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0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8:24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57 2732,'0'0'2473,"0"-4"-1865,0 4-582,-7-53 17402,10 110-16493,-9 84-1,-1-79 136,1 83 0,2-56 366,3-86-1291,1 1-9,-2 12-8,2-12 99,0 0-128,0 11-3,0-11 319,0 0-343,-18-29-15336,8 1 8044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8:30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187 1 10113,'-16'8'-631,"13"-7"83,-29 12-616,29-11 1366,-19 1 743,19-2-606,-32 5 1669,31-5-165,-1-1-1421,-22-2 1602,-10-1 9401,497-6-9973,-344 11-1215,1778 24 1712,-1550-17-4714,-386-4-7208,-49 0 8487,-208-14-4872,86 1 1322,128 6 1894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14.4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86 11873,'-51'17'655,"48"-16"672,15-2-1115,10-1-157,193-27-13,-154 16-1183,-30 7-1037,-2 0 0,1-3 0,43-17-1,-50 15-275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49.9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38 8513,'0'-3'-11,"-7"-29"249,7 29 124,5 51 3851,7 62-2932,29 155 2362,-35-215 1678,-27-183-4751,19 117-484,-18-113 808,18 110-796,3 10 64,20-1-916,-13 13 88,6 1 491,16 6-2186,1-1 0,43 6 0,-56-13 1393,0-2-1,1 0 1,-1-1 0,21-4-1,-19 0 879,-1-2-1,0 1 0,0-2 1,-1-1-1,18-10 0,18-9 1988,-51 26-1007,-1 3-795,0 0 0,-1-1 0,0 1 0,1 0 0,-1 0 0,1 0 0,-1 0 0,0 0 0,0 0 0,0 1 0,2 1-1,-2-2 8,-1-1-85,0 0-1,0 0 1,0 0-1,1 0 1,-1 0-1,0 0 1,0 1-1,0-1 1,0 0-1,1 0 1,-1 0 0,0 0-1,0 1 1,0-1-1,0 0 1,0 0-1,0 0 1,0 0-1,1 1 1,-1-1-1,0 0 1,0 0 0,0 1-1,0-1 1,0 0-1,0 0 1,0 0-1,0 1 1,0-1-1,0 0 1,0 0-1,0 0 1,0 1-1,0-1 1,0 0 0,-1 0-1,1 1 1,0-1-1,0 0 1,0 0-1,0 0 1,-9 30 921,-1-1 0,-1-1 0,-2 0 0,-1 0 0,-27 40 0,8-39 999,28-33-1750,-13-11-28,18 15-154,-1 0 1,1-1 0,-1 1 0,1 0 0,-1-1-1,1 1 1,-1 0 0,1-1 0,0 1 0,-1-1 0,1 1-1,0 0 1,0-1 0,-1 1 0,1-1 0,0 1 0,0-1-1,-1 1 1,1-1 0,0 1 0,0-1 0,0 1-1,0-1 1,0 1 0,0-1 0,0 1 0,0-1 0,0 1-1,0-1 1,0 1 0,0-1 0,0 1 0,0-1-1,1 1 1,-1-2 0,0 2-1,0 0 1,1 0-1,-1-1 1,0 1-1,0 0 0,0-1 1,0 1-1,0 0 0,0-1 1,0 1-1,0 0 0,0 0 1,0-1-1,0 1 0,0 0 1,0-1-1,0 1 0,0 0 1,0-1-1,0 1 0,0 0 1,0-1-1,0 1 0,-1 0 1,1 0-1,0-1 0,0 1 1,0 0-1,0 0 1,-1-1-1,1 1 0,2-7 101,-1 1-71,1 0-1,0 0 0,1 0 1,-1 0-1,5-6 1,-6 10-25,0 0 0,1 0 0,-1 0 0,1 0 1,-1 1-1,1-1 0,-1 0 0,1 1 0,0 0 1,0-1-1,0 1 0,0 0 0,0 0 0,0 0 1,0 0-1,0 0 0,0 1 0,1-1 1,-1 1-1,4-1 0,-3 1 27,4 2-11,4 4-24,1 1-1,-1 0 1,0 1-1,0 0 0,-1 1 1,0 0-1,10 12 1,5 6-600,3 2-1141,48 40 0,-64-60 84,1 0 0,22 10 0,-25-14-151,1 0 0,0-1 0,0-1 0,14 3 0,-4-3-3189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50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0 252 9841,'35'-29'156,"-2"-1"0,35-41-1,-24 23 1159,-16 12-82,2-1 3854,-40 41-4590,-1 0-296,1 1-1,-1 0 1,1 0-1,0 2 1,0-1-1,1 1 1,0 1-1,-14 13 1,11-6 155,0 1-1,1 0 1,1 1 0,1 0 0,-13 34 0,21-50-332,1 0 0,-1 0 0,1 0 0,-1 0 0,1 0 1,0 0-1,-1 0 0,1 0 0,0 0 0,0 0 0,0 0 0,0 1 0,0-1 1,0 0-1,0 0 0,0 0 0,0 0 0,1 0 0,-1 0 0,0 0 1,1 0-1,-1 0 0,1 0 0,-1 0 0,1 0 0,-1 0 0,1 0 1,0 0-1,0 1 0,5 10 173,-1-13-84,8-2-56,0 0 0,-1-2 0,1 1 1,-1-2-1,0 1 0,-1-2 0,1 0 0,14-11 1,-7 5 26,32-15 0,-50 27-80,1 0 0,0 1 0,1 0 0,-1-1 0,0 1 0,0 0 0,0 0 0,0 0 0,0 0-1,0 0 1,0 1 0,0-1 0,0 0 0,0 1 0,0 0 0,0-1 0,0 1 0,0 0 0,-1 0 0,3 2 0,29 24 38,22 36-290,7 8-4188,-54-64 1461,1 1-1,0-1 1,13 8-1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50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 10677,'2'-2'159,"1"1"-110,-1 0 1,1 0 0,-1 0 0,1 1 0,-1-1-1,1 1 1,-1-1 0,1 1 0,-1 0-1,1 0 1,-1 0 0,1 0 0,0 1 0,-1-1-1,1 1 1,-1-1 0,1 1 0,-1 0 0,0 0-1,1 0 1,-1 0 0,0 0 0,3 3-1,10 5 332,0 2 0,19 17 0,-13-10-150,140 121-380,-160-137-22,-1-12-729,0-10 922,1 0 1,0 1 0,2-1-1,0 1 1,11-35 0,-10 41 1,-4 13 12,0 0-1,0 1 0,0-1 1,0 0-1,0 0 0,-1 0 1,1 0-1,0 0 1,0 0-1,0 0 0,0 0 1,0 1-1,0-1 0,0 0 1,0 0-1,0 0 1,-1 0-1,1 0 0,0 0 1,0 0-1,0 0 1,0 0-1,0 0 0,0 0 1,0 0-1,-1 0 0,1 0 1,0 0-1,0 0 1,0 0-1,0 0 0,0 0 1,0 0-1,0 0 1,-1 0-1,1 0 0,0 0 1,0 0-1,0 0 0,0 0 1,0 0-1,0 0 1,0 0-1,-1 0 0,1-1 1,0 1-1,0 0 1,0 0-1,0 0 0,0 0 1,0 0-1,0 0 0,0 0 1,0 0-1,0-1 1,0 1-1,0 0 0,0 0 1,0 0-1,0 0 0,0 0 1,0 0-1,-1 0 1,1-1-1,-66 61 969,-167 157 89,206-191-6054,24-23 2741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50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10045,'12'0'233,"-10"0"19,3 2 76,-3 0-190,0 0 1,0 0-1,0 0 1,1 0-1,-2 0 1,1 0-1,0 1 1,0-1-1,-1 1 1,0 0-1,1-1 1,-1 1 0,0 0-1,0 0 1,0-1-1,-1 1 1,1 0-1,-1 0 1,1 0-1,-1 0 1,0 4-1,0 7 334,6 78 1988,-1-38-4214,-4-51 612,0 12-1660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51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58 8969,'5'-24'1008,"-3"5"-200,-2 4-2240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51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369 82 7189,'-9'-65'2155,"8"61"-1750,-1 2 22,-1-5-392,3 7 30,0 0 0,-1-1 0,1 1 0,0 0 0,-1-1 0,1 1-1,0 0 1,-1 0 0,1 0 0,0-1 0,-1 1 0,1 0 0,0 0 0,-1 0-1,1 0 1,-1 0 0,1 0 0,0 0 0,-1 0 0,1 0 0,-1 0 0,1 0 0,0 0-1,-1 0 1,1 0 0,-1 0 0,1 0 0,0 0 0,-1 0 0,1 0 0,-1 1-1,1-1 1,0 0 0,-1 0 0,1 0 0,-1 1 0,-5 4 73,0 0 1,0 1-1,0-1 0,1 1 1,-1 0-1,2 0 0,-1 1 1,1 0-1,0 0 0,0 0 1,-4 12-1,4-7 41,0 1 0,1 0-1,1 0 1,0 0 0,0 0 0,2 0 0,0 15-1,15 95 623,-9-97-627,-2-1 1,-1 1-1,-2 1 0,0-1 1,-4 42-1,1-63-132,1 0 0,0 0 0,-1 0 1,0 0-1,0 0 0,-1-1 0,1 1 0,-1 0 0,0-1 1,0 0-1,-1 0 0,-4 5 0,-1-1 114,1-1-1,-1 0 1,0-1-1,-14 7 1,22-12-137,0 0-1,1-1 0,-1 1 1,0-1-1,0 1 1,-1-1-1,1 1 1,0-1-1,0 0 1,0 0-1,0 1 1,0-1-1,0 0 1,0 0-1,0 0 0,-3-1 1,1 1 36,-1 1 243,4-3-282,0 0-1,-1 1 0,1-1 0,-1 1 0,1-1 0,-1 1 0,0-1 0,0 1 1,1 0-1,-1-1 0,0 1 0,-2-2 0,1 0 17,-1-2 64,7-3-14,20-34 4,1 1 1,3 2-1,43-50 0,-36 47-15,-2-1 0,53-91 0,-73 98-3,-12 32-49,-22-1 23,16 3-31,4 2-9,0 0 0,1 0 0,-1-1 0,1 1 0,-1 0-1,0 0 1,1 0 0,-1 0 0,1 0 0,-1 0 0,0 0 0,1 0 0,-1 1 0,1-1-1,-1 0 1,1 0 0,-1 0 0,0 1 0,1-1 0,-1 0 0,0 1 0,-29 13 76,1 2 0,1 1 0,0 1 0,1 2 0,1 0 0,-41 43 0,40-35 44,2 2 1,1 0-1,2 1 0,0 2 0,-29 62 1,46-86-309,2 1 0,-1-1 0,1 1 0,1 0 0,-1-1 0,2 1 0,-1 0 0,1 1 0,1 18 0,1-27-265,-1 0 0,1 0 0,-1 0 0,1 0 0,-1 0 0,1 0-1,0 0 1,0 0 0,0 0 0,0-1 0,1 1 0,-1 0 0,0-1 0,1 1 0,-1-1-1,1 1 1,-1-1 0,1 0 0,0 1 0,0-1 0,-1 0 0,1 0 0,0 0 0,0-1-1,0 1 1,0 0 0,0-1 0,0 1 0,2-1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52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262 109 10509,'4'-6'172,"18"-31"224,-21 36-260,-1 0 0,1-1 0,0 1 0,0-1 0,-1 1 0,1-1 0,-1 1 0,1-1 0,-1 1 0,0-1 0,0 1 0,0-1 0,1 0 1,-1 1-1,-1-1 0,1 1 0,0-1 0,0 0 0,-1 1 0,0-3 0,-13-13 229,14 16-355,0 1 0,0 0 0,0 0 0,0-1 0,0 1 0,0 0 0,-1 0 0,1-1 0,0 1 0,0 0 0,0 0 0,-1 0 0,1 0 0,0-1 0,0 1 0,-1 0 0,1 0 0,0 0 0,0 0 0,-1 0 0,1 0 0,0 0 0,0-1 0,-1 1 0,1 0 0,0 0 0,-1 0 0,1 0 0,0 0 0,0 0 0,-1 0 0,1 1 0,-7-1 98,1 1-1,-1 0 1,1 0-1,0 1 1,-1 0-1,1 0 1,0 0-1,0 1 1,1 0-1,-1 0 0,0 0 1,1 1-1,0 0 1,-8 7-1,10-8-51,-1 1 0,1 0 0,0 1 0,0-1 0,1 1-1,-1-1 1,1 1 0,0 0 0,0-1 0,0 1 0,1 0 0,0 1-1,0-1 1,0 0 0,1 0 0,-1 0 0,1 0 0,1 1-1,0 8 1,5 12 138,1 1 0,15 37-1,-12-42-152,-2 1 0,-1 1 0,-1-1 0,6 47 0,-11-64-16,-1 0-1,0 0 1,-1 1-1,1-1 1,-1 0 0,-1 0-1,1 0 1,-1 0-1,0 0 1,0 0 0,-1 0-1,0-1 1,0 1-1,0-1 1,0 0 0,-1 0-1,0 0 1,0 0-1,-1 0 1,1-1 0,-1 0-1,0 0 1,-8 5-1,8-6 13,0 1 0,0-1 0,0-1 0,-1 1 0,1-1 0,0 0-1,-1 0 1,0-1 0,1 0 0,-1 1 0,0-2 0,1 1 0,-1-1-1,0 0 1,0 0 0,0-1 0,1 1 0,-1-1 0,0-1 0,0 1 0,1-1-1,-1 0 1,-5-3 0,10 4-32,0 1-1,0-1 1,0 0 0,0 1-1,1-1 1,-1 0-1,0 0 1,1 1-1,-1-1 1,1 0 0,-1 0-1,1 0 1,-1 0-1,1 0 1,-1 0 0,1 0-1,0 0 1,0 0-1,0 0 1,-1 0 0,1 0-1,0-2 1,0 3 5,1-10 15,6-2-74,-1 0 1,2 0-1,0 0 1,0 1-1,1 0 0,0 1 1,20-17-1,89-64-438,-77 61 345,-10 7 49,124-97-317,-132 99 471,0-1 0,-1-1 0,-1-1 0,19-28 0,-39 51-50,-1 0-1,1 0 1,-1 0 0,0 0 0,1 1 0,-1-1 0,0 0 0,0 0 0,0 0 0,1 0 0,-1 0-1,0 0 1,0 0 0,-1 0 0,1 0 0,0 0 0,0 0 0,0 0 0,-1 0 0,1 1-1,0-1 1,-1 0 0,1 0 0,-1 0 0,1 0 0,-1 1 0,1-1 0,-1 0 0,0 0-1,1 1 1,-1-1 0,0 0 0,1 1 0,-1-1 0,0 1 0,0-1 0,0 1 0,0-1-1,1 1 1,-1 0 0,0-1 0,-2 1 0,1-1-36,-3-2 134,0 8 59,-9 8 88,1 2 0,1 0 1,1 1-1,0 0 0,0 0 1,-14 35-1,-40 122 1540,34-84-954,-90 223-865,117-302 561,0-1-4593,0 1 0,0 0 0,-3 16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00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13 4036,'6'-11'408,"-4"9"689,-1 31-587,0-23-420,-1 0-1,1 0 1,-1 0 0,-1 1 0,-1 11-1,-50 207 3290,21-130 4056,26-103-7027,-15-22-38,19 29-354,1 1 0,-1-1 0,1 1 1,0-1-1,-1 0 0,1 1 0,0-1 0,-1 1 0,1-1 1,0 0-1,0 1 0,-1-1 0,1 0 0,0 1 0,0-1 1,0 0-1,0 1 0,0-1 0,0 0 0,0 0 0,2-16 167,1 1 0,0 0 0,1-1 0,1 2 0,1-1 0,14-28-1,-9 22-34,2 1-1,0 0 1,2 1-1,21-24 1,-34 42-134,0-1 1,0 1 0,0 0-1,1 0 1,-1 0-1,1 0 1,-1 0 0,1 0-1,0 1 1,-1-1-1,1 1 1,0 0 0,0 0-1,0 0 1,0 0-1,0 0 1,1 1-1,-1 0 1,0-1 0,6 1-1,-5 2-2,0-1 0,1 0 0,-1 1 1,0 0-1,1 0 0,-1 0 0,-1 0 0,1 1 0,0 0 0,0 0 0,-1 0 0,0 0 0,1 0 0,3 7 0,50 62 94,51 87-1,-46-64-2028,-59-89 1195,1 0 1,-1 1-1,0-1 1,0 1-1,0 0 0,-1 0 1,-1 0-1,3 10 1,-4-14-1267,-2-2 1650,0-1 0,1 0-1,-1 0 1,1 1 0,0-1 0,-1 1 0,1-1-1,-1 1 1,1 0 0,0-1 0,-3 3 0,0-1-640,0 0-2817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01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22 201 8661,'-10'-8'240,"-2"-9"68,49-8-248,-16 17-12,9 1-20,2 3-80,3-3-132,1 0-172,3 0-116,-3 0-112,0 0-128,-2-2-428,-4-1-849,-1 2-11</inkml:trace>
  <inkml:trace contextRef="#ctx0" brushRef="#br0" timeOffset="1">648 2 5396,'18'9'250,"0"2"-1,0 0 1,-1 0-1,0 2 1,17 17-1,71 79 1390,-86-89-1297,3 7 222,-1 0 0,-1 2 0,-2 1 0,16 32 0,-34-61-529,1 0 0,-1 0-1,0 0 1,1 0 0,-1 0-1,0 0 1,1 0 0,-1 0-1,0 1 1,0-1 0,0 0-1,0 0 1,0 0 0,0 0-1,-1 0 1,1 0 0,0 1-1,-1 1 74,1 1 243,-4-2-12,2-1-282,0 0-1,0 0 1,0 0 0,0 0 0,0 0-1,-1 0 1,1-1 0,0 1-1,0-1 1,0 0 0,-1 0 0,1 0-1,0 0 1,-1 0 0,1 0 0,0 0-1,0-1 1,0 1 0,-1-1-1,1 0 1,0 1 0,0-1 0,-3-2-1,-1-1-5,0 1 0,0-1 0,1-1 0,-1 1 0,1-1 0,0 0 0,1 0-1,-1 0 1,1-1 0,0 0 0,0 0 0,1 0 0,0 0 0,0 0 0,0-1 0,1 1 0,0-1-1,0 1 1,0-1 0,1 0 0,0 0 0,1 0 0,0 0 0,0 0 0,0 0 0,1 0-1,0 0 1,0 1 0,0-1 0,1 0 0,0 0 0,1 1 0,-1-1 0,1 1 0,1 0 0,-1 0-1,1 0 1,5-6 0,6-6-264,0 2-1,1 0 0,0 1 1,2 1-1,-1 0 1,2 1-1,0 1 1,0 1-1,1 1 0,0 0 1,24-7-1,-31 14-641,-1-1 0,1 2 1,0 0-1,0 0 0,0 2 0,0-1 0,16 3 0,-20-1-1527,9 3-440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01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44 6341,'0'0'-224,"-4"0"8,3 0 227,1-1 0,0 1 0,-1 0 0,1 0 0,0 0-1,-1 0 1,1 0 0,0 0 0,-1 0 0,1 0 0,-1 0 0,1 0 0,0 0 0,-1 0-1,1 0 1,0 0 0,-1 0 0,1 0 0,0 0 0,-1 0 0,1 1 0,0-1-1,-1 0 1,1 0 0,0 0 0,0 1 0,-1-1 0,1 0 0,0 0 0,0 1-1,-1-1 1,1 0 0,0 0 0,0 1 0,0-1 0,-1 0 0,1 1 0,0-1 0,0 0-1,0 1 1,0-1 0,0 0 0,0 1 0,0-1 0,0 0 0,0 1 0,0-1-1,0 0 1,0 1 0,0-1 0,0 1 0,14 16 836,-9-11-977,5 5 475,0 0-1,-1 0 1,-1 1 0,0 0-1,-1 1 1,0 0 0,-1 0 0,0 0-1,-1 1 1,-1 0 0,0 0-1,4 24 1,-8-36-259,0 0 0,0 0 0,0-1 0,0 1 0,0 0 0,0 0 0,-1-1 0,1 1-1,0 0 1,-1-1 0,0 1 0,1 0 0,-1-1 0,0 1 0,0-1 0,0 1 0,0-1 0,0 1 0,0-1 0,0 0 0,0 0 0,-1 1 0,1-1-1,0 0 1,-1 0 0,1 0 0,-1 0 0,1-1 0,-1 1 0,1 0 0,-1-1 0,0 1 0,1-1 0,-4 1 0,1 0 715,0-6-442,-13-14-45,12 8-37,4 0-252,0 0 1,1-1-1,1 1 0,0-1 0,0 1 1,1-1-1,1 1 0,0 0 0,1 0 0,-1 0 1,2 1-1,0-1 0,0 1 0,10-13 1,-9 14-451,0 0 1,1 0 0,1 1-1,-1 0 1,2 0 0,-1 1 0,1 0-1,0 0 1,15-8 0,-19 13-906,0 0 1,0 0-1,0 0 1,1 1 0,7-1-1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15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44 6157,'-34'-41'796,"31"39"-498,5 14 3812,10 26-2742,15 58 134,-4 52 647,18 81-55,-38-217-2279,1 0 1,0 0-1,1 0 0,1 0 0,0-1 0,0 0 0,1 0 0,1 0 0,16 18 1,-17-23-140,-1 0 1,1-1 0,0 0 0,0 0 0,1 0 0,-1-1-1,1 0 1,0 0 0,0-1 0,0 0 0,1-1 0,-1 0 0,1 0-1,-1-1 1,14 1 0,-9-2 76,0-1 0,0 0 1,0-1-1,0 0 0,0-1 0,0-1 1,-1 0-1,1-1 0,-1 0 0,0-1 0,-1 0 1,1-1-1,16-13 0,-11 7 359,-1-1 0,-1-1 1,0 0-1,-1-1 0,0-1 0,-2 0 0,17-29 0,-26 39 116,0 0 0,0 0-1,-1 0 1,2-9-1,-4 14-168,1-1 255,-1-2 0,-2-16 650,0 21-906,0 0-1,0 0 1,0 0 0,0 0 0,1-1 0,-1 1 0,0-1-1,0 1 1,1-1 0,-4-2 0,0 2 258,-1 5 2,-1 0-210,1 0 0,0 0 0,0 1 0,0 0 0,0 1 0,1-1 0,0 1 0,0 0 0,1 0 0,-1 0 0,1 1 0,1 0 0,-1 0 0,-3 11 0,6-14-61,0 0 1,0 1-1,0-1 1,1 0-1,-1 0 1,1 1-1,0-1 1,1 0-1,-1 0 1,1 1-1,0-1 1,0 0-1,0 0 1,0 0-1,1 0 1,0 0-1,0 0 1,0 0-1,0-1 1,0 1-1,1-1 1,0 1-1,4 3 1,-2-2 9,1 0 1,0 0-1,0 0 0,0-1 1,0 0-1,1-1 1,0 1-1,0-1 1,0 0-1,0-1 0,0 0 1,10 2-1,-13-4-3,1 0 0,-1-1 0,1 1 1,-1-1-1,1 0 0,-1 0 0,0 0 0,1-1 0,-1 1 0,0-1 0,0 0 0,0 0 0,0-1 0,-1 1 0,1-1 1,0 0-1,-1 0 0,0 0 0,0 0 0,0 0 0,0-1 0,0 0 0,-1 1 0,3-5 0,-3 1 34,1 0 1,-1 1-1,0-1 0,-1 0 0,0 0 0,0 0 0,0 0 1,-1 0-1,0 0 0,-1 0 0,1 0 0,-1 0 0,0 0 1,-1 0-1,0 0 0,-3-8 0,-2 0-512,1 0 0,-2 1 0,0 0 0,-1 0-1,0 1 1,-12-13 0,19 23-732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02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530 120 6745,'5'-5'76,"0"1"0,-1-1 0,0 0 0,1 0 0,-2 0 0,1 0 0,0-1 0,-1 0 1,0 1-1,-1-1 0,1 0 0,-1-1 0,2-6 0,-4 9 199,1 1-3,-1 2-194,0 0 0,0 0 1,0 0-1,0-1 0,0 1 0,0 0 0,-1 0 0,1 0 0,0 0 0,-1 0 0,1 0 0,-1-1 0,1 1 0,-1 0 0,1 0 0,-1 1 0,0-1 0,0 0 0,1 0 0,-1 0 0,0 0 0,0 0 0,0 1 0,0-1 0,0 0 0,-1 0 0,-1-1 116,-6 5 9,-442 156 1863,443-156-1990,1 0 0,0 0 0,0 0 0,0 1 0,0 0 0,1 1 0,-1 0 0,1-1 0,-8 10 0,11-10-4,0 1 0,0-1 1,0 1-1,0-1 0,1 1 1,0 0-1,0 0 1,1 0-1,-1 0 0,1 0 1,0 0-1,0 1 0,1-1 1,-1 10-1,4 75 1313,3 0 0,21 104 0,-24-181-1593,1-1 0,0 1 0,11 19 1,-8-16-1041,-6-14-284,21 5-4925,-16-9 3395,20-11-879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02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 8413,'34'-33'1097,"-31"30"1345,-2 12-1905,2 27 147,1 0 0,3 0 1,0 0-1,3-1 0,18 46 0,-19-50-1450,-8-26-5,-1 0 0,0 0-1,1-1 1,-2 1-1,1 0 1,-1 0-1,1 0 1,-1 0 0,-1 0-1,-1 4 1,-2-4-1732,-11-1-481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03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1 163 7225,'4'-8'108,"1"0"0,1 1 0,-1 0 0,1 0 0,1 0 0,-1 1 1,1 0-1,0 0 0,0 1 0,1 0 0,-1 0 0,1 1 0,0 0 1,1 0-1,13-4 0,36-7 349,1 3 0,1 3 1,62-3-1,22-3 383,-125 13-523,1 1 0,23 2-1,-42-1-301,0 0 0,0 1-1,0-1 1,0 1-1,-1-1 1,1 1-1,0-1 1,0 1 0,-1-1-1,1 1 1,0 0-1,-1-1 1,1 1-1,-1 0 1,1 0 0,-1-1-1,1 1 1,-1 0-1,1 0 1,-1 0-1,0 0 1,1-1 0,-1 1-1,0 0 1,0 1-1,4 22 191,-4-22-190,5 213 1982,1 0-285,30 53 776,-36-265-2451,0-1 0,0 1 0,-1 0 1,1 0-1,-1 0 0,1 0 0,-1-1 0,0 1 0,0 0 1,0-1-1,0 1 0,0 0 0,-1-1 0,1 1 1,-1-1-1,0 0 0,0 0 0,0 0 0,0 0 1,0 0-1,0 0 0,0 0 0,0 0 0,-1-1 0,1 1 1,-1-1-1,0 0 0,-3 2 0,-9 3 40,0-1 0,-1-1-1,-27 6 1,30-8-7,-12 3-92,-41 9-211,0-2 1,-100 3 0,145-18-970,-27-10-7175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04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 9565,'0'0'-488,"11"-19"-668,-4 5-176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05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474 47 4820,'2'-3'216,"18"-40"5848,-28 50-5552,-336 283 6098,301-256-4374,-51 50 0,93-84-2177,1 1 1,-1 0-1,1 0 1,-1 0-1,0-1 0,1 1 1,0 0-1,-1 0 0,1 0 1,-1 0-1,1 0 0,0 0 1,0 0-1,0 0 1,-1 0-1,1 0 0,0 0 1,0 0-1,0 0 0,0 0 1,1 0-1,-1 0 0,0-1 1,0 1-1,1 0 1,-1 0-1,0 0 0,2 2 1,14 18 945,-14-18-1133,5 3 307,1 0-1,0-1 1,0 1-1,0-2 1,0 1-1,1-1 1,0 0-1,0-1 1,14 4-1,-1 1 93,184 61 1484,138 54-636,-279-95-1885,36 15-3483,-37-10-3477,-58-30 6829,-2 1-1164,3 0-3129,10 8-2288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06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0 113 12873,'6'-17'-427,"4"-13"351,15-33-1,-24 60 667,20 148 1292,-10-60-826,34 137 1530,-25-130-224,-19-88-1844,-11-29 2291,-26-106-1989,27 83-603,2 11-22,1 0-1,0-47 1,13 63-936,3 26 69,7 4 453,75 38-3769,-69-36 1295,2-1 0,27 8 0,-24-11-1536,-2 0-1704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06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144 93 11517,'3'-5'110,"1"-1"0,-1 0 1,0 0-1,0-1 0,0 1 0,-1-1 0,0 1 0,0-1 1,-1 0-1,0 1 0,0-14 0,-1 17 1403,-7 8-1069,-8 7-21,1 0-1,1 0 1,0 1 0,-13 18 0,19-22 53,0 0 1,0 0-1,-1 0 1,-1-1 0,0 0-1,-13 9 2412,19-24-2594,-6-20-37,8 27-250,1 0 0,0-1 1,0 1-1,0 0 0,-1-1 0,1 1 0,0 0 0,0-1 0,0 1 0,0 0 1,0-1-1,0 1 0,0-1 0,0 1 0,0 0 0,0-1 0,0 1 1,0 0-1,0-1 0,0 1 0,0 0 0,0-1 0,0 1 0,0-1 0,1 1 1,-1 0-1,0-1 0,0 1 0,0 0 0,1 0 0,-1-1 0,0 1 0,7-8 75,-1 0 0,1 0 0,0 1 0,0 0-1,1 1 1,0-1 0,0 1 0,0 1 0,1 0 0,0 0-1,0 1 1,13-5 0,-20 8-76,-1 1 1,1 0-1,-1 0 0,1-1 1,-1 1-1,1 0 1,-1 0-1,1 1 0,-1-1 1,1 0-1,-1 0 0,0 1 1,1-1-1,-1 1 1,1-1-1,-1 1 0,2 1 1,2 0 14,0 0-5,-1 0-1,1 0 1,-1 0 0,0 0 0,0 1 0,0 0-1,0 0 1,-1 0 0,1 0 0,-1 1-1,0 0 1,0-1 0,0 1 0,5 9 0,1 3 11,-1 2 0,9 26 1,-4-9-188,-3-12-485,29 62-4849,-33-75 2818,1 0-1,-1 0 1,11 10 0,-6-8-3426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06.9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275 242 11509,'5'-11'44,"-1"-1"-1,0-1 0,-1 1 1,0-1-1,-1 1 1,0-1-1,-1 0 1,-1 0-1,-1-21 1,1 17 302,-9-42 1119,8 55-1261,-2 2 5,1 1-158,0-1 0,1 1 0,-1 0 0,0 0 0,0-1 0,0 1 0,0 1 0,0-1 1,0 0-1,0 0 0,0 1 0,0-1 0,0 1 0,0 0 0,0 0 0,0 0 0,0 0 0,-1 0 0,1 0 0,0 0 0,0 1 0,0-1 0,-4 2 0,-11 4 195,1 2 0,-1 0 0,1 0 0,0 2-1,1 0 1,0 1 0,-14 13 0,19-15-86,1 1 0,1 0 0,0 0 0,0 0 1,1 1-1,0 0 0,1 0 0,0 1 0,1 0 0,0 0 1,-3 16-1,6-22-71,1 1 0,0-1 0,1 1 0,-1 0 0,1-1 0,0 1 1,1-1-1,0 1 0,0-1 0,0 1 0,1-1 0,0 1 0,0-1 0,1 0 1,0 0-1,0 0 0,0 0 0,1-1 0,-1 1 0,1-1 0,1 0 0,-1 0 0,8 6 1,-9-9-18,1 0 1,-1 0 0,0 0 0,1 0-1,-1-1 1,1 1 0,0-1-1,-1 0 1,1 0 0,0-1 0,0 1-1,0-1 1,0 1 0,-1-1-1,1-1 1,0 1 0,0 0 0,0-1-1,-1 0 1,1 0 0,0 0-1,0 0 1,-1-1 0,1 1 0,-1-1-1,0 0 1,1 0 0,-1 0-1,6-6 1,2-2 92,0-2 0,0 0 0,-2 0 0,1 0 0,14-28 0,15-25 275,-37 62-423,4-1-12,-6 3-4,0 1 0,0 0 0,0-1 0,1 1 0,-1 0 0,0-1 0,0 1 0,1 0 0,-1 0 0,0-1 0,0 1 0,1 0 0,-1 0 0,0-1 0,1 1 0,-1 0 0,1 0 0,-1 0 0,0-1 0,1 1 0,-1 0 0,1 0 0,-1 0 0,0 0 0,1 0 0,-1 0 0,1 0 0,-1 0 0,0 0 0,1 0 0,-1 0 0,1 0 0,-1 0 0,0 1 0,1-1 0,-1 0 0,0 0 0,1 0 0,-1 0 0,0 1 0,1-1 0,16 14-126,-1-1 0,-1 2 0,20 23 0,-17-18-1864,1 0 0,26 20 0,-25-22-979,12 6-5272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07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72 11397,'4'-68'573,"-3"64"436,7 9-690,4 1-183,-1 1 0,-1 1 1,0 0-1,0 0 0,0 1 0,-1 0 1,14 19-1,2 6 68,-1 2 0,-2 0 0,-1 1 0,23 60 0,-43-94-239,0-1 0,-1 0-1,1 1 1,-1-1 0,0 0-1,0 1 1,0-1 0,0 0 0,0 1-1,-1-1 1,1 0 0,0 1 0,-1-1-1,0 0 1,0 0 0,0 1-1,-1 1 1,1-2 49,-1 2-112,-4-12-216,1 3 305,1 3 3,1-1 0,0 0 0,1-1 0,-1 1 1,0-1-1,1 1 0,0-1 0,0 0 0,0 1 1,0-1-1,1 0 0,-1 0 0,1 0 0,0-1 0,0 1 1,1 0-1,-1 0 0,1-1 0,0-6 0,20-136 332,-20 143 1059,-8 11-1012,-12 13 96,0 0 0,-32 46 0,12 2 359,21-35-2238,-24 31-1,23-27-8349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07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98 9465,'-65'-96'3233,"64"94"-2141,17 10-478,39 20-77,-1 3 0,-1 2 0,58 48 0,145 148 1356,-213-185-1301,68 91 0,-95-112-408,-1 0-1,-1 1 1,-2 1-1,0 0 0,-1 1 1,10 39-1,-19-51-95,1 0 0,-2 0-1,0 0 1,-1 0 0,0 0-1,-1 1 1,-1-1 0,0 0-1,-1 0 1,-1 0 0,0-1-1,0 1 1,-2-1 0,1 0-1,-2 0 1,-12 19 0,-7 5-294,-1-2 1,-2 0-1,-64 59 1,75-78-692,0-2 0,-1 1 1,0-2-1,-27 13 0,-41 15-9092,72-34 4736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16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121 970 7369,'0'0'-133,"5"-1"56,0 0 74,1 0 110,0 0 0,-1-1 0,1 1 0,-1-1-1,0-1 1,1 1 0,-1-1 0,0 0 0,-1 0 0,1 0 0,0 0-1,-1-1 1,7-7 0,-4 3 483,0-1 0,-1-1 0,8-14 0,-13 21-473,0 0 0,0 0 0,0-1 0,0 1 0,-1-1 0,1 1 0,-1-1 0,0 1 0,0-1 0,0 1 0,0-1 0,-1 1 0,0-1 0,-1-3 0,-19-48 1100,20 53-1190,-3-3 97,0 0 1,0 0 0,-1 0 0,0 0 0,0 1 0,0-1 0,0 1-1,-1 0 1,0 1 0,0 0 0,-8-4 0,10 6-57,0 0 1,0 0 0,0 0 0,1 1-1,-1-1 1,0 1 0,0 0 0,0 0-1,0 0 1,0 1 0,0-1-1,0 1 1,1 0 0,-1 0 0,0 1-1,1-1 1,-1 1 0,1 0-1,-1 0 1,1 0 0,0 0 0,-1 0-1,1 1 1,0-1 0,1 1 0,-5 5-1,1-1 81,1 0-1,0 1 1,0-1-1,1 1 1,0 0 0,0 0-1,1 1 1,0-1-1,0 0 1,-2 14-1,3-8 38,0 0 0,1 0 0,0 0 0,2 17 0,0-23-76,-1-1 0,2 0 0,-1 0 0,1 0 1,0 0-1,0 0 0,1-1 0,0 1 0,0-1 1,0 1-1,6 6 0,-8-11-63,1 1 0,0-1-1,0 0 1,0 0 0,1 0 0,-1 0 0,0 0 0,1 0-1,-1 0 1,1-1 0,0 1 0,-1-1 0,1 0 0,0 0-1,0 0 1,0 0 0,0-1 0,0 1 0,0-1 0,0 1-1,0-1 1,0 0 0,0 0 0,0-1 0,0 1 0,0-1-1,0 1 1,0-1 0,0 0 0,0 0 0,-1 0 0,5-2-1,24-15 134,-2-1 0,40-32-1,22-27 54,-69 65-323,-17 18 88,13 12-10,-17-16 11,0 0 0,1 0 1,-2 0-1,1 0 0,0 0 0,0 0 1,0 0-1,0 0 0,-1 1 1,1-1-1,0 0 0,-1 1 0,1-1 1,-1 0-1,0 1 0,1 2 0,6 17-2,34 47 52,-37-62-42,0 0-1,1 0 0,0-1 0,0 0 0,1 0 0,-1 0 0,1 0 0,10 5 0,-13-10-3,-1 1 0,1-1 0,0 0 0,0 0 0,-1 0 0,1 0 0,0 0 0,0-1-1,-1 0 1,1 1 0,0-1 0,-1 0 0,1 0 0,-1 0 0,1 0 0,-1-1 0,0 1-1,1-1 1,3-3 0,-3 3-5,4-2 4,-1-1 0,0 0 0,0-1-1,0 1 1,-1-1 0,0 0-1,0 0 1,0-1 0,-1 1-1,7-14 1,0-4 8,13-45 0,-21 60-7,6-24-10,-1-1 1,-1 0-1,-2 0 1,-1-1 0,-2 0-1,-2 1 1,-1-1-1,-7-49 1,0 40-24,-2 0-1,-2 1 1,-1 0 0,-3 1 0,-1 1 0,-25-43-1,-32-62-218,73 143 224,19 47 403,15 54 0,2 65 893,16 209 0,-48-348-1275,-1 12-64,2 0 0,2-1 0,1 1 0,20 59 0,-25-91-402,0-1 0,0 1 0,0-1-1,0 1 1,1-1 0,-1 0 0,1 0 0,0 0 0,4 4 0,-4-5-852,0 0 1,0 0 0,0 0 0,1 0 0,-1-1 0,1 1 0,-1-1-1,1 0 1,7 2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08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475 145 10893,'4'-68'-141,"-4"64"181,0 0 0,0 0 0,-1 0 1,0 0-1,0 0 0,0 0 1,0 0-1,-4-6 0,2 3 96,2 5-82,0 0 0,0 0-1,-1 1 1,1-1 0,-1 0-1,0 1 1,1-1 0,-1 1 0,0 0-1,0-1 1,1 1 0,-1 0-1,0 0 1,0 0 0,-1 1-1,1-1 1,0 0 0,-4 0-1,5 1-32,-1-1 10,0 1 0,1-1 0,-1 1 0,0 0 0,1 0-1,-1 0 1,0-1 0,1 2 0,-1-1 0,0 0 0,1 0 0,-1 0 0,0 1 0,1-1-1,-1 1 1,-1 0 0,-4 1 76,-4 2 58,0-1 1,0 1-1,0 1 0,0 0 1,1 0-1,0 1 1,0 1-1,0-1 1,1 2-1,-14 13 1,2 0 309,2 1 0,-34 49 0,45-58-308,0 0 1,0 0-1,1 1 0,1 0 0,0 0 0,1 1 1,1-1-1,0 1 0,1 0 0,-2 25 0,5-28-71,1 0-1,-1 0 0,2-1 0,0 1 0,0 0 0,1 0 0,1-1 0,-1 0 1,2 0-1,0 0 0,0 0 0,1-1 0,0 1 0,9 9 0,125 141 941,-135-155-999,-3-5-15,0 1 1,0 0-1,-1 0 1,1 0-1,-1 1 1,1-1-1,-1 0 1,0 0-1,0 1 1,0-1-1,0 1 1,0-1-1,0 1 1,-1-1-1,0 1 1,1 0-1,-1-1 1,0 1-1,0-1 1,0 1-1,-1 0 1,1-1-1,0 1 1,-2 2-1,-1 3 70,-1 0 0,0 0 0,-1 0 0,1-1 0,-11 13 0,-14 21 430,29-39-345,-2 1 28,-7 7 1,7-7 217,1-1-230,-3 5-91,1 1 0,1-1 0,0 1 0,0-1 0,0 1 0,1 0 0,0 0 0,1-1 0,-1 1 0,2 12 0,-2 20 171,-4 8 56,-2-1 0,-18 65-1,-40 89 699,39-129-1566,4 1 0,2 1 0,-12 93 1,30-134-844,-9 54-4778,10-80 4622,-1 0 1,0 0-1,-1 0 1,1 0-1,-5 7 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0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415 177 10961,'12'-17'-36,"-1"-1"1,-1 0-1,0 0 0,-1-1 0,-1 0 1,6-22-1,-13 37 438,-1 4-388,0-1 1,0 1-1,0-1 1,0 1-1,0-1 1,-1 0-1,1 1 1,0-1-1,0 1 0,0-1 1,-1 1-1,1-1 1,0 1-1,0 0 1,-1-1-1,1 1 0,-1-1 1,1 1-1,0 0 1,-1-1-1,1 1 1,-1 0-1,0-1 1,1 1 2,-1-1 0,1 1 1,-1 0-1,1-1 1,-1 1-1,1 0 0,0-1 1,-1 1-1,1-1 1,0 1-1,-1 0 0,1-1 1,0 1-1,-1-1 1,1 1-1,0-1 0,0 1 1,0-1-1,-1 1 1,1-1-1,0 0 0,0 1 1,0-2-1,-12 8 277,-64 38 346,1 3-1,-105 87 0,176-131-616,-14 11 160,1 1-1,0 0 1,1 1 0,-20 27 0,33-39-139,0-1 1,1 1-1,0-1 0,-1 1 0,2 0 0,-1-1 0,0 1 1,1 0-1,-1 0 0,1 1 0,0-1 0,1 0 0,-1 0 1,1 0-1,0 1 0,0-1 0,0 0 0,0 0 0,1 0 1,0 1-1,0-1 0,0 0 0,0 0 0,0 0 0,1 0 1,0 0-1,0-1 0,0 1 0,0 0 0,1-1 0,3 4 1,11 10 97,0-2 0,2 0 0,0 0 0,0-2 0,2-1 0,-1 0 1,30 11-1,-24-11 7,0 1 0,-1 1 0,0 1 0,31 26 0,-54-39-130,0 0-1,0-1 0,0 1 0,0 0 1,-1 0-1,1 0 0,0 0 0,-1 0 0,1 1 1,-1-1-1,0 0 0,0 1 0,0-1 1,0 1-1,0-1 0,0 1 0,-1-1 0,1 1 1,-1 0-1,0-1 0,0 1 0,0 0 1,0-1-1,0 1 0,0 0 0,-1-1 1,1 1-1,-1 0 0,0-1 0,0 1 0,0-1 1,0 0-1,0 1 0,-1-1 0,1 0 1,-1 1-1,1-1 0,-1 0 0,0 0 1,-3 2-1,-4 4 40,0-1 0,-1 0 0,0 0-1,0-1 1,-22 8 0,-57 18-90,75-28-116,10-3-229,15-4-2676,30-10 2449,111-36-1961,-98 27 2018,-1-2 0,96-60 1,-116 61 774,-1-1 0,-1-1 0,-1-2 0,-2-1 0,30-37 0,-52 56 4,0 0 1,-1 0-1,5-12 1,-8 18 636,-7 0-552,-14-12 24,15 11 26,-4 10 4,-1 1-186,0 0-1,0 1 1,-15 17-1,20-20-79,0 0 0,0 0-1,1 1 1,0-1 0,0 1 0,0 0-1,1-1 1,0 1 0,0 0-1,-2 9 1,4-13-80,0 0 1,0 0-1,0-1 1,0 1-1,0 0 1,0 0-1,1-1 1,-1 1-1,1 0 1,-1-1-1,1 1 0,0 0 1,-1-1-1,1 1 1,1 1-1,1 2 43,-1-2-81,0 1 0,0-1 0,0 0 0,0 0 0,1 0 0,0 0 0,-1 0 0,1-1 0,0 1 0,0-1 0,0 0 0,1 0 0,-1 0 0,0 0 0,1-1 0,-1 1 0,1-1 0,6 2 0,4 0-515,0 0 0,0-1 0,20 0 0,-8-2-1497,0-1 0,0-1 1,0-2-1,48-12 0,-33 5-1562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0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69 8037,'7'-34'300,"-7"30"-53,-2 0-39,-8-14 65,9 17-228,0 0-1,1 1 0,-1-1 0,0 0 0,0 1 0,1-1 0,-1 1 0,0-1 0,0 1 0,0-1 0,0 1 0,0 0 0,0-1 0,0 1 0,0 0 0,0 0 0,0-1 0,0 1 0,0 0 0,0 0 0,0 0 0,0 0 0,0 1 0,0-1 0,0 0 0,0 0 0,0 1 0,0-1 0,-1 1 0,-23 10 559,23-10-645,-5 3 188,0 0 0,0 1-1,1 0 1,-1 0 0,1 0 0,0 1 0,1 0 0,-1 0-1,1 0 1,0 1 0,-4 8 0,3-5 97,1-1-1,0 2 1,1-1 0,0 0 0,1 1 0,0 0 0,-2 10-1,5-18-157,0 0 0,0 0 0,0-1 0,0 1 0,1 0 0,-1 0 1,1-1-1,0 1 0,-1 0 0,1-1 0,2 5 0,-2-6-55,0 0 0,-1 0 0,1 0 0,0 1 0,0-1 0,-1 0 0,1 0 0,0 0 1,0 0-1,0 0 0,0-1 0,1 1 0,-1 0 0,0 0 0,0-1 0,0 1 0,1-1 0,-1 1 0,0-1 1,1 1-1,-1-1 0,0 0 0,1 0 0,-1 0 0,2 1 0,5-3 10,0 1 1,0-1-1,0-1 0,-1 1 0,1-2 0,-1 1 0,1-1 1,-1 0-1,0 0 0,-1 0 0,1-1 0,-1-1 0,0 1 1,0-1-1,0 0 0,-1 0 0,0 0 0,0-1 1,-1 0-1,1 0 0,-2 0 0,6-12 0,-8 16 177,-11 7-128,7-3-83,-2 1 13,0 0 0,0 0-1,1 0 1,-1 1 0,1-1-1,0 1 1,-1 0 0,1 1 0,1-1-1,-1 1 1,0-1 0,1 1-1,0 0 1,0 0 0,0 1 0,0-1-1,-3 9 1,5-11-18,0 0 1,0 0-1,0 0 1,1 0-1,-1 1 1,1-1-1,0 0 1,0 0-1,-1 0 0,1 1 1,1-1-1,-1 0 1,0 0-1,0 1 1,1-1-1,-1 0 1,1 0-1,0 0 0,0 0 1,0 0-1,2 4 1,-1-4-105,1 1 0,-1-1-1,1 0 1,-1 0 0,1 0 0,0 0 0,0-1 0,0 1 0,0-1 0,0 0 0,0 1 0,0-1 0,4 0-1,11 2-894,-1-1-1,1 0 0,0-1 0,21-2 0,-36 0 850,84-9-5221,-38 1 1136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1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505 422 8937,'-56'-22'627,"35"13"-120,1 1 1,-2 1-1,1 0 0,-25-2 0,41 8-415,0 2 0,0-1 0,0 1 1,-1-1-1,1 1 0,0 1 0,0-1 1,0 1-1,0 0 0,1 0 0,-7 4 0,-47 33 669,43-28-541,-8 7 274,1 1 1,-40 42-1,53-51-272,0 1-1,1 0 0,0 1 1,1 0-1,0 0 0,1 1 1,1 0-1,-6 15 0,11-26-186,-1 1 0,0-1 0,1 0-1,0 1 1,-1-1 0,1 0 0,0 0-1,0 1 1,1-1 0,-1 0 0,0 1-1,1-1 1,-1 0 0,1 0 0,0 0 0,0 1-1,0-1 1,0 0 0,0 0 0,0 0-1,0-1 1,1 1 0,-1 0 0,1 0-1,-1-1 1,1 1 0,0-1 0,0 1 0,0-1-1,-1 0 1,1 1 0,0-1 0,1 0-1,-1 0 1,0-1 0,0 1 0,5 1-1,1 0 48,1 0-1,0-1 0,-1 0 0,1 0 0,0-1 0,17-1 0,-8-3-20,0 0 0,-1-2 0,0 0 0,0-1 0,0 0 1,19-13-1,-18 10-24,0 1 0,1 1 0,28-10 0,-23 17-18,-18 2-15,4 2 8,3 6 23,-1 1-1,1 1 1,-2 0 0,0 0-1,0 1 1,-1 0 0,0 1 0,-1 1-1,-1-1 1,7 16 0,58 107 627,-72-133-246,1-13-373,0-7-19,1 1 1,0-1-1,2 1 1,0 0-1,0 0 1,2 0-1,0 1 1,10-17-1,-14 28-20,-1 1 1,0-1-1,1 1 0,0 0 0,0-1 0,0 2 0,0-1 1,0 0-1,1 0 0,-1 1 0,1 0 0,-1 0 0,1 0 0,0 0 1,0 1-1,0-1 0,0 1 0,0 0 0,0 0 0,0 0 1,1 1-1,-1-1 0,0 1 0,0 0 0,5 1 0,38 9-334,80 27-1,-72-19-1198,62 11-1,-94-25 754,1 0-1,-1-2 1,0-1-1,1-1 1,-1-1-1,27-5 1,-37 4 641,0-1 1,-1-1-1,0 0 1,0 0-1,0-1 1,0-1-1,-1 0 1,0-1 0,0 0-1,-1 0 1,0-1-1,16-17 1,9-16 1040,-2-1 0,-2-2 0,38-71 0,-64 104-329,-4 8 992,-13 8-993,-1 1-359,0 0-1,1 1 1,-1 0 0,1 0-1,1 2 1,-1-1-1,-19 21 1,18-14 140,0 1 0,1 0-1,-10 19 1,19-31-258,0 1 0,1 1-1,0-1 1,-1 0 0,2 1 0,-1-1 0,1 1-1,-1-1 1,2 1 0,-1 0 0,1-1 0,-1 1-1,2 0 1,-1-1 0,2 9 0,-1-11-67,0 1 0,1-1 0,-1 0 1,1 0-1,0-1 0,0 1 0,0 0 0,0-1 1,0 1-1,1-1 0,-1 1 0,1-1 0,-1 0 1,1 0-1,0 0 0,0-1 0,0 1 0,0-1 1,0 0-1,0 1 0,0-1 0,1 0 1,-1-1-1,0 1 0,1-1 0,-1 1 0,0-1 1,4 0-1,3 0-21,0 0 1,0-1-1,0 0 1,0-1 0,-1 1-1,1-2 1,-1 0-1,14-5 1,-3-2-14,-1-2 0,-1 0-1,1-1 1,-2 0 0,0-2 0,-1 0 0,0-1 0,-1 0 0,23-34-1,-15 15 3,-2-1-1,-1-1 1,-1-1-1,16-49 1,-23 52 82,-1-1 0,7-38 0,-16 65-37,-1 0-1,0 0 1,0 0 0,-1-1 0,0 1 0,-1 0 0,0 0-1,0 0 1,-1 0 0,0 0 0,0 0 0,-1 0-1,-8-15 1,9 20-9,0 1-1,0-1 0,-1 1 1,0 0-1,1 0 1,-1 0-1,-1 1 0,1-1 1,0 1-1,0-1 0,-1 1 1,0 0-1,1 0 1,-1 1-1,0-1 0,0 1 1,0 0-1,0 0 1,0 0-1,0 0 0,0 1 1,0 0-1,0 0 1,0 0-1,0 0 0,0 0 1,0 1-1,0 0 0,0 0 1,0 0-1,0 0 1,-5 3-1,-2 0 68,1 1 1,0 0-1,0 1 0,1 0 1,0 0-1,0 1 1,0 0-1,1 1 0,0-1 1,-13 17-1,14-13-48,-1 1 0,2-1 0,0 1 0,0 0 0,1 1 0,0-1 0,1 1 0,1 0 0,0 0 0,0 0 0,2 1 0,0-1 0,0 1 0,1-1 0,1 0 0,0 1 0,0-1 0,2 0 0,3 14 0,-1-13-363,0-1 0,0 0 1,1 0-1,1 0 0,0-1 0,1 0 0,0-1 0,1 1 0,0-1 1,1-1-1,15 13 0,0-4-1459,1-2 0,0-1 0,1-1 1,1-1-1,0-1 0,1-2 0,0-1 0,34 7 0,-12-2-4250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2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82 12373,'-57'-79'1079,"55"77"602,7 14-1259,35 68 298,-9-20 852,45 123-1,-69-147-326,-6-32 691,-7-12-1680,-16-22-12,22 30-232,-1-1-1,1 1 1,-1-1 0,1 0 0,0 1 0,-1-1-1,1 0 1,-1 1 0,1-1 0,0 0 0,0 1-1,-1-1 1,1 0 0,0 1 0,0-1 0,0 0-1,0 0 1,0 1 0,0-2 0,0-6 42,0 1 0,0 0 1,1 0-1,0 0 0,1 0 1,-1 0-1,1 0 1,1 0-1,-1 1 0,1-1 1,0 1-1,1 0 0,0 0 1,0 0-1,6-8 0,-3 8-30,0 1 0,0 0-1,0 0 1,0 0 0,1 1-1,0 0 1,0 0 0,0 1-1,1 0 1,-1 1 0,1 0-1,-1 0 1,1 1 0,0 0-1,-1 0 1,1 1 0,0 0 0,0 1-1,-1 0 1,1 0 0,0 1-1,-1 0 1,1 0 0,13 7-1,-4-1 0,0 0 0,-1 1 0,-1 1 0,1 1 0,-2 0 0,0 1 1,0 1-1,-1 0 0,0 1 0,13 19 0,37 55 555,-62-85-127,4-10-366,31-46 21,-20 26-67,30-35 0,-42 56-49,0 1-1,1-1 1,-1 1-1,1 0 1,0 1-1,0-1 1,1 1-1,0 0 1,-1 1-1,1 0 1,11-4-1,-14 6-15,0 1-1,0 0 0,-1-1 0,1 1 0,0 1 1,0-1-1,0 0 0,-1 1 0,1 0 0,0 0 0,-1 0 1,1 0-1,0 1 0,-1-1 0,0 1 0,1 0 1,3 3-1,6 5-327,-1 0 0,21 21-1,-16-13-211,1-2-339,0 0 0,1-1 0,0-1 0,1 0 0,27 12 0,-36-21-32,0 0 1,1-1-1,0 0 1,0 0-1,0-2 1,0 1-1,1-2 1,-1 1-1,1-2 1,-1 0-1,1 0 0,12-3 1,11-4-3714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2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1 320 9309,'20'-26'353,"-2"0"0,0-1 0,-2 0 0,-1-1-1,-1-1 1,-2-1 0,-1 0 0,11-46 0,-21 61 175,-2 15-462,1 0 0,0-1 0,0 1-1,0 0 1,0-1 0,0 1 0,-1 0 0,1 0-1,0-1 1,0 1 0,0 0 0,-1 0 0,1-1 0,0 1-1,0 0 1,-1 0 0,1 0 0,0 0 0,-1-1-1,1 1 1,0 0 0,-1 0 0,1 0 0,0 0-1,-1 0 1,1 0 0,0 0 0,-1 0 0,1 0 0,0 0-1,0 0 1,-1 0 0,1 0 0,0 0 0,-1 0-1,1 0 1,0 0 0,-1 0 0,1 0 0,0 1-1,-1-1 1,1 0 0,0 0 0,0 0 0,-1 0 0,1 1-1,-1-1 1,-7 5 88,0 0 0,-1 0 0,2 1 0,-1 0 0,1 0-1,-1 1 1,2-1 0,-1 2 0,-8 12 0,7-8 109,1 1 1,1 0-1,0 0 1,1 1-1,1 0 1,0-1-1,1 1 0,0 1 1,-1 21-1,4-35-249,0 0 0,0 0 0,0 0-1,0 0 1,0 0 0,0 0 0,0 0-1,0 0 1,0 0 0,1 0 0,-1 0 0,0 0-1,1 0 1,-1 0 0,1 0 0,-1 0-1,1-1 1,-1 1 0,1 0 0,0 0-1,-1 0 1,1-1 0,0 1 0,0 0 0,0-1-1,-1 1 1,1-1 0,0 1 0,0-1-1,0 1 1,0-1 0,0 0 0,0 0 0,0 1-1,0-1 1,0 0 0,1 0 0,2 0 3,0 0 0,0 0 0,-1-1 1,1 0-1,0 0 0,-1 0 0,6-2 1,27-11 53,-12 3-40,1 2 1,0 0-1,45-8 1,-63 16-31,0 0 0,0 1 0,0-1 0,0 1 0,0 1 0,0 0 0,0 0 0,0 0 0,0 0-1,0 1 1,0 1 0,-1-1 0,1 1 0,-1 0 0,0 0 0,0 1 0,0 0 0,10 8 0,13 17-576,33 42-1,-40-44-1703,7-11-2808,-22-13-907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2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0 149 9385,'7'-15'-32,"1"0"-1,1 0 1,0 1 0,11-14 0,-15 22 164,1 0 1,-1 1-1,1-1 0,0 1 1,0 0-1,1 1 0,-1-1 1,1 1-1,0 1 0,11-5 1,-16 7-74,0 0 0,0 1 0,0-1 0,0 1 1,0-1-1,0 1 0,0 0 0,0 0 0,1 0 0,2 0 1,1 1 65,-4-2-86,0 1 0,0 0 0,0 0 0,0 0 0,0 0 0,1 1 0,-1-1 0,0 0 0,0 1 0,0 0-1,0-1 1,-1 1 0,1 0 0,0 0 0,2 1 0,3 2 74,6 2 41,-1 0 0,0 1 1,-1 0-1,0 1 0,0 0 1,-1 1-1,0 0 0,0 0 1,-1 1-1,9 12 0,0-2 51,33 52-2319,-49-70 1448,0-11-4095,9-28 2618,-5 10-411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3.1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7981,'10'4'1116,"5"-4"-132,4 0-128,1-3-120,4 2-172,3-2-136,7-1-188,2-2-248,0 2-324,3 2-356,-2 0-240,3-1-368,-4 6-456,-9 1-937,0 3-667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3.3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62 7645,'-13'15'799,"1"0"0,-14 25 0,25-38 736,10 0-844,12 0-669,1-1 0,-1-1-1,1-1 1,0 0-1,-1-2 1,0 0-1,0-2 1,25-8-1,14-7-3736,94-48-1,-102 43 541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3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340 121 8341,'2'-6'257,"0"-1"0,-1 0 0,0 0 0,-1 0 0,0 0 0,0 0 0,-1-10 0,1 14-150,-1 1 0,1-1 0,-1 0 0,0 0 0,0 1 0,0-1 0,0 0 0,0 1 0,0-1 0,-1 1 0,1-1 0,-1 1-1,0 0 1,0 0 0,0 0 0,0 0 0,0 0 0,0 0 0,0 0 0,-6-2 0,6 3-56,1 1 1,-1-1-1,0 0 0,0 1 1,0 0-1,0-1 0,0 1 1,0 0-1,0 0 0,0 0 0,0 1 1,0-1-1,0 0 0,-3 2 1,-3-1 90,-3 1 22,-1 1-1,1 0 1,0 0 0,0 1-1,0 1 1,1 0-1,0 0 1,-1 1 0,2 0-1,-1 1 1,1 0-1,0 1 1,-9 9 0,3-2 109,2 0 0,0 1 1,1 0-1,1 1 1,0 0-1,-14 32 1,22-40-147,0 0 0,0 0 0,1 0 0,0 1 0,0-1 0,1 1 1,0-1-1,1 1 0,0-1 0,1 1 0,2 15 0,-2-21-82,0 0 0,0 0 0,0 0-1,1 0 1,-1-1 0,1 1 0,0 0 0,0-1-1,0 1 1,1-1 0,-1 1 0,1-1-1,0 0 1,0 0 0,0 0 0,0-1 0,0 1-1,1-1 1,-1 0 0,1 0 0,0 0-1,-1 0 1,1 0 0,0-1 0,0 0 0,0 0-1,0 0 1,8 1 0,6-2 71,-1-1 1,1 0-1,-1-1 1,26-6-1,-28 4-63,0 1 1,1 1-1,0 0 0,-1 1 0,20 1 0,-33 1-49,0-1 0,1 1 0,-1 0 0,0 0 0,0 0-1,0 0 1,0 0 0,0 0 0,0 1 0,-1-1 0,1 0-1,0 1 1,0 0 0,-1-1 0,1 1 0,-1 0 0,2 3-1,0-1-10,3 5-156,-1 0-1,0 0 1,0 1 0,-1-1 0,0 1 0,3 16 0,10 24-1551,-8-31 428,11 23-2927,1-18-2992,-9-13 3074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18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50 951 10929,'-34'2'1722,"19"-2"2777,21-7-4259,109-94 645,44-44-135,-130 114-588,-1-1 0,-2-2 0,36-61-1,-52 78-82,-1-2-1,0 1 0,-2-1 0,0-1 0,-1 1 1,-1-1-1,-1 0 0,-1 0 0,1-33 1,-5 37-48,-1 0 0,0 0 0,-1 0 0,-1 1 0,0-1 0,-1 1 0,-12-24 0,15 35-29,1 1 0,0 0 1,-1-1-1,1 1 1,-1 0-1,0 0 0,0 1 1,-1-1-1,1 0 1,0 1-1,-1-1 0,0 1 1,1 0-1,-1-1 1,0 1-1,0 1 0,-5-3 1,-5-3 0,5 2-1,-1 0-2,-1 0 0,1 1 1,-1 0-1,0 1 0,-13-4 1,-33-8-6,10 1-32,12 5 14,31 8 24,-1 0 3,-9-2-2,9 3-5,9 7-77,14 22 68,-15-21 11,-2-6 8,0 0 0,0 0 0,-1 1-1,1-1 1,-1 0 0,1 1 0,-1-1 0,0 1-1,1 4 1,8 11 27,-4-8-19,0-1 1,-1 1-1,0 0 0,0 1 1,-1-1-1,-1 1 0,0 0 0,0 0 1,1 16-1,16 83-2108,-3-41-5142,-16-62 3200,-3 14-1600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3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0 150 8653,'3'-8'45,"6"-13"270,1 0 0,12-21 0,-19 37-222,0 1-1,0-1 0,0 1 0,1 0 1,0 0-1,0 0 0,0 1 0,0-1 1,0 1-1,1 0 0,-1 0 0,1 0 1,0 1-1,6-3 0,-9 4-64,0 1 0,0 0 0,0-1 0,0 1 0,0 0 1,-1 0-1,1 0 0,0 0 0,0 1 0,0-1 0,0 0 0,0 1 0,0 0 0,-1-1 0,4 2 0,0 0 50,4 2 16,0-1 1,0 1 0,-1 1-1,1 0 1,-1 0 0,0 0-1,-1 1 1,1 0 0,-1 1-1,-1-1 1,1 2 0,8 11-1,-2-1 122,-2 0-1,0 0 1,-1 1-1,11 28 1,-17-36-73,-1 0-1,0 1 1,0 0-1,-1-1 1,-1 1-1,0 0 1,0 0-1,-1 0 1,-1 0 0,0 0-1,-3 16 1,3-25 1002,26-32-1002,-21 23-151,2 0 0,-1 0 1,0 0-1,1 1 0,0 0 1,0 0-1,10-6 1,-7 6-283,0 1-1,0 0 1,0 1 0,1-1 0,-1 2 0,1-1 0,0 2 0,-1-1 0,20 1 0,-22 1-837,1 0 0,0 1 1,-1 0-1,1 0 0,-1 1 0,1 0 0,9 4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4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0 101 6973,'5'-8'122,"0"0"1,0 0 0,1 1 0,0 0 0,0 0 0,1 0 0,0 0-1,0 1 1,1 1 0,0-1 0,0 1 0,0 0 0,0 1 0,18-7-1,-16 12 218,1 3-194,0 0 1,-1 0-1,1 1 1,-1 0-1,0 1 1,-1 0-1,0 1 1,1-1-1,-2 2 1,1 0-1,7 8 1,-6-4 94,-1 0-1,0 1 1,-1-1 0,0 2-1,-1-1 1,0 1 0,-1 0-1,5 19 1,-10-31-115,0 1 0,0 0 0,0-1-1,0 1 1,-1 0 0,1 0 0,-1-1 0,0 1-1,0 0 1,0 0 0,0 0 0,-1-1 0,1 1 0,-1 0-1,1 0 1,-1-1 0,0 1 0,0 0 0,-3 4-1,2-4 365,2-2-429,-1-1 1,1 0 0,0 0-1,-1 0 1,1-1-1,-1 1 1,1 0-1,-1 0 1,1 0-1,0 0 1,-1 0 0,1 0-1,-1-1 1,1 1-1,0 0 1,-1 0-1,1-1 1,0 1 0,-1 0-1,1 0 1,0-1-1,-1 1 1,1 0-1,0-1 1,0 1 0,-1-1-1,1 1 1,0 0-1,0-1 1,0 1-1,-1-1 1,1 1 0,0 0-1,0-1 1,0 1-1,0-1 1,0 1-1,0-1 1,0 1-1,0 0 1,0-1 0,0 1-1,0-1 1,0 1-1,1-1 1,-1 1-1,0-1 1,15-32 605,-2 13-659,25-29-1,-22 34-774,0 0-1,36-25 0,-35 28-3010,0-1 1,28-28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4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554 68 9897,'-2'-4'328,"1"2"-252,0-1 0,-1 0 0,0 1 1,1-1-1,-1 1 0,0 0 0,0-1 0,0 1 0,0 0 1,-1 0-1,1 0 0,-1 1 0,-4-4 0,-46-13 1321,50 17-1354,-22-3 431,0 1 0,0 0 1,0 2-1,0 1 0,-1 1 0,-26 5 0,37-3-334,1 0-1,0 1 0,0 1 1,1 0-1,-1 1 1,1 1-1,0 0 1,1 0-1,0 1 0,0 1 1,0 0-1,1 1 1,1 0-1,0 0 1,-10 15-1,13-17-43,1 1 0,1 0-1,-1 0 1,2 0 0,-1 1 0,1 0-1,1-1 1,-1 2 0,-2 16 0,5-20-32,1 1 0,-1 0 0,1 0 1,1 0-1,0-1 0,0 1 0,0 0 1,1-1-1,0 1 0,0-1 0,1 0 1,0 1-1,0-1 0,5 7 1,0-2-132,0-1 1,1 1 0,1-2 0,-1 1 0,2-1 0,-1 0 0,1-1 0,1-1 0,0 0 0,0 0 0,0-1 0,1 0 0,22 7 0,-22-10-1019,1 0 1,0-1 0,17 3-1,-18-5-1047,0-1-1,1 0 1,20-2-1,-10-2-2421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4.8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10361,'1'0'207,"0"0"0,1 0 1,-1-1-1,0 1 0,0 0 0,0 0 0,0 0 0,0 1 1,0-1-1,0 0 0,1 0 0,-1 1 0,0-1 1,0 0-1,0 1 0,0-1 0,0 1 0,0-1 0,0 1 1,0 0-1,-1-1 0,1 1 0,1 1 0,1 4-3031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5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0 177 8045,'0'-9'249,"0"1"0,1 0-1,0 0 1,0-1 0,1 1 0,0 0 0,6-14 0,-6 18-144,1-1 0,-1 1 0,1 0 1,-1 0-1,1 0 0,1 1 0,-1-1 0,0 1 1,1 0-1,0 0 0,-1 0 0,1 0 0,0 1 1,1-1-1,6-2 0,9-3-371,1 0 0,-1 1 0,2 1 0,22-2 0,-36 6 125,0 2-1,1-1 0,-1 1 0,0 0 0,1 1 0,-1 0 0,0 0 0,0 1 0,1 0 0,-1 1 0,-1 0 1,1 0-1,13 7 0,-16-6 165,0 0-1,-1 0 1,0 0 0,0 0 0,0 0-1,0 1 1,-1 0 0,0 0 0,0 0-1,0 0 1,0 0 0,3 12 0,1 7 540,9 42 0,-13-49-315,54 195 3739,-47-178-3180,-9-31-751,-1-1 1,1 1-1,-1-1 1,0 1-1,0-1 1,0 1-1,0 0 1,-1-1-1,1 1 1,-1-1-1,1 1 1,-1-1-1,0 0 1,0 1-1,0-1 1,0 0-1,0 1 1,-1-1-1,1 0 1,-1 0-1,1 0 1,-1 0-1,0-1 1,0 1-1,0 0 1,0-1-1,0 1 1,-3 1-1,-7 4 78,-1 0-1,1-1 1,-26 9-1,25-10-22,-122 41-934,64-30-2353,4-10-3822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5.4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63 10477,'0'-16'751,"0"13"519,-1 0-710,-2-3-1103,-6-19 4744,7 15-7317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5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289 0 7777,'-7'109'4815,"7"-106"-3756,-1 1-77,-9 18 1674,-6-10-3655,10-10 362,0 0-1,0-1 0,-1 0 1,1 0-1,-10 0 0,15-1 630,-136 2-6935,67-2 3286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16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686 135 8141,'-50'-84'1531,"49"80"-1183,-1 1-133,1-1 0,0-1 0,0 1 1,0 0-1,0 0 0,1 0 1,0-5-1,-1 3-44,1 3 1940,4 11-1783,7 12-30,-2 0 1,0 1-1,-2 0 0,0 1 1,-1 0-1,5 42 0,-7-26 80,-2-1-1,-1 1 0,-7 57 1,4-88-301,1 0 1,0-1-1,1 1 0,0 0 1,0 0-1,0 0 1,1 0-1,0 0 1,0-1-1,1 1 0,0 0 1,0-1-1,0 1 1,1-1-1,0 0 1,0 0-1,1 0 1,-1 0-1,8 8 0,12 13 236,2-1 0,0 0 0,2-2 0,1-2 0,0 0 0,2-2 0,0-1 0,59 27 0,-44-28-148,-8-4 5,42 23-1,-70-32-140,0 0 0,0 1 0,-1 0 1,1 0-1,-2 1 0,1 0 0,-1 1 0,0 0 1,9 12-1,-14-16-26,0 0 0,0-1 0,0 1 0,-1 0 0,0 0 0,0 0 0,0 0 0,0 0 0,-1 0 0,1 0-1,-1 0 1,0 0 0,0 0 0,-1 0 0,1 0 0,-1 0 0,0 0 0,0 0 0,0 0 0,0 0 0,-4 5 0,-1 3-63,0 0 0,-2-1 0,1 0 0,-2 0 0,-10 11-1,-6 3-317,-2-1 0,0-1 0,-1-1 0,-1-2 0,-1-1 0,-36 17 0,-4-3-1928,-131 42-1,-316 58-6111,309-86 3136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25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386 237 3192,'0'0'654,"0"-4"-450,-2-36 1002,1 36-925,0-1 11,-4-12 32,4 13 7,0-1-2,-1-6 76,-1 0 0,0 0 0,0 0 0,-2 0 0,1 0 0,-1 1 0,-1 0 0,-7-11 0,11 18-159,0 0-25,1 3-245,1-1 49,-1 0 0,1-1 0,-1 1 0,0 0 0,1 0 0,-1 1 0,0-1 0,0 0 0,0 0 0,0 0 0,0 0 0,0 1 0,0-1 0,0 1 0,0-1 0,0 0 0,0 1 0,-1 0 0,1-1 0,0 1 0,0 0 0,0 0 0,-1-1 0,1 1-1,0 0 1,0 0 0,-1 0 0,1 1 0,0-1 0,0 0 0,0 0 0,-1 1 0,1-1 0,0 0 0,-2 2 0,-18 13 86,0 1 0,1 1 0,1 1-1,1 0 1,1 2 0,0 0 0,-27 44 0,26-33 38,1 1 0,1 0 0,2 1 0,1 1 0,-11 48 0,21-69-82,1-1 1,1 1 0,0 0 0,0 0-1,2 0 1,-1 0 0,2 0 0,0 0-1,0-1 1,1 1 0,1-1 0,0 1-1,0-1 1,13 23 0,-8-20 13,1-1 0,0 0 0,0 0 0,2-1 0,0 0 0,0-1 0,1 0 0,1-1 0,-1-1 0,26 15-1,-25-18-13,-1 0-1,2-1 0,-1 0 0,1-1 0,-1 0 1,2-2-1,-1 0 0,0 0 0,0-1 0,1-1 1,28-2-1,-32 0-23,-1-1-1,1 0 1,-1-1 0,1-1 0,-1 0-1,0 0 1,0-1 0,-1 0 0,0-1 0,0 0-1,0 0 1,0-1 0,-1-1 0,0 0-1,-1 0 1,13-16 0,-13 13-23,0 0 0,-1 0 0,0 0 0,-1-1 0,0 0 0,-1 0 0,-1-1 0,0 0 0,0 1 0,2-18 0,-4 11-6,-1 1 1,-1-1-1,0 1 1,-1-1-1,-1 0 0,-8-31 1,1 18-10,-2 0 1,-1 0 0,-1 2-1,-2-1 1,-1 2-1,-1 0 1,-38-48-1,40 60-13,0 1-1,-1 0 0,0 1 0,-1 1 1,-1 0-1,0 2 0,-1 0 0,-39-18 1,48 25 3,0 1 1,0 0 0,0 1-1,-1 0 1,1 1 0,-1 0-1,1 1 1,-1 0-1,0 1 1,1 0 0,-1 0-1,0 1 1,1 0 0,-1 1-1,1 1 1,-1-1 0,1 2-1,0-1 1,0 1 0,-14 9-1,20-11 18,-1 1 0,1 0 0,0 1 0,0-1 0,0 1 1,0 0-1,0 0 0,1 0 0,0 0 0,0 0 0,0 1 0,0 0 0,1-1 0,0 1 0,0 0 0,0 0 0,0 0 0,1 1 0,0-1 0,-1 6 0,2-4 5,1 0 0,-1 0-1,1 0 1,0-1 0,0 1-1,1 0 1,0 0 0,0-1-1,1 1 1,0-1 0,0 0-1,0 0 1,1 0 0,0 0-1,7 7 1,5 5 0,1-1 0,1 0 1,1-2-1,0 0 0,1-1 0,1-1 1,34 16-1,9 0-603,87 27 0,17-8-2117,27 9-6074,-165-45 5373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25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118 186 7565,'-113'30'683,"109"-30"838,12-4-807,28-7-221,52-14-210,540-120-222,-451 119-2605,-136 22 941,-33 4-738,13 4-635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41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56 2680,'-23'-13'4041,"23"13"-3946,0 0 0,0 0 1,0 0-1,0 0 1,-1 0-1,1 0 1,0 0-1,0 0 0,-1-1 669,1 1-669,0 0 1,0 0-1,0 0 1,0-1-1,0 1 0,0 0 1,0 0-1,0 0 1,0 0-1,0 0 1,-1-1-1,1 1 0,0 0 1,0 0-1,0 0 1,0 0-1,0 0 0,0-1 1,0 1-1,0 0 1,1 0-1,-1 0 1,0 0-1,0 0 0,0 0 1,0-1-1,0 1 1,1-1 667,-1 1-667,0 0-1,32-1 6648,-14 1-8433,392-10 3232,-138-5-5855,-98 6-3800,-137 8 3831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25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301 232 6353,'-12'5'-68,"-230"81"480,200-75 1166,38-10 740,15-7-1958,41-24 247,83-32-1,110-26-160,-86 33-1756,0-6-3693,-120 44 2882,-3 1-201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27.3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456 98 6077,'8'-57'219,"-8"54"123,-2-2-135,1 3-175,1 0 0,-1 0 0,0 1 1,0-1-1,0 0 0,-1 0 0,1 1 1,0-1-1,-1 0 0,1 1 1,-1-1-1,1 1 0,-1 0 0,0-1 1,1 1-1,-1 0 0,0 0 0,0 0 1,0 1-1,0-1 0,0 0 0,0 1 1,0-1-1,0 1 0,0-1 0,0 1 1,0 0-1,0 0 0,0 0 0,-1 0 1,1 0-1,0 1 0,0-1 1,0 1-1,-2 0 0,-28 9 184,0 2 0,1 1 0,0 1 0,-36 23 0,46-23-59,0 1-1,0 0 0,1 1 0,1 2 0,1 0 0,-26 33 0,39-44-57,0 0 0,0 0 1,1 1-1,0 0 0,0 0 0,1 0 1,0 0-1,0 1 0,-2 15 1,4-18-32,1 0 0,0 0 1,0 0-1,1 1 1,0-1-1,0 0 1,0 0-1,1 0 0,0-1 1,0 1-1,0 0 1,1-1-1,0 1 1,0-1-1,4 6 0,8 8 115,0 0-1,2 0 1,0-2-1,21 17 1,84 58 522,-63-50-424,3 2 19,55 41 159,-107-76-397,0 0 0,-1 1 0,1 0 0,-2 1 0,1 0 0,-2 0 0,0 0 0,7 14-1,-13-22-30,0-1-1,0 1 0,0 0 0,0 0 0,0 0 0,-1 0 0,1 0 0,-1 0 0,0 0 0,0 0 1,0 0-1,0 0 0,-1 0 0,1-1 0,-1 1 0,1 0 0,-3 5 0,1-4 1,0 0-1,-1-1 1,1 1-1,-1-1 1,0 1-1,0-1 1,0 0-1,0 0 1,-1-1-1,1 1 1,-5 2-1,-8 4 56,-2-1 0,1 0-1,-1-1 1,-27 6 0,43-12-77,-345 73 747,285-62-553,249-31-1285,185-54-677,-297 53 1484,-1-2 1,133-62-1,-188 74 320,0 1 0,-1-2 0,0-1-1,-1 0 1,0-1 0,-1-1 0,-1 0 0,22-26 0,-35 39-34,-2-1 0,1 1 0,0 0 0,0-1 0,0 1 0,-1-1-1,1 1 1,0-1 0,-1 1 0,1-1 0,-1 1 0,0-1 0,0 1 0,1-1-1,-1-1 1,-1 1-6,1 1-1,-1-1 1,1 1-1,-1-1 1,1 1-1,-1 0 0,0-1 1,1 1-1,-1 0 1,0 0-1,0 0 1,-2-3-1,1 2 6,-5-3 32,-2 4-23,1 0 0,-1 1 0,1 0 0,-1 1 0,1-1 0,0 2 0,-1-1 0,1 1 0,0 0 0,0 1 0,0 0 0,0 0 0,0 1-1,-9 6 1,9-5 2,0-1-1,1 1 0,0 1 0,0-1 0,0 1 0,1 0 1,0 1-1,0-1 0,0 1 0,1 1 0,0-1 1,1 1-1,-1 0 0,-2 8 0,6-14-84,1 1 1,0 0-1,-1 0 0,1-1 0,0 1 0,0 0 1,1 0-1,-1 0 0,0-1 0,1 1 1,0 0-1,-1-1 0,1 1 0,0-1 1,1 1-1,-1-1 0,0 1 0,1-1 0,-1 0 1,1 1-1,0-1 0,2 2 0,2 3-485,1-1-1,0 0 1,0 0-1,0 0 1,9 4-1,1-1-967,0-1 0,0-1 0,20 6 0,-3-4-1191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28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330 209 5925,'0'0'-312,"0"-4"38,4-11 24,-3 11 28,-1-3-532,0 3 1091,0 0 0,0-1 0,0 1 0,0 0 0,-1-1 0,0 1 0,0 0 0,0 0 0,0-1 0,-2-3 0,1 5 1875,-1 0-1742,-1 0 0,1 1 0,-1-1 0,1 1 0,-1 0 0,0 0 0,0 0 0,1 1 0,-2-1 0,-3 0 0,4 0-713,1 1 344,-1 5-74,4-4-27,-6 7 41,0-1 0,0 1 0,1 1 0,0-1 0,-6 11 0,10-16 33,1 0 102,-1-1-137,0 0 0,1-1 0,-1 1 0,1 0 0,-1 0 0,1 0 1,0 0-1,-1 1 0,1-1 0,0 0 0,0 0 0,0 0 0,0 0 0,0 0 0,0 0 0,0 0 0,0 0 0,0 0 0,0 0 0,1 2 1,12 11 91,-9-10 121,-2-4-235,0-1 1,0 1-1,0 0 1,0-1-1,1 1 1,-1-1-1,0 0 1,0 0-1,0 0 1,0 0-1,1-1 1,3-1 21,-3 2-5,0 0 0,0-1 1,-1 0-1,1 1 0,0-1 0,-1 0 0,1 0 0,-1 0 0,0 0 0,0-1 1,0 1-1,0 0 0,2-4 0,-2 3-6,-1 1-9,0 1 0,1-1 0,-1 0 0,-1 0-1,1 1 1,0-1 0,0 0 0,-1 0 0,1 0 0,-1 0-1,1 0 1,-1 0 0,0 0 0,0 0 0,0 0 0,0-3-1,0-8 54,-3 8-59,1 1-9,1 2-4,0 0 1,0 0 0,0 1 0,0-1 0,0 0 0,0 1-1,0-1 1,0 1 0,-1-1 0,1 1 0,-1 0 0,1-1-1,-1 1 1,1 0 0,-1 0 0,0 0 0,0 0 0,1 1-1,-1-1 1,0 0 0,0 1 0,-3-1 0,-8-1 3,0 1 1,-1 1-1,1 0 1,0 1-1,0 1 1,0 0-1,0 0 1,0 1-1,-16 7 0,19-7 5,0 1 0,1 0-1,-1 1 1,1 0-1,0 0 1,1 1-1,-1 0 1,1 0-1,1 1 1,-1 0-1,1 1 1,0 0-1,-7 11 1,13-17-4,-1-1 0,1 1 0,1 0 0,-1 0 0,0 0 1,0 0-1,1 0 0,-1 0 0,1 0 0,0 1 0,-1-1 1,1 0-1,0 0 0,0 0 0,0 0 0,1 0 0,-1 1 1,1-1-1,-1 0 0,1 0 0,1 3 0,0-1-19,1 0-1,-1 0 0,1 0 0,0-1 0,0 0 1,0 1-1,1-1 0,-1 0 0,8 4 1,4 2-194,1 0 0,0-1 0,0-1 1,24 6-1,-3-1-386,1-3 1,0-1-1,1-2 1,0-1-1,0-3 1,0-1-1,44-4 0,-59 0 471,0 0 0,0-2-1,-1 0 1,1-2-1,-2-1 1,1 0-1,-1-2 1,0-1-1,-1 0 1,0-1 0,-1-2-1,31-26 1,-36 27 321,-1-1 1,0-1 0,-2 0-1,1 0 1,-2-2 0,0 1-1,-1-1 1,-1-1 0,12-30-1,-20 44 115,-5 0-184,-12-11-22,16 15-104,-1 0 0,1-1 0,0 1 0,0 0 1,0 0-1,-1-1 0,1 1 0,0 0 0,0 0 1,-1 0-1,1 0 0,0-1 0,0 1 1,-1 0-1,1 0 0,0 0 0,-1 0 0,1 0 1,0 0-1,-1 0 0,1 0 0,0 0 0,-1 0 1,1 0-1,0 0 0,0 0 0,-1 0 1,1 0-1,0 0 0,-1 0 0,1 0 0,-1 0 1,-8 3 36,0 1 1,0-1-1,0 1 1,0 1 0,1 0-1,-1 0 1,1 1 0,0-1-1,1 2 1,0-1-1,0 1 1,0 0 0,1 1-1,-11 15 1,14-19-18,0 1 0,0 0 0,0 1 0,1-1-1,0 0 1,0 1 0,0-1 0,0 1 0,1 0 0,0-1 0,0 1 0,1 0-1,-1 0 1,1 0 0,1 0 0,-1-1 0,1 1 0,0 0 0,0 0 0,1-1 0,-1 1-1,1-1 1,1 1 0,-1-1 0,1 0 0,0 0 0,4 6 0,2 0 27,1 1 1,1-1 0,0-1-1,0 0 1,22 14 0,-25-19-1,0 0-1,0 0 1,1-1-1,0 0 1,0 0 0,0-1-1,0-1 1,1 1 0,15 1-1,-19-4 26,-1 0-1,1 0 0,0-1 1,-1 0-1,1 0 0,-1 0 1,0 0-1,7-3 0,-10 2-50,-1 1 0,1 0 0,0 0-1,0-1 1,-1 1 0,1-1 0,-1 1 0,1-1 0,-1 0-1,0 0 1,0 1 0,0-1 0,0 0 0,0 0 0,0 0-1,0 0 1,-1 0 0,2-5 0,13-85 434,-14 75-397,1 0 0,1 0 1,0 0-1,1 1 0,1-1 1,9-19-1,-12 34-56,-1-1 0,1 1-1,0 0 1,0 0 0,0-1-1,0 1 1,0 1 0,1-1 0,-1 0-1,1 1 1,-1-1 0,6-1-1,-5 1 5,4 1 1,30 0 4,-27 5-16,-3 0 2,0-1-2,1 0-1,-1 1 1,-1 0-1,1 0 1,0 0-1,-1 1 0,0 0 1,0 0-1,0 1 1,-1 0-1,0 0 1,0 0-1,7 12 1,0 4 5,0 1 1,14 43 0,-22-54 4,13 44 834,-16-53 1599,-6-12-2229,0-2-144,3 7-41,0 0 0,0 0 0,0 0 1,0 0-1,1-1 0,0 1 1,0 0-1,0-1 0,0 1 0,0-8 1,2 2 17,0 0 0,1 0 0,0-1 0,0 1 0,1 1 0,1-1 0,-1 0 0,1 1 0,1 0 0,0 0 0,0 0 0,1 0 0,0 1 1,1 0-1,10-11 0,-5 8-21,0 0 0,0 1 0,1 0 0,0 1 0,1 0 0,-1 1 0,2 1 1,29-11-1,-23 13-15,3 5-3,-19 1-5,1 1-1,-1-1 0,0 1 1,1 0-1,-1 0 1,0 0-1,0 1 1,0 0-1,-1 0 1,1 0-1,-1 0 1,0 1-1,7 7 1,-4-3 2,-1 1 1,0-1 0,0 1-1,-1 1 1,0-1-1,5 19 1,-7-21-24,4 15-908,2-1 0,0 0 0,16 26 1,-20-39 306,0-1 1,0-1-1,1 1 0,0-1 1,0 0-1,1-1 1,0 1-1,0-1 1,0-1-1,0 1 1,1-1-1,10 4 1,37 9-4431,-25-12 1424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29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184 665 7641,'33'-18'-177,"0"-1"1,44-34 0,-63 40 508,1 0 1,-2 0-1,0-1 1,0-1-1,-2 0 1,18-28 0,-25 26 119,-4 16-435,0 1 0,0-1 0,0 0 1,0 1-1,0-1 0,0 1 1,0-1-1,0 0 0,0 1 1,0-1-1,0 1 0,1-1 1,-1 1-1,0-1 0,0 1 0,1-1 1,-1 1-1,0-1 0,1 1 1,-1-1-1,0 1 0,1-1 1,-4-4 224,-9-13-8,3 12-10,-1 3-117,-1 1 0,1 0-1,-1 0 1,1 1 0,-1 1-1,0 0 1,1 1-1,-1 0 1,0 0 0,1 1-1,0 0 1,-16 6 0,0 1 159,0 1 0,0 1 0,-44 27 0,59-30-151,0-1 0,0 2 0,0-1 0,1 1 0,0 1 0,1 0 0,0 0 0,-12 20 0,19-27-80,0 0-1,0 1 1,0-1 0,1 1 0,-1-1-1,1 1 1,0-1 0,0 1 0,1 0-1,-1-1 1,1 1 0,0 0 0,0 0-1,0-1 1,0 1 0,1 0 0,-1-1-1,1 1 1,0 0 0,0-1 0,0 1-1,1-1 1,-1 1 0,1-1 0,0 0-1,0 0 1,0 1 0,0-1 0,0-1-1,1 1 1,0 0 0,-1-1 0,1 1-1,0-1 1,6 4 0,-1-1 8,0 0 0,1 0 1,-1-1-1,1 0 0,0 0 1,0-1-1,0-1 0,1 1 0,-1-1 1,1-1-1,-1 0 0,1 0 1,-1-1-1,1 0 0,0-1 0,-1 0 1,1 0-1,-1-1 0,0-1 1,1 1-1,8-5 0,-7 3 90,0-1-1,0-1 1,0 0-1,0 0 0,-1-1 1,-1-1-1,1 1 1,-1-2-1,0 1 1,-1-1-1,0 0 1,0-1-1,-1 0 1,0 0-1,10-22 0,-7 7 100,-1-1 0,-2 0 0,0 0-1,-2-1 1,4-47 0,-9-135 687,-3 91-407,-1 90-371,3 23 141,-4 17-221,-2 1-39,1 1 0,1 0 0,1 1 0,0-1 0,0 1 0,2 0-1,-2 15 1,3 32-304,14 118-1,-7-139-2932,23 74 0,-26-105 2280,1 0 0,0 0 0,0-1 0,1 0 1,1 0-1,0 0 0,0 0 0,11 11 0,15 7-4079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30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0 102 9561,'25'-98'-1092,"-24"94"1492,3 16-160,51 204 1343,-38-126-791,19 96 506,-15-61 6327,-22-138-7312,-5-72 220,-7-93 675,-5 72-724,-3-26 136,17 105-546,3 23-58,6-2 7,-5 6-21,0-1 0,0 1-1,0-1 1,1 1 0,-1 0-1,0-1 1,0 1 0,1-1 0,-1 1-1,0 0 1,0-1 0,1 1 0,-1-1-1,0 1 1,1 0 0,-1 0-1,0-1 1,1 1 0,-1 0 0,1 0-1,-1-1 1,1 1 0,-1 0 0,0 0-1,1 0 1,-1 0 0,1-1-1,-1 1 1,1 0 0,-1 0 0,1 0-1,-1 0 1,1 0 0,-1 0 0,1 0-1,-1 1 1,1-1 0,-1 0-1,0 0 1,1 0 0,-1 0 0,1 1-1,-1-1 1,1 0 0,-1 0 0,0 1-1,1-1 1,-1 0 0,0 1-1,1-1 1,160 92-917,-130-73 261,107 54-3778,-124-66 3615,2-1 0,-1-1 0,1 0 0,-1-1 0,1-1 0,1 0-1,19 0 1,-29-3 604,0-1 0,0 0 0,0 0 0,0-1 0,0 0 0,0 0 0,-1 0 0,1-1 0,-1 0 0,0-1 0,1 1 0,-1-1 0,5-5 0,9-7-99,-2-1-1,21-26 1,-14 16 391,10-17 874,-27 31-723,-6 10 1317,-7 12-1230,4-7-311,-9 19 383,-1-1 0,-1-1 1,-18 22-1,-22 14 2354,51-54-2612,0-1 0,0 1-1,0-1 1,-1 1 0,1-1 0,0 1-1,0-1 1,-1 0 0,1 0-1,0 1 1,0-1 0,-1 0-1,1 0 1,0 0 0,-1-1 0,1 1-1,0 0 1,0 0 0,-1-1-1,1 1 1,0-1 0,0 1-1,0-1 1,-1 1 0,1-1-1,0 0 1,0 0 0,0 1 0,0-1-1,0 0 1,0 0 0,1 0-1,-1 0 1,0 0 0,-1-2-1,0 1-525,2 1 406,-1 1-1,1 0 1,0 0-1,0 0 1,-1 0 0,1 0-1,0-1 1,0 1-1,0 0 1,-1 0 0,1-1-1,0 1 1,0 0-1,0 0 1,-1-1 0,1 1-1,0 0 1,0 0-1,0-1 1,0 1-1,0 0 1,0-1 0,0 1-1,0 0 1,0-1-1,0 1 1,0 0 0,0 0-1,0-1 1,0 1-1,0 0 1,0-1 0,0 0-1,2-8 126,1 0-1,0 1 0,0-1 1,1 0-1,0 1 0,1 0 1,-1 0-1,10-11 1,-2 4 34,0 1-1,1 1 1,21-17 0,-33 29-160,0 0 0,1 0 0,-1 0-1,1 1 1,-1-1 0,1 0 0,-1 0-1,1 1 1,-1-1 0,1 1 0,-1-1-1,1 1 1,0 0 0,-1 0 0,3-1-1,-1 2-2,0 0-1,0-1 1,0 1-1,0 0 1,0 1-1,0-1 1,0 0-1,-1 1 1,1 0-1,0 0 1,-1 0-1,1 0 1,-1 0-1,0 0 0,0 0 1,0 1-1,0-1 1,0 1-1,0-1 1,-1 1-1,1 0 1,-1 0-1,0 0 1,0 0-1,0 0 1,1 4-1,3 11 22,-1 0 1,-1 0-1,1 23 0,-4-33-20,27 232-348,-10-141-7026,-16-95 5121,-4 18-7709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30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9205,'3'-1'73,"21"-14"65,-22 13 753,0 9-614,20 67 729,-9-34-962,11 64 0,-23-101-271,-1 1 1,0 0 0,0 0 0,0-1-1,0 1 1,0 0 0,-1 0-1,0-1 1,0 1 0,0 0-1,0-1 1,-2 5 0,-14 11-4292,-5-1 2156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30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1 211 6493,'8'-34'164,"-1"5"-12,2 3 16,-2 5-16,3 0-24,-2 5-12,0 2-28,2 0-80,3 0-188,0 5-200,15-3-1149,-10 12-303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31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52 170 4744,'8'12'47,"-1"0"-1,0 1 1,0-1-1,-2 1 1,9 25-1,-14-35 278,0 0 243,1-2-425,-1 0 0,0 0 0,1 0 0,-1 0 0,0 0 0,0 0 0,0 0 0,0 0 0,0 0 0,0 0 0,0-1 0,0 1 0,0 0 0,-1 0 0,1 0-1,0 0 1,-1 1 0,0-1 93,-1 0-1,1 0 1,0 0-1,0 0 1,0 1-1,0-1 1,0 0-1,0 0 1,0 1-1,1-1 1,-2 2-1,-4-7 408,-20-14-43,22 15-457,0 0 0,1-1 0,-1 0 0,1 1 0,0-1 0,0 0 0,1-1 0,-1 1 0,1-1 0,0 1 0,0-1 0,0 1-1,1-1 1,-2-10 0,-1 1 200,2 7-227,0 0-1,0 0 1,1 0 0,-1 0 0,2 0 0,-1-1 0,1 1 0,0 0-1,1-1 1,0 1 0,0 0 0,0 0 0,1-1 0,0 1 0,4-8-1,-3 10-75,0 0-1,0-1 0,1 1 0,0 0 0,0 1 0,0-1 0,0 1 1,1 0-1,0 0 0,0 0 0,0 1 0,0-1 0,1 1 0,-1 0 0,1 1 1,0-1-1,0 1 0,8-1 0,-4 1-19,0 1-1,1 0 1,-1 1 0,0 0-1,0 0 1,1 1 0,-1 1 0,0 0-1,0 0 1,0 1 0,-1 0-1,1 1 1,-1 0 0,16 9 0,-16-8 4,0 1 0,0 0 1,0 1-1,-1 0 1,1 1-1,-2 0 0,1 0 1,-1 0-1,-1 1 1,12 18-1,-10-12-716,-1 0 0,-1 1 1,0 0-1,-1 0 0,0 1 1,2 19-1,-7-31-242,0 0-1,0 0 1,0 0-1,-1-1 1,0 1 0,0 0-1,-2 5 1,2-6-51,0 0-1935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31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 6921,'16'-12'-536,"-13"12"534,-1-1-1,1 1 1,-1 0-1,1 0 1,-1 0-1,1 1 1,-1-1-1,0 0 0,1 1 1,-1 0-1,1-1 1,-1 1-1,0 0 1,1 0-1,-1 0 1,0 1-1,0-1 1,0 1-1,0-1 1,0 1-1,0-1 1,-1 1-1,1 0 0,0 0 1,-1 0-1,0 0 1,2 3-1,8 11 226,-1 0 0,13 28 0,-15-26-59,42 103 859,-36-80-628,11 45 875,-24-84-1227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31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76 6513,'0'0'24,"-5"-22"84,8-4 32,7 9-80,6 9-80,9 5-360,9 7-388,2 6-1581,-18 1 877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01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21494,'0'805'0,"4857"-805"0,-4857-805 0,-4857 805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32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17 4452,'10'30'255,"-1"1"-1,6 48 1,-15-75 10,1-1 285,1 8-508,-5-3 3459,-2-1-3428,5-7 1,0 0 1,0 0-1,-1 1 0,1-1 0,0 0 1,0 0-1,0 1 0,-1-1 0,1 0 1,0 0-1,0 0 0,-1 1 1,1-1-1,0 0 0,-1 0 0,1 0 1,0 0-1,0 0 0,-1 0 0,1 0 1,0 1-1,-1-1 0,1 0 1,0 0-1,-1 0 0,1 0 0,0 0 1,-1-1-1,1 1 0,0 0 0,-1 0 1,1 0-1,0 0 0,0 0 0,-1 0 1,1 0-1,0-1 0,-1 1 1,1 0-1,0 0 0,0 0 0,-1-1 1,1 1-1,0 0 0,-3-4-28,-1-1 104,0 1-1,1-1 1,0 0-1,0 0 1,0 0-1,0-1 1,1 1-1,0 0 1,-2-10-1,3 7-39,0 0 0,1 0 0,1 0 0,-1 0-1,1-1 1,1 1 0,-1 0 0,1 1 0,4-9 0,-5 14-100,0 0 1,0 0-1,0 0 0,0 0 1,1 0-1,-1 0 1,1 1-1,0-1 0,-1 1 1,1-1-1,0 1 1,0-1-1,0 1 1,0 0-1,0 0 0,0 0 1,0 0-1,0 0 1,0 1-1,1-1 0,-1 1 1,0-1-1,0 1 1,1 0-1,-1 0 0,0 0 1,1 0-1,3 1 1,1 0 0,1 0 1,-1 1 0,0 0 0,0 0 0,11 7-1,-9-5-7,0 1-1,-1 1 0,1 0 1,-1 0-1,-1 0 0,1 1 1,-1 0-1,0 1 0,-1-1 1,0 1-1,7 12 0,-3-3 11,-2 1 1,0 0-1,-1 0 0,8 30 0,-7-2 3760,-23-78-3535,12 18-25,4 1-112,1-1 1,0 1-1,1 0 1,0 0 0,1 1-1,1-1 1,7-13 0,-8 17-76,1 1 1,0 0-1,0 0 1,1 1 0,0 0-1,0 0 1,1 0-1,0 1 1,0 0-1,1 0 1,14-8 0,-21 13-28,6-3 10,0 0-1,0 1 0,1 0 0,0 0 0,11-2 0,6 3-6,-17 3 18,1 0 0,0 1 0,-1 0-1,0 0 1,1 1 0,-1 0-1,0 1 1,-1-1 0,1 1 0,0 1-1,-1 0 1,0 0 0,0 0 0,-1 1-1,1 0 1,-1 0 0,8 11 0,-1 0-469,-1 2 1,18 33 0,1 10-3958,-12-21-1013,-8-26 261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32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30 7785,'1'-3'-103,"0"2"108,0 0 0,0 0 0,-1 0 0,1-1-1,-1 1 1,1 0 0,-1-1 0,0 1 0,1 0 0,-1-1 0,0 1 0,0-1 0,0 1 0,0 0-1,0-1 1,0 1 0,-1-2 0,1 3 12,-1 0 0,1-1 0,-1 1 0,1 0 1,-1 0-1,1 0 0,-1 0 0,1 0 0,-1-1 0,1 1 0,-1 0 0,1 0 0,-1 0 0,1 0 1,-1 1-1,1-1 0,-1 0 0,1 0 0,-1 0 0,1 0 0,-1 0 0,1 1 0,-1-1 0,1 0 1,0 0-1,-1 1 0,1-1 0,-1 0 0,0 1 0,-3 2 35,0 0 0,0 1 1,1-1-1,-1 1 0,1-1 0,0 1 0,0 0 0,0 0 0,0 1 1,-2 4-1,2 1 75,0 0-1,0 1 1,1-1 0,1 1-1,0 0 1,0 0 0,1-1-1,0 1 1,1 0 0,0-1 0,1 1-1,0 0 1,1-1 0,0 0-1,0 0 1,1 0 0,1 0 0,0 0-1,0-1 1,0 0 0,1 0-1,9 10 1,-12-16-19,-1-1-1,0 0 1,1 0 0,0 0-1,-1 0 1,1 0 0,0-1-1,0 1 1,0-1 0,0 0-1,0 0 1,0 0 0,0 0 0,0 0-1,0-1 1,1 1 0,-1-1-1,0 0 1,0 0 0,1 0-1,-1-1 1,0 1 0,0-1-1,0 1 1,6-3 0,-4 1 51,0 0 1,1 0 0,-1-1 0,0 0-1,0 0 1,0 0 0,-1-1-1,1 1 1,-1-1 0,0 0 0,0 0-1,0-1 1,4-6 0,12-24 810,15-39 1,-17 36-517,-2 16-671,-16 22 155,1-1-1,-1 1 1,1-1 0,0 1-1,-1 0 1,1 0-1,0-1 1,-1 1 0,1 0-1,0 0 1,0 0-1,-1 0 1,1 0 0,0-1-1,-1 2 1,1-1 0,0 0-1,0 0 1,-1 0-1,1 0 1,1 0 0,1 3-200,1-1 0,-1 0 0,1 1 0,-1 0 0,0 0 1,0 0-1,0 0 0,4 7 0,41 47-9592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33.4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77 8097,'1'-4'-68,"-1"2"48,0 1 0,0-1 0,1 1 0,-1-1 1,0 0-1,1 1 0,-1-1 0,1 1 0,0 0 0,-1-1 1,1 1-1,0-1 0,0 1 0,0 0 0,0 0 0,0 0 1,0-1-1,0 1 0,0 0 0,1 0 0,-1 0 0,0 1 1,0-1-1,1 0 0,-1 0 0,1 1 0,-1-1 0,1 1 1,-1-1-1,3 1 0,-1-1-6,2 5 65,7 8 39,-2-1-1,0 1 1,0 1-1,-1-1 1,0 2-1,10 20 0,36 95 997,-47-108-801,3 25 1570,-9-30 3597,-6-23-5030,-15-22-29,18 26-318,0 1 1,0-1-1,-1 1 1,2-1-1,-1 0 1,0 1 0,1-1-1,-1 0 1,1 0-1,0 1 1,0-1 0,0 0-1,0 0 1,0 0-1,1 1 1,-1-1-1,2-3 1,-2 4-34,1-6 25,0 1 0,0-1 0,1 1 0,0 0 0,1 0 0,-1-1 0,1 1 0,1 1 0,-1-1 0,1 0 0,0 1 0,1 0 0,-1 0 0,1 0 0,0 1 0,1 0 1,0 0-1,-1 0 0,1 0 0,1 1 0,-1 0 0,13-6 0,-14 9-50,1 1 1,-1-1 0,1 1-1,-1 0 1,1 0 0,-1 1-1,1-1 1,-1 1-1,1 1 1,-1-1 0,0 1-1,1 0 1,-1 0 0,0 0-1,0 1 1,-1-1 0,6 5-1,2 1-1,-1 1 0,1 0 0,-2 0-1,1 2 1,14 18 0,-7-4 3,-1 1 0,16 31 0,-21-29 165,-11-26 1411,-6-10-1464,-1 0-81,3 5-23,1-1 0,0 1 0,-1 0 0,1-1 0,1 1 0,-1-1 0,0 0 0,1 1 0,0-1 0,0 0 0,-1-4 0,1-3 11,1 1 0,0 0 0,1 0 0,0 0 0,1 0 0,-1 0 0,2 0 0,0 1 0,0-1 0,0 1 0,1 0 0,1-1 0,0 2 0,0-1 0,8-10 0,0 3-26,0 0 0,1 1 1,0 0-1,1 1 0,1 1 0,23-15 0,-35 25-7,1 1-1,-1 0 1,1 0 0,0 0 0,-1 1-1,1 0 1,0-1 0,0 2-1,0-1 1,0 1 0,0-1-1,0 1 1,0 1 0,0-1-1,0 1 1,0 0 0,0 0 0,-1 0-1,1 1 1,0-1 0,-1 1-1,1 0 1,-1 1 0,6 3-1,0 2 1,0 0 0,-1 1 0,0 1 0,-1-1 0,0 1 0,0 1 0,-1-1 0,6 13 0,4 12-105,16 48 0,-19-44-222,-1-4-2602,-12-31 1262,-5 2-3757,-1 3 4670,3-1-3607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33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10025,'20'15'1425,"-18"-14"-120,0 2-801,8 6-2,-7-6 310,6 1-371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34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100 355 6989,'0'0'-71,"-3"-3"-4,-41-34 111,42 35 133,-34-14 1546,23 14-1698,11 0 383,12 1 2119,519-54-125,-277 24-1793,483-41-104,-3 13-3769,-173 14-1381,-352 29 2175,-8 2-454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35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892 38 6221,'-91'-3'-1481,"-11"1"2149,0 6-1,0 3 0,-142 30 0,39-2 3128,163-28-2240,39-6 444,18-2-1574,1225-67 2408,-568 47-2208,1282 3 467,-821 15-692,-977 1-354,572 3 183,-322-5-73,-122 0-102,-224 3-57,-38 1 8,-17-2-4,-1 2-4,1 0 0,15 0 5,3 0-6,-20 0 1,2 0 0,6 1 113,1 0 1267,-4-1-3609,-1 1-3132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45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477 169 5236,'4'-4'93,"-1"-1"-1,1 0 0,-1 0 1,0-1-1,-1 1 0,1 0 0,2-9 1,-4 10 237,-1 0 50,-4-39 1962,3 39-1611,-10 9-563,-15 13 22,0 1-1,1 0 0,-43 46 1,42-37 17,2 1 0,0 1 0,2 0 0,1 2 0,1 1 0,2 0 0,-21 57 0,36-82-125,1 0 1,0 0 0,1 0-1,-1 0 1,1 1 0,1-1-1,0 0 1,0 0 0,1 1-1,0-1 1,0 0 0,1 0-1,0 0 1,0 0 0,1 0-1,0 0 1,0-1 0,1 1-1,0-1 1,0 0 0,1 0-1,0 0 1,0-1 0,1 0-1,0 0 1,9 8 0,-5-6 26,2 0 0,-1 0 1,1-1-1,0-1 0,0 0 1,1 0-1,0-1 1,0-1-1,0 0 0,0-1 1,1 0-1,-1-1 0,1-1 1,0 0-1,19-1 1,-15-2-20,0 0 1,0-1 0,0 0 0,0-2 0,0 0 0,-1-1 0,0-1-1,0 0 1,-1-2 0,16-9 0,-21 10-36,0 0 1,-1-1-1,0 0 0,-1 0 1,0-1-1,-1 0 0,0-1 1,0 0-1,-1 0 0,0-1 1,-1 0-1,-1 0 0,0 0 1,6-20-1,-8 15-32,0 1-1,0 0 1,-2-1-1,0 0 1,-1 1-1,0-1 1,-1 1-1,-1-1 1,-1 1 0,-1-1-1,0 1 1,-1 0-1,0 1 1,-13-26-1,8 22 1,0 1 0,-1 1 0,-1 0 0,-1 1 1,0 0-1,-1 1 0,-1 0 0,0 1 0,-1 1 0,-1 0 0,-26-14 0,23 16-24,-1 1 0,0 1 0,-1 1 1,0 1-1,0 1 0,-1 1 0,0 1 0,0 1 1,-28-1-1,34 4 0,0 0 1,0 1-1,1 1 0,-1 1 1,0 0-1,1 1 1,0 1-1,0 0 1,0 1-1,1 1 0,-1 1 1,2 0-1,-20 14 1,30-19 4,0 0 0,0 0 0,0 0 0,0 1 1,1-1-1,0 1 0,0 0 0,0 0 0,0 1 0,0-1 1,1 0-1,0 1 0,0-1 0,0 1 0,1 0 0,-1 0 1,1 0-1,0 0 0,1 0 0,-1 0 0,1 0 0,0 0 1,0 0-1,0 0 0,1 0 0,0 0 0,0-1 0,0 1 1,1 0-1,-1 0 0,1 0 0,0-1 0,0 1 0,1-1 1,0 0-1,-1 0 0,1 0 0,1 0 0,5 6 0,4 3 8,1-1-1,0 0 0,1-1 0,0-1 1,1 0-1,0-1 0,30 12 0,2-2-373,76 17 0,141 14-3677,1-22-4871,-211-23 5433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46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8689,'0'0'5262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46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93 246 6857,'-4'1'-183,"-85"14"8534,98-19-8005,54-22 102,1 4 0,102-22 0,-101 28-313,255-58 139,-134 33-1823,-86 21-1270,-36 8-3319,-51 10 3868,-9 1-222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46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89 262 5841,'-82'20'558,"79"-19"334,-1 0-388,8-2 1533,41-8 939,122-30-1705,486-118 847,-525 128-2842,-101 24-58,36-11-2250,-20-2-3871,-25 8 4003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06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114 368 13009,'-14'-20'439,"0"-1"0,-2 2 0,0 0 0,-37-32 2264,59 58-2162,2 1-414,1 0 0,0-1 0,0-1 0,1 1-1,0-1 1,0-1 0,1 0 0,-1-1 0,1 0 0,0 0 0,12 2 0,64 15 516,110 12 0,90-6 198,278-11 397,-548-17-1195,-1 0 0,1-1-1,-1-1 1,25-7-1,-38 9-36,1 0 0,-1 0 0,1-1 0,-1 1 0,0-1 0,0 0 0,0 0 0,0 0-1,0 0 1,0-1 0,0 1 0,-1-1 0,1 0 0,-1 1 0,0-1 0,0 0 0,0 0 0,0-1 0,-1 1 0,1 0 0,-1-1-1,1 1 1,-1-1 0,-1 1 0,2-5 0,-2 0-1,-1 0 0,0 0 0,0 0 0,-1 0 0,0 0-1,0 0 1,0 0 0,-1 1 0,-1-1 0,-7-12 0,-3-11 4,0-1 40,-23-36-1,-10-23 342,46 88 512,7 11-672,10 15-52,-1 1 1,-1 0-1,-1 1 0,-2 1 0,0 0 0,-2 0 1,0 1-1,-2 0 0,4 32 0,-9-42-439,-1 1 0,0 0 0,-2 0 0,0 0 0,-1 0 1,-7 31-1,4-35-472,0 1 1,0-1 0,-1 1-1,-1-2 1,0 1-1,-1-1 1,-1 0 0,-17 20-1,8-15-1237,0 0-1,-1-2 1,-1 0 0,-41 24-1,-5-1-4631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50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234 211 6637,'0'0'-196,"-1"-4"-340,1 0 656,-1 0 0,0 0-1,0 1 1,0-1 0,-1 0-1,1 1 1,-1-1 0,-2-3 0,2 4 497,-2-3 135,1 0 0,-1 0 0,0 0 0,0 1 0,-1 0 0,1 0 0,-11-9 0,13 12-121,-1 9-618,-7 39 78,2 1 0,2 0 1,1 0-1,5 93 0,8 5 436,0 19 816,-6-55 4345,-7-117-5453,-8-15-99,2-1 1,0 0 0,2 0-1,0-1 1,2-1-1,1 0 1,1 1 0,-3-49-1,6 33-58,1-1-1,2 1 1,3 0-1,1 0 1,11-47 0,-11 69-69,1 1 1,1 1 0,0-1 0,1 1 0,1 1 0,1-1 0,0 1 0,1 1-1,1 0 1,0 1 0,14-14 0,-17 20-14,1 0 1,0 0-1,0 1 0,0 0 0,1 1 0,0 0 1,0 0-1,0 2 0,1-1 0,0 1 1,0 1-1,0 0 0,0 1 0,0 0 1,1 1-1,-1 0 0,22 2 0,-22 1 5,1 0 0,-1 1-1,1 0 1,-1 1 0,0 0 0,0 1-1,-1 1 1,1 0 0,10 8 0,-20-13-2,0 1 1,0 0 0,0 0-1,-1 0 1,1 0 0,-1 0-1,0 0 1,1 0 0,-1 0-1,0 0 1,0 1 0,0-1-1,-1 1 1,1-1-1,-1 0 1,1 1 0,-1-1-1,0 1 1,0-1 0,0 1-1,0-1 1,0 1 0,0-1-1,-1 1 1,1-1 0,-1 1-1,0-1 1,0 0 0,0 1-1,0-1 1,0 0 0,-1 3-1,-4 4 0,0 1 0,-1-1-1,0 0 1,0 0 0,-14 12-1,-5 2 11,-2-1-1,0-1 1,-1-2 0,-42 22-1,-134 49 53,77-44 1236,124-45-1102,0 1 42,-5 2-233,9-4 6,0 0 1,0 0 0,0 0-1,-1 0 1,1 0-1,0 0 1,0 0-1,0 1 1,0-1 0,0 0-1,0 0 1,0 0-1,0 0 1,-1 0-1,1 0 1,0 0 0,0 1-1,0-1 1,0 0-1,0 0 1,0 0-1,0 0 1,0 0 0,0 1-1,0-1 1,0 0-1,0 0 1,0 0-1,0 0 1,0 0 0,0 1-1,0-1 1,0 0-1,0 0 1,0 0-1,0 0 1,0 0 0,1 1-1,-1-1 1,0 0-1,0 0 1,0 0-1,0 0 1,0 0 0,0 0-1,0 0 1,0 0-1,1 1 1,-1-1-1,0 0 1,0 0 0,0 0-1,0 0 1,152 102 395,37 26-157,114 83-3187,-93-87-8042,-179-108 6246,-5-2-2063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51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32 213 11565,'0'0'-775,"8"-7"-2195,100-63 4290,-100 65-1030,0-1 0,-1 0 1,1 0-1,-1 0 0,-1-1 0,12-14 0,-16 19-195,0 0-1,-1-1 1,1 1-1,0-1 1,-1 0-1,1 1 1,-1-1 0,0 0-1,0 0 1,0 0-1,0 0 1,-1 0-1,2-5 1,-3 6-56,1-1-1,0 1 1,-1 0 0,1 0-1,-1 0 1,0 0-1,0 0 1,0 0 0,0 0-1,0 0 1,0 0 0,0 0-1,-3-2 1,1-1 17,-2 6-7,-14-1 0,14 0 1,-2 3-2,-6 2-3,0 1-1,1 0 1,0 1 0,0 0 0,1 1 0,0 0 0,0 1-1,1 0 1,-11 13 0,15-15 7,0 1 1,1 0-1,0 0 1,1 0-1,-1 1 1,2-1-1,-1 1 1,1 0-1,0 0 1,-2 16-1,5-24-44,0 1 0,0 0 0,0-1 0,0 1 0,0 0 0,1-1-1,-1 1 1,0 0 0,1-1 0,-1 1 0,1 0 0,0-1 0,-1 1 0,1-1-1,1 2 1,1 2 12,0 0-102,0 0 0,0 0 0,0 0 0,1 0 0,0 0 0,0-1 0,0 0 0,1 0-1,-1 0 1,1 0 0,0-1 0,0 0 0,0 0 0,0 0 0,9 3 0,2 0-1102,0 0 0,0-2 0,34 7 0,2-6-2916,-25-2 1646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51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1 167 5949,'0'-3'-85,"5"-25"343,-5 26-139,0 1-1,0 0 1,0 0 0,0 0 0,0 0-1,1 0 1,-1-1 0,0 1 0,0 0-1,1 0 1,-1 0 0,1 0-1,-1 0 1,1 0 0,-1 0 0,1 0-1,0 0 1,-1 0 0,1 0 0,0 1-1,0-1 1,1-1 0,24 23-27,-22-18-68,-1 0 0,0 0-1,-1 0 1,1 0 0,-1 1-1,1-1 1,-1 1-1,0-1 1,0 1 0,2 6-1,4 8 134,24 48 979,-31-63-727,0 0 0,0 0 0,1 0 0,-1 0 0,1 0 0,0-1 0,0 1 0,0-1 0,1 1 0,-1-1 0,0 0 0,1 1 0,3 1 0,-4-3 895,0-18-922,0 1 1,2-1-1,4-16 1,0 3-99,27-106 195,-21 99-4921,-12 33 2888,8-5-1698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53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98 275 6717,'0'4'-308,"0"-3"322,0 0-1,0 0 1,0 0-1,0 0 1,0 0-1,0 0 1,0 0 0,1 0-1,-1 0 1,0 0-1,0 0 1,1 0-1,-1 0 1,1 0-1,-1 0 1,1-1-1,-1 1 1,1 0-1,0 0 1,-1 0-1,1-1 1,0 1-1,0 0 1,-1-1 0,1 1-1,2 0 1,-1 1 936,5-7-693,1 0-64,0-1-1,-1 0 0,1 0 1,-1-1-1,-1 0 1,1 0-1,-1-1 1,0 1-1,-1-1 1,0 0-1,4-10 1,-7 11-78,0-1 1,-1 1 0,-1 0 0,1-1 0,-1 1 0,-1-11-1,0 13-31,0 1-14,0 0-49,0 1 0,0-1-1,0 0 1,-1 1-1,1-1 1,-1 1 0,0 0-1,0 0 1,0-1-1,-1 1 1,1 0-1,-1 1 1,1-1 0,-1 0-1,0 1 1,0-1-1,-5-2 1,5 4-4,-4 0-10,1 1 0,0 0 0,0 0-1,0 1 1,0 0 0,0 0-1,0 0 1,0 1 0,0 0 0,0 0-1,0 1 1,1-1 0,-1 1 0,1 0-1,0 1 1,0-1 0,0 1 0,0 0-1,1 0 1,0 1 0,-5 5-1,5-5 26,0 0 0,1 0 0,-1 0 0,1 1-1,1-1 1,-1 1 0,1 0 0,0 0 0,0 0 0,1 0-1,-1 0 1,0 8 0,3-10 8,-1 1-1,0 0 1,1 0-1,0-1 1,0 1-1,0 0 1,1-1-1,-1 1 1,1-1 0,0 0-1,0 0 1,1 1-1,-1-2 1,1 1-1,0 0 1,6 6 0,1-1 68,1-1 0,0 1 0,1-2 0,0 0 0,0 0 0,1-1 1,-1 0-1,1-1 0,1-1 0,-1 0 0,1-1 0,26 3 1,-28-5-15,0-1 0,0 0 1,0-1-1,0 0 0,0-1 0,0 0 1,0-1-1,21-7 0,-29 9-74,-1 0 0,1-1 0,-1 1 0,0 0 0,1-1 0,-1 0 0,0 0 0,0 0 0,0 0 0,0 0 0,0-1 0,-1 1-1,1-1 1,-1 0 0,1 0 0,-1 0 0,0 0 0,0 0 0,0 0 0,-1 0 0,1-1 0,-1 1 0,0-1 0,0 1 0,0-1 0,0 1 0,0-7-1,-1-3 20,-1-1 0,0 1 0,-1 0 0,-1 0 0,0 0 0,-5-13-1,7 24-34,0-2 0,0-1 0,0 0 0,1 0-1,-1 0 1,1 0 0,1-5 0,-1 6 1,0 2-6,1 0 0,-1 0 0,1 0 0,0 0 1,0 1-1,0-1 0,0 0 0,0 1 0,0-1 0,0 0 0,0 1 1,1-1-1,-1 1 0,1 0 0,-1 0 0,1-1 0,-1 1 1,1 0-1,0 0 0,0 0 0,2-1 0,0 0-4,-1 0 0,0 0 0,1 1 0,-1-1-1,1 0 1,-1 1 0,1 0 0,0 0 0,-1 0 0,1 1 0,0-1-1,6 1 1,-2 0-35,13 5 0,-16-3 32,-2-1 3,0 1 0,0 0 0,0-1 0,-1 1 0,1 0 1,-1 1-1,0-1 0,1 0 0,-1 1 0,0-1 0,0 1 0,0 0 1,-1 0-1,1 0 0,-1 0 0,0 0 0,1 0 0,-1 0 0,-1 0 1,2 4-1,3 8-11,14 49 12,2 15-48,-20-73 64,1 1 0,0-1 0,0 0-1,1 0 1,0 0 0,0-1-1,0 1 1,1-1 0,0 0-1,0 1 1,0-2 0,6 6-1,-8-8 29,21 2 27,-18-5-40,4-2-23,0 1 0,0-2-1,0 1 1,-1-1 0,0-1-1,0 1 1,0-1 0,0-1-1,-1 1 1,0-1 0,0-1-1,9-10 1,-7 6-5,1-1 0,-2-1 0,0 1 0,-1-1 0,0-1 0,-1 0 0,7-20 0,-11 29-6,0 0-1,-1 1 0,0-1 0,0 0 0,0 0 0,0 0 0,-1 0 0,0 0 1,0 0-1,0 0 0,-1 0 0,0 0 0,0 0 0,0 0 0,0 0 0,-1 0 1,0 0-1,0 1 0,0-1 0,0 1 0,-4-5 0,5 7-16,-8-4 6,6 4 5,7 4-65,60 43 85,-30-23-19,-1 1 1,48 44-1,-79-65 9,0 0 0,-1 1 0,1 0 0,-1-1 1,0 1-1,0 0 0,0-1 0,0 1 0,0 0 1,0 0-1,-1 0 0,0 0 0,1 0 0,-1 0 0,0 0 1,-1 5-1,-1 6 1,2-9 8,-1-1 1,-1 1-1,1-1 0,0 0 1,-1 1-1,-5 7 1,6-9 1,0-1 57,-1 1-30,2-3-32,0 1 0,0-1 0,0 0-1,-1 1 1,1-1 0,0 0 0,0 1 0,0-1 0,0 1-1,0-1 1,-1 0 0,1 1 0,0-1 0,0 1 0,0-1 0,0 0-1,0 1 1,0-1 0,0 0 0,1 1 0,-1-1 0,0 1-1,0-1 1,0 0 0,0 1 0,0-1 0,0 0 0,1 1-1,-1-1 1,0 0 0,0 1 0,1-1 0,-1 0 0,0 1-1,0-1 1,1 0 0,-1 0 0,0 0 0,1 1 0,16 0 83,-12-1-115,1-1 7,1-1 28,15-7 0,-1-1 1,1-1 0,-2-1-1,0 0 1,0-2-1,-1 0 1,-1-1 0,0-1-1,-1 0 1,18-23-1,-24 24-21,-3 4 3,0 1-1,0-1 1,-1-1 0,-1 1 0,0-1 0,0 0 0,5-17 0,-3-4-31,-7 30 16,-1 2-31,-1 1 56,0 0 0,1-1 0,-1 1 0,1 0 0,-1-1 0,1 1 0,-1-1 0,1 1-1,-1-1 1,1 1 0,0-1 0,-1 1 0,1-1 0,0 1 0,-1-1 0,1 0 0,0 1 0,0-1 0,-1 0 0,1 0-2,0 1 0,0-1 0,0 1 0,0-1 0,0 1 0,0-1 0,-1 1 1,1-1-1,0 1 0,0-1 0,-1 1 0,1 0 0,0-1 0,-1 1 0,1 0 0,0-1 0,-1 1 0,1 0 0,0-1 0,-1 1 0,1 0 0,-1 0 0,1-1 0,-1 1 0,1 0 0,-1 0 0,0 0 0,-6 5-12,-3 2 36,0 1 0,1 0 0,0 1-1,0 0 1,1 0 0,1 0-1,-1 1 1,-6 14 0,12-21 3,0 0 0,0 1 1,1 0-1,0-1 0,-1 1 0,1 0 1,1-1-1,-1 1 0,0 0 0,1 0 1,0 0-1,0-1 0,0 1 0,0 0 1,1 0-1,0 0 0,1 5 0,0-4-49,0-1 0,1 1-1,-1-1 1,1 0 0,0 0-1,0 0 1,0 0 0,1-1-1,-1 1 1,1-1 0,0 0-1,4 3 1,6 2-454,0 0 0,0-1 1,1-1-1,0 0 0,0-1 0,0-1 0,22 4 0,117 9-6340,-98-13 3516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54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296 265 7113,'1'-4'-290,"4"-6"335,-1-1 1,-1 1 0,1-1-1,-2 0 1,0 0 0,0 0-1,-1 0 1,0-1-1,-1 1 1,0 0 0,-1 0-1,-1 0 1,1 0 0,-2 0-1,1 0 1,-8-17 0,9 25-1,-1-1 0,0 1 0,0 0 0,0 0 1,0 0-1,-1 0 0,1 0 0,-1 1 0,0-1 0,1 0 1,-1 1-1,0 0 0,-1 0 0,1 0 0,0 0 0,-1 1 1,1-1-1,-5 0 0,-1-1 57,0 1 1,1 0-1,-1 1 0,0 0 1,-13 0-1,17 1-59,-1 1 0,1 0 0,-1 0 0,1 0 0,-1 1 0,1-1 0,0 1 0,-1 1 0,1-1 0,0 1 0,1 0 1,-1 0-1,-5 4 0,0 1 60,1 1 0,0 0 0,1 0 0,-11 15 0,13-15-29,0 0 1,1 1-1,0 0 0,0 0 1,1 0-1,0 1 0,1-1 1,1 1-1,-1 0 0,2 0 0,-2 19 1,3-22 34,0 0 0,0 0 1,1 0-1,0 0 0,1 0 0,0 0 1,0-1-1,0 1 0,1-1 1,0 1-1,1-1 0,-1 0 0,1 0 1,1-1-1,-1 1 0,8 7 1,-10-12-23,0-1 1,0 1 0,1-1-1,-1 0 1,0 1 0,1-1-1,-1 0 1,1 0 0,-1-1-1,1 1 1,0 0 0,-1-1-1,1 0 1,3 1 0,-4-1-47,2 0 288,1-1-2,1-1-184,1-1 1,-1 0-1,1 0 0,-1 0 0,0-1 0,-1 0 0,1 0 0,-1-1 0,1 0 0,-1 0 0,5-7 0,7-14 328,-1-1-1,15-35 1,-10 18-138,-21 43-331,1 0 1,-1 0-1,1 0 0,-1 1 0,1-1 1,-1 0-1,1 0 0,0 0 1,0 1-1,-1-1 0,1 0 0,0 1 1,0-1-1,0 1 0,0-1 1,0 1-1,0-1 0,0 1 0,0 0 1,0-1-1,0 1 0,0 0 1,0 0-1,0 0 0,0 0 0,0 0 1,0 0-1,0 0 0,0 0 1,0 0-1,0 0 0,0 0 0,0 1 1,0-1-1,0 1 0,0-1 1,0 0-1,0 1 0,0-1 0,0 2 1,4 0-8,-1 1 1,0 0-1,0 1 1,0-1 0,0 1-1,5 5 1,5 10-939,0 1 0,-1 0 0,15 33 0,4 23-9395,-31-72 7828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54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98 5717,'0'0'-246,"0"-4"45,0 3 186,-1-1 0,1 1 0,0 0 0,0-1 1,0 1-1,0 0 0,0-1 0,0 1 0,0-1 0,0 1 1,0 0-1,1-1 0,-1 1 0,0 0 0,1-1 0,0 1 1,-1 0-1,1 0 0,-1 0 0,1-1 0,0 1 0,0 0 1,0 0-1,0 0 0,0 0 0,0 0 0,0 1 0,0-1 0,0 0 1,0 0-1,1 1 0,-1-1 0,0 0 0,0 1 0,1-1 1,-1 1-1,0 0 0,2-1 0,-1 1 18,-1-1 0,1 1-1,-1 0 1,1 0 0,-1 0 0,1-1 0,0 1-1,-1 1 1,1-1 0,-1 0 0,1 0 0,-1 1-1,1-1 1,-1 1 0,1-1 0,-1 1 0,2 0 0,0 1 7,6 1 58,0 0-1,-1 1 0,1 0 0,-1 1 0,0 0 0,0 0 0,-1 1 0,0 0 0,0 0 1,0 1-1,-1 0 0,1 0 0,-2 0 0,6 10 0,-1-1 407,0 1 1,-1 0-1,-2 1 0,1 0 0,6 30 0,-13-46-75,0 2 244,1 8-582,-4-4 2766,-6 4-2392,5-9 1610,-1-10-1684,2 3-335,-2-3 172,0-1 1,1 0-1,0 1 1,0-1-1,-3-15 1,4 6 221,0-1 0,2-33 0,2 32-199,0 0 0,7-27 0,-7 40-210,0 0 0,0 0 1,1-1-1,-1 1 0,2 1 0,-1-1 0,1 0 0,-1 1 1,1 0-1,1 0 0,5-5 0,-9 8-16,0 2 3,0-1 0,-1 0 0,1 1 1,0-1-1,0 0 0,-1 1 0,1-1 0,0 1 1,0 0-1,0-1 0,0 1 0,0-1 1,0 1-1,0 0 0,0 0 0,0 0 0,0 0 1,0-1-1,0 1 0,0 1 0,2-1 0,15 0-14,-15 0 14,-1 0-1,1 0 1,0 1-1,-1-1 1,1 1-1,0 0 1,-1 0-1,1 0 0,-1 0 1,1 0-1,-1 0 1,0 1-1,3 1 1,6 4-5,1-1-2,0 2-1,-1-1 1,0 1-1,-1 1 1,1 0-1,-2 0 0,1 1 1,11 16-1,-7-5-36,0 1 0,-2 0-1,14 32 1,-6-19-2842,-11-23-532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55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236 109 7165,'17'-61'-836,"-16"57"798,2-18 448,-1 4-200,-2 14 448,-5 13-485,-48 101 1057,5 2-1,-62 216 1,96-276-1887,-14 98 0,27-146 42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56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0 170 6361,'2'-5'56,"4"-19"-9,-1 6 462,0-1 0,1 1 0,0 1-1,2-1 1,10-18 0,-16 33-289,0 1-28,1-4-191,-3 5 24,0 1 0,0 0 0,1 0 0,-1-1 0,0 1 0,0 0 0,0 0 0,0 0 1,1-1-1,-1 1 0,0 0 0,0 0 0,0 0 0,1 0 0,-1 0 0,0 0 1,0-1-1,1 1 0,-1 0 0,0 0 0,0 0 0,1 0 0,-1 0 0,0 0 1,0 0-1,1 0 0,-1 0 0,0 0 0,0 0 0,1 0 0,-1 0 0,0 0 0,0 0 1,1 0-1,-1 1 0,0-1 0,0 0 0,1 0 0,-1 0 0,0 0 0,0 0 1,0 0-1,1 1 0,-1-1 0,0 0 0,4 4-1,0 0 67,0 1 0,-1-1 0,1 1 1,-1 0-1,0 0 0,0 0 0,0 0 0,-1 1 1,0-1-1,0 1 0,1 7 0,22 109 1408,-10-40-245,36 109-1,-32-144-1212,2 0 0,50 81 0,-39-85-2638,-10-18-2579,-20-22 3245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56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84 6117,'-34'-12'2189,"42"6"-1964,-4 3-197,1-1 4,0 1 0,0-1 0,0 1 0,1 0 1,0 0-1,-1 0 0,1 1 0,0 0 0,0 0 1,8-1-1,155-16-892,-56 10-2589,-61 6 701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56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8 6409,'-6'-5'-48,"6"3"-102,8 2-520,19 6 843,1 0 0,49 21 1,-50-15 53,-2 1 0,0 1 1,0 2-1,-2 0 1,0 1-1,-1 1 1,24 26-1,-27-17 873,-18-24-578,1 7-6,-4-6 840,-3-7 2925,-26-25-3927,29 26-301,1 1-1,0-1 0,-1 1 0,1-1 0,0 0 0,0 0 0,0 0 0,0 0 1,0 0-1,0 0 0,0 0 0,1 0 0,-1 0 0,1 0 0,-1 0 0,1-1 0,0 1 1,0 0-1,0 0 0,1-3 0,9-31 447,-7 30-464,0 1 1,0 0 0,1 0-1,0 1 1,-1-1-1,2 1 1,-1-1-1,0 1 1,1 1-1,0-1 1,0 1-1,0-1 1,8-2-1,6-3-121,0 1 0,28-8 0,-33 11-129,-1 1-242,0 0 0,-1 1 0,1 0 0,1 1 0,-1 0 0,0 1 0,23 1 0,-32 0 35,36 2-521,-37-1 527,-1-1 0,1 1 0,0 0 0,-1 0 0,1 0 1,-1 0-1,0 0 0,1 1 0,2 1 0,-1-1-194,-3-1 389,0-1 1,0 1 0,0 0-1,0 0 1,0-1-1,0 1 1,0 0 0,0 0-1,0 0 1,0 0-1,-1 0 1,1 0 0,0 0-1,0 0 1,0 2-1,8 15-2233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58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480 163 9277,'1'-6'-50,"-1"0"1,0-1-1,0 1 1,-1-1-1,0 1 1,0 0-1,-1-1 1,1 1-1,-2 0 1,1 0-1,0 0 1,-1 0-1,0 1 1,-1-1-1,1 1 1,-1 0-1,0 0 1,0 0-1,0 0 1,-1 1-1,0-1 1,0 1-1,0 1 1,0-1-1,-1 1 1,1 0-1,-8-3 1,4 3 166,-1 0 0,0 1 0,0 0 0,0 0 1,0 1-1,0 1 0,0 0 0,0 0 0,0 1 1,0 0-1,0 1 0,0 0 0,1 0 0,-1 1 1,1 1-1,-1-1 0,1 2 0,0-1 0,0 1 1,-10 8-1,2-2 138,0 2-1,1 0 1,1 1 0,0 1 0,1 0 0,0 1 0,1 0-1,-20 35 1,29-45-164,1-1 0,1 1 0,-1 0 0,1 0 1,0 0-1,0 0 0,1 0 0,0 0 0,0 1 0,0-1 0,1 0 0,0 1 0,1 9 0,0-12-44,0 0 0,0 0 0,1-1 0,-1 1 0,1 0 0,0-1 0,0 1 0,0-1 0,1 1 0,-1-1 0,1 0 0,0 0 0,0 0 0,0-1 0,0 1 0,0 0 0,1-1 0,-1 0 0,1 0 0,0 0 0,-1-1 0,7 3 0,5 1 45,-1-1 0,1 0 0,0-1 1,0-1-1,30 1 0,77-9 296,-90 2-285,1 2 0,0 2 0,40 3-1,-68-2-73,-1-1 0,1 1 0,-1 0 0,0 0-1,0 1 1,1-1 0,-1 1 0,0 0-1,0 0 1,0 0 0,-1 0 0,1 1 0,0 0-1,-1 0 1,0 0 0,0 0 0,0 0-1,4 5 1,-5-3 19,1 0 1,-1 0-1,0 0 1,-1 0-1,1 0 0,-1 1 1,0-1-1,-1 0 0,1 1 1,-1-1-1,0 0 1,0 1-1,-1-1 0,-1 11 1,-9 31 248,-2-1 0,-26 62 0,24-69-156,1 0 1,1 1 0,3 0-1,-6 45 1,15-75-344,0-1 1,1 1-1,1 0 0,-1 0 1,2 0-1,-1 0 0,1 0 1,5 14-1,-4-17-468,0 0-1,1-1 1,0 1-1,0 0 1,0-1 0,0 0-1,1 0 1,0 0 0,1-1-1,-1 0 1,9 7 0,4 0-2576,-3 0-1018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57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1 133 5825,'0'0'-111,"2"-5"42,-1 2 58,-1 0 20,1 1 0,0 0 1,-1 0-1,1-1 0,0 1 0,0 0 0,0 0 1,1 0-1,-1 0 0,0 0 0,1 0 0,0 1 1,-1-1-1,1 0 0,0 1 0,0-1 1,0 1-1,0 0 0,0-1 0,0 1 0,3-1 1,10 0 151,0 0 0,0 2 0,0 0 0,-1 0 1,1 2-1,0-1 0,0 2 0,-1 0 0,25 9 1,-25-6 63,0 1 0,-1 1-1,1 0 1,-2 1 0,1 1 0,-1-1 0,0 2 0,-1 0 0,-1 0 0,1 1 0,-2 0 0,0 1 0,0 0 0,-1 1 0,-1-1-1,11 30 1,-17-40 292,3 0 2719,-8-14-2043,0 2-1105,0 0 1,1-1-1,0 0 0,1 0 0,-1 1 0,2-1 0,-1-12 1,2 11-84,1 1 1,1-1 0,0 1 0,0-1 0,1 1 0,0 0 0,1 0 0,0 0-1,1 0 1,0 1 0,0 0 0,1 0 0,0 0 0,1 1 0,0 0 0,10-10 0,-11 13-420,1-1 0,0 1 0,0 1 0,0-1 0,11-4 0,-14 7-289,1 0 0,0 1 0,-1 0 0,1 0 0,0 0 0,0 0 0,5 1 0,-8 0 403,0 0-1,1 1 1,-1-1-1,0 1 1,0 0 0,0-1-1,0 1 1,0 0-1,0 0 1,-1 0-1,4 3 1,1 0-439,10 7-1977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58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277 271 6201,'6'-13'-220,"-5"11"47,1-2 65,3-16 910,5-41 0,-10 56-436,-1 0 6,0 0-314,0 0 0,-1 0-1,0 0 1,0 0 0,0 0 0,-1 0 0,1 0-1,-1 0 1,0 1 0,-1 0 0,1-1 0,-1 1-1,0 1 1,0-1 0,0 0 0,0 1 0,-1 0-1,-5-3 1,5 2-4,-1 1 0,1 0-1,-1 0 1,0 1 0,0 0 0,-1 0 0,1 0-1,0 0 1,-1 1 0,1 0 0,0 1-1,-1-1 1,1 1 0,-1 1 0,1-1-1,-8 2 1,-28 11-54,29-5 1,6-2 2,1 0 32,0-1 0,1 1 0,0-1 0,0 1 0,1 1 0,-1-1 0,1 1 0,1 0 0,-1-1 0,1 2 1,0-1-1,1 0 0,0 1 0,0-1 0,1 1 0,-1-1 0,2 1 0,-1 0 0,1-1 0,0 1 0,1 0 1,0-1-1,0 1 0,0 0 0,1-1 0,5 13 0,-6-17 47,0 0 0,1 0 0,-1 0 0,1-1 0,0 1 0,0 0 0,0-1-1,0 0 1,0 1 0,0-1 0,0 0 0,1 0 0,-1 0 0,1 0 0,0-1 0,-1 1 0,1-1 0,0 1 0,0-1 0,0 0-1,0 0 1,5 1 0,-1-2 104,0 1-1,0-1 1,0 0 0,0 0-1,-1-1 1,1 0-1,0 0 1,11-4-1,-9 2-58,-1 0 0,0-1 0,-1 1 0,1-2 0,-1 1 0,0-1-1,0-1 1,0 1 0,0-1 0,8-10 0,-2-1 140,0 0 1,20-34 0,-25 33-240,13-36 0,-17 44-45,-3 7-18,-1 3 33,0 0 0,0-1 0,-1 1 0,1 0 0,0-1 0,0 1-1,0 0 1,0-1 0,0 1 0,0 0 0,1-1 0,-1 1 0,0 0 0,0-1 0,0 1-1,0 0 1,0-1 0,0 1 0,1 0 0,-1-1 0,0 1 0,0 0 0,0 0-1,1-1 1,-1 1 0,0 0 0,0 0 0,1-1 0,-1 1 0,0 0 0,1 0 0,-1 0-1,0 0 1,0-1 0,1 1 0,-1 0 0,0 0 0,1 0 0,13 6-95,5 10 47,-12-7 50,0-1 1,0 1-1,0 1 1,6 11-1,10 15 10,-8-18-1,-8-8 23,0 0 1,1-1-1,0 0 1,0-1-1,1 0 1,0 0-1,1 0 1,-1-1-1,18 9 1,-24-16-27,0 1 0,1 0 0,-1-1 0,0 0 0,0 0 0,0 0 0,0 0 0,1 0 0,-1-1 0,0 1 0,0-1 0,0 0 0,4-2 0,32-15 28,-25 8-33,0-1 0,0-1 0,-2 0 1,1 0-1,-1-2 0,-1 1 0,-1-1 0,0-1 0,9-16 1,13-17-171,-31 46 111,-1 3-129,0 0 186,0 0 0,0 0 0,0 0 0,0 0 1,0 0-1,0 0 0,1 0 0,-1 0 0,0 0 0,1-1 0,-1 1 0,1 0 0,-1 0 0,1 0 0,-1 0 0,1-1 0,-1 1 0,2 1 0,-1-1 0,0 1-1,1-1 1,-1 1-1,0 0 1,0 0-1,0-1 1,0 1-1,-1 0 1,1 0-1,1 4 1,3 10 22,0 0-1,2-1 1,0 1 0,1-2 0,0 1 0,1-1-1,1 0 1,0-1 0,1 0 0,12 12 0,-21-23-12,0 0 0,1 0 0,-1 0 0,1-1 0,0 1 0,-1-1 0,1 1 0,0-1 0,0 0 0,-1 0 0,1 0 0,0-1 0,0 1 0,0-1 0,0 1 0,0-1 0,5 0 0,-3-1 16,0 0-1,1 0 0,-2-1 0,1 1 0,0-1 0,0 0 0,0 0 0,-1-1 0,7-4 0,4-4 72,-2-1 0,1 0 0,-1-1 0,18-24 0,-8 5 78,33-63 0,-13 21-69,-29 57-148,-14 17 41,1 0 1,-1 0 0,0 0-1,0 0 1,1 0 0,-1-1 0,0 1-1,1 0 1,-1 0 0,0 0-1,0 0 1,1 0 0,-1 0 0,0 0-1,1 0 1,-1 0 0,0 0 0,1 0-1,-1 0 1,0 0 0,1 0-1,-1 0 1,0 1 0,0-1 0,1 0-1,-1 0 1,0 0 0,0 0-1,1 0 1,-1 1 0,2 1-3,-1 0 0,0 0 0,0 0-1,0 1 1,0-1 0,0 0 0,0 1 0,-1-1 0,1 3 0,1 2 7,3 14-1,-1 0-1,-1 1 1,0 28-1,2 16 20,65 300 109,-29-171-54,-29-131-57,33 185 67,-37-187-132,-3 1 0,-3 64 0,-2-111 12,-1 1 1,-1-1-1,0 0 1,-1-1-1,-1 1 1,-1 0-1,-7 18 1,10-30 29,0 0 0,0 0 0,-1-1 1,1 1-1,-1-1 0,0 1 0,1-1 0,-2 0 1,1 0-1,0 0 0,-1 0 0,1-1 0,-1 1 1,0-1-1,1 0 0,-1 0 0,0 0 0,-1-1 0,1 1 1,0-1-1,0 0 0,-1 0 0,1-1 0,0 1 1,-1-1-1,1 0 0,-1 0 0,1-1 0,0 1 1,-1-1-1,-6-2 0,-9-2 0,0-2 1,0 0-1,1-1 1,0-1-1,1-1 1,0 0-1,-29-23 1,20 11-5,0-1 0,2-1 0,-42-51 1,56 60-4,0 0 1,1-1 0,1 0 0,1-1-1,0 0 1,1 0 0,1 0 0,0-1-1,2 0 1,-5-29 0,7 24-49,1 0-1,1 0 1,1 0 0,1 1-1,2-1 1,0 0 0,1 1-1,9-27 1,3 6-352,1 0 1,2 1-1,1 1 1,3 1-1,1 1 1,2 1-1,2 2 0,1 0 1,1 2-1,64-52 1,-60 58-707,1 2 1,2 2-1,0 1 1,2 2-1,0 2 1,78-27-1,-25 23-1804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5:58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 8265,'0'0'2936,"28"-6"-868,-7 6-2068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01.5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0 200 18687,'9737'-200'0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07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1 148 4296,'7'-36'1508,"-7"32"-1089,7-17 1520,-7 17-1441,2-13 14,-2 12 542,0 2-504,10-51 4091,-10 51-3180,2 12-1349,6 151 1210,0 115 909,-5-217-1258,-2-44-5932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08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539 78 7789,'0'-3'-468,"0"-13"56,0 13 57,-5-17-358,4 16 571,0 2 127,0 0 0,0 0 0,0 0 0,-1 0 0,1 1 0,0-1 0,-1 0 0,1 1 0,-1-1 0,0 1 1,1 0-1,-1-1 0,-3 0 0,3 0 122,-3 1 17,-7-1 54,0 1 0,0 0 0,-1 1 0,1 0-1,-1 1 1,1 0 0,0 1 0,0 0 0,0 1-1,0 1 1,-12 5 0,-3 1 116,1 1 1,1 1-1,0 2 0,-25 17 0,34-19-124,1 1 0,0 0 0,0 1 0,2 1 0,0 0 0,0 1-1,2 0 1,0 1 0,1 0 0,0 1 0,2 0 0,0 1 0,1 0 0,1 0 0,0 0 0,2 1-1,0-1 1,-2 38 0,6-38-16,0 0 0,1 0 0,1 0-1,0 0 1,2 0 0,0 0 0,1-1 0,1 0-1,1 0 1,0 0 0,1-1 0,1 0 0,1-1-1,0 0 1,1 0 0,1-1 0,0-1 0,1 0-1,29 24 1,-33-31-49,0-1 0,1 0 0,0 0 0,0-1 0,0 0 0,1-1 0,-1 0 0,1 0 0,0-1-1,0-1 1,0 0 0,1 0 0,-1-1 0,0-1 0,1 0 0,-1-1 0,18-2 0,-16 0 11,-1 0 1,1-1-1,-1 0 0,-1-1 0,1 0 1,-1-1-1,1 0 0,-2-1 1,1 0-1,-1-1 0,0 0 1,0-1-1,-1 0 0,-1 0 0,12-16 1,-8 7 11,0 0 0,-2 0 1,0-2-1,-2 1 0,0-1 0,-1 0 1,0 0-1,-2-1 0,-1 0 0,0 0 1,-2 0-1,0 0 0,-1 0 0,-2-1 1,0 1-1,-1 0 0,-1 0 0,-10-36 1,-2 8-740,-34-75 0,49 124 606,-2-2-297,1-1-1,0 1 1,-1 0 0,0 0 0,0-1-1,1 1 1,-1 0 0,0 1-1,-1-1 1,1 0 0,0 1 0,0-1-1,-5-1 1,4 1-215,1 1-1261,-3 1-453,-1 1 1456,-2 0-174,-1-1-2998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09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102 107 8069,'0'0'-575,"0"3"-1329,-6 34 1259,6-33 815,-1 0 19,0 12 65,0-12 839,-6 9 10116,-3-49-10991,7 26-17,3 5-14,0-16-8,0 16-22,1 0-21,14-52 373,-13 54-436,0 0-12,1-3-36,0 1 0,1-1 0,0 1 0,0 0 0,10-9-1,-12 13-18,4 2-6,8 2 6,0 1 1,-1 1-1,0 0 1,1 0 0,21 15-1,-25-13-2,-6-5-11,1 1 0,-1 0 0,1 1 1,-1-1-1,0 1 0,0-1 1,-1 1-1,1 1 0,-1-1 0,0 0 1,0 1-1,0-1 0,-1 1 1,1 0-1,-1 0 0,1 6 0,2 8-3,-4-2 0,-3-6 2,0-2 11,-1 0 0,0 0 0,0 0 0,-1 0 1,0-1-1,0 0 0,-1 0 0,0 0 0,-8 9 0,1-3 13,-1-1-1,-1 0 1,-28 22-1,10-12 11,12-7 113,0-1 0,-2-1 0,-27 14 0,47-27-33,-8 6 104,-11 9 639,15-9-187,9-3 155,173 9-2327,-175-12 1474,45 4-3028,6-2-4043,-48-3 4882,0-1-897,19-3-913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09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477 36 7829,'-3'-2'-506,"-43"-26"-970,44 27 1432,-2 0 20,-3-1 99,-1 1 0,1 1 0,0-1 0,0 1 0,0 1 0,0-1 0,0 1 0,0 0 0,0 1 0,0 0 0,0 0 0,0 0 0,1 1 0,-1 0 0,1 0 0,-1 1 0,1-1 0,0 1 0,-5 6 0,-20 15 457,2 2 0,1 1 0,1 1 0,1 1 0,2 1 0,-39 67 0,55-86-376,1 1 0,0 0 1,2 1-1,-1 0 0,2 0 0,0 0 0,0 0 0,1 1 0,1-1 1,1 1-1,0 20 0,2-23-36,0 1-1,1-1 1,1 0 0,0 0 0,0 0-1,2 0 1,-1-1 0,1 1 0,1-1-1,0-1 1,1 1 0,0-1 0,14 17-1,-5-11 23,0-1 0,1 0 0,0-2-1,1 0 1,1-1 0,0 0 0,0-2-1,1 0 1,42 14 0,-30-15 120,1 0 0,0-2 0,0-2 0,0-1 1,67 0-1,-87-5 17,1 0 0,-1-1 0,1 0 0,-1-1 0,1 0 0,-1-1 1,20-9-1,-27 10-145,1 0-1,-1-1 1,0 0 0,-1 0 0,1 0 0,-1-1 0,0 0-1,0 0 1,0 0 0,-1-1 0,0 1 0,0-1 0,0 0 0,-1 0-1,0-1 1,4-10 0,-1-2 24,-1-1-1,-1 0 1,-1-1-1,0 1 1,-2 0-1,0-1 1,-2 1 0,0-1-1,-1 1 1,-1-1-1,-1 1 1,-10-31-1,2 18-32,-1 1 0,-2 0 1,-1 1-1,-1 1 0,-1 0 0,-37-43 0,35 47-154,9 12 62,-1 0-1,-21-20 0,28 30-425,0 0 1,0 0-1,-1 0 0,0 1 1,0 0-1,-7-3 0,6 4-510,0 1 0,0 0 0,1 0 0,-1 1-1,0 0 1,0 0 0,0 0 0,0 1 0,-12 3 0,6-2-667,4 0-2545,-20 4-1608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14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81 1500,'0'0'1981,"1"-5"-1505,2-13 9,-2 13 2293,-1 1-2205,0-12-5,0 12 2893,-1-1-2687,0-6-163,-1 5 3616,-3 0-4239,5 6 56,0 0 1,0 0 0,0 0-1,0 0 1,0 1 0,0-1-1,0 0 1,0 0 0,0 0-1,0 0 1,0 0 0,0 0 0,0 1-1,0-1 1,0 0 0,0 0-1,0 0 1,0 0 0,-1 0-1,1 0 1,0 0 0,0 1-1,0-1 1,0 0 0,0 0 0,0 0-1,0 0 1,0 0 0,-1 0-1,1 0 1,0 0 0,0 0-1,0 0 1,0 0 0,0 0-1,-1 0 1,1 0 0,0 0 0,0 0-1,0 0 1,0 0 0,0 0-1,0 0 1,-1 0 0,1 0-1,0 0 1,0 0 0,0 0-1,0 0 1,0 0 0,0 0 0,-1 0-1,1 0 1,0 0 0,0 0-1,0-1 1,0 1 0,0 0-1,0 0 1,0 0 0,0 0-1,0 0 1,-1 0 0,1-1 0,-4 91 549,3 0 1,5-1-1,19 120 1,-21-164-157,-1-41-322,-1 0 7,2 5-1227,0 9 4230,0-5-3849,-1-3-4574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15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57 227 10049,'0'0'3517,"-4"-2"-2983,-1-3-236,0 1 0,1-1-1,0-1 1,-1 1 0,2 0 0,-1-1 0,1 0 0,-1 0-1,2 0 1,-1 0 0,1 0 0,0-1 0,-2-6 0,4 11-50,-1-3-20,-1-12-19,2 13-17,1 0-17,2-2-125,0 1 0,0-1-1,1 1 1,0 0-1,-1 0 1,2 1-1,-1-1 1,0 1 0,1 0-1,0 0 1,0 0-1,0 1 1,1-1-1,-1 1 1,9-3 0,-1 0-7,0 0 0,0 1 0,1 1 0,0 0 0,0 1 0,15-2 0,-28 5-43,1 0 0,-1 0 1,1 0-1,-1 0 0,1 0 0,-1 0 0,1 0 0,-1 0 0,1 1 0,-1-1 0,1 1 0,-1-1 1,0 1-1,2 1 0,1 0-1,-1-1 1,-1 1 0,0-1 0,0 1 0,0 0 1,-1 0-1,1 0 0,0 0 0,-1 0 0,1 0 0,-1 1 0,0-1 1,0 0-1,1 1 0,-2-1 0,1 1 0,1 4 0,0-1 1,3 5 3,-2 0 1,1 0-1,-2 1 1,1-1 0,-2 1-1,1 0 1,-1-1-1,-1 1 1,0 0 0,-1-1-1,-2 13 1,0-10 13,-1 0-1,0 0 1,-1 0 0,0 0-1,-1-1 1,0 0 0,-1 0-1,-1-1 1,-13 17 0,-3 0 124,-1-2 0,-45 39 0,11-15 416,56-49-376,0 2 155,3-4-274,0 0 0,0 0-1,-1 1 1,1-1 0,0 0 0,-1 0 0,1 0 0,0 1 0,0-1-1,-1 0 1,1 0 0,0 1 0,0-1 0,0 0 0,0 0 0,-1 1-1,1-1 1,0 0 0,0 1 0,0-1 0,0 0 0,0 1-1,0-1 1,0 0 0,0 1 0,0-1 0,0 0 0,0 1 0,0-1-1,0 0 1,0 1 0,0-1 0,0 0 0,0 1 0,0-1 0,0 0-1,0 0 1,1 1 0,-1-1 0,0 0 0,0 1 0,0-1 0,1 0-1,-1 1 1,18 11 177,-7-9-28,80-4 437,-87 1-646,49-2-84,56 5 0,-51-1-3452,-46-1-1715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4:07.5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24733,'0'1917'0,"11624"-1917"0,-11624-1917 0,-11624 1917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17.2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23 255 10797,'0'0'-570,"1"-5"81,4-12-176,-4 14 1036,-1-1 0,1 1-1,-1-1 1,0 1-1,0-1 1,0 0-1,-1 1 1,1-1 0,-1 1-1,-1-5 1,0 4-76,-10-36 1213,5 21-1001,6 15-367,0-1 0,0 1-1,0-1 1,0 0 0,1 0 0,0 1-1,0-1 1,0 0 0,1 0 0,-1 1-1,1-1 1,2-6 0,-2 7-16,0 2-100,0 0 0,-1 0-1,1 0 1,0 0 0,0 0 0,0 0 0,0 0-1,0 0 1,0 0 0,1 1 0,-1-1-1,0 0 1,1 1 0,0-1 0,-1 1 0,1 0-1,0-1 1,0 1 0,-1 0 0,1 0 0,3-1-1,3-1 16,-1 0 0,1 1 0,0 0 0,8-1-1,-2 1-28,1 0 0,0 1 0,-1 1-1,1 0 1,0 1 0,-1 1 0,1 0-1,-1 1 1,1 1 0,15 6 0,-26-9-14,-1 0 0,0 0 0,0 1 1,1 0-1,-1-1 0,0 1 0,0 0 1,-1 1-1,1-1 0,0 0 0,-1 1 1,1-1-1,-1 1 0,0 0 0,0 0 1,0 0-1,0 0 0,2 5 0,-3-6-4,1 18-1,-3-13 35,0 0 0,0 1 0,0-1 0,-1 0 0,0 0-1,-1 0 1,0 0 0,0 0 0,0-1 0,-1 1 0,0-1 0,0 0 0,0 0 0,-8 7 0,-79 70 1553,89-81-1411,-1-1-89,0 1 0,0 0-1,0 0 1,0 0 0,1 0 0,-1 0-1,-4 5 1,5-5-26,0 0 1217,7 2-1131,8 2-14,-1 0 1,2 0-1,-1-1 0,26 6 0,3 2 85,72 35-1,-58-23-98,-51-22-97,1 1 0,-1 1 0,1-1 0,-1 1 0,-1 0-1,6 7 1,-8-10-6,0 1 2,4 8 7,-4-8-5,-2 0-6,0-1-1,0 0 1,-1 0-1,1 1 1,-1-1-1,1 0 1,-1 0-1,0 0 1,0-1-1,1 1 1,-1 0-1,-1 0 1,1 0-1,0-1 0,0 1 1,-1 0-1,-1 1 1,-2 1 11,0 0 1,0 0-1,0 0 0,-1-1 1,-7 4-1,-10 3 48,-45 13-1,63-22-63,-67 21 114,69-21-87,-1 0 6,-13 2-31,13-3-117,-4 3-9,41-42-21962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18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307 52 9301,'1'-2'-506,"4"-9"91,-4 9 102,1-1 56,-1-1 1228,1 1 1,-1-1-1,0 0 0,0 0 1,0 0-1,0-7 0,-11 17-883,-137 62 354,-7 2-108,151-68-218,3-2-106,-1 0 0,1 0 1,0 0-1,-1 0 0,1 0 0,0 0 1,-1 0-1,1 0 0,0 0 0,0 0 1,-1 0-1,1 0 0,0 0 0,-1 0 1,1 0-1,0 0 0,-1 0 0,1 0 1,0 1-1,0-1 0,-1 0 0,1 0 1,0 0-1,0 0 0,-1 1 0,1-1 1,0 0-1,0 0 0,0 1 1,-1-1-1,1 0 0,0 0 0,0 1 1,0-1-1,0 0 0,0 1 0,0-1 1,5 12 434,13 7-150,-18-19-324,12 7 112,0 0 0,0 0 1,0-1-1,1-1 0,-1 0 1,1-1-1,20 4 0,-5-1 59,76 20 1880,-101-26-943,2-3-732,16-6-22,-16 7-20,14-40 853,-17 28-948,0-1 0,-1 0 0,0 1-1,-2-16 1,0-3 80,1 28-223,-5-39 275,7 55-419,17 120 302,38 130 0,-49-234-1569,7 13 4104,-7-19-2724,0 1-3770,2 9-10792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19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156 56 10529,'-1'-4'-801,"1"4"667,-4-29-997,4 28 1199,0 0 0,0 0 0,0 0 0,0 0 0,0 1 0,0-1 0,-1 0 0,1 0 0,0 0 0,-1 0 0,1 0 0,-1 0 0,1 0 0,-1 1 0,1-1 0,-1 0 0,0 0 0,1 1 0,-1-1 0,0 0 0,0 1 0,1-1-1,-1 1 1,0-1 0,0 1 0,0-1 0,0 1 0,0 0 0,1-1 0,-1 1 0,-1 0 0,-6 1 47,1 0 0,0 1-1,0 0 1,-1 1 0,2 0 0,-1 0-1,0 0 1,1 1 0,-1-1-1,1 2 1,0-1 0,0 1 0,1 0-1,-1 0 1,1 0 0,0 1-1,-4 7 1,7-10-42,0 0-1,0 0 1,1 0 0,0 0-1,-1 1 1,1-1 0,0 0-1,0 1 1,1-1 0,-1 1-1,1-1 1,0 1 0,0 0-1,0-1 1,0 1 0,1-1-1,-1 1 1,1-1 0,0 1-1,0-1 1,0 0 0,1 1-1,1 3 1,4 7 164,2 0 0,-1-1 0,19 22-1,-15-20-41,61 74 530,29 39 39,-101-126-745,1 1 0,-1-1 0,-1 0-1,1 0 1,0 1 0,0-1 0,-1 0 0,0 1 0,1-1 0,-1 1 0,0-1 0,0 1 0,-1 3 0,1-4-20,0 2 63,-2-1-2,1-2-60,-1 3 28,-1 0 0,0 0 0,0 0 1,-1 0-1,1 0 0,-1-1 0,0 0 0,0 0 1,0 0-1,0 0 0,-5 2 0,-16 5-39,0-2-1,0-1 0,-47 8 1,69-15-581,-2-2-1700,3 1 2138,-19-7-2212,19 8 1965,1-1 0,0 0 1,-1 0-1,1 0 0,0-1 0,-1 1 1,1 0-1,0 0 0,0-1 0,0 1 1,0 0-1,0-1 0,0 1 0,1-1 1,-1 1-1,0-3 0,-6-20-3282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19.3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58 8921,'0'0'309,"-2"-3"19,2 1-144,-1 0 0,1 0 0,0 0 0,0-1 0,0 1 0,0 0 0,0 0 0,0 0 0,0 0 0,1 0 0,-1 0 0,1 0-1,-1 0 1,1 0 0,0 0 0,0 0 0,2-2 0,-3 3-156,1 0-1,-1 1 1,1-1-1,0 0 1,0 1-1,-1-1 1,1 1 0,0-1-1,0 1 1,0-1-1,0 1 1,-1 0-1,1-1 1,0 1-1,0 0 1,0 0 0,0 0-1,0 0 1,0-1-1,0 1 1,0 1-1,0-1 1,0 0-1,1 0 1,42-4 145,0 1 1,0 3-1,76 8 1,-55-2-1916,-34-4-272,-20 0-3840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23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123 184 5945,'0'0'-407,"-1"-4"-481,-4-13 733,4 13 74,0 1 90,-20-47 1212,20 46-922,0 1 32,-18-49 2385,18 49-1757,-5-5-834,6 8-92,0-1 0,0 1 0,-1 0 0,1 0 0,0 0 0,0-1 0,0 1 0,-1 0 0,1 0 0,0 0 0,0 0 0,0-1 0,-1 1 0,1 0 0,0 0 0,0 0 0,-1 0 0,1 0 0,0 0 0,0 0 0,-1 0 0,1 0 0,0 0 0,-1 0 0,1 0 1,0 0-1,0 0 0,-1 0 0,1 0 0,0 0 0,0 0 0,-1 0 0,1 0 0,0 0 0,0 0 0,-1 0 0,1 1 0,0-1 0,0 0 0,-1 0 0,1 0 0,0 0 0,0 1 0,0-1 0,-1 0 0,-8 19 146,1-1-1,1 1 0,1 0 1,0 0-1,-3 27 1,5-27 28,2 0 1,0 0 0,0 0-1,2 0 1,1 0-1,0 1 1,1-1-1,1 0 1,1-1 0,1 1-1,13 33 1,1-12 801,30 43 0,-39-66-301,1-2 1,1 1-1,1-2 1,28 27-1,-38-39-234,0-1 15,-2-1-388,0 1 1,1-1-1,-1 0 1,1 1-1,-1-1 1,1 0-1,-1 0 1,1 0-1,-1 0 1,1 0-1,-1-1 1,1 1-1,-1 0 1,0-1-1,1 1 0,-1-1 1,1 1-1,-1-1 1,0 1-1,2-2 1,1-1 53,1 0 1,-1-1-1,0 1 0,-1-1 1,8-8-1,2-7 132,22-39 0,-31 51-156,67-122 335,-70 126-472,2 2-2,7-6 1,-7 5 5,1 6 9,141 113 51,-142-114-44,0-1 0,-1 0 0,2 1 0,-1-1 0,0 0 0,0 0 0,1-1 0,-1 1 0,7 2 0,-4-3 1,-3 0 72,-1 0 84,0-1-140,-1 0 0,0 1 0,0-1-1,0 0 1,0 0 0,1 1 0,-1-1 0,0 0 0,0 0 0,0-1 0,1 1 0,-1 0 0,0 0 0,0-1 0,0 1 0,2-1 0,2-3 43,-1-1 0,1 1 0,-1-1-1,0 0 1,0 0 0,0 0 0,-1-1 0,1 0 0,-2 1 0,1-1-1,3-12 1,-2-2-36,-1 1-1,-1-1 1,-1 0-1,0 1 1,-2-1 0,0 0-1,-1 1 1,-1-1-1,-1 1 1,-1 0-1,-1 0 1,0 0-1,-1 1 1,-1 0-1,-1 0 1,-1 1 0,0 0-1,-1 0 1,-1 2-1,0-1 1,-16-14-1,21 24-42,-1 1 0,1 0 0,-1 1-1,0 0 1,0 0 0,0 0 0,0 1-1,0 0 1,-18-3 0,-6 1-747,-40-3 0,51 7-201,20 1 857,0-1 0,0 1 0,0 0 0,0 0 0,0 0 0,0 0 0,-1 0 0,1 0 0,0 0 0,0 1 0,0-1 0,0 0 0,0 1-1,0-1 1,0 0 0,0 1 0,0-1 0,-1 2 0,0-1-283,-2 1-986,0 2-822,-4 4 1679,59 33-12506,-32-29 8052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23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 9665,'13'-7'-76,"-10"5"69,-1 0 49,8-6 58,-7 6 324,7-7 99,-4 12 2203,8 16-2590,-12-16-85,0 0 1,-1 1 0,0-1 0,0 1 0,0-1 0,0 1 0,-1 0 0,1-1-1,-1 1 1,0 0 0,0-1 0,0 1 0,-1 4 0,0 11 212,5 12 467,-2 49 1,0-13-50,-2-21-203,0-43-370,1 1-8,3 22 334,-4-19-4255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23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0 147 9433,'15'-109'2695,"-14"106"-2377,7-20 281,-7 22-1337,3-6 1762,-4 4-3601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24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6753,'2'2'111,"5"4"-9,-3-3 74,-1 0-1,1 0 1,-1 1-1,0-1 1,0 1 0,-1 0-1,4 4 1,11 36 585,-1 0 0,11 56 1,-4-14 15,-14-58-550,73 216 1457,-75-228-2702,-1 0 1,-1 0-1,7 31 1,-12-44-639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24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1 522 6873,'0'-4'-216,"0"2"193,0 0 0,1 0 1,-1 0-1,1 0 0,-1 0 1,1 0-1,0 0 0,0 0 1,0 1-1,0-1 0,0 0 1,1 0-1,-1 1 0,0-1 1,1 1-1,-1-1 0,1 1 1,-1 0-1,1-1 0,3 0 1,35-24 1,2 3 0,1 1 1,64-22-1,-21 8 48,-38 15-5,137-66 280,-159 73-95,-2-1 0,0-1 0,-1-1 0,-1-1 0,21-22 0,-40 36-161,-1 1 0,0 0 0,1-1 0,-2 1 0,1-1 0,0 0 0,-1 0 0,0 0 0,0 0 0,0 0 0,1-5 0,-2 6 86,-4-2-80,0 1-12,0 0 0,-1 0-1,1 0 1,-1 0 0,0 1-1,0 0 1,0 0 0,0 0-1,0 1 1,-1-1 0,1 1-1,-1 0 1,-8-1 0,-8 8 41,16-3-58,6-2-16,-1 1 0,0-1 0,1 0 0,-1 1 0,0-1 0,1 1 0,-1-1 1,1 1-1,-1-1 0,1 1 0,-1-1 0,1 1 0,0-1 0,-1 1 0,1 0 0,0-1 0,-1 1 0,1 0 1,0-1-1,0 1 0,0 0 0,-1-1 0,1 1 0,0 0 0,0 0 0,0-1 0,0 1 0,0 0 0,0 0 1,-3 18 278,1 0 0,1 1 0,0-1 1,1 0-1,6 38 0,-2-12 64,7 46 1499,4 0 0,29 94 0,-42-178-1523,23 40 5652,-25-49-5946,0 1 0,0-1 0,0 0 1,0 1-1,0-1 0,1 0 0,-1 1 0,0-1 0,1 1 0,0-1 0,-1 1 0,2-2 0,7-22 305,0-6-162,1 0 0,1 1 0,2 0-1,1 1 1,2 1 0,31-46 0,-40 72-156,-2 2-18,0-1 0,0 1 0,0 1 0,0-1 0,0 1 0,0 0 0,0 0 0,-1 0 0,1 1 0,0 0 0,-1 0 0,1 0 0,-1 0 0,1 1 0,-1-1 0,5 6 0,63 62-222,-37-34-2355,0-4-4578,-24-21 1589,-9-8 3925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25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235 288 10885,'14'-34'-1511,"12"-45"0,-11 31 1430,-8 5 438,-6 39-99,-4-15 45,2 15 45,0 1-269,-1 1-1,1-1 1,-1 1 0,0-1-1,0 1 1,0 0 0,0 0-1,0 0 1,0 0 0,-1 0-1,-2-2 1,4 4-71,-2-2 181,-17-4 556,-1-1 211,0 0 159,0 1-497,17 6-551,-15 0 8,14 0 697,1 0-690,-15 0 5,14 0 142,-30 16-18,29-13-199,0 0-1,1 0 1,0 1 0,-1 0-1,1 0 1,0 1 0,1 0 0,-1-1-1,1 1 1,0 1 0,0-1-1,1 1 1,0-1 0,0 1-1,0 0 1,0 0 0,-2 11-1,1-2 25,2-1 0,0 1 0,0 0 0,1-1 0,1 1 0,2 18 0,-1-26-13,1 1-1,0-1 1,0 1-1,0-1 1,1 0 0,0 0-1,1 0 1,-1 0-1,1-1 1,1 1 0,-1-1-1,1 0 1,0 0-1,0-1 1,1 1-1,0-1 1,0-1 0,0 1-1,0-1 1,1 0-1,-1 0 1,10 3 0,3 2-419,1-1 0,0-2 1,0 0-1,1 0 0,0-2 1,35 3-1,-25-7-1860,0-1-1,-1-1 1,48-10 0,-48 5-221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4:56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22057,'90'1713'0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25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13 5909,'0'0'20,"-6"-9"-6,8 5 121,8 5 694,4 5-740,0-1 0,0 2 1,-1 0-1,0 0 0,13 11 1,0 4 205,-1 0 0,-1 2 0,-1 0 0,-1 2 1,-2 1-1,32 52 0,-33-29-2938,-18-46 375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26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287 24 6613,'0'0'154,"1"-3"27,0-11 6,0 10 481,-1 1-377,-86 161 3559,51-106-3464,-47 53 0,39-56-2503,0-2-3462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26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 7117,'1'-4'177,"12"-45"1153,-12 46 186,2 13-1278,8 28 314,-1 1 1,5 61-1,14 248 1067,-25-277-1525,1 36-1342,-8-38-6625,2-66 5102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26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3 156 7073,'-1'-5'326,"1"2"-257,-1 0 1,1 0 0,0 0 0,0 0-1,0 0 1,0 0 0,0 0-1,1-1 1,-1 1 0,1 0 0,0 0-1,0 0 1,0 1 0,0-1 0,1 0-1,-1 0 1,1 0 0,0 1-1,-1-1 1,1 1 0,0 0 0,1-1-1,-1 1 1,3-2 0,2-1 37,1-1 1,0 2 0,0-1-1,0 1 1,1 1 0,0-1-1,14-3 1,32-5-377,82-7 0,-57 10-4992,-77 8 2913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27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5645,'0'0'1218,"7"6"-1059,73 58 425,-68-53-435,-1 0 0,0 1 0,0 0 0,-1 1 1,9 16-1,21 38 7589,-41-78-7345,-2-11-115,1 0 0,1-1 0,1 1 0,1 0 0,5-30 0,-3 39-331,1 0 0,0 0 1,1 1-1,1-1 0,9-16 1,-11 22-403,1 1 0,0-1 0,0 1-1,1 1 1,0-1 0,0 1 0,0 0 0,0 0 0,1 0 0,11-5 0,-14 8-235,0 0 0,0 1 0,0-1 0,0 1 0,0 0-1,0 0 1,1 0 0,-1 1 0,0-1 0,1 1 0,6 1 0,20-1-2151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28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270 203 6497,'0'0'-103,"3"-1"60,2-2 243,0 0 0,-1 0 0,1-1 0,-1 1 0,0-1 0,0 0-1,0 0 1,0-1 0,-1 1 0,0-1 0,0 1 0,0-1 0,0 0 0,-1 0 0,0 0-1,0-1 1,0 1 0,-1-1 0,2-8 0,-3 10 203,0 0-27,0-13-26,0 13-25,-1 0-30,-1-1-218,0 1-1,-1-1 1,1 1 0,-1 0 0,1 0 0,-1 0 0,-1 1-1,1-1 1,0 1 0,-1 0 0,1-1 0,-1 2 0,0-1 0,0 0-1,-1 1 1,1 0 0,0 0 0,-10-3 0,8 3-51,0 1 1,0 0-1,0 0 1,-1 1-1,1-1 1,0 1-1,0 1 1,-1-1-1,1 1 1,0 0-1,0 1 1,0-1-1,0 1 1,0 1-1,-8 3 1,4-1-7,0 1 1,0 1-1,0-1 1,1 2-1,0-1 1,0 1-1,1 0 1,0 1-1,1 0 1,-1 0-1,2 1 1,-1 0-1,2 0 0,-9 19 1,8-11 23,0-1-1,1 1 1,1 0 0,1 1 0,1-1-1,0 1 1,1-1 0,4 36 0,-3-46-11,1 1 0,1 0 1,0-1-1,0 1 0,1-1 1,0 0-1,4 8 0,-5-13 9,2-2 19,12 2 0,-12-3-9,1-3-18,16-11 12,-1-1 1,-1-1-1,30-31 0,51-66-273,-41 43 53,-56 67 150,0-1-1,0 1 0,0 0 1,0 0-1,0 1 0,1-1 1,0 1-1,-1-1 0,1 1 1,0 0-1,0 0 0,5-1 1,-5 2-2,0 4 0,15 13 10,-1 0 0,-1 1 0,-1 1 0,27 37 0,-23-29 60,-19-23-34,1-1 0,0 0 0,0 0 0,0 0 0,0 0 0,0-1 0,1 1 0,-1 0 0,0-1 0,1 0 0,-1 1 0,1-1 0,0 0 0,-1 0-1,1-1 1,0 1 0,-1 0 0,1-1 0,0 0 0,0 0 0,0 0 0,-1 0 0,1 0 0,0 0 0,0-1 0,0 1 0,-1-1 0,1 0 0,0 0 0,-1 0 0,1 0-1,-1 0 1,1 0 0,-1-1 0,4-2 0,5-4 32,-1 0 1,0 0-1,-1-1 0,0 0 0,0-1 1,9-12-1,48-80 243,-29 42-93,-35 58-212,0 9-115,2 3 134,-2 0 0,1 0 0,-1 0 0,-1 0 0,0 0 1,0 15-1,-1-20 0,3 75 61,-2-70-42,0-1-1,0 0 0,1 0 0,0 0 0,1 0 0,0-1 0,5 11 0,-5-14 21,0-1-1,-1 1 1,2-1-1,-1 0 1,0 0-1,6 4 0,-8-7-1,0 0 0,0 0 0,1 0 0,-1-1 0,1 1 0,-1 0 0,1-1 0,-1 1 0,1-1 0,-1 1 0,1-1 0,-1 0 0,1 0-1,0 0 1,-1 0 0,1 0 0,-1 0 0,1 0 0,0 0 0,-1-1 0,1 1 0,-1 0 0,1-1 0,-1 0 0,3-1 0,7-4 83,-1-1 1,0 0 0,0-1 0,0 0 0,-1 0-1,-1-1 1,1 0 0,-2-1 0,1 0-1,-1 0 1,8-16 0,49-99 548,-45 84-597,-17 38-93,0 0-16,-2 3 37,0 0 0,0 0 0,0-1 0,0 1 0,0 0 1,0 0-1,1-1 0,-1 1 0,0 0 0,0 0 0,0-1 0,0 1 0,0 0 0,1 0 0,-1 0 0,0-1 0,0 1 0,0 0 1,1 0-1,-1 0 0,0 0 0,0 0 0,0-1 0,1 1 0,-1 0 0,0 0 0,0 0 0,1 0 0,-1 0 0,0 0 0,0 0 1,1 0-1,-1 0 0,0 0 0,0 0 0,1 0 0,-1 0 0,0 0 0,0 0 0,1 0 0,-1 0 0,0 0 0,0 0 0,1 0 1,-1 1-1,0-1 0,0 0 0,0 0 0,1 0 0,-1 0 0,0 1 0,0-1 0,0 0 0,1 0 0,-1 1 0,6 9-1,-1 2-1,0-1 0,-1 0 0,0 1 0,4 22 0,8 73 30,-8-48-9,54 428 166,-58-450-161,2 84-190,-6-109 119,-1 0 0,0 1 0,-1-1 0,0 0 0,-1 0 0,-1 0 0,-6 17 0,8-26 39,0 0 0,0 0 0,0 1 0,0-1 0,0-1 0,-1 1 1,1 0-1,-1-1 0,0 1 0,1-1 0,-1 0 0,0 0 0,-1 0 0,1 0 1,0 0-1,0-1 0,-1 1 0,1-1 0,-1 0 0,1 0 0,-1-1 0,0 1 1,1-1-1,-6 1 0,2-1 4,-1-1 0,1 1-1,0-2 1,0 1 0,-1-1 0,1 0 0,0 0 0,1-1 0,-1 0 0,0 0-1,-9-7 1,8 6-39,1-2 1,0 1-1,0-1 0,1 0 0,-1-1 0,1 1 0,1-1 1,-1 0-1,1-1 0,0 1 0,1-1 0,0 0 0,0 0 0,1-1 1,0 1-1,0-1 0,1 0 0,0 1 0,1-1 0,0 0 1,0 0-1,1-17 0,2 11-392,0-1 0,1 1 0,0 0 0,1 1 0,1-1 0,0 1 0,1-1 0,1 2 0,0-1 0,1 1 0,0 0 0,16-19 0,-1 6-1247,1 1 0,1 0 0,40-30 0,-17 22-1455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29.1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278 172 6669,'3'-2'-316,"7"-8"441,0-1 1,-1 0-1,0 0 1,-1-1-1,0 0 1,-1-1-1,0 0 1,6-16-1,-12 26 452,-2-2-419,0-11-17,0 12 88,-1 1-138,0 1-73,1 1-1,-1-1 0,0 1 1,1 0-1,-1-1 0,0 1 1,0 0-1,1 0 1,-1 0-1,0 0 0,0 1 1,0-1-1,0 1 1,0-1-1,-1 1 0,1-1 1,0 1-1,0 0 1,0 0-1,0 0 0,0 0 1,-4 1-1,-7 0 34,0 1 0,0 0 0,0 1 0,0 1 0,1 0 0,-1 0 0,1 1 0,0 1 0,0 0 0,1 0 0,0 1 0,0 1 0,1 0 0,-1 0 0,2 1 0,-1 1 0,-13 16 0,13-12 28,0 0 0,1 0-1,0 1 1,1 0 0,1 1 0,0 0-1,1 0 1,1 0 0,0 0 0,2 1 0,0 0-1,0 0 1,1 21 0,1-30 206,1 0-1,1 0 1,-1 0-1,1 0 1,0-1-1,1 1 1,0 0 0,0-1-1,1 0 1,6 14-1,-8-20-195,0 0-1,0 0 0,-1 0 0,1-1 1,0 1-1,0 0 0,0-1 1,0 1-1,0-1 0,0 1 1,0-1-1,0 0 0,0 1 0,0-1 1,0 0-1,0 0 0,0 1 1,0-1-1,1 0 0,-1 0 1,0 0-1,0 0 0,1-1 0,18-3 641,-20 4-770,3 0 109,0-1 1,0 0-1,-1 0 0,1 0 0,0 0 1,-1 0-1,1 0 0,-1-1 0,0 1 1,1-1-1,-1 0 0,0 1 0,0-1 0,3-3 1,3-4 237,22-21 273,-2-1 0,-2-2 0,25-37 0,-26 33-226,11-16-27,-35 52-326,0 0 0,-1 0 0,1 1 0,0-1 1,0 0-1,0 1 0,0-1 0,-1 1 0,1-1 0,0 1 1,0-1-1,0 1 0,0-1 0,0 1 0,0 0 0,0 0 1,0-1-1,0 1 0,1 0 0,-1 0 0,0 0 1,0 0-1,0 0 0,0 1 0,0-1 0,0 0 0,0 0 1,0 1-1,0-1 0,0 0 0,1 2 0,1-1-1,0 1-1,0 0 0,-1 0 1,1 0-1,0 0 0,-1 0 1,0 0-1,1 1 1,2 4-1,6 10-532,-1 0-1,-1 1 1,9 27 0,-11-25-1396,0 0 0,5 40 0,-11-7-6341,-1-49 4975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29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6781,'0'0'-428,"2"-1"40,12-6-221,-10 6 229,13-3 260,-13 3 44,1 4 26,11 5 122,-1 1-1,0 1 1,-1 0 0,0 1 0,-1 1 0,0 0 0,-1 0 0,0 2-1,11 15 1,-10-11 115,-1 1-1,-1 1 0,0 0 0,-1 1 0,-2-1 1,12 39-1,-14-25 3484,-8-38-1852,-6-20 968,4 11-3869,3-5 1338,5 1-118,1 0 1,0 1-1,2 0 1,9-19-1,-9 21-956,2 1-1,0 0 0,14-16 0,-10 16-324,12-10-4982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1 116 6021,'0'0'-214,"3"-2"-186,10-11 47,-6 15-18,1 2 362,-1 0 1,1 0-1,-1 1 0,0 0 1,0 0-1,0 1 0,-1-1 1,0 2-1,0-1 0,8 12 1,1 4 412,-1 0 1,-1 0-1,0 1 1,-2 1-1,10 29 1,-21-50 730,-3 7 4206,-2-17-5181,1 3-29,1-1 0,0 1 0,-1-1 0,1 0 0,1 0 0,-1 0 0,1-1 0,0 1 0,0 0 0,1-1 0,-1 1 0,1-1 0,0-7 0,0-3 117,2 1 0,-1-1 0,2 0 0,0 1 1,1-1-1,1 1 0,6-19 0,-7 25-291,0 1-1,1 1 1,0-1-1,0 0 0,1 1 1,0 0-1,0 0 1,0 0-1,1 1 1,0-1-1,0 1 1,1 1-1,0-1 1,0 1-1,11-6 1,-16 11-218,-1-2 78,1 1 1,0 1-1,0-1 0,0 0 0,-1 0 1,1 1-1,0-1 0,0 1 0,0-1 1,0 1-1,0 0 0,3 0 0,-3 0 8,0 0-1,0 1 1,0-1-1,0 0 1,-1 1-1,1 0 0,0-1 1,0 1-1,0 0 1,-1 0-1,3 1 1,1 1-309,-3-3 196,0 1 0,0 0 0,-1 0 1,1 0-1,0 1 0,-1-1 0,1 0 0,-1 0 0,1 1 0,-1-1 1,0 1-1,1-1 0,-1 1 0,0 0 0,0 0 0,1 2 0,1 1-1363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1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181 213 6909,'11'-16'118,"0"-2"0,-2 0 0,0 0 1,9-29-1,-17 44 82,-1-1-5,-9-41 541,7 41-636,1 3-91,1 0 1,0 1-1,-1-1 1,1 1-1,0-1 1,-1 1-1,1-1 1,-1 1-1,1-1 1,-1 1-1,1-1 1,-1 1-1,0-1 1,1 1-1,-1 0 1,1-1-1,-1 1 1,0 0-1,1 0 1,-1-1 0,0 1-1,0 0 1,1 0-1,-1 0 1,0 0-1,1 0 1,-1 0-1,-1 0 1,-21-2 121,23 2-139,-4 0 77,-3 2-6,-2 1-32,0 1-1,0 1 1,0-1 0,0 1-1,1 1 1,0-1-1,0 2 1,0-1 0,1 1-1,0 0 1,0 0 0,1 1-1,0 0 1,-6 10-1,4-5 35,0 1 1,1 0-1,1 0 0,0 1 0,1 0 0,1 0 0,0 0 0,-3 26 0,9-18 168,-1-19-55,-1 0 50,4 15 48,-4-18-236,1 1 0,0-1 0,-1 0 0,1 0 0,0 0 0,0 0 0,0 0 0,0-1 0,-1 1 0,1 0 0,1 0 0,-1-1 0,0 1 0,0 0 0,0-1 0,0 1 0,0-1 0,1 1 0,-1-1 0,2 1 0,7 4 759,-4-7-447,4-1-167,-1-1 1,1 0 0,-1-1 0,0 0 0,-1 0 0,1-1 0,-1 0 0,0 0 0,11-12 0,6-9 438,30-42 0,-8 7-12,-37 51-602,-8 9 28,3 7-31,-1 1 0,1 0 0,-1-1 0,0 1 0,0 0 0,-1 1 0,0-1 0,0 1 0,0 0 0,-1-1 0,3 13 0,2 8 69,1-1 0,2-1 0,1 1 0,19 32 0,-30-57-65,1 0-1,0 0 1,-1 0 0,1 0 0,0 0 0,0 0 0,0 0 0,0-1 0,0 1 0,0 0 0,0-1 0,0 1 0,0 0 0,0-1-1,0 1 1,0-1 0,0 0 0,0 1 0,1-1 0,-1 0 0,0 0 0,0 0 0,0 1 0,1-1 0,-1-1 0,0 1-1,0 0 1,0 0 0,1 0 0,-1-1 0,0 1 0,0 0 0,2-2 0,27-18 90,-28 18-100,11-11 42,0 0 1,-1-1-1,0 0 0,-2-1 1,15-26-1,2 0-7,30-52-120,-55 90 32,1 10-175,26 79 177,-24-66 69,1-1 1,0 1 0,2-1 0,0-1 0,1 0 0,21 33-1,-28-50-6,-1 1 0,0 0 1,1-1-1,0 1 0,-1-1 0,1 1 0,0-1 0,0 0 0,-1 0 0,1 0 0,0 0 0,0 0 0,0 0 0,0 0 1,1-1-1,-1 1 0,0-1 0,0 1 0,0-1 0,3 0 0,-2 0 7,1-1 1,-1 0-1,0 0 1,0 0 0,0 0-1,0 0 1,0 0-1,0-1 1,0 0-1,-1 1 1,1-1-1,3-3 1,5-6 53,0-1 0,0 0 0,-1 0 0,11-19 0,-18 26-61,64-112 255,-17 28-136,-38 65-157,-11 22 14,-1-1-1,1 1 0,0 0 0,1 0 1,-1 0-1,0 0 0,0 0 1,1 0-1,0 0 0,-1 0 1,1 1-1,2-3 0,-2 3-16,0 10-38,11 50 72,-2 0 0,6 116-1,-16 133 76,-3-150-16,3-94-34,0-10 32,-11 103 0,10-154-55,0 0 0,-1 0 0,1-1 0,-1 1 0,0 0 0,0 0 0,0-1 0,0 1 0,0-1 0,-1 1 0,1-1 0,-1 0 0,0 1 0,1-1 0,-1 0 0,0 0 1,0 0-1,-1 0 0,-3 3 0,3-4-4,-1 0 1,1 0-1,-1 0 1,1 0-1,-1-1 1,1 1-1,-1-1 1,1 0-1,-1 0 1,1 0-1,-1-1 1,1 1-1,-1-1 0,1 0 1,-6-1-1,-5-2 0,1-1-1,0 0 1,-1-1 0,2-1-1,-1 0 1,1-1-1,0 0 1,1 0-1,-1-1 1,2-1-1,-11-11 1,15 14-29,0-1 1,0 0-1,1 0 1,0-1-1,0 0 1,1 0-1,0 0 1,0 0-1,1 0 1,0-1-1,1 1 1,0-1-1,1 0 1,0 0-1,0 0 1,1 0-1,1-13 1,4-2-140,0 0-1,2 0 1,0 1 0,2 0 0,1 0 0,0 1 0,2 0-1,1 1 1,16-22 0,7-5-669,3 2 0,76-73 0,-59 69-609,3 3-1,1 2 1,3 3 0,2 3 0,1 3 0,76-32 0,-38 26-1612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8:31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928 0 6665,'-159'7'-426,"17"-3"2004,-256 41-1,390-44-1465,-140 34 3011,106-23-1479,39-11-1190,-1 1 12,4-2-312,-17 9 296,10 2 5640,8-11-6005,-1 0 0,0 0 0,0 0 0,0 0 0,0 0 0,0 0-1,43 7 589,0-1-1,0-2 1,76-2-1,-69-2-394,686 23 1852,115 0-711,-745-24-578,145-22-1,-224 16-3503,-50-22-17637,1 18 14440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4:58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23030,'0'1729'0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2.6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1 207 6613,'35'-66'496,"-33"63"151,-1-15-93,0 17-472,-1-3 1152,0 1-650,-2-8-977,1 9 1268,-2 7 2007,-6 26-2652,2 0 0,2 1 0,0 0 1,0 39-1,6-33 238,5 48 1,-4-71 5,1 0 0,1-1 0,0 1 0,0-1-1,2 0 1,7 14 0,-13-27-407,1 0 0,0 0 0,-1 0 0,1-1 0,0 1 0,0 0 0,-1-1 0,1 1 0,0 0 0,0-1 0,0 1 0,0-1 0,0 1 0,0-1 0,0 0 0,0 1 0,0-1 0,0 0 0,0 0 0,0 0 1,0 0-1,0 0 0,0 0 0,2 0 0,25-8 745,-17 1-632,-1-1 0,0 0 1,0 0-1,-1 0 0,0-2 0,0 1 1,11-16-1,0-4 206,24-47 1,-9-2-108,-33 76-292,4 6-95,8 9 114,-1 1 1,-1-1 0,0 2-1,14 22 1,-6-10 34,22 26 210,-40-51-160,0-2 19,-2 1-101,1-1 0,0 0 0,-1 1 0,1-1 0,-1 0 0,1 1 0,-1-1 0,1 0 0,0 0 0,-1 0 0,1 0 0,-1 0 0,1 0 0,0 0 0,-1 0 0,1 0 0,0 0 0,-1 0 0,1 0 0,-1 0 0,1 0 0,0-1 0,-1 1 0,1 0 0,-1 0 0,1-1 0,-1 1 0,1 0 0,0-1 0,3-7 17,-1 0 0,0 0 0,-1 0-1,0-1 1,0 1 0,-1 0 0,0-1 0,0 1-1,-1-11 1,-1-1-4,-1 0-1,-1 0 1,-1 0-1,0 1 1,-2-1-1,-8-20 1,8 26-31,-1 1 0,-1 0 0,0 0 0,0 0 0,-1 1 1,-1 0-1,0 1 0,-19-16 0,-50-33-2821,58 49 351,17 9 1079,-1 3-1536,-15 4 1179,15-4-378,-1 15-3335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2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 8553,'46'-3'130,"-43"3"188,1 1-199,-2-1-79,0 0-1,0 1 1,-1-1 0,1 1-1,0 0 1,0 0 0,0-1-1,-1 1 1,1 0-1,-1 1 1,1-1 0,-1 0-1,1 0 1,-1 1 0,0-1-1,1 0 1,-1 1-1,0 0 1,0-1 0,0 1-1,0 0 1,0-1 0,-1 1-1,1 0 1,0 0 0,-1 0-1,1-1 1,-1 1-1,0 0 1,0 0 0,0 2-1,17 123 1821,4 14-214,-21-138-1767,3 7 226,-3-6-2650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3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15 171 6865,'-3'-37'536,"3"20"368,-4-9-196,2 1-140,-1 5-184,1-4-748,7 3-7381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3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 6669,'1'0'12,"1"-1"-1,0 1 1,0-1 0,-1 1 0,1 0 0,0-1 0,0 1 0,0 0 0,-1 0 0,1 0 0,0 1 0,0-1 0,-1 0 0,1 1-1,0-1 1,0 1 0,-1-1 0,1 1 0,0 0 0,-1 0 0,1 0 0,-1 0 0,1 0 0,-1 0 0,0 0 0,1 0 0,-1 1-1,0-1 1,0 1 0,0-1 0,0 0 0,0 1 0,0 0 0,0-1 0,1 4 0,2 7 167,0 0 0,-1 0 0,-1 0-1,2 19 1,1-2 132,9 46 287,33 142 1035,-36-178-1542,2-1 0,1 0 0,29 53 0,-21-57-922,-21-32 488,1 0 1,-1 0-1,1-1 1,-1 1-1,1 0 1,0-1-1,-1 1 0,1-1 1,0 1-1,0-1 1,0 0-1,0 0 1,0 0-1,3 1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3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13 335 6793,'-3'-2'48,"-3"-1"-33,6 3 0,0-1 1,-1 1-1,1 0 0,0 0 1,0-1-1,0 1 0,-1 0 0,1-1 1,0 1-1,0 0 0,0-1 1,-1 1-1,1 0 0,0-1 0,0 1 1,0 0-1,0-1 0,0 1 1,0 0-1,0-1 0,0 1 1,0 0-1,0-1 0,0 1 0,0 0 1,0-1-1,0 1 0,0-1 1,0 1-1,1 0 0,-1-1 1,0 1-1,0 0 0,0 0 0,0-1 1,1 1-1,-1-1 0,7-6 12,0 1-1,0 0 0,1 0 0,0 0 0,0 1 1,0 0-1,0 1 0,1 0 0,11-4 0,206-59 229,-133 43 65,153-63 0,-238 83-229,-1 0-1,1 0 0,-1 0 1,0-1-1,-1 0 1,1-1-1,6-6 1,-11 9 177,-6-2-185,-13-15 0,17 20-79,-1-1 1,0 0 0,1 0-1,-1 1 1,0-1 0,0 0-1,0 1 1,0-1-1,0 1 1,0-1 0,0 1-1,0-1 1,0 1 0,0 0-1,0-1 1,0 1 0,0 0-1,0 0 1,0 0 0,0 0-1,0 0 1,0 0 0,0 0-1,-2 1 1,2-1 9,-3-1 7,0 1 1,-1 0-1,1 0 0,0 0 0,0 0 0,-1 1 1,1 0-1,0 0 0,0 0 0,0 0 0,0 0 1,0 1-1,0 0 0,0 0 0,1 0 0,-1 0 1,1 1-1,-6 4 0,4-1 32,0 0 0,0 0 0,0 0 0,1 0 0,0 1 1,1 0-1,0-1 0,0 1 0,0 1 0,1-1 0,0 0 0,0 0 0,0 1 0,0 10 0,0 15 265,1 0-1,4 33 0,-2-38-72,19 138 2703,-13-118-386,-6-45-1928,0 1 282,4 4-839,0-12 3302,17-45-2931,-11 21-6,25-47 0,-24 56-321,1 0-1,29-31 1,-38 44-116,3 2-4,20 3-3,-25 1 4,-1 0-1,1 0 1,0 0 0,0 1-1,0-1 1,0 1 0,0-1-1,0 1 1,-1 0-1,1-1 1,0 1 0,-1 0-1,1 0 1,2 3-1,2-1 2,2 2-135,-1 1 0,1-1 1,-1 1-1,-1 0 0,1 1 1,-1-1-1,0 2 0,9 12 0,-9-10-1314,1 0-1,-2 0 1,0 0-1,0 1 1,6 20-1,-9-25-3270,3 8 1253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5.0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224 512 9261,'1'-2'-202,"3"-56"-270,-4 53 549,0 5-75,0 0-1,-1 0 1,1 0-1,0 0 1,0 0-1,-1 0 1,1-1 0,0 1-1,0 0 1,0 0-1,-1 0 1,1 0-1,0-1 1,0 1 0,0 0-1,0 0 1,-1 0-1,1-1 1,0 1-1,0 0 1,0 0-1,0-1 1,0 1 0,0 0-1,0 0 1,0-1-1,0 1 1,0 0-1,0 0 1,0-1-1,0 1 1,0 0 0,0-1-1,0 1 4,0-1 0,0 1-1,0-1 1,0 1 0,-1-1-1,1 1 1,0-1 0,0 1 0,0-1-1,0 1 1,-1-1 0,1 1-1,0 0 1,0-1 0,-1 1 0,1-1-1,0 1 1,-1 0 0,1-1 0,0 1-1,-1-1 1,1 1 0,0 0-1,-1 0 1,1-1 0,-1 1 0,1 0-1,-1 0 1,1 0 0,-1-1-1,-3 1 34,-1-1 0,1 1 0,0 0 0,0 0 0,0 0 0,0 1 0,-1-1 0,1 1 0,0 0-1,0 0 1,0 1 0,0-1 0,1 1 0,-6 2 0,2 1 51,-1 1 0,0-1 0,1 1 0,0 0 0,1 1 0,-8 8 0,1 1 97,1 1 0,1 1-1,1 0 1,0 0 0,-9 26 0,15-32-24,1-1 0,0 1 0,-2 19 0,3-12-7,1-13-9,1-1 0,1 1 0,-1-1 1,1 1-1,0-1 0,0 1 0,0-1 0,1 0 0,0 0 0,0 0 0,0 0 0,1 0 1,4 8-1,-5-11 217,6 1 125,-7-3-451,0 1 0,-1-1 0,1 0 0,-1 1 0,1-1 0,-1 0 0,1 0 0,0 0-1,-1 1 1,1-1 0,0 0 0,-1 0 0,1 0 0,0 0 0,-1 0 0,1 0-1,0 0 1,-1 0 0,1 0 0,0-1 0,-1 1 0,1 0 0,-1 0 0,1 0 0,0-1-1,-1 1 1,1 0 0,0-1 0,7-4 105,0 0 0,0-1 0,-1 0 0,0 0 0,0 0 0,-1-1 0,0 0 0,0 0 0,8-12 0,8-22 411,-7 14-290,0 1 1,26-33 0,-39 57-266,-1 0-1,1 1 1,0-1 0,0 1 0,0-1 0,0 1 0,1-1 0,-1 1 0,0 0-1,1 0 1,2-1 0,-3 2 0,1-2 2,3 8-22,5 6 17,0 1 1,-1 1 0,-1 0 0,0 0 0,12 28-1,-6-11 80,24 34 0,-33-55 6,-5-8 61,-1-2-123,1 1 1,-1-1 0,0 1-1,0-1 1,0 1-1,1-1 1,-1 1 0,0-1-1,1 0 1,-1 1 0,0-1-1,1 0 1,-1 1 0,0-1-1,1 0 1,-1 1 0,1-1-1,-1 0 1,1 0-1,-1 1 1,1-1 0,-1 0-1,1 0 1,-1 0 0,1 0-1,-1 0 1,1 0 0,-1 0-1,1 0 1,-1 0 0,1 0-1,-1 0 1,1 0-1,-1 0 1,1 0 0,-1 0-1,0 0 1,1-1 0,-1 1-1,1 0 1,-1 0 0,1 0-1,-1-1 1,1 0-1,6-3 9,0 0 0,-1 0 0,1-1 0,-1 0 0,-1-1 0,1 1 0,-1-1-1,0 0 1,8-12 0,13-26 68,-12 19-104,1 1 1,34-43 0,-47 65-31,2 3-19,-2-1 53,0 0 1,0 1 0,0-1-1,0 1 1,0 0-1,0 0 1,0 0-1,0 0 1,-1 0 0,1 0-1,0 0 1,0 0-1,2 4 1,22 28-6,-12-12-11,2 0 0,0-2 0,1 0-1,27 23 1,-42-40 21,0 0-1,-1-1 0,1 1 0,0 0 0,0-1 0,0 0 0,0 1 0,0-1 0,0 0 0,0 0 0,5 2 0,-2-2 1,-4-1-1,0 1 0,0-1 1,0 1-1,0-1 0,1 0 0,-1 1 1,0-1-1,0 0 0,0 0 0,1 0 1,-1 0-1,0 0 0,0 0 1,0 0-1,0 0 0,1-1 0,-1 1 1,0 0-1,2-2 0,-1 2 0,1-1-2,-1 1 1,0 0-1,0-1 1,0 1 0,0-1-1,0 0 1,0 1 0,0-1-1,0 0 1,0 0-1,0 0 1,0-1 0,-1 1-1,3-2 1,3-2-2,7-5 2,0 0 1,-1 0 0,0-2-1,-1 1 1,0-2 0,14-19-1,-2 0 34,28-54 0,-39 62-9,-2-1 0,0-1-1,-1 0 1,-2 0 0,0-1 0,4-39 0,-7 19 29,-2 0 1,-2 0-1,-6-51 1,-4 56-102,7 39 38,-2 9 44,-1 6 7,0 0 0,1 1-1,0-1 1,1 1 0,0 0 0,1 0-1,1 0 1,0 22 0,1-12 13,-1 109 419,30 242 1,-15-312-2878,7-6-5709,-20-53 5858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5.2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1 114 9145,'2'-30'368,"8"15"-80,14-2-160,-9 8-28,3-1-32,4 3-148,2-3-276,8 6-268,-4-3-632,0 6-1393,-2-2-627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5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103 358 7829,'-2'-2'188,"0"1"-147,0 0 0,1 0-1,-1 0 1,1-1-1,-1 1 1,1 0-1,0-1 1,0 1 0,-1-1-1,1 0 1,0 1-1,0-1 1,1 0 0,-2-2-1,1 0 121,0 3-136,1-1-1,0 0 1,-1 1 0,1-1-1,0 0 1,0 1 0,0-1-1,0 0 1,1 0 0,-1 1-1,0-1 1,2-2 0,-1 1 29,-1-1-2,1 0 0,0 0 0,0 0 0,0 0-1,1 0 1,-1 0 0,1 0 0,0 1 0,4-7 0,6-10 219,18-40 535,-22 47-533,-1 0-1,0-1 0,-1 0 0,-1 0 1,0 0-1,-1-1 0,3-15 1,-7 26-99,-8-21 117,7 24-274,0-1 1,0 1 0,0 0-1,-1-1 1,1 1-1,0 0 1,0 0 0,-1-1-1,1 1 1,-1 0-1,1 1 1,-1-1-1,1 0 1,-1 0 0,0 1-1,1-1 1,-1 1-1,0-1 1,1 1-1,-1-1 1,0 1 0,0 0-1,0 0 1,1 0-1,-1 0 1,0 1 0,0-1-1,1 0 1,-4 2-1,-2 0 28,-1 0 0,1 1 0,0-1 0,0 2 0,0-1 0,0 1 0,1 0 0,-1 1 0,1-1 0,0 1 0,1 1 0,-1-1-1,1 1 1,0 0 0,0 0 0,1 0 0,0 1 0,0-1 0,0 1 0,1 0 0,0 0 0,0 1 0,1-1 0,-2 11 0,3-13-97,1 1 1,0-1 0,1 0-1,-1 0 1,1 0-1,0 0 1,0 0 0,0 0-1,1-1 1,0 1-1,0 0 1,0-1 0,1 1-1,-1-1 1,1 0-1,0 0 1,0 0 0,0 0-1,1 0 1,-1 0-1,1-1 1,0 0 0,0 0-1,1 0 1,-1 0-1,7 2 1,11 7-1844,1-2 1,0-1 0,48 12-1,-55-17 538,13 4-1517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5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6837,'0'0'20,"1"-4"0,0 2-10,0 1-8,-1 0 0,0-1 0,1 1 0,-1 0 0,1 0 0,-1 0 0,1 0-1,0 0 1,-1 1 0,1-1 0,0 0 0,0 0 0,0 0 0,0 0 0,-1 1-1,1-1 1,0 1 0,0-1 0,0 0 0,0 1 0,1 0 0,-1-1 0,0 1 0,0 0-1,0-1 1,0 1 0,0 0 0,0 0 0,1 0 0,-1 0 0,0 0 0,0 0 0,0 0-1,2 1 1,15 2 122,0 2 0,0 0 0,-1 0 0,0 2 0,0 0 0,-1 1 1,19 12-1,110 81 705,-48-20-242,-78-57-517,-25-27-3610,4 1 3489,-1 0 0,0-1 0,0 1 0,1-1 0,0 1 0,-1-1 0,1 0 0,0 0 0,1 0-1,-1 0 1,0 0 0,1-1 0,-2-3 0,0-13 141,0 0 0,2 0 0,0-1 0,1 1 0,1-1 0,4-22 0,-2 11 865,0 7-233,-3 21-422,0 0-43,0-3-299,0 7 81,0 0 0,0 0-1,0 0 1,0 0-1,0 0 1,0 1-1,0-1 1,-1 0-1,1 0 1,0 0 0,0 0-1,0 0 1,0 0-1,0 0 1,0 0-1,0 0 1,0 0 0,-1 0-1,1 0 1,0 0-1,0 0 1,0 0-1,0 0 1,0 0-1,0 0 1,0 0 0,-1 0-1,1 0 1,0 0-1,0 0 1,0 0-1,0 0 1,0 0-1,0 0 1,0 0 0,0 0-1,0 0 1,-1 0-1,1 0 1,0 0-1,0-1 1,0 1-1,0 0 1,0 0 0,0 0-1,0 0 1,0 0-1,0 0 1,0 0-1,0 0 1,0 0-1,0-1 1,0 1 0,-33 61 451,-38 65 970,17-48-6013,49-74 1999,-11 7-515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6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8021,'0'0'2096,"-1"10"-1835,-1 52 457,1-1-1,16 118 0,14 17-3066,-21-136-2694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00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25051,'0'1686'0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6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75 7709,'-3'-20'40,"2"16"2,5 0-2,-1 0 8,1 0 0,0 1 0,0-1-1,0 1 1,1 0 0,-1 0 0,1 1-1,0-1 1,0 1 0,0 0 0,0 0-1,0 1 1,0-1 0,1 1 0,5-1-1,9 0 89,0 1-1,1 1 0,-1 0 0,0 2 1,0 0-1,0 1 0,0 1 0,34 12 0,-25-5 93,0 1-1,0 1 1,-2 2-1,52 35 1,-69-42 53,0 0 0,0 1 0,-1 0 0,-1 1 0,1 0 0,-2 0 1,1 1-1,9 20 3758,-17-42-3864,0 10-175,0-6-19,0-1-1,0 1 1,1-1 0,0 1-1,0-1 1,1 1 0,0 0-1,0 0 1,1-1 0,0 2-1,6-12 1,1 3-668,1 0 1,0 1 0,21-20-1,-26 28-328,1 1 0,-1-1 0,1 2 0,0-1 0,1 1 0,-1 0 0,1 1 0,-1-1-1,13-2 1,-15 5-1413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7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207 179 6117,'1'-4'-36,"1"-2"-24,3-8 482,0 0-1,-1 0 1,0-1 0,-2 1 0,1-1 0,-2 0 0,0-25 0,-2 35-177,0 2-10,0 2-190,0-1 0,0 1 0,0 0 0,0-1 0,0 1 0,0 0 0,0 0 0,0 0 0,-1 0 0,1 0 0,0 0 0,-1 0 0,1 0 0,-1 0 0,1 1-1,-1-1 1,1 1 0,-3-1 170,-4 4-29,-3 1-80,1 0 1,0 1-1,0 0 0,1 1 0,0 0 0,0 0 0,-14 13 0,10-5 84,1 0 0,0 1 0,1 1 1,-17 29-1,23-35-79,0 0 0,1 1 0,0-1 0,1 1 0,0 0 0,0 0 0,2 1 0,-2 20 0,3-28-4,0 0 0,1 0 0,-1-1 0,1 1 0,0 0 1,0-1-1,0 1 0,1 0 0,-1-1 0,1 1 0,0-1 0,0 0 1,0 0-1,0 1 0,1-1 0,-1-1 0,1 1 0,0 0 0,0-1 1,0 1-1,0-1 0,0 0 0,6 3 0,-5-2 304,1-4-8,3-1-214,-1-1 0,0 0 0,0 0 0,0 0-1,0-1 1,0 1 0,0-2 0,-1 1 0,0-1 0,0 0 0,0 0-1,6-9 1,12-14 901,29-43-1,-7 8 142,-44 62-1206,-1 0-1,0 0 0,1 0 1,-1 0-1,0 0 1,1 0-1,-1 1 0,1-1 1,0 0-1,-1 1 0,1-1 1,-1 1-1,1 0 0,0-1 1,-1 1-1,1 0 0,0 0 1,-1 0-1,1 0 0,0 1 1,2-1-1,-2 1-50,3-1 90,0 2-17,7 5-772,0 0 0,-1 0 0,0 1 0,11 11 0,16 10-12003,-26-19 7181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8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116 122 9653,'-3'-1'-848,"-40"-1"-1819,37 2 2190,0 2-264,-2-1 712,5-1 39,1 0-1,-1 1 1,0-1-1,0 1 1,1 0-1,-1 0 1,1 0-1,-1 0 1,0 0-1,1 0 1,0 1-1,-1-1 1,1 1-1,0-1 1,0 1-1,0 0 1,0 0-1,-3 5 4541,12-5-3997,24 4-22,-23-4-25,0-5-40,14-5 74,0-2-1,-1 0 0,0-1 0,34-25 0,-47 30-261,-1-1 1,-1 1-1,1-1 0,-1 0 0,0 0 1,-1-1-1,8-12 0,-12 17 288,-16-2-421,14 5-140,0-1 0,0 1 1,0-1-1,0 1 0,0-1 1,0 1-1,0-1 0,-1 1 1,1 0-1,0 0 0,0 0 1,0 0-1,0 0 0,-1 0 1,1 0-1,0 0 1,0 0-1,0 0 0,0 1 1,0-1-1,-1 0 0,1 1 1,-1 0-1,-17 5 45,1 0 1,-1 2 0,-30 17-1,40-20-24,0 1 1,1 0-1,0 0 0,0 1 0,1 0 0,-1 0 0,2 1 1,-1 0-1,-8 14 0,14-21-20,0 0 0,1 0 0,-1 1 0,1-1-1,-1 0 1,1 0 0,0 1 0,0-1 0,-1 0 0,1 1 0,0-1 0,0 0 0,0 1-1,0-1 1,1 2 0,-1 1 9,3 6-27,2-3-193,0 0-1,1 0 1,0-1 0,0 0-1,0 0 1,1 0-1,0-1 1,0 0 0,0 0-1,1-1 1,0 0-1,-1 0 1,14 4 0,15 4-4317,69 12 1,-102-23 4253,30 5-3680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9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563 140 7553,'-65'-59'-1928,"64"58"2138,-9-9 174,2 0 380,-11-13 172,17 22-353,-1-2-315,-8-4 124,0 1-1,-1 1 0,1 0 1,-14-4-1,21 9-193,-2-1-5,-11 1 1,0 1 0,0 0 1,1 1-1,-24 6 0,20-1-39,1 0-1,-1 2 1,2 0 0,-1 1 0,1 0-1,1 2 1,-26 21 0,34-25-60,1 1 1,-1-1-1,2 2 1,-1-1-1,1 1 1,0 0-1,1 0 1,1 1-1,-1-1 1,1 2-1,1-1 1,0 0-1,1 1 1,-2 14-1,5-21 2,0-1-1,0 1 0,1 0 0,0-1 0,0 1 1,0-1-1,0 1 0,1-1 0,0 0 1,0 1-1,0-1 0,0 0 0,1 0 0,0-1 1,0 1-1,0 0 0,0-1 0,0 0 0,0 1 1,1-1-1,0-1 0,0 1 0,0 0 1,0-1-1,0 0 0,0 0 0,0 0 0,1-1 1,-1 1-1,1-1 0,5 1 0,3-2 143,0 0-1,0-1 1,0-1-1,0 0 1,-1 0-1,1-1 1,-1-1-1,0 0 1,0-1-1,0 0 1,0-1-1,15-10 1,-6 0 396,-2-1 1,32-35 0,14-11 322,-63 61-906,-2 2-51,0 0 1,0 0 0,0-1 0,0 1 0,0 0 0,0 0 0,0-1 0,0 1 0,0 0 0,0 0 0,0-1 0,1 1 0,-1 0 0,0 0 0,0 0 0,0-1 0,0 1 0,0 0 0,1 0 0,-1 0 0,0 0 0,0 0 0,0-1 0,1 1 0,-1 0 0,0 0 0,0 0-1,1 0 1,-1 0 0,0 0 0,0 0 0,0 0 0,1 0 0,-1 0 0,0 0 0,0 0 0,1 0 0,-1 0 0,14 2 76,10 9-5,-24-11-80,10 7-312,0 1 1,-1 0-1,0 1 0,-1 0 0,0 1 1,0-1-1,-1 1 0,0 1 0,8 18 1,-2-8-1145,13 27-3832,-14-18-2919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9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8465,'0'-3'-125,"2"-1"73,-1 1 1,1-1-1,-1 0 1,1 1-1,0-1 0,0 1 1,1 0-1,-1 0 0,1-1 1,4-3-1,-5 6 25,4 1 35,-1 0 12,1 0-1,0 1 1,0 0 0,-1 0-1,1 1 1,0 0-1,-1-1 1,0 2-1,1-1 1,-1 1-1,0 0 1,0 0-1,-1 0 1,1 1 0,4 4-1,0 0 91,-1 1 0,0 1 0,0-1 0,-1 1 1,0 1-1,8 17 0,-8-14 552,-1 1 0,8 25 0,-13-36-91,-1 6 6110,-18-49-6314,17 36-303,0 0-1,0 0 0,0 0 0,0 0 0,0 0 1,1 0-1,-1 0 0,1 0 0,0 0 0,0-1 1,0 1-1,1 0 0,-1 0 0,1 0 0,0 0 0,1-5 1,0 4-29,-1-4-57,1-1 0,1 0 0,0 1-1,0 0 1,1-1 0,0 1-1,0 1 1,1-1 0,0 1-1,0-1 1,0 1 0,1 1-1,1-1 1,10-8 0,-14 13-350,0 1 0,0 0-1,0 0 1,1 0 0,-1 1 0,0-1 0,0 1 0,1-1 0,-1 1 0,0 0-1,0 0 1,1 1 0,-1-1 0,0 1 0,0-1 0,1 1 0,-1 0 0,0 0 0,0 1-1,0-1 1,0 1 0,0-1 0,3 4 0,-3-3-327,4 3-93,-1 5-2682,3 6 8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39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13 167 7457,'-12'-39'608,"12"38"-602,0 0-1,1 1 1,-1-1-1,0 0 0,1 1 1,-1-1-1,0 1 1,1-1-1,-1 1 0,1-1 1,-1 1-1,1-1 1,-1 1-1,1-1 0,-1 1 1,1-1-1,-1 1 1,1 0-1,0 0 0,-1-1 1,1 1-1,0 0 1,0-1-3,0 1 1,-1 0 0,1 0-1,-1 0 1,1-1 0,-1 1 0,1 0-1,-1 0 1,1-1 0,-1 1 0,1-1-1,-1 1 1,1 0 0,-1-1-1,0 1 1,1-1 0,-1 1 0,0-1-1,1 1 1,-1-1 0,0 1-1,0-1 1,1 1 0,-1-1 0,0 1-1,0-2 1,5 3 63,4 1-20,0 1 0,0 0 0,0 0 0,0 1 0,0 0 0,-1 0 0,0 1-1,0 0 1,12 10 0,-14-10 38,0 0-1,0 1 0,0-1 1,-1 1-1,0 1 1,0-1-1,0 0 0,-1 1 1,0 0-1,0 0 1,-1 1-1,5 12 1,-1-1 548,-5-15-240,-2 0 65,0 0-171,-1 0 0,1 0 0,-1 0 0,0-1 1,0 1-1,0 0 0,-1-1 0,1 1 0,-5 6 3263,1-18-3136,-15-23-40,15 18-41,6 2-218,0 0 0,1 0 0,0 0 0,0 0 0,2 1 0,-1-1 0,1 1 0,1 0 0,0 0 0,0 0 0,1 1 0,11-15 0,-7 12-279,0 0-1,1 0 1,1 1 0,0 1 0,0 0 0,1 0 0,0 1 0,24-12-1,-31 19-344,0 0 0,0 0-1,0 0 1,0 1-1,0 0 1,1 0-1,8 0 1,-11 1-173,0 0 1,-1 0-1,1 1 0,-1-1 0,1 1 1,-1 0-1,1 0 0,-1 0 1,0 0-1,1 0 0,-1 1 1,0-1-1,5 4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40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81 6889,'3'-3'-257,"28"-32"-252,-29 33 615,10-12 60,-11 13-17,-1 1 0,0 0 0,1 0 0,-1-1 0,1 1 0,-1-1-1,0 1 1,1 0 0,-1-1 0,0 1 0,1-1 0,-1 1 0,0-1 0,0 1 0,1-1 0,-1 1 0,0-1 0,0 1-1,0-1 1,0 1 0,0-1 0,0 1 0,0-1 0,0 1 0,0-1 0,0 1 0,0-1 0,0 1 0,0-1-1,0 0 1,0 1 0,0-1 0,-1 1 0,1-1 0,-26-7 34,19 6-15,1 7 1,-6 5-55,1 0 0,0 1 0,0 0-1,1 1 1,-15 23 0,8-8 266,-26 56 1,41-75-251,0 0 1,0 0-1,0 0 1,1 1-1,0-1 1,0 9-1,1-14 351,5-1-239,14 5 2,-14-6 6,2-3-14,12-5 112,-1 0 1,0-2-1,0 0 0,20-14 0,37-30 1042,-73 51-1326,-2 2-61,0 0 0,0 0-1,0-1 1,0 1-1,0 0 1,0-1 0,0 1-1,0 0 1,0 0-1,0-1 1,0 1 0,1 0-1,-1-1 1,0 1-1,0 0 1,0 0 0,0-1-1,1 1 1,-1 0-1,0 0 1,0 0 0,0-1-1,1 1 1,-1 0-1,0 0 1,0 0 0,0 0-1,1-1 1,-1 1-1,0 0 1,1 0 0,-1 0-1,0 0 1,0 0-1,1 0 1,-1 0 0,0 0-1,1 0 1,-1 0-1,15 4 106,5 6-42,-7 0-21,1 1 1,-1 0 0,14 17-1,12 8-348,-36-32 269,0-1 0,1 0 0,-1-1 1,1 1-1,0-1 0,0 1 0,0-1 0,0-1 0,0 1 0,1 0 1,-1-1-1,1 0 0,-1 0 0,8 1 0,-8-2 11,0-4-2,12-11-15,-1-2-1,-1 1 1,0-2-1,-2 0 1,18-32-1,-10 17-55,-18 30 24,-2 3 65,0-1 1,1 1-1,-1-1 1,0 1-1,0 0 1,1-1-1,-1 1 1,0 0-1,0 0 1,1-1 0,-1 1-1,0 0 1,1 0-1,-1-1 1,0 1-1,1 0 1,-1 0-1,0 0 1,1 0-1,-1 0 1,1-1-1,-1 1 1,0 0 0,1 0-1,-1 0 1,1 0-1,-1 0 1,0 0-1,1 0 1,-1 0-1,1 0 1,-1 1-1,0-1 1,1 0-1,-1 0 1,0 0-1,1 0 1,-1 0 0,0 1-1,1-1 1,-1 0-1,0 0 1,1 1-1,-1-1 1,1 1-1,87 186 94,-88-186-73,1 0 1,0 1-1,0-1 0,0 0 1,-1 0-1,1 0 0,0 0 1,0 0-1,0 0 0,1 0 1,-1-1-1,0 1 0,0 0 1,0 0-1,1-1 0,-1 1 1,0-1-1,0 1 0,1-1 1,-1 0-1,0 1 0,1-1 1,-1 0-1,1 0 0,-1 0 1,0 0-1,1 0 0,-1 0 1,1-1-1,-1 1 0,0 0 1,1-1-1,-1 1 0,0-1 1,0 1-1,1-1 0,-1 0 1,1 0-1,7-4 26,0-1-1,-1 0 0,0 0 1,9-9-1,-8 7 45,12-12 66,-1-1 0,24-31 0,-5 5-30,-38 47-123,-1-1 0,1 0 1,-1 1-1,1-1 0,0 1 0,-1-1 0,1 1 0,0-1 0,-1 1 1,1-1-1,0 1 0,-1 0 0,1-1 0,0 1 0,0 0 1,-1 0-1,1 0 0,0 0 0,0-1 0,0 1 0,-1 0 0,1 0 1,0 0-1,0 0 0,0 1 0,-1-1 0,1 0 0,0 0 1,0 0-1,-1 1 0,1-1 0,0 0 0,1 2 0,16 16-45,-16-16 64,2 5-8,0-1 0,0 1-1,-1 0 1,0 1 0,0-1-1,0 1 1,2 13 0,2 5 14,14 29-15,3-2 0,53 89 0,6 10-286,-54-92 119,74 171-512,-92-201 559,-2 0 1,-1 1 0,-1-1-1,-2 1 1,3 61 0,-8-84 89,0 0 1,-1 0 0,0-1-1,0 1 1,-1-1-1,1 1 1,-2-1 0,1 0-1,-7 12 1,8-17 18,-1 1 1,0 0 0,0 0-1,0-1 1,0 1-1,0-1 1,-1 0-1,1 1 1,-1-1-1,1 0 1,-1-1-1,0 1 1,0 0-1,0-1 1,0 0-1,0 1 1,0-1-1,0 0 1,0-1-1,-1 1 1,1 0-1,0-1 1,-1 0-1,-5 0 1,1-1 8,0 1-1,0-1 1,0-1 0,0 0-1,0 0 1,0-1 0,0 1-1,1-2 1,-1 1 0,1-1-1,0 0 1,0-1 0,1 0-1,-1 0 1,1 0 0,0-1-1,0 0 1,1 0 0,-1 0-1,1-1 1,1 1 0,-1-1 0,1 0-1,1-1 1,-1 1 0,-3-15-1,0 2-31,2-1-1,1 0 1,0 0 0,2-1-1,0 1 1,2 0 0,0-1-1,1 1 1,5-27 0,4-4-440,2 1 0,3 0 0,2 1 0,1 1 0,3 0 0,31-51 0,-19 46-1256,2 1 0,3 1-1,1 2 1,82-78 0,-46 60-1790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6:51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7633 72 14985,'-7633'0'0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0:59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319 193 6577,'6'-17'335,"0"-1"1,-2 1 0,0-1-1,0 0 1,0-27 0,-4 40-15,-1 0-28,1 3-238,0 0 0,0 0 0,0 0 0,-1 0 0,1-1 0,-1 1-1,0 0 1,1 0 0,-1 0 0,0 0 0,0 0 0,0 1 0,-1-1 0,1 0 0,0 0 0,-1 1 0,1-1 0,-1 1 0,1-1 0,-1 1 0,0-1 0,0 1 0,0 0 0,0 0 0,1 0-1,-1 0 1,-1 0 0,1 1 0,0-1 0,0 1 0,0-1 0,0 1 0,-4-1 0,2 1 235,-3 2 8,-7 2-123,1 1 1,0 0-1,1 1 1,-1 0-1,1 1 1,1 0-1,-1 1 0,-11 9 1,5 1 182,1 0 0,0 1-1,1 1 1,-26 42 0,34-49-138,1 0-1,1 0 1,0 1-1,1 0 1,0 0-1,1 0 1,0 1-1,2-1 1,-3 26-1,5-31 24,0-5-112,-1 0 0,1 0 0,0 0 0,1 0 1,-1 0-1,0 0 0,1 0 0,0 0 0,0 0 0,0 0 0,1-1 0,-1 1 0,1 0 0,3 5 0,-4-9-79,0 1 0,0-1 0,0 1 0,0-1 0,0 1 0,0-1 0,0 0 0,1 1 0,-1-1 0,0 0 0,0 0 0,0 0-1,0 0 1,0 0 0,1 0 0,-1 0 0,0 0 0,0 0 0,0-1 0,0 1 0,0 0 0,1-1 0,-1 1 0,0-1 0,0 1 0,1-2 0,24-12 412,-25 14-492,12-10 288,-1 0-1,0 0 1,0-1 0,-1-1 0,-1 0-1,1 0 1,15-27 0,-13 19 49,-10 16-256,13-19 424,1 0 0,31-32-1,-45 53-339,3 5-91,2 4-84,0-1 0,-1 1 0,1 0 0,-1 0 0,-1 1 0,1 0 0,-1 1-1,-1-1 1,9 17 0,2 10-2186,14 41 1,-10-3-5673,-19-69 5871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0:59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58 8321,'0'-8'-11,"5"-24"258,-5 32-212,0-1 0,0 0 0,0 0 0,0 0 0,0 0 1,1 1-1,-1-1 0,0 0 0,1 0 0,-1 0 0,1 1 0,-1-1 0,1 0 0,-1 1 0,1-1 0,-1 0 0,1 1 0,-1-1 0,1 1 1,0-1-1,0 1 0,-1-1 0,1 1 0,0-1 0,0 1 0,-1 0 0,1 0 0,1-1 0,5 6 218,8 7-45,-1 1 1,0 0-1,0 1 1,-2 0-1,0 1 1,13 20-1,-19-24-31,0 1 0,-1-1 0,-1 1 0,0 0 0,0 0 0,-1 0 0,-1 1 0,0-1 1,1 23-1,-3-31-41,-1 1 0,1-1 0,-1 0 1,0 0-1,0 0 0,-1 0 1,1 0-1,-1 0 0,0 0 1,0 0-1,0-1 0,0 1 1,-1 0-1,1-1 0,-1 0 1,0 0-1,0 0 0,0 0 0,-4 2 1,4-3 1508,-2-8-1403,-15-16-37,20 22-199,0 0 0,-1 0 0,1 0 1,0-1-1,-1 1 0,1 0 0,0 0 0,0-1 0,-1 1 1,1 0-1,0 0 0,0-1 0,0 1 0,-1 0 0,1-1 0,0 1 1,0 0-1,0-1 0,0 1 0,0-1 0,0 1 0,0 0 1,0-1-1,0 1 0,0 0 0,0-1 0,0 1 0,0 0 0,0-1 1,3-12 53,0 0 0,1 1 0,1 0 0,0 0 0,1 0 0,0 0 0,0 1 0,1 0 0,1 0 0,15-16 0,-12 15-836,1 1 0,0 0 0,1 1 1,25-15-1,-36 24 321,-1 0 1,1 1-1,0-1 0,-1 1 1,1-1-1,0 1 1,-1 0-1,1 0 0,0 0 1,-1 0-1,1 0 1,0 0-1,0 0 1,-1 0-1,1 1 0,0-1 1,-1 1-1,1-1 1,0 1-1,-1 0 1,1-1-1,-1 1 0,1 0 1,1 2-1,-1-2 1127,3 1-2964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09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21725,'0'1724'0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0:59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29 5681,'0'0'73,"1"3"132,1 6 2,1 0 0,0 0-1,0-1 1,1 0-1,0 0 1,8 12 0,11 21 472,-12-17-221,-2 1-1,0 0 1,-1 0-1,-2 1 1,0 0-1,-2 0 1,1 33-1,-5-57-339,0 1 0,0 0 0,-1-1-1,1 1 1,-1 0 0,0-1 0,1 1 0,-1-1 0,0 1 0,-1-1-1,1 1 1,0-1 0,-1 0 0,1 0 0,-3 3 0,3-5-99,0 3 1771,-4-10-1422,1 2-300,0 0 0,1-1-1,0 1 1,0-1 0,1 0-1,-1 0 1,1 0 0,0 0 0,1 0-1,0 0 1,0-1 0,0 1-1,1 0 1,0 0 0,0-9 0,2-3-1,1 0 1,0 0-1,1 0 1,1 0-1,1 1 1,1 0 0,0 0-1,1 1 1,14-22-1,-15 27-469,1 0 0,1 1-1,0 0 1,0 1 0,18-14 0,-17 16-546,-1 1 1,2 0 0,-1 0 0,0 1-1,1 1 1,0 0 0,11-3-1,-14 6-1640,16 1-543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1:50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12729,'0'0'-1202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2:04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51 728,'-7'-25'20,"-6"9"-368,-2 7 120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1:57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28 5925,'0'0'-117,"-2"-2"36,-9-8 4674,6-5-4697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2:28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51 9621,'7'-18'91,"-6"15"-65,-1 0 4,5-23 1027,-4 32-117,-2 39-455,-17 116 767,6-68-536,-11 283 4588,26-350-3194,-3-26-2047,0 0 1,0 1-1,0-1 0,0 0 0,0 1 1,0-1-1,1 0 0,-1 0 1,0 1-1,0-1 0,0 0 0,0 0 1,1 0-1,-1 1 0,0-1 0,0 0 1,0 0-1,1 0 0,-1 1 0,0-1 1,0 0-1,1 0 0,-1 0 1,0 0-1,1 0 0,-1 0 0,0 0 1,0 0-1,1 1 0,-1-1 0,0 0 1,1 0-1,-1 0 0,0-1 0,3 0 102,-1 0-1,0-1 0,0 1 0,0-1 1,0 1-1,0-1 0,-1 0 0,1 0 0,2-3 1,-1 1-469,1-2 425,0-1 0,0 0 1,0 0-1,0-1 0,-1 1 0,-1-1 0,4-10 0,-1 0 55,16-51 364,-16 47-412,1 1 0,1-1 0,1 1 0,1 1 0,1-1 1,14-21-1,-20 38-116,0-1 1,0 1-1,0 0 1,0 0-1,1 1 1,0-1-1,-1 1 1,1 0-1,0 0 1,1 0-1,-1 1 1,0 0-1,1 0 1,-1 0-1,1 1 1,0 0-1,-1 0 1,1 0-1,0 1 1,7 0-1,-8 0-10,1 1 0,-1 0-1,0 0 1,1 0 0,-1 1-1,0 0 1,0-1 0,0 2-1,0-1 1,5 4 0,-7-4-1,4 1 0,-1 1-1,0 0 1,-1 0-1,1 0 0,-1 1 1,0-1-1,0 2 1,0-1-1,0 0 1,-1 1-1,0 0 0,0 0 1,-1 0-1,0 0 1,0 0-1,0 1 0,-1 0 1,0-1-1,2 12 1,-3-11 0,-1 1 0,0 0 1,0 0-1,0 0 0,-1 0 0,-1-1 1,1 1-1,-1 0 0,0-1 0,-1 1 1,0-1-1,0 0 0,-1 0 0,0 0 1,0 0-1,0-1 0,-8 9 1,-6 4-85,0-1 0,-2 0 1,0-2-1,-1 0 0,-1-1 1,0-1-1,-42 18 0,5-8-1209,45-19-152,1 0-1,-1-1 1,-1-1 0,-20 2-1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2:28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10769,'6'-2'-84,"1"0"0,0 0 1,-1 0-1,1 1 0,0-1 0,0 2 1,0-1-1,0 1 0,0 0 0,0 1 1,0-1-1,0 1 0,-1 1 0,1-1 1,0 1-1,-1 0 0,1 1 0,7 4 1,3 3 224,-1 0 0,-1 2 0,0 0 1,0 0-1,-1 2 0,-1 0 0,20 27 1,-3 2 609,38 75 1,-28-27 1867,-38-87-2101,-2-3-189,0-1-283,0 0 0,0 1 1,1-1-1,-1 0 1,0 1-1,0-1 1,0 0-1,0 1 1,0-1-1,0 0 1,0 1-1,0-1 1,0 1-1,0-1 0,0 0 1,0 1-1,0-1 1,0 0-1,0 1 1,-1-1-1,1 0 1,0 1-1,0-1 1,0 0-1,0 1 1,-1-1-1,1 0 1,0 1-1,0-1 0,-1 0 1,1 0-1,0 1 1,0-1-1,-1 0 1,1 0-1,0 0 1,-1 1-1,1-1 1,0 0-1,-1 0 1,1 0-1,0 0 0,-1 0 1,1 0-1,-1 0 1,1 1-1,0-1 1,-1 0-1,1 0 1,0-1-1,-1 1 1,1 0-1,-1 0 1,1 0-1,0 0 0,-1 0 1,1 0-1,0 0 1,-1-1-1,-9-4 50,7 3-63,-1 0 1,1 0-1,0 0 1,-1 0-1,1 0 1,0-1-1,1 1 1,-1-1-1,0 0 1,1 0-1,-1 0 1,-2-5-1,2 3 30,0 0 0,1-1 0,0 1 0,0-1 0,1 1 0,0-1 0,-1 1 0,2-1 0,-1 0 0,1 0 0,0 0 0,0 1 0,0-1 0,1 0 0,1-6 0,1 4-31,-1 0-1,2 0 1,-1 0 0,1 1-1,0 0 1,0-1-1,1 1 1,0 1-1,9-11 1,-2 5-406,1 1 0,0 0 0,1 1 1,0 0-1,0 1 0,1 1 1,0 0-1,1 1 0,26-9 0,-38 15 288,42-10-3370,-41 10 2698,-1 1 0,0 0 0,0-1 1,1 1-1,-1 1 0,0-1 0,1 1 0,-1-1 0,7 3 0,10 6-2446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2:29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8 156 7097,'-6'-12'-206,"4"10"31,14 7 122,0 0 119,-1 0-1,0 1 1,0 0-1,-1 1 1,0 0-1,0 1 1,-1 0-1,11 12 1,69 92 942,-77-97-599,-2 2-1,0 0 0,-1 0 0,-1 0 1,8 24-1,-11-17 799,-5-20 8,-3 1-385,3-4-794,0-1 1,0 0 0,0 1-1,0-1 1,0 1-1,-1-1 1,1 0 0,0 1-1,0-1 1,0 0-1,0 1 1,0-1-1,-1 1 1,1-1 0,0 0-1,0 0 1,-1 1-1,1-1 1,0 0 0,-1 1-1,1-1 1,0 0-1,-1 0 1,1 0 0,0 1-1,-1-1 1,1 0-1,0 0 1,-1 0-1,1 0 1,0 0 0,-1 1-1,1-1 1,-1 0-1,1 0 1,0 0 0,-1 0-1,1 0 1,-1 0-1,1-1 1,0 1 0,-1 0-1,1 0 1,-1 0-1,1 0 1,0 0-1,-1 0 1,1-1 0,0 1-1,-1 0 1,1-1-1,-6-4 81,0-1-1,1 0 1,0-1-1,1 1 1,-1-1 0,1 0-1,0 0 1,1 0-1,0-1 1,0 1-1,1-1 1,0 1-1,0-1 1,0 0-1,0-12 1,3 7-115,0 0-1,0 0 1,1 1 0,1-1 0,0 0 0,1 1 0,0 0 0,1 0 0,0 0-1,1 0 1,0 1 0,1 0 0,0 0 0,1 1 0,0 0 0,1 0 0,10-9 0,1 0-1191,1 1 0,39-26 1,-30 25-2982,45-21 1,-48 29 166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2:33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13097,'0'0'-1136,"-3"1"446,-10 5 899,10-5 2546,0 1-2613,-8 3 96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2:34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378 23 9721,'-6'1'-245,"-3"0"52,-1 0 0,0 0 0,-16-3-1,21 2 130,-56-12 748,47 9-500,11 2 151,-2 0-124,-24-4 1247,27 4-332,6 0 107,43 1 2406,-24 1-4389,35-1 1285,415 9 2951,-435-5-3232,-34-3-267,0-1-98,15 3-118,-15-2-125,-1 0-1167,5 1 1876,-8-2-440,0 1 0,0-1-1,1 0 1,-1 0-1,0 0 1,0 0 0,0 0-1,0 0 1,0 1-1,0-1 1,0 0 0,0 0-1,0 0 1,0 0-1,0 0 1,0 1 0,0-1-1,0 0 1,0 0-1,-1 0 1,1 0 0,0 0-1,0 0 1,0 1-1,0-1 1,0 0 0,0 0-1,0 0 1,0 0-1,0 0 1,0 0 0,-1 0-1,1 1 1,0-1-1,0 0 1,0 0 0,0 0-1,0 0 1,0 0-1,-1 0 1,1 0 0,0 0-1,0 0 1,0 0-1,0 0 1,0 0 0,0 0-1,-1 0 1,1 0-1,0 0 1,0 0 0,0 0-1,0 0 1,0 0-1,-1 0 1,1 0 0,0 0-1,0 0 1,0 0-1,0 0 1,-1-1 0,-353 68-6006,132-29 6612,-80 18 10725,313-54-9224,34 3-863,67 1-889,414-4 1754,-331-2-3956,-190 0 179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14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1030 515 21958,'0'20'0,"-1"1"0,-1-1 0,-1 0 0,-1 0 0,0-1 0,-1 1 0,-1-1 0,-1 0 0,0 0 0,-1 0 0,-1-1 0,0 0 0,-2-1 0,0 0 0,0 0 0,-1-1 0,-1 0 0,-1-1 0,0-1 0,0 0 0,-1 0 0,-1-2 0,0 1 0,-1-2 0,0 0 0,0-1 0,-1 0 0,0-1 0,-1-1 0,1-1 0,-2 0 0,1-1 0,0-1 0,-1-1 0,0 0 0,0-2 0,0 0 0,0 0 0,-1-2 0,1 0 0,0-2 0,0 0 0,0 0 0,0-2 0,0 0 0,1-1 0,-1-1 0,1-1 0,0 0 0,1-1 0,0-1 0,0-1 0,0 0 0,1-1 0,1 0 0,0-2 0,0 1 0,1-2 0,0 0 0,1 0 0,1-1 0,0-1 0,1 0 0,0-1 0,1 0 0,1 0 0,1-1 0,0 0 0,1-1 0,0 0 0,2 0 0,0 0 0,1-1 0,0 1 0,2-1 0,0 0 0,1 0 0,1-1 0,1 1 0,0 0 0,1 0 0,1 0 0,1 0 0,0 0 0,2 0 0,0 0 0,1 1 0,0 0 0,2 0 0,0 1 0,1-1 0,0 2 0,1-1 0,1 1 0,1 1 0,0-1 0,1 2 0,0 0 0,1 0 0,1 1 0,0 1 0,1 0 0,0 1 0,0 0 0,1 1 0,1 1 0,0 1 0,0 0 0,0 1 0,1 0 0,0 2 0,1 0 0,-1 1 0,1 0 0,0 2 0,0 0 0,0 1 0,0 1 0,0 0 0,1 2 0,-1 0 0,0 1 0,0 1 0,0 0 0,0 2 0,-1 0 0,0 1 0,1 0 0,-2 2 0,1 0 0,-1 1 0,0 0 0,-1 1 0,0 1 0,0 1 0,-1 0 0,0 1 0,-1 0 0,-1 1 0,0 1 0,0 0 0,-1 0 0,-1 2 0,-1-1 0,0 1 0,0 1 0,-2-1 0,0 2 0,-1-1 0,-1 1 0,0 0 0,-1 0 0,-1 1 0,-1 0 0,0 0 0,-1 0 0,-1 0 0,-1 0 0,-1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11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21502,'0'1688'0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16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0 9841,'0'0'-616,"-16"10"-4442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31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12 9205,'-19'-11'-59,"19"11"57,0 0-1,0 0 1,-1 0 0,1 0-1,0 0 1,0 0 0,-1 0-1,1 0 1,0 0 0,0 0-1,0 0 1,-1 0 0,1 0-1,0 0 1,0 0 0,-1 0-1,1 0 1,0 0 0,0 1-1,-1-1 1,1 0-1,0 0 1,0 0 0,0 0-1,-1 0 1,1 1 0,0-1-1,0 0 1,0 0 0,0 0-1,-1 1 1,1-1 0,0 0-1,0 0 1,0 0 0,0 1-1,0 2 10,0 1 0,0-1 0,0 0 0,0 1 0,1-1-1,0 0 1,1 6 0,8 28 262,-4-20 109,-1 0-1,-1 0 0,-1 0 1,-1 0-1,0 1 1,-1 32-1,-2-46 184,1 1 55,0 15 50,0-15 43,4 5 5173,2-26-5651,2-1 0,0 2 0,1-1 0,0 1 0,21-25 0,-5 15 237,48-38 1,-67 58-422,-3 2-36,0 1 1,0 1-1,0-1 1,0 0 0,0 1-1,1 0 1,-1-1-1,0 1 1,1 1-1,-1-1 1,1 0-1,-1 1 1,1 0-1,0 0 1,-1 0 0,1 0-1,-1 0 1,1 1-1,-1 0 1,1-1-1,-1 1 1,1 0-1,-1 1 1,5 1 0,6 5 11,0 0 0,-1 0-1,1 1 1,11 11 0,-22-17-16,17 14 10,-1 1 0,0 1 0,-1 1-1,-1 0 1,14 24 0,6 23-4140,-34-56-2482,-4-3 3394,-11 8 2056,9-14-486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31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1 111 9505,'0'0'252,"11"-13"248,1 0-4,4 2-76,15 0-228,-11 3-32,12 4-52,0-3-160,2 3-224,0-2-244,-1 2-208,-2-3-236,2 0-476,-6-2-1165,-8 2-587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31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57 7233,'20'-25'325,"-18"22"-32,0 1 89,5-10 67,-6 10 491,3-8-540,-1 8 63,-1 9 2401,21 117-436,2 9-1064,-16-45-4213,-9-80 2097,0 0 0,-1-1 0,0 1-1,0-1 1,0 1 0,-1-1 0,0 1 0,-1-1 0,0 0 0,0 0 0,-4 6-1,-6 11-2657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32.4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7373,'21'4'-329,"-16"-3"20,0 6-80,-5-7 380,1 1 0,0-1 0,-1 0-1,1 1 1,-1-1 0,1 1 0,0-1-1,-1 1 1,1-1 0,-1 1 0,1-1 0,-1 1-1,0 0 1,1-1 0,-1 1 0,0 0-1,1-1 1,-1 1 0,0 0 0,1 1 0,21 82 1078,14 113 1,-21-68 3002,-13-113-3189,-2-12 51,1-1 400,0 6-1476,1-15 4691,-1-17-4192,1 0 0,1 1 0,2-1 0,12-38 0,-8 39-39,2 1-1,23-36 0,-30 50-269,1 1-1,0-1 0,1 1 1,-1 0-1,1 1 1,0-1-1,1 1 1,0 0-1,-1 1 0,1 0 1,12-6-1,-16 9-39,1 1-1,1-1 1,-1 1-1,0-1 1,0 1 0,0 0-1,0 1 1,0-1-1,0 1 1,0-1-1,0 1 1,0 1 0,0-1-1,-1 0 1,1 1-1,0 0 1,-1 0-1,1 0 1,-1 0 0,4 4-1,1-1 4,-1 1 1,0 0-1,-1 1 0,1-1 1,-1 1-1,0 1 0,9 14 0,-4 5-363,0 0 0,-2 0 0,-1 1-1,-1 0 1,5 40 0,-12-67 293,0 35-5509,-12-14-8313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32.7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 11373,'0'0'392,"21"-8"328,-3-2-92,13 2-416,-8 2-100,3 2-228,0 2-328,2-1-380,0-1-396,-2-2-852,0 2 208,-2 0-485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32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35 109 6641,'-28'-42'186,"22"33"26,6 7-144,1-1 0,0 1 0,0-1 1,-1 1-1,1 0 0,1-1 0,-1 1 0,0 0 1,1 0-1,-1 0 0,1 0 0,-1 0 1,1 0-1,2-2 0,-1 1 1,1 1 0,-1 0 0,1-1 0,-1 1 0,1 1 0,0-1 0,0 0 0,0 1 1,0 0-1,0 0 0,0 0 0,0 0 0,0 1 0,0 0 0,5 0 0,-3-1 8,1 2-1,-1-1 1,1 1 0,-1 0-1,0 0 1,0 1 0,1 0-1,7 3 1,-9-2-16,-1-1 1,0 1-1,0 0 1,0 0-1,0 0 1,0 1-1,-1-1 1,0 1-1,1 0 1,-1 0-1,-1 0 1,1 0-1,-1 1 1,1-1-1,-1 1 1,0-1-1,-1 1 1,1 0-1,-1 0 1,0 0-1,0 0 1,-1 0-1,1-1 1,-1 2-1,0-1 1,-1 0-1,1-1 1,-1 1-1,-1 5 1,-3 14 216,-2 0 0,0-1 1,-2 0-1,-16 33 1,22-50-232,-48 88 696,-4 9 599,49-82-550,7-20-764,-1 0 1,0 0-1,0 0 0,1 0 1,-1 0-1,1 0 0,-1 0 1,1 0-1,-1 0 0,1 0 0,0 0 1,-1-1-1,1 1 0,0 0 1,-1 0-1,1-1 0,0 1 1,0-1-1,0 1 0,0 0 0,0-1 1,1 1-1,-1-1 27,9 5 52,1 0 0,0-2 0,-1 1 0,1-1 1,1-1-1,-1 0 0,0 0 0,0-1 0,1-1 0,11 0 0,7 1-155,113-2-3157,-54-10-6681,-84 10 6979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33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 7001,'0'0'29,"9"7"80,30 28 391,40 45 0,-62-62-188,-2 1 1,0 1-1,-2 1 1,0 0-1,13 29 1,-2 19 8885,-28-78-8752,-10-27-45,13 35-367,0-1 1,0 0-1,0 0 0,1-1 0,-1 1 1,1 0-1,-1 0 0,1 0 0,0 0 1,-1 0-1,1-1 0,0 1 0,1 0 1,-1 0-1,0 0 0,1-3 0,1-4 68,0-7 12,1 0 1,1 0-1,0 0 1,1 0 0,1 1-1,0-1 1,1 1 0,1 1-1,0-1 1,1 2 0,0-1-1,1 1 1,1 0-1,0 1 1,15-12 0,-23 21-108,0 0 1,1 0 0,-1 0-1,1 0 1,0 1 0,0 0-1,0 0 1,0 0 0,0 0-1,1 0 1,-1 1-1,1 0 1,-1 0 0,0 0-1,1 0 1,0 1 0,-1 0-1,1 0 1,-1 0 0,1 0-1,-1 1 1,1 0 0,-1 0-1,1 0 1,-1 0-1,1 1 1,-1 0 0,0 0-1,0 0 1,0 0 0,0 0-1,0 1 1,-1 0 0,1 0-1,-1 0 1,0 0 0,0 1-1,0-1 1,0 1-1,4 6 1,2 7 11,-1 0 0,0 1 0,-2 0 0,0 0 0,6 34 0,5 94 60,-6-29-3644,-10-110 3468,0-3-2095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33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70 11133,'10'-11'164,"9"-7"48,1 4-80,-5 7-16,7 3-12,0 1-4,5-1-132,-2 1-268,11 3-348,-6-1-396,7 1-720,-8 0-52,-4-3-349,-5 2-171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34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460 42 6245,'-3'-2'186,"-6"-10"4,7 10 992,6-2-900,16-11-19,-20 14-246,1 0 0,0 1 0,-1-1 0,1 1-1,0-1 1,0 1 0,-1 0 0,1-1 0,0 1 0,0 0 0,0-1-1,0 1 1,0 0 0,-1 0 0,1 0 0,0 0 0,0 0-1,0 0 1,0 0 0,0 0 0,0 0 0,0 0 0,-1 1 0,1-1-1,1 0 1,-1 1 45,3-1 176,2 1-15,17 4-23,-18-4-21,0 0-13,17 6 166,-22-6-305,1 0 1,-1-1-1,1 1 0,0 0 1,-1 0-1,1-1 1,-1 1-1,0 0 1,1 0-1,-1 0 1,0 0-1,1-1 0,-1 1 1,0 0-1,0 0 1,0 0-1,0 0 1,0 0-1,0 0 1,0 0-1,0-1 1,0 1-1,0 0 0,0 0 1,-1 0-1,1 0 1,-1 1-1,-2 18 246,-17 41 890,20-58-980,13 20 157,0 1-151,17 10 137,-17-20-228,0 0-1,-1 0 1,-1 2 0,17 29 0,-26-40-74,1 1 1,-1-1-1,-1 0 1,1 0 0,-1 1-1,0-1 1,-1 1-1,1-1 1,-1 1-1,0-1 1,0 1-1,-1 0 1,1-1-1,-1 0 1,0 1-1,-1-1 1,0 1 0,1-1-1,-2 0 1,1 0-1,-4 6 1,1-3 19,-1 1 0,0-1 0,-1 0 0,0-1 0,0 1 1,-1-1-1,1-1 0,-1 1 0,-1-1 0,1-1 0,-1 0 1,0 0-1,-1-1 0,1 0 0,-13 4 0,4-3-433,-1-1 0,0 0 0,0-2 1,0 0-1,-1-1 0,1-1 0,-25-2 0,-212-42-6485,161 22 3552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13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1 13346,'0'1755'0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34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1 7609,'-4'0'298,"-39"-1"718,39 1-7,17 0-843,163 8 301,-6-1-2003,-58-6-2811,-70-3 1521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35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 6597,'1'-6'-30,"1"2"20,-1 2 4,0 0 1,0 1 0,0-1-1,-1 0 1,1 0-1,0 0 1,-1 0 0,0 0-1,1 0 1,-1 0-1,0 0 1,0-3 0,17-5-61,-14 8 60,1 2 30,14 0 17,-14 0 19,3 4 17,0 0-30,0 1 1,0 0-1,0 1 1,-1 0-1,0 0 1,0 0 0,0 0-1,-1 1 1,0 0-1,0 0 1,0 1 0,-1-1-1,4 10 1,-2 6 334,0 0 0,-2 0 1,0 0-1,-2 0 1,0 1-1,-2-1 0,0 1 1,-2-1-1,-1 0 0,0 0 1,-9 27-1,1-6 2384,9-41-2102,-2-2 106,3-1-718,1 1-1,-1-1 1,0 0-1,1 0 1,-1 0-1,1 1 1,-1-1-1,0 0 1,1 0-1,-1 0 1,0 0-1,1 0 1,-1 0-1,0 0 1,1-1-1,-1 1 1,1 0-1,-1 0 1,0 0-1,1-1 1,-1 1-1,1 0 1,-1-1-1,0 1 1,1 0-1,-1-1 1,1 1-1,-1-1 1,1 1-1,0-1 1,-1 1-1,1-1 1,-1 1-1,1-2 1,-4-4 48,0-1 0,1 0 0,0 1 0,0-2 0,1 1 0,0 0 0,0 0 1,0-1-1,1 1 0,0-1 0,1 0 0,0-10 0,2-5 70,1 1-1,2-1 1,0 1-1,1 0 1,1 0-1,1 0 1,20-38-1,-26 56-150,1 0 0,0 0 1,0 0-1,0 1 0,0-1 0,0 1 0,6-4 0,-8 5-18,1 1 0,0 0 0,0 0 1,0 0-1,-1 0 0,1 1 0,0-1 0,0 0 0,0 1 0,0-1 1,1 1-1,-1 0 0,0-1 0,0 1 0,0 0 0,0 1 0,0-1 1,0 0-1,0 0 0,3 2 0,3 1-15,1 1 0,0 0 0,-1 1 0,0 0 0,0 0 0,-1 1 0,1 0 0,-1 0 0,-1 1 0,1 0 0,-1 0 0,0 0 0,-1 1 0,1 0 0,6 15 0,6 14-11,-2 0-1,15 56 1,-22-65 22,11 44-2192,-11-28-4272,-9-41 4104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35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1 142 9037,'7'-21'468,"-2"4"124,8-3-248,3 6-192,-1 4-8,1 3-36,5 3-120,-1-3-220,5-1-256,4 2-264,2-1-396,0-1-664,0 3-365,-4-3-191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36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344 70 6001,'69'-69'3007,"-85"74"-2887,-1 0-87,-11 5 61,-46 21-1,32-10 35,-164 86 1134,176-86 566,37-15-1525,16 8 56,1 0 0,1-2 0,0-1 0,38 12-1,51 22 2482,-111-44-2281,1-1 4,-3 0-498,0 0-1,0 0 1,0 0 0,0 0-1,0-1 1,1 1 0,-1 0 0,0-1-1,0 1 1,0 0 0,0-1-1,0 1 1,0-1 0,0 0-1,0 1 1,0-1 0,-1 0-1,1 0 1,0 1 0,0-1 0,-1 0-1,1 0 1,0 0 0,-1 0-1,1 0 1,-1 0 0,1 0-1,-1 0 1,1 0 0,-1 0-1,0 0 1,0 0 0,1 0-1,-1-1 1,0 1 0,0 0 0,0 0-1,0 0 1,0 0 0,-1-2-1,0-28 812,3-37 1,0 18-287,-2 46-492,0 1-26,30 217 172,-5-86-2653,-3-24-3168,-20-96 4302,-1 1 0,0-1 1,-1 1-1,0-1 0,-1 1 0,-1 11 0,-3 1-3993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44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3 1152,'0'0'324,"-5"0"-123,-13 0-72,13 0-11,1-1 42,-6 0 395,0 1 0,0 0 0,-1 0 0,1 1 0,0 0 0,-15 5 0,23-6-436,-1 1 1157,-18 3 1720,-2-1 3136,275-4-4454,548 8 198,-597-5-4370,-189-2 1650,-6 1-1032,0 0 2991,-5 0-3473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45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176 105 5396,'-6'0'-284,"-136"-4"3012,137 4-2122,-13 0 600,14 0 1412,174-7-1379,48 1-91,278-14 3,-494 20-1163,119-13-2257,-108 11 1213,0-1-1,0 0 1,-1-1 0,0-1-1,1 0 1,-1 0-1,12-9 1,-6 1-2164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23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62 11141,'0'0'-857,"-3"-1"-1991,-13 1 8701,13-2-5559,1 0 56,0 1 0,0-1 0,0 0 0,0 0 0,0 0 0,0 0 0,1 0 0,-1 0 0,1 0 0,-1 0 0,1-1-1,0 1 1,0 0 0,0-1 0,0 1 0,0-5 0,0 3 1424,0-6-1573,1 6 109,2 7 1598,8 27-1891,-2 0 1,-1 1-1,-2-1 1,3 49-1,-3 137 384,-5-189-239,5 15 5183,-4-55-5121,-2-259 1085,-3 162-977,3 106-365,2 0-151,-1 0-226,0-5 613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39.0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1 3668,'0'0'1983,"-4"3"-1934,-13 10 34,17-12-71,-1 0 0,1-1 0,-1 1 0,1 0 0,-1-1 0,1 1 0,-1 0 0,1 0 0,0-1 0,0 1 0,-1 0 0,1 0 0,0 0 0,0 0 0,0-1 0,0 1 0,0 0 0,0 0 1,0 0-1,0 0 0,0 0 0,0-1 0,0 1 0,0 0 0,1 1 0,1 29 566,1 0 1,14 60-1,-11-62 160,0 1-1,2 56 1,-7-61-216,0-20-312,-1 1 0,1-1 0,-1 1 0,0-1 0,0 1 0,-1-1 0,0 1 0,0-1 0,0 0-1,0 1 1,-1-1 0,0 0 0,0 0 0,0 0 0,-5 7 0,5-10-88,-1 0-1,1 1 0,0-1 1,-1-1-1,0 1 1,1 0-1,-1-1 0,0 1 1,0-1-1,0 0 0,0 0 1,0 0-1,0 0 0,-4 0 1,3 0 46,1-1 211,-3-1-2,3 1-293,-1-1 1,1 0-1,-1 1 0,1-2 0,0 1 1,0 0-1,0-1 0,-1 1 0,1-1 0,1 0 1,-1 0-1,0 0 0,0 0 0,1 0 1,-1-1-1,1 1 0,0-1 0,0 0 1,0 0-1,0 0 0,0 0 0,1 0 0,-1 0 1,1 0-1,0 0 0,-1-4 0,0-10 70,1 1-1,2 0 0,-1 0 0,2-1 1,0 1-1,1 0 0,0 0 0,1 0 1,1 1-1,12-26 0,-5 14-2,1 1 0,2 1 0,0 0 1,2 0-1,27-30 0,-43 54-145,1-1 1,-1 0 0,1 1-1,-1-1 1,1 1 0,0 0-1,-1-1 1,1 1-1,0 0 1,0 0 0,0 0-1,0 0 1,0 1 0,0-1-1,0 0 1,0 1 0,0-1-1,1 1 1,-1 0 0,0 0-1,0 0 1,0 0 0,0 0-1,1 0 1,-1 1 0,0-1-1,0 1 1,0-1-1,0 1 1,0 0 0,0 0-1,0 0 1,0 0 0,0 0-1,-1 0 1,1 1 0,0-1-1,-1 1 1,1-1 0,1 2-1,3 4 8,0 0-1,0 0 1,0 0-1,-1 1 1,-1 0-1,1 0 1,-1 0-1,0 0 1,4 16-1,6 11 77,2 7 195,-1 2 1,16 86-1,-24-96-143,-4 9 39,-3-40-299,2 14-75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39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1 115 10009,'14'-18'-32,"-7"1"60,6 5 100,7 1-16,-1 6-12,4 0 0,3 4-4,6-4-28,8 0-124,-1 1-196,10-2-244,-4 2-276,-1-3-344,-5 0-1577,-3 0-675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39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0 165 7189,'10'-17'488,"-1"-2"1,-1 1 0,-1-1 0,0 0-1,4-24 1,-11 40-37,1-1-46,-1 3-287,1-1-1,-1 0 1,0 1 0,1-1 0,-1 1-1,1-1 1,-1 1 0,1-1 0,0 1-1,-1 0 1,1-1 0,0 1-1,2-2 1,-3 3-75,1 0-1,-1 0 0,1 0 1,-1 0-1,0 0 0,1 0 1,-1 0-1,1 1 0,-1-1 1,0 0-1,1 0 1,-1 0-1,0 1 0,1-1 1,-1 0-1,0 1 0,1-1 1,-1 0-1,0 1 0,0-1 1,0 0-1,1 1 1,-1-1-1,0 0 0,0 1 1,0-1-1,0 0 0,1 1 1,-1-1-1,0 1 1,0-1-1,0 1 0,3 11 254,0 0 0,-1 0 1,2 13-1,8 293 3660,-7-79-1930,2-152-4184,-6-83 479,11 2-2587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1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18657,'0'1692'0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52.0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405 244 12277,'-17'-58'-4375,"16"55"4165,-8-15 59,6 9 489,-1 0 1,-1 0 0,0 0-1,0 1 1,-1 0 0,0 0 0,-13-14-1,17 20-61,1 0-204,0 0 1,-1 1-1,1-1 1,0 0-1,-1 1 1,1-1-1,-1 1 1,0-1 0,1 1-1,-1 0 1,0-1-1,0 1 1,0 0-1,0 0 1,0 1-1,0-1 1,0 0-1,0 1 1,0-1-1,0 1 1,-1 0-1,-1-1 1,0 1-6,1 0 1,0 0-1,-1 1 1,1-1-1,0 1 1,-1-1-1,1 1 1,0 0-1,0 0 1,-1 0-1,1 1 1,0-1-1,0 1 1,-3 2-1,-10 11 236,1 0 0,0 0 0,1 2 0,1 0 1,0 0-1,1 2 0,1-1 0,1 1 0,0 1 0,-12 40 0,5-5 391,2 1-1,-14 113 1,21-112-66,3 0-1,2 0 1,10 114 0,-5-162-543,0 0 0,1 0 0,1 0-1,0 0 1,0-1 0,0 1 0,1-1 0,0 0-1,1-1 1,0 1 0,0-1 0,1 0 0,-1-1-1,2 1 1,-1-1 0,1-1 0,-1 0 0,2 0-1,11 6 1,-12-7 11,1 0 0,0 0 1,0-1-1,0 0 0,0 0 0,0-1 0,0 0 0,1-1 1,-1 0-1,0-1 0,1 0 0,-1 0 0,1-1 0,-1 0 0,1 0 1,-1-1-1,0-1 0,0 0 0,14-6 0,-15 4 4,-1 0-1,1 0 0,-1-1 1,-1 0-1,1 0 0,-1 0 1,0-1-1,-1 0 0,1 0 1,4-10-1,6-12 160,17-46 0,-9 19-5,-3 14-67,-3-1-1,-2-1 1,19-79 0,-31 100-147,-1 1 1,0 0 0,-2-1 0,-1 1 0,0-1 0,-2 1-1,0-1 1,-2 1 0,-12-42 0,5 32-159,-3 1-1,0 0 1,-24-37 0,-31-30-3600,62 90 2377,0 1-1,-1-1 0,-15-11 1,-8-2-6080,25 17 5321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39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135 55 9553,'-95'-27'-123,"56"17"4638,53 10-4142,278-7-1160,-273 7-754,-13 0 410,0 0 1,0 0 0,0-1-1,0 0 1,10-2 0,0-3-2222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40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310 91 7105,'-27'0'-252,"22"0"40,2 1-227,0 0 469,1 0-1,-1 0 1,1 0 0,0 0 0,0 0-1,0 1 1,0-1 0,0 1-1,0-1 1,0 1 0,-2 2 0,3-2 192,-9 15 352,6-10-109,0 0-1,-1 0 0,1-1 1,-1 1-1,-1-1 1,1 0-1,-8 6 0,11-10 157,-5 2 325,7-3-865,-1-1 0,1 1-1,-1 0 1,1-1-1,-1 1 1,1-1 0,-1 1-1,1-1 1,-1 1 0,0-1-1,1 1 1,-1-1 0,0 1-1,1-1 1,-1 0-1,0 0 1,0 1 0,1-1-1,-1 0 1,0 0 0,-1 0-1,-3 0 147,1 0-1,-1-1 0,0 0 1,1 0-1,-1 0 0,1 0 0,-1-1 1,1 0-1,0 0 0,0 0 1,0-1-1,0 1 0,0-1 1,0 0-1,1 0 0,-1 0 1,1 0-1,0-1 0,0 1 1,0-1-1,0 0 0,-3-6 0,5 7-133,1 1-1,-1-1 1,0 0-1,1 1 1,0-1-1,0 1 1,-1-1 0,2 0-1,-1 1 1,0-1-1,0 0 1,1 1-1,0-1 1,-1 1-1,1-1 1,2-4-1,-1 2-2,1 1 0,-1 0 0,1 0 0,0 0 0,0 0 0,0 0 0,0 0 0,6-4 0,0 1 5,1 1-1,0 0 0,1 1 1,-1-1-1,1 2 0,0 0 0,0 0 1,1 1-1,-1 0 0,1 1 1,-1 0-1,16 1 0,-22 1-69,0 0 0,0 0 0,1 1 1,-1-1-1,0 2 0,0-1 0,-1 0 0,1 1 0,0 0 0,0 0 0,-1 0 0,1 1 1,4 3-1,-6-3-13,0 0-1,0 0 1,0 0 0,0 0 0,-1 1 0,0-1 0,1 1-1,-1 0 1,-1-1 0,1 1 0,0 0 0,-1 0 0,0 0-1,0 1 1,0-1 0,-1 0 0,1 0 0,-1 5 0,0 3 10,-1-1 0,0 1 0,-1-1 0,0 1 0,-1-1 1,0 0-1,-1 0 0,0 0 0,-10 18 0,-7 9 41,-32 42 0,44-67-46,-113 142 119,9-13 104,97-118 235,15-22-101,4 3 35,0-1-347,0 0 0,0-1 0,1 1 0,-1-1 0,1 0 0,0 0 1,0 0-1,0-1 0,0 1 0,1-1 0,-1 0 0,1 0 0,-1-1 0,1 1 1,0-1-1,7 1 0,17 3 248,48 2-1,-42-4-146,417 19 870,-258-27-5663,-185 5 3956,28-3-3883,-34 3 3693,-1 0-1,1-1 0,-1 1 0,1-1 0,-1 0 1,1 1-1,-1-1 0,0-1 0,1 1 0,-1 0 1,3-3-1,3-4-5712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52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851 189 12309,'-20'-39'-1084,"-44"-63"-1,60 97 1191,-1 0-1,1 1 0,-1-1 1,0 1-1,0 0 1,0 1-1,-1-1 0,0 1 1,1 0-1,-12-4 1,14 6 72,-6 4 38,-11 3 2,0 0 0,1 2 0,1 0 0,-1 1 0,-30 21 0,20-9 161,1 1 0,-44 45 0,19-7 255,3 2 0,-55 87 0,64-84 97,-38 81-1,61-107-232,2 0-1,2 1 0,-16 72 1,27-97-364,1-1 0,0 0 0,2 1-1,-1-1 1,2 1 0,0-1 0,1 0 0,0 1 0,1-1 0,1 0 0,0 0 0,1-1 0,0 1 0,1-1 0,0 0 0,2-1 0,-1 0 0,1 0-1,1 0 1,0-1 0,1 0 0,0-1 0,17 14 0,1-2 25,0-1 0,2-2 0,1 0 0,0-2 0,1-2 0,1 0 0,0-3 0,1 0 0,0-3-1,56 10 1,-62-15-20,1 0-1,0-2 0,0-1 1,0-2-1,0-1 0,-1-1 1,1-1-1,-1-1 0,0-2 1,0-1-1,0-1 0,-1-1 1,42-23-1,-52 22-73,-1 0 0,1-1 0,-2-1 0,0 0 0,-1-1 0,0 0-1,-1-2 1,0 1 0,13-24 0,-13 17-14,-2-2 0,0 0 1,-1 0-1,-1-1 0,-2 0 0,7-35 0,-7 13 9,-2-1 0,-1-83 0,-22-91 54,9 154-1052,-37-130 0,45 193 521,-1-1 1,0 1-1,-1 0 1,1 0-1,-1 0 1,0 0-1,0 0 1,-1 0-1,1 1 1,-1-1-1,0 1 1,-6-4 0,4 4-948,0 0 0,0 0 0,-1 1 0,1 0 1,-1 0-1,0 0 0,0 1 0,-12-3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47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17 572,'-5'1'271,"-16"4"21,16-4 332,1-1-227,-11 0 60,11 0 1030,1-2-919,2 2-472,1 0-1,0 0 1,0 0-1,0-1 1,-1 1-1,1 0 0,0 0 1,0 0-1,-1 0 1,1 0-1,0 0 1,0 0-1,-1 0 0,1 0 1,0 0-1,0 0 1,0 0-1,-1 0 0,1 0 1,0 0-1,0 0 1,-1 0-1,1 0 1,0 0-1,0 0 0,-1 0 1,1 0-1,0 0 1,0 1-1,0-1 1,-1 0-1,1 0 0,0 0 1,0 0-1,0 0 1,-1 1-1,1-1 1,0 0-1,0 0 0,0 0 1,0 1-1,0-1 1,0 0-1,-1 0 1,1 1-1,0-1 0,0 0 1,0 0-1,0 0 1,0 1-1,2 22 1615,16 43-1858,-10-41 1077,-2 6-361,0 0 0,-3 1 0,0-1 1,-2 0-1,-1 1 0,-2 0 0,-7 42 1,8-68-324,0-1 0,0 1 0,-1-1 0,1 0 0,-1 0-1,-1 1 1,1-1 0,-1 0 0,0-1 0,0 1 0,0 0 0,-5 5 0,5-8 790,-3-6-729,-18-11-28,16 6-21,3-6-140,1 0 0,0 0 1,1-1-1,1 1 0,1-1 1,0 1-1,1-1 0,0 0 0,2 1 1,0-1-1,6-26 0,-1 17-14,0-1 0,2 2 0,0-1 1,2 1-1,0 1 0,22-32 0,-26 44-61,-5 7-28,0 0-1,0 1 0,1-1 0,-1 1 1,1 0-1,0-1 0,0 1 1,0 0-1,1 1 0,-1-1 0,0 0 1,1 1-1,0 0 0,-1 0 0,1 0 1,6-2-1,-5 3-6,-1 0 1,1 1 0,0-1-1,-1 1 1,1 0 0,0 0-1,0 0 1,-1 0 0,1 1-1,0 0 1,-1 0 0,1 1-1,-1-1 1,1 1-1,-1 0 1,0 0 0,5 3-1,-3-1 6,1 1-1,-1 1 0,0-1 0,-1 1 1,1 0-1,-1 0 0,0 1 1,-1 0-1,6 9 0,-1 5 25,0-1 0,-1 1 0,-1 0-1,-1 1 1,-1 0 0,4 36 0,-7 5 99,-2-1-1,-16 114 1,10-126-47,4-43-71,1 29 84,3-8-1514,-1-28 1292,-1 1 0,0-1 0,0 1 0,0-1 0,0 1 0,1-1 0,-1 1 0,0-1 0,0 1 0,1-1 0,-1 1 0,0-1 0,1 0 0,-1 1 0,0-1 0,1 0 0,-1 1 0,1-1 0,-1 0 0,1 1 0,-1-1 0,1 0 0,-1 0 0,1 0 0,-1 1-1,1-1 1,-1 0 0,1 0 0,-1 0 0,1 0 0,-1 0 0,1 0 0,-1 0 0,1 0 0,-1 0 0,2 0 0,5-5-4796,10-11 2481,-2-1-1945,-3 3-1343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48.3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44 11457,'-5'-1'-43,"-42"-2"474,43 3 2780,21-2-2923,284-19 161,-272 19-1072,55-4-2491,-33-2-4370,-47 7 4768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48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47 117 7021,'34'-117'10390,"-33"129"-9809,2 19 172,-2 1 0,-6 59 0,-67 323 3101,69-401-4134,1 1-1,0 0 1,0 15 0,5 17-3998,-2-40 1500,4 2 1960,16-2-12436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48.9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82 10885,'0'0'107,"-1"-4"53,6-33 1533,-4 34-1304,15-3 236,-14 5-575,0 0 0,0 0 0,0 0 0,0 0 0,0 0-1,0 1 1,0-1 0,0 1 0,1-1 0,-1 1 0,0 0 0,4 0 0,161-11-1386,-54-1-7416,-110 12 6188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49.5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463 210 6293,'-67'-73'3689,"65"71"-3058,-2-6 205,4 7-758,-1 1 0,1 0 0,-1-1 1,1 1-1,-1 0 0,1-1 0,0 1 1,-1-1-1,1 1 0,0-1 0,-1 1 0,1-1 1,0 1-1,0-1 0,0 0 0,-1 1 1,1-1-1,0 1 0,0-1 0,0 1 0,0-1 1,0 0-1,0 1 0,0-1 0,0-1 1,1-1 15,-1 1 1,1-1-1,0 0 1,0 0-1,0 0 1,0 0-1,0 1 1,0-1 0,1 0-1,-1 1 1,1-1-1,0 1 1,0 0-1,0 0 1,0-1 0,0 1-1,0 0 1,1 1-1,-1-1 1,1 0-1,-1 1 1,5-3-1,7-4 154,0 0 0,1 1 0,-1 0 0,1 1 0,1 1 0,19-5 0,-30 9-204,-1 0 1,1 0-1,0 0 0,0 1 0,0 0 0,0 0 1,0 0-1,0 0 0,-1 1 0,1 0 0,0 0 1,0 0-1,0 0 0,-1 1 0,1 0 0,-1 0 1,1 0-1,-1 0 0,0 1 0,0 0 1,0 0-1,0 0 0,0 0 0,4 6 0,-6-6-18,-1-1 0,1 0 0,-1 1-1,0-1 1,0 1 0,0-1 0,-1 1-1,1 0 1,-1-1 0,1 1-1,-1 0 1,0-1 0,0 1 0,0 0-1,0-1 1,0 1 0,-1 0 0,0 2-1,-1 2 25,0 0 0,-1 0 0,1-1-1,-1 1 1,-7 10 0,-8 8 119,-1 0 0,-2-2 0,-35 32 0,-9 11 198,0 6 713,63-70-760,7 21 341,-5-22-650,0-1-1,0 0 1,0 1 0,0-1-1,0 1 1,0-1 0,0 0-1,0 1 1,1-1-1,-1 0 1,0 0 0,0 1-1,0-1 1,0 0 0,1 1-1,-1-1 1,0 0 0,0 0-1,1 1 1,-1-1 0,0 0-1,1 0 1,-1 0 0,0 1-1,1-1 1,-1 0-1,0 0 1,1 0 0,26 13 315,0-1-1,35 9 1,42 19 263,-92-35-522,-1 1 0,0 0 0,0 1 0,0 1 0,-1-1 0,14 15 0,-21-19-41,0 0 1,0 1-1,0-1 0,0 1 0,-1 0 1,1 0-1,-1 0 0,0 0 0,0 0 0,-1 0 1,1 0-1,-1 1 0,0-1 0,0 1 1,0-1-1,-1 1 0,1-1 0,-1 1 0,0-1 1,-1 1-1,1 0 0,-1-1 0,0 0 1,0 1-1,0-1 0,-1 1 0,1-1 0,-1 0 1,0 0-1,-5 7 0,2-4-9,0 0 0,-1 0-1,0-1 1,0 1 0,0-2-1,-1 1 1,0-1 0,0 0-1,0 0 1,-1-1 0,0 0 0,0 0-1,0-1 1,0 0 0,-13 3-1,-10-1-1001,1-2 1,-1 0-1,0-2 0,0-2 0,0-1 0,-44-8 0,-179-51-8634,148 29 2174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53.7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779 233 10977,'1'-5'-614,"1"-1"497,0-1-1,-1 1 1,0-1-1,-1 1 1,0-1 0,0 0-1,0 1 1,0-1 0,-1 1-1,0-1 1,-1 1-1,0-1 1,0 1 0,0 0-1,0 0 1,-4-6-1,-9-10 532,-33-35 0,44 54-331,-1 0 0,0 0 0,1 0 0,-1 1 0,0 0 0,-1 0-1,1 0 1,-10-2 0,9 3 46,-5-2 54,-1 1-1,0 0 1,0 1-1,0 1 0,-1 0 1,1 0-1,0 1 1,-22 5-1,9 0 129,1 1-1,0 1 0,-24 11 1,25-6-115,0 0 1,0 1 0,1 1-1,1 2 1,1 0 0,0 1-1,1 0 1,1 2 0,1 0-1,1 1 1,1 1-1,-22 40 1,20-30 76,2 1 0,1 1 0,1 1-1,2 0 1,2 0 0,1 1 0,2 0 0,-4 62 0,10-76-151,1 0 0,1-1 1,0 1-1,2-1 0,1 1 1,0-1-1,2 0 0,0-1 1,1 0-1,1 0 0,1-1 1,1 0-1,1 0 0,0-1 1,18 19-1,-13-19 12,1 0 0,1-1 0,0-1 1,2-1-1,-1 0 0,2-2 0,0 0 0,0-2 0,1 0 0,1-2 0,0 0 1,42 9-1,-42-14 46,-1 0 0,1-1 0,0-2 0,-1 0 0,1-2 0,0 0 0,0-2 0,-1 0 0,34-11 0,-39 9-93,0-2 0,0 0 0,-1-2 0,0 1 0,0-2 0,-1 0 0,0-1 1,-1-1-1,0 0 0,-1-1 0,-1-1 0,13-15 0,-14 12-46,0 0 0,0-1 0,-2 0 0,0-1 0,-2 0 0,0-1 0,0 1 0,-2-2 0,-1 1 0,0-1 0,-2 1 0,0-1 0,-2 0 0,0 0 0,-1 0 0,-1 0 0,-1 0 0,-1 0 0,-8-32 0,3 24-203,-2 0 0,-1 1 0,-1 1 0,-1 0 0,-1 0 0,-2 2 0,0-1 0,-2 2 0,-1 1 0,-1 0 0,0 1 0,-2 1 0,-26-19 0,12 14-733,0 3 0,-2 1 0,0 2 0,-1 1 0,-1 2 0,-43-11 0,15 9-2175,-1 3 0,-138-14-1,73 24-2748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17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12109,'0'-1'-163,"1"0"0,0 0 0,-1 0 0,1 0 0,0 0 0,-1 0 0,1 0 0,0 0 0,0 0 0,0 0 0,0 0 0,0 0 0,0 0 0,0 1 0,0-1 0,0 1 0,0-1 0,0 0 0,1 1 0,-1 0 0,0-1 0,0 1 0,0 0 0,3-1 0,-3 3 200,0 0 0,0 0 1,1 0-1,-1 0 0,0 0 0,0 0 0,-1 0 0,1 0 0,0 0 1,-1 0-1,1 0 0,-1 0 0,0 1 0,0-1 0,0 0 0,0 3 0,2 159 3116,-2-38-1193,1 419 4659,-16-149-2653,14-251-2499,-7 135 676,8-277-2085,0 2-9,-2 14 0,2-14-3,0-1 0,0 15-10,0-14-10,0-2 3,0 10 4,0-9 29,-1-1-24,-1 35 225,2-34-23,0 19-8,1-20-221,0 11 1,0-10 112,5 14-87,4 9-27,-8-24 27,-1-1-29,4 8 3,-4-8 446,3-10-5830,6-21 2950,-7 19-609,0 0 1,-1 0 0,2-20 0,-6 7-5079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00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543 183 2804,'2'-2'261,"39"-52"1181,-40 52-1170,18-30 1432,-18 29-1313,1-2 184,0 1 1,-1-1-1,0 0 1,0 0-1,1-8 1,-2 13-559,0-1 0,0 0 0,0 1 0,0-1 0,0 0 0,0 1 0,0-1 0,-1 1 0,1-1 0,0 0 0,0 1 0,-1-1 0,1 1 0,0-1 0,-1 0 0,1 1 0,-1-1 0,1 1 0,-1 0 0,0-1 0,1 0-3,-1 1 1,1-1 0,-1 1 0,1-1 0,0 1-1,-1-1 1,1 1 0,0-1 0,-1 1 0,1-1-1,0 0 1,0 1 0,-1-1 0,1 0 0,0 1-1,0-1 1,0 0 0,0 1 0,0-1 0,0 0-1,-5-1 160,-14-4-37,0 1 0,-1 0 0,1 1 0,-1 2 1,-31-1-1,1 2 75,-60 8 0,46-1 93,60-5-222,0 0-1,-78 14 640,78-14-200,1-1-466,0 0 0,0 1 0,0-1 0,0 1 0,1 0 0,-1 0 0,0 0-1,0 1 1,0-1 0,-4 4 0,-31 22 289,8 20-121,26-37-49,0 0 0,1 0 0,-4 19 0,1 7 316,5-32-367,0 0-7,-1 10 57,1 0 0,0 0-1,2 21 1,3 76 767,-4-26-238,13 138 643,-13-213-1269,0 0 1,1 1-1,0-1 1,1 1 0,0-1-1,7 19 1,-7-24-17,-1-1 0,1 1 1,-1 0-1,0 0 1,0 0-1,1 9 0,3 17 218,-4-28-203,1 5 22,1 0 0,0 0 0,0 0 0,0-1 0,1 1 0,0-1 0,1 0 0,7 10 0,-11-15-81,8 9 185,0 0 1,1-1 0,0 0-1,1 0 1,18 12 0,21 6 263,-34-22-326,1-1 0,19 3 0,-4-1-22,-22-6-60,0 1 0,0-1 0,0-1 1,0 0-1,20-2 0,-6-3 124,-3 2-56,-1-1-1,1 0 1,-1-2-1,0-1 1,0 0-1,24-13 1,-35 15-17,1-1 1,-2 0-1,1 0 1,-1-1 0,0 0-1,0 0 1,-1-1-1,0 0 1,-1 0-1,1-1 1,5-11 0,42-107 437,-43 84-452,-2 0-1,-2-1 1,-1 0 0,-2-83-1,-3 113-84,-2 5-5,-6-24-5,-14-46 22,15 60-22,-1 1 0,-1 0 0,0 0 0,-1 1 0,-21-29 0,-1 1-45,-1 2 0,-46-47 0,75 87 28,-35-25-2339,35 26 1237,19 8-8971,-1-1 7853,0 0 0,22 3 0,-4-4-4137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28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12097,'0'0'-491,"5"2"45,0 0 401,-1 0 0,0 1 1,0 0-1,0 0 0,0 0 0,-1 0 1,1 1-1,-1-1 0,0 1 1,0 0-1,0 0 0,0 0 0,-1 0 1,0 0-1,1 1 0,-2-1 1,3 6-1,6 20 164,-2 1 0,-1-1 0,-1 1-1,3 53 1,-7 131 1581,-3-122 164,-5-43 751,5-49-2562,1-1 0,0 1 1,0-1-1,0 1 0,0-1 1,-1 1-1,1-1 0,0 1 1,-1-1-1,1 1 0,0-1 1,-1 0-1,1 1 0,0-1 1,-1 1-1,1-1 0,-1 0 1,1 1-1,0-1 0,-1 0 1,1 0-1,-1 1 0,1-1 1,-1 0-1,1 0 0,-1 0 1,0 0-1,1 0 0,-1 0 1,1 0-1,-1 0 0,1 0 1,-1 0-1,1 0 0,-1 0 1,1 0-1,-1 0 0,1 0 1,-1 0-1,1-1 0,-1 1 1,1 0-1,-1 0 0,1-1 1,-1 1-1,1 0 0,-1 0 1,1-1-1,-6-2 39,1 0 0,0 0 0,0-1 0,0 1 0,0-1 0,1 0 0,-1-1 0,1 1 0,0-1 0,0 0 0,1 0 0,0 0 0,-1 0 0,2 0 0,-1-1 0,1 1 0,-4-13 0,4 3 38,0-1 1,1 1-1,1-1 0,1 1 0,0-1 0,1 0 0,1 1 0,0 0 1,1 0-1,0 0 0,10-21 0,-4 13-15,1 0-1,1 1 1,1 0-1,1 1 1,1 1-1,24-26 1,-37 43-105,0 1-1,1 0 1,-1 0 0,1 0 0,-1 0 0,1 1-1,-1-1 1,1 1 0,0-1 0,0 1 0,0 0-1,0 0 1,0 0 0,0 1 0,0-1 0,0 1-1,0-1 1,4 1 0,-2 1 2,-1-1-1,1 1 1,0 1 0,-1-1-1,1 1 1,-1-1 0,0 1-1,1 0 1,-1 1 0,7 5-1,1 2 15,0 0-1,-1 1 0,0 1 0,-1 0 0,0 0 0,10 18 0,-10-12 26,0 0 0,-2 1 0,0-1 0,-1 2 1,-1-1-1,-1 1 0,5 38 0,-5 1 298,-3 79 0,-3-78-66,-2 6-422,4-62-452,6 3-2892,25-39-16089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28.5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 87 11977,'-10'2'281,"-1"-1"-1,0-1 1,-21-2-1,27 1 611,-5-2-154,8-1-457,12-1 1287,65-13-647,148-17 0,-89 23-2615,-84 2-3286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2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71 8389,'-5'-42'-618,"5"37"892,-1 1-34,-7-16 8633,4 53-6260,0 43-2201,7 215 3261,2-98-1681,-2-153-496,-2-23-4192,44-51-20096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29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98 11185,'-22'-5'260,"1"-1"-1,0-2 1,-22-11-1,39 18 176,-2-1 192,-3-2-716,8 3 891,5 0 1206,65 1-1380,98-5-2321,-142 3-321,1-1 1,-1-2-1,1-1 1,37-13-1,-42 9-1003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29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65 7073,'0'-5'286,"2"-41"811,-2 42-663,2-5 6053,32 321-1271,-9-68-3840,-15-175-5204,0-28-6465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01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635 100 11209,'0'0'-665,"-1"-5"87,1 1 485,-1-14-421,-1 14 410,0 0 0,-1 0-1,1 0 1,-1 1 0,0-1-1,0 1 1,0 0-1,-4-4 1,-38-25 750,42 30-511,-17 0 450,13 3-401,-9 3 39,1 0-1,-1 2 1,1 0 0,0 1-1,-15 8 1,1 4 184,3-4-6,2 2 0,0 0 0,-40 39 0,-60 88 1009,108-122-1095,1 1 1,1 0-1,1 1 0,-19 51 0,23-49-52,1 0-1,1 0 1,1 1-1,1 0 1,-1 41-1,6-27 199,3 0-1,1 0 1,15 65-1,-15-88-276,1 0-1,1-1 0,0 0 0,2 0 0,0-1 0,1 1 0,0-2 0,1 1 0,1-2 0,18 21 0,-17-23 11,1 0 1,-1 0-1,2-1 0,0-1 1,0-1-1,1 0 0,0 0 1,0-2-1,1 0 0,18 6 1,-19-9 95,0-1 1,1 0 0,-1-1 0,20 0 0,-25-2-195,0 0 0,-1-1 0,1 0 0,0-1 0,-1 0 0,1-1 0,-1 0 0,0 0 0,0-1 0,0 0 0,0-1 0,12-9 0,-10 6-25,-1-1 1,0 0-1,0-1 1,-1 0-1,0-1 1,-1 0 0,-1 0-1,8-14 1,0-8 6,-1 1 0,-1-2 0,-2 0-1,-2 0 1,10-69 0,-13 60-72,-1 0 1,-2 0-1,-5-65 0,1 92-385,-2 0-1,1 0 0,-2 0 1,0 1-1,-1 0 1,0-1-1,-2 2 1,1-1-1,-2 1 1,0 0-1,0 0 1,-18-20-1,-5 4-2238,0 1 0,-2 2 0,-70-45 0,68 48-378,-30-20-4456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79 11569,'-47'-65'1320,"45"62"-951,-1-1 152,3 4-479,0 0 1,0-1 0,0 1-1,0 0 1,0 0-1,0-1 1,0 1 0,0 0-1,0 0 1,0-1 0,0 1-1,0 0 1,-1 0-1,1-1 1,0 1 0,0 0-1,0 0 1,0-1-1,-1 1 1,1 0 0,0 0-1,0 0 1,0 0-1,-1-1 1,1 1 0,0 0-1,0 0 1,-1 0-1,1 0 1,0 0 0,0 0-1,-1 0 1,1 0-1,0 0 1,-1-1 0,1 1-1,0 0 1,0 0-1,-1 1 1,1-1 0,0 0-1,-1 0 1,1 0 0,0 0-1,0 0 1,-1 0-1,1 0 1,0 0 0,0 0-1,-1 1 1,1-1-1,0 0 1,0 0 0,0 0-1,-1 1 1,-7 13 252,0 1 0,1 0 0,1 1 0,1-1 0,-5 18 0,-16 93 1267,12-55-987,-4 41-786,18-108-608,-6 6-772,-22-52-14004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2:58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0 149 9545,'3'-69'1868,"-3"66"-1332,0-2-25,0 1-384,0 0 41,1 0-1,-1 0 1,0 0-1,1 0 0,0 0 1,0 1-1,0-1 0,1 0 1,-1 1-1,1-1 1,2-4-1,-2 6-196,0 1-209,0-1 0,0 0-1,1 1 1,-1 0 0,1-1-1,-1 1 1,1 0-1,-1 0 1,1 0 0,0 1-1,4-2 1,-4 2-1435,32 18-6505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2:58.9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 6265,'0'0'1906,"6"-1"-1352,113-19 2060,44-5-1277,-63 19-3480,-99 6 2093,0 0 0,0 0 1,0 0-1,0 0 0,0 1 0,-1-1 0,1 0 0,0 0 1,0 1-1,0-1 0,0 0 0,0 1 0,0-1 1,-1 1-1,1-1 0,0 1 0,0-1 0,-1 1 1,1 0-1,0-1 0,-1 1 0,2 1 0,-1-1-133,-1 0 144,1-1 0,-1 0 0,0 1 1,0-1-1,1 1 0,-1-1 1,0 1-1,0-1 0,0 0 1,1 1-1,-1-1 0,0 1 1,0-1-1,0 1 0,0-1 1,0 1-1,0-1 0,0 1 1,0-1-1,0 1 0,0-1 1,-1 1-1,1-1 0,0 1 0,-3 6-185,-2 2-298,-26 22-259,-1-2-1,-60 44 0,-28 25 2166,118-96-215,6 2-595,13 12-45,-6-11-46,154-5 710,-136-2-3100,-1-1 0,30-7 0,-35 3-993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20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26 13445,'0'0'-788,"-7"15"-3646,6-12 4392,2 1 280,-1 6-875,-1 5 3811,1 25 10547,-8-45-13448,-6-1-159,7 4 11,1-2-1,-1 1 1,1-1 0,-10-7 0,-10-16 1055,23 24-1182,1 0 222,1 2-186,0 1 1,1-1-1,-1 0 1,1 1-1,-1-1 1,1 0-1,-1 0 1,1 1-1,-1-1 1,1 0-1,0 0 0,0 1 1,-1-1-1,1 0 1,0 0-1,0 0 1,0 0-1,0 1 1,0-1-1,0 0 1,0 0-1,0 0 1,0 0-1,0 0 1,1-16 166,0 12-57,4 5-132,21-2 29,-22 6-51,13 15 8,-15-16 7,-1 0 0,1 0 0,-1 0 0,0 0 0,0 0 1,0 0-1,0 0 0,-1 1 0,1-1 0,-1 0 0,1 0 0,-1 1 0,0-1 0,-1 0 1,1 1-1,-1 2 0,0 4 12,-1 17 15,-1-1 0,-2 1-1,0-1 1,-14 40 0,4-16 9,-38 108 126,15-49 478,37-107-562,-5 19 1201,10-18-988,14 6-28,-18-8-258,1-1 0,-1 0 1,1 0-1,-1 1 0,1-1 1,-1 0-1,1 0 0,-1 0 1,1 0-1,0 0 0,-1 0 1,1 0-1,-1 0 0,1 0 0,-1 0 1,1 0-1,-1 0 0,1 0 1,-1 0-1,1 0 0,-1-1 1,1 1-1,0-1 0,89-22 114,218-62-58,-205 52-3526,-4-2-3449,-77 25 4526,0 1-1067,-4 3-2362,-1 1-2136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2:59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0 143 6305,'21'-24'562,"1"1"0,26-21 1,-30 28 244,-16 14-414,0 0-12,18-20 1123,-18 20-316,-8 11-807,-5 8-134,0 1 1,2 1-1,0-1 0,1 1 1,0 1-1,2-1 0,1 1 1,0 0-1,1 1 0,1-1 1,1 1-1,1 0 0,1-1 1,3 28-1,0-32-30,0 1 0,1-1 0,1 0-1,0 0 1,2-1 0,-1 1 0,12 17 0,-14-27-102,0 1 1,1-1-1,-1 0 1,1 0-1,1 0 1,-1-1 0,1 0-1,0 0 1,0 0-1,0-1 1,1 0 0,0 0-1,-1-1 1,1 0-1,1 0 1,-1 0-1,0-1 1,8 2 0,-8-3-1,-1-1 1,0 1 0,1-1 0,-1 0 0,0-1 0,0 0 0,1 0 0,-1 0 0,0 0 0,0-1 0,0 0 0,0 0 0,0-1 0,-1 0 0,11-6 0,-9 3 26,1 0 0,-1-1 1,0 0-1,0 0 0,-1-1 1,0 1-1,0-1 1,-1-1-1,7-13 0,-5 7 17,-1 0 0,0-1 0,-1 0-1,-1 0 1,-1 0 0,0-1 0,-1 1-1,0-1 1,-2 0 0,0 1 0,-4-32-1,0 28-262,-1 0 0,-1 1 0,-1 0 0,0 0 0,-1 0-1,-2 1 1,1 1 0,-17-22 0,23 35-415,-1 0 0,0 1 1,1 0-1,-1-1 0,0 1 0,-7-3 0,6 3-514,1 1 0,-1 0 0,1 0 1,-1 0-1,0 1 0,0-1 0,1 1 0,-1 0 0,0 1 0,0-1 0,0 1 0,-8 0 0,-13 4-4584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28.0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192 163 10169,'-46'-20'-257,"-27"-10"1938,70 29-1315,-10-1 586,0-1-1,1-1 1,-13-5 0,18 7-124,25 0 4995,105-1-4844,947-36 2843,-644 17-3487,-224 10-2075,-71 1-3238,-115 9 3347,-13 2-197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3:28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89 9345,'-56'-5'-665,"21"1"1286,0 1-1,-55 4 1,85-1-269,-6 3-23,9-1 304,7 0 3172,57 8-2325,114 4-1,77-14 239,-159-2-1187,1270-41 5812,-1184 29-5611,-176 14-888,-1-1-87,13 0-98,-13 0-91,9-1-5457,-7-2 2919,-41-25-8890,17 17 7663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03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397 348 12585,'1'-3'-730,"2"-4"469,-1 0 1,-1 0-1,1 0 0,-1 0 1,-1 0-1,1 0 0,-1-1 1,-1-11-1,-12-66 6,11 73 283,-2-2 83,0-1-1,0 1 0,-11-21 1,4 10 35,10 23-129,-1 1 0,0-1-1,1 0 1,-1 1 0,0 0-1,0-1 1,0 1 0,0 0-1,0 0 1,0 0 0,0 0-1,-1 0 1,1 1 0,0-1-1,0 1 1,-1-1 0,-2 1-1,4 0-5,-1-1 6,1 1-1,-1 0 1,0 0 0,0-1-1,1 1 1,-1 1 0,0-1-1,0 0 1,1 0 0,-1 1 0,0-1-1,0 1 1,1-1 0,-1 1-1,0 0 1,-1 1 0,-5 1 39,-5 2 27,0 0 1,1 1-1,-1 0 1,1 1-1,1 0 1,-1 1-1,1 0 0,1 1 1,-1 0-1,1 1 1,1 0-1,-13 19 1,6-8 72,2 1 0,1 1 1,1 0-1,0 0 0,-13 44 1,19-45 34,0 1-1,2 0 1,0 1 0,2-1-1,1 1 1,0-1 0,2 1 0,0-1-1,8 33 1,-7-43-3,1 0 1,0-1-1,2 1 0,-1 0 0,1-1 1,1 0-1,0-1 0,1 1 1,0-1-1,1 0 0,0-1 0,1 1 1,0-2-1,0 1 0,1-2 0,0 1 1,1-1-1,12 7 0,-18-12-66,1 0 0,-1-1-1,1 1 1,0-1 0,0-1-1,0 1 1,0-1 0,0 0 0,1 0-1,-1-1 1,0 1 0,0-1-1,1-1 1,-1 1 0,6-3-1,-4 1-6,0-1 0,0 0 0,0 0 0,0-1 0,-1 0 0,0 0 0,0 0 0,0-1 0,0-1 0,5-5 0,3-4 33,-2 0-1,0-1 1,-1-1-1,0 0 1,-2-1-1,0 0 0,-1 0 1,8-23-1,-9 18-174,-1 0-1,-2-1 0,0 0 0,-2 0 0,0-1 0,-2 1 0,0-1 0,-2 1 0,-1-1 0,0 1 0,-2 0 1,-1 0-1,-1 0 0,-1 1 0,-1-1 0,-1 2 0,-1-1 0,-1 1 0,-22-32 0,26 44-849,-1 0 0,0 0 0,-1 1-1,0 0 1,-19-14 0,18 16-482,1 1-1,-1 0 1,0 0 0,-1 1-1,1 1 1,-20-6 0,-1 4-4016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17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63 5685,'0'0'410,"-2"-6"-75,-4-25 754,6 30-1045,0 1 0,0-1 1,0 1-1,0-1 0,1 1 0,-1-1 0,0 1 0,0-1 0,1 1 0,-1-1 0,0 1 0,1-1 0,-1 1 0,0 0 0,1-1 0,-1 1 0,0-1 0,1 1 0,-1 0 1,1-1-1,-1 1 0,1 0 0,-1 0 0,1-1 0,-1 1 0,1 0 0,-1 0 0,1 0 0,-1 0 0,1 0 0,-1 0 0,1 0 0,0 0 0,-1 0 0,1 0 0,-1 0 1,1 0-1,-1 0 0,1 0 0,-1 0 0,1 0 0,-1 1 0,1-1 0,-1 0 0,1 0 0,-1 1 0,1-1 0,0 1 0,21 16 879,-21-16-1080,5 6 304,0 0 0,0 0-1,-1 1 1,0 0 0,-1 0 0,0 0 0,0 1 0,4 13 0,-2-7 70,8 23 573,-1 0 0,-2 1 0,-2 0 0,-1 1 0,-2 0 0,-2 0 0,-2 0-1,-4 76 1,2-115-728,0-1 0,0 1-1,0 0 1,0 0 0,0-1-1,0 1 1,0 0 0,-1 0-1,1-1 1,0 1 0,0 0-1,-1 0 1,1-1 0,0 1-1,-1 0 1,1-1 0,0 1-1,-1 0 1,1-1 0,-1 1-1,1-1 1,-1 1 0,0-1-1,1 1 1,-1-1 0,1 1-1,-1-1 1,0 0 0,1 1-1,-1-1 1,0 0 0,0 0-1,1 1 1,-1-1 0,0 0-1,1 0 1,-1 0 0,0 0-1,0 0 1,0 0 0,1 0-1,-1 0 1,-1 0 0,-1-1-199,0 1 759,2-2-574,0-1-1,0 0 1,0 1 0,0-1 0,-1 1 0,1-1-1,-1 1 1,1-1 0,-3-1 0,1 1-10,1 0 1,0 0-1,0-1 0,0 1 0,0 0 1,1-1-1,-2-4 0,-2-9 69,1-1 0,1 1 0,1-1 0,1 1-1,0-1 1,1 0 0,1 0 0,0 0-1,2 1 1,0-1 0,1 1 0,7-22 0,0 9-58,1 0 1,1 1 0,2 1-1,1 0 1,1 1 0,21-26 0,-31 45-56,1-1 1,0 1-1,0 0 1,12-8-1,-18 14-1,6 6-10,-2 0 14,0-1 0,0 1 0,0 0 0,0 1 0,-1-1 0,1 1 0,-1 0 0,-1 1 0,1-1 0,-1 1 0,0 0 0,6 10 0,8 29 94,-1 0 1,-2 1-1,-2 1 1,-3 0-1,-1 1 1,-3 0-1,1 75 1,-5-82-1773,-1-22-2101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1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 12301,'0'0'420,"9"0"-222,112-2 274,40-1-1342,-55-4-2660,-62 4-790,-41 2 1505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17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0 309 6605,'115'-220'3423,"-66"143"876,-48 75-3806,9-8 280,-5 13 2692,0 7-3126,0 1 0,-1 0 0,0 0 0,-1 0 0,3 18 1,7 70 1510,-8-50-1312,16 135 1671,-11-87-2806,2-2-5942,-10-78 2085,-2-12 3402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54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19 10609,'-142'24'-77,"139"-23"815,-2 0 1807,15-1-1321,31-3-1090,-13 1-2776,53-13 1,-27-1-2104,-25 7 1456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4:54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320 183 7593,'-7'-31'609,"-1"0"1,-20-50 0,27 78-362,-8-17 628,2 10-702,5 8 630,-3 7-454,-5 6-91,0 0-1,1 1 1,1 0 0,0 0-1,1 1 1,0 0-1,-10 26 1,8-10 121,0 0 1,2 0 0,1 1-1,1 0 1,-1 46 0,7-65-253,-1 0 1,1 0-1,1-1 0,0 1 0,1 0 1,0-1-1,0 0 0,6 13 1,-5-17-35,0 1 0,0-1 0,0 0 0,1 0 0,0 0 0,0-1 0,0 1 0,1-1 0,0-1 0,0 1 0,0-1 0,0 0 0,9 4 0,-10-5-23,0-1 1,0 0 0,1 0-1,-1 0 1,1-1 0,0 0-1,-1 0 1,1 0 0,0 0-1,0-1 1,-1 0 0,1-1-1,0 1 1,0-1 0,-1 0-1,1 0 1,0-1 0,-1 0-1,1 0 1,-1 0 0,0 0-1,0-1 1,0 0 0,0 0-1,0 0 1,-1-1 0,1 0-1,-1 0 1,0 0 0,0 0-1,0-1 1,-1 1 0,1-1-1,-1 0 1,-1 0 0,1 0-1,0 0 1,-1-1 0,0 1-1,-1-1 1,1 1 0,-1-1-1,0 0 1,0 1 0,-1-1-1,0-10 1,-1 1-347,-1 1 0,0-1 0,-2 1-1,1 0 1,-2 0 0,0 0 0,0 1 0,-1 0 0,-1 0 0,0 0-1,-1 1 1,0 0 0,-1 0 0,-1 1 0,1 0 0,-19-15 0,-2 1-1715,-1 2 0,-1 1 0,-2 2 1,-69-33-1,17 16-3594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04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309 60 10341,'2'-2'-284,"5"-9"41,-5 9 59,-3-3 153,-2-12 176,2 13 443,0 3-556,-1 0 0,1 0 1,-1 0-1,1 0 0,0 0 1,-1-1-1,1 1 1,0 0-1,0-1 0,-1-1 1,-2 0 489,-4 8-281,-7 7-52,1 1 0,1 0-1,0 0 1,0 1 0,1 1 0,1 0-1,-15 28 1,-6 16 373,2 2 0,-43 127 0,64-159-392,1 1 0,2 1-1,1-1 1,1 1 0,2-1 0,1 1 0,1 0-1,1 0 1,7 31 0,-5-48-76,0 0-1,1 0 1,1-1 0,0 1-1,1-1 1,0 0 0,1-1-1,0 0 1,1 0 0,0 0 0,1-1-1,1 0 1,0-1 0,20 17-1,-20-20-29,0-1-1,0 0 1,0 0-1,1-1 1,0-1-1,0 0 1,0 0-1,0-1 1,1-1-1,-1 1 1,1-2-1,-1 0 1,1 0-1,0-1 0,0-1 1,-1 0-1,1 0 1,15-5-1,-9 2-5,-1-1 0,0-1 0,-1-1 0,1 0 1,-1-1-1,-1-1 0,0-1 0,0 0 0,0-1 0,-2 0 0,1-1 0,15-18 0,-22 22-36,0-1 1,-1 0-1,0 0 0,0-1 1,-1 0-1,0 0 1,0 0-1,-1-1 0,-1 1 1,0-1-1,0 0 1,-1 0-1,0 0 0,-1 0 1,-1 0-1,1 0 1,-2 0-1,0-1 0,0 1 1,-5-20-1,-4 1-97,-1 0 0,-1 1 0,-2 1 0,-1 0 0,0 1-1,-36-45 1,-136-136-4174,129 148 1420,-4-12-3117,38 41 1171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21.4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76 13081,'0'0'-164,"-9"-1"702,-1 0-264,-6-1-59,-1 2 4733,12-21-2579,8 16-2191,9-15-19,-8 17-102,-1 1 1,0-1-1,1 1 1,0 0-1,-1 0 1,1 0-1,0 1 1,0-1-1,0 1 0,0 0 1,0 0-1,8 0 1,-8 0-74,0 0 96,2 3-68,2 0-7,-5-2-4,-1 1 0,0-1 1,1 1-1,-1 0 0,0 0 1,1 0-1,-1 0 0,0 0 1,0 0-1,0 0 1,0 1-1,0-1 0,0 1 1,0-1-1,0 1 0,-1 0 1,1 0-1,2 3 0,-3-2 3,-2 8 21,0 0-1,-1 0 1,-1 0 0,1 0 0,-2-1 0,-4 13 0,-31 58 160,22-48-74,16-30-9,0-2-52,1 0 1,-1-1-1,1 1 1,-1 0 0,1 0-1,-1 0 1,1 0 0,-1 0-1,1 0 1,0 1-1,0-1 1,-1 0 0,1 0-1,0 0 1,0 0-1,0 0 1,0 0 0,1 2-1,10 9 102,-9-8-4,4-3-28,120 20 601,-83-7-566,-39-13-140,1 1 0,-1 0 0,0 1 0,1-1 0,-1 1 0,0-1 0,0 1 0,-1 1 0,1-1 0,-1 0 0,1 1 0,3 6 0,-5-8 3,4 18 61,-4-16-45,-3-3-31,1-1 0,0 0-1,0 0 1,0 1 0,0-1 0,-1 0-1,1 1 1,0-1 0,0 0 0,0 1-1,0-1 1,0 0 0,0 1-1,0-1 1,0 0 0,0 1 0,0-1-1,0 0 1,0 0 0,0 1-1,0-1 1,0 0 0,0 1 0,1-1-1,-1 0 1,0 1 0,0-1-1,0 1 1,1 0 11,-1 0 1,1 0-1,-1 0 0,0 0 0,0 0 0,1 0 1,-1 0-1,0 0 0,0 0 0,0 0 1,0 0-1,0 0 0,0 0 0,-1 2 0,-2 4 37,0 0 0,-1-1 0,1 1 0,-1-1 0,0 0 0,-1 0 0,0-1 0,0 1 0,0-1 0,0 0 0,-7 4 0,-14 11 157,-31 16 0,41-27-319,0-1 0,-1 0 0,0-2 0,0 0 0,0 0 0,-1-2 0,-22 3 0,38-7-243,-1 1-1,0-1 0,0 0 0,0 0 0,0 0 1,1 0-1,-1 0 0,0-1 0,0 0 1,0 1-1,1-1 0,-1 0 0,0 0 0,1 0 1,-1-1-1,1 1 0,-1-1 0,1 1 0,-1-1 1,1 0-1,0 0 0,-2-2 0,0-1-3005,-1-9 1382,6 6-2519,1-14-1694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07.3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71 9225,'-35'-69'135,"34"67"911,5 11-577,58 124 1262,24 53 631,-73-155-1774,-2 2 0,-2-1 0,-1 1 1,4 36-1,-9-41-66,6 75 1726,-9-92-1695,0 0 1,-1 0-1,0 0 1,-1 0-1,0 0 0,-7 20 1,8-28 2,-3-3-418,1-1-1,-1 0 1,1 0-1,-1 0 1,1 0-1,0-1 1,-1 1-1,1-1 1,0 0 0,0 0-1,0 0 1,1 0-1,-1 0 1,0-1-1,1 1 1,-3-4-1,5 5-141,-7-6 129,1-1 0,0 0 0,1 0 1,0 0-1,0-1 0,1 0 1,0 0-1,1 0 0,0 0 0,0-1 1,-1-13-1,1 4 39,1 1 0,1-1 0,1 0 0,4-33 0,0 26-97,2 0 1,1 1-1,1 0 0,1 0 1,2 1-1,0 0 0,1 1 1,1 0-1,2 1 0,0 1 1,1 0-1,1 1 0,1 1 1,1 0-1,0 2 0,1 0 1,1 1-1,41-23 1,-58 37-62,1-1 0,0 1 0,1 0 0,-1 1 0,0-1 0,0 1 0,1 0 0,-1 0 0,1 1 0,-1 0 0,1 0 0,-1 0 0,1 0 0,-1 1 0,0 0 0,1 0 0,-1 0 0,9 5 0,-7-4 0,-1 2 1,-1-1-1,1 1 0,0 0 1,-1 0-1,0 0 0,0 1 1,0 0-1,-1 0 0,1 0 1,-1 0-1,-1 1 0,1 0 1,-1 0-1,4 8 1,9 27 45,-2 1 0,-1 0 1,-3 1-1,-1 0 1,4 61-1,-6 221-142,-8-212-677,1-109-371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07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62 15465,'-6'-1'-42,"-27"-16"-62,32 16 176,1 1-59,1 0 1,-1 0-1,0 0 0,0 0 1,1 0-1,-1 0 0,0-1 1,0 1-1,1 0 0,-1 0 1,0 0-1,0 0 1,1-1-1,-1 1 0,0 0 1,0 0-1,0-1 0,0 1 1,1 0-1,-1 0 0,0-1 1,0 1-1,0 0 0,0 0 1,0-1-1,0 1 0,0 0 1,0 0-1,0-1 1,0 1-1,1 0 0,-2-1 1,1 1-1,0 0 0,0-1 1,0 1-1,0 0 0,0 0 1,0-1-1,0 1 0,0 0 1,0 0-1,0-1 0,-1 1 1,1 0-1,0 0 0,0-1 1,0 1-1,0 0 1,-1 0-1,1-1 0,0 1 1,0 0-1,-1 0 0,1 0 1,0 0-1,0 0 0,-1-1 1,1 1-1,0 0 0,-1 0 1,1 0-1,34-9 249,1 2 0,1 2-1,55-3 1,178 9 58,-108 1-7943,-133-5 2887,-23 3 1352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07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0 218 8117,'6'-27'737,"-1"0"0,2-33 0,6-29 5716,-13 85-5755,2 1 283,2-4-1137,-4 7 213,0 0 0,0 0 0,1 0 0,-1 0 1,0-1-1,0 1 0,0 0 0,0 0 0,0 0 1,0 0-1,0 0 0,0 0 0,1 0 1,-1 0-1,0 0 0,0 0 0,0 0 0,0 0 1,0 0-1,0 0 0,0 0 0,0 0 0,1 0 1,-1 0-1,0 0 0,0 0 0,0 0 0,0 0 1,0 0-1,0 0 0,0 1 0,0-1 1,0 0-1,1 0 0,-1 0 0,0 0 0,0 0 1,0 0-1,0 0 0,0 0 0,0 0 0,0 0 1,0 0-1,0 1 0,0-1 0,0 0 1,0 0-1,0 0 0,0 0 0,0 0 0,0 0 1,0 0-1,0 0 0,0 1 0,0-1 0,0 0 1,0 0-1,0 0 0,0 0 0,0 0 0,0 0 1,0 0-1,0 0 0,0 1 0,0-1 1,0 0-1,44 372 6213,-23-154-4256,7 47 103,-29-221-1342,0-25-5266,1-11-2346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09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45 15101,'-4'0'-770,"-91"4"-1463,91-4 2401,-1 1 39,-39 8 4136,56-8-3947,56 2 297,0-3 0,103-12 1,-41-8-3128,-127 20 1902,-1-1-1,0 0 1,0 0 0,1 0 0,-1 0 0,0-1 0,0 1 0,0 0 0,0-1 0,-1 1 0,1-1 0,0 0 0,-1 0 0,1 0 0,-1 0 0,0 0 0,1 0 0,0-2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09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32 105 10701,'-12'-44'401,"10"42"-126,2-1 119,-9-23 3061,1 0 397,8 23-1499,1 13-2049,36 198 1870,-1-18-352,-8-61 72,-9-45-2976,-10-32-5555,-9-56 6056,0 0-1,-1-1 1,2 1 0,-1 0 0,0 0 0,1 0 0,2-8-1,0-7-603,-4-24-3799,-7-3-2247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09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1 129 14769,'2'-26'276,"-2"8"0,3 2-16,-1 2-24,3 3 216,0-13-75,3 11-209,-1 6-560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10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1051 215 3048,'-18'-22'739,"1"0"1,1-1-1,1 0 0,1-1 0,-16-37 0,28 58-639,1 0-1,-1 0 0,0 1 1,0-1-1,-1 1 0,1 0 0,0 0 1,-1 0-1,0 0 0,1 0 1,-1 0-1,0 0 0,0 1 1,0 0-1,0-1 0,0 1 1,0 0-1,0 1 0,0-1 0,-1 0 1,-5 1-1,-5-1 124,0 0 0,0 1 0,-21 3 0,-21 7 177,1 2-1,0 2 1,2 3-1,0 2 1,0 2-1,-78 46 1,111-56-231,1 0 1,0 2-1,1 0 1,1 1-1,0 0 1,-24 29 0,30-30 15,1 1 1,1 0 0,0 0-1,1 1 1,0 1 0,1-1-1,1 1 1,1 0 0,-5 24-1,-32 161 2414,-23 296-1,63-466-2327,2 1 1,1-1-1,1 0 0,2 0 0,9 36 0,-10-54-191,1 0 1,1 0-1,0 0 1,0-1-1,1 0 0,1 0 1,0-1-1,1 0 1,0 0-1,1 0 1,0-1-1,0 0 0,1-1 1,14 10-1,6 0-168,1-1 0,0-2-1,1-1 1,1-2 0,1-1-1,40 9 1,213 29-2778,-82-30-3898,345-12-1,-379-18 1204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11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1033 144 10585,'17'-13'-148,"0"0"-1,0 1 1,1 1 0,1 1-1,0 1 1,0 0 0,24-7 0,11 0 345,81-13 1,-127 27-155,0 1 0,0 0 1,1 0-1,-1 0 0,0 1 0,1 1 0,-1-1 0,0 1 0,1 1 0,-1 0 0,0 0 1,0 0-1,0 1 0,11 6 0,-14-5 29,-1 0 0,0 0 0,0 0 0,0 1 0,-1-1-1,0 1 1,0 0 0,0 0 0,0 0 0,-1 0 0,0 1 0,0-1 0,0 1 0,2 11 0,0 8 433,3 50 0,-9 267 1566,-3-162-1439,38 664 1889,-30-823-2448,-1-1 48,0 0-1,-1 0 0,-2 34 0,0-48-95,0 0 0,0 0 0,-1-1 0,1 1 0,-1 0 0,-1 0 0,1-1 0,-1 1 0,0-1 0,0 0 0,-1 0 0,1 0 0,-1 0 0,0-1 0,0 1 0,-9 6 0,-2-1-44,1-1 0,-1 0 0,-1-1 0,0 0-1,-28 8 1,-88 18-702,130-34 708,-130 24-2797,-237 13-1,-132-31-2789,479-6 5306,-262-2-4219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15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724 525 2736,'0'0'274,"1"-7"-317,2-7 42,1-7 134,0 1-1,1-39 1,-5 42 105,-2 1 0,0-1 0,-1 0 1,-1 1-1,0 0 0,-1 0 0,-1 0 1,-1 0-1,-15-26 0,11 23 159,-1 1-1,-1 0 1,-1 1-1,0 1 1,-1 0-1,-34-27 0,38 35-136,-1-1-1,0 2 1,0 0-1,-1 0 1,0 1-1,0 1 1,0 0-1,-16-3 1,20 6-120,-1 1 0,1 0 0,0 0-1,0 1 1,0 0 0,0 1 0,-1 0 0,1 0 0,0 1 0,0 1 0,1-1-1,-1 1 1,-13 7 0,5-1 73,0 1 0,2 1 0,-1 1 0,1 0 1,1 0-1,-21 24 0,11-7 135,1 1 0,-25 41 0,38-54-142,2-1 0,-1 1 0,2 1 0,0-1 0,1 1 0,1 0 0,1 1 0,1-1 1,0 1-1,0 36 0,3-43-49,1 0 0,0-1-1,1 1 1,1-1 0,-1 1 0,2-1 0,0 0 0,0 0 0,1 0 0,0-1-1,1 0 1,0 0 0,0 0 0,1-1 0,1 1 0,-1-2 0,2 1 0,13 10 0,-18-15-83,0-1 1,1 1 0,-1-1-1,1-1 1,0 1 0,0-1-1,0 0 1,0 0 0,1 0-1,-1-1 1,0 1 0,1-1-1,-1-1 1,1 1 0,-1-1-1,1 0 1,-1 0 0,1 0-1,-1-1 1,1 0 0,-1 0-1,0 0 1,1-1-1,-1 0 1,0 0 0,0 0-1,0-1 1,0 0 0,-1 0-1,1 0 1,-1 0 0,6-6-1,9-8 102,-1-1-1,-1-1 1,-1-1-1,-1-1 0,20-34 1,4-12 199,31-48 245,-66 111-601,-1 0-1,0 1 0,1-1 0,-1 1 1,1 0-1,0 0 0,0 0 0,1 1 1,-1-1-1,0 1 0,1 0 1,-1 0-1,1 1 0,0-1 0,0 1 1,-1 0-1,1 0 0,0 1 0,0-1 1,0 1-1,0 0 0,0 1 1,0-1-1,0 1 0,0 0 0,-1 0 1,7 2-1,13 5 8,-1 1-1,0 1 1,0 1 0,21 14-1,-42-24-26,53 31-679,55 43 1,-88-57-681,0 1 0,30 33 1,-50-50 1072,25 35-1794,-25-35 1685,-1 1 0,0-1 0,0 1 0,0 0 0,0 0 0,0-1 0,0 1 0,-1 0 0,1 0 0,-1 0 0,0 0 0,0 0 0,0 0-1,0 0 1,-1 3 0,0-2-106,-12 35-4497,3-23 750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15.7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0 336 8229,'14'-43'-268,"31"-88"262,-39 115 169,2 1-1,0-1 1,0 2 0,2-1-1,20-24 1,-26 35-89,0 0-1,0 1 1,1-1 0,-1 1-1,1 0 1,0 0 0,0 1 0,0-1-1,0 1 1,0 0 0,1 1-1,-1-1 1,1 1 0,-1 0 0,1 0-1,-1 1 1,1 0 0,0 0-1,-1 0 1,1 0 0,-1 1 0,1 0-1,-1 0 1,1 1 0,-1-1-1,8 5 1,5 1 139,-1 2 0,0 0 1,0 0-1,-1 2 0,0 0 0,23 22 0,19 21 408,56 66 0,-98-102-406,-1 1 0,-1 1-1,-1 0 1,-1 0-1,-1 2 1,0-1 0,-2 2-1,9 28 1,-17-47-127,0-1 0,0 0 0,0 1 0,-1-1 0,1 1-1,-1 0 1,0-1 0,0 1 0,0-1 0,0 1 0,-1-1 0,0 1 0,1-1 0,-1 1 0,0-1 0,-1 0 0,1 1 0,0-1 0,-1 0 0,0 0 0,0 0 0,0 0 0,0 0 0,0-1 0,-1 1 0,1 0 0,-1-1-1,0 0 1,0 0 0,1 0 0,-1 0 0,-1 0 0,1 0 0,0-1 0,0 0 0,-7 3 0,7-4-42,1 1-1,0-1 1,0 1 0,-1-1-1,1 0 1,0 0-1,-1 0 1,1 0 0,0 0-1,0-1 1,-1 1 0,1-1-1,0 1 1,-3-2-1,-3 0 76,2 0-52,0 0 0,0 0 0,0 0 0,0 0 0,0-1 0,1 0 0,-1 0 0,1-1 0,0 0 0,0 1 0,0-2 0,0 1-1,1 0 1,0-1 0,-1 0 0,2 0 0,-1 0 0,1-1 0,0 1 0,-5-11 0,4 6-9,1 0 0,0 1 0,0-2 1,1 1-1,0 0 0,0-1 0,1 1 0,1 0 0,0-1 1,0 1-1,4-18 0,0 11-8,1 0 0,1 0 0,1 0 1,0 0-1,1 1 0,1 1 0,0-1 0,15-17 0,-3 7 11,0 2 0,2 0 0,42-33 0,-54 48-39,0 1 1,1 0 0,0 1 0,0 0-1,1 1 1,0 0 0,0 1 0,0 1-1,1 0 1,-1 0 0,1 2 0,0-1-1,0 2 1,15 0 0,-16 1-103,0 2 0,0 0 1,0 0-1,0 1 0,-1 1 0,1 0 0,-1 0 1,0 2-1,0-1 0,0 1 0,-1 1 0,0 0 1,0 1-1,-1 0 0,10 10 0,-2 0-821,-1 0-1,-1 1 0,17 28 1,11 26-5380,-40-52-373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22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322 32 10993,'0'0'-427,"-3"-1"118,2 0 339,0 1 0,0 0 0,1 0 0,-1-1 0,0 1 0,0 0-1,1-1 1,-1 1 0,0-1 0,1 1 0,-1-1 0,1 1 0,-1-1 0,0 1 0,1-1 0,-1 1 0,1-1 0,0 0 0,-1 1-1,1-1 1,-1 0 0,1 0 0,0 1 0,0-1 0,-1 0 0,1 0 0,0-1 0,-5-11 2626,-1 18-2478,-107 97 486,-55 31 1106,168-132-1719,-1-1 0,0 1-1,0-1 1,1 1-1,-1-1 1,0 1-1,1 0 1,-1-1-1,0 1 1,1 0-1,-1-1 1,1 1-1,-1 0 1,1 0-1,0-1 1,-1 1 0,1 0-1,0 0 1,-1 0-1,1 0 1,0 0-1,0 0 1,0-1-1,0 1 1,0 0-1,0 0 1,0 0-1,0 0 1,0 0-1,0 0 1,1 0-1,-1-1 1,0 1 0,1 0-1,-1 0 1,0 0-1,1-1 1,-1 1-1,1 0 1,-1 0-1,1-1 1,0 1-1,-1 0 1,1-1-1,0 1 1,-1-1-1,1 1 1,1 0-1,1 3-227,-2-3 208,1 0 0,-1 1 0,1-1 0,0 0 0,-1 1 0,1-1 0,0 0 0,-1 0 0,1 0-1,0-1 1,0 1 0,0 0 0,0-1 0,3 1 0,6 3 149,-4 0-45,1-1 1,0 1 0,0-1-1,0 0 1,0-1 0,1 0-1,13 2 1,12 2 567,-29-5-425,-1 0 1,1-1-1,0 0 0,-1 0 1,1 0-1,0 0 0,8-2 1,-9 1-393,-2 0 190,0 0-1,0 1 1,1-1 0,-1 0 0,0-1-1,0 1 1,0 0 0,-1-1 0,1 1 0,0-1-1,0 1 1,-1-1 0,1 0 0,-1 0-1,0 1 1,1-1 0,-1 0 0,0 0 0,0-1-1,0 1 1,0-2 0,0 2-65,1-1 180,-2-2-17,3-29 430,-3-55 0,-1 50 6,1 35-390,-1 2-187,1 1 1,-1-1-1,1 0 1,0 0-1,-1 0 1,1 1-1,0-1 0,0 0 1,0 0-1,0 0 1,1-2-1,-1 0 325,-1 0-207,-1-11-24,2 11 467,1 16-555,6 222 310,-7-206-289,-1 42 310,14 112 0,3 1 560,-16-180-1153,-1-30-10959,-3-7 6485,4 14-614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16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1 340 7829,'4'-4'34,"-3"3"-27,1-1 8,0 0 0,0 0 0,0 1 0,0-1 0,1 0 0,-1 1 0,1 0 0,-1-1 0,1 1 0,-1 0 0,1 0 0,0 1 0,-1-1 0,1 0-1,0 1 1,0 0 0,-1-1 0,1 1 0,0 0 0,0 1 0,0-1 0,-1 0 0,1 1 0,4 1 0,8 4 149,0 0 0,-1 1 0,0 0 0,0 1 0,0 1 0,-1 0 0,-1 1 0,0 0 0,0 1-1,-1 0 1,0 1 0,-1 0 0,-1 1 0,0 0 0,0 0 0,10 23 0,-9-14 77,-1 0 0,0 0 0,-2 0 0,-1 1 0,0 0 0,-2 0 0,2 29 0,-5-35-35,-1-1-1,0 1 0,-1-1 1,-1 1-1,-1-1 1,0 0-1,-1 0 0,-1 0 1,0 0-1,-1-1 1,-10 19-1,13-30-85,1-1-1,-1 1 1,0-1-1,0 0 1,0 1-1,0-1 1,0-1-1,-1 1 1,1 0-1,-1-1 1,-4 3-1,6-4 319,-4-4-32,4 2-366,-1-1 0,0 1-1,0 0 1,1-1 0,-1 0 0,1 0 0,0 1 0,-1-2 0,1 1 0,0 0 0,0 0 0,0-1 0,0 1 0,1-1 0,-1 1 0,1-1 0,-1 0 0,1 1 0,0-1 0,0 0 0,0 0 0,1 0-1,-1 0 1,0-4 0,0-17 80,0 1 0,2 0 0,1-1 0,0 1 0,2 0-1,0 0 1,11-29 0,3 0-2,2 1-1,27-49 1,-12 40-419,3 2 1,2 1-1,74-80 0,-25 32-3833,-45 45-3936,-36 47 3321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1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750 77 10461,'6'-8'75,"-3"5"21,0 0 1,0-1-1,0 0 0,-1 0 1,1 0-1,-1 0 1,3-7-1,-9 7 158,-11-11 22,5 10 3,-29 1 84,-1 2 0,1 1 0,-1 2 0,-51 8 0,40-4-111,16-2-47,0 2 0,0 1 1,-50 15-1,74-17-129,-1 0-1,1 1 1,-1 0 0,2 1 0,-1 0-1,0 1 1,1 0 0,1 1 0,-1 0-1,1 1 1,0-1 0,1 2-1,-11 14 1,5 1 214,1 0 0,1 1-1,1 1 1,1 0 0,1 1 0,2-1-1,-8 55 1,-2 204 2101,17-280-2339,-1 103 1081,5-1 0,26 157 0,-17-200-430,25 80 0,-26-110-628,2-1 0,1 0 0,35 58 0,-42-79-620,2-1 1,-1 0-1,16 15 0,-21-23-76,1 0 0,-1 0-1,1 0 1,0-1-1,0 0 1,0 0-1,1 0 1,-1-1-1,0 1 1,1-1 0,6 1-1,4-2-3481,-2-5 2158,-7 2 382,13-7-5264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16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468 279 12137,'4'-7'-56,"0"0"0,0-1 1,-1 0-1,0 1 0,0-1 0,1-8 0,-3 13-9,-3 3 66,1-1 0,0 1 0,-1-1 0,1 0 0,0 0 0,0 0 1,0 1-1,-1-1 0,1 0 0,0-1 0,0 1 0,-1-1 0,2 1 7,-3-1 147,-9 7 81,-10 6 2,1 0 0,0 2 0,1 1 0,0 0 0,-35 34 0,42-33-46,0 0 0,1 1 1,0 1-1,1-1 0,1 2 0,1-1 0,0 1 1,-8 29-1,15-41-128,0 1 0,0-1 0,1 1 0,0 0 0,0 0 1,1-1-1,0 1 0,0 0 0,1 0 0,0-1 0,0 1 0,0 0 0,1-1 1,0 1-1,1-1 0,-1 1 0,1-1 0,0 0 0,0 0 0,1-1 1,0 1-1,0-1 0,0 1 0,1-1 0,0-1 0,0 1 0,0-1 0,7 5 1,-3-3 9,0-1 1,0 0 0,0-1-1,1 0 1,-1 0 0,1-1 0,0 0-1,0-1 1,19 2 0,-25-3-26,1-1-1,0 1 1,0-1 0,-1-1-1,1 1 1,0 0 0,-1-1-1,1 0 1,0 0 0,-1-1 0,1 1-1,-1-1 1,0 0 0,1 0-1,-1-1 1,0 1 0,0-1 0,0 0-1,-1 0 1,1 0 0,-1 0-1,0-1 1,5-6 0,-6 7-13,-1 0 1,0 0 0,0-1-1,0 1 1,0-1 0,0 1 0,-1-1-1,1 0 1,-1 1 0,0-1-1,0 1 1,0-1 0,-1 0-1,1 1 1,-1-1 0,0 1-1,0-1 1,0 1 0,-3-6-1,-2-5 63,-1 1 0,-1 0-1,-11-16 1,-4-2 81,-2 0 1,-51-48 0,-67-42 174,21 18-1204,116 98 421,-25-27-831,30 29 923,-1 1-1,1 0 1,0 0-1,0 0 0,0-1 1,0 1-1,0 0 1,0-1-1,1 1 0,-1-1 1,1 1-1,-1-1 1,1 1-1,0-1 0,0 1 1,0-1-1,1-2 0,0-1-397,1 0-1,0 0 0,0 0 0,0 0 0,1 0 0,-1 1 0,6-9 0,10-9-3988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17.1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536 8 10477,'13'-3'87,"-1"1"1,2 1-1,-1 0 1,0 1-1,0 0 1,0 1 0,19 4-1,-26-4 10,-1 1-1,1 0 1,0 1-1,0-1 1,-1 1 0,0 0-1,1 1 1,-1-1-1,0 1 1,-1 0 0,1 1-1,-1-1 1,0 1-1,0-1 1,0 1 0,0 0-1,4 11 1,2 5 205,-1-1 0,-1 2 0,-1-1 0,0 1 0,-2 0 0,3 26 0,5 139 1123,-11-122-992,69 845 4537,-62-844-4737,0 1 254,-2 1 0,-2 104 0,-6-163-445,0-1 0,0 0-1,-1 1 1,0-1 0,0 0 0,-1 0 0,0 0-1,-1-1 1,0 1 0,0-1 0,0 0-1,-1 0 1,0 0 0,-11 12 0,7-12-10,0 1 1,0-1 0,-1-1-1,1 0 1,-1 0-1,-1-1 1,1 0 0,-1-1-1,1 0 1,-19 3 0,-24 4 0,-1-3 1,-1-2 0,-82-2 0,44-8-1635,-112-19 0,188 20 657,1 0 0,0-1 1,-17-6-1,29 9 484,1 0 0,0-1 1,-1 1-1,1-1 0,0 0 1,0 0-1,0 0 0,0 0 1,0 0-1,0-1 0,1 0 1,-1 1-1,1-1 0,0 0 1,0 0-1,0 0 0,0 0 1,0 0-1,1-1 0,-2-3 1,1-15-5728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17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0 131 12881,'27'-23'148,"3"3"-56,6 5-4,1 4-12,8-6 4,4 5-28,8-2 0,-3 6-4,0 1-8,4 4-108,-8 3-236,-6 0-300,0 10-240,-10-3-428,-11 4-608,-11 0 160,-3 8-617,-11 2-335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17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 6485,'-42'43'549,"-22"25"1787,62-66-1624,2 2 16,2 12-73,-2-15-642,0-1 1,0 0-1,0 0 0,0 0 0,0 1 1,0-1-1,0 0 0,0 0 0,0 1 1,0-1-1,0 0 0,1 0 0,-1 0 1,0 0-1,0 1 0,0-1 0,0 0 1,0 0-1,0 0 0,1 1 0,-1-1 1,0 0-1,0 0 0,0 0 0,0 0 1,1 0-1,-1 0 0,0 1 1,0-1-1,0 0 0,1 0 0,-1 0 1,0 0-1,0 0 0,0 0 0,1 0 1,-1 0-1,0 0 0,0 0 0,1 0 1,-1 0-1,0 0 0,28 5 22,0-1 0,1-1 0,-1-2 0,1-1 1,38-4-1,146-32-4741,-123 14 2131,-4-6-534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19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87 6881,'31'-83'2925,"-30"80"-1137,-1 7-1649,0 0 0,1 0 0,-1 1 0,1-1 0,0 0 0,3 7 0,-3-7-51,1 0 0,-1 1 0,0-1 0,0 0 0,0 1 0,-1 0 0,0 8 0,-19 178 3490,6-83 314,13-104-2659,1-1-698,1 4-393,-2-7-108,0 1 0,0-1-1,1 0 1,-1 1-1,0-1 1,0 0 0,1 0-1,-1 1 1,0-1 0,0 0-1,1 0 1,-1 1 0,0-1-1,1 0 1,-1 0-1,0 0 1,1 0 0,-1 1-1,1-1 1,-1 0 0,0 0-1,1 0 1,-1 0 0,0 0-1,1 0 1,-1 0-1,1 0 1,-1 0 0,0 0-1,1 0 1,-1-1 0,0 1-1,1 0 1,-1 0 0,0 0-1,1 0 1,-1 0-1,0-1 1,1 1 0,-1 0-1,0 0 1,1-1 0,3-2-2,132-76 893,-121 72-840,0 0-1,0 2 1,1-1-1,0 2 1,0 0 0,0 1-1,0 0 1,18 0-1,-31 3-66,1 0 0,0 1-1,0-1 1,0 1 0,-1 0-1,1-1 1,0 1-1,-1 1 1,1-1 0,-1 1-1,1-1 1,-1 1-1,0 0 1,0 0 0,1 1-1,-1-1 1,-1 0 0,1 1-1,0 0 1,-1 0-1,1 0 1,-1 0 0,0 0-1,0 0 1,0 1 0,-1-1-1,1 0 1,1 5 0,1 7-321,0 1 1,-1 0 0,0-1-1,-1 1 1,-1 18 0,1-9-1691,-2-23 1647,0 0 0,0 0 0,0 1 0,-1-1 0,1 0 0,0 0 0,-1 0 0,1 0 0,-1 0 0,0 0 0,0 0-1,0 0 1,0 0 0,0 0 0,0 0 0,-1 0 0,1 0 0,0-1 0,-1 1 0,-2 1 0,-32 19-7288,34-21 7310,-19 7-5116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19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1 118 10585,'17'-21'-280,"27"-25"0,-37 39 266,0 1-1,1 0 1,0 0 0,0 1 0,0 0-1,0 1 1,11-5 0,-18 9 28,1-1 0,-1 1 1,1-1-1,-1 1 0,1 0 0,-1 0 1,1-1-1,-1 1 0,1 0 0,-1 0 1,1 1-1,-1-1 0,4 1 0,-1-1 38,-2 0-29,0 0-1,0 0 1,0 1 0,0-1-1,0 0 1,0 1 0,0-1-1,-1 1 1,1 0-1,0 0 1,0-1 0,-1 1-1,1 0 1,0 0-1,-1 1 1,3 0 0,1 2 56,2 1 64,0 0-1,0 1 1,0-1-1,-1 1 1,0 1-1,0-1 0,-1 1 1,1 0-1,-2 0 1,1 0-1,-1 1 1,6 14-1,-1 2 771,-1-1-1,8 47 0,-13-57 3602,3-31-4750,0 0-1,2 0 1,0 0-1,0 1 0,2 0 1,0 1-1,1 0 1,13-15-1,-14 20-2526,1 1-1,0 0 1,17-11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5:1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0 160 9265,'5'-39'433,"18"35"-74,-15 8-198,9 4-21,-1 1-1,0 1 1,0 0 0,27 25-1,-35-28-27,-1 0-1,0 1 1,-1 0-1,1 0 1,-2 0-1,1 1 1,-1 0-1,0 0 1,-1 0-1,0 1 1,0 0-1,-1-1 1,-1 1-1,1 0 1,-2 0-1,1 1 1,-1 12-1,-2-18 83,0-1 1,-1 1-1,1-1 0,-1 0 0,0 1 0,0-1 0,-1 0 1,1 0-1,-1 0 0,0-1 0,0 1 0,0-1 0,-4 4 1,6-6-69,1 0-82,-1-1-1,1 1 1,0-1-1,-1 1 1,1-1-1,0 0 1,-1 1 0,1-1-1,0 0 1,-1 1-1,1-1 1,-1 0-1,1 1 1,-1-1-1,1 0 1,0 0-1,-1 0 1,1 0 0,-1 1-1,1-1 1,-1 0-1,1 0 1,-1 0-1,0 0 1,1 0-1,-1 0 1,1 0 0,-1 0-1,1 0 1,-1-1-1,-5-12 1086,6-16-560,2 20-532,1 1 1,0-1 0,0 1 0,1 0-1,0 0 1,0 1 0,1-1 0,0 1-1,0 0 1,10-10 0,-4 4-97,106-114-1931,-34 48-2281,-22 20-2068,-42 40 1623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36.3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0 214 4752,'18'-58'2709,"23"-67"2856,-40 122-4869,7-15 598,0 8 6419,-5 19-7554,-2-7-97,0 1 0,0 0 0,0 0 0,-1 0 1,1-1-1,-1 1 0,0 0 0,1 0 0,-1 0 0,-1 0 1,1 0-1,0 0 0,-1 3 0,-9 108 2654,8 147-1,3-142-3975,-1-115 358,0 0 0,0 0 0,-1 0 0,1 0 0,-1 0 1,0 0-1,0-1 0,-1 1 0,-2 5 0,-13 15-9237,9-14 3224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04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150 212 3400,'0'-4'668,"-4"-35"1922,3 35-145,1 10-2350,-1 0 0,0 0 0,-1 0 1,1 0-1,-5 9 0,-8 29 385,-24 95 1516,-5 17-80,37-126-1401,0 1 1,3 0 0,-1 32-1,-6 34 1517,3-65-8,5-24 1037,3-19-2763,16-126 547,35-212-41,-47 330-788,18-79 48,43-116 1,-66 214-68,0-1 1,0 1-1,0-1 0,0 1 0,1-1 1,-1 1-1,0-1 0,0 1 1,0-1-1,0 1 0,1-1 0,-1 1 1,0-1-1,0 1 0,1-1 1,-1 1-1,0 0 0,1-1 0,-1 1 1,0 0-1,1-1 0,-1 1 1,1 0-1,-1-1 0,1 1 1,-1 0-1,1 0 0,-1 0 0,0-1 1,1 1-1,-1 0 0,1 0 1,-1 0-1,1 0 0,0 0 0,-1 0 1,1 0-1,-1 0 0,1 0 1,-1 0-1,1 0 0,-1 0 0,1 0 1,-1 0-1,1 1 0,-1-1 1,1 0-1,-1 0 0,1 1 0,14 18-54,-13-16 72,3 7-18,0 1 1,0-1-1,-1 1 1,0 0-1,-1 0 0,3 18 1,0-4 0,92 415 74,-95-424-248,16 91-2640,-14-42-5392,-5-60 5611,-10 19-6961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23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12957,'0'0'-605,"1"-3"-265,3-20 2207,-3 17 4078,23 198-1414,17 55 372,-34-185-3316,-6-58-854,1-1-700,1 6 2203,5-51-21762,-7 32 12891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3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25 335 12389,'0'0'-533,"-1"-6"-398,-6-17 1530,2 0-1,0 0 1,-2-48 0,7 67-65,0-1 22,0-2-350,1 0-1,0 0 1,0 0 0,0 1 0,1-1-1,0 1 1,0-1 0,1 1 0,-1 0-1,1 0 1,1 0 0,-1 0-1,1 0 1,0 1 0,1-1 0,-1 1-1,1 1 1,0-1 0,0 0 0,0 1-1,1 0 1,6-3 0,-3 1-46,0 0-1,0 1 1,0 1 0,0 0 0,1 0 0,0 0 0,0 1 0,0 1-1,0 0 1,1 0 0,11 0 0,-19 2-132,0 0 1,-1 0-1,1 0 1,0 0-1,-1 1 1,1-1-1,0 1 1,-1 0-1,1 0 1,-1 0-1,1 0 1,-1 0-1,0 0 1,1 1-1,-1-1 1,0 1-1,0-1 0,0 1 1,0 0-1,0 0 1,0 0-1,-1 0 1,1 0-1,-1 1 1,1-1-1,-1 0 1,0 1-1,0-1 1,0 1-1,0-1 1,0 1-1,0-1 1,-1 1-1,0 0 1,1-1-1,-1 4 0,0 5 62,0 0-1,0 0 1,-1 0 0,-1 0-1,0 0 1,-6 19-1,-17 48 440,-3-1 1,-60 113-1,51-117 615,37-72-1116,-1 0 1,1 0 0,-1 0 0,1-1-1,0 1 1,-1 0 0,1 0 0,0 0-1,0 0 1,-1 0 0,1 0-1,0 0 1,0 0 0,0 0 0,0 0-1,0 0 1,0 0 0,1 0 0,-1 0-1,0 0 1,0 0 0,1 0-1,-1-1 1,0 1 0,1 0 0,-1 0-1,1 0 1,0 0 0,-1-1 0,1 1-1,-1 0 1,1 0 0,0-1-1,0 1 1,1 0 0,1 1 22,0 0-1,0 0 1,0-1-1,0 1 1,0-1-1,1 0 1,-1 0 0,5 1-1,22 1-246,-1 0-1,1-2 1,44-3-1,89-19-9798,-98 9 2483,-34 6 700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41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191 163 5885,'3'-4'-284,"48"-55"-276,-16 8 1877,-34 49-1052,4-20 783,-5 17-732,0 5-288,0-1 1,1 1-1,-1-1 0,0 1 1,0-1-1,0 1 1,0-1-1,0 1 0,0-1 1,0 1-1,0-1 0,0 1 1,0-1-1,0 1 1,0-1-1,0 1 0,0-1 1,0 1-1,0-1 1,0 1-1,-1 0 0,1-1 1,0 1-1,0-1 0,-1 1 1,1-1-1,0 1 1,-1 0-1,1-1 0,0 1 1,-1 0-1,1-1 1,0 1-1,-1 0 0,1-1 1,-1 1-1,0 0 0,-23-3 229,18 2 33,-2 6 30,-11 6-62,1 1-1,0 2 1,0-1-1,2 2 1,0 0-1,0 2 1,2-1-1,0 2 1,0 0-1,2 0 1,-16 32-1,22-38-137,0 0 1,1 1-1,0 0 0,1 0 0,1 0 0,0 1 0,0-1 1,1 1-1,1 0 0,1-1 0,0 1 0,0 0 1,2-1-1,-1 1 0,2-1 0,0 1 0,0-1 1,2 0-1,-1 0 0,11 19 0,-5-17-15,0 0 1,1-1-1,0 0 0,1-1 0,1 0 1,0-1-1,1 0 0,0-1 0,0-1 1,1 0-1,1-1 0,0-1 0,29 12 1,-33-16-5,0-1 0,0 0 1,0 0-1,0-1 1,1-1-1,-1 0 0,0-1 1,1 0-1,14-2 1,-18 0 29,0 0 0,0 0 0,0-1 0,0 0 1,0-1-1,0 0 0,-1 0 0,0-1 0,0 0 1,0 0-1,0-1 0,13-13 0,-17 14 23,-1 0 1,1 0-1,0-1 0,-1 1 1,4-10-1,-3 6 197,-7 3-194,0 2-101,2 2-40,1 0-1,-1 1 1,0-1 0,0 0 0,0 1 0,0-1 0,-1 1 0,1 0 0,0-1-1,-1 1 1,1 0 0,-1 0 0,1 0 0,-1 0 0,1 0 0,-1 0-1,0 0 1,0 0 0,1 1 0,-1-1 0,0 1 0,0-1 0,0 1 0,0 0-1,-2-1 1,-97 4 559,78 2-593,1 0 1,0 1-1,0 1 0,-37 18 1,30-13-3999,-35 12 0,55-22 3149,-6 1-4889,-10 3 139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44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8 10729,'0'0'-209,"-5"1"27,0 1 123,-38 2-316,30-3 564,9-1 52,0 1 33,-34 5 1240,34-5-740,0-1-308,-12 3 11,12-2 981,-39 8 6027,58-9-7078,402-20-167,-300 15-5526,25-2-4968,-92 3 4221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45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231 133 10877,'-17'-29'-1519,"15"27"1152,-1-1 62,-2-3 486,-1-1 0,0 2 1,0-1-1,-1 1 0,0 0 0,0 0 0,0 1 0,0 0 0,-1 0 1,0 0-1,0 1 0,0 1 0,0-1 0,0 1 0,-11-1 0,-30 1 1801,43 2-1426,2 0 22,-12 2 1,11-2 604,1 0-586,38-1 3537,161 0-3071,-142 2-1028,135 1-1080,-66-12-4750,-120 9 5398,25-5-2309,-13-1-2713,1-1 346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51.1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217 93 2288,'-1'-3'203,"0"0"-1,-1 0 0,1 0 0,1 0 1,-1 0-1,0 0 0,1 0 1,0-1-1,-1 1 0,1 0 0,1 0 1,-1 0-1,0-1 0,1 1 1,-1 0-1,1 0 0,0 0 1,0 0-1,3-5 0,1-5 888,-4 10 1258,-1-1-2064,0 4-242,0 0 0,0 0 1,0-1-1,0 1 0,0 0 0,0 0 0,0 0 0,0-1 0,0 1 0,0 0 0,0 0 1,0 0-1,0-1 0,0 1 0,0 0 0,0 0 0,0 0 0,0 0 0,0-1 0,0 1 1,-1 0-1,1 0 0,0 0 0,0 0 0,0-1 0,0 1 0,0 0 0,-1 0 0,1 0 0,0 0 1,0 0-1,0 0 0,0 0 0,-1 0 0,1-1 0,0 1 0,0 0 0,0 0 0,-1 0 1,1 0-1,0 0 0,0 0 0,0 0 0,-1 0 0,1 0 0,0 0 0,0 0 0,0 0 1,-1 0-1,1 0 0,0 1 0,0-1 0,0 0 0,0 0 0,-1 0 0,1 0 0,0 0 1,0 0-1,0 0 0,0 0 0,-1 1 0,1-1 0,0 0 0,0 0 0,0 0 0,0 0 0,0 1 1,0-1-1,-24 19 702,-26 37 38,28-30-248,2 1 0,0 1 0,2 0 0,-26 56 0,41-76-439,0-1 0,0 1 0,1 0 0,0 0 0,0 0 0,1 0 0,0 0 0,0 0 0,1 0 0,0 0 0,1 1 0,0-1 0,0 0 0,0 0 0,1 0 0,0 0 0,1-1 0,0 1 0,0-1 0,1 1 0,-1-1 0,2 0 0,-1 0 0,1-1 0,11 13 0,-5-8 23,1-1 1,0 0 0,1 0-1,0-1 1,0-1 0,1 0 0,0-1-1,15 5 1,-17-8-22,0 0 1,0 0 0,1-2-1,-1 1 1,1-1-1,-1-1 1,1-1 0,-1 1-1,1-2 1,17-2-1,-26 2-22,1-1 0,0 1 0,-1-1-1,1 0 1,-1-1 0,0 1 0,0-1 0,0 1-1,0-1 1,0 0 0,0-1 0,5-6-1,-8 9-52,0 0 0,-1 0 0,1 0 0,0 0-1,-1 0 1,1-1 0,-1 1 0,0 0-1,1 0 1,-1-1 0,0 1 0,0 0 0,0 0-1,0-1 1,0 1 0,0-3 0,0 2 37,0-1-35,0 1 1,0 0-1,-1 0 1,1 0-1,0 0 1,-1 0-1,0 0 1,1 0-1,-1 0 1,0 0-1,0 0 1,0 0-1,0 1 1,0-1-1,-1 0 1,1 1-1,0-1 1,-1 1-1,1-1 1,-1 1-1,-3-2 1,5 2-19,-5-2 38,-1-1 1,0 1-1,0 0 1,0 1-1,0-1 1,0 1-1,-1 0 1,1 1-1,-1 0 1,1 0-1,-1 0 1,0 1-1,-12 0 1,4 1 28,-1 1 0,0 1-1,1 0 1,-23 8 0,22-6-107,0 2 1,1 0-1,0 1 1,0 1-1,-23 17 1,7 3-4596,6 4-6797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55.3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0 294 6333,'7'-46'-218,"-6"43"234,0-1 59,4-13 76,-4 12 73,2-16 1104,5-20 2864,-6 17-2400,9-35 2097,-3 32-2029,4-17 619,-12 41-113,2 14-2055,31 205 1957,-25-170-2298,17 102-127,-19-101-4104,-1 0-4214,-3-39 3471,4 10-2279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57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 79 3092,'1'-4'227,"0"0"0,-1 0 0,1 0 0,-1 0-1,0 1 1,0-1 0,-1 0 0,1 0 0,-1 0 0,1 0 0,-1 1-1,-3-7 1,3 6 35,-1 2-170,0 0 1,0 1-1,0-1 0,0 1 0,0-1 0,0 1 0,0 0 0,-1 0 1,1 0-1,0 0 0,-1 0 0,1 1 0,-3-2 0,1 2 477,-2 3-197,-3 3-144,0 1 0,0 0 0,1 0 0,0 1 1,1 0-1,-1 0 0,1 1 0,1 0 0,0 0 0,-6 12 0,0 1 180,2 1-1,0 0 1,1 1-1,1 0 1,2 0-1,0 1 1,-4 44-1,9-58-282,1 0 0,1 1 0,-1-1-1,2-1 1,-1 1 0,2 0 0,-1 0 0,2-1 0,-1 1 0,1-1-1,1 0 1,0 0 0,0 0 0,1-1 0,0 0 0,1 0-1,0 0 1,0-1 0,1 0 0,9 7 0,-8-7-18,1-1 1,0 0-1,0 0 0,1-1 1,0-1-1,0 1 1,1-2-1,-1 0 0,1 0 1,0-1-1,0 0 1,0-1-1,19 1 0,-26-4-42,0 1-1,0-1 0,0 0 1,-1 0-1,1-1 1,0 1-1,0-1 0,-1 0 1,1-1-1,-1 1 0,0-1 1,8-5-1,-10 6-10,0 0 0,0 1 1,-1-1-1,1 0 0,-1 0 0,1 0 0,-1 0 0,0-1 1,0 1-1,0 0 0,0 0 0,0-1 0,0 1 0,-1-1 1,1 1-1,0-3 0,-1 1 131,-4 0-18,1 1-137,0 0 0,-1 1 0,1-1 1,0 1-1,-1-1 0,1 1 0,-1 0 0,0 0 0,0 0 1,0 1-1,0 0 0,0-1 0,0 1 0,0 1 1,0-1-1,0 0 0,-1 1 0,-4 0 0,-43 11 212,48-10-332,1 0-1,-1 1 1,0 0 0,0 0 0,1 0-1,-1 0 1,1 0 0,0 0-1,-1 1 1,1 0 0,0 0-1,-4 5 1,5-5-743,6 1-1750,12 13 642,-15-16 1753,0 0 1,0 0-1,0 0 0,0-1 0,0 1 1,0 0-1,0-1 0,0 1 1,0 0-1,0-1 0,1 1 1,-1-1-1,0 0 0,0 1 0,1-1 1,-1 0-1,0 0 0,0 0 1,3 0-1,1 1-592,16 3-2803,1-4-1266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59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0 8849,'-41'36'-1872,"39"-34"1808,-14 12 335,-17 22 2279,31-34-2010,-1 2 325,-3 4-722,11-2 4336,5-2-4190,1 0 0,0-1 0,0 0 0,1-1 0,-1 0 0,0 0 0,19-1 0,94-8 1186,-79 4-1078,69-4 463,130-12-2214,-226 14 957,-8 2-3030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00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62 9205,'-85'21'3996,"101"-22"-3505,278-26 1434,-251 24-1886,194-16-1972,-80-6-6270,-124 18 4539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01.1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129 280 7629,'18'-37'58,"-2"-1"1,11-42-1,-25 74 174,-1 0 1,0 0-1,-1-1 1,1 1-1,-1 0 1,0 0-1,-1-1 1,0 1-1,0 0 1,0 0-1,0 0 0,-1 0 1,-4-10-1,4 14-134,-1-1 0,1 1-1,0 0 1,-1-1-1,1 1 1,-1 0 0,0 1-1,0-1 1,0 0-1,0 1 1,0 0 0,0-1-1,0 1 1,0 1-1,0-1 1,0 0 0,-1 1-1,1-1 1,0 1-1,-1 0 1,1 0 0,-6 1-1,1 1 62,-1 0-1,1 1 0,0 0 1,0 0-1,0 1 1,1 0-1,-9 5 0,13-7-68,0 1-1,0-1 1,1 1-1,-1 0 0,1 0 1,-1 0-1,1 0 1,0 0-1,0 1 0,0-1 1,1 0-1,-1 1 0,1 0 1,0-1-1,0 1 1,0 0-1,0 0 0,0 4 1,1-4-20,0 1 1,1-1-1,-1 0 1,1 0 0,0 0-1,0 1 1,0-1-1,1 0 1,-1 0-1,1-1 1,0 1-1,2 4 1,33 40 511,-27-35-420,159 221 1384,-125-173-3356,-42-59 651,-44-36-9589,19 9 6845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24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50 12597,'2'-2'-553,"14"-30"-599,-9 17 4279,-14 21-2891,-24 21 9,29-24-144,0-1 0,0 1 0,0 1-1,0-1 1,0 0 0,1 0 0,-1 1 0,1-1 0,0 1 0,0-1 0,0 1-1,1-1 1,-1 1 0,1 0 0,0-1 0,0 1 0,0 0 0,0-1 0,1 1-1,0 0 1,-1-1 0,1 1 0,2 3 0,3 8 275,1-1 0,1 0 0,0 0 0,1-1 0,13 16 0,60 58 1474,-55-61-1236,-1 2 0,25 35 0,-44-53-503,0 0 0,-1 1-1,0-1 1,0 1-1,-2 1 1,1-1 0,2 14-1,-6-22-44,4 16 199,-5-19-394,0 0 0,0 0 0,0 0 0,1 1 1,-1-1-1,0 0 0,0 0 0,0 1 0,0-1 0,0 0 0,0 0 1,0 0-1,0 1 0,0-1 0,-1 0 0,1 0 0,0 1 0,0-1 1,0 0-1,0 0 0,0 0 0,0 1 0,0-1 0,0 0 0,-1 0 1,1 0-1,0 0 0,0 1 0,0-1 0,0 0 0,-1 0 0,1 0 1,0 0-1,0 0 0,0 0 0,0 1 0,-1-1 0,1 0 0,-11-3-1685,-15-15 1441,20 14-556,-15-10-963,-33-28-5083,33 22 1755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01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0 207 9357,'17'-25'344,"0"1"-36,6 8-44,3 1-20,2 1-20,8 1 16,6-3-20,7 1 4,7-2-40,1 3-8,-5 5-124,2-1-252,-3 4-332,-2-3-288,-4 6-748,-6 3-156,-2 3-657,-9-3-375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02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5893,'0'0'-364,"7"-18"-237,2 2-483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03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22 172 3008,'-10'-36'1800,"8"33"-1366,-3-18 1712,0-19 820,5 36-2528,11-14 412,-8 14-720,1 0 1,-1 0 0,1 0 0,0 0-1,0 1 1,1 0 0,-1 0 0,1 0-1,-1 0 1,1 1 0,0-1 0,0 1-1,0 1 1,0-1 0,1 1 0,-1-1-1,0 2 1,1-1 0,8 0 0,-3 2-56,0 0-1,0 0 1,0 1 0,0 0 0,0 1 0,0 0 0,-1 1 0,1 0 0,11 7-1,-16-7-34,0 0 0,0 1 0,0-1 0,-1 1-1,1 0 1,-1 1 0,0-1 0,-1 1-1,0 0 1,0 0 0,6 11 0,-9-14-9,0 1-1,0 0 1,-1 0 0,1 0 0,-1 0 0,0 0 0,0 0 0,0 0 0,0 0-1,-1 0 1,1 0 0,-1 0 0,0 0 0,0 0 0,-1 0 0,1 0 0,-1-1-1,0 1 1,-3 4 0,-5 9 128,-2 0-1,-18 23 0,24-34-102,-11 15 235,1 1-1,-18 31 1,32-50-131,3-1-139,-1 0 0,1 0 0,-1-1 0,1 1 0,0 0 0,0 0 0,-1-1 0,1 1 0,0-1 0,1 1 0,-1-1 0,0 1 0,0-1 1,1 0-1,-1 1 0,1-1 0,-1 0 0,1 0 0,-1 0 0,1 0 0,2 1 0,42 17 218,-38-17-184,61 21 224,-37-13-147,0 0 0,-2 3 0,42 21 1,-69-32-82,0 0 0,-1 0 1,1 0-1,0 1 0,-1-1 1,0 0-1,0 1 0,0 0 0,0 0 1,0-1-1,0 1 0,-1 0 1,1 0-1,-1 1 0,0-1 1,0 0-1,0 0 0,1 6 1,-2-5 244,-3 0-164,0 0-90,0-1-1,0 1 1,0-1-1,-1 0 1,1 0-1,-1-1 1,1 1-1,-1-1 1,0 1-1,0-1 0,0 0 1,0-1-1,-5 2 1,-55 1-1782,59-4 660,0-1-308,-15-2-233,19 3 1195,0 0 0,-1 0-1,1 0 1,0 0 0,0 0 0,0-1 0,0 1-1,-1-1 1,1 1 0,0-1 0,0 1-1,0-1 1,0 1 0,0-1 0,0 0 0,0 0-1,0 1 1,1-1 0,-3-2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04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72 9429,'3'-2'-247,"51"-44"181,-29 28 1101,-22 17-1046,0-1 516,2 1-238,5-1-354,-10 2 113,0 0 1,0 1-1,0-1 0,0 0 0,1 0 0,-1 0 0,0 0 1,0 0-1,0 0 0,0 0 0,0 0 0,1 0 0,-1 0 1,0 0-1,0 1 0,0-1 0,0 0 0,0 0 0,0 0 0,0 0 1,1 0-1,-1 1 0,0-1 0,0 0 0,0 0 0,0 0 1,0 0-1,0 0 0,0 1 0,0-1 0,0 0 0,0 0 0,0 0 1,0 0-1,0 1 0,0-1 0,0 0 0,0 0 0,0 0 1,0 0-1,0 1 0,0-1 0,0 0 0,-1 0 0,1 0 1,0 0-1,0 0 0,0 1 0,0-1 0,0 0 0,0 0 0,0 0 1,-1 0-1,-4 11 102,-2 0-1,1-1 1,-1 0 0,-1 0 0,0-1 0,-17 17 0,-92 59 724,72-53-130,-45 38 0,89-69-699,1-1 1,-1 1-1,0-1 1,1 1 0,-1 0-1,1-1 1,-1 1-1,1 0 1,-1-1 0,1 1-1,0 0 1,-1 0-1,1-1 1,0 1-1,-1 0 1,1 0 0,0 0-1,0-1 1,0 1-1,0 0 1,0 0-1,0 0 1,0 0 0,0-1-1,0 1 1,0 0-1,0 0 1,1 0-1,-1-1 1,0 1 0,1 0-1,-1 0 1,0 0-1,1-1 1,-1 1 0,1 0-1,-1-1 1,1 1-1,-1-1 1,1 1-1,0 0 1,-1-1 0,1 1-1,0-1 1,-1 1-1,1-1 1,0 0-1,0 1 1,1-1 0,7 5 13,0 0 0,0-1 0,14 4 0,-11-4 131,15 6 141,0-2-1,1 0 1,0-2-1,0-1 1,0-2-1,33 1 1,-58-4-231,1-1 1,-1 1-1,0-1 0,0 0 1,0 0-1,-1 0 0,1 0 1,0 0-1,0-1 1,-1 1-1,1-1 0,0 0 1,-1 1-1,4-5 1,0 1 28,-3 1-35,0 1-1,-1-1 0,1-1 1,-1 1-1,0 0 1,0-1-1,0 1 0,-1-1 1,1 1-1,-1-1 0,0 0 1,-1 0-1,1-7 1,1 3-33,5-63 603,-2-14 197,-5 82-229,0 17-463,-7 263 943,5-177-1584,6-36-3866,-4-60 3714,1 0 0,0 1 0,0-1 1,0 0-1,0 0 0,0 1 0,1-1 1,-1 0-1,1 0 0,0 0 0,2 2 0,19 7-9628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04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62 248 10961,'0'-5'-261,"-2"-20"-83,-2 6 700,3 15 516,0 0-657,0 0 1,0 0 0,-1 0-1,1 0 1,-1 0-1,0 0 1,0 0 0,0 0-1,-4-4 1,-12-23 1215,6 4-258,10 25-773,1-2-12,1 1-318,-1 1-1,1-1 1,0 0 0,0 1 0,0-1 0,0 1 0,0-1 0,1 1 0,-1-1 0,1 1 0,-1-1 0,1 1 0,0-1 0,0 1 0,0 0 0,0 0 0,1-1 0,-1 1 0,0 0 0,1 0 0,0 0 0,-1 0 0,1 1 0,0-1 0,0 0 0,0 1 0,0-1 0,0 1-1,3-2 1,1 0-27,1 0 0,-1 1 0,0-1 0,1 1 0,-1 0 0,1 1 0,0-1-1,-1 1 1,1 1 0,0-1 0,0 1 0,7 1 0,-8-1-34,0 1 1,1 1-1,-1-1 1,0 1-1,0 0 1,0 0-1,0 1 0,0 0 1,0 0-1,-1 0 1,1 1-1,-1-1 1,0 1-1,0 1 1,-1-1-1,1 1 1,-1-1-1,0 1 0,0 1 1,0-1-1,-1 0 1,0 1-1,0 0 1,0 0-1,-1 0 1,2 8-1,0-2 25,-1 0 1,-1 0-1,0 1 0,0-1 0,-2 1 0,1-1 1,-2 1-1,0 0 0,0-1 0,-1 1 1,0-1-1,-1 0 0,-9 22 0,-4 2 185,-1-1 0,-2-1-1,-26 34 1,10-14 215,28-44-239,3-4 132,0-1 0,0 1 0,0 0 0,-5 12 0,10-16-294,0 0 0,0-1 0,0 1 1,1-1-1,-1 1 0,0-1 0,1 1 0,-1-1 0,1 0 1,-1 0-1,1 0 0,2 1 0,-4-1-3,9 2 28,-1 0 0,0 0 0,1-1 0,-1 0 0,1-1 0,0 1 0,0-2 0,0 1 0,10-2 0,7 2 53,257 2-1521,-97-24-6241,-120 4 291,-36 8 824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0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16 111 11321,'-9'-16'-2461,"4"5"2276,4 9 251,1-3 99,2-59 4042,-1 60-2867,2-4-1042,4 9 4822,16 93-3998,19 170 0,-24-135-1030,-15-105-1424,1 41-1,-8-20-2748,-11-2-3547,5-28 1651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06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64 10513,'0'0'-544,"2"-3"94,0-1 418,-1 0 0,1-1-1,-1 1 1,0 0 0,0-1 0,0 1 0,-1-1 0,1 0 0,-1 1 0,-1-7 0,0 6 1100,-8 13-747,-10 11 18,1 1 1,0 0-1,2 1 1,0 1-1,-21 40 1,30-47-173,1 0 1,1 1-1,0-1 1,1 1-1,1 0 0,0 0 1,-1 32-1,4-36-74,1 0 0,1-1-1,0 1 1,0 0 0,1-1 0,0 1-1,1-1 1,0 0 0,1 0 0,1 0-1,11 17 1,-7-14 7,1-1 0,1 0 0,1 0 0,0-1 0,0-1 0,1 0 0,0-1 0,1 0 0,1-1 0,-1-1 0,27 10 0,-26-12-15,0-1 0,0 0 0,0-1 0,1-1 0,-1 0 0,1-1 0,0-1 0,0-1 0,0 0 0,-1-1 0,1-1 0,22-5 0,-33 5-40,0 0 0,-1 0 0,1-1-1,-1 0 1,0 1 0,0-2 0,0 1 0,0-1 0,0 1 0,-1-1 0,1-1-1,3-4 1,-7 8-27,0 0-1,-1 0 0,1-1 0,-1 1 1,1 0-1,-1 0 0,0 0 0,1 0 1,-1 0-1,0 0 0,0-1 0,0 1 1,0 0-1,0 0 0,0 0 0,0-1 1,-1 0-1,1-1 38,-2-7 154,-1 6-148,-1-1-1,1 1 1,-1-1 0,0 1-1,0 0 1,0 0 0,0 1-1,-1 0 1,1-1 0,-1 1-1,0 1 1,-10-5 0,6 3 39,-1 1-1,0 0 1,1 1 0,-1 0 0,0 0 0,0 1 0,-15 0 0,17 1-44,-1 1 1,1 0-1,-1 0 0,1 0 1,-1 1-1,1 1 0,0-1 0,-15 8 1,18-7-63,1-1 0,0 1 1,0 0-1,0 0 0,0 0 0,1 0 1,-1 1-1,1 0 0,0-1 1,0 1-1,0 0 0,1 1 1,-1-1-1,1 0 0,-3 10 1,3-9-464,1 0 0,0 1 0,0-1 0,1 1 1,0-1-1,0 0 0,1 9 0,0-7-1618,0 0 0,1 0 0,-1 0 0,7 12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07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237 56 9089,'0'-2'-9,"1"0"1,-1 0 0,0 1-1,0-1 1,0 0 0,0 0-1,-1 1 1,1-1 0,0 0-1,-1 0 1,1 1 0,-1-1-1,0 0 1,1 1-1,-1-1 1,0 0 0,0 1-1,0-1 1,0 1 0,0 0-1,-2-2 1,1 1 59,-1 0 0,0 0 0,1 1 0,-1-1-1,0 1 1,0 0 0,0 0 0,0 0 0,0 0 0,0 0 0,-4 0 0,-1 0 83,-1 1 1,1 0-1,-1 0 1,0 0-1,1 1 1,-1 1-1,-9 2 1,11-2-43,0 1 0,0-1 0,0 1 0,1 1 1,-1-1-1,1 1 0,0 1 0,0-1 0,1 1 1,-1 0-1,1 0 0,0 0 0,0 1 1,-4 7-1,7-9-17,-1 0-1,2 0 1,-1 0 0,0 1 0,1-1 0,0 0 0,0 1 0,0-1 0,1 1-1,-1-1 1,1 1 0,0-1 0,0 1 0,1-1 0,0 1 0,-1-1-1,1 0 1,1 1 0,-1-1 0,1 0 0,-1 0 0,5 8 0,6 7 226,0-1 1,2 0-1,0-1 1,28 28 0,73 54 807,-112-96-1072,138 119 1202,-118-100-952,-1 1 1,-1 2-1,30 46 1,-49-69-273,0 1 0,0 0 1,0 0-1,0 0 0,-1 1 0,1-1 1,-1 0-1,0 0 0,0 1 1,0-1-1,-1 1 0,1-1 0,-1 1 1,0-1-1,1 1 0,-2-1 1,1 1-1,0-1 0,-1 0 0,0 1 1,1-1-1,-1 1 0,-1-1 1,1 0-1,0 0 0,-1 1 0,0-1 1,-2 3-1,2-4-155,0 0 0,-1 0 0,1 0 0,0-1 0,-1 1 0,0-1-1,1 0 1,-1 1 0,0-1 0,1 0 0,-1-1 0,0 1 0,0-1 0,0 1 0,0-1 0,-4 0 0,5 0 54,-2 1-261,-1-1 1,1 0-1,-1 0 0,1-1 1,-1 0-1,1 1 0,0-1 0,-1-1 1,1 1-1,0-1 0,0 1 0,0-1 1,0-1-1,-6-3 0,2 0-648,1 0 0,0 0 1,0 0-1,0-1 0,-7-10 0,-4-8-2695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07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0 180 8945,'11'-23'336,"2"5"-44,5 2-24,0 0-20,5 2 12,8 2 36,13 1-12,2 0-28,8 1-4,12 3-48,8-1-228,2 4-368,30 0-380,-16-2-704,16 1-292,-3-2-685,-19-1-447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08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31 6889,'2'-3'139,"7"-19"509,-9 21-630,0 1 0,0 0 0,0 0 1,0 0-1,0 0 0,0 0 0,0 0 0,0-1 1,0 1-1,0 0 0,0 0 0,0 0 0,0 0 1,0 0-1,0-1 0,0 1 0,0 0 0,0 0 1,0 0-1,0 0 0,0 0 0,0 0 0,0-1 1,0 1-1,0 0 0,-1 0 0,1 0 0,0 0 1,0 0-1,0 0 0,0 0 0,0 0 0,0-1 1,0 1-1,0 0 0,-1 0 0,1 0 0,0 0 1,0 0-1,0 0 0,0 0 0,0 0 0,-1 0 1,1 0-1,0 0 0,0 0 0,0 0 0,0 0 1,0 0-1,0 0 0,-1 0 0,1 0 0,0 0 1,0 0-1,0 0 0,0 0 0,-1 0 0,-27 20 1501,16-10-1839,-210 157 2499,201-146-1530,20-19-40,5 4-324,1 0-180,0-1 0,0 1 1,1-1-1,0-1 0,0 1 1,0-1-1,0 0 0,1 0 1,0-1-1,0 1 0,11 2 0,2 1 200,23 9 826,1-1 1,54 9-1,-96-24-1056,0 0-1,0 1 0,0-1 1,0 0-1,1 0 0,-1-1 1,0 1-1,0 0 0,0-1 1,0 1-1,0-1 0,0 0 1,0 1-1,0-1 0,0 0 0,0 0 1,-1 0-1,1-1 0,0 1 1,-1 0-1,1-1 0,0 1 1,-1-1-1,0 1 0,1-1 1,-1 0-1,0 0 0,0 1 1,0-1-1,1-4 0,2-5 120,0 0 0,-1 0 0,0 0 0,1-19 0,-1 10 89,9-61 702,-12 78-124,-1 15-750,-2 142 358,4-127-1010,1 0 1,9 33-1,-9-52-389,0 0 0,0 0 0,1 0 0,0 0 0,0 0 0,1-1 0,0 0 0,1 0 0,0 0 0,0 0 0,9 9 0,2-5-3214,4-2-1671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24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11 157 10089,'-10'-61'2503,"9"56"-1855,5 2-44,4-2-400,-1 0 1,1 1-1,0 0 0,1 0 1,-1 1-1,1 0 1,0 0-1,15-2 0,84-7 872,-81 9-822,317-26 2197,-316 26-3472,42-1 3316,-48 5-7107,-2 2-6138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08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46 150 10949,'-3'-9'-48,"0"-1"11,-1 0 1,1 1 0,-2-1-1,1 1 1,-11-15-1,14 23 105,0 0 0,1 0-1,-1 1 1,0-1-1,0 0 1,1 0 0,-1 0-1,1 0 1,-1 0-1,1 0 1,-1 0 0,1 0-1,0 0 1,0 0-1,-1 0 1,1-1 0,0 1-1,0 0 1,0 0-1,0 0 1,0 0 0,0 0-1,1 0 1,-1 0-1,0 0 1,0-1 0,1 1-1,-1 0 1,1 0 0,-1 0-1,1 0 1,-1 1-1,1-1 1,0 0 0,-1 0-1,1 0 1,0 0-1,0 0 1,0 1 0,0-2-1,3 0-7,0-1 0,0 1 0,0 0-1,0 0 1,0 0 0,0 1 0,8-2 0,6-1 188,0 1 1,1 1 0,-1 1 0,1 1 0,0 0 0,-1 1-1,1 1 1,20 6 0,-37-8-214,0 1-1,0-1 0,0 1 1,-1 0-1,1 0 0,0 0 1,0 0-1,-1 0 1,1 0-1,0 1 0,-1-1 1,1 1-1,-1-1 1,0 1-1,0-1 0,1 1 1,-1 0-1,1 1 1,-2-1-8,0-1 0,1 0 0,-1 0 0,0 0 0,0 0 0,0 1 0,1-1 1,-1 0-1,-1 0 0,1 0 0,0 1 0,0-1 0,0 0 0,-1 0 0,1 0 1,-1 2-1,1-2 33,-4 9 171,-10 7-27,0-1 1,-2 0 0,-21 18-1,18-18 147,2 0-1,-31 38 1,47-54-326,1 1 1,-1 0 0,1 0 0,-1 0-1,1 0 1,-1 0 0,1 0-1,0 0 1,-1 0 0,1 0 0,0 0-1,0 0 1,0 0 0,0 0-1,0 0 1,0 2 0,0 0 56,2 5 200,11 5-56,-1-1-1,2 0 0,-1-1 1,1 0-1,28 15 1,-26-17-83,0 1 1,0 1 0,-1 0 0,-1 1 0,22 24 0,-33-33-116,-1-1 1,0 1-1,0-1 1,-1 1-1,1 0 1,-1 0-1,1 0 1,-1 0 0,0 0-1,0 0 1,0 0-1,-1 1 1,1-1-1,-1 0 1,0 0-1,1 1 1,-2-1-1,1 0 1,-1 5-1,0-3-1,-1-1 0,1 0 0,-1 0 0,0 0 0,-1 0-1,1 0 1,-1 0 0,1-1 0,-1 1 0,0-1 0,-1 0-1,-4 5 1,-4 0-1,0 0-1,0 0 1,0-1 0,-1-1-1,0 0 1,0-1-1,-27 7 1,27-9-565,-1 0-1,0-1 1,-16 0 0,23-2-763,-1-1 0,1 0 0,-1 0 1,-9-3-1,9-1-2364,2-8 834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09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78 12601,'5'-8'8,"0"1"134,-1 0 0,1 0-1,1 0 1,-1 0-1,1 1 1,0 0 0,1 1-1,9-8 1,-15 12-125,0 1 0,0-1 0,0 1 0,1-1 0,-1 1 0,0 0 0,0-1 0,0 1 0,0 0 1,0 0-1,1 0 0,-1 0 0,0 0 0,0 0 0,0 0 0,0 0 0,1 0 0,-1 0 0,1 1 0,1 0 37,2-1 6,1 1 0,-1 0 1,1 0-1,-1 0 0,0 1 0,0-1 0,1 1 0,-1 1 0,0-1 0,-1 1 0,1 0 0,0 0 0,7 6 0,-6-3 50,0-1-1,0 1 0,-1 0 1,0 1-1,0-1 0,0 1 0,7 14 1,-9-14-9,-1 1 1,1-1 0,-1 1-1,-1-1 1,1 1 0,-1 0-1,-1 0 1,1 0-1,-1-1 1,-1 1 0,0 0-1,0 0 1,0 0 0,-1-1-1,0 1 1,-4 10 0,-6 8 260,-1 0 0,-1 0 1,-21 28-1,-19 36 659,53-88-986,0-1 0,0 1 0,1 0 0,-1 0 0,0 0 0,1 0 0,-1 0 0,1 0 0,0 0 0,0 0-1,0 0 1,0 0 0,0 0 0,0 0 0,0 0 0,1 0 0,-1 0 0,1 0 0,-1 0 0,1 0 0,0 0 0,0 0 0,0-1 0,0 1 0,0 0 0,0-1-1,0 1 1,1 0 0,-1-1 0,0 0 0,1 1 0,0-1 0,-1 0 0,1 0 0,0 1 0,-1-1 0,1-1 0,0 1 0,2 1 0,9 3 72,1 0 0,0-1 0,0 0 0,20 3 1,-21-5-44,48 8-309,0-4 1,98 0-1,123-26-5443,-77-12-2990,-140 22 3443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09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91 10525,'38'-91'5855,"-32"127"-5003,1-2-316,3 106 1485,5 57-4748,-14-176 169,-1 0 1,-1-1 0,-5 36 0,3-32-2420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10.9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2044 317 10349,'5'-15'-140,"2"-4"-81,-1 0 1,-1-1-1,-1 1 1,3-33-1,-7 46 276,-1-1 0,0 1-1,0 0 1,-1 0 0,1 0-1,-2 0 1,1 0 0,0 0-1,-1 0 1,0 1 0,0-1 0,-1 1-1,0 0 1,0 0 0,0 0-1,-6-5 1,2 3-7,0 0-1,-1 0 1,0 0 0,0 1 0,-1 1-1,1 0 1,-21-8 0,16 9-6,-1 1 1,1 0 0,0 2 0,-1-1 0,0 2 0,1 0 0,-1 0-1,1 2 1,-1 0 0,1 0 0,0 2 0,0-1 0,-17 8 0,-13 7 152,2 1 0,-72 44 1,-259 181 1168,255-156-728,-110 106-1,180-147-452,2 2 0,3 1 0,1 3 0,3 1 0,3 2 0,2 1 0,-44 101 0,59-112-83,2 2 0,3-1 1,1 2-1,3 0 0,2 0 0,2 0 1,2 1-1,2 0 0,3 0 0,13 94 1,3-60 44,4-1 0,4-1 0,51 118 0,136 216 266,-144-301-216,126 161-1,217 174 256,-214-248-277,-195-200-173,11 12 4,0 0 1,0 2-1,-1-1 0,11 21 1,-21-32-3,0 0 1,0 0-1,0 1 1,0-1-1,-1 0 1,0 1-1,0-1 1,0 1-1,0-1 1,-1 1-1,0 0 1,1-1-1,-2 1 1,1-1-1,-1 1 1,1 0-1,-1-1 1,-1 1-1,1-1 1,0 0 0,-1 1-1,0-1 1,-4 6-1,-11 14 10,-1-2 0,0 0-1,-2-2 1,-1 0 0,0-1 0,-1-1 0,-32 20-1,-183 94 182,224-125-181,-581 254 496,317-146-275,188-78-157,-151 72 377,230-102-380,8-6 85,16 1-94,51 4 8,108 15 113,-136-13-153,-1 1 1,1 2 0,-2 1-1,0 2 1,0 1-1,59 38 1,-67-35 12,-1 2 0,-1 0 1,-1 2-1,0 1 0,-2 1 0,0 0 0,-2 2 0,21 35 1,-6 0 163,47 114 0,9 74 191,-52-139-242,-17-49-83,143 413 448,-26 6-186,-31 129-786,-42 2-1712,-42-356 631,-20-223 1186,43 366-3992,-30-304 1780,3-1 1,35 98 0,-9-70-2661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29.7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108 100 2888,'0'0'258,"-5"0"-66,-32-6 476,33 5-48,-45 0 6547,45 1-6906,-4-2 6299,25-2-5486,31-3-1570,364-29 1577,-262 26-821,-92 5-177,105-4-319,-54 0-10107,-74 4 6874,3 1-1243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30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386 0 8605,'-4'0'-600,"-44"6"350,0 2 0,-55 17-1,5-2 2527,40-2-364,32-11 5425,275-9-5616,-8-1-678,6 2-514,-226 0-1114,-5-2-760,0 1 0,22 5 0,-27-2 167,4 9-9206,-14-12 10099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32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84 7397,'-17'-4'-377,"0"2"0,0 0 1,-19 0-1,22 1 252,10 1 198,-2 0 81,-16 1 443,1 0 0,0 2 1,-29 6-1,48-8-542,1 0 1,-1 0-1,1 0 0,-1-1 1,1 2-1,-1-1 1,1 0-1,0 0 0,0 0 1,0 0-1,0 1 1,0-1-1,0 1 0,0-1 1,0 1-1,0-1 1,1 1-1,-1-1 0,0 1 1,0 3-1,0-2 29,1 0 0,-1 1 0,1-1 1,0 0-1,0 1 0,0-1 0,0 0 0,1 1 0,1 3 0,1 2 74,0-1 1,1 1-1,1-1 1,0 0-1,0 0 1,0-1-1,1 1 1,0-1-1,0-1 1,9 9-1,12 7 327,39 25 0,-50-36-332,35 24 299,2-2 0,2-3 0,1-2 0,1-3 0,62 19 0,-78-32-251,1-2 0,0-2-1,0-1 1,1-3 0,-1-1 0,1-3 0,0-1 0,57-9 0,-43 0-34,-1-2 0,0-4 0,106-43 0,-90 25 58,-1-3 1,93-66 0,-80 45 372,96-87 0,-174 140-555,0-1 1,-1 0-1,1 0 1,-2 0 0,1 0-1,4-9 1,-8 13 50,-5-1-82,2 1-8,1 1-2,-1 0 0,1-1 0,0 1 0,-1 0 0,1 0 0,-1 0 0,1 0 0,-1 0 1,1 0-1,-1 1 0,0-1 0,-2 0 0,-5 4 6,-126 55 146,132-57-51,-18 4 221,16-3-113,3-2 124,1 1-289,1-1 0,-1 0 0,0 1 0,1-1 0,-1 0 0,0 0 0,0 1 0,1-1 0,-1 0 0,0 0 0,0 0 0,1 0 0,-1 0 1,0 0-1,0 0 0,1 0 0,-1 0 0,0 0 0,0-1 0,1 1 0,-1 0 0,0 0 0,-1-1 0,0-2 8,0 0 1,0 0-1,0 0 0,1 0 1,-1 0-1,1 0 0,-1 0 1,1 0-1,0 0 0,0-4 0,0 3 118,1 0-104,0-12-1,0 12 84,4 2-132,10-9 2,-10 9 11,3 5-11,17 9-144,0 1 1,-1 1-1,-1 2 0,0 0 1,24 23-1,21 17-4316,-47-42-961,33 20 0,-32-24-911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34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2116 176 10745,'0'-21'-765,"0"17"79,1-3-771,-1-3 1265,0 10 199,0 1 0,0-1 0,0 0 0,0 0 0,0 0 0,0 0 0,0 0 0,0 0 0,0 0 0,0 0 1,-1 0-1,1 0 0,0 0 0,0 0 0,0 0 0,0 0 0,0 0 0,0 0 0,0 1 0,0-1 1,0 0-1,0 0 0,0 0 0,0 0 0,0 0 0,0 0 0,0 0 0,-1 0 0,1 0 0,0 0 0,0 0 1,0 0-1,0 0 0,0 0 0,0 0 0,0 0 0,0 0 0,0 0 0,0 0 0,0 0 0,0 0 0,-1 0 1,1-1-1,0 1 0,0 0 0,0 0 0,0 0 0,0 0 0,0 0 0,0 0 0,0 0 0,-24 41 942,-54 69 1,51-79-566,-2-2 0,-2-1 1,0-1-1,-2-1 1,-1-2-1,-59 32 0,63-41-170,-2-1 0,1-2 0,-2-1 1,1-1-1,-2-2 0,1-1 0,-1-2 0,-49 2 0,15-7 76,1-2 0,0-4-1,0-2 1,-77-21 0,94 16-27,0-3-1,2-1 1,0-3 0,1-2-1,1-2 1,-44-30-1,30 11 196,-55-49-1,87 66-116,1-1 1,1-1-1,-37-53 1,23 20 199,38 59-502,-6-13 19,7 15-59,1-1-1,0 0 1,-1 1-1,1-1 1,-1 1-1,1-1 1,-1 1-1,1-1 1,-1 1-1,1-1 0,-1 1 1,0-1-1,1 1 1,-1 0-1,0-1 1,1 1-1,-1 0 1,0 0-1,1-1 1,-1 1-1,0 0 1,0 0-1,1 0 1,-1 0-1,0 0 1,0 0-1,1 0 0,-1 0 1,0 0-1,-1 1 1,-4 2 1,0 0 1,0 1 0,0 0-1,0 0 1,1 0-1,-1 1 1,1 0 0,-8 10-1,-123 200 1416,122-193 877,15-35-475,12-27-1130,-9 30-685,0 0 0,1 0 0,0 0 0,0 1 0,1 0-1,0 0 1,0 1 0,1-1 0,0 1 0,1 1-1,0-1 1,0 1 0,1 1 0,-1 0 0,2 0-1,-1 1 1,14-7 0,-18 11-270,0 0 0,-1 0 0,1 0 0,0 1 0,0 0 0,-1 0 0,1 0 0,0 0 0,0 1 0,-1 0 0,1 0 0,0 0 0,-1 0 0,1 1 0,-1 0 0,5 2-1,4 3-1200,0 1-1,-1 0 0,19 16 0,36 34-6260,-28-24 770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51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0 104 13205,'2'-8'44,"1"0"0,0 0 0,1 1 0,-1 0 1,1-1-1,1 1 0,-1 0 0,1 1 0,0-1 0,8-7 0,-10 12 36,0 0 0,0 0 0,1 1 0,-1-1-1,0 1 1,0-1 0,1 1 0,-1 0 0,1 1 0,-1-1 0,6 0 0,-6 1-9,1 0 0,-1 0 0,0 0 0,1 0 0,-1 1 0,1 0 1,-1-1-1,0 1 0,0 0 0,1 1 0,-1-1 0,0 1 0,0-1 0,0 1 1,0 0-1,-1 0 0,1 0 0,0 1 0,-1-1 0,1 0 0,-1 1 0,0 0 1,0-1-1,0 1 0,3 6 0,-3-3 45,-1-1 0,1 1 0,-1-1 0,0 1 1,0 0-1,-1 0 0,1 0 0,-1-1 0,-1 1 0,1 0 0,-1 0 0,0 0 0,0-1 1,-4 10-1,-8 18 545,-1 0 1,-21 33-1,19-39-29,2 1 1,-21 58-1,33-61-54,2-23-547,0 0-1,1 0 0,-1 0 0,1-1 0,0 1 0,-1 0 0,1 0 0,0-1 1,0 1-1,0-1 0,0 1 0,1-1 0,-1 1 0,0-1 0,1 0 0,-1 1 1,0-1-1,1 0 0,0 0 0,-1 0 0,1 0 0,0 0 0,-1-1 0,1 1 1,0 0-1,2 0 0,14 4-63,0 0 1,1-2-1,0 0 1,-1 0-1,1-2 1,0-1-1,29-2 1,137-28-4858,-157 25 3741,206-53-6143,-196 48 5244,52-15-3970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5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95 134 10525,'-3'-1'-564,"-29"-9"-946,29 9 1398,-1 0 196,-12-3 28,12 2 216,1 2-205,1 0 224,1 0 0,-1-1-1,1 1 1,-1 0 0,1 0-1,-1-1 1,1 1 0,-1-1 0,1 0-1,0 1 1,-1-1 0,1 0-1,0 0 1,-1 1 0,1-1 0,0 0-1,0 0 1,0-1 0,0 1-1,-1-1 1,2 0-50,0 1 0,0 0 0,0-1 0,1 1 0,-1 0 0,0 0 0,1-1 0,-1 1 0,1 0 0,-1 0 0,1-1 0,-1 1 0,1 0 0,0 0 0,1-2 0,3-4-1660,-3 5 1414,0-1 1,0 0-1,0 1 0,1 0 1,-1 0-1,1 0 0,0 0 1,0 0-1,0 0 0,0 1 1,0-1-1,0 1 0,6-2 1,-3 1-21,10-5 93,1 0 1,0 2-1,0 0 1,1 0-1,28-2 1,-33 5-91,-1 1 1,1 1 0,0 0-1,-1 1 1,25 4 0,-31-4-29,1 1 1,-1 0 0,0 0-1,1 0 1,-1 1 0,0 0 0,0 0-1,-1 0 1,1 1 0,-1 0 0,0 0-1,7 7 1,-10-9 5,-1 0 0,1 0 0,-1 0 0,1 1 0,-1-1 0,0 0 0,0 1 0,0-1 0,0 1 0,0-1 0,-1 1 0,1-1 0,-1 1 0,1-1 0,-1 1 1,0 0-1,0-1 0,0 1 0,-1 0 0,1-1 0,-1 1 0,1-1 0,-2 4 0,-2 5 53,-1 0 0,-1-1 1,0 1-1,-8 10 0,-7 13 150,19-30-189,0-1 0,1 0 0,-1 1 0,1-1 0,0 1 1,0-1-1,0 1 0,0-1 0,0 1 0,1 0 0,0 5 0,0-6-9,1 0-1,0-1 1,0 1-1,0 0 1,0 0-1,0-1 1,0 1 0,1-1-1,-1 1 1,1-1-1,0 0 1,0 1-1,0-1 1,0 0 0,0 0-1,4 2 1,76 54 262,3 2-123,-76-53-100,0 2 1,0-1-1,0 1 0,-1 1 0,-1 0 0,8 12 1,-14-21-38,0 1 0,0 0 0,0 0 0,-1-1 0,1 1 0,-1 0 0,1 0 0,-1 0 0,0 0 0,0 0 0,1 0 0,-1-1 0,-1 1 0,1 0 0,0 0 0,0 0 0,-1 0 0,1 0 0,-1 0 0,1-1 0,-1 1 0,0 0 1,0 0-1,0-1 0,0 1 0,0-1 0,0 1 0,0-1 0,0 1 0,-1-1 0,1 1 0,-1-1 0,1 0 0,-3 1 0,-1 2-16,-2 0-1,1 0 1,0-1-1,-1 1 1,1-2-1,-1 1 1,0-1-1,-7 2 1,-16 2-1437,1-2 1,-1-1-1,-34 0 1,47-4-1220,0 0 1,0-1-1,-33-9 1,30 4-3539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25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61 6905,'0'0'-120,"-6"-18"109,-13-9 1518,16 24-554,0 1-636,-7-7-16,7 7 944,-2 6-942,-12 10 94,1 1 0,1 0-1,0 1 1,1 1-1,1 0 1,0 1-1,2 1 1,0 0 0,1 0-1,1 1 1,0 0-1,2 1 1,1-1-1,-5 24 1,10-36-275,1 1 0,-1-1 1,1 0-1,1 1 0,0-1 1,0 0-1,1 1 0,0-1 0,0 0 1,1 0-1,0-1 0,0 1 0,1-1 1,0 1-1,0-1 0,0 0 1,1 0-1,1-1 0,-1 0 0,13 12 1,-3-6 68,0-1 0,1 0 1,0-1-1,1-1 0,0 0 1,0-2-1,32 11 0,-44-17-120,-1 0 0,0 0 0,1-1-1,-1 1 1,0-1 0,1 0 0,-1 0-1,1 0 1,-1-1 0,0 1-1,1-1 1,-1 0 0,0-1 0,0 1-1,0-1 1,0 1 0,0-1 0,0 0-1,0-1 1,4-2 0,-3 0 31,1 1 0,-1-1 1,0 0-1,-1-1 0,1 1 0,-1-1 1,0 0-1,0 0 0,-1 0 0,6-12 1,-8 15-17,-1-2-9,0-12 3,0 13-18,-11-14 59,9 16-111,0 0 1,0 0 0,-1 0 0,1 0-1,-1 0 1,0 1 0,1-1 0,-1 1-1,0 0 1,0-1 0,0 1 0,1 1-1,-1-1 1,0 0 0,-6 0 0,-1-1 5,-2-1 7,0 1 1,1 0 0,-1 1 0,-22 1 0,24 0-11,-7 0-95,0 1-1,0 0 0,-1 1 1,1 1-1,0 1 0,1 1 1,-1 0-1,1 1 1,0 1-1,0 0 0,1 1 1,0 1-1,0 0 0,-19 17 1,32-24-1212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42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14 270 2664,'0'0'651,"2"-20"1556,-2 4-1914,0 12 2246,-4 1-1910,-4-3-976,8 6 424,0 0 1,0 0-1,0 0 0,0 0 0,0 0 1,-1 0-1,1 0 0,0 0 0,0 0 1,0 0-1,0 0 0,0 0 0,0 0 1,-1 0-1,1 0 0,0 0 1,0 0-1,0 0 0,0 0 0,0 0 1,0 0-1,-1 1 0,1-1 0,0 0 1,0 0-1,0 0 0,0 0 0,0 0 1,0 0-1,0 0 0,0 0 1,0 1-1,0-1 0,0 0 0,0 0 1,-1 0-1,1 0 0,0 0 0,0 0 1,0 1-1,0-1 0,0 0 0,0 0 1,0 0-1,0 0 0,0 0 1,0 0-1,0 1 0,1-1 0,-1 0 1,0 0-1,0 0 0,0 0 0,0 0 1,0 0-1,0 1 0,0-1 0,0 0 1,0 0-1,0 0 0,0 0 1,8 43 280,-6-39-295,-1-1 1,1 0-1,-1 1 0,1-1 0,0 0 1,0 0-1,0 0 0,1-1 0,-1 1 0,1-1 1,-1 1-1,1-1 0,0 0 0,0 0 1,0 0-1,7 3 0,1 3 134,19 9 102,1 0 0,0-2 1,1-1-1,1-2 0,0-1 0,36 7 0,208 28 840,-199-38-871,-1-4 0,1-4 0,0-3-1,0-3 1,93-20 0,-73 4-115,-1-4 0,-1-4 0,143-66 0,-189 71-107,0-2-1,-1-3 1,-2-2-1,-1-2 1,61-58 0,-92 72-73,-11 9-12,-4 11 37,0 0-1,1 0 0,-1 0 1,0 0-1,0 0 1,0-1-1,0 1 1,0 0-1,0 0 0,0 0 1,0 0-1,0-1 1,0 1-1,0 0 0,0 0 1,0 0-1,-1 0 1,1 0-1,0-1 1,0 1-1,0 0 0,0 0 1,0 0-1,0 0 1,0 0-1,0 0 1,0-1-1,-1 1 0,1 0 1,0 0-1,0 0 1,0 0-1,0 0 1,0 0-1,0 0 0,-1 0 1,1 0-1,0 0 1,0-1-1,0 1 1,0 0-1,0 0 0,-1 0 1,1 0-1,-34-1-13,32 0 15,0 1 1,0 0 0,0 0-1,0 0 1,0 0 0,0 0-1,0 0 1,0 1-1,1-1 1,-1 1 0,0-1-1,0 1 1,0 0 0,1 0-1,-1 0 1,0 0 0,-1 1-1,-4 2 2,-17 6 18,-27 10 363,-60 16-1,91-35-54,16-1-264,0 0 126,-1-2-8,-14-2-5,15 2 7,4 2-176,0 0 1,0-1-1,0 1 1,0 0-1,0-1 0,0 1 1,0 0-1,-1-1 0,1 1 1,0 0-1,0 0 1,0-1-1,0 1 0,0 0 1,-1-1-1,1 1 0,0 0 1,0 0-1,0-1 0,-1 1 1,1 0-1,0 0 1,-1 0-1,1-1 0,0 1 1,0 0-1,-1 0 0,1 0 1,0 0-1,-1-1 1,0 1 11,1 0 1,-1 0-1,1-1 1,-1 1 0,1 0-1,-1 0 1,1-1 0,-1 1-1,1-1 1,-1 1-1,1-1 1,0 1 0,-1 0-1,1-1 1,0 1 0,-1-1-1,1 0 1,0 1-1,-1-1 1,1 1 0,0-1-1,0 1 1,0-1 0,0 0-1,0 0 1,-2-6 8,1 7-16,1-1-1,0 1 0,0 0 1,0-1-1,0 1 0,0-1 1,0 1-1,0 0 1,0-1-1,1 1 0,-1 0 1,0-1-1,0 1 0,0 0 1,0-1-1,0 1 1,1 0-1,-1-1 0,0 1 1,0 0-1,0-1 0,1 1 1,-1 0-1,0 0 1,1 0-1,-1-1 0,0 1 1,0 0-1,1 0 0,-1 0 1,0-1-1,1 1 1,-1 0-1,0 0 0,1 0 1,-1 0-1,1 0 0,12-1 34,0 0-1,0 1 1,24 4-1,93 33-924,-52-13-3705,3-6-6169,-57-14 4972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53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63 10793,'24'-17'-1268,"-16"11"1148,1-1-1,-1 2 0,1-1 1,1 1-1,-1 1 0,19-7 1,-25 11 254,2-1 35,14 1 40,-14 0 26,-2 0 20,-2 0-283,16 3 546,-17-3-458,1 0 1,0 0-1,0 1 0,-1-1 0,1 0 0,0 1 0,-1-1 0,1 0 0,0 1 0,-1-1 0,1 1 0,-1-1 0,1 1 1,0-1-1,-1 1 0,0 0 0,1-1 0,-1 1 0,1 0 0,-1-1 0,0 1 0,1 0 0,-1-1 0,0 1 0,0 0 1,1 0-1,-1-1 0,0 2 0,-7 5 322,-5 6-198,-1-1-1,-1 0 0,0-1 0,-30 18 1,-229 112 1173,270-140-1326,-1 1 79,-1 1-1,1-1 1,0 0 0,0 1-1,0 0 1,0 0-1,0 0 1,1 1-1,-1-1 1,1 1 0,-5 7-1,6-8 260,7 2 4,6 2-185,-1 1 0,1-1 0,0 0 0,0-1 0,15 6 0,71 23 843,-36-14-393,-41-13 373,1-1 0,38 7 0,-56-14-516,1-3-44,1-3-284,0 0 0,0-1 0,0 1 1,-1-1-1,0 0 0,-1 0 0,0 0 0,0-1 0,3-11 0,16-81 804,-7 29-226,-8 21-203,-6 46-200,-4 15-284,-7 37-61,1 0 0,3 1 0,2 0 0,2 0 0,6 62 0,6-34-3964,6-3-3925,-8-57 2178,-5-14 4017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54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326 83 11845,'0'-4'-565,"0"0"429,-2-32-1043,1 34 1205,1 0 0,0 0 0,-1 0 0,1 0 1,-1 0-1,0 0 0,0 0 0,0 0 0,0 1 1,0-1-1,0 0 0,0 1 0,-1-1 0,1 1 1,0-1-1,-1 1 0,-2-3 0,1 3 472,-1 0-208,-13-1 16,13 1-11,-1 1-1,-14 1 6,14-1-4,1 2 6,-4 1-120,0 0 0,1 0 0,-1 0-1,1 1 1,0 1 0,0-1 0,0 1-1,1 0 1,0 1 0,0-1 0,0 1 0,0 0-1,1 1 1,0-1 0,1 1 0,-6 10-1,-2 14 590,10-28-485,-5 14 292,-16 28 1659,22-42-1935,0 0-172,-5 33 395,5-32-342,2 1-99,2 8 9,0 0 0,1-1-1,1 0 1,0 1 0,9 16-1,23 31 260,7 10 124,-20-39-263,41 58 550,-65-88-739,1 1 0,-1-1 0,1 0 0,-1 1 0,1-1 0,-1 1 0,0-1 0,0 1 0,0-1 0,0 1 0,0-1 0,0 1-1,0-1 1,-1 1 0,1-1 0,0 1 0,-1-1 0,1 0 0,-1 1 0,0-1 0,1 0 0,-1 1 0,0-1 0,0 0 0,0 0-1,0 1 1,0-1 0,0 0 0,0 0 0,0 0 0,-3 1 0,2 0-60,-3 2 75,0 0-1,-1-1 1,0 0-1,1 1 1,-1-2 0,0 1-1,-1-1 1,1 0 0,0 0-1,-1-1 1,-8 2-1,-9 2 39,13-2-236,1-1 0,-1 1-1,0-2 1,0 0 0,0 0 0,0-1 0,-17-1-1,25 0-195,1 1 0,-1-1 0,1 1 0,-1-1 0,1 0 0,-1 0 0,1 0-1,0 0 1,-1-1 0,1 1 0,0-1 0,-3-1 0,3 0-460,0 1 0,-1 0 0,1-1 1,0 0-1,0 1 0,1-1 0,-1 0 0,1 0 0,-1 0 1,1 0-1,0 0 0,0 0 0,-1-6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54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1 132 11317,'0'0'688,"1"-5"-370,1 1-216,-1-1 0,1 1-1,0 0 1,0 0 0,1 0 0,-1 0-1,1 0 1,0 1 0,0-1 0,0 1-1,0 0 1,1 0 0,-1 0 0,1 0-1,0 0 1,0 1 0,0 0 0,0 0-1,0 0 1,0 0 0,1 0-1,-1 1 1,0 0 0,6-1 0,34-8 213,65-7 0,48 5-3127,-4 0-5199,-127 10 5193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43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1257 65 11053,'29'-20'-1060,"-27"19"1251,-9 9 52,-23 26 349,-2-2-1,-50 42 1,53-53-84,-1-1 1,0-2-1,-2-1 0,-50 20 1,64-30-261,-1-1 1,0-2 0,-1 0-1,1 0 1,-1-2 0,0 0-1,1-2 1,-1 0 0,-33-5-1,16-1 47,2-1-1,-1-2 1,1-1-1,-42-19 1,56 19-164,2 0 0,0-1 0,0-1 0,1-1 0,0-1 0,1 0 0,1-1 0,-22-27 0,34 38-124,-63-84 338,65 85-328,0 0-9,-8-9-2,6 7-9,4 4 1,-1 1 0,1-1-1,-1 0 1,1 1 0,-1-1 0,1 1-1,-1-1 1,1 1 0,-1-1-1,0 1 1,1 0 0,-1-1 0,0 1-1,1 0 1,-1-1 0,0 1 0,1 0-1,-1 0 1,0-1 0,1 1-1,-1 0 1,-1 0 0,-16-3-5,17 3 7,-1 0 0,1 0 0,0 0 0,0 0 0,0 0 0,-1 1 0,1-1 0,0 0 0,0 1 0,0-1 1,0 1-1,-1-1 0,1 1 0,0-1 0,0 1 0,0 0 0,0-1 0,0 1 0,1 0 0,-1 0 0,-1 1 1,1-1-1,-6 2 6,-3 3 2,1-1 26,1 1 1,0 1-1,1-1 1,0 1-1,0 0 1,-12 16 0,-28 37 746,45-58-551,-10 7 890,2-1-240,10-8-838,0 0-1,0 0 1,0 0-1,0 0 1,0 0 0,0 0-1,0 0 1,0 0-1,0 0 1,0 0-1,0-1 1,0 1-1,0 0 1,0 0-1,0 0 1,0 0-1,0 0 1,0 0-1,0 0 1,0 0-1,0 0 1,0 0-1,0 0 1,0 0-1,0 0 1,0 0-1,0-1 1,0 1-1,0 0 1,0 0-1,0 0 1,1-2-40,6-8 85,0 0 0,1 0 1,18-17-1,-24 26-37,1-2-5,3-2-17,1 0 0,0 0 0,0 1 1,9-5-1,-13 8-27,2 4-17,75 48-1282,21 12-2406,-86-55 2104,1 0 0,0-1 0,0-1 0,28 7 0,-39-11 858,2-1-2,5-1-3598,13 0-345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55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1 213 4660,'1'-3'1398,"3"-8"-565,-1 0 0,-1 0 1,0 0-1,1-12 0,-2 7 507,2 0 0,5-22 0,20-31 3400,-27 66-2276,-1 16-2033,-12 154 1194,4-99-550,3 116 0,8-150-862,1-1 1,1 1 0,11 32-1,-8-39-984,2-1 0,12 26-1,9 2-4086,-29-51 3926,1 1-1,0-1 1,0 0-1,1 0 0,-1 0 1,0 0-1,1 0 1,0-1-1,0 1 1,-1-1-1,6 2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56.0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1 156 11545,'2'-8'24,"0"0"0,1 0 1,0 0-1,1 1 0,0-1 0,0 1 1,0 0-1,1 0 0,0 0 0,1 0 0,-1 1 1,1 0-1,1 0 0,-1 1 0,1 0 1,0 0-1,0 0 0,0 1 0,1 0 0,-1 0 1,1 1-1,0 0 0,0 1 0,12-3 0,9 0 347,1 2 0,0 0 0,45 4 0,-58 0-187,-1 0-1,0 2 0,-1 0 1,1 1-1,0 0 0,-1 2 0,0-1 1,18 11-1,-29-14-112,0 0 0,-1 1 0,1-1 0,-1 1 0,1-1 0,-1 1 0,0 0 0,-1 0 0,1 1 1,0-1-1,-1 1 0,0-1 0,1 1 0,-2 0 0,1 0 0,0 0 0,-1 0 0,1 0 0,0 7 0,-2-4 26,1 0 0,-2 0 0,1-1 0,-1 1 0,0 0 0,0 0-1,-1-1 1,0 1 0,0-1 0,0 0 0,-1 1 0,-4 5 0,-21 36 558,-48 61 0,50-74-253,0 1-1,3 1 0,-28 58 1,50-92-367,-1 0 0,1 0 0,1 0 1,-1 0-1,0 0 0,1 0 0,-1 0 1,1 0-1,0 0 0,0 0 1,0 0-1,0 0 0,1 0 0,-1 0 1,1 0-1,0 0 0,-1 0 1,1 0-1,3 4 0,-2-3-20,1 0 0,0 0 0,1 0 0,-1-1 0,0 1 0,1-1-1,0 0 1,0 0 0,0 0 0,0-1 0,5 3 0,8 3-205,1-1 1,0-1-1,0-1 0,0 0 1,20 1-1,6 0-1615,1-2 0,81-5 0,88-20-3288,-108 9 1799,3 0-1675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56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1 104 10613,'1'-4'-3,"1"0"0,-1 0 0,1 0 1,0 0-1,1 0 0,-1 0 0,1 1 0,-1-1 0,1 1 0,0 0 1,0 0-1,1 0 0,4-3 0,-1 1 80,1 0 0,0 1 0,0 0 0,0 1 0,0 0 0,10-3 0,11 0 275,1 1-1,56-2 0,-83 7-348,37-2 271,1 1 1,-1 2-1,0 2 0,56 11 1,-93-13-245,0 0 1,0-1 0,0 1-1,0 0 1,-1 0 0,1 1 0,0-1-1,-1 1 1,1-1 0,-1 1-1,1 0 1,-1 0 0,0 0 0,0 0-1,3 3 1,-5-4-6,1 1-1,-1-1 1,0 0-1,1 0 1,-1 1-1,0-1 1,0 0-1,0 1 1,0-1-1,0 0 1,0 1 0,0-1-1,-1 0 1,1 1-1,0-1 1,-1 0-1,0 2 1,1-2 27,-5 9 213,-43 41 325,25-28-214,-19 26 0,37-43-275,0 0-1,0 1 1,1 0-1,0 0 1,1 0 0,0 1-1,0-1 1,0 1-1,-1 9 1,3-15-73,1 1-1,0-1 1,0 0 0,0 0-1,1 0 1,-1 0 0,0 0-1,1 0 1,-1 0 0,1 0-1,0 0 1,-1 0 0,1 0-1,0 0 1,2 1 0,0 3 45,3 5 13,1-1 0,1 0 0,-1 0 0,2-1 0,-1 0 1,1-1-1,1 0 0,-1 0 0,19 10 0,0 3 70,3 3-10,-14-13-62,0 2 1,-1 0 0,0 1-1,-1 1 1,-1 0-1,14 19 1,-27-32-66,0 0 1,0 0-1,0 0 0,0 0 1,0 0-1,0 0 0,0 0 1,-1 1-1,0-1 0,1 0 1,-1 0-1,0 1 0,0-1 1,0 0-1,0 1 1,0-1-1,-1 0 0,1 0 1,-1 0-1,1 1 0,-1-1 1,0 0-1,0 0 0,0 0 1,0 0-1,0 0 0,0 0 1,-1 0-1,1-1 1,-1 1-1,1 0 0,-1-1 1,0 1-1,1-1 0,-1 1 1,0-1-1,-4 2 0,-3 3-14,-1-1 0,0 0 0,0-1 0,0 0 0,-1-1-1,-15 4 1,12-5-676,-1 0 0,1-1 0,-29-2 0,-40-8-7989,69 7 6474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57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207 98 9649,'29'-27'660,"42"-31"-1,-69 57-165,0-2-280,3-2-210,-5 1 201,-10 5 851,-47 14-754,0 3 1,-87 40 0,139-55-243,0 0 1,0 0-1,0 0 0,0 1 0,-6 6 0,10-9-42,0 0-1,0 1 1,0-1-1,0 0 1,0 1-1,0-1 1,0 0-1,1 1 1,-1-1-1,0 1 1,1-1-1,-1 1 1,1-1-1,0 1 1,0 0-1,-1-1 1,1 1-1,0-1 1,0 1-1,0 0 1,1-1-1,-1 1 1,0-1-1,1 1 1,-1-1-1,1 3 1,6 9 181,1-1 0,0-1 0,0 0 0,1 0 0,0 0 0,1-1 0,0 0 0,1-1 0,0 0 0,0-1 0,25 13 0,-33-20-110,0 0 1,0 0-1,0-1 0,0 1 1,1-1-1,-1 0 0,0 1 1,0-2-1,0 1 0,1 0 1,-1-1-1,0 1 0,0-1 1,0 0-1,0 0 0,0 0 1,0 0-1,0-1 0,0 1 1,-1-1-1,1 0 0,0 0 1,-1 0-1,5-4 0,0-1 115,1-1 1,-1 1-1,-1-1 0,1 0 0,-1-1 0,7-13 0,-1-5 269,-1 0 0,-1-1 0,10-43 0,-19 67-36,-12 10-366,-34 22-6,40-23-50,1 0 0,0-1 0,-1 2 0,2-1 0,-1 0 0,0 1 0,1 0 0,0 0 0,1 0 0,-1 0 0,1 0 0,0 0 0,1 1 0,-2 9 0,-1 1 22,-4 18-89,2 0 0,0 0 0,3 0 0,1 40 0,3-46-1562,8 51 1,-4-58-1179,0-1 0,15 38-1,-9-37-1286,2-3-1582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57.5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296 99 11253,'0'-64'-601,"0"61"695,-1-1 12,0 2-87,1 0 1,-1 0-1,0 0 1,0 1 0,0-1-1,0 0 1,0 1-1,0-1 1,0 1 0,0-1-1,-1 1 1,1 0-1,-1-1 1,1 1-1,-2-1 1,0 1 284,-4 4-111,2-1-139,1 0 0,0 0 0,-1 1 0,1-1 1,0 1-1,0 0 0,0 0 0,1 1 0,-1-1 0,1 1 0,0 0 1,0 0-1,0 0 0,0 0 0,1 0 0,0 0 0,-3 7 0,0 8 156,1 0 0,1 0-1,0 0 1,2 0 0,1 33-1,15 99 565,-5-74-455,-5-37-114,-3 0 1,-1 0 0,-5 53 0,3-80-416,-1-1 1,0 0 0,-1 0 0,-1 0-1,1-1 1,-2 1 0,0-1 0,0 0-1,-1 0 1,0-1 0,-1 1 0,0-1 0,-1-1-1,0 1 1,-10 8 0,14-15-285,-1 0 1,0 0 0,0 0-1,0 0 1,0-1 0,0 1-1,0-2 1,-1 1 0,1 0-1,-1-1 1,1 0 0,-1 0-1,0-1 1,1 0 0,-9 0-1,-17-3-2218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27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317 194 10753,'0'0'-659,"7"-5"-568,21-17 1365,-21 17 27,1-9 688,0 0 0,10-28 0,-17 39-608,-1-1-21,-2-12-18,2 12 153,-2-1-193,2 2-116,-1 0 0,0 0 0,0-1 1,-1 1-1,1 0 0,-1 0 0,1 0 1,-1 0-1,0 1 0,0-1 0,0 0 1,-1 1-1,1 0 0,-5-4 1,5 4 30,-2 1 4,-6-2-26,-1 0 1,1 1 0,0 1 0,-1 0 0,1 0 0,-1 1 0,0 0 0,1 1 0,-1 1 0,1-1-1,-20 7 1,13-5 78,1 1 0,0 1-1,0 0 1,1 1-1,-1 1 1,1 0-1,0 1 1,1 1 0,0 0-1,-17 16 1,28-22-31,1 0 0,-1 0 0,1 0 1,0 0-1,0 1 0,0-1 0,1 1 0,-1-1 1,1 1-1,0 0 0,0-1 0,0 1 1,0 0-1,0 4 0,1-5 263,3 2 11,-3-4-359,1 2 59,0-1 1,0 1-1,0-1 1,0 0-1,1 1 0,-1-1 1,1 0-1,-1 0 0,1 0 1,0 0-1,0 0 1,0 0-1,0 0 0,0-1 1,1 1-1,-1-1 1,0 0-1,1 1 0,-1-1 1,1 0-1,-1 0 0,4 0 1,6 2 210,0-1 1,0-1-1,1 0 1,-1-1-1,0 0 1,1 0-1,-1-2 1,0 1-1,0-2 0,18-5 1,-7 1 124,0-2 0,0-1 0,-1-1 0,25-16 0,6 3 164,-51 23-531,-1 0-47,0 0 0,-1 1 1,1-1-1,0 1 0,0-1 0,0 1 0,0-1 1,0 1-1,0-1 0,0 1 0,0 0 0,0-1 0,0 1 1,0 0-1,0 0 0,0 0 0,0 0 0,0 0 1,0 0-1,0 0 0,2 1 0,12 12 23,-11-7-7,-3 5-14,0 0-1,-1 0 0,0 0 0,0 0 1,-2 0-1,1 0 0,-1 0 0,-6 16 1,-2 15 16,-25 109 73,-2 12 127,22-77-225,14-83-379,-1 13-631,2-12-2517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5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6721,'59'-33'40,"-10"8"-16,0 2 4,3 2-4,2 3 0,3-1-20,-1 4 16,-7 2-24,-2 6-16,-3 5-160,-5 2-136,-2 8-72,-2-2-237,-5 3-1195,-9 8 144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06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61 11341,'-32'-51'577,"30"48"-311,2 3-214,-1-1-1,1 1 0,-1 0 1,1-1-1,0 1 0,-1-1 1,1 1-1,-1 0 0,1-1 1,-1 1-1,1 0 1,-1-1-1,1 1 0,-1 0 1,1 0-1,-1-1 0,1 1 1,-1 0-1,1 0 0,-1 0 1,0 0-1,1 0 0,-1 0 1,1 0-1,-1 0 0,0 0 1,1 0-1,-1 0 0,1 0 1,-1 1-1,1-1 0,-1 0 1,1 0-1,-1 1 0,0-1 1,-11 9 205,1 0 0,0 0 0,0 1 0,1 1 0,0 0 0,1 0 0,0 0 0,1 2 0,0-1 0,-10 22 0,13-23-91,0 1 1,1 0 0,0 1 0,0-1 0,2 1 0,-1-1 0,2 1 0,0 0 0,0 0-1,1 0 1,1-1 0,3 26 0,2-16 32,1 0 1,1-1-1,1 0 0,1-1 0,0 0 1,2 0-1,23 30 0,12 7 336,56 52 0,-22-24-1,-61-66-433,-15-16-122,0 1-1,-1 0 0,0 0 1,0 0-1,0 1 0,0 0 1,-1-1-1,0 1 0,0 1 1,3 6-1,-5-11-50,-1 0 0,0 1 1,0-1-1,0 1 0,0-1 0,0 0 0,-1 1 0,1-1 0,0 0 1,-1 1-1,1-1 0,-1 2 0,-1 0-145,2 2-691,-17-1-964,15-4 1653,0 1-1,0 0 1,1-1-1,-1 1 1,0-1-1,0 0 1,0 0-1,0 0 0,0 0 1,0 0-1,0 0 1,0 0-1,1 0 1,-1-1-1,0 1 1,0-1-1,0 1 0,-2-2 1,-26-11-3655,-52-29 1,40 16-512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06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91 10129,'39'-19'348,"0"3"-56,0 4-12,-1 4-24,6-2-28,5 1-24,5 2-40,0 1-168,0 2-304,3 4-412,-3 0-640,-1 0-464,-11 3-793,0-2-595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08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199 105 6789,'3'-4'-335,"4"-5"314,0 1 0,0 0 0,1 1 0,0-1 0,1 1 0,0 1 0,0 0 0,0 0 0,1 1 0,-1 0 0,1 0 0,11-3 0,-13 6 267,1-1 0,0 1 0,-1 0-1,1 0 1,0 1 0,0 1 0,0-1 0,17 3-1,-21-1 161,-6 3-243,1 0 0,-1 0 1,-1 1-1,1-1 0,-1 0 0,1 0 1,-1 0-1,0-1 0,-1 1 1,1 0-1,-1-1 0,1 1 0,-1-1 1,0 0-1,-1 0 0,1 0 0,0 0 1,-1-1-1,-4 4 0,-16 9 168,-49 24 1,40-23 82,-8 5-109,5-3 23,1 1 1,1 2-1,-47 36 0,80-56-291,-1 0 0,1 0 0,0 0 1,-1 0-1,1 0 0,0 1 0,0-1 0,0 0 0,0 1 0,0-1 0,0 1 0,0 0 0,1-1 0,-1 1 0,0-1 0,1 1 0,-1 0 0,1 0 0,0-1 0,-1 1 0,1 0 0,0 0 0,0-1 0,0 1 0,1 3 1,0-2 4,1-1 0,-1 1 1,1-1-1,-1 1 0,1-1 1,0 1-1,0-1 1,0 0-1,1 0 0,-1 0 1,0 0-1,1-1 1,4 4-1,11 3 122,-1 0-1,1 0 1,30 7-1,-45-15-141,30 11 459,1-3 1,0 0 0,62 4 0,-91-12-402,0 0-1,-1-1 1,1 1-1,0-1 1,-1 0 0,1 0-1,-1 0 1,1-1-1,-1 0 1,0 0 0,0 0-1,0 0 1,0-1-1,0 1 1,0-1 0,0 0-1,-1 0 1,0-1-1,1 1 1,-1-1 0,0 1-1,-1-1 1,1 0-1,-1 0 1,0 0 0,0 0-1,0-1 1,3-8 0,0-8 136,0-1 0,-1 0 1,-1-1-1,0-38 1,-2 35-57,3-119 905,-4 141-345,-1 15-575,-4 317 766,17-184-3536,-10-130 1312,0 1 1,1-1-1,1 0 0,6 17 1,-7-24 95,0-1 0,0 0 0,1 0 1,-1-1-1,1 1 0,9 9 0,4-2-4532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09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102 324 10517,'0'0'-521,"-7"-2"-125,-21-5 1032,21 5 2787,6 2-3112,0 0 0,0 0-1,1 0 1,-1 0 0,0 0-1,0 0 1,0-1 0,0 1-1,0 0 1,0-1 0,0 1-1,1-1 1,-1 1 0,0 0-1,0-1 1,0 0 0,1 1-1,-1-1 1,0 1 0,1-1-1,-1 0 1,1 0 0,-1 1-1,1-1 1,-1 0 0,0-1-1,-14-29 1365,12 24-1101,-1-2-62,0 0 1,1-1-1,1 0 0,-1 1 0,2-1 0,-1 0 1,1 0-1,1-17 0,0 21-179,1 0 0,-1 0 1,2 0-1,-1 0 0,1 0 0,-1 0 0,2 1 1,-1-1-1,1 1 0,-1 0 0,1-1 0,1 1 1,-1 1-1,1-1 0,0 0 0,8-7 1,-2 5-23,0 0 0,0 1 0,0 1 0,0-1 1,1 2-1,0-1 0,0 1 0,1 1 1,-1 0-1,0 1 0,16-2 0,-24 4-54,0-1 0,0 1-1,0 0 1,0 0-1,0 0 1,0 0 0,0 1-1,0-1 1,0 1 0,0 0-1,0 0 1,0 0 0,0 0-1,0 0 1,0 1 0,-1-1-1,1 1 1,-1 0-1,1 0 1,-1 0 0,1 0-1,-1 0 1,0 0 0,0 0-1,0 1 1,-1-1 0,1 1-1,0 0 1,-1-1 0,0 1-1,1 0 1,-1 0-1,1 4 1,-1 1 12,0 0 0,0 0 0,0 0 0,-1 0 0,0 0 0,-1 0 0,0 0 0,0 0 0,0 0 0,-6 14 0,-3 2 71,-18 33 1,20-42 4,0 0 0,1 0 0,0 1 0,-8 32 0,17-38 12,2-3-66,1 0 0,0-1-1,0 1 1,1-1 0,-1 0-1,1 0 1,1-1 0,-1 1-1,1-2 1,9 7 0,15 6 80,41 16 1,-45-21-67,1 1 0,28 19 0,-51-28-45,2-1 6,0 1-1,0 1 1,-1-1 0,0 1 0,0 1 0,0-1 0,-1 1 0,0 0-1,0 0 1,0 0 0,-1 1 0,1-1 0,3 11 0,-8-15 0,1 0 0,-1 1 0,1-1 1,-1 1-1,0 0 0,0-1 0,-1 1 1,1-1-1,0 1 0,-1-1 0,0 0 1,1 1-1,-1-1 0,0 1 0,0-1 1,0 0-1,-1 0 0,-1 4 0,-3 2 37,0-1 0,-1 0 0,-10 9 1,5-7-59,-1 0 0,1-1 0,-1-1 0,-1 0 0,0-1 1,0 0-1,0-1 0,0-1 0,-16 3 0,26-7-422,1 0 0,-1 0 0,0 0 0,0-1 0,0 1 0,0-1 0,0 0 0,1 0 0,-1 0 0,-6-4 0,9 4-101,-1 0 0,1 0 1,-1-1-1,1 1 0,0-1 0,0 1 1,0-1-1,0 1 0,0-1 1,0 0-1,0 0 0,0 1 0,1-1 1,-1 0-1,1 0 0,-1 0 1,1 0-1,0 1 0,-1-5 0,1 5-321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10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147 224 11725,'-1'-5'-69,"-4"-14"-4,4 14 10,0 1 33,-2-11 86,2 11 82,-1 1 53,-44-78 3067,44 78-2832,-2-10 244,3 12-575,0-1 0,1 1 0,-1-1 1,1 1-1,-1-1 0,1 1 0,-1-1 0,1 1 0,0-1 0,-1 0 1,1 1-1,0-1 0,0 0 0,0 1 0,0-1 0,1 1 0,-1-1 1,0 0-1,1 1 0,0-2 0,9-17 181,-8 18-239,-1 0 1,1 1-1,0 0 0,-1-1 0,1 1 1,0 0-1,0 0 0,0 0 1,0 0-1,0 0 0,0 0 0,0 1 1,0-1-1,1 1 0,-1-1 0,0 1 1,0 0-1,0 0 0,1 0 1,-1 0-1,3 1 0,-5-1-34,5 0 32,0 0 0,0 0 0,0 1 0,0-1 0,0 1 0,-1 1 0,1-1 0,0 1 1,0 0-1,-1 0 0,1 0 0,-1 0 0,0 1 0,0 0 0,0 0 0,0 0 0,0 0 0,6 8 0,-5-4 5,0 0 0,-1 1-1,0 0 1,0 0 0,-1 0-1,1 0 1,-2 0 0,1 1-1,-2 0 1,1-1 0,-1 1-1,0 0 1,-1 0 0,0-1-1,0 1 1,-1 0 0,0 0-1,-4 16 1,0-6 59,-1 1-1,0-1 0,-2 0 1,0-1-1,-1 0 1,-1 0-1,-13 19 0,-51 54 426,44-56-46,-33 49 0,48-50 173,15-34-644,-1 0-1,1 0 0,0 1 1,0-1-1,0 0 0,0 0 1,0 0-1,0 1 0,0-1 1,0 0-1,0 0 1,0 0-1,0 1 0,0-1 1,0 0-1,0 0 0,0 1 1,0-1-1,0 0 0,0 0 1,0 0-1,0 1 0,0-1 1,0 0-1,0 0 1,1 1-1,-1-1 0,0 0 1,0 0-1,0 0 0,0 0 1,0 1-1,1-1 0,-1 0 1,0 0-1,0 0 1,6 6 61,1-1 0,-1 1 0,1-2 0,-1 1 0,2-1 0,-1 0 0,0 0 0,1-1 0,-1 0 0,1 0 0,15 3 0,104 15 263,-84-15-232,322 36 330,-181-37-2454,-1-20-4587,-157 11 1970,48-15-1,-45 10-1154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10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95 11953,'0'-5'-130,"2"-58"305,-2 59 360,0-19 3446,0 27-3906,-1-1 0,1 0 0,-1 1-1,1-1 1,-1 0 0,0 0 0,-1 1 0,-2 4-1,-1 6 71,-2 17 392,3 0 0,0 0 0,2 1-1,3 53 1,0-28 55,16 293 716,-14-307-2396,2 3-3371,-2-18-1506,-1-19 2750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58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43 110 5977,'-25'-8'340,"10"2"565,15 6-858,0 0-1,0 0 0,0 0 1,0 0-1,0 0 1,-1 0-1,1 0 0,0 0 1,0 0-1,0 0 1,0 0-1,0 0 1,0 0-1,0 0 0,-1 0 1,1 0-1,0 0 1,0 0-1,0-1 1,0 1-1,0 0 0,0 0 1,0 0-1,0 0 1,0 0-1,0 0 1,0 0-1,-1-1 0,1 1 1,0 0-1,0 0 1,0 0-1,0 0 1,0 0-1,0 0 0,0-1 1,0 1-1,0 0 1,0 0-1,0 0 1,0 0-1,0 0 0,0 0 1,0-1-1,1 1 1,-1 0-1,0 0 0,0 0 1,0 0-1,0 0 1,0 0-1,0 0 1,0 0-1,0-1 0,0 1 1,0 0-1,0 0 1,1 0-1,-1 0 1,15-7 148,1 1 0,0 0-1,0 1 1,0 1 0,0 1 0,21-2 0,115-6 380,-75 7-567,325-16-2872,-159 10-1155,-85 0 803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59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36 7337,'0'0'266,"0"-3"-6,-2-12 68,2 14-252,0 0 0,0 1 0,0-1 0,0 0 0,0 1 0,0-1 0,0 0 0,-1 0 0,1 1 0,0-1 0,0 1 0,-1-1 0,1 0 0,-1 1 0,1-1 0,0 1 0,-1-1 0,1 0 0,-1 1 0,1-1 0,-1 1 0,1 0 0,-1-1 0,0 1 0,1-1 0,-1 1 0,1 0 0,-1 0 0,0-1 0,1 1 0,-2 0 0,-4 1 84,0 1 0,0 0 0,1 0 0,-1 1 0,0 0 0,1 0 0,0 0 0,0 1 0,0-1 0,0 1 0,0 0 0,1 1-1,0-1 1,0 1 0,0 0 0,0 0 0,1 0 0,0 0 0,-5 11 0,5-9-19,1 0-1,-1 1 1,1-1-1,0 1 1,1 0-1,0-1 0,0 1 1,1 0-1,-1 0 1,2 0-1,-1 0 1,1 0-1,1-1 1,-1 1-1,1 0 1,4 9-1,8 11 192,1 0 0,1-2 0,2 0 0,0-1-1,37 38 1,-23-26 141,34 50 0,-60-76-371,-1 0 0,0 0 0,0 1 0,4 18-1,-9-26-181,0-1-1,0 1 0,0-1 0,-1 1 0,1 0 0,-1-1 0,0 0 0,0 1 0,0-1 0,0 1 0,-1-1 0,1 0 0,-1 0 0,0 0 0,0 0 1,0 0-1,-4 4 0,4-6-246,0 0 0,-1 0 1,1 0-1,0 0 0,0-1 1,0 1-1,0-1 0,-1 1 1,1-1-1,0 0 0,0 0 1,-1 0-1,1 0 0,0 0 1,0 0-1,-1-1 0,1 1 1,0-1-1,-3-1 0,4 2 275,-1-1-242,0 1-1,-1-1 1,1 1 0,0-1-1,0 0 1,1 0-1,-1 0 1,0 0-1,0 0 1,0 0-1,1-1 1,-1 1 0,0 0-1,-2-4 1,-1 0-781,-16-15-3192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59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94 10205,'27'-21'576,"-4"5"-92,-1 2-20,2 3-72,4 1-32,1 2-16,7 2-36,5 1-56,10 2-124,5 3-224,4 3-356,13 2-392,-4-3-752,2 2-320,0 0 220,-12-2-657,2 2-351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27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 10853,'1'-3'-505,"-1"2"609,0 0 1,1-1-1,-1 1 1,0 0-1,1 0 1,-1 0-1,1 0 1,-1 0-1,1 0 1,-1 0-1,1 0 1,0 0-1,0 1 1,-1-1-1,1 0 1,0 0-1,0 0 1,1 0-1,-1 2-37,-1-1 0,1 1 0,-1 0-1,1 0 1,-1 0 0,1 0 0,-1 0 0,0 0-1,0 0 1,1 0 0,-1 0 0,0 0 0,0 0-1,0 0 1,0 0 0,-1 1 0,-3 78 1263,3-58-658,-3 81 2703,15 154 0,-3-173-2879,-8-80-1106,4 10-3581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00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65 6921,'-1'-4'291,"0"2"-221,1 0 0,0 0 0,0-1 0,0 1 0,0 0 0,0 0 0,0 0 0,1 0 0,-1 0 0,1 0 0,-1 0 0,1 0 0,0 0 0,0 0 0,0 0 0,0 0 0,0 0 0,0 1 1,1-1-1,-1 0 0,0 1 0,1-1 0,-1 1 0,1 0 0,0-1 0,0 1 0,-1 0 0,1 0 0,0 0 0,0 0 0,3-1 0,3 1 141,0-1 0,0 1 0,0 1 0,1-1-1,-1 2 1,0-1 0,0 1 0,0 0 0,10 3 0,-13-3-92,0 0-1,1 0 1,-1 1 0,0 0-1,1 0 1,-1 0 0,0 1-1,-1 0 1,1 0 0,0 0-1,-1 0 1,0 1 0,0 0-1,8 8 1,-11-8-17,1 0 0,-1 0 0,0 0 0,0 0 0,0 0 0,0 1 1,-1-1-1,1 0 0,-1 0 0,0 1 0,-1-1 0,1 0 0,-1 0 0,1 1 0,-1-1 0,-1 0 0,1 0 0,-1 0 1,-2 6-1,-7 12 338,0-1 1,-19 26 0,15-24-113,8-13-186,0 1 0,0 1 0,1-1 0,1 1 0,0 0 0,1 0 0,0 1 0,1 0 0,-3 19 0,6-30-121,0 0 1,0 0 0,1 0 0,-1 0-1,0 1 1,1-1 0,0 0 0,0 0-1,-1 0 1,1 0 0,0 0 0,0 0-1,1-1 1,-1 1 0,2 2-1,1 1 33,-1-1-37,0 0-1,1-1 1,-1 1-1,1-1 1,0 0-1,0 0 1,0 0-1,1 0 1,-1 0-1,1-1 1,-1 0-1,9 3 1,7 1-199,35 6-1,-38-9 24,66 9-2424,-1-4 0,1-3 0,1-3 0,121-15 0,-110 5-1192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14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0 308,'-2'1'132,"-12"5"9282,22-3-9370,25 5-4,-25-6 326,0 3 171,-3-3-1799,13 10-6461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15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41 5845,'0'0'-185,"7"-5"-953,24-12 990,-23 12-142,-6 3-1315,8-10 982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17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90 3056,'0'0'7251,"-5"-1"-7076,-8-2 329,16-3 1099,22-7 930,-17 9-3282,0 1 769,0-1 0,0 1 0,0 1 0,0 0 0,1 0 1,14-2-1,4 0 19,52-11 26,0 4 1,1 3 0,0 4 0,0 3 0,91 11 0,-67 4-53,0 4 0,-2 4 0,146 52 1,-148-37-73,-3 5 1,-1 3 0,-2 5 0,97 68-1,127 127-51,-269-200 92,-2 2-1,-2 2 1,-3 3-1,37 56 1,-63-83 18,-1 1 1,16 41-1,-28-61 4,21 42 71,-23-45-57,6 15 96,-1-9 216,-6-13 900,-12-35-1201,8 30 29,-8-10-44,7 13-7,5 5-9,0 1-1,0-1 1,0 1-1,0-1 1,0 1-1,-1 0 1,1-1-1,0 1 0,0-1 1,0 1-1,-1 0 1,1-1-1,0 1 1,-1 0-1,1-1 1,0 1-1,-1 0 1,1-1-1,0 1 0,-1 0 1,1 0-1,0-1 1,-1 1-1,1 0 1,-1 0-1,1 0 1,-1 0-1,-3-1 1,0 0 0,0 0 0,0 0 0,0 1 0,0 0-1,0 0 1,0 0 0,0 0 0,0 1 0,0 0 0,0 0 0,-6 1 0,-2 1 10,7-2 79,-41-11 13,44 9-83,1 1-12,0 0-1,0-1 1,0 1 0,0 0-1,0 0 1,0 0 0,0 0-1,0-1 1,0 1 0,0-1-1,0 1 1,0 0 0,0-1-1,0 0 1,0 1 0,0-1-1,1 0 1,-1 1 0,0-1 0,0-1-1,-18-8 190,2-1 173,8 4-196,9 10-130,21 26 151,0-1 0,2-1 0,1-1 0,1-2 0,34 28 0,-57-51-118,1 0 0,-1 0 0,0 0 0,1 0 0,-1 0 0,1-1 0,-1 1 0,1-1-1,-1 1 1,1-1 0,0 0 0,-1 0 0,1 0 0,-1 0 0,1-1 0,-1 1 0,1-1-1,-1 1 1,1-1 0,-1 0 0,1 0 0,-1 0 0,3-2 0,32-20-238,0-2 0,58-51 0,-18 13-700,222-158-5934,-197 146 167,-78 58 2974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9:58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20 8041,'-91'-17'1277,"86"16"1115,23 0-2041,320 13 515,19 28-2488,-125-1-2663,-172-24 1892,-14-1-378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00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3 135 9145,'-1'-4'94,"0"0"-1,1-1 1,-1 1 0,1 0-1,0-1 1,1 1 0,-1 0-1,1 0 1,-1-1 0,1 1-1,1 0 1,-1 0 0,0 0-1,1 0 1,0 0 0,0 0-1,0 0 1,1 1 0,-1-1 0,1 1-1,0 0 1,-1 0 0,2 0-1,-1 0 1,0 0 0,1 0-1,-1 1 1,1 0 0,-1-1-1,1 2 1,0-1 0,8-2-1,8-2 90,1 2-1,0 1 0,0 1 0,0 0 0,0 2 1,0 0-1,0 1 0,0 1 0,0 1 0,0 1 0,21 7 1,-41-10-150,1-1 1,-1 0-1,1 1 0,-1-1 1,0 1-1,1 0 1,-1-1-1,0 1 1,1 0-1,-1 0 0,0 0 1,0 0-1,0 0 1,0 0-1,0 0 1,0 0-1,0 0 1,0 1-1,0-1 0,0 0 1,-1 1-1,1-1 1,0 0-1,-1 1 1,1 1-1,-1 0 20,0-1 0,0 0 0,0 0-1,-1 1 1,1-1 0,-1 0 0,1 0 0,-1 0 0,0 0 0,0 1-1,0-1 1,0 0 0,0-1 0,-3 5 0,-48 51 868,43-49-753,1 0-1,0 0 1,1 1 0,-1 0 0,2 0 0,-1 1 0,1-1 0,-8 20-1,13-26-125,1 0-1,0 1 0,-1-1 1,1 0-1,1 0 0,-1 0 1,0 1-1,1-1 0,-1 0 1,1 0-1,0 0 0,0 0 1,0 0-1,1 0 0,-1 0 1,1 0-1,0-1 0,-1 1 1,1 0-1,0-1 0,1 0 1,-1 1-1,5 3 1,5 4 75,1 0 0,0 0 0,16 8 0,-26-16-98,92 48 421,-71-39-317,0 0 1,-1 2 0,0 1 0,-1 1 0,34 29 0,-55-43-116,-1 0 1,1 0 0,-1 0 0,0 0-1,1 0 1,-1 0 0,0 0 0,1 0 0,-1 0-1,0 0 1,0 0 0,0-1 0,0 1-1,0 0 1,0 0 0,0 0 0,-1 0-1,1 0 1,-1 2 0,-3 4 74,-8 1-40,0 0-1,0-1 0,-1-1 0,0 0 1,0-1-1,-18 5 0,-3-1-1330,-48 5-1,81-14 1134,-1 1 0,1-1 0,-1 0-1,0 0 1,1 0 0,-1 0-1,1 0 1,-1 0 0,1-1-1,-1 1 1,1 0 0,-1-1 0,-2-1-1,-3 0-2051,-3 0-5375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01.1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329 95 10461,'15'-18'752,"27"-40"1,-41 56-351,1-1-39,6-8-43,-6 8 892,-14 8-1022,-74 31 228,1 3 0,-93 60 0,176-98-408,-26 20 217,28-20-216,-1-1 1,1 1 0,-1 0 0,0-1 0,1 1-1,-1 0 1,1-1 0,-1 1 0,1 0-1,0 0 1,-1-1 0,1 1 0,0 0-1,0 0 1,-1 0 0,1 0 0,0-1-1,0 1 1,0 0 0,0 0 0,0 0-1,0 0 1,0 0 0,0-1 0,1 1 0,-1 0-1,0 0 1,0 0 0,1-1 0,-1 1-1,0 0 1,1 0 0,-1-1 0,1 1-1,-1 0 1,1 0 0,-1-1 0,1 1-1,1 0 1,14 11 111,0-1 1,1 0-1,0-1 0,35 13 1,85 23 969,-128-43-844,0-1 1,1 0 0,-1-1-1,1 0 1,10 0-1,-18-1-205,0 0-1,0 0 0,0 0 0,0-1 0,-1 1 0,1 0 0,0-1 0,0 1 1,-1-1-1,1 0 0,0 0 0,-1 0 0,1 1 0,-1-2 0,1 1 0,-1 0 1,1 0-1,-1 0 0,0-1 0,1 1 0,-1 0 0,0-1 0,0 1 0,0-1 1,0 0-1,0 1 0,-1-1 0,1 0 0,0 1 0,-1-1 0,0 0 0,1 0 1,-1 1-1,0-1 0,1-2 0,0-21 437,-3-41-1,-18-110 1840,20 173-1702,2 12-516,47 269 390,-34-154-3847,-10-82 837,-4-22 269,1 6-691,5-5-3851,1 1 845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01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49 12565,'0'0'159,"0"-4"-21,0-9-11,0 10 2229,1-2-2136,0-14-22,0 15 3688,-2 16-3502,0 62 813,11 87-1,8 150-1428,-19-287-1117,-1 1-1,0-1 1,-9 31 0,-14 27-8031,18-63 3819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19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1940 52 7105,'2'-3'-553,"6"-6"59,-6 6 75,14-7-952,-12 5 1169,-4 5 259,0-1 0,0 1 0,0 0 0,0 0 0,1 0 0,-1-1 0,0 1 0,0 0 0,0 0 0,0 0 0,0-1 0,0 1 0,0 0 0,0 0-1,0-1 1,0 1 0,0 0 0,0 0 0,0-1 0,0 1 0,0 0 0,0 0 0,0-1 0,0 1 0,0 0 0,0 0 0,0 0 0,-1-1 0,1 1 0,0 0 0,0 0 0,0-1 0,0 1 0,0 0 0,-1 0 0,1 0 0,0 0 0,0 0 0,0-1 0,-1 1 0,1 0 0,0 0 0,0 0 0,0 0 0,-1 0 0,-5-3-29,4 1-13,0 1-1,0 0 0,0 0 1,0 0-1,0 0 0,-1 1 1,1-1-1,0 1 1,0-1-1,-5 1 0,-77 2 434,1 5-1,0 3 1,-83 21-1,-237 86 618,366-103-951,1 2 1,1 1 0,0 2 0,2 1-1,-53 41 1,-136 141 355,193-174-395,-280 284 984,238-245-870,-29 32 100,79-76-178,-29 25-1,48-47-88,0 1-3,-6 7-4,5-7 8,1 0 5,-20 16 236,20-17 48,-5 7-364,3-6 252,7-8 1061,18-23-1232,-16 22 32,2-12 61,19-51-132,-23 58-31,40-128-188,-42 136 224,5-14 2,-3 10-119,0 8-354,8 76 423,-11-72 45,10 63 159,-9-61-67,1 0 0,0 1-1,0-1 1,0 0 0,1 0-1,0 0 1,0-1-1,8 11 1,-8-14-61,0 1 1,-1-1-1,1 0 1,1 0-1,-1 0 1,0 0-1,0-1 1,1 1-1,-1-1 1,1 0-1,-1 0 0,1 0 1,5 0-1,48 3-356,-54-4 277,37-3-1433,0-2 0,0-1 0,-1-2-1,0-2 1,43-17 0,-29 10-317,2 1-516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21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310 15 6109,'0'0'4,"-6"0"3,-109 2 1052,-70 2 2148,181-4-2360,20 0-604,201 0 169,48-5-2427,-2-6-3430,-184 7 2873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28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47 9109,'52'-45'-946,"-50"44"2618,-6 9-1217,-39 68 1088,26-48-930,1 1 0,1 1 0,-17 48 0,29-69-453,1 1 1,0 0-1,0 0 1,1 0 0,0 0-1,0 0 1,1 0-1,1 0 1,0 0-1,0 0 1,1 0-1,0 0 1,1-1-1,0 1 1,0-1-1,7 13 1,-7-17-36,-1-1 1,1 0 0,0 0 0,0 0-1,0 0 1,1 0 0,-1-1 0,1 1 0,0-1-1,0 0 1,0 0 0,0-1 0,1 1-1,-1-1 1,1 0 0,0 0 0,-1 0 0,1-1-1,8 2 1,-9-3-22,0 1-1,0-1 1,0 0-1,0-1 1,0 1 0,0-1-1,0 1 1,0-1-1,0-1 1,0 1 0,-1 0-1,1-1 1,-1 0-1,1 0 1,-1 0 0,1 0-1,-1 0 1,0-1 0,0 1-1,0-1 1,0 0-1,-1 0 1,1 0 0,-1 0-1,4-7 1,-2 2 18,0-1 1,0-1-1,-1 1 1,0 0-1,-1-1 1,0 1-1,0-1 1,-1 0-1,-1-18 1,0 3 76,-2 1 1,-9-45-1,-5 2-220,3 25-2959,10 37 2258,0 1 1,0-1 0,0 1-1,-1 0 1,1 1 0,-1-1 0,0 0-1,0 1 1,0 0 0,0 0-1,-1 0 1,1 1 0,-7-4 0,-1 0-2783,-3-4-2083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22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67 6765,'-115'-34'1088,"78"24"-8,29 5 297,49 3 424,-13 3-2203,150 1 571,37 0-1929,2-14-3606,-144 3 2470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0:25.0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1438 215 3520,'6'-23'119,"-2"1"0,3-28 0,-6 41-3,-1 1-1,0-1 1,0 0-1,-1 1 1,0-1 0,-1 0-1,0 1 1,-4-11-1,5 17-94,0 0-1,0 0 1,-1 0-1,1 0 1,-1 0-1,0 0 1,1 0-1,-1 1 1,0-1-1,0 1 1,0-1-1,0 1 1,0-1-1,0 1 1,-1 0-1,1 0 1,0 0-1,0 1 1,-1-1-1,1 0 1,-1 1-1,1 0 1,-1-1-1,1 1 1,-1 0-1,1 0 1,-1 0-1,-1 1 1,-10 1 28,1 0 1,-1 0 0,-20 8 0,30-9-30,-47 17 129,0 2 1,2 2-1,-68 41 0,-132 104 426,-107 111 261,295-223-605,2 3 1,3 2-1,-72 100 0,110-134-117,2 0 0,1 1-1,2 0 1,0 1 0,2 1 0,1 0 0,-11 50-1,18-57-18,0 1 0,1-1 0,1 0-1,1 1 1,1-1 0,1 0-1,1 0 1,1 0 0,1 0 0,1 0-1,10 25 1,2-6 71,3-2 1,1 0-1,1-2 1,2 0-1,2-2 1,59 61-1,216 164 620,-205-184-456,132 133 0,-213-191-290,0 0 1,-1 2 0,0-1-1,-2 2 1,-1 0-1,13 29 1,-20-37-18,-1-1 0,0 1 1,-1 0-1,0 0 0,-1 1 0,0-1 1,-1 0-1,-1 1 0,0-1 0,-1 1 1,-1-1-1,0 0 0,-4 17 0,-5 3 41,-1 0 0,-2-1 0,-1 0 0,-2-1 0,-1-1 0,-1-1 0,-1 0 0,-40 42 0,9-18 125,-3-2 1,-1-3-1,-70 47 0,61-54 323,-2-2-1,-104 44 1,168-80 268,10-1-514,19 1-395,-15-2 207,-8-1-72,0 1 0,0 0 0,-1 0 0,1 0 0,0 1 0,0-1 0,-1 1 0,1 0 0,-1 0 0,1 0 0,-1 0 0,0 1 0,0-1 0,0 1 0,0 0 0,0 0 0,-1 0 1,1 0-1,-1 1 0,2 3 0,2 4 18,-1 1 0,0 0 1,0 0-1,3 18 0,-7-26-16,20 98 220,15 183 0,-25-167-117,147 1035 521,100-18-6097,-229-1036 2652,5-3-1,76 156 1,-64-170-675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41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71 4884,'-38'-70'2975,"38"70"-2924,0 0-1,0 1 1,0-1 0,0 0-1,0 0 1,0 0-1,0 0 1,0 1-1,0-1 1,0 0-1,0 0 1,0 0 0,0 1-1,0-1 1,0 0-1,0 0 1,0 0-1,0 0 1,0 1-1,0-1 1,-1 0-1,1 0 1,0 0 0,0 0-1,0 0 1,0 1-1,0-1 1,-1 0-1,1 0 1,0 0-1,0 0 1,0 0 0,0 0-1,-1 0 1,1 0-1,0 0 1,0 0-1,0 1 1,-1-1-1,1 0 1,0 0-1,0 0 1,0 0 0,0 0-1,-1-1 1,1 1-1,0 0 1,0 0-1,0 0 1,-1 0-1,1 0 1,0 0 0,0 0-1,0 0 1,0 0-1,-1 0 1,1 0-1,0-1 1,0 1-1,0 0 1,0 0 0,0 0-1,-1 0 1,-1 33 663,6 52-309,6 43 441,-8-42-3298,-6-73-24,1-4-970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42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7621,'0'-14'1204,"2"-16"-332,11 19-928,8 16-940,12 1-3037,-9-3 1277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44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216 582 5368,'-37'-4'-341,"-49"-9"1155,82 12-282,-68-1 3644,67 3-3292,1 0-389,-4 2-715,8-3 263,1 0 1,-1 0 0,0 0 0,0 0 0,0 0 0,0 0 0,0 0-1,0 0 1,0 0 0,0 0 0,0 0 0,1 0 0,-1 0 0,0 0-1,0 0 1,0 0 0,0 0 0,0 0 0,0 0 0,0 0 0,0 0-1,1 0 1,-1 0 0,0 0 0,0 0 0,0 0 0,0 0 0,0 0 0,0 0-1,0 0 1,0 0 0,1 0 0,-1 0 0,0 0 0,0 0 0,0 1-1,0-1 1,0 0 0,0 0 0,0 0 0,0 0 0,0 0 0,0 0-1,0 0 1,0 0 0,0 0 0,0 1 0,0-1 0,0 0 0,0 0-1,1 0 1,-1 0 0,0 0 0,0 0 0,0 0 0,-1 0 0,1 1-1,0-1 1,0 0 0,0 0 0,0 0 0,0 0 0,0 0 0,0 0-1,0 0 1,0 0 0,0 1 0,43 1 282,1-1-1,-1-3 1,64-9-1,-55 5-178,149-15 380,1050-136 1969,-1235 154-2375,8-1 296,40-11 1,-59 14-351,0-1 0,-1 0 1,1 1-1,-1-1 0,0-1 1,1 1-1,-1-1 0,0 1 1,-1-1-1,1-1 1,0 1-1,-1 0 0,0-1 1,1 1-1,1-5 0,-4 5-29,0 0-1,0 0 1,0 0-1,-1 0 1,0 0-1,1 0 0,-1 0 1,0 0-1,0 0 1,-1 0-1,1 0 1,-1 1-1,1-1 1,-1 0-1,0 0 0,-1-3 1,-2-3 32,1 1 0,-1-1 0,-11-14 0,4 8 4,-1 0 0,-1 1 0,-1 1 0,-28-23-1,-70-40 141,57 40-143,53 35 80,26 16-68,-1 1-1,0 2 1,-1 0 0,20 22 0,-40-38-75,5 4 10,-1 1 1,1-1-1,-2 1 1,1 0-1,-1 0 1,0 1-1,0 0 1,-1-1-1,0 2 1,-1-1-1,1 0 1,1 11-1,-4-12-90,0-1 1,-1 1-1,0 0 0,0-1 1,-1 1-1,0-1 1,0 1-1,0-1 0,-1 1 1,0-1-1,0 0 0,-1 0 1,1 0-1,-1 0 0,-1 0 1,1 0-1,-9 9 0,-7 7-664,0-1 1,-1-1-1,-2-1 0,0-1 0,0-1 0,-2 0 0,-38 18 0,-191 79-7485,233-106 7333,-63 25-4549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46.7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30 9505,'0'0'-16,"0"-4"14,0-14-3,0 14-3,0 0-12,-1 22 1187,-10 167 877,10-142-1836,5 110 1472,-3-134-2059,2 1-1,0-1 0,1 0 1,1-1-1,10 29 0,-13-44-1152,6 13 140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46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0 101 7585,'0'-24'392,"0"9"288,9-11-388,-1 19-28,4 0 184,35-4-260,-13 6-28,3 0-92,5 5-168,7 5-188,3 1-188,1 4-112,-3 0-200,-4 1-672,6 9-709,-14 0-183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47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61 193 5941,'-4'0'68,"1"-1"-43,0 1 1,1-1-1,-1 1 1,0-1-1,1 0 1,-1 0-1,1 0 1,-1 0-1,1 0 1,0 0-1,-1-1 1,1 1-1,0-1 1,0 0 0,0 0-1,0 0 1,0 0-1,1 0 1,-1 0-1,1 0 1,-1 0-1,1-1 1,0 1-1,-1-1 1,1 1-1,0-4 1,0-8 243,0-1 1,2 0-1,0 0 0,4-20 1,8-17 2435,-13 89-2054,1 1-1,2 0 0,2-1 1,1 1-1,2-1 0,13 37 1,-12-52-669,1-2 1,1 1-1,1-2 0,0 1 1,23 26-1,-23-33-1542,0 0-1,1 0 1,0-1 0,18 12-1,-26-21-972,12 5-473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47.4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14 594 7197,'-2'-4'51,"0"1"1,0-1-1,0 1 1,1-1-1,0 0 1,0 0-1,0 0 1,0 0-1,1 0 1,-1 0-1,1 0 1,0 0 0,0 0-1,1 0 1,-1 0-1,1 0 1,0 0-1,0 1 1,0-1-1,0 0 1,1 0-1,-1 1 1,1-1-1,0 1 1,0-1-1,1 1 1,4-6-1,17-19 311,1 1 0,2 2 0,50-39 0,12-10 395,-74 59-579,73-70 730,-75 71-629,-1-1 1,0 0-1,-1-1 1,11-21-1,-20 35-240,-1 0-1,-1 0 0,1-1 1,0 1-1,0 0 0,-1 0 1,1-1-1,-1 1 0,0 0 1,0-1-1,0 1 0,0-1 1,0 1-1,0 0 0,0-1 1,-1 1-1,1 0 1,-1 0-1,0-1 0,0 1 1,0 0-1,0 0 0,0 0 1,-3-4-1,4 5-26,-1 1-1,0-1 1,0 0-1,1 1 1,-1-1 0,0 1-1,0-1 1,0 1 0,1-1-1,-1 1 1,0 0-1,0-1 1,0 1 0,0 0-1,0 0 1,0-1-1,0 1 1,0 0 0,0 0-1,0 0 1,0 0 0,0 0-1,0 1 1,0-1-1,0 0 1,0 0 0,0 1-1,1-1 1,-1 0-1,0 1 1,0-1 0,-1 1-1,-23 15 177,24-16-198,-3 4 63,-1 0 0,1 0-1,0 0 1,-1 1 0,2-1-1,-1 1 1,1 0 0,-1 0 0,1 1-1,1-1 1,-5 11 0,0 4 249,-7 40 1,11-45-183,-3 16 34,1 0 1,2 0-1,1 1 1,2-1-1,1 0 0,1 1 1,7 31-1,-3-36-1236,1 0 0,14 36-1,-19-57 442,1-1 0,-1 1-1,1-1 1,0 0 0,0 1 0,1-2-1,-1 1 1,1 0 0,0-1-1,1 1 1,-1-1 0,1 0-1,7 4 1,6 3-2718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57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157 194 2992,'-40'11'1271,"28"-8"-1080,-1 1 0,1-1 0,-1 2 0,1 0 0,0 0 0,1 1 0,-12 8 0,23-14-156,-1 1 0,0-1 1,1 1-1,-1-1 0,1 1 0,-1-1 0,1 1 0,-1 0 0,1-1 1,-1 1-1,1 0 0,0-1 0,-1 1 0,1 0 0,0-1 0,-1 1 0,1 0 1,0 0-1,0-1 0,0 1 0,0 0 0,0 0 0,0-1 0,0 1 1,0 0-1,0 0 0,0 0 0,0-1 0,0 1 0,0 0 0,1 0 0,-1 0 1,15 18 413,-8-14-377,0-1 1,0 0-1,1 0 0,-1 0 0,1-1 1,0-1-1,0 1 0,0-1 0,1 0 1,-1-1-1,0 0 0,10 0 0,13 3 71,456 36 905,7-48-2241,-436 5 469,0-2 0,97-23 0,-134 23 572,-1-1 1,1-1-1,-1-1 0,-1-1 0,1-1 1,-2 0-1,1-1 0,-2-1 1,1-1-1,22-22 0,-35 30 228,0 0-1,-1-1 0,1 0 0,-1 0 1,0 0-1,-1 0 0,1 0 1,-1-1-1,0 1 0,-1-1 0,0 0 1,0 0-1,0 0 0,-1 0 0,0 0 1,0 0-1,-1-12 0,-1 14 63,-1 1 1,1 0-1,-1 0 0,0-1 0,0 1 0,-1 1 0,1-1 0,-1 0 1,0 0-1,0 1 0,0 0 0,0-1 0,-6-3 0,6 5 101,0 0 0,0 0-1,0 0 1,0 0 0,0 0 0,-1 0-1,-3 0 1,3 7-52,-3 8-29,0 0 1,1 1 0,-7 22-1,7-17-345,-1-1-1,0 1 0,-2-1 0,-13 22 0,15-28-1023,-2 0 0,1-1 0,-19 17 0,3-6-1666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29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10305,'0'0'5030,"5"11"-4628,2 13-3,0 0 0,-1 1 0,-2 0 0,2 35 0,14 176 2319,-16-199-2280,2-3 155,-2-10-1230,-3-1-2937,2-14 716,0-5 783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42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82 7449,'23'-82'5320,"-19"89"-5082,13 28-24,-1 1 0,-2 1 0,-2 0-1,-1 1 1,-1 0 0,-3 0 0,-1 1 0,2 62-1,-8-96-352,0 0-1,0-1 1,-1 1 0,0 0-1,1-1 1,-2 1-1,1 0 1,0-1-1,-4 8 1,3-10-55,1 0 1,0 0-1,-1 0 1,0 0-1,1 0 1,-1 0-1,0 0 1,0-1-1,0 1 1,0-1-1,0 1 1,-1-1-1,1 0 1,-3 1-1,-2 0-358,0 0-1,-1-1 1,0 0-1,1-1 1,-1 1-1,0-2 1,1 1-1,-1-1 1,1 0 0,-13-3-1,-30-8-2148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43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7197,'22'-8'168,"2"4"-32,-4-2-8,-2 4 72,8 0-108,-5-1-216,-3 8-692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45.5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1478 274 10133,'4'-1'-299,"-3"1"299,3-1-22,0 0 1,0 0 0,0-1-1,0 1 1,0-1-1,0 0 1,-1 0 0,1 0-1,-1 0 1,1 0-1,-1-1 1,0 0 0,0 0-1,4-4 1,-6 5 647,-1-2-301,2-13-7,-2 13 574,-3-1-608,-10-14 3,12 18-267,1 0 1,-1 0-1,0 0 0,0 0 0,0 1 1,0-1-1,0 0 0,0 0 0,0 1 1,0-1-1,0 1 0,0-1 1,0 1-1,0-1 0,0 1 0,0 0 1,0-1-1,0 1 0,-1 0 0,1 0 1,-1 0-1,-3-1 56,-19-4 131,0 1-1,0 1 1,-1 0-1,-44 3 1,41 0-89,-687 16 1061,508 0-868,-124 4 721,299-23-503,32 3-517,-1 0 1,1 0-1,-1 0 0,1 0 1,-1 0-1,1 0 0,-1 0 1,1 0-1,-1 0 1,1 0-1,-1 0 0,1-1 1,-1 1-1,1 0 0,-1 0 1,1-1-1,-1 1 0,1 0 1,-1-1-1,1 1 1,0 0-1,-1-1 0,1 1 1,-1-1-1,1 1 0,0 0 1,0-1-1,-1 1 1,1-1-1,0 1 0,0-1 1,-1 0-1,1 1-2,0-1-1,0 1 1,0 0 0,0 0 0,0-1-1,0 1 1,0 0 0,0 0-1,-1-1 1,1 1 0,0 0-1,0 0 1,0-1 0,0 1 0,-1 0-1,1 0 1,0 0 0,0 0-1,0-1 1,-1 1 0,1 0-1,0 0 1,0 0 0,-1 0 0,1 0-1,0 0 1,0-1 0,-1 1-1,1 0 1,0 0 0,-1 0 0,1 0-1,0 0 1,1-5 189,4-6-87,1 1 0,-1-1 1,2 1-1,-1 1 0,1-1 0,17-16 1,-2 5 131,-1-1 609,45-35 1,-64 55-142,-2 10-614,-10 99 470,10-102-580,-1 0 0,1-1 1,0 1-1,0 0 1,0-1-1,0 1 0,1 0 1,0-1-1,0 1 1,0-1-1,1 1 0,0-1 1,-1 0-1,6 8 1,-3-6-246,0 0 1,1-1-1,0 1 1,0-1 0,0 0-1,1-1 1,-1 1 0,12 5-1,4 1-1199,0-1 0,1-1 0,0-2 0,37 9 0,41 5-4338,-52-16 1185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48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41 6857,'0'0'-484,"-5"-25"28,0 10-1025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48.6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411 51 3956,'0'0'226,"7"2"-10,27 7 164,-23-29 257,-8 8-277,-2 9 61,6-14 437,-7 16-774,0 1 1,0 0 0,0-1-1,0 1 1,0-1 0,0 1-1,0 0 1,0-1 0,0 1-1,0 0 1,1-1 0,-1 1-1,0 0 1,0-1-1,0 1 1,0 0 0,1 0-1,-1-1 1,0 1 0,0 0-1,1 0 1,-1-1 0,0 1-1,1 0 1,-1 0 0,0 0-1,0-1 1,1 1-1,-1 0 1,0 0 0,1 0-1,-1 0 1,0 0 0,1 0-1,-1 0 1,1 0 0,5 29 239,-2 0 0,-1 0 0,-1 1 1,-1-1-1,-2 1 0,-1-1 1,-1 0-1,-2 1 0,-1-1 1,-1-1-1,-1 1 0,-2-2 0,0 1 1,-26 45-1,24-56-389,-1 0-1,0-1 1,-1 0 0,-1-1-1,-1 0 1,0-2 0,0 0-1,-34 20 1,35-25-557,0 0 1,-1-1-1,0-1 1,-30 8-1,34-12-229,1 0 1,-1-1-1,0 0 1,0 0-1,0-1 0,0-1 1,-17-3-1,5-2-1842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48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94 6597,'21'-15'-40,"0"1"0,-7 6-4,0-2 36,7-5 96,-12 7 160,9-5-32,6 5-144,1 5-332,-8 3-184,13 11-2245,-14-3 849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49.1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 6077,'0'23'2612,"0"-2"-736,44-61-3900,-23 22-2041,-8 6 1445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49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1 176 6981,'13'-58'1798,"-13"56"-1728,1-1 1,0 1 0,0 0-1,0-1 1,0 1 0,1 0-1,-1 0 1,0-1-1,1 1 1,0 0 0,-1 1-1,1-1 1,0 0-1,0 0 1,0 1 0,0-1-1,0 1 1,0 0 0,3-2-1,5-1 71,-1 0 0,1 1 0,13-3 0,-13 3-22,65-12 163,0 3 1,150-5-1,-42 5-7237,-162 10 4045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3:57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720 72 6493,'57'-50'-638,"-55"48"670,6-8 30,0 2 150,-8 8-164,0 0 0,0 0 0,0 0 0,0 0 0,-1-1 1151,1 1-1151,0 0 0,0 0 0,-57 28 443,0-3 0,-2-2 0,-108 28 0,-200 15 996,362-65-1416,0-1-1,0 0 1,0 0 0,0 0-1,0-1 1,0 1 0,0-1-1,-9-3 1,12 2-49,1 1 1,0 0-1,-1 0 1,1-1-1,0 1 1,0-1-1,0 1 0,0-1 1,0 0-1,1 1 1,-1-1-1,0 0 0,1 1 1,-1-1-1,1 0 1,0 0-1,-1 0 1,1 1-1,0-1 0,0-3 1,0 1 87,0-1-64,2-14-14,-2 15-13,-2 13-95,-14 54 104,16-59-69,0 1-149,9 32-1414,-7-33 852,0 0 1,0 0-1,0 0 0,0-1 1,0 1-1,1 0 0,5 5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37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56 204 12049,'0'0'-408,"-3"-2"59,-34-34 14,35 34 620,0-1 33,1 1-189,-1-1 0,1 0 0,-1 0 0,1 0 0,0 0 0,0 1 0,0-1 0,1-1 0,-1 1 0,1 0 0,-1 0 0,1 0 0,0 0 0,0 0 0,0 0 0,1 0 0,-1 0 0,1 0 0,0 0 0,0 0 1,0 0-1,0 0 0,0 0 0,1 0 0,1-3 0,3 0 73,-1 0 1,1 0-1,0 0 1,0 1-1,1-1 1,0 2-1,0-1 1,0 1-1,0 0 1,11-4-1,-10 4-98,0 1 6,0 0 1,1 0 0,-1 1 0,1 0-1,-1 0 1,1 1 0,0 1 0,0-1-1,0 1 1,-1 1 0,1-1 0,0 2 0,0-1-1,-1 1 1,1 0 0,-1 1 0,0 0-1,0 0 1,0 1 0,0 0 0,14 10-1,-17-10-58,-1-1-1,0 1 1,0 0-1,0 0 1,0 0-1,0 1 0,-1-1 1,0 1-1,0 0 1,0 0-1,-1 0 1,0 0-1,0 0 0,0 0 1,0 1-1,-1-1 1,0 1-1,0 0 0,0 10 1,-2 2 166,-1 0 0,0 0 1,-2 0-1,-9 30 0,2-8 219,10-37-277,1-2-143,-1-1 0,1 1 0,0 0 0,-1-1 0,1 1 0,0-1 0,0 1 0,-1-1 0,1 1 0,0 0 0,0-1 0,0 1 0,0-1 0,0 1 0,-1 0 0,1-1 0,0 1 0,1 0 0,-1-1 0,0 1 0,0 0 0,0-1 0,0 1 0,0-1 0,1 1 0,-1 0-1,0-1 1,0 1 0,1-1 0,-1 1 0,1 0 0,0 1 5,0-1-1,-1 0 1,1 1-1,0-1 1,0 1-1,0-1 1,0 0-1,1 0 1,-1 0-1,0 0 0,0 0 1,1 0-1,1 2 1,63 17 258,59 23 27,-106-35-257,-1 0 0,-1 1 0,1 1 1,24 20-1,-40-28-32,1 0 1,-1 1-1,0-1 1,-1 1 0,1-1-1,0 1 1,-1 0-1,0-1 1,1 1-1,-1 0 1,0 0-1,0 0 1,0 3-1,0-2 50,-3 0-7,-2 2-32,1-1 1,-1 0-1,0 0 0,0 0 1,-1 0-1,1-1 0,-1 0 1,0 0-1,0 0 0,-1 0 1,1-1-1,-1 0 0,1 0 1,-1 0-1,-11 2 0,-6 3-1340,-1-2-1,-43 6 1,64-11 280,-1-1 0,0 0 0,1 0 0,-1 0 0,1 0 0,-1 0 1,0-1-1,1 0 0,-1 0 0,1 0 0,-1 0 0,-5-3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36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17 8445,'0'0'-742,"5"-3"-1466,19-11 16887,-30 20-14655,0-1-16,3-3-5,1-1 1,0 1-1,-1 0 1,1 0-1,0 0 1,0 0-1,1 0 1,-1 0-1,0 1 1,-1 3 0,-5 33 142,-3 9 188,6 23 266,4-43-236,-8 47 0,8-72-273,-3 66 501,4-66-477,0 2 1,0 38 285,0-39-312,-5 38 490,5-21-474,0-17 44,0 15-75,0-15 133,1 6 1397,-28-49-25923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38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283 52 11925,'4'-3'-28,"0"0"0,0 0 0,-1 0 0,1 0 0,-1 0 0,1-1 0,3-4 0,9-11 723,-14 17 893,-8 11-1355,-24 25 118,-2 0 1,-41 33-1,22-25-48,6-6 315,-46 47 0,91-83-586,-1 1 0,1 0 1,-1 0-1,1-1 1,-1 1-1,1 0 0,-1 0 1,1-1-1,-1 1 1,1 0-1,0 0 1,0 0-1,-1 0 0,1 0 1,0-1-1,0 1 1,0 0-1,0 0 0,0 0 1,0 0-1,0 0 1,1 0-1,-1 0 1,0-1-1,0 1 0,1 0 1,-1 0-1,0 0 1,1 0-1,-1-1 0,1 1 1,-1 0-1,1 0 1,-1-1-1,1 1 0,-1 0 1,2 0-1,2 2 62,-1 0-1,1 0 0,0 0 0,0-1 0,0 0 1,7 3-1,14 6 697,0-2 1,1-1 0,0 0 0,43 5-1,-66-13-316,2 0-7,-3-1-391,1 1 0,0 0 1,-1-1-1,1 1 0,0-1 0,-1 0 0,1 0 0,-1 0 1,0 0-1,1 0 0,-1-1 0,0 1 0,0-1 0,0 0 0,0 1 1,0-1-1,0 0 0,0 0 0,0 0 0,-1 0 0,1 0 1,-1-1-1,0 1 0,1 0 0,-1-1 0,0 1 0,-1-1 0,1 1 1,0-1-1,-1 0 0,1-3 0,19-140 1235,-13 75-632,-6 68-303,-3 14-344,-6 52 98,1 96 0,8-135-258,6 74-3595,6-35-4816,-7-51 4322,5-3 2217,-8-7 617,14 8-5454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38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61 13537,'0'-3'-252,"1"1"221,-1-1-1,0 0 1,-1 0-1,1 0 1,0 0-1,-1 1 1,0-1-1,1 0 0,-1 0 1,0 1-1,-1-1 1,1 1-1,-2-4 1,2 5 83,-1-1 0,1 1 0,-1-1 0,0 1 0,1 0 1,-1 0-1,0 0 0,0 0 0,1 0 0,-1 0 0,0 1 0,0-1 0,0 1 0,0-1 0,0 1 1,0-1-1,0 1 0,-5 0 0,4 0 233,-3 0 35,-4 2-10,0 1 1,0 0 0,1 0 0,-18 9 0,23-10-208,1 1 0,0-1 0,0 1 0,0-1 0,0 1 0,1 0 0,-1 0 0,1 0 0,0 0 0,0 1 0,0-1 0,0 0 0,0 1 0,1 0 0,-1-1 0,1 1 0,0 0 0,-1 7 0,1 0 166,0-1-1,0 1 1,1-1 0,0 1 0,3 15 0,17 71 1926,64 182 0,-51-180-1359,-31-95-397,5 19-531,-6-21-367,0 0 0,-1 1 0,1-1 0,-1 1 0,0-1 0,1 1 0,-1-1-1,0 1 1,0-1 0,-1 1 0,1-1 0,0 1 0,-1-1 0,0 3 0,-1-1-1642,-8-11-6773,-41-26 3455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58:39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1 233 10885,'8'-15'245,"1"1"1,0 0-1,1 1 1,1 0-1,0 1 1,1 0-1,0 1 0,1 0 1,0 1-1,0 1 1,1 0-1,1 0 1,24-10-1,-7 7-604,1 1 0,0 1 0,1 1 0,0 3 0,53-5 0,-81 10-110,39 0-2126,-11 6-2113,-11 1 2169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00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0 167 5909,'0'0'-450,"2"-3"-283,11-26 58,-12 25 901,3-34 1598,-1 17-357,-3 17-1202,2-12-4,-2 12 448,2 0-294,-1 0 0,1 0 1,-1 0-1,0 0 0,-1 0 1,1-1-1,-1-7 0,2 5 3125,-1 69-3458,1 19-21,19 133 0,-13-161-6,-6-34 25,1 0 1,7 26-1,-9-42-48,0 1-10,3 19-865,-13-78-12677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00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47 152 7757,'-10'-31'40,"1"8"-4,4 7 12,1 0 20,-4-12 180,3 9 4,0 0-376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01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202 148 5849,'-10'-112'-1137,"10"108"1212,0 0 9,0-13-16,0 13 81,0 0-80,0 2 772,2 10-273,4 32 43,-2-9-16,-1 41 0,-3-62-470,-13 138 1427,10-131-1383,0-1 0,-2 0 0,1 0 0,-2 0 0,0-1 0,-16 28 0,19-38-254,-1 0-1,0 0 1,0-1 0,0 0 0,0 0-1,-1 0 1,1 0 0,-1 0 0,0-1-1,0 0 1,0 0 0,-1-1-1,1 1 1,-10 2 0,6-3-935,0 0 0,0 0-1,-1-1 1,-15 1 0,21-2-1971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02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1 178 7077,'13'-29'-120,"-1"4"12,-2 6 4,-1 4 12,-2 1 16,9-10-48,-9 13 148,3-8 16,1 5-60,2 7-628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02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0 112 4532,'0'0'-196,"0"-4"21,0-36-315,0 36 567,1-1-7,8-31 185,-9 33-195,1-1-71,0 1-78,0-3 96,-1-1-3418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05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14 868,'-5'0'53,"-76"4"449,26-3 928,-97 14-1,114-9-883,35-5 113,12 1-410,24 1-72,-1-1-1,43-2 1,210-10 198,1240-28 793,4 80-439,-1388-30-654,150 6 176,-239-22-238,-49 4-119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1.5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41 1600,'0'0'1366,"1"-2"-848,0 0 2,0 0 0,0-1 0,0 1-1,-1 0 1,1 0 0,-1 0 0,0-1 0,0 1-1,0-4 1,-1-7 8850,0 25-8934,-5 84 851,6 166 3249,4-206-3677,-4-53-993,2 9 718,-2-8-1940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41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3272,'0'0'2147,"6"-4"-1755,35-19 17907,-52 102-17491,-3 60 1088,10-103-1447,2-13-129,0 0 1,3 44-1,5 20 779,-5-84-783,-1 0-238,2 11-10,-2-11 521,0 0-522,2 9 0,-2-8 976,3-15-5657,-1 4 3976,10-52-2435,-9 33-1511,-2-3-3713,-1-5-192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2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52 106 10773,'-1'-1'-58,"-1"0"0,0 1 0,0-1 0,1 0 0,-1 0 0,0 0 0,1 0 0,-1 0 0,1-1 0,-1 1 0,1 0 0,0-1-1,0 1 1,0-1 0,-1 1 0,1-1 0,1 0 0,-2-2 0,1 1 431,0 2-249,0 0 0,0 0 0,1 0 0,-1-1 0,0 1-1,1 0 1,-1 0 0,1-1 0,-1 1 0,1 0 0,0-1 0,0 1 0,-1-3 0,-1-13 689,2 14 399,4-1-846,0 1-249,1-1 0,-1 1 0,1 0 0,0 0-1,0 0 1,0 1 0,1 0 0,-1 0 0,0 0-1,1 1 1,0-1 0,-1 1 0,1 1 0,-1-1-1,9 1 1,-11 0-87,1 0 0,-1 0 0,0 0 1,0 1-1,0-1 0,0 1 0,0 0 0,0-1 0,0 2 0,0-1 0,0 0 1,0 0-1,-1 1 0,1 0 0,0-1 0,-1 1 0,0 0 0,1 0 0,-1 1 0,0-1 1,0 0-1,0 1 0,0-1 0,0 1 0,-1-1 0,1 1 0,-1 0 0,0 0 1,0 0-1,0 0 0,0 0 0,1 5 0,-1 1 92,0 1 1,0 0-1,-1 0 0,0 0 0,-1 0 1,0 0-1,-1 0 0,0-1 1,-4 11-1,-9 19 382,-2-2 0,-1 0 1,-2-1-1,-32 43 0,9-12 1087,42-65-1427,-1 1-1,1-1 0,0 0 1,0 1-1,0-1 0,0 1 0,0-1 1,0 1-1,1-1 0,-1 1 1,1 0-1,0 3 0,8-5 176,13 3-341,0-2 0,1 0-1,-1-2 1,1 0 0,0-2 0,33-5 0,138-40-7310,-119 27 2970,-15 3-309,0-1-2002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2.7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51 124 11849,'-39'-34'-703,"36"32"1307,0-3-159,3 5-420,0 0 1,-1 0-1,1-1 0,0 1 1,-1 0-1,1 0 1,0-1-1,-1 1 1,1 0-1,0-1 1,0 1-1,-1 0 1,1-1-1,0 1 1,0 0-1,-1-1 1,1 1-1,0-1 0,0 1 1,0 0-1,0-1 1,0 1-1,0-1 1,0 1-1,0-1 1,0 1-1,0 0 1,0-1-1,0 1 1,0-1-1,0 1 1,0-1-1,0 1 1,0 0-1,0-1 0,1 1 1,-1-1-1,0 0 1,6-4 74,0-1 1,0 1-1,0 0 1,1 0-1,0 1 1,0-1-1,0 2 1,0-1-1,0 1 1,11-3-1,-3 2-13,0 0 0,0 1 0,1 1 0,-1 0 0,1 1 0,0 1-1,-1 0 1,1 1 0,-1 1 0,1 1 0,-1 0 0,27 9 0,-40-11-67,1 0 1,-1 0-1,0 0 1,0 0 0,0 0-1,0 1 1,0-1-1,0 1 1,0 0-1,-1-1 1,1 1 0,0 0-1,-1 0 1,0 0-1,1 0 1,-1 0-1,0 0 1,0 0 0,0 1-1,0-1 1,0 0-1,-1 0 1,1 1-1,-1-1 1,0 1 0,1-1-1,-1 0 1,0 1-1,0-1 1,-1 1-1,1-1 1,0 1 0,-2 3-1,0 2 74,-1-1-1,0 1 0,0 0 1,-1-1-1,0 1 0,0-1 1,0 0-1,-8 8 0,-4 4 353,1 1 0,-21 36 0,35-53-216,3 16 310,-2-19-531,0 0-1,0 1 1,0-1 0,0 0 0,0 1 0,0-1 0,0 0-1,0 0 1,0 1 0,0-1 0,0 0 0,1 0 0,-1 0-1,0 1 1,0-1 0,0 0 0,0 0 0,1 0 0,-1 1-1,0-1 1,0 0 0,0 0 0,1 0 0,-1 0-1,0 1 1,0-1 0,1 0 0,-1 0 0,0 0 0,0 0-1,1 0 1,-1 0 0,89 38 963,-64-29-757,1 1 0,-1 1 1,-1 1-1,0 2 0,34 24 1,-55-35-175,0 1 0,0-1 0,0 1 0,0 0 0,0 0 0,-1 0 0,0 0 1,3 6-1,-4-6 51,-3 2 2,-6 18 0,7-23-87,1 0 1,-1 0 0,1 1-1,-1-1 1,0 0-1,1 0 1,-1 0 0,0 0-1,0 0 1,0 0-1,0 0 1,0 0 0,0 0-1,0 0 1,0-1-1,0 1 1,0 0 0,0-1-1,-1 1 1,-1 0-1,-1 1 20,-11 7 26,0-1 0,-1-1 0,0 0 0,0-1 0,-1 0 1,-22 3-1,20-5-1064,-1-2 1,-30 1-1,45-3 517,1 0 0,0 0 0,0-1 0,0 0 0,0 0 0,0 0 0,0 0 0,1-1 0,-6-2 0,-4-2-1545,-4-5-2726,14 8 3489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3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317 39 9805,'69'-31'1095,"-65"29"-909,-3 2-140,0-1 0,0 0 0,0 1-1,0-1 1,1 1 0,-1-1 0,0 1 0,0 0 0,1-1 0,-1 1 0,0 0 0,0 0 0,1 0 0,-1 0 0,2 0 0,14 0 176,-13 0 413,-10 6-454,-6 4-105,1-1 1,-1-1 0,0 0-1,-1 0 1,0-2 0,-15 7-1,-273 101 1724,289-106-1258,0-3 867,20 0-1063,22 11 96,1-2 1,1-1 0,0-2-1,36 9 1,14-2 2137,-78-17-2069,1-3-48,1-1-318,0 0-1,-1 0 0,1 0 0,-1-1 0,1 1 1,-1-1-1,-1-1 0,1 1 0,-1-1 0,1 1 0,4-9 1,8-11 464,-1-1 0,14-31 1,-29 53-175,1 12-375,0 16 9,-1 0 0,-3 25 1,0-17-527,0-1 0,2 1 0,8 59 0,-7-88-66,0-1 1,0 1-1,0 0 0,0-1 1,0 1-1,1 0 0,0-1 1,0 0-1,0 1 0,0-1 0,0 0 1,0 0-1,5 4 0,-4-4-808,0 0 0,1-1 0,-1 1 0,1-1 0,0 0 0,6 3 0,9 3-5871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3.8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145 74 13221,'9'-9'5,"-1"-1"-1,0 1 1,12-21-1,-19 27 558,-8 1-388,-22-5 20,27 6-173,0 1 0,1-1 0,-1 1-1,0-1 1,1 1 0,-1 0-1,0 0 1,0 0 0,1 0 0,-1 0-1,0 0 1,1 0 0,-1 1 0,0-1-1,0 1 1,1-1 0,-3 2 0,-1 0 47,-2-1 20,0 1-1,0 0 0,0 0 0,0 0 0,0 1 0,0 0 1,1 1-1,-1 0 0,1 0 0,-11 9 0,14-11-14,1 1 0,-1 0 0,0-1 0,1 1 0,0 0 0,0 1 0,-1-1 0,2 0 0,-1 1 0,0-1 0,1 1 0,0-1 0,-1 1 0,1 0 0,1-1 0,-1 1 0,1 0 0,-1 0 0,1-1 0,0 1 0,0 0 0,1 0 0,0 4 0,4 9 177,0 0-1,2 0 0,0-1 0,1 0 1,13 21-1,61 82 978,-20-32-568,-54-76-575,43 71 417,-44-71-419,-2 1-1,0-1 1,0 1 0,-1 0 0,4 15 0,-8-25-150,1 1 0,-1-1 0,1 1-1,-1-1 1,0 1 0,0-1 0,0 1 0,0-1 0,-1 1-1,1-1 1,-1 1 0,1-1 0,-1 1 0,0-1 0,0 0-1,0 1 1,0-1 0,0 0 0,-1 0 0,1 0 0,-3 3-1,1-3-185,0 0-1,0 0 1,0 0-1,0 0 1,0-1-1,0 1 1,-1-1-1,1 0 1,-1 0-1,1 0 0,-1 0 1,1-1-1,-6 1 1,-8-1-1152,-1-1 1,1 0-1,-1-1 1,-33-9 0,-3-6-1974,1-7-1076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4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 10125,'28'-13'222,"1"0"-1,0 2 1,0 0 0,1 3 0,1 0-1,-1 2 1,1 1 0,40-1-1,34 4-302,112 12 0,-209-9-8,168 17-7117,-148-13 4399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5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94 6929,'-1'-4'246,"-10"-29"935,10 31-168,0-2-423,-2-10 41,2 10 1162,1 0-1195,0-13 1,0 13 1181,-3-4 4196,2 18-5111,6 40-1054,5 8 1617,2 75 149,-9-120-1145,-1-1-3873,-13-8-699,3-9-1674,-19-19 1571,6 6-1712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5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0 165 12481,'38'-143'1706,"-38"140"-1820,-16-10-5919,12 8 2841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6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330 1 6729,'0'0'9138,"1"3"-8877,22 70 1289,-15-54-1193,-2 0 0,0 1-1,-1 0 1,-1 1 0,-1-1 0,0 26 0,-2-38-305,-1 0 1,-1-1-1,0 1 0,0 0 1,0-1-1,-1 1 1,0-1-1,0 1 1,-1-1-1,0 0 0,0 0 1,-1 0-1,0-1 1,0 1-1,-1-1 0,1 0 1,-1 0-1,-1-1 1,1 1-1,-1-1 0,0 0 1,0-1-1,0 1 1,-1-1-1,0 0 0,1-1 1,-11 4-1,-5 1-700,0 0 0,-1-2 0,-46 8 0,63-13 67,0-1-1,0 1 0,0-1 1,0 0-1,0-1 0,0 1 1,1-1-1,-1-1 0,0 1 1,0-1-1,1 0 1,-1 0-1,1 0 0,-1-1 1,1 0-1,0 0 0,0 0 1,0-1-1,0 1 1,1-1-1,-5-6 0,-2-7-3817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6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1 135 9705,'13'-62'2513,"-13"59"-1968,1-1-13,17-44-96,-16 46-1835,-29-14-9077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7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80 144 6089,'2'-3'-12,"33"-29"710,-34 30-11,1-1-313,9-14 839,-14 18-340,-21 27-94,15-17-856,-3 2 284,1 1 1,0 0 0,1 0 0,1 1 0,0 0 0,1 1 0,-9 26-1,15-37-129,1 0-1,-1 0 1,1 0-1,1 0 0,-1 0 1,1 0-1,0 0 1,0 0-1,0 0 1,1 1-1,0-1 0,0 0 1,0 0-1,1-1 1,-1 1-1,1 0 0,0 0 1,1-1-1,-1 1 1,1-1-1,0 0 0,0 1 1,0-2-1,0 1 1,1 0-1,0 0 1,0-1-1,6 5 0,4 1 194,0-1 0,1 0 0,0-1 0,0 0 0,0-1-1,1-1 1,23 5 0,-29-8-23,0 0 0,0 0 0,1-1 0,-1-1 0,0 0-1,1 0 1,-1-1 0,0 0 0,0-1 0,0 0 0,0-1 0,0 0 0,10-4 0,-17 5-161,-1 0 1,1 0-1,-1 0 1,1 0 0,-1-1-1,0 1 1,0-1 0,0 1-1,0-1 1,0 0 0,-1 0-1,1 1 1,-1-1 0,0 0-1,0-1 1,0 1-1,0 0 1,0 0 0,-1 0-1,0 0 1,1-7 0,-2 5-31,1 0 1,-1 1-1,0-1 1,0 0 0,-1 1-1,1-1 1,-1 1-1,0-1 1,-3-5-1,-3-7 110,-23-43 465,-71-105-1,41 72-2958,60 91 938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05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73 11641,'0'0'-64,"23"-26"-100,10 12 148,-4 7 20,5 1 20,2 1-44,5 0-128,5-2-212,9 7-220,-4-3-200,-7 3-476,8 0-456,-10 0-525,0 3-239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42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0 139 14869,'9'-24'-375,"1"-6"-518,22-43 0,-31 70 633,9-6-858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8.1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 11993,'0'0'653,"4"0"-310,11 0 16,0-1-1,0 0 1,-1-2-1,1 1 1,26-10-1,5 1-35,3 0-211,44-9 243,-29 15-3597,-63 7 2205,0-2 968,-1 1 0,0-1 0,1 1 0,-1-1 0,1 1 0,-1-1 0,0 1 0,1-1 0,-1 1 0,0-1 0,0 1 0,0 0 0,1-1-1,-1 1 1,0 0 0,0-1 0,0 1 0,0-1 0,0 1 0,0 0 0,0-1 0,0 1 0,0 0 0,-1-1 0,1 1 0,0-1 0,0 1 0,0-1 0,-1 1 0,1 0 0,0-1 0,-1 1 0,1-1 0,0 1 0,-1-1 0,0 1 0,-78 65-4302,57-50 1501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8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43 6293,'-20'18'-182,"-29"38"0,47-54 574,-4 6 147,5-8-445,1 0 0,0 0 0,0 1 0,0-1 0,0 0 0,0 0 0,0 1 0,-1-1 0,1 0 0,0 0 0,0 1-1,0-1 1,0 0 0,0 0 0,0 1 0,0-1 0,0 0 0,0 0 0,0 1 0,0-1 0,0 0 0,0 0 0,0 1 0,1-1 0,-1 0 0,0 0 0,0 1 0,0-1 0,0 0 0,0 0 0,0 0 0,1 1 0,-1-1 0,0 0 0,0 0 0,0 0 0,1 1 0,-1-1 0,0 0 0,0 0 0,1 0-1,-1 0 1,0 0 0,0 0 0,1 1 0,30 7 565,-16-7-65,162-40 182,101-41-9497,-197 53 6087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8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107 116 6321,'-19'-4'388,"10"3"203,1 0 1,0-1-1,0 0 0,0 0 0,0-1 0,1 0 0,-1 0 0,-12-8 0,17 9 1553,9-3-1728,5-2-260,-1 0 1,1 2-1,0-1 1,1 1 0,-1 1-1,1 0 1,0 0 0,21-2-1,78-9-1848,-41 4-5295,-59 10 4887,-6 0-1263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9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36 8549,'-24'12'2066,"24"-12"-2031,0 0 0,0 0 0,0 0 0,0 0 0,0 0 0,0 0 0,0 0 0,1 0 0,-1 0 0,0 0 0,0 0 1,0 0-1,0 0 0,0 1 0,0-1 0,0 0 0,0 0 0,0 0 0,1 0 0,-1 0 0,0 0 0,0 0 0,0 0 0,0 0 0,0 0 0,0 0 0,0 0 1,0 1-1,0-1 0,0 0 0,0 0 0,0 0 0,0 0 0,0 0 0,0 0 0,0 0 0,0 0 0,0 1 0,0-1 0,0 0 0,0 0 0,0 0 1,0 0-1,0 0 0,0 0 0,0 0 0,0 0 0,0 1 0,0-1 0,0 0 0,0 0 0,0 0 0,0 0 0,0 0 0,0 0 0,0 0 0,0 0 1,0 0-1,-1 0 0,1 1 0,0-1 0,0 0 0,0 0 0,0 0 0,37-3 1939,-27 2-2854,12-2-948,-1 0 0,1-2-1,-1 0 1,39-16 0,-31 10-1163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9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 7725,'5'-24'532,"2"17"-125,-5 8-378,-1 0 0,1 0 0,-1 0 0,1 1 0,-1-1 0,0 0 0,1 1 0,-1-1 0,0 0 0,0 1 0,0-1 0,1 3 0,6 7-59,8 11 320,-1 0 0,0 2 0,-2 0 0,-1 1 0,-1 0 0,8 28-1,-10-23 1432,8 61 7404,-16-104-8734,4-43-25,-4 49-281,1-1 0,0 1 0,0 0 0,1 0 0,-1 0 0,2 1 0,-1-1 1,1 1-1,0-1 0,0 1 0,10-10 0,0 3 114,0 0 0,29-21 1,-41 33-185,3-4 19,1 1-1,-1 0 0,1 0 0,0 0 1,1 1-1,-1 0 0,1 0 0,-1 0 1,1 1-1,0 0 0,0 0 1,0 1-1,0 0 0,0 0 0,10 1 1,-3 2-11,-1 1 1,1 0 0,-1 1 0,0 1 0,0 0 0,-1 1 0,1 0 0,-1 1-1,-1 0 1,1 1 0,-1 0 0,0 1 0,-1 0 0,18 22 0,-17-17 0,0 1 1,-1 1 0,-1-1-1,0 2 1,9 25 0,4 19-3850,-22-59 3351,4 19-2925,2-6-6669,4-4 4374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39.8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69 12169,'-9'-15'295,"7"12"26,1 1 67,0 1-323,1 0 0,0 1-1,0-1 1,-1 0 0,1 1-1,0-1 1,0 0 0,0 0-1,0 1 1,0-1 0,0 0-1,0 0 1,0 1-1,0-1 1,0 0 0,0 0-1,0 1 1,0-1 0,1 0-1,-1 1 1,0-1 0,0 0-1,1 1 1,-1-1 0,1 0-1,-1 1 1,1-1 0,-1 1-1,1-1 1,-1 1 0,1-1-1,-1 1 1,1-1 0,-1 1-1,1-1 1,0 1 0,-1 0-1,1 0 1,0-1 0,-1 1-1,1 0 1,0 0 0,0-1-1,-1 1 1,1 0 0,1 0-1,39-4-758,-9 4-2809,1-1 0,60-10 0,-71 5 350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40.0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1 135 7577,'40'-121'5529,"-38"118"-4960,-2 2-514,0 1-1,0-1 0,0 1 0,0-1 1,0 1-1,0 0 0,1-1 0,-1 1 1,0-1-1,0 1 0,0-1 1,1 1-1,-1 0 0,0-1 0,1 1 1,-1 0-1,0-1 0,1 1 0,-1 0 1,0 0-1,1-1 0,-1 1 1,1 0-1,-1 0 0,0 0 0,1-1 1,-1 1-1,1 0 0,-1 0 0,1 0 1,-1 0-1,1 0 0,-1 0 1,1 0-1,-1 0 0,0 0 0,1 0 1,-1 0-1,1 0 0,-1 0 1,1 1-1,-1-1 0,1 0 0,-1 0 1,0 0-1,1 1 0,20 22 619,0 1 1,-2 0-1,20 36 0,46 94 1203,-79-142-2140,-1 1 0,0 0 0,-1 0 1,4 21-1,-3 20-7046,-8-34 2741,1-16 3353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45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274 85 2908,'25'-41'1691,"-24"38"-870,0 0-1,-1 0 1,1 0-1,-1-1 1,1 1-1,-1 0 1,0 0-1,0-1 1,-1-4-1,1 6-1733,-1-2 4524,-9 8-3402,-4 1-133,7-3-22,0 1 0,1-1 0,-1 1-1,1 1 1,-9 5 0,8-4 46,1 0 0,0 0 1,0 0-1,1 1 0,-1 0 0,1 0 0,1 1 0,-1-1 0,1 1 0,0 0 0,1 0 1,0 0-1,0 1 0,0-1 0,1 1 0,0 0 0,0-1 0,1 1 0,0 0 1,1 0-1,0 14 0,1-1 218,2 0 0,0 0 1,1 0-1,1 0 1,2 0-1,15 37 0,54 122 1288,-72-169-1532,-1 0 0,0 0 0,0 0 0,-2 1 1,1-1-1,-1 0 0,-2 23 0,1-25-21,0 5 68,-2 1 0,1-1-1,-2 0 1,-7 24-1,9-35-37,-1 0 7,-5 11-6,5-10-55,-8-5-568,0 0-1,0 0 0,0-1 1,1-1-1,-1 0 1,1 0-1,-1 0 1,1-1-1,-12-8 0,-11-7-3519,-34-28 0,46 32 1666,-13-10-3526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45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0 238 12325,'13'-15'172,"-1"1"0,2 0 0,0 1 0,1 0 0,0 2 1,1-1-1,0 2 0,0 0 0,24-10 0,6 2-143,0 2 0,73-16 0,-80 23-1266,56-15-6521,-75 17 4476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46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1 172 7645,'0'0'227,"2"-1"6,24-20 10159,-29 15-9879,-11-15-37,10 15-26,3 3-33,1 0-329,-1 0 0,1 0 0,0 1-1,0-1 1,1 0 0,-1 0 0,0 0-1,1 0 1,0 0 0,0 0 0,-1 1 0,2-1-1,-1 0 1,0 0 0,1 1 0,-1-1-1,1 1 1,-1 0 0,1-1 0,0 1 0,0 0-1,0 0 1,1 0 0,4-3 0,-1 0-27,2 0 1,-1 0-1,0 1 1,1 0-1,0 1 0,0-1 1,0 2-1,11-4 1,-7 4-15,1 0 1,0 0 0,-1 1 0,1 1-1,0 0 1,-1 1 0,1 0-1,0 1 1,-1 0 0,17 6-1,-24-6-39,0-1 0,0 2-1,-1-1 1,1 1 0,0-1 0,-1 1-1,0 0 1,0 1 0,0-1-1,0 1 1,0 0 0,-1 0 0,0 0-1,0 0 1,0 0 0,0 1-1,-1-1 1,1 1 0,-1 0-1,0 0 1,-1 0 0,1 0 0,-1 0-1,0 0 1,0 0 0,-1 1-1,1-1 1,-1 6 0,-1 2 1,0-1 1,-1 1-1,-1-1 0,0 0 1,0 1-1,-1-1 0,-1-1 1,-8 17-1,-57 88 91,49-83-55,-15 18 71,23-36 429,2 2-1,0 0 1,0 0-1,-10 27 1,20-42 667,8 0-874,6 1-189,0-1 1,0-1 0,0 0 0,-1 0 0,24-3 0,75-13 4,-68 8-570,168-32-6806,-71 3-4782,-94 23 3982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43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 7085,'0'0'-244,"4"2"60,-1-1 267,0 1 0,0 0-1,0 0 1,0 0 0,0 0-1,0 0 1,0 1 0,-1-1-1,1 1 1,-1 0 0,0-1-1,0 1 1,3 5 0,17 37 947,-1 1 1,-2 0 0,13 50 0,-8 4 4130,-23-97-4599,2 6-60,-3-5 153,-3-9 3355,-2-3-3944,1 1 0,0 1-1,1-1 1,0 1-1,0-1 0,0 0 1,1-1-1,0 1 1,0 0-1,0-10 1,2-68 401,2 71-414,0 0 1,0 1-1,1 0 1,1-1-1,0 2 1,1-1-1,8-13 1,-9 17-42,0 2 1,1-1-1,0 1 1,1-1-1,0 2 1,0-1-1,1 1 1,-1-1 0,1 2-1,0-1 1,9-4-1,-14 9-9,11-5 8,0 2 11,8-1-20,5 4 0,-22 2 1,1 0-1,-1 0 0,1 0 1,-1 1-1,0 0 0,0 0 1,0 0-1,0 0 0,0 1 1,0 0-1,-1-1 0,1 1 1,-1 1-1,0-1 0,1 0 1,-2 1-1,1 0 0,0-1 1,-1 1-1,0 0 0,0 1 1,0-1-1,0 0 0,2 9 1,2 10 60,0 1 0,-2 0 0,3 38 0,-4-26 51,9 131 577,-12-164-655,0 2 6,5 55-2485,-5-57 1246,1-14-5808,6-46 3962,0 9-2316,-4 18 434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47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64 200 13217,'-3'-2'-690,"-8"-6"121,8 7 104,0-1-287,-32-31 5778,33 31-4027,1-2-533,-4-35 1246,5 35-998,2-1-396,0 0-230,0 1 1,0-1-1,0 0 1,1 1-1,0 0 1,0-1-1,0 1 0,0 0 1,1 1-1,0-1 1,-1 1-1,1-1 1,0 1-1,7-4 1,0 2-21,0-1 0,1 2 0,-1-1 0,1 1 1,0 1-1,0 0 0,0 1 0,0 0 0,16 0 1,-10 2-14,0 1-1,1 1 1,26 5 0,-40-6-48,-1 0-1,1 0 1,0 1 0,-1 0-1,1 0 1,-1 0 0,0 0-1,0 0 1,1 1-1,-1 0 1,-1 0 0,1 0-1,0 0 1,-1 1 0,0 0-1,0-1 1,0 1-1,3 5 1,-3-2 3,-1 0 0,0 1 0,0 0 0,0 0 0,-1 0 0,0-1 0,-1 1 0,0 0 0,0 0 0,0 0 0,-1 0 0,-1 0 0,-2 10 0,-4 14 70,-24 56 0,20-59 16,5-10 627,-9 37 0,15-52-297,5-1-260,2 2-113,0-1-1,0-1 0,1 1 0,-1-1 0,1 0 1,0-1-1,0 1 0,0-1 0,0-1 1,1 1-1,13 0 0,30 7 135,52 24 84,-91-28-245,1 1-1,-1 0 1,0 1 0,0 0 0,17 13 0,-27-18-21,-1 0 1,1 0 0,-1-1-1,1 1 1,-1 0 0,0 0 0,0 0-1,1 1 1,-1-1 0,-1 0-1,1 0 1,0 0 0,-1 1-1,1-1 1,-1 0 0,1 4-1,-1-3 23,-2 2 0,-3 2-16,0 0-1,0-1 1,0 0-1,-1 0 0,0 0 1,0 0-1,0-1 1,-1 0-1,0-1 0,0 0 1,0 0-1,0 0 0,-15 5 1,-13 3 22,-69 13 0,20-5-274,82-19 161,0-1-1,0 1 1,0-1 0,0 1 0,0-1 0,0 0 0,0 0 0,0 0-1,0 0 1,-4-1 0,1 1-176,-1 0-868,1-1-523,3 1 1100,-16-4-454,9-3-2416,40-41-12015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48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51 11041,'3'-2'-107,"87"-39"1680,-88 40-1077,9-1-379,7-2 870,-14 4-112,-5 1 283,-208 106 265,160-73-131,55-31-1130,25 13 70,2-2 0,0-1-1,0-2 1,38 8 0,14 6 484,-41-15 652,-40-10-862,0 1 59,14 2 22,-14-2 454,-2-5-595,1-1-290,-1 1-1,1-1 1,-1 0-1,-1 0 1,1 0 0,-1 0-1,0-1 1,0 1-1,0 0 1,-1-9 0,-3-55 833,3 61-852,1-17 209,0 21-202,-2-1-32,0-15-35,0 15 316,2 18-351,2 66 29,8 119 262,-7-151-410,5 25-3629,-8-68 2202,0-1-320,6 12 167,0-12-2351,4-4-5059,27-8 3005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49.0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80 10929,'4'-60'487,"-3"41"7197,125 442-2513,-119-394-4848,44 156 3712,-50-182-3817,0 0-1964,9 19 6579,-6-11-6152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55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41 12293,'0'0'-645,"-6"-3"-347,-2-2 1361,0 1 0,1-1 1,-13-11 4381,19 15-3697,-14-6 5683,2 34-6600,13-25-124,-1-1 0,0 0 0,0 1 0,1-1 0,-1 1 0,1-1-1,-1 1 1,1 0 0,0-1 0,0 1 0,0-1 0,-1 1 0,1 0 0,1-1 0,-1 1 0,0 0 0,1 1 0,0 4 35,-8 258 3296,7-262-3169,0 1-1,2 34 1374,-1-11-3725,4-60-8870,0-22 4246,-2 26-1283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55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98 15629,'-31'-49'-19,"30"46"500,-1 0-285,-4-9 117,6 7-3820,18-21-7730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56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26 7861,'0'0'1413,"1"-4"-978,1-17 5711,-3 21-6066,1 0 0,0 0 1,-1 0-1,1 0 0,-1 0 0,1 0 0,0 1 0,-1-1 0,1 0 0,0 0 0,-1 0 0,1 1 0,0-1 0,-1 0 0,1 1 0,0-1 0,0 0 0,-1 0 0,1 1 0,0-1 0,0 1 0,-1-1 0,1 0 0,0 1 0,0-1 0,0 0 0,0 1 0,0-1 0,0 1 0,0-1 0,0 0 0,-1 1 0,2-1 0,-1 1 0,2 26 1296,18 50-577,-6-24 484,-10-35-918,2 13 377,0 1 0,1 40 1,-7-69-691,0 0 0,-1 0 0,1 0 0,-1 0 0,0 0 0,0 0 0,0 0 1,0 0-1,-1 0 0,1 0 0,-1 0 0,0-1 0,1 1 0,-1-1 0,0 1 0,-1-1 1,-3 4-1,0-2 33,1 0 0,-1 0 0,0 0 1,-1 0-1,-10 3 0,-41 9 177,53-16-772,2-3-1479,-44-61-9124,44 57 6597,-8-17-1917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13053,'18'-6'1728,"-7"0"-1350,-9 4 956,4-6-4637,-4 1 989,-29-15-6706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58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191 165 7593,'3'-21'837,"-1"0"0,-1 0 1,-1 0-1,-3-35 0,2 52-384,-2-3 127,3 6-542,0 1-1,0-1 1,0 1 0,0-1 0,0 1 0,0-1 0,0 1 0,0-1-1,0 1 1,0 0 0,0-1 0,0 1 0,0-1 0,-1 1 0,1-1-1,0 1 1,0 0 0,0-1 0,-1 1 0,1-1 0,0 1 0,-1 0-1,1-1 1,0 1 0,-1 0 0,1 0 0,0-1 0,-1 1 0,1 0-1,0 0 1,-1-1 0,1 1 0,-1 0 0,1 0 0,-1 0 0,1 0-1,0 0 1,-1 0 0,0-1 0,-8 3 136,0 1-1,0-1 1,1 1-1,-1 1 1,1 0-1,0 0 1,0 0-1,0 1 1,0 1 0,1-1-1,0 1 1,0 0-1,1 1 1,-1-1-1,-8 14 1,10-14-36,0 0 0,0 1 0,1 0 0,0 0 0,0 0 0,0 0 0,1 1 0,1-1 0,-1 1 0,1 0 0,0 0 0,1 0 0,0 0 0,0 0 0,1 0 0,0 0 0,0 0-1,3 14 1,1-9 65,1 0 0,1 0 0,0-1 0,0 0-1,2 0 1,-1 0 0,1-1 0,1 0 0,0-1-1,1 0 1,12 11 0,16 9 611,78 49 1,-29-23 17,-76-47-675,0-1 1,0 2 0,0 0-1,-1 0 1,-1 0-1,15 21 1,-24-30-146,1 1 1,-1-1 0,1 0-1,-1 0 1,1 0 0,-1 1-1,0-1 1,0 0 0,0 0-1,0 1 1,0-1 0,0 0-1,0 0 1,0 1 0,0-1-1,0 0 1,-1 2 0,0-1 22,1 1-18,0-1 1,-1 0-1,1 0 1,-1 0-1,1 0 1,-1 1-1,0-1 0,0 0 1,0 0-1,0 0 1,0 0-1,0-1 1,-1 1-1,-2 3 0,-1 1 57,3-3-196,0 0 1,0 0-1,-1-1 1,1 1-1,-1-1 1,1 1 0,-1-1-1,0 0 1,0 0-1,0 0 1,0-1-1,-6 3 1,6-3-201,1 0 1,-1-1-1,1 1 0,-1-1 1,1 0-1,-1 0 1,1 0-1,-1 0 1,1 0-1,-1 0 0,1-1 1,-1 1-1,1-1 1,0 0-1,-1 0 1,1 0-1,0 0 0,-1 0 1,1 0-1,-4-3 1,-13-10-1394,0 2-986,1-2 1,-17-16-1,6 0-3614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4:58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0 233 13093,'21'-31'112,"2"9"-8,3 1-4,2 0 4,6 2 8,2 1-16,5 0 0,6 3-8,12 1-12,2 0-144,1 3-392,2 2-416,-10 2-788,-5 2-280,-10 0 224,0 2-749,-2 3-455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00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88 6317,'14'-10'320,"1"0"-1,-1 0 1,2 2 0,-1 0 0,1 0 0,0 2 0,1 0 0,-1 0 0,1 2 0,0 0 0,1 1 0,-1 1 0,28-1 0,-43 4-232,0-1 0,0 0 0,1 0 0,-1 1 0,0 0 0,0-1 1,0 1-1,0 0 0,0 0 0,0 0 0,0 0 0,0 0 0,0 0 0,0 1 1,-1-1-1,1 1 0,0-1 0,-1 1 0,1 0 0,-1-1 0,0 1 0,0 0 1,1 0-1,-1 0 0,0 0 0,-1 0 0,2 3 0,-2-5-70,0 1-1,0-1 0,0 0 1,1 1-1,-1-1 1,0 0-1,0 1 0,0-1 1,0 0-1,0 1 1,0-1-1,0 0 0,0 1 1,-1-1-1,1 0 1,0 1-1,0-1 0,0 0 1,0 1-1,0-1 1,-1 0-1,1 1 0,0-1 1,0 0-1,0 1 1,-1-1-1,1 0 0,0 0 1,-1 1-1,-12 17 335,-1-1-1,0 0 0,-1-1 0,-23 18 1,-79 57 728,21-19-106,86-64-815,6-5-43,0 0 0,0 0 0,1 0 0,-1 1 0,1 0 0,-6 7 0,8-9 595,7 4-353,4 2-229,-1-1 0,2 0 0,-1-1 0,1 0 0,0-1-1,0 0 1,1 0 0,-1-1 0,13 2 0,48 12 543,-23-5 534,70 10-1,-117-23-1157,0 0-1,0 0 0,1 0 1,-1 0-1,0-1 1,0 1-1,0-1 0,0 1 1,0-1-1,0 0 0,0 0 1,0 0-1,0 0 1,-1 0-1,1 0 0,0 0 1,0-1-1,-1 1 1,1-1-1,-1 1 0,1-1 1,-1 1-1,2-4 1,1-1 50,-1 0 0,0 0 1,-1 0-1,1 0 0,2-10 1,4-28 584,7-86 1,-10 69-71,-5 58-17,2 14-448,20 88 27,32 110 1117,-45-177-1778,2 0 1,2 0 0,1-2-1,25 40 1,-37-64-193,19 22-1817,-21-26 2015,0-1 0,1 1 0,-1-1 1,1 0-1,-1 0 0,1 1 0,0-1 0,0 0 0,-1-1 0,1 1 1,0 0-1,0 0 0,0-1 0,0 1 0,0-1 0,2 1 0,1-1-440,6 1 6,3-5-4805,16-7-1041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43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0 169 9829,'4'-16'-97,"2"0"0,0 0 0,11-21 0,8-24 1828,-24 58-1411,1 1 10,-2 0-247,1 1-1,-1 0 0,1 0 0,0 0 0,-1 0 0,1 1 0,0-1 0,-1 0 0,1 0 1,0 0-1,0 1 0,0-1 0,0 0 0,0 1 0,0-1 0,0 0 0,0 1 1,0 0-1,0-1 0,0 1 0,0 0 0,1-1 0,-1 1 0,0 0 0,0 0 0,0 0 1,0 0-1,0 0 0,1 0 0,0 0 0,1 2 0,0 0 0,0 0 0,0 1 0,0-1 0,-1 1 0,1-1 0,-1 1 0,0 0-1,3 4 1,2 4 156,-2 0-1,1 0 0,-1 0 0,-1 1 1,0 0-1,2 15 0,0-8 143,24 107 2116,-5 0-1,15 249 1,-14-123-1086,-26-249-1613,5 9-544,3-11-4668,-2-4 4842,-4 2 253,-1 0 0,1 0 0,0 0-1,0 1 1,0-1 0,0 0-1,0 1 1,0-1 0,0 1-1,3 0 1,-2-5-2059,1 0 1572,7-9-671,-3 0-2491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00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186 316 11825,'-17'0'-323,"0"0"0,0-2 0,-30-5 0,45 6 662,-3 0 21,-52-21 2286,54 20-2171,1 0-332,0-1-1,0 1 0,0-1 1,1 0-1,-1 1 0,1-1 1,-1 0-1,1 0 0,0 0 1,0 0-1,0 0 0,0-3 0,0-2 141,1 0-1,0-1 0,0 1 0,1 0 0,0 0 0,0 0 0,1 0 0,3-11 0,-2 10-79,0-1 7,0-1 0,1 1 0,0 0 0,1 0 0,0 0 0,1 0 1,0 1-1,7-9 0,-9 14-140,0 0 0,0 0 0,0 0 0,0 0 0,0 0 0,1 1 0,0 0 0,0 0 0,0 0 1,0 1-1,0-1 0,0 1 0,1 1 0,-1-1 0,1 1 0,-1 0 0,1 0 0,7 0 0,-7 1-43,-1 0 0,1 0 0,0 0-1,-1 1 1,0 0 0,1 0 0,-1 1 0,1-1-1,-1 1 1,0 1 0,0-1 0,0 0 0,0 1-1,-1 0 1,1 0 0,-1 1 0,0-1-1,1 1 1,-2 0 0,1 0 0,0 1 0,-1-1-1,0 1 1,0-1 0,0 1 0,0 0-1,-1 0 1,0 0 0,0 0 0,-1 1 0,1-1-1,-1 1 1,0-1 0,0 1 0,-1 9-1,0-5 17,-1 0 0,0 0 0,-1 1 0,0-1 1,-1 0-1,0-1 0,-6 14 0,-37 63 262,33-64-101,1 0 0,-11 28 1,22-49-189,1 0 0,-1 0 0,1 1 1,0-1-1,-1 0 0,1 0 1,0 0-1,0 0 0,0 0 1,0 1-1,0-1 0,0 0 1,0 0-1,0 0 0,1 0 0,-1 1 1,0-1-1,1 1 0,0 1 43,3 4 130,17 7-53,0-2-1,1-1 1,0-1-1,1 0 1,0-2-1,30 7 1,52 21 124,-98-33-232,1 0 0,-1 0-1,0 1 1,0 0-1,12 10 1,-17-12-16,0 0 0,0 0 0,0 1 0,0-1 0,-1 1 0,1-1 0,-1 1 1,1-1-1,-1 1 0,0 0 0,0 0 0,0 0 0,0 0 0,-1-1 0,1 1 0,-1 0 0,0 6 0,0-7-8,0-1 1,0 1-1,0-1 0,-1 1 1,1-1-1,-1 1 0,1-1 1,-1 1-1,0-1 0,1 0 1,-1 1-1,0-1 1,0 0-1,0 0 0,0 1 1,0-1-1,-2 1 0,0 2 7,-5 5 20,0 0 0,0-1 0,-1 0 0,0 0 0,-1-1 0,0 0 0,0 0 0,0-1 0,-22 9 0,15-7-81,16-7-5,0-1 0,0 1-1,-1 0 1,1-1 0,0 1 0,-1-1-1,1 0 1,0 1 0,-1-1-1,1 0 1,0 0 0,-1 1-1,1-1 1,0-1 0,-3 1-1,-1 0-201,1 0-918,-1-1-437,-14-4-486,18 5 1826,0-1 0,0 1 0,0 0 0,0-1 0,1 1 0,-1-1 0,0 0 0,0 1 0,1-1 0,-1 0 0,0 1 0,1-1-1,-1 0 1,1 0 0,-1 1 0,1-1 0,-1 0 0,1 0 0,-1 0 0,1 0 0,0 0 0,0 1 0,-1-1 0,1 0 0,0 0 0,0 0 0,0 0 0,0-1-1,2-15-4442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01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67 137 11385,'0'0'3727,"-10"-1"-3234,-29-4-1,29 4 0,3-41 1891,6 37-1963,3 0-35,0 1-287,0-1 0,0 1 0,1-1 0,-1 1 0,1 0 0,0 0 0,0 0 0,1 1 0,-1-1 0,1 1 0,0-1 0,0 1 0,0 0 0,0 1 0,0-1 0,1 1 0,-1 0 0,1 0 0,9-3 0,-8 3-53,0 1 0,0-1-1,0 1 1,1 0 0,-1 1-1,0-1 1,1 1 0,-1 1-1,0-1 1,0 1 0,1 0-1,-1 0 1,0 1 0,0 0-1,0 0 1,0 0 0,0 1-1,-1 0 1,1 0 0,-1 1-1,0-1 1,0 1 0,0 0-1,0 0 1,5 7 0,-6-5-21,0 0 1,-1 0-1,0 0 1,0 1 0,0-1-1,-1 1 1,0-1-1,0 1 1,0 0 0,-1 0-1,0 0 1,-1 0-1,0 0 1,0 0-1,0 0 1,-1 0 0,0 0-1,0 0 1,-4 11-1,-3 9 62,-1 0 1,-2 0-1,-18 34 0,-11 10 175,24-44 247,0 1 0,-20 54 0,39-76-224,2-1-204,1-1 0,0 0 0,1 0 0,-1-1 0,0 1 1,1-1-1,0-1 0,0 1 0,0-1 0,0 0 0,12 1 1,17 1 141,41 0 1,-33-3-104,348 6 434,-193-17-1915,-7-14-3301,-104 3-877,-33 2-1996,-28 9 610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02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95 12677,'-12'-53'-670,"11"48"603,0 2 83,-11-28 604,10 28 509,1 14-832,-8 354 3617,7-161-2212,0-77-335,16 149-1,-14-240-3504,-9-15-2403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06.0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26 2008,'0'0'2340,"-4"-2"-1798,-3-2-741,-14-16 14609,26 30-13871,3 6-120,0 1 0,-1 0 0,-1 1 0,6 31 0,33 192 3464,-36-212-2474,-4-15-3900,-5-64-14171,-2 17 10644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06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1 176 12513,'0'-34'68,"0"8"12,2 5-28,1 3 76,6-12-20,-2 9-80,-2 9-140,7-1-1052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07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35 102 6069,'0'0'-136,"-2"-4"211,-7-23 1093,-15-21 11454,31 48-12534,21 0-15,-21 0 1109,4-16-687,-11 16-485,1-1-1,-1 1 0,1-1 0,-1 1 1,1-1-1,-1 1 0,1-1 0,-1 1 1,1 0-1,-1-1 0,1 1 0,-1 0 1,1 0-1,-1-1 0,1 1 0,0 0 1,-1 0-1,1 0 0,0 0 0,-1-1 1,1 1-1,-1 0 0,1 0 0,0 0 1,-1 1-1,1-1 0,1 0 0,7 10 58,-1 1 0,1 0 0,-2 0 0,1 0 0,-2 1 0,1 0 0,-2 1 0,0-1 0,0 1 0,-1 0 0,-1 0-1,3 15 1,-2-3 191,-1 0 0,-1 0-1,-1 0 1,-1 1 0,-6 42 0,2-38 40,-4 18 81,3-37-306,0-1 0,0 1-1,-1-1 1,-1 0 0,0 0 0,0-1 0,-12 13 0,17-20 4,-1-1-124,-11 4-147,11-4-223,-2-5-1329,-12-11 322,16 14 1181,-1 0 0,1-1-1,0 1 1,0 0-1,0-1 1,0 1-1,0 0 1,0-1 0,1 0-1,-1 1 1,0-1-1,1 1 1,-1-1 0,1 0-1,0 1 1,-1-1-1,1-1 1,-5-18-4844,-4-6 743,2 6-1809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08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1 212 12749,'0'-21'128,"0"-10"4,0 6-32,2 2-52,-2 12-88,6-17-1172,0 2-2540,-4 10 2204,-7-15-3201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19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149 153 5541,'0'0'-395,"-2"-6"-1188,-6-18 1535,8 22 52,0 1 0,0 0 0,0 0 0,1 0 0,-1-1 0,0 1 1,1 0-1,-1 0 0,1 0 0,-1 0 0,1 0 0,-1 0 0,1 0 0,0 0 0,0 0 0,-1 0 0,1 0 0,0 0 0,0 0 1,2-1-1,11-8 133,-4 1 669,-1 0 0,0-1 0,17-22 2482,-29 27-2812,-11-14-4,11 15-7,-4 5-2,0 0-313,4-1-89,0 0 1,1 0 0,-1 1-1,1-1 1,-1 1 0,1 0-1,0-1 1,-1 1 0,1 0-1,0 1 1,-1-1-1,-1 2 1,-12 6 292,0 0-1,1 1 1,0 1-1,0 1 1,1 0-1,-14 17 1,24-25-215,0 1 0,1-1 0,0 1 0,0 0 0,0 0 0,1 0 0,-1 1 0,1-1 0,1 1 0,-3 10 0,3-11-50,1-1 0,0 0 0,0 0 1,1 1-1,-1-1 0,1 0 1,0 0-1,0 0 0,1 0 0,-1 0 1,1 0-1,0 0 0,-1-1 1,2 1-1,-1 0 0,0-1 0,4 4 1,16 16 293,0-1 0,2-1 0,1-1 1,0-1-1,31 17 0,-27-18-101,-1 1 1,-1 1-1,-1 1 0,29 31 1,-51-46-231,1 0 0,-1 0 1,-1 1-1,1-1 0,-1 1 1,0 0-1,-1 0 0,0 0 1,0 0-1,0 1 0,-1-1 1,0 0-1,0 1 1,-1-1-1,0 1 0,0-1 1,-1 1-1,0-1 0,0 0 1,-1 1-1,0-1 0,0 0 1,0 0-1,-1 0 0,-1 0 1,1-1-1,-1 1 0,0-1 1,0 0-1,-1 0 0,1 0 1,-1-1-1,-1 1 0,-7 5 1,-1-5-177,4 1-710,3-10-108,0-1 278,0-1 0,0 1-1,0-1 1,0-1 0,1 1 0,0-1 0,0 0 0,1 0 0,0-1 0,0 0 0,-8-14 0,-24-48-5703,20 30 1034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2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0 231 11581,'21'-25'248,"0"0"-24,4 4-52,1 6 8,7-4-20,4 1-24,4 0-4,2 1-12,3 2-84,3 2-272,3 1-380,-3 3-388,5 3-920,-2-1 164,-3 2-777,-5 0-519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20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37 6233,'0'0'-464,"-7"-20"67,2 3-1707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43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97 10333,'-69'-28'979,"67"27"608,10-5-1358,6-1-261,1 1 0,0 0 0,0 0 0,1 2 0,0 0 0,-1 0 0,20 0 0,23-4-1173,-17 2-2171,50 0-1,-57 7 319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22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160 128 2512,'44'-58'1905,"-42"55"-1549,8-18 1139,10 0-348,-18 19-743,0 0-3,24-17 1027,-24 18-206,0 6-864,6 17 29,-6-17 2,-7 4 10,-20 28 119,-3-1 0,0-1-1,-3-2 1,-41 37 0,-9 11 468,72-69-493,16-6 33,21-4 4,-24-2-600,120-7 978,-77 3-493,56 2 1,-58 5-63,52 10 0,-83-11-229,1 2 1,-1 0-1,-1 0 0,1 1 1,-1 1-1,0 0 0,20 13 1,4-2 759,-35-16-13,-3-10-684,-13-72 275,9 66-403,-9-35 588,-11-64-1,25 111 289,-1 17-710,2 36 73,2 0 1,14 77-1,-13-109-285,24 99-241,-1-41-3922,-10-44-750,-15-30 3987,-1 0 0,1 0-1,-1 0 1,1-1 0,0 1 0,-1-1 0,1 1 0,0-1 0,3 2-1,12 5-5541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25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75 127 11061,'0'0'-753,"-1"3"107,1 1 774,-1 0 0,0 0 1,0-1-1,0 1 0,0 0 0,0-1 0,-1 1 0,1-1 0,-1 0 0,0 1 1,-5 4 4608,2-9-4493,-16-2-20,16 2 1847,2-2-1953,-9-11 310,12 14-372,-1-1 0,0 1 0,1-1 0,-1 1-1,1-1 1,-1 0 0,1 1 0,-1-1 0,1 0-1,-1 1 1,1-1 0,0 0 0,-1 0 0,1 1 0,0-1-1,0 0 1,-1 0 0,1 1 0,0-1 0,0 0-1,0 0 1,0 0 0,0 0 0,0 1 0,0-1 0,1 0-1,-1-1 1,2 1-15,24-13-1183,-25 13 855,1 0 0,-1 0 0,0 0-1,0 0 1,0-1 0,0 1 0,0 0-1,0-1 1,0 1 0,0-1 0,0 1-1,0-3 1,3-10-2564,-1 0-1,3-27 1,-5 10-2361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28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140 143 9333,'0'0'1405,"2"10"-1125,4 31 8,-4-30 1255,-3-7-1204,0-1-121,1 0 0,-1 1-1,-1-1 1,1 0 0,0 0 0,-1 0 0,0 0 0,1 0 0,-1 0 0,-1 0-1,1-1 1,-5 5 0,4-5 200,-17 7 1312,17-9-1620,1 0 1,-1 0-1,0 0 1,1-1-1,-1 1 0,0-1 1,1 1-1,-1-1 1,1 0-1,-1 0 1,1 0-1,-1-1 1,1 1-1,0 0 1,-1-1-1,1 0 1,0 1-1,0-1 1,0 0-1,1 0 0,-3-3 1,-2-3 55,0 0-1,1 0 1,1 0 0,-1-1 0,1 0 0,1 0-1,0 0 1,0 0 0,0 0 0,-1-17-1,4 23-135,0 0-1,1-1 0,-1 1 1,1 0-1,0 0 0,0 0 1,0 0-1,0 0 0,0 0 1,1 0-1,-1 0 0,1 1 1,0-1-1,0 0 0,0 1 1,0 0-1,5-5 0,1-1 40,1 1 1,0 0-1,13-6 0,-13 8-37,0 0 0,1 1-1,0 0 1,0 0 0,0 1 0,0 1-1,0-1 1,1 2 0,-1-1 0,1 2 0,-1-1-1,1 2 1,20 2 0,-26-3-23,0 1 0,0 1 0,1-1 0,-1 1 0,0 0 0,-1 0 0,1 0 0,0 1 0,-1 0 0,1 0-1,-1 0 1,0 0 0,0 1 0,0-1 0,0 1 0,-1 0 0,1 0 0,-1 1 0,0-1 0,0 1 0,-1-1 0,0 1 0,1 0 0,-1 0 0,-1 0 0,1 0 0,-1 0 0,1 8 0,-2-4 6,0 0 0,-1-1 0,0 1 0,0-1 0,-1 1 0,0-1 0,-1 0 0,1 0 0,-2 0 0,-7 14 0,-10 29 145,19-45-153,0-2 28,0-1 0,0 1 0,1 0 1,-1 0-1,1 0 0,0 0 0,0 0 0,0 0 0,1 0 1,-1 0-1,1 0 0,1 7 0,0-7-12,0-1-1,0 0 1,1 0 0,-1 0-1,1 0 1,0 0-1,0 0 1,0-1-1,0 1 1,1-1-1,-1 1 1,1-1 0,-1 0-1,1 0 1,0 0-1,0 0 1,0-1-1,4 3 1,21 8 113,8 5 15,47 28 0,-73-39-122,0 0 1,-1 1-1,0 1 1,-1-1-1,0 1 0,0 1 1,-1-1-1,1 1 1,8 16-1,-15-23-13,0 1 1,1 0-1,-1 0 1,0 0-1,0 0 1,-1 0-1,1 0 1,-1 0-1,1 0 1,-1 0-1,0 1 1,0-1-1,-1 0 1,1 0-1,0 0 0,-3 6 1,1-4 12,0 0 0,0 0 0,-1 0 0,0 0 0,0 0 0,0 0 0,-1-1 0,-6 8 0,0-3 20,0-1 0,0 1 0,-1-2 0,0 0 0,0 0 0,0-1 0,-20 8 0,9-7 45,0-1-1,0 0 1,-36 3-1,50-8-227,0 0 0,0-1 0,0 0 0,-1 0 0,1-1-1,0 0 1,0 0 0,0-1 0,0 0 0,1 0 0,-1-1 0,-13-6 0,18 7-230,1 0-1,0 1 1,0-1-1,-1 0 1,1 0-1,1 0 1,-1 0 0,0 0-1,0-1 1,1 1-1,-1-1 1,1 1-1,0-1 1,0 1 0,0-1-1,0 0 1,0 1-1,1-1 1,-1 0-1,0-4 1,2 3-375,-1 0 0,0 0-1,1-1 1,0 1 0,0 0 0,0 0 0,0 0 0,1 0-1,0 0 1,0 0 0,0 0 0,4-5 0,11-14-5588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28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36 145 11437,'7'4'-479,"28"16"-559,-35-20 1063,0 1 0,1 0 0,-1 0 0,1 0 0,-1 0 0,0 0 0,0 0 1,0 0-1,1 0 0,-1 0 0,0 0 0,0 0 0,0 0 0,-1 0 0,1 0 1,0 0-1,0 0 0,-1 0 0,1 0 0,0 0 0,-1 0 0,1 0 1,-1 0-1,1 0 0,-2 1 0,-7 17 522,6-13-175,0-5 22,-7 5 24,7-5 1284,-3-6-1274,-20-14-12,25 18-388,0 0 1,0 1-1,0-1 1,0 0-1,0 0 1,1 1-1,-1-1 0,0 0 1,0 0-1,1 0 1,-1 0-1,1 0 0,-1 0 1,1 0-1,-1 0 1,1 0-1,0 0 1,-1 0-1,1-1 0,0 1 1,0 0-1,0 0 1,0 0-1,0-1 1,0-2 89,-1-2-13,0 0 0,1 1 0,0-1 1,1 0-1,-1 0 0,1 1 0,0-1 0,0 0 1,1 1-1,0-1 0,0 1 0,0 0 0,0-1 1,1 1-1,0 0 0,0 0 0,0 1 1,1-1-1,0 1 0,0 0 0,0 0 0,0 0 1,0 0-1,9-5 0,-3 3-36,0 0 0,1 1 0,0 0 0,0 1 0,0 0 0,0 1 0,1 0 0,-1 1 0,1 0 0,0 1 0,-1 0 0,1 1 0,0 0 0,0 1 0,-1 0 0,1 1 0,0 0 0,-1 1 0,0 0 0,0 1 0,14 7 0,-17-8-8,0 1 1,-1 0 0,0 1-1,0 0 1,0 0 0,0 0-1,-1 1 1,1 0 0,-2 0-1,1 1 1,-1 0 0,9 14-1,-11-14 11,0-1-1,0 1 1,-1 0-1,0 0 1,-1 0-1,1 0 0,-1 0 1,-1 0-1,1 0 1,-1 1-1,-1-1 0,1 0 1,-1 0-1,0 0 1,-1 0-1,0 0 1,-3 9-1,-4 6 161,-1 0 1,-1 0-1,-1-1 1,-1-1-1,-25 31 0,-87 85 1113,17-20 574,105-113-1221,9 0-506,1 1-152,-1-1 1,1 0-1,1-1 0,-1 0 1,0 0-1,0 0 1,1-1-1,-1 0 0,1-1 1,9 0-1,90-7 204,-72 4-183,15-1-126,328-35-394,-190 9-3587,-4-13-5677,-150 32 4796,-3 0-2208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29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1 152 13905,'16'-148'266,"-15"145"1154,3 12-984,9 26 207,-3 0 1,0 1-1,5 45 1,6 113 2423,-4 255 1,-17-411-2708,-1-12-1406,5 49-1,-4-72-442,-2 0-491,-6 8 352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33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0 10005,'0'0'-849,"4"7"466,0 2 511,3 4-36,1 2 3069,0-7-1626,8-10 5177,-2-1-3680,-5 5-4687,3 4 1804,-1 1 1,0 0-1,-1 0 1,1 1-1,-1 1 0,-1 0 1,0 0-1,0 1 1,-1 0-1,0 1 0,-1 0 1,0 0-1,0 0 1,-2 1-1,1 0 0,-1 0 1,-1 0-1,0 1 1,-1-1-1,0 1 0,-1 0 1,-1 0-1,0 23 1,-2-16-18,0 0 1,-2 0-1,-1 0 1,0 0-1,-2-1 1,0 1 0,-1-1-1,-1-1 1,-1 0-1,0 0 1,-1 0-1,-1-1 1,-1-1 0,0 0-1,-2-1 1,1 0-1,-28 23 1,-7-11 164,44-25-351,-1 0 1,1 0 0,-1-1-1,1 1 1,-1-1 0,0 0-1,0-1 1,1 1 0,-1-1-1,-5 0 1,3-1-443,-1-1 0,1 1 0,0-2-1,0 1 1,1-1 0,-1 0 0,0 0 0,1-1 0,0 1 0,0-2 0,0 1 0,-9-9 0,8 3-1052,0 0 1,0 0-1,1-1 1,0 0 0,1 0-1,0 0 1,-5-19-1,1-6-5227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34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12253,'7'-36'-256,"-2"6"96,0 6 60,-2 6 52,2-1 72,0 1 156,8-14-80,-7 16 76,6-5-276,-4 10-344,2-3-2340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35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19 171 6905,'0'0'66,"1"-3"36,8-32 938,-9 31-635,1-1 30,1-12 6,-2 13-3,0 0-22,0-59 3677,0 59-3599,0 1 9,-2-26 2273,-2 37-977,-4 42-1050,-5 246 3027,10-127-819,1-57-700,2-108-2009,2 7 1956,-2-7-3861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37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290 124 12641,'1'-4'-43,"0"0"1,0-1-1,-1 1 0,0 0 1,0-1-1,0 1 0,0 0 1,-1-1-1,0 1 0,1 0 1,-2 0-1,1 0 0,0 0 0,-1 0 1,0 0-1,0 0 0,0 0 1,0 0-1,-1 1 0,1-1 1,-1 1-1,0 0 0,0 0 1,0 0-1,0 0 0,-1 0 0,1 1 1,-1-1-1,0 1 0,0 0 1,1 0-1,-8-2 0,6 3 98,1 0 0,-1 0 0,0 0-1,1 1 1,-1 0 0,0 0 0,0 0-1,1 0 1,-1 1 0,0 0 0,1 0-1,-8 3 1,2-1 60,1 0 1,-1 1-1,1 1 1,-16 9-1,18-9-7,0 0 0,0 1 1,0-1-1,1 2 0,0-1 0,0 1 0,1 0 1,0 0-1,0 0 0,0 1 0,1-1 0,0 1 0,1 0 1,-1 1-1,2-1 0,-1 0 0,1 1 0,0 0 0,1-1 1,0 1-1,1 0 0,0 0 0,0 0 0,0-1 0,1 1 1,1 0-1,-1-1 0,2 1 0,-1-1 0,1 1 0,0-1 1,5 9-1,5 6 242,0-1-1,1 0 1,2-1 0,0-1-1,34 33 1,106 78 1273,1 0-86,-152-126-1468,0 0-1,-1 0 1,1 0 0,-1 1-1,0 0 1,-1 0-1,1 0 1,-1 0-1,0 0 1,-1 1 0,1-1-1,-1 1 1,-1 0-1,2 9 1,-3-11-32,0 0 1,0 0-1,0 1 0,-1-1 1,0 0-1,0 0 1,0 1-1,-1-1 1,0 0-1,0-1 0,0 1 1,-1 0-1,1 0 1,-1-1-1,0 0 0,0 1 1,-1-1-1,1 0 1,-6 4-1,3-2-194,-1 0 1,0-1-1,1 0 0,-2 0 1,1 0-1,0-1 0,-1 0 0,0-1 1,0 0-1,0 0 0,0 0 0,-15 2 1,16-5-397,0 0-1,0 0 1,0 0 0,1-1 0,-1 0 0,0 0-1,0-1 1,0 0 0,1 0 0,-1 0 0,1-1-1,0 0 1,0 0 0,0-1 0,0 0 0,-8-6-1,-13-15-3547,-2-6-1626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37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1 216 12037,'30'-34'44,"1"9"-16,6 3 16,1 4-112,6 1-108,10-2-104,2 1-128,3 4-196,7 0-248,-5 1-700,1 1-148,-8 5-517,0 5-223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44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310 281 6829,'0'-4'-236,"28"-128"129,-26 115 522,-3 13-325,1 1 207,0-16 314,0 15-323,-1-2-74,-1 0 0,0 1 0,0-1 0,-1 1 0,0-1 1,1 1-1,-2 0 0,1 0 0,-1 0 0,1 1 0,-7-6 0,7 7 64,-35-18 1262,21 17-1323,13 2 13,-2 3 6,-2-1-56,-1 1 0,0 0 0,1 0 0,-1 1 0,1 0 0,-1 1 0,1 0 0,0 0 0,-11 6 0,9-2 68,-1 1 0,1 0 0,0 0 0,1 1 0,-1 1 0,2-1-1,0 1 1,0 1 0,0-1 0,2 1 0,-1 1 0,-8 22 0,11-25-83,1 1 0,0-1 1,1 1-1,0-1 0,1 1 1,0 0-1,1 0 0,0-1 1,0 1-1,1 0 0,0 0 0,0-1 1,1 1-1,1-1 0,0 1 1,0-1-1,1 0 0,7 14 1,-8-18-38,0 1 1,1-1 0,0 0 0,0 0 0,0 0-1,1-1 1,-1 0 0,1 0 0,0 0-1,0 0 1,1-1 0,-1 1 0,1-1 0,-1-1-1,1 1 1,0-1 0,0 0 0,0 0-1,10 1 1,-12-3-68,0-1 0,0 1-1,0-1 1,0 1-1,0-1 1,0 0 0,-1-1-1,1 1 1,0 0 0,-1-1-1,1 0 1,-1 0 0,6-4-1,-2 1 50,-1 0 0,0-1-1,0 1 1,0-1-1,7-10 1,-6 5-11,0 0 0,-1-1 0,0 0 0,-1 0 0,0 0 0,-1-1 0,4-18 0,-2-8 123,2-44-1,-1 0-21,-6 80-210,-1-1-20,2-12 10,-2 12-1,4 12-4,41 131 83,-4-3 390,-13-67-2041,6-9-5350,-30-56 6632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39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211 207 6009,'-3'1'-30,"-10"5"44,9-5 14,1 0 31,-32 8 992,32-9-181,-1 0-430,-13-2-17,12 2-7,1-3-2,-62-34 1312,60 33-1405,0-1 0,1 0 0,-1 0 0,1-1 0,0 0 0,0 0 0,0 0 0,-4-9 0,8 6 251,3 2-421,0 0 1,1 1-1,0 0 0,0-1 1,1 1-1,0 0 1,0 1-1,0-1 0,1 1 1,-1 0-1,1 0 1,1 0-1,-1 0 1,0 1-1,1 0 0,0 0 1,0 1-1,1 0 1,-1 0-1,0 0 0,1 1 1,0 0-1,-1 0 1,1 0-1,0 1 1,0 0-1,8 0 0,-8 1-66,0 1-1,0-1 0,0 1 0,0 1 0,0-1 0,0 1 0,-1 0 1,1 1-1,0-1 0,-1 1 0,0 1 0,0-1 0,0 1 0,0 0 1,0 0-1,-1 1 0,0 0 0,0 0 0,0 0 0,-1 0 0,1 1 0,-1 0 1,-1 0-1,1 0 0,3 10 0,-1-3 47,-2 0 0,1 0-1,-2 1 1,0-1 0,0 1-1,-1 0 1,-1 0 0,-1 0 0,0 0-1,0 0 1,-5 22 0,-6 9 316,-2 0 1,-3-1 0,-39 80 0,30-70 88,23-51-473,1 0 0,-1 0 0,1 1 0,0-1 0,0 1 0,0-1-1,0 1 1,1 0 0,-1-1 0,1 1 0,0 0 0,0-1 0,0 1-1,1 0 1,-1-1 0,1 1 0,0-1 0,0 1 0,0-1 0,0 1 0,2 3-1,0-4-6,0 1-1,0-1 0,0 0 0,1 0 1,-1 0-1,1 0 0,0 0 0,-1-1 1,1 0-1,0 0 0,1 0 0,-1 0 1,0 0-1,0-1 0,1 0 0,-1 0 1,5 1-1,22 2-100,0-1-1,-1-2 1,46-3 0,92-15-1867,-154 15 1695,299-48-6886,-109 4-1442,-107 20 777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39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71 177 13773,'-7'-5'-84,"0"-1"-1,1 0 1,0 0-1,0-1 0,0 0 1,1 0-1,0 0 1,0 0-1,1-1 1,0 0-1,-5-12 1,8 17 538,1 0-414,0 1 0,1 0-1,-1-1 1,0 1-1,1 0 1,0-1 0,-1 1-1,1 0 1,0 0 0,0 0-1,0 0 1,0 0 0,1 0-1,-1 0 1,1 0 0,-1 0-1,1 1 1,1-3 0,2 1 57,-1 0 0,1 0 0,-1 0 0,1 0 1,0 1-1,0 0 0,9-3 0,1 1 145,1 1 0,0 0-1,0 1 1,23 0 0,-24 2-76,0 1 0,-1 0 0,1 1 0,0 0 0,0 2 0,-1-1 0,18 8 0,-28-9-119,-1-1 1,1 1-1,-1 0 1,0-1-1,1 2 0,-1-1 1,0 0-1,0 1 1,-1-1-1,1 1 0,0 0 1,-1 0-1,0 0 1,0 0-1,0 0 0,0 0 1,0 1-1,0-1 1,-1 1-1,0-1 0,0 1 1,0 0-1,0-1 0,0 1 1,-1 0-1,0 0 1,1-1-1,-1 1 0,-1 0 1,1 0-1,-1-1 1,1 1-1,-3 6 0,-2 5 97,-1 0 0,-1-1 0,0 0 0,-1 0 0,0 0 0,-2-1 0,-14 18 0,11-15 103,0 1 1,1 1-1,-10 20 0,22-37-218,-1 0 0,1 1 0,0-1-1,-1 0 1,1 0 0,0 1 0,-1-1-1,1 0 1,0 1 0,0-1 0,0 0-1,0 0 1,1 1 0,-1-1 0,1 2-1,-1 1 57,4 4 186,5-1-180,0 0 1,0-1-1,0-1 1,0 1 0,1-2-1,0 1 1,0-1-1,11 2 1,97 22 343,-56-15-260,-25-4-77,92 25 174,-109-28-207,0 1 1,-1 2-1,0 0 1,21 13-1,-38-21-52,1 1 0,-1-1 0,1 1 0,-1 0 0,0 0 0,0 0 0,0 1 0,0-1 0,0 0 0,0 1 0,0-1 0,-1 1 0,1-1 0,-1 1 1,0 0-1,0 0 0,0 0 0,0-1 0,0 5 0,-1-3 1,0 0 1,0 0 0,-1-1 0,1 1 0,-1 0 0,0-1 0,0 1-1,0 0 1,-1-1 0,1 1 0,-1-1 0,0 0 0,-3 5 0,-5 4 25,0 1 1,-1-2 0,-1 1 0,1-2 0,-2 1 0,-15 8 0,10-6-70,-2-2 0,1 0 0,-1-2 1,-1 0-1,0-1 0,0-1 0,0-1 0,-33 4 1,50-10-423,0 0 0,0 0 0,-1-1 0,1 0 1,0 0-1,0 0 0,0 0 0,0-1 0,0 1 1,0-1-1,1 0 0,-1 0 0,0-1 1,1 1-1,0-1 0,-5-4 0,7 6 238,-1-6-2275,1 3 1665,-2-8 37,7-3-4221,6-12-632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40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41 10757,'12'-13'-99,"-10"10"56,0 0 22,3-8 3,-4 8 75,1 1 81,3-2-179,-5 4 70,0 0-1,1 0 1,-1 0 0,0-1 0,0 1-1,0 0 1,0 0 0,0 0 0,1 0-1,-1 0 1,0 0 0,0 0 0,0 0-1,0 0 1,1 0 0,-1 0 0,0 0-1,0 0 1,0 0 0,0 0 0,1 0-1,-1 0 1,0 0 0,0 0 0,0 0-1,0 0 1,1 0 0,-1 0 0,0 0-1,0 0 1,0 0 0,0 0 0,1 0-1,-1 0 1,0 0 0,0 1 0,0-1-1,0 0 1,0 0 0,0 0 0,1 0-1,-1 0 1,0 1 0,0-1 0,0 0 0,0 0-1,0 0 1,0 0 0,0 0 0,0 1-1,0-1 1,0 0 0,0 0 0,0 0-1,0 0 1,0 1 0,0-1 0,0 0-1,0 0 1,0 1 0,2 32 341,-5-17 22,-9 9-60,-2-1-1,0 0 1,-2-1 0,0-1-1,-30 31 1,-112 97 849,57-59-386,96-86-665,-1 0 0,1 1 0,1-1 0,-1 1 0,1 0 0,0 1 0,0-1 0,-5 13 0,10-11 219,3-1-240,0 1 1,1-1-1,-1 0 0,2-1 0,-1 1 1,1-1-1,0 0 0,0 0 1,0-1-1,1 0 0,0 0 1,0 0-1,9 4 0,22 10 448,54 20 1,-67-29-310,3 2 210,1-2 1,1 0-1,-1-2 0,36 5 1,-64-13-441,0 0 1,0 0 0,0 0 0,0 0 0,0 0 0,0 0 0,0 0-1,0 0 1,0-1 0,-1 1 0,1 0 0,0-1 0,0 1 0,0-1 0,0 1-1,0-1 1,-1 1 0,1-1 0,0 1 0,0-1 0,-1 0 0,1 1 0,0-2-1,0 1 45,0 0-43,0 0 1,0 1-1,0-1 0,0 0 1,0 0-1,0 0 1,0 0-1,-1 0 0,1 0 1,0 0-1,-1-1 0,1 1 1,0 0-1,-1 0 1,0 0-1,1-1 0,-1 1 1,1-1-1,0-3 44,2-6 3,0 0 1,-1 1-1,0-1 0,-1 0 0,0 0 0,-1 0 0,0 0 0,-3-17 0,1-13 51,2-314 1924,0 368-1865,1 1 0,1-1 0,2 14 1,5 32 260,24 272 1615,-17-188-4171,-12-112 238,2 25-4699,-4-18-3709,-2-19 2163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42.5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45 233 13733,'0'0'-842,"-3"-1"-565,0-2 1302,0 0 0,0 1 0,1-1-1,-1 0 1,1-1 0,0 1 0,-1 0 0,2-1 0,-1 1 0,0-1 0,-1-4 0,2 6 312,1-2 35,-7-88 3120,7 88-2993,0-17 959,-4-24 450,4 41-394,0-8-1198,0 8 132,0 9 1657,5 80-1292,11 43 1428,-16-125-1753,3 20 192,-2-21-327,2 5-357,-1-11 1677,3-32-1549,-3 27 38,-2 5-49,1-6 26,1 14-38,32 316 1120,-2-30 169,-30-207-900,-2 0 0,-14 93 0,11-142-253,2 34-63,2-64-212,0-1-2078,1 4 3180,1-23-13383,-3-19 10578,-9 4-3390,-3 6-2099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44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37 584,'81'-19'-200,"-13"1"68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47.9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52 1080,'9'-18'2079,"3"-16"8707,-4 39-10380,-1 1-236,1 0 1,-1 0-1,0 1 0,0-1 0,-1 2 0,0-1 0,-1 1 1,1-1-1,6 15 0,-4-4 98,-1 0-1,-1 0 1,-1 1 0,0 0-1,-1 0 1,-1 0 0,-1 0 0,-1 0-1,-1 1 1,0-1 0,-1 0-1,-1 0 1,-8 30 0,3-21-54,-2-1-1,0 0 1,-2-1 0,-1 0-1,-2-1 1,0 0 0,-1-1-1,-29 35 1,42-57-221,-36 37 417,35-36-452,0-1-1,0 0 1,-1 0-1,1 0 1,0 0-1,-1 0 0,1-1 1,-1 0-1,0 1 1,1-1-1,-1-1 0,0 1 1,-6 0-1,5-1-266,-1-1-1,1 1 1,0-1-1,0-1 1,-1 1 0,1-1-1,0 1 1,0-1-1,-6-4 1,3 1-883,-1 0 0,1-1 1,0 0-1,1-1 0,-1 0 0,1 0 1,1-1-1,-8-9 0,-6-11-4663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48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67 264 11365,'-3'-31'152,"-4"0"44,-1 5 0,-1 5-4,2 2 8,-1 0 4,1 2-12,-1-1 128,1-8-188,4 4-468,18 7-1632,10 4-1704,-8 6 1231,6 3-435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49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1 121 6409,'0'0'-121,"1"-5"114,4-17 111,-4 16 771,1 1-436,6-14 41,-7 14 30,1 1 15,10-27 1069,-10 29-1044,0-1-13,9-8 24,-11 10-492,0 1 0,0-1-1,1 1 1,-1 0-1,0-1 1,1 1 0,-1-1-1,0 1 1,1 0 0,-1-1-1,1 1 1,-1 0-1,0-1 1,1 1 0,-1 0-1,1 0 1,-1-1 0,1 1-1,-1 0 1,1 0-1,-1 0 1,1 0 0,-1-1-1,1 1 1,0 0 0,-1 0-1,1 0 1,-1 0-1,1 1 1,-1-1 0,1 0-1,-1 0 1,1 0-1,-1 0 1,1 0 0,0 1-1,8 23 587,-1 1 0,-2-1 0,0 1 0,4 44-1,11 50 1103,26 79-18,-46-194-2545,-61-37-13320,33 11 9149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49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62 251 10049,'9'-41'28,"-9"8"72,2 5 72,-4 5 88,2 2 276,-7-14-292,2 20 160,-2-11-312,-1 11-908,-12 4-2196,-4 9-833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52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0 122 5276,'1'-3'-402,"1"-1"334,0 1-1,1 0 1,-1-1 0,0 1-1,1 0 1,0 0 0,0 1 0,0-1-1,3-2 1,-3 4 254,27-23 3271,-18-3-626,-11 24-1255,1 0-1225,7-12 2694,-4 5-2839,-3 8 163,-2 12 1924,-8 50-1118,2 90 0,8-62-347,8 107 955,-6-154-1748,2-1 1,19 69-1,-24-106-460,0 0 1,0 0-1,0 0 0,1 0 0,0 0 0,-1 0 1,1-1-1,0 1 0,1-1 0,-1 1 0,0-1 0,1 0 1,-1 0-1,6 4 0,-6-5-141,0 0 1,1 0-1,-1-1 0,0 1 1,0 0-1,0-1 0,1 1 1,-1-1-1,0 0 0,1 0 0,-1 0 1,0 0-1,0 0 0,1 0 1,-1-1-1,4-1 0,33-10-5161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45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48 9381,'7'-42'-960,"-6"39"787,2 2 25,0 0 207,0 1 0,1-1-1,-1 1 1,0 0 0,0 0 0,1 1-1,-1-1 1,0 1 0,0-1 0,0 1 0,0 0-1,1 0 1,-1 1 0,5 2 0,-8-4-82,9 5 236,0 1-1,-1 0 1,0 0 0,0 0-1,-1 1 1,1 1-1,-2-1 1,1 1-1,-1 0 1,9 15-1,2 5 570,-2 1 0,23 58 0,-35-80-531,-1 1 0,1 0 1,-1 0-1,0 0 1,-1 0-1,0 0 1,-1 0-1,1 0 1,-1 0-1,-1 0 0,0 1 1,0-1-1,0 0 1,-5 12-1,5-17 146,-1 0 14,-5 9-136,7-11-167,-1-1 0,1 1 0,-1 0 0,1-1 1,-1 1-1,1-1 0,-1 1 0,1-1 0,-1 1 0,1-1 1,-1 1-1,1-1 0,-1 0 0,0 1 0,1-1 0,-1 0 1,0 1-1,0-1 0,1 0 0,-1 0 0,0 0 0,1 0 1,-1 0-1,0 0 0,0 0 0,1 0 0,-1 0 0,0 0 1,0 0-1,1 0 0,-2-1 0,-27-14 198,27 13-257,0 0-1,0 0 1,0 0-1,1-1 1,-1 1-1,1 0 1,-1-1-1,1 1 1,0-1 0,0 1-1,0-1 1,0 1-1,0-1 1,1 0-1,-1 1 1,1-1 0,0 0-1,-1-3 1,1 3-28,-1-4 53,0 0 1,0 0-1,0 0 0,1 0 1,0-1-1,1 1 0,0 0 1,1-8-1,0 3-4,0 0-11,1 0 0,0 0 1,0 1-1,1 0 0,0 0 1,1 0-1,1 0 0,0 1 0,0-1 1,9-10-1,-13 19-151,0 0 0,0-1 0,0 1 1,0 0-1,0 1 0,1-1 0,-1 0 0,1 1 0,-1-1 0,1 1 1,0 0-1,-1 0 0,1 0 0,0 0 0,0 0 0,0 1 0,0-1 1,0 1-1,0 0 0,0 0 0,0 0 0,-1 0 0,1 0 0,0 1 1,0-1-1,4 2 0,7 2-1079,-1 1 0,0 0 0,-1 1 0,16 10 0,-17-10 3,20 7-8187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52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35 303 10829,'-6'-13'-146,"0"0"0,1-1 0,1 0 0,0 1 0,1-1 0,0 0 0,0-16 0,2 25 203,1-1 0,1 1 0,-1 0 0,1 0-1,0-1 1,0 1 0,1 0 0,-1 0 0,1 0 0,0 0 0,1 0 0,-1 1 0,1-1 0,0 1 0,0-1 0,0 1 0,0 0 0,1 0 0,0 1 0,0-1-1,0 1 1,7-5 0,4-2 110,-1 2-1,1 0 1,1 0 0,0 1-1,0 1 1,0 1-1,0 0 1,32-4-1,-42 8-115,1 1-1,0-1 0,0 1 1,0 1-1,0-1 0,-1 1 1,1 1-1,0-1 0,-1 1 0,1 0 1,-1 0-1,1 1 0,-1 0 1,0 0-1,0 1 0,0-1 1,-1 1-1,1 1 0,-1-1 1,0 1-1,0 0 0,-1 0 1,1 0-1,5 10 0,-6-8 29,0 0 0,0 1-1,-1-1 1,0 1 0,-1 0 0,0 0-1,0 0 1,-1 0 0,0 0 0,0 0-1,0 0 1,-1 0 0,-1 1-1,1-1 1,-2 0 0,1 0 0,-1 0-1,-5 15 1,-5 7 272,-1-1 0,-1-1 0,-27 42-1,15-29 41,19-27-266,1-6 36,0 1 0,0 1-1,2-1 1,-1 1-1,1 0 1,0 0 0,1 0-1,0 0 1,1 1-1,-2 15 1,8-17 296,3-2-345,0 0 0,0 0 0,1-1 0,-1 0 0,1 0-1,0-1 1,1 0 0,-1-1 0,1 1 0,0-2-1,0 1 1,1-1 0,10 1 0,31 7 106,2-2 1,-1-3-1,66-1 1,159-17-1784,-13-18-3031,-92-7-3503,-126 23 2409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53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0 194 11453,'8'-12'-34,"1"-1"0,0 2 0,0-1 1,1 1-1,1 1 0,0 0 0,0 0 0,1 1 0,0 0 0,1 1 1,0 1-1,0 0 0,0 0 0,19-5 0,-1 2 156,0 1-1,1 1 1,0 1 0,0 2-1,49-1 1,-76 6-99,50 1 164,-51 0-164,-1-1 0,1 1 0,-1 0-1,0 0 1,1 1 0,-1-1 0,0 0 0,0 1 0,0 0-1,0 0 1,0 0 0,4 4 0,-6-4-7,0-1 0,-1 0 1,1 0-1,0 1 0,-1-1 1,0 0-1,1 1 0,-1-1 0,0 1 1,0-1-1,0 0 0,0 1 1,0-1-1,0 1 0,0-1 0,0 0 1,-1 2-1,1-2 14,-2 11 145,-9 13 51,-19 31 0,-13 27 253,38-72-340,1-1 0,1 1 0,-1-1 0,2 1 0,0 0 0,-1 11 0,3-16-41,0-1 0,1 0 0,0 0 0,0 1 0,0-1 0,1 0 0,0 0 0,0 0 0,0 0 0,0-1 0,1 1 0,0-1 0,0 1 0,0-1 0,1 0 0,-1 0 0,1 0 0,0-1 0,4 4 0,12 9 240,1-2 0,37 22 0,-41-27-192,61 33 351,-46-26-294,-1 1 1,0 1-1,-1 2 1,32 28-1,-60-46-182,0 0-1,1 0 0,-1 0 0,0 0 0,-1 0 0,1 1 0,0-1 0,0 1 0,-1-1 0,0 1 1,1 0-1,-1 0 0,0-1 0,0 1 0,-1 0 0,1 0 0,-1 0 0,1 0 0,-1 0 0,0 0 1,0 0-1,0 0 0,0 0 0,-1 0 0,1 0 0,-1 0 0,0 0 0,0 0 0,-1 2 0,-2 1 15,1 0-1,-1 0 0,0 0 0,-1-1 0,1 0 0,-1 0 0,0 0 1,0-1-1,-1 1 0,1-1 0,-12 6 0,-3 0-192,1 0-1,-2-2 1,1 0-1,-32 7 1,35-11-1294,1-1 0,-1-1 1,-21 1-1,36-3 1204,0 0 0,1 0 1,-1 0-1,1-1 0,-1 1 1,1 0-1,-1-1 0,1 1 1,-1 0-1,1-1 0,-1 0 0,1 1 1,-1-1-1,-1-1 0,-1-1-508,-3-3-2413,-2-15-966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53.8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54 9437,'16'-14'101,"-11"10"13,0-1 0,-1 1 0,1-1 0,-1 1 0,7-12 0,-10 14 929,-11 5-937,-23 7-17,0 2-1,1 2 1,1 0-1,0 3 1,1 0 0,-52 41-1,78-56-54,0 2 0,1-1-1,-1 0 1,1 1 0,-1 0-1,1 0 1,0 0 0,1 0 0,-1 0-1,1 1 1,-1-1 0,1 1 0,1-1-1,-3 10 1,3-10 6,1-1 0,0 1 1,0 0-1,0 0 0,1 0 0,-1-1 0,1 1 1,0 0-1,0 0 0,0-1 0,1 1 1,-1-1-1,1 1 0,0-1 0,0 0 0,0 0 1,0 0-1,0 0 0,6 6 0,6 4 229,1-1-1,0 0 1,0 0-1,2-2 1,-1 0-1,1 0 1,0-2-1,1 0 1,0-1 0,0-1-1,1-1 1,0 0-1,0-2 1,0 0-1,0-1 1,25 0-1,-39-3-163,0 0 0,0 0-1,0 0 1,0 0-1,0-1 1,0 1 0,0-1-1,-1-1 1,1 1 0,-1-1-1,0 1 1,1-1 0,-1-1-1,-1 1 1,1 0-1,0-1 1,-1 0 0,0 0-1,0 0 1,0 0 0,0 0-1,0-1 1,-1 1-1,0-1 1,0 0 0,2-7-1,1-7 133,-1 0 0,0 0 0,-1 0 0,-2 0 0,0-28 0,-1 45-136,0 0-89,-1 0 1,1 0-1,0 0 1,0 0-1,0 0 1,0 0-1,0 0 0,0 0 1,0 0-1,1-2 1,-1-1 207,0 19-165,3 253 260,20-2-165,-10-177-2509,5-1-3546,-5-48-1104,-6-25 1047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54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108 154 12093,'-2'-10'-46,"1"1"1,-2-1-1,1 0 0,-1 1 0,-1 0 0,1 0 1,-2 0-1,1 0 0,-1 0 0,-1 1 1,1 0-1,-1 0 0,-1 1 0,-9-9 0,15 14 66,0 1-1,0 0 1,0 0-1,0 0 1,0 0-1,0 0 1,-1 1-1,1-1 1,0 0-1,-1 0 0,1 1 1,0-1-1,-1 1 1,1 0-1,-2-1 1,0 7 144,-7 18 67,10-24-217,0 1 0,-1 0 0,1-1 0,0 1 0,0 0 1,0-1-1,-1 1 0,1 0 0,0-1 0,0 1 0,0 0 0,0-1 0,0 1 0,0 0 0,1 0 0,-1-1 0,0 1 0,0 0 0,1 0 0,22 78 937,54 122 0,-42-117-238,33 118 0,-66-191-682,1 0-1,-2 0 0,1 0 1,-2 1-1,0-1 1,0 0-1,-1 1 1,0-1-1,-1 0 0,0 0 1,-6 17-1,6-22-225,0-1-1,-1 0 0,0 0 1,0 0-1,0 0 0,0 0 1,-1 0-1,0-1 0,0 0 1,-6 5-1,5-6-249,1 0 0,-1 0 0,0 0 0,0-1 0,0 1-1,0-1 1,0-1 0,0 1 0,-1-1 0,1 0 0,0 0 0,-9 0 0,-17-2-2364,-5-4-675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54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1 196 8321,'51'-42'56,"-2"9"-12,0 6 8,3 2 8,-3 3 24,-5 4-16,3 7 8,-4 1-28,-4 3-84,-1 7-248,-1 3-208,-7 4-308,-1 1-924,-7 7-141,-9-2 113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55.0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502 747 5304,'-7'-1'79,"-43"-6"1167,-53-14-1,60 12 982,-81-6 1,39 7 126,37 7-654,45 0-785,-2 1-457,-16-2 231,9-2 2145,16 3-1277,494-53-320,-329 41-973,1234-119 1260,520-42-425,494-32-291,-1692 141-615,-277 33-2550,-423 33 2427,-16 0-2611,-84 6-13859,16-7 11523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5:55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606 401 9053,'28'-37'80,"-2"-1"1,-1-1-1,-2-2 0,-2 0 1,20-52-1,-39 82 196,1 0-1,-1 0 1,-1 0 0,0 0 0,0 0-1,-2-15 1,-4 19-47,-11-3-32,4 8-16,-19 6-54,1 2 0,1 1 1,-1 1-1,-51 23 0,-114 66 336,35 0 29,131-77-322,2 1 1,0 2-1,-32 35 1,53-52-120,1 0 1,0 1 0,0-1 0,1 1 0,0 0 0,0 1-1,1-1 1,0 1 0,-3 10 0,5-14-6,0 1 1,1-1-1,-1 1 0,1-1 1,0 0-1,0 1 0,1-1 1,-1 1-1,1-1 0,0 1 1,0-1-1,1 0 0,-1 0 1,1 0-1,0 0 0,0 0 1,0 0-1,4 4 0,5 7 113,1-2 0,1 1-1,0-2 1,1 1-1,18 11 1,83 50 561,-84-56-496,32 19 186,51 32 281,-99-59-557,0 2 0,-1-1 0,0 2 0,23 28 0,-33-36-91,0 1 0,0 0 0,-1 0 0,0 0-1,0 0 1,0 0 0,-1 1 0,0-1-1,0 1 1,-1 0 0,0-1 0,0 1 0,0 0-1,-1 0 1,0 0 0,-1 0 0,1-1-1,-1 1 1,0 0 0,-1 0 0,0-1-1,0 1 1,0-1 0,-1 0 0,0 1 0,-6 8-1,-8 12 186,-1-2 1,-2 1-1,0-2 0,-35 31 0,35-34 10,-40 38 1483,60-58-1694,0-1 0,-1 1 0,1-1 0,-1 1 0,1-1-1,0 1 1,0-1 0,-1 1 0,1 0 0,0-1 0,0 1-1,0 0 1,0-1 0,-1 1 0,1 0 0,0-1-1,0 1 1,0-1 0,0 1 0,1 0 0,-1-1 0,0 1-1,0 0 1,0-1 0,0 1 0,1 0 0,-1-1 0,0 1-1,1-1 1,-1 1 0,0-1 0,1 1 0,-1-1-1,1 1 1,-1-1 0,1 1 0,-1-1 0,1 1 0,-1-1-1,1 0 1,0 1 0,29 14 446,-24-13-420,3 3 4,-1 1 0,1-1 0,-1 1 0,-1 1 0,1-1 0,-1 1 0,0 1 0,-1-1 0,1 1 0,-2 0 0,1 1 0,-1-1 0,0 1 0,5 14 0,3 10 37,-1 1 0,12 56-1,-8-10 95,8 113 1,-11 82 149,-3-47-64,-8-192-252,21 241 298,-14-207-614,37 136 0,-36-172-234,3 0 1,1 0 0,1-1 0,1 0 0,32 43 0,-32-54-296,1-1 1,1 0-1,1-2 1,1 0-1,1-1 1,0-1-1,1-1 1,31 17 0,-25-19-728,0-2 1,0 0-1,1-2 1,40 9 0,28 1-5480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30.1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148 310 9953,'0'0'-259,"4"7"-853,3 5 1165,-1 1-1,0 0 1,-1 0-1,-1 0 1,0 0-1,4 27 0,68 374 3140,-64-336-2257,-6-32 835,3-3 3520,-15-56-4981,-23-61 326,-26-99 0,41 119-516,2 0 1,3-1-1,3 0 1,2 0-1,3-58 1,2 92-103,2 0 0,0 0 0,2 0 0,0 1 0,1-1 0,17-37 0,-15 45-15,-1 0 0,1 0 1,1 1-1,1 0 0,-1 0 1,2 1-1,-1 0 0,2 1 0,-1 0 1,24-14-1,-24 17-4,1 1-1,1 0 1,-1 1 0,1 1-1,0 0 1,0 0 0,0 1-1,1 1 1,-1 0 0,1 1-1,-1 1 1,1 0 0,-1 0-1,1 2 1,21 4 0,-25-4-1,-1 0 1,0 1-1,0 0 0,-1 1 1,1 0-1,-1 0 1,0 0-1,0 1 1,0 1-1,0-1 0,-1 1 1,0 1-1,0-1 1,-1 1-1,0 0 0,0 1 1,-1 0-1,0-1 1,0 2-1,0-1 0,-1 0 1,-1 1-1,3 9 1,-4-12 2,-1 0 0,1 0-1,-2 1 1,1-1 0,-1 0 0,0 0 0,0 1 0,0-1 0,-1 0 0,0 0 0,-1 0 0,1 0 0,-5 12 0,1-9 2,0 0 0,0-1 1,0 1-1,-1-1 0,0-1 1,-1 1-1,0-1 0,-8 7 1,-5 2 6,-1 0 1,-1-2 0,0-1-1,-1-1 1,-44 18 0,-16 0 94,-174 36 1,112-43-3752,141-23 2364,53 28-14695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30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255 109 7457,'12'-11'8,"1"0"1,-2-1 0,0 0-1,11-16 1,-17 22 233,-3 4 32,-2 1-229,0 1 0,1 0 0,-1 0 0,0-1 1,1 1-1,-1 0 0,0-1 0,1 1 0,-1-1 0,0 1 0,0-1 0,1 1 0,-1 0 0,0-1 0,0 1 0,0-1 1,0 1-1,1-1 0,-1 1 0,0-1 0,0 1 0,0-1 0,0 1 0,0-1 0,0 1 0,-1-1 0,1 1 1,0-1-1,0 1 0,0 0 0,0-1 0,0 1 0,-1-1 0,1 1 0,0-1 0,0 1 0,-1 0 0,1-1 1,0 1-1,-1-1 0,1 1 0,0 0 0,-1 0 0,1-1 0,-1 1 0,1 0 0,-1-1 0,-1 0 52,0 0 1,0 0-1,-1 0 0,1 1 0,0-1 0,0 0 0,-1 1 1,1-1-1,0 1 0,-4 0 0,1 0-16,0 1 0,0 0 0,0 0 0,0 0 0,0 1 0,1-1 0,-10 6 0,-2-1 153,-14 7 293,0 0-1,-47 29 0,68-36-386,0 1-1,1-1 1,-1 1-1,1 1 1,1-1 0,-1 1-1,1 1 1,1-1-1,0 1 1,0 1-1,-8 15 1,14-23-115,-1-1 0,1 0-1,0 1 1,-1-1 0,1 0 0,0 1 0,-1-1 0,1 1 0,0-1 0,0 1 0,0-1 0,1 0 0,-1 1-1,1 2 1,-1 0 34,0-3-44,0 1-1,1 0 0,-1 0 1,0-1-1,0 1 0,1 0 0,-1-1 1,1 1-1,0 0 0,-1-1 0,1 1 1,0-1-1,0 1 0,0-1 0,0 1 1,2 1-1,1 2 29,0 2 23,0-1 0,0 0-1,1 0 1,0-1 0,0 1-1,1-1 1,-1 0 0,1 0-1,0-1 1,1 0 0,-1 0-1,10 4 1,-2-2 217,0-1 0,1 0 0,0-1 0,20 3 0,-30-6-212,-1-1 0,0 0 1,0-1-1,0 1 0,0-1 0,0 1 1,1-1-1,-1 0 0,-1-1 0,1 1 1,0-1-1,0 0 0,0 0 1,-1 0-1,1 0 0,-1 0 0,0-1 1,1 0-1,-1 0 0,0 0 1,-1 0-1,5-5 0,20-66 565,-23 64-577,4-11 111,19-36-1,-22 49-158,0 0 0,1 1-1,-1 0 1,2 0-1,-1 1 1,1 0-1,9-8 1,-3 5-22,1 0 1,0 0-1,0 2 1,0 0 0,1 0-1,0 1 1,0 1-1,1 1 1,-1 0-1,24-2 1,-33 6 2,0 0 0,0 1 0,0-1 0,0 1 0,-1 1 0,1-1 0,-1 1 0,1 0 0,-1 0 0,1 1 0,-1-1 0,0 1 0,0 1 0,0-1 0,-1 0 0,1 1 0,-1 0 0,0 0 0,0 1 0,0-1 0,-1 1 1,5 7-1,4 8 2,-1 0-1,-1 1 1,-1 0 0,7 23 0,-9-26-314,-2 0 0,0 1-1,0-1 1,-2 1 0,2 36 0,-5-53 88,-1-1 1,0 1-1,0-1 1,-1 0-1,1 1 1,0-1-1,0 0 1,-1 0-1,1 0 1,-2 2-1,2-3 179,1 0 0,0 0 0,0 0 0,0 1 0,0-1 0,-1 0 0,1 0-1,0 0 1,0 0 0,0 0 0,-1 1 0,1-1 0,0 0 0,0 0-1,-1 0 1,1 0 0,0 0 0,0 0 0,0 0 0,-1 0 0,1 0-1,0 0 1,0 0 0,-1 0 0,1 0 0,0 0 0,0 0 0,-1 0-1,1 0 1,0 0 0,0 0 0,-1 0 0,1 0 0,-70-23-7998,39 7 3431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31.0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0 100 10169,'13'-23'4,"-1"4"-20,0 3 0,-2 4-8,10-6-24,-5 9-124,7 7-620,10 15-3337,-21 0 1009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45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55 8229,'0'-4'-151,"0"-14"42,0 14 115,2 0 98,4-11 10,-5 11-14,3 3 0,9-2 24,-9 2 205,-2 1-295,1 0 0,0 1 0,-1-1-1,1 1 1,0 0 0,-1-1 0,1 1 0,-1 0 0,1 1-1,4 2 1,0 0 44,3 0 91,-1 1 0,0 0 0,0 0 0,-1 1 1,1 0-1,-1 1 0,-1 0 0,1 0 0,-1 1 1,0-1-1,-1 1 0,7 12 0,-3-4 136,-2 1 0,1 0 0,-2 1-1,0-1 1,5 26 0,-8-22 163,-1-1 1,-1 1-1,-1 35 1,-1-44-220,0-2 252,-1 1 0,0 0 0,-1-1 0,0 1 1,-1-1-1,0 0 0,-8 19 0,10-27-309,0 1 2353,-7-9-2309,-23-16-13,30 20-200,-1 1 0,1 0-1,-1-1 1,1 1 0,-1 0-1,1-1 1,0 0 0,0 1 0,-1-1-1,1 0 1,1 1 0,-1-1-1,0 0 1,0 0 0,1 0 0,-1 0-1,1 0 1,-1 0 0,1 0 0,0-3-1,-2-5 96,-2-8 69,1 6-101,1 1 0,0-1 1,1 1-1,0-1 0,0 0 0,2 0 0,1-15 1,-1 16-55,1-1 1,0 0-1,0 1 1,1-1-1,1 1 1,0 0-1,1 0 1,0 0-1,0 0 1,1 1-1,1 0 1,0 1 0,0-1-1,10-9 1,-14 15-36,1 0 0,1 1 0,-1-1 0,0 1 0,1 0 0,0 0 0,0 0 0,0 0 0,0 1 0,0 0 0,1 0 0,-1 1 0,0-1 0,1 1 0,-1 0 0,1 0 0,0 1 0,8 0 0,-4 1-12,1 1 0,-1 0 0,0 1 0,1 0 0,-1 1 0,-1-1 0,17 10 1,-20-9-5,0 0 1,-1 0 0,0 1 0,0-1-1,6 8 1,-7-8-44,-2-2-62,6 7-1389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31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16 199 6953,'46'129'2524,"-45"-126"-2078,-1 16 465,0-15-431,0-3-323,-1 0-1,1 1 0,0-1 0,-1 0 1,1 1-1,0-1 0,-1 0 0,0 0 0,1 0 1,-1 1-1,0-1 0,0 0 0,1 0 1,-1 0-1,0 0 0,0 0 0,0 0 1,0 0-1,0-1 0,0 1 0,-1 0 1,1-1-1,0 1 0,0 0 0,0-1 1,-2 1-1,0 0 1601,-2-7-1243,-2-2-318,5 5-113,0 0 1,0 1-1,0-1 1,0 0-1,1 0 0,-1-1 1,1 1-1,-1 0 0,1 0 1,0-1-1,1 1 0,-2-7 1,0-8 212,0 0 0,2-1 1,1-18-1,2 20-190,0 0 0,2-1 0,0 2 0,1-1 0,0 0 0,2 1-1,0 1 1,1-1 0,0 1 0,1 0 0,16-17 0,-25 30-102,1 1-1,-1-1 1,1 1 0,-1 0-1,1-1 1,-1 1 0,1 0 0,-1 0-1,1 0 1,0 0 0,0 0-1,0 1 1,-1-1 0,1 1-1,0-1 1,0 1 0,0-1-1,0 1 1,0 0 0,0 0 0,3 0-1,-1 1 0,-1 0-1,1 0 1,-1 0-1,0 1 1,1-1 0,-1 1-1,0 0 1,0 0-1,0 0 1,5 5-1,2 2 4,0 1-1,-1 0 1,-1 1 0,0 0-1,8 13 1,-2 6 6,0 1 1,-2 0 0,-2 1 0,10 43 0,-8-29-220,-11-40-311,1-1-1,-1 1 1,0 0 0,-1 0-1,1-1 1,-1 1 0,0 0-1,-1 0 1,1-1 0,-1 1-1,0 0 1,-1-1 0,-2 9-1,3-11-1616,-15 5-3654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31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1 149 9705,'85'-127'1011,"-84"125"-952,1 1 1,0-1-1,-1 0 1,1 1-1,0-1 1,0 1-1,0 0 1,0-1 0,1 1-1,-1 0 1,0 0-1,0 1 1,1-1-1,3-1 1,-4 2-79,2-1 144,1 5 16,3 4-28,0 0 0,0 1 1,-1 0-1,0 1 0,-1-1 0,0 1 1,0 0-1,-1 1 0,-1 0 1,1-1-1,3 16 0,3 16 493,10 78-1,-15-46 0,-4-1-1,-9 101 1,2-105-344,3 0 0,14 135 1,-11-197-577,0 0 1,1-1-1,0 1 1,0 0-1,1 0 1,-1-1-1,6 9 1,-5-12-383,-1 1 0,0-2 1,1 1-1,-1 0 0,1 0 0,0-1 1,0 1-1,5 2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31.9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35 156 8169,'-4'-4'170,"1"1"0,0 0 0,0-1 0,0 0 0,1 1 0,-1-1 1,1 0-1,0 0 0,0-1 0,0 1 0,1 0 0,0-1 0,-2-8 0,2 10 224,4-2-14,1 0-326,0-1 0,0 1 0,1 1 0,0-1-1,0 1 1,0 0 0,0 0 0,1 0 0,-1 1 0,1 0-1,0 0 1,0 0 0,0 1 0,1 0 0,-1 0-1,10-2 1,15-2-746,1 1 0,35-2 1,-47 6-708,-1 0 0,0 1 0,31 5 0,-18 1-1313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32.5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72 424 6553,'1'2'-12,"1"0"0,-1-1 0,0 1 1,0-1-1,1 1 0,-1-1 0,1 1 1,0-1-1,-1 0 0,1 0 1,0 1-1,0-1 0,0 0 0,2 0 1,-1 0 59,2-2 52,3-2 37,0-1 0,0 1-1,0-2 1,-1 1-1,1-1 1,-1 0 0,0-1-1,-1 1 1,1-2 0,-1 1-1,10-13 1,-15 18-121,2-5 187,0 1-1,0-1 1,0 0 0,0 0 0,-1 0 0,3-10-1,-1 3 86,-2 6-38,1 0 1,-1-1-1,0 1 0,-1 0 0,1-8 1,-1 13-210,-1-2 199,-4-6 58,4 9-280,0 0 0,0 1 0,0-1 0,-1 0 0,1 1 0,0-1 0,0 0 0,0 1 0,0-1 0,-1 1 0,1-1 0,0 0 0,-1 1 0,1-1 0,0 1 0,-1-1 0,1 1 0,-1-1 0,1 1 0,-1-1 0,1 1 0,-1-1 0,1 1-1,-2-1 1,-28-16 414,27 15-309,-2 3-4,-7 2-18,1 0-1,0 0 1,0 1 0,0 0 0,0 1-1,1 0 1,0 1 0,0 0 0,0 1-1,1 0 1,0 0 0,0 1 0,1 0-1,0 1 1,0 0 0,1 0 0,0 0-1,-8 16 1,15-24-86,-1 0 0,1 1 0,-1-1-1,1 0 1,-1 0 0,1 1 0,0-1 0,0 1 0,0-1 0,0 0-1,0 1 1,0-1 0,0 0 0,0 1 0,1 1 0,0 1 16,-1-2-22,0 0 1,0-1-1,0 1 1,1 0-1,-1 0 1,1-1-1,-1 1 1,1-1-1,0 1 0,-1 0 1,1-1-1,0 1 1,0-1-1,0 0 1,0 1-1,0-1 1,3 3-1,-1 0 24,2 1 6,0 1 0,0-1 1,0 0-1,1-1 0,0 1 0,0-1 0,0 0 0,0 0 1,0-1-1,10 4 0,2 0 94,0-1 1,30 5 0,-36-8-14,0-1 0,0-1 0,0 0 0,1-1 0,-1 0 0,0-1 0,0 0 0,0-1 1,0 0-1,0-1 0,16-6 0,-23 7-58,1-1 0,0 0 0,-1 0 1,0 0-1,0-1 0,0 1 0,0-1 0,0-1 1,-1 1-1,0-1 0,0 1 0,0-1 1,0 0-1,-1-1 0,0 1 0,0 0 0,-1-1 1,1 0-1,-1 0 0,0 0 0,0 0 0,-1 0 1,1-12-1,-2-2 15,0 0-1,-2 0 1,0 0 0,-1 0 0,-2 1-1,-9-31 1,-5-21 155,19 68-228,0 1 0,0-1 1,0 1-1,0 0 0,0-1 0,0 1 0,1-1 0,-1 1 1,1 0-1,0-1 0,0 1 0,-1 0 0,1 0 0,1 0 1,-1 0-1,0 0 0,0 0 0,2-2 0,1-1-2,0 1 1,0 0-1,1 0 0,-1 0 0,1 1 1,9-6-1,3 1-41,1 2 0,34-10 0,-48 16 16,2 1-3,-2 1 17,0-1 1,0 1 0,0 0-1,0 0 1,0 0 0,0 0-1,0 1 1,-1 0 0,1 0-1,-1 0 1,0 0 0,0 0-1,0 0 1,0 1 0,0 0-1,-1-1 1,0 1 0,0 0-1,3 6 1,0 9-6,-1 0 0,-1 0 1,0 0-1,-1 0 0,-2 39 0,-1-29 64,6 46-1,0-42-148,-3-16-189,0 0 0,9 26 0,-9-37-740,0-1 1,0 1-1,1-1 1,0 0-1,0 0 1,6 8-1,19-14-8751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33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276 279 7209,'13'-19'385,"0"-1"1,-1-1 0,-1 0 0,-1-1-1,-1 0 1,6-24 0,4-5 1069,-17 46-1272,-1 0-1,0 1 0,0-1 1,-1 0-1,1 0 0,-1-7 0,0 9 275,-5 1-225,-14-8-16,8 10-9,-3 4-43,-1 0 0,1 2 0,1 0 0,-1 0 0,1 1 0,-23 17 0,32-22-123,1 1 0,-1 0 0,1 0 0,0 0-1,-1 0 1,1 0 0,1 1 0,-1 0 0,1-1-1,-1 1 1,1 0 0,0 0 0,0 0-1,1 1 1,-1-1 0,1 0 0,0 1 0,0-1-1,0 1 1,1-1 0,0 1 0,0-1 0,0 1-1,0-1 1,1 0 0,-1 1 0,1-1 0,0 1-1,2 3 1,1 1 30,0 0-1,1 0 1,0-1 0,1 0-1,-1 0 1,1-1 0,1 1-1,10 9 1,67 48 411,-50-39-289,196 141 992,-219-153-908,-10-10-219,1-1 150,-4 1 28,-1 1-187,-1-1-1,1 0 0,0-1 1,-1 1-1,0-1 1,0 1-1,0-1 1,0-1-1,-1 1 1,1 0-1,-1-1 0,0 0 1,1 0-1,-9 2 1,-13 3 139,-43 6-1,32-7-56,1 1-143,-129 20-59,139-25-1563,-1-1 0,-31-3 0,51 1 773,0 0-1,0-1 1,0 1 0,0-1 0,0-1 0,1 1 0,-1-1 0,1 0-1,-11-8 1,0-2-4318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34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374 150 10213,'22'-2'406,"1"0"0,41-12 0,-60 13 302,14-12 468,6-29 1314,-22 38-2076,3-17 976,-7 16-1102,1 2-243,1 1-1,-1-1 1,0 1 0,0 0 0,-1 0-1,1-1 1,0 1 0,-1 0-1,1 0 1,-1 0 0,0 0 0,0 1-1,1-1 1,-1 0 0,-1 1-1,1-1 1,0 1 0,0 0 0,0-1-1,-1 1 1,1 0 0,0 1 0,-1-1-1,1 0 1,-1 1 0,-4-1-1,-8 0 20,0 0 0,1 1 0,-1 1 0,0 0 0,1 1 0,-1 1 0,1 0 0,0 1 0,0 1-1,0 0 1,-13 7 0,1 0 24,2 1 0,0 2 0,0 0-1,2 1 1,-26 23 0,33-25-12,1 0 0,0 1 0,0 1 1,2 1-1,0 0 0,-16 31 0,25-43-69,0 0 1,1 1-1,0 0 0,0 0 1,0 0-1,1 0 0,0 0 1,0 0-1,1 0 0,-1 0 1,1 0-1,0 0 0,1 0 0,0 0 1,0 0-1,0 0 0,1 0 1,-1 0-1,2 0 0,-1-1 1,0 1-1,1-1 0,0 1 1,1-1-1,-1 0 0,7 7 1,2-1-287,0 0 1,0-1 0,1 0 0,1-2 0,-1 1 0,1-1 0,1-1-1,28 10 1,12 0-1433,60 12 0,-114-29 1690,36 7-718,0-1 1,0-2-1,0-1 0,0-2 1,1-2-1,46-6 0,-47 1 507,-1-2 0,0-1 0,0-2 0,-1-2 0,0-1 0,43-24 0,-47 21 599,0-1-1,-1-1 1,-1-2-1,0-1 1,-2-2-1,43-47 1,-67 69-278,-1-1 1,0 1-1,0-1 1,0 0-1,0 0 1,-1 0-1,1 0 0,-1 0 1,0 0-1,0 0 1,0-1-1,0 1 0,0 0 1,-1-1-1,1 1 1,-1-4-1,-4 3 77,-15-10 7,18 13-160,0 1 0,0-1 0,0 0 0,0 1-1,0-1 1,0 1 0,0 0 0,0-1 0,0 1 0,-1 0 0,1-1 0,0 1 0,0 0 0,0 0 0,0 0 0,-1 0 0,1 0 0,0 0-1,0 1 1,0-1 0,0 0 0,-2 1 0,1 0 29,-8-1 44,0 1-1,0 1 1,-1-1-1,1 2 1,1-1-1,-1 2 0,0-1 1,1 1-1,-14 8 1,5-1 127,2 0 0,-1 0 0,-22 23 1,34-29-143,0-1 0,1 1 0,0 0 0,0 0 0,0 0 0,1 0 1,-1 1-1,1 0 0,0 0 0,1 0 0,0 0 0,0 0 0,0 0 0,1 0 0,-2 13 1,3-12 8,0 0 1,1 1-1,0-1 1,0 0 0,1 0-1,0 0 1,0 0-1,0 0 1,1 0 0,0-1-1,1 1 1,-1-1-1,8 9 1,-6-8 111,1 0 0,0-1-1,0 0 1,0 0 0,1 0 0,9 6 0,-12-11-52,0 1-1,0-1 1,0 1 0,0-2 0,0 1 0,0 0 0,0-1 0,0 1 0,1-1-1,-1 0 1,0-1 0,0 1 0,0-1 0,0 0 0,0 1 0,0-2 0,0 1-1,6-3 1,-6 2-5,1-1-1,-1 0 1,1 0 0,-1 0-1,0-1 1,0 1-1,0-1 1,-1 0-1,1 0 1,-1 0 0,0-1-1,0 1 1,-1-1-1,4-7 1,1-6 272,0-1-1,6-32 1,-10 36-235,1 0 0,0 0 1,11-23-1,-8 18 2,-7 18-167,0-1 1,1 1 0,0-1-1,-1 1 1,1 0-1,0-1 1,0 1-1,0 0 1,0 0-1,1 0 1,-1 0-1,1 0 1,-1 0 0,1 0-1,0 0 1,-1 0-1,1 1 1,0-1-1,0 1 1,0-1-1,0 1 1,1 0-1,-1 0 1,0 0-1,4-1 1,2 4-11,-1 1 6,1 1 0,-1 0 0,0 0 0,0 1 0,-1 0 0,1 0 0,-1 1-1,10 11 1,7 13 76,-2 0-1,-1 2 1,-1 0-1,-2 1 1,13 35-1,-29-66 997,-6-12-984,-2-1-61,5 8-19,-1 0 0,1-1 0,0 0 0,1 1-1,-1-1 1,1 0 0,-1 0 0,1 0 0,0 1 0,0-1 0,1-1 0,0 1 0,-1 0 0,2-7 0,-1-2 0,1 0 0,0 1 0,1-1 0,1 0 0,0 1 0,0-1 0,2 1 0,-1 0 0,2 0 0,-1 0 0,2 1 0,-1 0 0,1 0 1,1 1-1,0 0 0,1 0 0,11-10 0,-18 19-14,0-1 1,0 1-1,1-1 0,-1 1 1,1 0-1,-1 0 1,1 0-1,-1 0 0,1 0 1,-1 0-1,5 0 1,4-2-22,-8 3 17,1-1 0,-1 1 1,1 0-1,-1-1 0,1 1 0,-1 1 0,1-1 0,-1 1 0,1-1 1,-1 1-1,1 0 0,5 2 0,-1 1-6,0 0 1,0 0-1,13 9 1,-11-6 23,-1 1 0,0 0 0,0 1 0,-1 0 1,-1 0-1,1 1 0,-1 0 0,10 21 0,-1 4-544,18 55 1,-14-31-2648,0-21-1164,-19-35 3432,1-1 0,-1 0 0,1 0 0,0-1 0,0 1 0,0 0 0,0-1-1,0 1 1,0-1 0,0 1 0,4 1 0,11 3-5080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35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234 221 11521,'0'0'-91,"3"-2"-52,7-5 88,-8 5 594,0 0-392,8-6 3,-8 6 552,15-11 480,-17 12-1130,0 0 0,0-1 1,1 1-1,-1 0 0,0 0 0,0 0 1,0-1-1,0 1 0,-1 0 0,1 0 1,0-1-1,0 1 0,-1 0 0,1 0 1,-1 0-1,1 0 0,-1 0 1,1 0-1,-1 0 0,0 0 0,0 0 1,1 0-1,-1 0 0,0 0 0,0 0 1,-1-1-1,0 0-187,2 2 139,-1-1 0,1 1 0,0 0 0,0 0 0,0-1 0,-1 1 0,1 0 0,0 0 0,0-1 0,-1 1 0,1 0 0,0 0 0,-1 0 0,1-1 0,0 1 0,0 0 0,-1 0 0,1 0 0,0 0 0,-1 0 0,1 0 0,0 0 0,-1 0 0,1 0 0,0 0-1,-1 0 1,1 0 0,0 0 0,-1 0 0,-11 1 54,-1 1-1,1 0 0,0 1 1,0 0-1,1 1 0,-1 1 1,1 0-1,0 0 0,-19 13 1,17-10 13,1 1 1,0 0 0,0 1-1,1 1 1,1 0 0,-1 0 0,-16 25-1,25-33-51,1-1 0,-1 1 0,1 0 1,0-1-1,-1 1 0,1 0 0,0 0 0,1 0 0,-1 0 0,0 0 0,1 0 0,0 0 1,0 0-1,-1 0 0,2 0 0,-1 0 0,0 0 0,1-1 0,-1 1 0,2 3 0,0-2 3,0-1-1,0 1 1,0-1 0,0 0-1,1 0 1,-1 0-1,1 0 1,0 0-1,0-1 1,0 1 0,0-1-1,0 1 1,6 1-1,2 2 23,0-1 0,0-1 0,1 0 0,0-1 0,0 0 0,0 0 0,0-2 0,24 2 0,-21-4-20,-1-1-1,1 0 1,-1-1-1,1-1 1,-1 0 0,0 0-1,-1-2 1,1 0-1,-1 0 1,23-16-1,-14 6 12,1-1-1,-2-1 0,-1-1 0,33-39 0,-42 46 71,-2-1 0,0 0 0,0-1 0,-1 0 1,-1 0-1,9-25 0,-15 36 49,-6 1-112,-17-6-5,16 6 13,-1 6 4,-4 2-15,1 2 1,0-1 0,0 1-1,0 0 1,1 1-1,1 0 1,-1 1 0,1 0-1,1 0 1,0 1 0,-6 11-1,10-16-7,1 0 0,0 1 0,0-1 0,0 0 1,1 1-1,-1-1 0,2 1 0,-1-1 0,1 1 0,0 0 0,0-1 0,1 1 0,-1-1 0,2 1 0,2 8 1,-2-8-6,1 0 0,1-1 0,-1 0 0,1 0 0,0 0 0,1 0 0,-1 0 0,1-1 0,0 0 0,1 0 0,-1 0 0,1-1 0,11 8 0,-5-6-9,0 0 0,0-1-1,0 0 1,1-1 0,-1 0-1,1-1 1,0-1 0,0 0-1,0 0 1,1-1 0,-1-1 0,0 0-1,0-1 1,0-1 0,1 0-1,-1 0 1,-1-1 0,1-1-1,0 0 1,-1-1 0,0-1 0,0 1-1,0-2 1,13-10 0,-4-1-14,-1-1 0,0-1 0,-2 0 0,0-2 0,22-36 0,57-125 321,-70 128-22,-13 31-194,-14 24-109,0 0 1,0 1-1,0-1 1,0 0-1,0 0 1,0 0-1,0 0 1,0 0-1,0 0 1,0 0-1,0 0 1,0 1-1,1-1 1,-1 0-1,0 0 1,0 0-1,0 0 1,0 0-1,0 0 1,0 0-1,0 0 1,0 0-1,0 1 1,0-1-1,0 0 1,0 0-1,0 0 1,0 0-1,1 0 1,-1 0-1,0 0 1,0 0-1,0 0 1,0 0-1,0 0 1,0 0-1,0 0 1,0 0-1,1 0 1,-1 0-1,0 0 1,0 0-1,0 0 1,0 0-1,0 0 1,0 0-1,0 0 1,0 0-1,1 0 1,-1 0-1,0 0 1,0 0-1,0 0 1,0 0-1,0 0 1,0 0-1,0 0 1,0 0-1,0 0 1,1-1-1,-1 1 1,0 0-1,0 0 1,-6 38 123,4-25-108,-21 133 569,-24 249 592,43-258-734,7 0 0,31 211 0,15-86-2446,-38-197-1253,-10-37-2322,-5-25 2948,-11 9-1478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35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 11641,'10'-12'-101,"-8"9"67,0 0-1,1 0 1,-1 1-1,0-1 0,1 1 1,0-1-1,0 1 1,-1 0-1,1 0 1,0 0-1,1 0 1,-1 1-1,0-1 1,0 1-1,1 0 0,-1 0 1,5-1-1,1 2 46,0 1-1,-1 0 1,1 0-1,0 1 1,0 0-1,-1 0 1,1 1-1,-1 0 1,0 0-1,0 1 1,0 0-1,0 1 1,13 10 0,-8-5 90,-1 0 0,1 1 0,-2 0 0,0 1 0,0 1 0,-1-1 0,9 17 0,-16-25-66,0 1-1,-1 1 1,0-1-1,0 0 0,0 0 1,0 1-1,-1-1 0,0 1 1,0-1-1,-1 1 0,0 0 1,1-1-1,-2 1 1,1-1-1,-2 8 0,0-5 19,-1 1 0,0-1-1,0 0 1,0 0 0,-1 0-1,-1-1 1,1 1 0,-1-1 0,-6 7-1,-5 3-158,0-1-1,-1 0 1,-1-1 0,0-1-1,-1 0 1,-29 14-1,33-20-1082,0-2 0,-1 0 0,-27 7 0,20-7-1866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36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1 236 6721,'62'-192'3759,"-60"189"-3614,-1 0 1,0-1 0,1 1-1,0 0 1,0 0 0,0 0-1,0 0 1,0 1 0,4-4-1,-3 2 20,20-2 641,-15 10-573,4 2-148,-2 0 0,1 1 0,-1 0 0,0 1 0,0 0 0,-1 1 0,0 0 0,0 0 0,9 14 0,-2 7 95,0 0 0,-2 1 0,-1 1 0,-2 0 0,-1 1 0,-1 0 0,-2 1 0,-1-1 0,-2 1 1,0 60-1,-8 18 660,-37 211 0,28-238-541,9-65-773,1 2 0,1-1 0,0 0 1,2 0-1,0 1 0,7 38 0,-6-58 33,-1 0 1,1 0 0,0-1 0,0 1 0,0 0-1,0 0 1,0 0 0,0-1 0,0 1 0,1-1-1,-1 1 1,1-1 0,-1 1 0,1-1 0,3 2-1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36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47 186 8037,'-5'-6'319,"0"1"1,1-1 0,0 0 0,0 0-1,0 0 1,0-1 0,1 1 0,0-1 0,0 0-1,1 0 1,-3-14 0,9 14 174,8-1-290,1 1-1,0 0 1,0 1 0,0 0 0,1 1 0,-1 1 0,23-5-1,112-12-8,-114 17-375,151-8-2957,-61 14-3414,-100 1 4082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46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40 9109,'0'0'-312,"-4"-1"87,-13-3 130,13 3 294,-5-6 6191,9 7-6284,78-17 561,-38 12-402,40 1 0,-62 4-1651,1 2 0,22 4 0,-37-6 173,10 6-4839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28.0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42 115 4112,'7'-20'267,"7"-28"1709,-12 11 1331,-2 34-542,1-4 197,-3 13-1489,-4 22-600,-8 54-254,-21 392 3892,31-274-2819,-1-58-543,5-138-1069,1-1-170,8-35-13045,-9 27 11702,0-12-2468,-10-17-1470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28.3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47 252 11085,'-46'-14'932,"53"7"-685,1-1-173,0 1 0,0 0 0,1 1 0,0 0 1,0 0-1,1 1 0,0 0 0,12-4 0,176-47 259,337-51-1,-516 103-918,0 2 0,0 0 1,1 1-1,-1 1 0,0 1 0,35 6 1,-52-6 311,0-1 1,0 1-1,-1 1 1,1-1-1,0 0 1,0 0-1,0 1 1,-1-1-1,1 0 1,-1 1-1,1 0 1,-1-1 0,0 1-1,1 0 1,-1 0-1,0 0 1,0 0-1,1 2 1,4 10-2171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29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108 186 6101,'0'0'-145,"-3"-10"-36,-10-27 167,10 28 69,3 4 72,0-12 79,0 13 52,0-19 816,-1 19-660,-2-7-583,3 11 215,0 0-1,0 0 1,0 0 0,0-1-1,0 1 1,0 0 0,0 0-1,0 0 1,-1 0-1,1 0 1,0 0 0,0-1-1,0 1 1,0 0-1,0 0 1,-1 0 0,1 0-1,0 0 1,0 0-1,0 0 1,-1 0 0,1 0-1,0 0 1,0 0-1,0 0 1,0 0 0,-1 0-1,1 0 1,0 0-1,0 0 1,0 0 0,-1 0-1,1 0 1,0 0 0,0 0-1,0 0 1,0 0-1,-1 0 1,1 0 0,0 0-1,0 0 1,0 1-1,0-1 1,0 0 0,-1 0-1,1 0 1,0 0-1,0 0 1,0 0 0,0 1-1,-9 8 182,1 0-1,0 1 0,1 0 0,0 0 1,1 1-1,0 0 0,1 0 0,0 0 1,0 1-1,-3 15 0,7-18-65,0 1 0,0-1 0,0 0 0,1 1 0,1-1 0,0 1 0,0-1 0,1 0 1,0 0-1,0 0 0,1 0 0,7 16 0,-1-8 214,0-1 1,1 0 0,0 0-1,1-1 1,20 21 0,-26-31-194,0-1 1,0 1 0,1-1-1,-1 0 1,1 0-1,0-1 1,0 1-1,0-2 1,0 1-1,1 0 1,-1-1 0,1 0-1,0-1 1,-1 0-1,11 1 1,-14-2-102,1 0 1,0 0-1,-1-1 0,1 0 1,0 0-1,-1 0 0,1 0 1,-1 0-1,0-1 1,1 1-1,-1-1 0,0 0 1,0 0-1,5-5 0,2-1 168,0-1-1,14-17 0,-11 9-113,-1-1-1,-1 0 1,-1-1 0,0 0 0,-1-1 0,-1 0 0,-2 0 0,1-1 0,-2 1 0,4-37 0,1 16-84,-9 37-61,0 1-29,2-8 18,-2 8 8,1 12-4,17 83 18,-12-65 35,2 1 1,0-2-1,2 1 0,1-1 1,2-1-1,24 36 1,-22-34 86,-15-26-113,0 0 0,0 0 1,0 1-1,0-1 0,1 0 0,-1 0 1,0 0-1,0 0 0,1 0 0,-1 0 1,1-1-1,-1 1 0,1 0 0,-1-1 1,1 1-1,-1-1 0,1 1 0,-1-1 1,3 0-1,-2 1-2,1-1 116,2-4-98,15-12 6,-19 15-29,1-1 1,-1 0 0,1 1 0,-1-1 0,0 0-1,1 0 1,-1 0 0,0 0 0,0 0 0,-1 0-1,1 0 1,0 0 0,-1 0 0,1 0 0,-1 0 0,0-1-1,1-2 1,-1 0 10,3-17 1,-2 0 0,-1-32 0,-1 35-35,1 0 0,4-31-1,-3 42 2,1 1 1,0 0-1,0 0 0,1 0 1,0 0-1,0 1 0,0-1 0,1 1 1,0-1-1,7-7 0,4-2-50,1 2 0,0 0 1,0 0-1,2 2 0,0 0 0,0 1 0,1 0 0,0 2 0,0 0 1,1 2-1,1 0 0,-1 1 0,36-5 0,-54 10 56,0 1 0,0 0 0,-1-1-1,1 1 1,0 0 0,0 1 0,0-1 0,-1 0-1,1 0 1,0 1 0,0-1 0,-1 1 0,1-1 0,0 1-1,1 1 1,-2-2 7,0 1 0,0 0 0,-1 0 0,1-1 0,0 1 1,-1 0-1,1 0 0,-1 0 0,1 0 0,-1 0 0,1 0 0,-1 0 0,0 0 0,1 0 0,-1 0 0,0 0 0,0 0 0,0 0 0,0 1 0,0 5-7,-1 0-1,0 1 1,-1-1-1,0 0 1,0-1-1,-3 8 1,-1 1-10,3-4 17,0 0 0,0 0 0,1 0 0,0 1 0,1-1 0,0 1 0,1-1 0,0 0 0,1 1 0,1-1 0,2 13 0,-1-15 11,0-1-1,0 0 0,1 0 1,0 0-1,0 0 1,1 0-1,0-1 0,1 0 1,-1 0-1,1 0 0,1-1 1,-1 0-1,1 0 0,14 8 1,-6-4 2,0-1 0,1-1 0,0-1 0,0 0 0,1-1 0,30 7 0,-35-10 8,-1-1 1,1-1-1,0 0 0,0-1 1,0 0-1,0-1 0,-1 0 1,1-1-1,0 0 0,-1-1 1,12-4-1,-18 5 1,0 0 0,-1 0 0,1-1 0,-1 0 0,0 0 0,0 0 0,0 0 0,0-1 0,6-6 0,-8 7-8,-1 1 0,1-1-1,0 0 1,-1 1 0,1-1 0,-1 0-1,0 0 1,0 0 0,0 0 0,0 0 0,-1 0-1,1-1 1,-1 1 0,0 0 0,0 0-1,0 0 1,0 0 0,0 0 0,-2-6-1,-1-2 0,-1 0 0,0 0-1,-1 0 1,0 1-1,0-1 1,-1 1 0,-1 0-1,1 1 1,-14-15-1,-6 0-270,-1 1-1,-1 2 0,-50-30 1,7 12-8444,68 37 6189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37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353 76 6253,'-95'-66'3093,"92"64"-2554,-2-1 137,-1-1-677,6 8 2434,16 19-2176,1-1 0,1 0 0,0-1 0,2-1 0,33 27 1,30 31 467,-57-52-364,-1 2 1,-1 1 0,-1 1 0,-2 1-1,-1 0 1,-1 2 0,21 51-1,-25-28 1510,-14-53-932,-2 1-464,0 12-13,0-12 1709,-8-9-1909,2 1-192,1 1 10,0-1-1,0 0 1,0 0 0,1 0-1,-1 0 1,1-1 0,0 0 0,1 0-1,-8-10 1,5 4 19,2 1 1,-1-1-1,1 0 1,1-1-1,0 1 1,1-1-1,0 0 1,0 1 0,0-22-1,1 6 13,2 0 1,1 0-1,7-37 1,4-19-49,-11 79-78,-12 8-290,-6 6 289,-1 0 0,1 1 1,1 1-1,-25 22 0,-280 219-47,263-210 90,-19 13 1549,73-54 589,12-9-1970,52-42 182,3 3-1,97-56 1,-92 61-260,13-10-236,3 3 1,104-41 0,-140 74-3745,-45 14 2260,1 1-182,9 0-163,-10 0-228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38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837 253 11629,'-9'-19'-216,"0"0"-1,-2 0 1,-15-21 0,22 34 250,-1 1 1,0-1-1,0 1 1,0 0-1,0 0 0,-1 1 1,0 0-1,0 0 1,0 0-1,0 1 1,-1-1-1,-12-3 1,11 5 19,-1 1-1,1 1 1,0-1 0,-1 1 0,1 0 0,0 1 0,-1 0 0,1 0 0,0 1-1,0 0 1,0 1 0,0-1 0,0 2 0,-11 5 0,-9 7 206,0 0 1,-31 27 0,45-33-189,-35 28 283,1 2 0,2 2 1,2 3-1,2 1 0,2 2 0,-60 94 1,90-126-226,1 0 0,1 1 0,1 0 0,0 1 0,1-1 1,1 1-1,1 1 0,-3 24 0,6-30-46,1 0-1,0-1 1,1 1 0,0 0-1,1 0 1,0-1 0,1 0-1,1 1 1,0-1-1,0 0 1,1-1 0,1 1-1,9 13 1,-2-6 12,1 0 0,1 0-1,0-2 1,1 0 0,2-1 0,-1 0 0,2-2 0,23 15 0,-14-13 28,-1-1 1,2-2 0,0 0-1,0-3 1,53 13 0,-40-14 1,-1-3 1,1-2 0,0-1-1,0-2 1,-1-2 0,1-2-1,0-2 1,-1-1 0,66-20 0,-76 17 26,-1-2 0,-1-1 0,0-1 0,-1-2 0,0-1 0,43-32 0,-59 38-69,0 0-1,-1 0 1,-1-1 0,0 0 0,0-1-1,-1 0 1,-1 0 0,0-1 0,-1-1-1,0 1 1,-1-1 0,0 0 0,-2 0-1,1-1 1,-2 1 0,3-20-1,-4 6-16,-2 0-1,-1 0 1,-1 1-1,-2-1 0,0 1 1,-2-1-1,-1 1 1,-1 1-1,-2-1 0,0 2 1,-15-26-1,-1 3-88,-2 1-1,-2 2 1,-2 1 0,-65-69-1,87 102-160,-22-22-281,-1 1 1,-43-33-1,63 56-167,0 0 0,-1 1 0,0 1 0,-15-6 0,20 10-283,0 0 0,-1 0 0,1 1 0,0 0-1,-1 1 1,1 0 0,-17 1 0,4 3-3210,1 5-1614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42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26 206 8357,'-11'-122'-54,"4"84"2267,7 35 351,-5-18 2897,3 6-2178,2 13-4494,-1-2 4341,4 17-3071,12 105 106,17 128 244,-21-191-200,2-1-1,30 77 1,-15-62-1406,-28-69 987,1 1 0,-1 0-1,1 0 1,0 0 0,-1 0 0,1-1 0,0 1 0,-1 0-1,1-1 1,0 1 0,0-1 0,0 1 0,0-1 0,0 1-1,0-1 1,0 1 0,0-1 0,0 0 0,0 0 0,0 1-1,0-1 1,0 0 0,0 0 0,0 0 0,0 0 0,0 0-1,0 0 1,0 0 0,0-1 0,1 1 0,0-1-55,5-2-5062,10-7 1205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43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77 488 11509,'30'-26'262,"-1"0"0,-1-2-1,-2-1 1,-1-1 0,-1-1 0,-1-1-1,29-56 1,-45 73-13,0 0-1,-1 0 0,0 0 1,-2 0-1,4-19 0,-8 10 110,-1 18-294,0 3-41,1 0-1,-1 1 1,0-1 0,0 0 0,0 1 0,0-1 0,0 1-1,0 0 1,-1-1 0,1 1 0,-1 0 0,1 0-1,-1 0 1,0 0 0,0 0 0,0 0 0,0 0 0,0 0-1,-1 1 1,1 0 0,0-1 0,-1 1 0,1 0 0,-1 0-1,1 0 1,-1 0 0,0 1 0,1-1 0,-5 0-1,-2 0 22,-1-1 0,1 2 0,0-1-1,0 2 1,-18 1 0,22-1-29,-1 0 0,1 1 0,0-1 0,-1 1 0,1 0 0,0 1 1,0-1-1,0 1 0,0 0 0,1 0 0,-1 1 0,1-1 1,0 1-1,0 0 0,0 0 0,0 0 0,1 1 0,-1-1 1,1 1-1,0 0 0,1 0 0,-1 0 0,1 0 0,-2 6 0,2-2 19,0 1 0,0-1 0,1 1 0,0-1 0,1 1 0,0-1-1,0 1 1,1-1 0,0 1 0,1-1 0,0 0 0,0 0-1,5 11 1,9 13 80,1 0 0,1-2-1,43 55 1,14 25 91,-64-92-128,-1-1 1,-1 2-1,0-1 0,-2 1 0,0 0 0,-1 1 1,5 32-1,-11-48-25,1-1 1,-1 1 0,0-1-1,0 1 1,0 0 0,-1-1-1,1 1 1,-1-1-1,0 1 1,-1-1 0,1 1-1,-1-1 1,0 0 0,0 0-1,0 0 1,0 0 0,-1 0-1,0 0 1,0-1 0,0 1-1,0-1 1,0 0-1,-1 0 1,1 0 0,-1 0-1,0 0 1,0-1 0,0 0-1,0 0 1,0 0 0,0 0-1,-1-1 1,-7 2 0,-3 1 172,-1-1 0,1-1 0,-1-1 0,0 0 0,0-1 0,1-1 0,-31-4 0,37 3-111,1 0-1,-1 0 1,0 0 0,1-1 0,0-1-1,0 1 1,0-2 0,0 1 0,-12-9-1,16 9-56,1 1 0,-1-1 0,1 0 0,-1 0 0,1 0 0,0 0 0,0 0 0,1-1 0,-1 1 0,1-1 0,0 0 0,1 0 0,-1 0 1,1 0-1,-2-10 0,3 13-43,0 0 1,0-1 0,0 1-1,0 0 1,0 0 0,1-1-1,-1 1 1,1 0 0,-1 0 0,1 0-1,0 0 1,0-1 0,0 1-1,2-3 1,1-1 18,-1-1-30,1 1 1,0 0-1,0 0 1,1 0 0,-1 1-1,1 0 1,1 0-1,-1 0 1,9-6-1,57-32-530,-55 35 312,21-12-1917,68-24 1,-71 33-2187,0 1 0,50-8 0,-59 15-387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43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52 124 10025,'-14'-6'131,"11"4"41,-1 1 77,-26-16 4695,34 12-4556,1 1-300,1-1-1,-1 2 1,1-1 0,-1 0 0,1 1 0,0 0-1,0 1 1,0-1 0,1 1 0,-1 0 0,1 1-1,9-2 1,73-9-281,6-1-2465,-67 8-1528,36-12-1,-43 11 217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44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83 230 8741,'-7'-15'657,"0"-1"1,-7-27 0,6-5 2012,8 43-2210,0 1-15,2-13-37,-2 12-74,2 1-47,0 0-232,0 1 0,1-1 0,-1 1 0,1 0 0,-1 0 0,1 0 0,0 0 0,0 0 0,0 0 1,1 1-1,-1 0 0,1-1 0,-1 1 0,1 1 0,5-3 0,5-1 11,0 0 0,1 0 0,0 2-1,-1 0 1,1 0 0,0 2 0,1 0 0,-1 0 0,0 1 0,0 1 0,0 1 0,23 5 0,-30-5-60,1 1 1,-1 0 0,0 0 0,0 0 0,0 1 0,0 1 0,0-1 0,-1 1-1,0 0 1,7 8 0,-9-9-2,-1 1-1,0 0 0,-1 0 0,1 0 1,-1 0-1,0 1 0,0-1 1,-1 1-1,1 0 0,-1 0 1,0 0-1,-1 0 0,0 0 1,0 0-1,0 9 0,-1-6 28,0 0 0,-1 0 0,-1 0 0,0 0 0,0 0 0,0-1 0,-1 1-1,-1-1 1,1 0 0,-1 0 0,-1 0 0,1 0 0,-1-1 0,-1 0 0,-9 11 0,-5 3 115,-1-1 0,0-1 0,-38 25 0,20-20 156,0-2 1,-54 21-1,-10 6 1723,101-47-569,6-2-548,19-3-273,3-2-605,39-1 0,-13 9-403,99 17 0,-112-13-1350,-29-6 513,-1 1 0,0 1 0,0 0 0,-1 0 0,12 6 0,1 1-6772,-8-4 3239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44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60 513 9197,'92'-200'379,"-78"164"436,-3-1 0,0 0 0,7-60 1,-17 93-771,-1 0 0,0 0 1,0 0-1,0 0 1,0 0-1,-1 0 1,0 0-1,0 0 1,0 0-1,0 0 1,0 0-1,-1 0 1,0 1-1,0-1 1,0 1-1,0-1 1,0 1-1,-1 0 1,0 0-1,1 0 1,-1 0-1,0 0 1,0 1-1,-1-1 1,1 1-1,0 0 1,-1 0-1,1 0 1,-1 1-1,0-1 1,0 1-1,0 0 1,1 0-1,-7-1 1,5 1 38,3 1-72,-1 1 0,1-1 0,0 1-1,0-1 1,-1 1 0,1 0 0,0 0-1,0 0 1,0 0 0,0 0 0,-3 2 0,-2 1 14,4-2-5,0-1 0,0 1 0,0 1 1,0-1-1,0 0 0,0 1 0,0-1 0,1 1 1,-1 0-1,1 0 0,0 0 0,0 0 1,0 0-1,0 0 0,0 1 0,1-1 0,-1 1 1,1-1-1,0 1 0,0-1 0,0 5 1,0 0 33,1 0 0,-1 0 0,2 0 0,-1 0 0,1 0 0,0 0 0,1 0 0,3 11 0,9 17 111,2 0-1,1 0 0,35 52 0,26 52 187,-72-127-281,-1 0-1,0 0 1,-1 0-1,0 1 1,3 26-1,-7-36-46,1 0-1,-1 0 0,0 1 0,-1-1 0,1 0 0,-1 0 1,0 0-1,0 0 0,0 0 0,0 0 0,-1 0 0,1 0 1,-1 0-1,0 0 0,0-1 0,-1 1 0,1-1 1,-1 0-1,1 1 0,-1-1 0,0-1 0,-1 1 0,-3 3 1,3-4 46,0 0 1,0 0 0,0 0 0,0-1 0,0 1-1,0-1 1,0 0 0,0-1 0,-7 1 0,5 0 89,-2 0-31,1-1 1,-1-1-1,1 1 1,-1-1 0,1 0-1,0-1 1,0 0 0,-1 0-1,1 0 1,-7-5-1,9 5-27,0 0 0,0-1-1,1 1 1,-1-1 0,1 0-1,0 0 1,-1-1-1,2 1 1,-1-1 0,0 0-1,1 0 1,-1 0 0,1 0-1,-4-8 1,6 6-32,-1 1-1,1 0 1,0 0-1,1-1 1,-1 1 0,1-1-1,0 1 1,1 0-1,-1-1 1,1 1 0,0 0-1,2-7 1,1 1-10,-1 1 0,1 0-1,1 0 1,0 0 0,9-12 0,-5 9-181,1 2 0,0-1-1,1 1 1,0 1 0,0 0-1,1 0 1,1 1 0,0 1 0,19-10-1,-11 8-1550,39-13 0,23 2-6326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46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0 6501,'-9'11'-322,"8"-9"55,-1 0-249,-7 7 419,7-7 131,0 0 93,1-1 488,-1 1-1,1-1 1,-1 1 0,1-1 0,0 1-1,0-1 1,0 1 0,0 0 0,0-1-1,0 1 1,-1 3 0,2-4-327,1-1 1,-1 1-1,0-1 0,1 1 1,-1-1-1,1 1 1,-1-1-1,1 1 1,-1-1-1,1 1 0,-1-1 1,1 0-1,0 1 1,-1-1-1,1 0 1,0 1-1,-1-1 0,1 0 1,0 0-1,-1 0 1,1 0-1,0 0 0,11 4-2086,-6-1 1978,1-1 1,0-1-1,0 1 0,0-1 0,0-1 0,0 1 1,0-1-1,10-1 0,9 1 186,49 3 996,-71-3-1170,0 0-5,61 4 903,-61-4-1050,0 0-3117,15-1 1639,-14 0-414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45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167 385 8929,'-129'-7'1000,"123"7"-360,2 0-3,-13 0 69,13 0 1675,0 0-1575,1-2 1815,9 0-1059,25-4-601,59-5-605,418-36 1921,1438-146 1751,-1414 136-3415,-209 37-631,-143 13-1639,-131 5 332,-26 2-1999,-4-1-4954,-33-3 5750,-48-12-1114,16 7-1247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46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254 262 9137,'-73'-2'-1901,"-27"-6"3507,96 7-1088,-21-5 662,20 5-558,1 1-26,-2-2-446,-17-3 2086,9 4 2594,18 0-4710,-1 0 1,0 1-1,0-1 0,1 0 0,-1-1 0,0 1 0,0-1 0,5-2 0,9-5 106,25-2 275,1 1-1,0 3 0,67-4 1,-55 6-232,597-35 2098,3 27-839,81-3-402,-733 15-1122,611-40 974,-436 24-826,-94 10-2599,1-1-4986,-77 7 4947,8-2 1130,-4-5-7050,7-6 3683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50.4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147 326 6589,'-58'-49'284,"55"47"-13,-17-10 807,-9-7 951,26 18-106,-4-4-1370,-6-1 3767,13 6-4270,0 0 1,0 0-1,0 0 0,0-1 0,0 1 1,-1 0-1,1 0 0,0 0 1,0 0-1,0 0 0,-1-1 1,1 1-1,0 0 0,0 0 1,0 0-1,-1 0 0,1 0 0,0 0 1,0 0-1,-1 0 0,1 0 1,0 0-1,0 0 0,-1 0 1,1 0-1,0 0 0,0 0 1,0 0-1,-1 0 0,1 0 0,0 0 1,0 0-1,-1 0 0,1 1 1,0-1-1,0 0 0,-5 10 439,3 21-747,2-26 459,1 62 450,16 107 1,-8-96-234,22 315 3816,-31-389-3605,0-3 105,0 11-687,-1-10 695,-1-9 2199,-9-71-2166,-3-85 0,12 62-499,4 1 1,24-163-1,-23 246-266,1 1 0,0-1 0,2 1 0,0 0 0,0 1 0,2 0 0,0 0 0,0 0 0,1 1 0,19-22 0,-19 27-129,0-1 1,1 1-1,0 1 1,1 0 0,0 0-1,0 1 1,1 1-1,0 0 1,0 0-1,0 1 1,1 1-1,-1 0 1,26-5-1,-19 7-581,0 0-1,0 2 1,0 0-1,1 1 0,-1 1 1,-1 0-1,32 9 1,-39-8 21,0 0 0,-1 1 1,0 0-1,0 1 0,0 0 1,-1 0-1,1 1 0,-1 0 1,-1 1-1,1 0 0,-1 0 1,0 1-1,-1 0 0,12 16 0,-16-18-535,1 1 0,-1 0 0,-1 0 0,1 0 0,2 13 0,1 9-5079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50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26 170 12785,'-26'7'747,"52"-12"926,8-3-1618,5 1 114,259-52-344,-155 21-3216,-1-9-4080,-112 34 4935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51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28 6801,'0'0'43,"0"0"1,0 0-1,0 0 0,0 0 1,0 1-1,-1-1 1,1 0-1,0 0 1,0 0-1,0 0 1,0 0-1,0 0 1,0 0-1,0 0 1,0 0-1,0 0 0,0 0 1,-1 0-1,1 0 1,0 0-1,0 0 1,0 0-1,0 0 1,0 0-1,0-1 1,0 1-1,0 0 1,0 0-1,0 0 1,0 0-1,-1 0 0,1 0 1,0 0-1,0 0 1,0 0-1,0 0 1,0 0-1,0 0 1,0 0-1,-10 18 404,-11 39 24,-66 397 4243,68-349-2593,2-16 6399,8-120-7849,6 23-562,1-1 1,0 0-1,0 0 0,0-14 1,-1-25 168,2 1-1,2-1 1,2 0 0,2 1 0,2 0 0,3 0 0,1 1 0,30-77 0,-34 106-241,0 0 0,1 1 0,1 0 0,1 0 0,0 1 0,1 0 0,18-19 0,-13 25-33,-13 8-5,0 0-1,0 0 0,0 0 1,0 1-1,0-1 0,0 1 1,0 0-1,0 0 0,0 0 1,0 0-1,0 1 0,0-1 0,0 1 1,0 0-1,6 2 0,-4-1 0,1 1 0,-1 0-1,0 1 1,0-1 0,0 1-1,0 0 1,6 7-1,1 3 5,-1 0 0,0 0 0,-2 1 0,15 29 0,13 34 177,39 125 0,-63-160-1090,-2 0 0,-2 1 0,-2 1 1,3 78-1,-10-111-265,-1-1 1,0 1-1,-1-1 0,-4 18 0,5-26 629,1 0-1,-1 0 0,0 0 1,-1 0-1,1-1 0,0 1 1,-1 0-1,1-1 0,-1 1 0,0-1 1,0 1-1,0-1 0,0 0 1,-1 0-1,1 0 0,0 0 0,-1 0 1,0 0-1,1-1 0,-6 3 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51.3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95 10165,'-1'-1'17,"0"0"0,-1 0 1,1 0-1,0 0 0,0-1 0,1 1 0,-1 0 1,0-1-1,0 1 0,1 0 0,-1-1 0,1 1 1,-1-1-1,1 1 0,-1 0 0,1-1 1,0 0-1,0 1 0,0-1 0,0-1 0,0 2-1,1-1-1,0 1 1,0-1-1,0 1 1,0-1-1,0 1 1,0 0-1,0-1 1,1 1-1,-1 0 0,0 0 1,1 0-1,-1 0 1,3-1-1,0 0 18,0 0 0,0 0 0,0 1 0,0 0 0,0 0-1,0 0 1,1 0 0,-1 0 0,0 1 0,0 0 0,1 0 0,5 1-1,12-2 77,218-4 369,-46 3-1897,-1-16-4480,-141 10 3301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51.8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14 6273,'4'-12'-88,"-3"10"258,-7 13 149,-40 74 760,3 2 1,5 2-1,3 1 1,-38 159-1,55-166 154,-8 31 7692,25-126-8397,1-34 144,1 1 1,12-66-1,-3 62-444,3 0-1,2 1 0,2 0 1,3 2-1,1 0 0,2 1 1,56-80-1,-68 109-164,1 1-1,24-22 1,-31 32-59,0 1 0,0 0 0,0 0 0,1 0 0,0 1 0,-1-1 1,1 2-1,0-1 0,1 0 0,11-2 0,-13 4-3,-1 1-1,1 0 1,0 0 0,0 1 0,-1-1 0,1 1 0,0 0-1,-1 0 1,1 1 0,-1-1 0,1 1 0,-1 0 0,0 0-1,0 0 1,0 1 0,0 0 0,0-1 0,0 1 0,-1 1-1,1-1 1,-1 0 0,0 1 0,0 0 0,3 5 0,6 9 31,-1 1 0,-1 0 0,14 38 0,-19-44-13,9 28 106,-1 1-1,13 76 0,0 87-2318,-23-177 1134,-3-23 575,0 0 0,0 1-1,0-1 1,-1 0 0,0 0 0,0 0 0,0 1-1,-1-1 1,-3 9 0,-5 6-4021,9-18 4086,0-1 0,0 0-1,0 0 1,0 1 0,0-1-1,0 0 1,0 0-1,0 0 1,0 0 0,0 0-1,0-1 1,-3 2 0,-1 2-1074,-7 5-4447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52.0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1 215 12429,'-1'-5'113,"1"3"-72,0-1 0,0 1-1,0 0 1,1-1 0,-1 1-1,1-1 1,-1 1 0,1 0-1,0-1 1,0 1 0,0 0-1,0 0 1,0-1 0,0 1-1,0 0 1,1 0-1,-1 0 1,3-2 0,1 0 62,0 0 0,0 0 0,0 0 0,1 0 0,-1 1 0,12-5 0,7-1 207,0 1 0,42-8-1,115-16-200,-35 6-2938,-2-6-4252,-103 22 3773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52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 10 8153,'1'0'62,"-1"-1"0,0 1 0,0 0 0,0-1 0,0 1 0,0 0 0,0-1 1,0 1-1,-1 0 0,1-1 0,0 1 0,0 0 0,0-1 0,0 1 0,0 0 0,0-1 0,-1 1 0,1 0 1,0-1-1,0 1 0,0 0 0,-1 0 0,1-1 0,0 1 0,0 0 0,-1 0 0,1 0 0,0-1 0,-1 1 1,1 0-1,0 0 0,0 0 0,-1 0 0,-9 7 483,-10 23-673,19-27 323,-6 11 46,1 0-1,0 0 0,1 1 1,1 0-1,0-1 1,-2 29-1,0-11 219,-7 52 394,3-1 0,3 1 0,4 1 0,4-1 0,14 98 0,-5-120-2535,-1-25-3481,-8-33 2914,8 13-4937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52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58 8989,'-5'-37'641,"5"33"-451,3-2 140,-3 6-306,0-1 0,0 1 0,0-1 0,0 1 0,0 0 0,0-1-1,1 1 1,-1-1 0,0 1 0,0 0 0,0-1 0,0 1 0,0 0 0,1-1 0,-1 1-1,0 0 1,0-1 0,1 1 0,-1 0 0,0-1 0,0 1 0,1 0 0,-1 0 0,0-1 0,1 1-1,-1 0 1,0 0 0,1 0 0,-1 0 0,1-1 0,-1 1 0,0 0 0,1 0 0,-1 0-1,1 0 1,-1 0 0,0 0 0,1 0 0,-1 0 0,1 0 0,-1 0 0,0 0 0,1 0-1,-1 0 1,0 0 0,1 1 0,0-1 0,22 8 291,0 2 1,-1 0-1,0 1 0,36 26 0,83 69 509,76 84-370,-173-146-2795,39 52-1,-62-68-2098,-10-15 1268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48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18 8201,'-109'15'-1736,"106"-14"1839,-2 0 32,-15 2-1,15-2 7,-13 3 225,14-3-113,-38 5 1832,38-6-1245,-18 5 2391,18-5-2882,57-1 4484,111-3-4197,1076 5 2012,-374 7-1584,-187-51 585,-624 37-1284,3 0-1002,-42 4-3897,-5 0-3674,-29 7 7388,-6 0-1599,-38 5 0,26-7-1985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52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30 7005,'0'0'100,"-1"-4"-7,-3-17 147,1 20 134,2 1-329,1-1 0,-1 1 0,1 0 0,0-1 0,-1 1 0,1 0 0,-1-1-1,1 1 1,-1 0 0,1 0 0,-1 0 0,1 0 0,-1 0 0,1-1 0,-1 1 0,1 0 0,-1 0 0,0 0 0,1 0 0,-1 0 0,1 1 0,-1-1 0,1 0 0,-1 0 0,1 0 0,-1 0 0,1 1 0,-1-1 0,1 0 0,-1 0 0,1 1 0,0-1 0,-1 0 0,1 1 0,-1-1 0,1 0 0,0 1 0,-1-1 0,1 1 0,0-1-42,-5 7 254,2-1 1,-1 1-1,1 0 1,0 0-1,0 0 1,1 1-1,0-1 1,1 0 0,-1 1-1,1 0 1,1-1-1,0 13 1,15 174 3539,3 169-245,-18-299-4547,-2 16-6213,1-75 4838,9 10-5512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53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92 9881,'-1'-13'1,"1"5"47,0 1 1,-1 0-1,0 0 1,-1 0-1,-3-12 1,4 16 499,0-1-277,0-5-268,1 8 29,0 1 0,0 0 0,-1-1 0,1 1 0,0 0 1,0-1-1,0 1 0,0 0 0,0 0 0,-1-1 0,1 1 0,0 0 0,0-1 1,0 1-1,-1 0 0,1 0 0,0 0 0,0-1 0,-1 1 0,1 0 0,0 0 1,-1 0-1,1 0 0,0-1 0,0 1 0,-1 0 0,1 0 0,0 0 0,-1 0 1,1 0-1,0 0 0,-1 0 0,1 0 0,0 0 0,-1 0 0,1 0 0,0 0 1,-1 0-1,1 0 0,0 0 0,-1 1 0,1-1 0,0 0 0,-1 0 0,1 0 1,0 0-1,0 1 0,-1-1 0,1 0 0,-1 1 0,-28 22 376,0 2 0,2 1-1,-35 42 1,41-41-70,2 0 0,1 1 0,1 0 0,2 1 0,0 1-1,2 1 1,-14 52 0,22-65-179,2-1-1,0 1 1,1 0 0,0 0-1,2 0 1,0 0 0,1 0-1,1 0 1,0-1-1,1 1 1,2 0 0,-1-1-1,2 0 1,0 0-1,16 28 1,-12-27 30,2-1 0,0 1-1,1-2 1,0 0 0,2 0-1,30 25 1,-36-34-65,1 0-1,0-1 1,0 1-1,0-2 1,1 0-1,0 0 1,0-1-1,1 0 1,-1-1-1,1 0 1,-1-1-1,1 0 1,15 0-1,-25-2-86,1 0 0,0 0 0,0 0 0,0-1 0,-1 1 0,1-1 0,0 0 0,-1 0 0,1 0 0,0 0 0,-1 0 0,3-2 0,4-1 50,-3 1-27,0-1 0,0 1 0,0-1 0,0 0 1,0-1-1,-1 0 0,0 1 0,0-2 0,0 1 0,-1 0 1,1-1-1,-1 0 0,-1 0 0,1 0 0,-1-1 0,0 1 1,-1-1-1,1 1 0,-1-1 0,0 0 0,-1 0 0,1-9 1,1-14 107,-2 1 0,0-1 1,-8-54-1,6 69-107,-11-109 428,11 121-479,1-1 0,0 1 0,0-1 1,0 1-1,1-1 0,-1 1 0,1 0 0,0-1 1,0 1-1,0 0 0,0 0 0,0-1 0,1 1 1,-1 0-1,1 0 0,0 0 0,0 1 1,0-1-1,1 0 0,-1 1 0,0 0 0,1-1 1,0 1-1,5-3 0,2-2-6,0 1 0,1 1 1,0 0-1,0 1 0,18-5 0,-18 5-15,-1 2-1,1-1 0,0 1 0,0 1 1,0 0-1,14 0 0,-15 2-8,-6-1 15,-1 0-1,0 0 0,1 1 0,-1 0 0,0 0 0,0 0 1,0 0-1,0 0 0,0 0 0,0 1 0,0 0 0,0-1 1,0 1-1,-1 0 0,1 0 0,-1 1 0,1-1 0,-1 1 1,0-1-1,0 1 0,0-1 0,0 1 0,0 0 0,-1 0 0,1 0 1,-1 0-1,0 0 0,1 7 0,2 4 4,-1 0-1,0 0 1,-2 0 0,1 1-1,-2 14 1,-15 236 449,0-59-1455,16-70-4486,2-83-6559,-1-31 6292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54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145 190 10765,'-6'1'-377,"-90"16"160,93-16 638,-1 0 37,-11 4 15,11-4 22,1 0 13,-8 4 97,8-4 1647,14 0-1451,391-2 2768,-253-3-2885,645-4 1480,-476 7-1587,838-12 1107,-1-38-147,-6-80-75,-1047 118-3368,-97 12 1157,-17 8-5726,-57 12 3413,-71 6-5620,78-17 3551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8:08:54.6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629 12 10161,'-184'8'-515,"-154"10"2225,235-11 3434,100-7-2800,18 0-1593,733 8 4033,-455-2-3692,473 11 820,435 6 296,-1-36-303,-783-13-1057,-204 9-425,-149 11-976,-25 3-1678,-36 3 1123,1-1-198,-44-20-15017,33 19 14194,-22-7-5132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05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6301,'0'0'-54,"12"4"180,40 16 56,-45-16-110,0 1 0,0-1 1,-1 1-1,0 0 1,0 1-1,0 0 1,0 0-1,-1 0 1,0 0-1,0 1 1,-1 0-1,1 0 0,4 13 1,-2-8 54,2 6 487,-1-1 0,0 2 0,-1-1-1,-1 1 1,7 40 3972,-14-72-4260,-3-17 52,2-44 1,2 62-357,1 1 1,0-1 0,1 1-1,0 0 1,1 0-1,0 0 1,0 0-1,10-18 1,-6 15-387,-5 10 59,0 0 0,0 0 1,0 1-1,0-1 0,1 0 0,-1 1 1,1 0-1,0 0 0,0-1 0,0 2 1,1-1-1,5-4 0,26-9-6629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5:48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583 125 8749,'-270'2'-1151,"12"1"5075,203-1 1342,73-2-4548,832 5 3235,-370-5-2976,1492-14 1460,-1963 14-2447,419-30-2179,-402 26 539,49-15 1,-28-3-2511,-42 19 3204,-1 0 0,0 0-1,0-1 1,0 1 0,0-1-1,-1 0 1,5-6 0,0-4-4753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6:40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82 880,'13'-21'100,"-5"-2"-312,-1-2-264,-2 13 376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6:41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501 253 1272,'9'-14'1280,"2"0"1,0 1-1,0 0 0,1 1 0,24-18 0,-19 15 959,1 0 0,-2-2 0,17-20-1,9-20 3970,-40 55-5486,0 0-58,10-10 3769,-15 23-3908,1 1-382,0-4-24,0 1 0,0-1 0,-1 0 1,0 0-1,-1 0 0,-7 14 0,-457 714 1211,410-648-1330,-64 134 0,108-194 0,13-27 0,-26 63 0,22-47 0,1 0-67,3-14-570,8-8-4029,33-31-486,-7 3-5969,-15 15 1853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6:43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351 247 15561,'1'-3'-788,"0"1"712,-1-1 0,0 1 0,0 0 0,1 0 0,-1-1 1,-1 1-1,1 0 0,0 0 0,-1 0 0,1-1 0,-1 1 0,1 0 1,-1 0-1,0 0 0,0 0 0,0 0 0,0 0 0,0 0 0,-1 0 0,1 0 1,0 1-1,-1-1 0,0 0 0,1 1 0,-1-1 0,0 1 0,0 0 1,0 0-1,1 0 0,-1-1 0,-1 2 0,-1-2 0,-5-2 205,1 1 0,-1 0-1,1 0 1,-1 1 0,0 1 0,0-1-1,0 1 1,-17 1 0,18 0 27,0 0 0,0 1 0,0 0 0,0 1 1,0-1-1,0 2 0,1-1 0,-1 1 0,1 0 0,-1 1 0,1 0 0,0 0 1,0 0-1,1 1 0,-1 0 0,1 0 0,0 1 0,1 0 0,-1 0 0,1 0 1,0 0-1,1 1 0,-1 0 0,1 0 0,1 0 0,-1 1 0,1-1 0,1 1 1,-1 0-1,1-1 0,1 1 0,-1 0 0,2 0 0,-1 1 0,1 7 0,1 7 258,2 0 0,1-1 0,1 1 0,0-1-1,17 40 1,57 103 1204,-48-108-837,25 67-1,-54-117-703,1 0 0,-1 1 0,0-1 0,-1 0 0,1 1 0,-2 0 0,1-1 0,-1 1 0,0-1 0,0 1-1,-1-1 1,-3 15 0,1-15-22,1-1 0,-1 1 0,0-1 0,-1 0 0,0 0-1,0-1 1,0 1 0,0-1 0,-1 0 0,0 0 0,0 0 0,0-1-1,-1 1 1,-8 4 0,-15 6 178,1-1 0,-2-2 0,-34 10 0,41-15-15,20-6 330,13-1-523,0-1-1,0 0 1,0 0 0,16-6-1,14-2 27,6 0 10,0-3-1,47-18 0,-75 23-52,0 0 0,0-2 0,-1 0-1,0-1 1,-1-1 0,0 0-1,25-24 1,-38 32-11,0 0 0,0 0 1,0-1-1,0 1 0,0-1 0,-1 0 1,1 0-1,-1 0 0,0 0 0,0 0 1,-1 0-1,1 0 0,-1-1 0,0 1 0,0-1 1,-1 1-1,1-1 0,-1 1 0,0-1 1,0 1-1,0-1 0,-1 1 0,1-1 1,-1 1-1,0-1 0,-1 1 0,1 0 1,-1 0-1,0-1 0,0 1 0,0 0 0,0 1 1,-1-1-1,0 0 0,-4-4 0,-8-8-12,0 1-1,-1 0 0,-1 2 0,0 0 1,-37-21-1,-139-71-265,190 103 274,12 0-12,32-6 13,0 3 1,1 1-1,44 2 1,73-8 24,59-28-44,-195 32-46,0-1 0,-1 0 0,0-2 0,0-1 0,-1-1 1,0-1-1,23-17 0,-38 24 5,0 0 1,-1-1 0,1 0-1,-1 0 1,-1 0 0,1 0-1,-1-1 1,0 0 0,-1 0-1,1 0 1,-1 0 0,3-12-1,-1-4-186,0-1 1,2-36-1,-4 27 120,-3 30 69,1-1-3,-2 1 25,-2 9 28,-8 24 61,5-9 118,-7 41 0,-2 102 837,7 212 1,9-355-1060,-1 4-920,1 0 0,2 1 0,0-1 0,9 30 0,-12-53 754,1 0 0,0 1 0,0-1 0,0-1-1,0 1 1,1 0 0,-1 0 0,0 0 0,1-1 0,0 1-1,-1-1 1,1 1 0,0-1 0,-1 1 0,1-1-1,0 0 1,0 0 0,0 0 0,0 0 0,0 0-1,4 0 1,-3 0-67,2-1-22,-1 0-1,1 0 1,-1 0-1,1-1 1,-1 1-1,1-1 1,-1 0-1,0-1 1,0 1-1,1-1 0,-1 0 1,6-3-1,-7 3 409,5-2-258,1-1 1,-1-1 0,-1 1 0,1-2 0,-1 1 0,0-1 0,0 0-1,-1 0 1,10-15 0,2-5 146,19-43 0,-34 63 36,86-182 2541,-83 172-1715,-14 25 466,-9 16-615,15-23-674,1 1 0,0-1 0,0 1 1,0 0-1,0-1 0,0 1 0,0 0 0,1 0 1,-1 0-1,0-1 0,1 1 0,-1 0 0,1 0 0,0 0 1,0 0-1,0 0 0,0 3 0,0 3 55,-1 1 17,1 0-1,-1 1 1,1-1-1,1 0 1,0 1-1,0-1 1,1 0-1,0 0 1,1 0-1,0 0 1,0 0-1,1-1 1,0 1-1,0-1 1,1 0-1,0 0 1,1-1 0,0 1-1,0-1 1,0 0-1,1-1 1,0 0-1,9 7 1,-14-12-51,0 0 1,1 1-1,-1-1 1,1 0-1,-1 0 1,1 0-1,0 0 1,-1-1-1,1 1 1,3 0 0,6 0 240,-10 0 40,4-3 13,1 1-241,-3 0-20,1 0 1,-1-1-1,0 1 0,1-1 1,-1 1-1,7-5 0,-9 3-25,1 1 0,0-1-1,-1 1 1,1-1 0,-1 0-1,0 0 1,0 0 0,0-1 0,0 1-1,0 0 1,-1-1 0,0 1-1,0-1 1,0 1 0,0-1-1,0 0 1,-1 1 0,1-1-1,-1-6 1,0 1 24,0 0 0,-1 0-1,0 0 1,0 0 0,-1 0 0,-5-16 0,-2 7-499,-1 0 0,-1 0 1,-24-29-1,33 43-395,-4 2-343,10 9-2861,17 13 2629,1-1 0,1-1-1,48 29 1,-56-38 1332,1 0-1,0-2 1,0 0-1,1-1 1,0 0-1,0-2 1,1 0-1,17 2 1,-19-5 443,-1-1 0,0-1 0,0 0 0,0-1 0,0 0 0,0-2 0,28-9 0,-33 9-116,0 0 0,-1 0 0,0-1 0,0-1 0,0 1 0,0-1 1,-1-1-1,0 0 0,-1 0 0,1-1 0,10-14 0,-15 17-101,0-1 1,0 0-1,0 0 0,-1 0 1,0-1-1,0 1 0,1-13 1,-2 16 44,-3-2-7,2 4-202,-11-28 412,10 27-383,1 1 1,-1-1 0,0 0-1,0 1 1,0 0 0,0-1-1,-1 1 1,1 0 0,0 0 0,0-1-1,-1 1 1,1 0 0,-1 0-1,1 0 1,-1 1 0,1-1-1,-1 0 1,0 1 0,-3-2-1,0 2 46,-1-1-1,1 1 0,0 1 0,-1-1 0,1 1 0,0 0 0,0 0 0,-1 0 0,1 1 0,0 0 0,0 0 0,1 0 0,-8 4 0,4-1 30,1 1-1,0-1 1,0 1 0,0 1 0,1-1-1,0 1 1,-7 10 0,3 0 229,0 0 1,0 1-1,2 0 1,0 0 0,1 1-1,-6 30 1,19-6 1540,2-41-1725,0-1-1,1 0 1,-1 0-1,0-1 1,0 0-1,1-1 1,-1 0-1,0 0 1,15-4-1,116-30 605,-133 33-739,0 2 1,1-1-1,-1 1 0,0 0 0,1 0 1,-1 0-1,0 1 0,1 0 0,-1 0 0,10 4 1,-8 0-1,-1 1 1,1-1 0,-1 1-1,-1 0 1,1 1 0,-1 0-1,0 0 1,9 14 0,-6-9 5,-2-2 30,2 0 1,-1 0 0,1-1 0,12 9 0,-17-14-35,1-1 1,-1-1 0,1 1-1,0-1 1,0 0 0,0 0 0,0 0-1,0-1 1,1 1 0,-1-1 0,0-1-1,7 1 1,-2-1-7,1-1 0,0 0 1,-1-1-1,1 0 0,-1-1 0,0 0 0,1 0 0,-2-1 1,1-1-1,0 1 0,-1-2 0,9-6 0,6-4-8,-2-1 0,0-1 0,27-30 0,-10 5-15,-2-1 0,-3-2-1,-1-1 1,44-86 0,-63 104-14,0-1 1,-2-1 0,-1 0-1,-2 0 1,-1-1 0,-1 0 0,-2 0-1,-1-1 1,-1-58 0,-5 63-59,-11-53 0,12 73 56,-1 0 0,-1 0 0,0 0 1,0 0-1,0 1 0,-1-1 0,0 1 0,0 0 0,-1 0 0,-9-11 1,13 17 17,0 1 0,0-1 1,0 0-1,0 0 1,0 1-1,0-1 1,-1 0-1,1 1 0,0-1 1,0 1-1,-1 0 1,1-1-1,0 1 1,-1 0-1,1 0 0,-2 0 1,1 0 3,0 1 0,0 0 0,1 0 0,-1 0 1,0 0-1,1 0 0,-1 0 0,1 1 0,-1-1 0,1 0 0,0 1 0,-1-1 0,0 3 1,0-2-4,-1 1 10,1 1 0,0-1 0,1 0-1,-1 0 1,0 1 0,1-1 0,0 1 0,0-1 0,0 1 0,0 0 0,0 6 0,0 41 134,1-51-135,47 435 1517,-5-97-275,-38-285-1125,6 62-4801,-10-113 3044,-1 2-288,-2 15-395,2-15-497,-38-41-13296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6:43.7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1 123 12901,'0'0'136,"16"-25"-24,19 11 28,-11 6 40,4 0-12,3 1-12,3 3-52,-1-3-180,4 3-260,-1-2-336,-4 2-308,8-3-864,-6 2-108,-2-1 220,-3-4-413,-1 2-159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6:44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89 189 6153,'11'-8'92,"27"-21"1254,37-33 1,-70 58-953,0 0 0,0 0 0,0 1 0,1-1 0,-1 1 0,1 1 0,0-1 0,7-2 0,-12 6-342,1-1 0,0 0 0,-1 1-1,1-1 1,0 1 0,-1-1-1,1 1 1,0 0 0,-1 0-1,1-1 1,-1 1 0,2 2 0,1-1 74,-3 0-52,1-1 1,-1 1-1,1-1 1,-1 1 0,0 0-1,0-1 1,0 1 0,0 0-1,0 0 1,0-1 0,-1 1-1,1 0 1,-1 0 0,1 0-1,-1 0 1,1 0-1,-1 0 1,0 0 0,0 0-1,0 0 1,0 0 0,-1 3-1,1-2-20,-1 18 320,-2 0 1,0 0 0,0 0-1,-2-1 1,-1 1-1,-1-1 1,-13 29 0,8-19-7,-110 246 2258,75-178-1758,-31 71 3076,76-165-1085,7-14-2531,171-318 1076,107-173-602,-280 497-804,-1 0-1,1 0 1,1 0 0,-1 0-1,1 0 1,-1 1 0,1-1-1,0 1 1,0 0 0,0 0-1,1 1 1,8-5 0,-10 6-9,2 7 7,4 7 7,-1 0 0,0 0 1,-1 0-1,0 1 0,-1 0 0,6 22 0,20 90-790,23 184-1,-53-296-136,-1 0-1,0 0 0,-1 0 1,0 0-1,-1 0 0,-6 26 0,6-35 291,-1 0-1,1 0 0,-1-1 1,0 1-1,-1-1 0,1 1 0,-1-1 1,0 0-1,0 0 0,0 0 1,-1-1-1,1 1 0,-1-1 0,0 1 1,0-1-1,0-1 0,0 1 1,-1 0-1,1-1 0,-1 0 1,1 0-1,-7 1 0,-16 5-6089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6:44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0 140 13437,'0'-4'-134,"1"1"133,0 1 0,0-1 0,0 0 0,0 1 1,1-1-1,-1 0 0,1 1 0,0-1 0,-1 1 0,1 0 0,0 0 0,0 0 0,1 0 0,-1 0 0,0 0 0,1 0 0,-1 1 0,1-1 0,-1 1 0,1 0 0,0 0 1,-1 0-1,5-1 0,12-4 142,-1 1 0,29-4 0,-35 6-132,248-36-171,126 15-5720,-381 24 5928,1 0 0,0 1 1,0 0-1,0 0 0,0 1 1,-1 0-1,1 0 0,-1 0 1,1 0-1,-1 1 0,0 0 0,0 0 1,0 1-1,0-1 0,-1 1 1,1 0-1,-1 0 0,5 7 1,3 5 469,0 0 0,-1 1 0,14 32 0,-24-48-495,9 23 756,0 1 0,-2-1 0,0 1 0,-2 1 1,6 47-1,-12-71-664,0 0 1,0 0 0,-1 0 0,1 0-1,0 0 1,-1 0 0,0 0 0,1 0-1,-1 0 1,0-1 0,0 1 0,0 0-1,0 0 1,0-1 0,0 1 0,-1-1-1,1 1 1,0-1 0,-1 0 0,1 1-1,-1-1 1,1 0 0,-1 0 0,0 0-1,0 0 1,1 0 0,-1-1 0,0 1-1,-2 0 1,0 0 449,-1-2-26,2 0-385,1 0-88,1 0 1,0 1 0,-1-1 0,1 1 0,-1-1 0,0 1-1,1-1 1,-1 1 0,1 0 0,-1 0 0,1 0-1,-4 0 1,2-4 383,0 1-316,2 2-91,-1 0 0,1-1-1,0 1 1,-1 0 0,1-1-1,0 1 1,0-1 0,0 1-1,0-1 1,1 0 0,-1 1-1,0-1 1,1 0 0,-1 0-1,1 0 1,-1 1 0,1-1-1,0 0 1,0 0 0,0 0-1,0 0 1,0 1 0,1-4-1,3-16 73,2 0 0,0 0 0,2 0-1,0 1 1,1 0 0,20-31-1,-21 38-428,0 1-1,0 0 0,2 0 1,-1 1-1,1 1 0,1-1 0,0 2 1,0-1-1,1 2 0,1-1 1,18-8-1,-21 13-887,0 1 0,0 0-1,16-2 1,-24 5 972,-1 0-1,0 0 0,1 0 0,-1 0 1,1 0-1,-1 0 0,0 0 1,1 0-1,-1 1 0,0-1 0,1 1 1,-1-1-1,0 1 0,0-1 1,1 1-1,1 1 0,-1 0-522,7 3-2673,7 10-1108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6:45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3 207 9077,'-2'-3'-244,"2"3"272,0 0-1,0 0 0,0 0 0,0-1 0,0 1 0,0 0 0,0 0 0,0 0 0,0 0 0,0 0 0,0-1 0,0 1 0,0 0 0,0 0 0,0 0 0,0 0 0,0 0 0,0-1 0,0 1 0,0 0 0,0 0 0,0 0 0,0 0 0,0 0 0,0 0 0,0 0 0,1-1 0,-1 1 0,0 0 0,0 0 0,0 0 0,0 0 0,0 0 0,0 0 1,0 0-1,1 0 0,-1 0 0,0 0 0,0 0 0,0-1 0,0 1 0,0 0 0,1 0 0,-1 0 0,0 0 0,0 0 0,0 0 0,0 0 0,0 0 0,0 0 0,1 0 0,-1 1 0,0-1 0,0 0 0,0 0 0,0 0 0,18 3 261,-14-1-268,-1-1 0,1 1-1,-1 0 1,0 0-1,1 0 1,-1 0-1,0 0 1,0 1 0,0 0-1,-1-1 1,1 1-1,3 5 1,51 83 1679,-51-77-1139,3 0 6218,-9-14-6639,2-12 11,0-1 1,0 1 0,1 0-1,1 0 1,0 0 0,1 0-1,0 0 1,13-19 0,-3 9-201,1 1 0,0 1 0,2 1 0,1 1 1,0 0-1,40-28 0,-44 37-479,1 0 0,0 0 0,0 2 0,27-9 0,-31 12-394,1 1 0,0 0 1,-1 1-1,1 1 0,0 0 0,25 2 0,-33 0 206,-1-1-1,1 1 1,-1 0-1,1 1 1,-1-1 0,1 1-1,6 4 1,8 5-3683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6:46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245 231 8361,'0'0'42,"3"-11"201,40-138 2600,-42 144-2675,0 0 1,-1 0-1,1 0 0,-1 0 1,0 0-1,0 0 0,-1-5 1,0 8-121,1-1 228,0 3-263,-1 0 1,1 0-1,-1-1 0,1 1 1,0 0-1,-1 0 1,1 0-1,-1 0 0,1 0 1,0 0-1,-1 0 0,1-1 1,-1 1-1,1 0 1,0 0-1,-1-1 0,1 1 1,0 0-1,0 0 0,-1-1 1,1 1-1,0 0 1,0-1-1,-1 1 0,1 0 1,0-1-1,0 1 0,0-1 1,-1 1-1,1-1 1,0 0 1,0 1 0,-1-1 0,1 0 0,0 1 0,-1-1 0,1 0 0,-1 1 1,1-1-1,-1 1 0,1-1 0,-1 0 0,1 1 0,-1-1 0,1 1 1,-1 0-1,0-1 0,1 1 0,-1 0 0,0-1 0,1 1 0,-1 0 0,0 0 1,0-1-1,1 1 0,-3 0 0,-3 0 82,-1 0 0,1 0 0,-1 1 0,1-1 0,-1 2 0,1-1 0,0 1 1,-1 0-1,1 0 0,0 0 0,0 1 0,1 0 0,-7 4 0,-2 2 88,1 0-1,0 1 1,0 0 0,-19 21 0,20-17 2,0 1 0,0-1 1,-13 26-1,20-32-26,2-1 0,-1 1 1,1 1-1,0-1 0,1 0 0,0 1 0,0-1 0,1 1 1,-1 13-1,2-18 165,4-1-11,-1-1-276,-2 0 7,1-1-1,-1 1 0,1-1 0,0 0 0,0 0 1,0 0-1,-1 0 0,1 0 0,0 0 1,0-1-1,0 1 0,0-1 0,1 1 1,-1-1-1,0 0 0,0 0 0,0 1 0,0-2 1,0 1-1,0 0 0,0 0 0,0-1 1,3 0-1,12-3 119,-1 0 1,0-1-1,0-1 1,0-1-1,-1 0 0,20-13 1,88-66 576,-70 46-435,-32 31-163,-21 9-139,1 0 1,-1 0 0,1 0-1,-1 0 1,1 0 0,-1 0-1,1 0 1,-1 0 0,1 0 0,-1 1-1,1-1 1,-1 0 0,0 0-1,1 1 1,-1-1 0,1 0-1,-1 0 1,0 1 0,1-1 0,-1 1-1,0-1 1,1 0 0,-1 1-1,0-1 1,0 1 0,1 0-1,1 4 11,-1 1 0,0 0 0,0 0 0,-1-1 0,1 1 0,-2 10 0,1 18 17,-2-15 28,2 0 1,0 0-1,2 0 1,5 30-1,-6-46-23,1-2-31,0 0 0,1-1-1,-1 1 1,0 0-1,1-1 1,-1 1-1,0-1 1,1 0-1,-1 0 1,1 0-1,-1 0 1,0 0-1,1 0 1,-1-1-1,1 1 1,-1-1 0,0 0-1,0 0 1,5-1-1,9-8-1,1 0 1,-1 0-1,-1-1 0,0-1 1,-1-1-1,0 0 1,19-23-1,-9 10 6,18-23-15,-30 33-29,2 0 0,17-16-1,-28 32-76,-7 7 57,-2 5 55,1 0-1,0 0 1,0 1 0,1-1-1,1 1 1,0 0-1,-1 17 1,3-23 8,0 1 0,1 0 1,0-1-1,0 1 0,1 0 1,0-1-1,0 1 0,1-1 1,0 1-1,0-1 0,1 0 1,6 13-1,-7-19 9,0 0 0,0 0 0,1 0 0,-1 0 0,0 0 0,1 0 0,-1-1 0,1 1 1,-1-1-1,1 1 0,-1-1 0,1 0 0,-1 0 0,1 0 0,2-1 0,0 0 8,-1 1 1,1-1-1,-1 0 1,1-1-1,-1 1 0,0-1 1,1 0-1,-1 0 1,0 0-1,0-1 1,0 1-1,-1-1 1,6-4-1,3-4 40,-1 0 1,14-18-1,63-98 175,-33 44-258,-55 82 16,0 1-1,0-1 1,0 1 0,1-1-1,-1 1 1,0-1-1,0 1 1,1-1-1,-1 1 1,0-1-1,1 1 1,-1 0 0,1-1-1,-1 1 1,1 0-1,-1-1 1,0 1-1,1 0 1,-1-1 0,1 1-1,-1 0 1,1 0-1,-1 0 1,1 0-1,0-1 1,-1 1 0,1 0-1,-1 0 1,1 0-1,-1 0 1,1 0-1,-1 0 1,1 0 0,-1 0-1,1 0 1,0 1-1,-1-1 1,1 0-1,-1 0 1,1 0 0,-1 1-1,1-1 1,-1 0-1,0 1 1,1-1-1,-1 0 1,1 1 0,-1-1-1,1 0 1,-1 1-1,0-1 1,1 1-1,-1-1 1,0 1-1,0-1 1,1 1 0,-1-1-1,0 1 1,0-1-1,0 1 1,0-1-1,1 1 1,-1-1 0,0 2-1,9 43 16,39 300 82,-8-73-19,-35-227-64,16 164 42,-18-156-41,-9 103-1,5-144-9,0 1 0,-2-1 0,1 1 1,-2-1-1,0 0 0,0 0 0,-1-1 0,0 1 1,-1-1-1,-10 14 0,12-20-2,0-1 0,0 1 1,-1-1-1,0 0 0,0 0 0,0 0 1,0 0-1,0-1 0,-1 0 0,0 0 1,1-1-1,-1 0 0,0 0 0,-1 0 0,1 0 1,0-1-1,0 0 0,0-1 0,-1 1 1,1-1-1,0 0 0,-11-2 0,-6-1-26,1-1 0,-1-2-1,1 0 1,0-1 0,-30-14-1,37 13-20,-1 1 0,2-2 0,-1 0 0,1-1-1,1-1 1,-1 0 0,-21-25 0,30 30-46,1 0 0,-1 0-1,1-1 1,1 0 0,0 1 0,0-2 0,0 1 0,1 0 0,-1 0-1,2-1 1,-1 1 0,1-1 0,1 0 0,-1 1 0,1-1-1,0 0 1,1 1 0,0-1 0,0 1 0,1-1 0,2-8 0,4-6-398,1 0 0,1 0 0,1 1 0,0 1 0,23-30 0,15-17-1870,4 3 0,2 2 1,3 2-1,88-70 0,-31 43-3243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33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107 0 12153,'-64'31'-1075,"61"-29"1269,-18 0 1893,20-1-2018,1-1-1,-1 0 1,0 0-1,1 0 1,-1 1-1,0-1 1,0 0-1,1 1 0,-1-1 1,1 0-1,-1 1 1,0-1-1,1 1 1,-1-1-1,1 1 1,-1-1-1,1 1 1,-1-1-1,1 1 1,-1 0-1,1-1 1,0 1-1,-1 0 1,1-1-1,0 1 1,0 0-1,-1-1 1,1 1-1,0 1 0,-3 28 1650,2 69 1209,7 185 2273,-6-262-6044,0-19 26,2 10-1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06.0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0 106 7413,'0'0'-369,"4"4"-332,46 37 1056,-23-20 338,-1 2 1,35 37 0,-55-48 4128,-15-14-3725,-17-14-1820,24 15 1115,1 1-382,1 0 1,-1 0-1,1-1 0,-1 1 0,1 0 0,-1-1 1,0 1-1,1 0 0,-1-1 0,1 1 0,0-1 0,-1 1 1,1-1-1,-1 1 0,1-1 0,0 1 0,-1-1 0,1 1 1,0-1-1,-1 1 0,1-1 0,0 0 0,-4-14 249,1-1 0,-3-29 0,6 37-245,1 1-1,0 0 0,0-1 1,1 1-1,0 0 1,1 0-1,-1 0 1,1 0-1,1 0 0,-1 0 1,1 1-1,0 0 1,1 0-1,-1 0 1,1 0-1,0 1 1,1 0-1,0 0 0,-1 0 1,1 1-1,1 0 1,-1 0-1,1 0 1,-1 1-1,13-5 0,-16 7-114,0 0 0,0 0 0,0 1 0,0-1 0,0 1 0,0-1 0,0 1 0,0 0 0,0 0 0,0 0 0,0 1 0,0-1 0,0 1 0,0 0 0,0-1 0,0 1 0,-1 0 0,1 1 0,0-1 0,0 1 0,-1-1 0,1 1 0,-1 0 0,5 4 0,-1 2-605,1 0 0,-1 1 1,-1-1-1,1 2 0,6 16 0,13 21-4105,-13-31 2511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33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0 207 12565,'0'-32'296,"0"1"-36,0 5-20,3 8-44,2-4 140,2-4-224,1 8-84,11-7-460,-12 18-124,19 5-1168,2 14-1332,-13-3 1420,5 10-621,-3-1-259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34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51 6373,'8'21'427,"-1"1"1,-1-1-1,-1 1 1,4 36-1,-2 83 4102,-21-38 1555,14-103-6050,0 1 0,0-1 0,0 1 0,0-1 1,1 0-1,-1 1 0,0-1 0,0 1 0,0-1 0,0 1 0,0-1 0,0 1 0,-1-1 0,1 0 1,0 1-1,0-1 0,0 1 0,0-1 0,0 0 0,-1 1 0,1-1 0,0 1 0,0-1 0,-1 0 1,1 1-1,0-1 0,0 0 0,-1 1 0,1-1 0,0 0 0,-1 0 0,1 1 0,-1-1 0,1 0 0,-1 0 1,-11-9 1390,-6-18-714,16 22-644,0 0 13,0 0 0,0 0-1,1-1 1,0 1 0,0 0-1,0-1 1,0 1-1,1 0 1,0-1 0,1-8-1,0 4-64,-1-8 111,2 0 0,0 0 0,1 0 0,1 1 1,0-1-1,11-25 0,51-92 398,-41 100-412,-24 34-107,-1 0 0,1 0 1,0 0-1,-1 0 0,1 0 0,0 0 1,0 1-1,0-1 0,0 0 0,0 1 1,0-1-1,0 0 0,0 1 1,0-1-1,0 1 0,0-1 0,0 1 1,0 0-1,1 0 0,-1-1 0,0 1 1,0 0-1,0 0 0,1 0 1,-1 0-1,0 0 0,0 0 0,0 1 1,0-1-1,1 0 0,-1 1 0,0-1 1,0 0-1,1 2 0,8 7 39,-2 1-1,1 0 0,-1 0 1,-1 1-1,0 0 0,0 0 1,9 23-1,31 99 169,-33-89-135,27 101-627,-39-138-828,-1 1 0,0 0 0,0-1 0,-1 1 0,-1 15 0,1-19-599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34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 10205,'13'-48'1122,"-11"45"697,2 12-1208,3 8-228,-1-1 1,0 2 0,-2-1 0,5 28 0,69 505 4763,-68-455-5637,-3-26-3253,-7-67 3223,0 0 0,0 0 0,0 0 1,-1 0-1,1 0 0,-1 1 1,0-2-1,1 1 0,-1 0 1,0 0-1,0 0 0,0 0 0,0 0 1,-1-1-1,1 1 0,0-1 1,-1 1-1,-2 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34.7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0 189 10125,'0'0'400,"5"-29"20,1 15 328,4-11-444,-2 9-32,2 4-36,3-4-60,3 4-128,-1-2-224,8 3-292,6 3-284,-2-3-400,5 1-628,2 7 192,-2-2-733,2 2-315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35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394 324 5925,'0'0'-44,"1"-5"52,-1 4-11,2-12 215,0 0-1,-1-1 0,0-19 1,-3 21 78,0 0 1,0 0-1,-1 0 1,0 0-1,-1 1 1,-1 0-1,0 0 1,0 0-1,-1 0 1,-1 1-1,0 0 1,0 0-1,-1 0 1,0 1-1,-15-13 1,17 17-182,0-1 114,0 1 0,-1 0-1,0 0 1,0 0-1,0 1 1,0 0 0,-1 0-1,1 1 1,-1 0-1,0 0 1,0 1 0,-8-2-1,10 4-98,1 0 0,-1 0-1,1 0 1,-1 1-1,1 0 1,0 0 0,-1 0-1,1 0 1,0 1-1,0 0 1,0 0 0,0 1-1,0-1 1,-5 4-1,3 0 87,-1 0 1,1 0-1,0 1 0,0 0 0,0 0 0,1 1 0,-9 14 0,8-9-1,0 0 0,1 1 0,0-1 0,1 1 1,1 1-1,0-1 0,1 0 0,1 1 1,0 0-1,1 0 0,0-1 0,3 23 0,-1-25-68,0-1 0,1 1-1,0-1 1,1 0 0,1 0 0,0 0-1,0 0 1,1-1 0,0 0-1,1 0 1,0 0 0,0 0 0,1-1-1,1 0 1,-1-1 0,12 10-1,-16-16-79,0-1-1,-1 1 0,1-1 0,0 0 1,0 0-1,0 0 0,0-1 0,0 1 0,0-1 1,0 1-1,0-1 0,5-1 0,-6 1-32,2 0 164,2-3-6,0-1-130,1 0 1,-1 0-1,0-1 1,0 0-1,-1 0 1,1 0-1,-1-1 1,-1 0-1,1 0 1,-1 0-1,0-1 1,0 1-1,5-13 1,4-17 164,-2-1 1,9-52-1,4-14 918,-23 100-1054,1 0 26,-2 2-102,-1 1-1,1 0 1,0 0 0,0-1 0,0 1-1,0 0 1,0 0 0,0-1 0,0 1-1,0 0 1,0 0 0,1-1 0,-1 1-1,0 0 1,0 0 0,0-1 0,0 1-1,0 0 1,0 0 0,0 0 0,1-1-1,-1 1 1,0 0 0,0 0 0,0 0-1,0-1 1,1 1 0,-1 0 0,0 0-1,0 0 1,0 0 0,1 0 0,-1-1-1,0 1 1,0 0 0,1 0 0,-1 0-1,0 0 1,0 0 0,1 0 0,-1 0-1,0 0 1,0 0 0,1 0 0,-1 0-1,0 0 1,0 0 0,1 0 0,-1 0-1,0 0 1,0 0 0,1 0 0,-1 1-1,0-1 1,0 0 0,1 0 0,-1 0-1,0 0 1,0 0 0,0 1 0,1-1-1,-1 0 1,10 19 165,-1 0 0,13 37 0,-13-28 13,22 42 0,-27-63-384,0 0 0,0 0 1,1 0-1,0 0 0,1-1 1,-1 0-1,1 0 0,0 0 0,1-1 1,8 6-1,-11-9-293,0 0 0,0 0 0,0 0 0,0-1 0,0 0-1,1 1 1,-1-1 0,1-1 0,-1 1 0,1-1 0,-1 0 0,1 0 0,-1 0 0,1 0-1,-1-1 1,1 0 0,-1 0 0,0 0 0,1 0 0,3-3 0,28-17-7050,-20 10 937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45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93 7853,'1'-4'-26,"4"-10"682,0 0 0,-2 0 0,4-21 0,-5 25-390,1 8 50,0 8 1646,11 60-612,10 117 0,-23-32-390,-7 0-1,-7 0 1,-34 162 0,-22 146 413,61-365-1133,4 1-1,17 182 1,-9-249-578,1 1 0,10 32 0,-11-48-238,1 0 1,0 0 0,1-1 0,0 1-1,1-1 1,15 20 0,-19-29 165,-1 0 1,1 0-1,0 0 0,0 0 1,0-1-1,0 1 0,1-1 1,-1 0-1,1 0 0,-1 0 1,1 0-1,0-1 1,-1 1-1,1-1 0,0 0 1,0 0-1,0-1 0,0 1 1,0-1-1,0 0 0,0 0 1,0 0-1,0 0 1,7-2-1,19-7-4078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46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1 222 9837,'31'-37'-63,"59"-52"-1,-74 75 324,1 0 0,1 2 0,0 0 0,1 1 0,37-17 0,-51 26-184,-5 2-50,1-1-1,0 1 0,-1 0 1,1 0-1,0-1 0,-1 1 1,1 0-1,0 0 0,0 0 1,-1 0-1,1 0 0,0 0 1,0 0-1,0 0 0,-1 0 1,1 0-1,0 0 0,0 0 1,-1 0-1,1 1 0,0-1 1,1 1-1,2 0 50,0 1 0,1-1 0,-1 1 0,0 0 0,0 0 0,0 1 0,0-1 0,0 1 0,0 0 0,-1 0 0,1 0 0,-1 0 0,0 1 0,0-1 0,0 1 0,0 0 0,-1 0 0,0 0 0,3 7 0,3 11 236,-1 0 1,-1 1-1,-1 0 1,-2 0-1,2 28 1,-4 122 835,-65 580 1684,11-219-1554,50-498-1228,-5 86-1247,-27 132-1,31-235 174,0-1 0,-2 0 0,-11 27-1,14-38 381,0-1 0,-1 0-1,0 0 1,0 0 0,0 0-1,-1-1 1,0 1 0,0-1-1,0 0 1,-1-1 0,1 0 0,-11 7-1,-8 0-3213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46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85 264 9525,'-9'-8'195,"0"1"95,0-1-1,1 0 1,0 0 0,0 0 0,1-1 0,0 0 0,-11-20-1,17 27 81,6-5-24,-1 0-253,1 1-1,0 0 1,1 0 0,-1 1-1,1-1 1,0 1 0,1 1 0,-1-1-1,1 1 1,0 0 0,0 1 0,8-4-1,36-8 266,0 2 0,1 2-1,98-7 1,-129 15-292,344-24 404,377 22 0,-614 9-2674,189 29 0,-302-30 1090,-1-1-1,0 2 0,0 0 0,-1 1 1,22 10-1,-17-2-2329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47.0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310 352 8625,'-29'-1'349,"27"2"-317,0-1-1,1 0 1,-1 1 0,0-1-1,1 1 1,-1 0-1,0 0 1,1-1 0,-1 1-1,1 0 1,0 0-1,-1 1 1,1-1 0,0 0-1,-1 0 1,1 1-1,0-1 1,0 0 0,0 1-1,0-1 1,0 1-1,1-1 1,-2 4 0,-1 0 81,-35 56 481,2 1 0,3 2 0,3 1 0,-29 94 0,18 15 1720,38-167-1137,1-9-493,0-17-313,4-45-279,12-33 29,5 0 0,4 2-1,4 0 1,5 2 0,3 2-1,50-92 1,-84 181-119,11-21 30,26-38 1,-35 57-29,1-1 1,-1 1-1,1 0 0,0 0 1,0 0-1,0 0 1,0 1-1,1 0 0,-1 0 1,1 0-1,0 0 1,0 1-1,0-1 0,8-1 1,-5 7 20,-3 1-20,0 1 1,0 0-1,-1 1 1,1-1-1,-1 1 1,-1 0-1,1 0 1,-1 0-1,0 0 0,0 1 1,-1-1-1,1 1 1,-2 0-1,2 7 1,3 20 33,3 57 1,-7-58-19,8 113-37,6 73-781,-1-75-5375,-14-143 5921,-1 1 0,0-1 0,0 1 0,0-1 0,0 1 0,0 0 0,0-1 0,0 1 0,-1-1 0,1 1 0,0-1 0,-2 3 0,1 0-421,-3 4-1965,-9 6-589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47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0 235 8525,'0'0'612,"3"-25"444,23 0-604,2 11-44,13 0-48,11-4-32,10 3-60,23-7-128,-9 7-232,18-4-380,-1-1-452,6 5-972,-16 4 212,-11-1-725,-2 2-407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07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193 305 5477,'6'-3'136,"0"-2"0,0 1 1,0 0-1,-1-1 0,0 0 1,0-1-1,0 1 1,-1-1-1,0 0 0,0 0 1,0 0-1,-1 0 0,0-1 1,0 1-1,-1-1 1,0 0-1,0 0 0,0 0 1,-1 0-1,0 0 1,0 0-1,-1 0 0,0-1 1,0 1-1,-1 0 0,-2-14 1,0 10 136,0 0 1,-1 0-1,0 0 1,-11-19-1,13 26-227,0 1-1,-1-1 0,0 1 1,0 0-1,0-1 0,0 1 1,0 0-1,-1 1 0,1-1 1,-1 1-1,0-1 0,1 1 1,-1 0-1,0 1 0,0-1 1,-1 1-1,1-1 0,-5 0 1,3 1 18,0 0 1,0 1-1,0-1 1,0 1-1,0 0 1,0 1-1,0-1 1,0 1-1,0 1 1,0-1-1,1 1 1,-1 0-1,0 0 1,1 0-1,-1 1 1,1 0-1,0 0 1,0 1-1,0-1 0,0 1 1,1 0-1,-1 0 1,1 1-1,0-1 1,0 1-1,1 0 1,-1 0-1,-2 6 1,3-2 25,0 0-1,0 0 1,0 0 0,2 0 0,-1 0-1,1 1 1,0-1 0,1 1 0,0-1 0,3 16-1,-2-18 10,0-1 0,1 0 0,0 0 0,0 0 0,0 0 0,1-1 0,0 1 0,0-1 0,0 1 0,1-1 0,0 0 0,0 0 0,0-1 0,1 1 0,-1-1 0,1 0 0,0 0 0,8 4 0,-11-7-51,1 0 0,-1-1 0,0 0 0,1 1 0,-1-1-1,0 0 1,1 0 0,-1 0 0,1-1 0,-1 1 0,0 0 0,1-1 0,-1 0 0,0 1-1,0-1 1,0 0 0,1 0 0,1-2 0,36-24 414,-23 10-213,0 0 0,-2-1 1,23-33-1,-1 2 60,-35 47-297,-2 1-12,0 1 0,0 0 0,0 0 1,0-1-1,0 1 0,0 0 0,0-1 0,0 1 1,0 0-1,0-1 0,0 1 0,0 0 0,0-1 1,0 1-1,0 0 0,0-1 0,0 1 0,1 0 1,-1-1-1,0 1 0,0 0 0,0 0 0,1-1 1,-1 1-1,0 0 0,0 0 0,1-1 0,-1 1 1,0 0-1,0 0 0,1 0 0,-1 0 0,0-1 1,1 1-1,-1 0 0,13 5 9,7 12 1,-20-16-10,11 13 21,0 2 0,16 31 0,-18-30-17,0-1 0,23 30 1,-30-43-9,17 19 49,-18-22-43,0 1 0,0 0 0,0 0 0,0 0 0,0-1 0,0 1 0,0-1 0,0 1 0,0-1 0,0 1 0,1-1 0,-1 0 0,0 1 1,0-1-1,0 0 0,1 0 0,-1 0 0,0 0 0,0 0 0,0 0 0,1 0 0,-1 0 0,0 0 0,0-1 0,2 0 0,14-9 16,-2 0-1,0-1 1,0-1-1,-1-1 0,0 0 1,-1 0-1,15-23 1,3 2-21,-30 33 0,-1 1 0,0-1 1,1 1-1,-1-1 0,0 1 0,1 0 0,-1-1 0,0 1 1,1-1-1,-1 1 0,1 0 0,-1-1 0,1 1 0,-1 0 1,1 0-1,-1-1 0,1 1 0,-1 0 0,1 0 1,-1 0-1,1 0 0,-1 0 0,1 0 0,0 0 0,-1 0 1,1 0-1,-1 0 0,1 0 0,-1 0 0,1 0 0,-1 0 1,1 0-1,0 1 0,-1-1 0,1 0 0,-1 0 0,1 1 1,-1-1-1,0 0 0,1 0 0,0 1 0,13 17-39,-13-16 51,2 1-11,-1 0 0,1 1 1,-1 0-1,0 0 0,0-1 0,0 1 0,-1 0 0,2 6 0,6 8 12,9 12-1,-13-23-3,-4-5 1,0 1 0,0-1 1,0 1-1,1-1 0,-1 0 0,1 0 1,0 0-1,-1 0 0,1 0 0,0 0 0,0 0 1,1 0-1,-1-1 0,0 1 0,0-1 1,1 0-1,-1 0 0,1 1 0,-1-1 1,1-1-1,-1 1 0,1 0 0,0-1 1,4 1-1,-5-1-4,-1-1-1,0 1 1,1 0 0,-1-1 0,0 1-1,1-1 1,-1 0 0,0 1 0,0-1-1,0 0 1,0 0 0,0 1 0,0-1-1,0 0 1,0 0 0,0 0 0,1-2 0,1-1 3,9-6 16,-2-1 0,0 0 0,0-1 0,-1 1 0,14-24 0,31-71 694,-28 51-121,-26 54-588,0 1 0,0-1 0,0 0 0,1 1 0,-1-1 0,0 1 0,0-1 0,0 1 0,1-1 0,-1 1 0,0-1 0,0 1 0,1 0 0,-1-1 0,0 1 0,1-1 0,-1 1 0,1 0 0,-1-1 0,0 1 0,1 0 0,-1-1 0,1 1 0,-1 0 0,1 0 0,-1-1 0,1 1 0,-1 0 0,1 0 0,-1 0 0,1 0 0,-1 0 0,1 0 0,0 0 0,-1 0 0,1 0 0,-1 0 0,1 0 0,-1 0 0,1 0 0,-1 0 0,1 0 0,-1 1 0,1-1 1,-1 0-1,1 0 0,-1 1 0,1-1 0,-1 0 0,1 1 0,11 16 32,-1 0 1,-1 0 0,0 1 0,-2 1 0,13 37-1,4 26-19,-4 0 0,-3 2 0,-4 0 0,-4 1 0,0 137 0,-11-189-55,-1-1-1,-2 1 0,-2-1 1,-15 54-1,16-71 14,0 0 0,-1 0-1,-1-1 1,0 0 0,-1 0 0,0 0 0,-1-1-1,-1-1 1,0 0 0,-1 0 0,-21 18 0,26-25 18,0-1 0,0-1 0,0 1 0,0-1 0,0 0 0,-1 0 0,1-1 0,-1 0 0,0 0 0,0-1 0,0 1 0,0-2 0,1 1 0,-1-1 0,0 0 0,0 0 0,0-1 0,0 0 0,0 0 0,0 0 0,0-1 0,0 0 0,1-1 0,-1 1 0,1-1 0,0-1 0,-11-7 0,4 2-7,0-1 0,1 0 1,0-1-1,1-1 0,0 0 0,1 0 0,0-1 0,1 0 1,1-1-1,0 0 0,-8-19 0,9 13-139,1 1-1,0-1 0,2 0 1,0-1-1,1 1 1,1-1-1,1 1 0,1-1 1,1 0-1,1 1 1,0-1-1,2 1 0,8-31 1,-3 23-328,2 0-1,0 1 1,2 0 0,1 1 0,1 1-1,1 0 1,1 1 0,38-41 0,-21 33-801,2 1 0,1 2 0,1 2 1,2 1-1,0 2 0,81-34 0,-29 19-2216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7:31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1 117 6785,'16'-100'2383,"-16"96"-1984,1 1 210,0-6-686,2 12 2273,5 88-1126,-3 128 0,-5-166-1284,1 0-300,-3 69-2181,0-101-248,-7 36 0,3-37-327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7:31.9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6 251 8801,'-1'-10'260,"-1"1"1,1-1-1,0 0 0,1 0 1,1-13-1,0 19-160,-1 0-1,1 0 1,1 0-1,-1 0 0,0 0 1,1 0-1,0 1 1,0-1-1,0 1 0,0-1 1,1 1-1,-1 0 1,1 0-1,0 0 0,0 0 1,4-3-1,7-4 156,1 1 0,-1 0 0,2 2 0,-1 0 0,1 0 0,29-7 0,102-15 593,-48 17-1074,1 4 0,0 5 0,0 4 0,141 19 0,-138-4-2765,0 5 0,109 37 0,-156-38 264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47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140 1 6349,'0'0'-238,"-4"8"401,-4 9 141,1 1 1,1 0-1,0 0 1,2 0-1,0 1 1,1 0-1,-1 23 0,5 224 2228,0 4-919,-58 303 767,45-483-2076,-13 184 632,24-214-922,2-1 0,15 95 1,-13-136-575,0-1 0,2 1 0,0-1 1,10 22-1,-13-34 124,1 0 0,-1 0 0,1-1 0,0 1 0,0-1 0,0 0 0,0 0 0,1 0 0,0 0 0,0-1 0,0 1 0,0-1 0,0 0 0,1 0 0,0-1 0,-1 1 0,1-1 0,0 0 0,5 1 0,16 2-2706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48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1 294 7685,'27'-33'-3,"174"-199"1137,-198 229-1065,0 0-1,-1 1 1,1-1-1,0 1 1,0-1-1,1 1 1,-1 0-1,0 0 1,1 0-1,6-2 1,-9 4-64,-1 0 0,0 0 0,0 0 0,0 0 0,0 0 0,1 0 0,-1 0 0,0 0 0,0 0 0,0 0 0,0 0 0,1 0 0,-1 0 0,0 0 0,0 0 0,0 0 0,0 0 1,1 0-1,-1 0 0,0 0 0,0 0 0,0 0 0,0 0 0,1 1 0,-1-1 0,0 0 0,0 0 0,0 0 0,0 0 0,0 0 0,0 0 0,0 1 0,1-1 0,-1 0 0,0 0 1,0 0-1,0 0 0,0 1 0,0-1 0,0 0 0,0 0 0,0 1 0,10 20 243,0 0-1,-1 1 1,-2 1 0,0-1-1,-1 1 1,4 40-1,5 153 709,-14-174-813,3 124 549,-24 226 0,4-266-400,-5-1 1,-53 172-1,-8-60-1373,19-82-2708,54-134 2349,-2-1-1,0 0 0,-14 19 1,3-8-952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48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103 144 6893,'-12'-5'326,"1"1"0,-1-2 0,1 0 0,0 0 0,0-1 0,-11-9 1,21 15-268,0 1 0,1-1 0,-1 0 0,0 0 0,0 0 0,1 0 0,-1 1 0,0-1 0,1 0 0,-1 0 1,1 0-1,-1-1 0,1 1 0,-1-2 0,0 0 113,0-1 1290,3 3-1397,-1 0 0,1 0 0,0 0 0,0-1 0,0 1 0,-1-1 0,1 0 0,0 1 1,-1-1-1,2-2 0,-2 2-40,0 0 1,0 1-1,0-1 1,1 1 0,-1-1-1,1 1 1,-1 0-1,1 0 1,-1-1 0,1 1-1,0 0 1,0 0-1,-1 1 1,1-1 0,0 0-1,0 1 1,0-1-1,3 0 1,59-8 721,130-1-1,-121 8-546,1174-7 674,-1066 19-4685,-121-5-965,-55-3 2444,9 8-358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48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271 476 7309,'-15'-6'286,"12"4"214,1 9-286,-6 17 54,0-1-1,2 2 1,-5 38 0,-3 86 753,12-121-849,-8 171 1442,10-159 585,6 41 1,-11-135-2020,3 1 1,2-1 0,2 1-1,12-71 1,0 45-98,3 0 0,37-102 0,-39 140-80,2 2 0,1 0 1,2 2-1,31-46 0,-38 64-7,2 1-1,0 0 1,1 1 0,1 0 0,0 1-1,1 2 1,1-1 0,0 2 0,29-15 0,-43 25 0,0 1 1,1 0-1,-1 0 1,1 0-1,0 1 1,0 0 0,-1 0-1,1 0 1,0 1-1,0 0 1,0 0 0,0 0-1,-1 1 1,1 0-1,0 0 1,0 0-1,-1 1 1,8 3 0,-9-3 1,1 0 0,-1 1 1,0 0-1,1 0 1,-1 0-1,-1 0 1,1 1-1,0-1 1,-1 1-1,0 0 1,0 0-1,0 1 1,0-1-1,-1 0 1,0 1-1,1-1 1,-2 1-1,1 0 1,-1 0-1,1 0 0,0 5 1,-1 3-47,0-1 0,0 1 0,-2-1 0,1 0 0,-1 1 0,-1-1 0,0 0 0,-1 0 0,0 0 0,-1 0 0,-1 0 0,1-1 0,-2 0 0,0 0 0,0 0 0,-1-1 0,0 1 0,0-2 0,-1 1 0,-1-1 0,0 0 0,0-1 0,-1 0 0,1-1 0,-2 0 0,1 0 0,-1-1 0,0 0 0,0-1 0,-1 0 0,0-1 0,1-1 0,-15 3 0,1-3-820,-1-1-1,1-2 1,-1 0-1,-40-7 0,-100-26-2265,152 29 2888,-95-22-2580,4 0-750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59.0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8625,'4'-2'-17,"0"1"0,0 0 0,0 0 1,0 1-1,0-1 0,0 1 0,0 0 0,-1 0 1,1 0-1,0 0 0,0 1 0,0 0 0,0 0 1,0 0-1,0 0 0,-1 0 0,1 1 0,0 0 1,-1 0-1,1 0 0,-1 0 0,0 0 0,0 0 1,4 5-1,-6-6 62,0 1-1,0 0 1,0 0 0,0 0 0,0-1 0,-1 1-1,1 0 1,-1 0 0,1 0 0,-1 0 0,0 0-1,0 0 1,0 4 0,0 2 92,6 32 558,-3 0 0,-1 0-1,-7 79 1,0-32-29,7 94 426,0-54-4861,-3-119 3124,0 8-3365,1 8 784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59.3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182 1 7917,'-27'51'1937,"-40"109"0,63-145-1730,0-1 1,2 1-1,-1 0 0,2 0 0,0 0 1,1 0-1,0 0 0,1 0 0,1 0 1,7 29-1,-7-37-120,1 0 1,0 0-1,0 0 1,0 0-1,0-1 0,1 0 1,0 1-1,1-1 1,0 0-1,7 7 0,-8-9-38,1-1 0,-1 0-1,1 0 1,-1 0-1,1-1 1,0 1 0,0-1-1,0-1 1,0 1-1,0 0 1,1-1 0,-1 0-1,0-1 1,1 1 0,9-1-1,-8-1-18,1 0 1,-1 0-1,0-1 0,0 1 0,0-2 0,0 1 1,0-1-1,-1 0 0,1-1 0,-1 1 0,0-1 1,0 0-1,0-1 0,-1 0 0,1 0 0,-1 0 1,0 0-1,0-1 0,-1 0 0,0 0 0,0 0 1,0 0-1,-1-1 0,4-10 0,-3 9-30,-1 0-1,0-1 0,-1 0 0,1 1 1,-2-1-1,1 0 0,-1 0 1,-1 0-1,0 0 0,0 0 1,0 0-1,-1 0 0,-1 0 1,0 0-1,0 0 0,0 0 1,-1 1-1,0-1 0,-7-11 1,4 11-308,-1 0 1,0 1 0,-1 0 0,0 0 0,0 0 0,-1 1 0,1 0 0,-2 1 0,1 0 0,-1 1 0,0-1-1,0 2 1,-14-5 0,-5 0-1408,0 1 0,0 2-1,-51-5 1,20 6-1820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7:32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352 254 6889,'0'0'136,"-5"8"26,-104 180 1565,93-155-1354,2 2 0,1-1 0,1 2 0,-7 40 0,6 0 606,3 1-1,0 92 1,4-99 2161,-3-79-2937,-2-4-120,0 0 0,1 0 1,0-2-1,1 1 1,-12-28-1,10 12-36,3-1-1,0 0 1,2 0-1,1 0 0,2-1 1,1 0-1,1 0 1,2 1-1,1-1 1,2 0-1,8-36 0,-2 26-39,2 2-1,1-1 1,2 2 0,2 0-1,2 0 1,1 2-1,46-65 1,-56 89-34,0 1 1,1 0 0,0 1-1,1 0 1,0 0-1,0 1 1,1 1 0,1 0-1,-1 1 1,2 1 0,23-10-1,-26 13-150,-1 1-1,1 0 0,1 1 1,-1 1-1,0 0 1,0 0-1,0 1 0,1 1 1,-1 0-1,0 0 0,0 2 1,0-1-1,0 1 1,0 1-1,19 9 0,-23-9-150,1 0 0,-1 1 1,0 1-1,0-1 0,0 1 0,-1 0 0,0 1 0,8 8 0,-11-10-115,-1 0 0,1 0 1,-1 0-1,0 0 0,0 0 1,-1 1-1,0-1 0,0 1 0,0 0 1,0 0-1,-1-1 0,0 1 1,0 0-1,-1 12 0,-3 19-3118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7:32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5 186 9009,'0'0'65,"0"0"-1,0 0 1,0 0 0,0 0-1,-1 0 1,1 0 0,0 0-1,0 0 1,0 0 0,0 0-1,-1 0 1,1 0 0,0 0-1,0 0 1,0 0 0,0 0-1,0 0 1,-1 0 0,1 0 0,0 0-1,0 0 1,0 0 0,0-1-1,0 1 1,0 0 0,-1 0-1,1 0 1,0 0 0,0 0-1,0 0 1,0 0 0,0 0-1,0-1 1,0 1 0,0 0 0,-1 0-1,1 0 1,0 0 0,0 0-1,0 0 1,0-1 0,0 1-1,0 0 1,0 0 0,0 0-1,0 0 1,0-1 0,0 1-1,0 0 1,0 0 0,0 0 0,0 0-1,0 0 1,0-1 0,0 1-1,8-12 631,14-10-730,-10 14 136,1 0-1,-1 1 1,1 0-1,0 1 0,1 0 1,-1 1-1,1 1 1,16-3-1,4-3-222,36-10-1531,106-14 0,-9 13-4539,-129 17 3473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07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 7341,'0'0'-192,"0"-4"-43,0-23 2413,-1 36 534,1 38-1358,22 197 2430,-9-144-4477,-10-80-707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01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61 117 4136,'0'-4'290,"-6"-49"821,1 25 799,3-3 4744,-2 39-6294,-3 15 20,1 0 0,1 0 0,1 1 0,-2 38 0,7 72 1723,5 0-1,42 230 1,-20-213 586,-28-151-2652,0 0 0,0 0 0,0 0 0,0 0 1,0 0-1,0 0 0,0 0 0,0-1 0,0 1 1,0 0-1,0 0 0,0 0 0,0 0 0,0 0 1,0 0-1,0 0 0,0 0 0,1 0 0,-1 0 1,0 0-1,0-1 0,0 1 0,0 0 1,0 0-1,0 0 0,0 0 0,0 0 0,1 0 1,-1 0-1,0 0 0,0 0 0,0 0 0,0 0 1,0 0-1,0 0 0,0 0 0,0 0 0,1 0 1,-1 0-1,0 0 0,0 0 0,0 0 0,0 0 1,0 0-1,0 1 0,0-1 0,0 0 0,1 0 1,-1 0-1,0 0 0,0 0 0,0 0 0,0 0 1,0 0-1,0 0 0,0 0 0,0 0 0,0 1 1,0-1-1,0 0 0,0 0 0,9-19 938,15-48-1033,-6 16 349,-11 33-243,0 2-1,1-1 1,14-19-1,-18 29-39,1 1-1,0 0 0,0 0 0,1 0 1,0 0-1,0 1 0,0 0 1,1 0-1,12-6 0,-16 10-6,0 0 0,0 0-1,1 0 1,-1 0 0,0 1 0,1 0-1,-1-1 1,0 1 0,1 0-1,-1 1 1,0-1 0,1 1-1,-1-1 1,5 3 0,-2-1 0,0 0 0,1 0 0,-2 1 0,1 0 0,0 0 0,7 6 0,-6-3 1,0 1 0,0-1 0,-1 1 0,0 0 0,0 1 0,0 0 0,-1 0 0,0 0 0,-1 0 0,0 1 0,0 0 0,-1-1 0,0 2 0,0-1 0,-1 0 0,-1 0 0,2 13 0,-4-15 3,1 0 0,-2 1-1,1-1 1,-1 0-1,0 0 1,0 0 0,-1 0-1,0 0 1,0-1-1,-1 1 1,1-1 0,-1 0-1,-1 0 1,1 0 0,-1-1-1,0 1 1,-1-1-1,1 0 1,-10 6 0,-2 0 8,0 0 1,0-1-1,-1-1 1,0-1 0,-33 11-1,34-13-68,0-2 0,-1 0-1,1-1 1,-28 2 0,42-5-268,-4-2-217,-1 1-145,0-1 0,-1 0 0,1-1 0,-13-5 0,16 5-422,1 1 0,-1-1 0,1 0 0,0 0 0,0 0 0,0-1 0,-5-6 0,-12-21-7653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07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287 591 9041,'1'-4'-425,"0"0"342,-1 0 0,1 0 0,-1-1 0,0 1 0,0 0 1,-1 0-1,1 0 0,-1 0 0,0-1 0,0 1 0,0 0 0,-3-6 0,2 7 184,1 1-36,0-1-1,0 1 1,-1 0-1,1 0 0,-1-1 1,1 1-1,-1 1 1,0-1-1,0 0 0,0 0 1,0 1-1,-4-4 1,5 5-91,-2-2 426,-17-2 645,13 7-743,-12 4 31,0 0 0,1 2 1,0 0-1,1 1 1,-32 25-1,41-29-194,1 0-1,0 1 1,1-1 0,0 2-1,0-1 1,0 1-1,1 0 1,0 0 0,1 0-1,0 1 1,0-1-1,1 1 1,0 0 0,0 0-1,-2 13 1,5-14-45,0 0 1,0-1-1,0 1 1,1-1-1,0 1 1,1 0-1,-1-1 1,1 0-1,1 1 1,0-1-1,0 0 1,0 0-1,0 0 1,1-1-1,6 8 1,-3-4 41,1-2 1,-1 1-1,1-1 1,1 0 0,-1-1-1,1 0 1,1 0-1,19 10 1,-27-16-104,1 0 1,0 1 0,-1-2-1,1 1 1,0 0-1,-1 0 1,1-1-1,0 0 1,0 1-1,0-1 1,-1 0-1,1 0 1,0-1-1,0 1 1,0-1-1,0 1 1,-1-1 0,1 0-1,0 0 1,-1 0-1,1 0 1,-1-1-1,1 1 1,2-2-1,-2 0 5,1 0 0,-1-1 0,1 1-1,-1 0 1,0-1 0,0 0 0,-1 0-1,1 0 1,-1 0 0,0 0 0,0-1 0,1-4-1,2-9 46,-2 0-1,0-1 0,-2 0 0,0-23 0,4-35 63,-3 71-142,-1 0 0,1 0 0,0 0 0,0 0 0,1 1 0,-1-1-1,1 1 1,1-1 0,3-5 0,0 5-2,0 1 0,0-1 0,0 1-1,1 1 1,0-1 0,0 1 0,0 1 0,0-1 0,0 1-1,1 1 1,0 0 0,-1 0 0,1 0 0,0 1 0,14 1-1,-19-1-1,1 1 0,-1 0 0,1 1 0,-1-1 0,0 1-1,1 0 1,4 1 0,1 1-4,-9-3 5,0 1 0,0-1-1,0 1 1,0-1-1,0 1 1,0-1 0,0 1-1,0 0 1,0-1-1,-1 1 1,1 0 0,0 0-1,0 0 1,0 0-1,-1-1 1,1 1 0,0 2-1,1 0-1,5 12-17,-7-5 17,1 1 1,-2-1-1,1 0 1,-1 0 0,-1 1-1,0-1 1,-4 12-1,2-8 12,1 1-1,0 0 0,1 0 0,1 1 1,0 15-1,1-25-2,1-1 1,0 1-1,0 0 0,0-1 1,0 1-1,1-1 1,0 1-1,0-1 1,0 0-1,1 0 0,0 0 1,0 0-1,0 0 1,0 0-1,1-1 1,0 0-1,0 0 0,0 0 1,0 0-1,1 0 1,8 4-1,-8-5 0,-1-1-1,1 0 1,0 0-1,0 0 1,0-1-1,0 1 1,0-1-1,0 0 1,1-1-1,-1 1 1,0-1-1,0 0 1,1-1-1,-1 1 1,0-1-1,0 0 1,0 0-1,0-1 1,0 1-1,0-1 1,0 0-1,-1 0 1,1-1-1,0 0 1,-1 1-1,0-2 1,0 1-1,0 0 1,6-7-1,-6 5-5,0 1-1,0-1 0,-1 0 1,0 0-1,0 0 0,0-1 1,0 1-1,-1-1 1,0 0-1,0 1 0,0-1 1,-1 0-1,0 0 0,0 0 1,-1 0-1,0 0 0,0 0 1,0-1-1,0 1 1,-1 0-1,0 0 0,-1 1 1,1-1-1,-1 0 0,-3-7 1,-8-9-6,0 0-1,-2 1 1,0 1 0,-30-31 0,24 28-34,-37-52 0,57 74 35,1 0 0,-1-1-1,1 1 1,-1 0 0,1 0 0,-1 0 0,1 0 0,0 0 0,-1 0-1,1-1 1,0 1 0,0 0 0,0 0 0,0 0 0,0-1 0,0 1 0,1-1-1,-1-1-8,4-7-37,3 1 14,1 0 0,1 1-1,0 0 1,0 0-1,1 1 1,18-11-1,75-33-330,-10 4 88,-83 41 244,0 0 1,0-1-1,-1 0 1,0-1-1,-1 0 1,1-1-1,11-15 1,-16 18 19,0 0 1,0-1-1,-1 1 1,0-1-1,0 0 1,0 0-1,-1 0 1,0-1-1,0 1 1,-1 0 0,0-1-1,0 1 1,-1-1-1,0-7 1,-2-29 3,1 41 15,-1-11 3,-2-19 108,14 54 335,-3 0-79,9 41 0,-10 36 1218,-12 172 1,-2-47 107,9-169-1257,2-1 0,12 62 0,-5-78-1755,4-17-2571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09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324 212 10653,'2'-7'-268,"0"1"-1,-1-1 1,0 0 0,0 0-1,0 1 1,0-1-1,-1 0 1,0 0 0,-1 0-1,-2-10 1,0 3 453,0 0 1,-2 1-1,0-1 0,-6-12 0,10 24 44,0 0-171,0 0-1,0 0 1,0 0-1,-1 0 1,1 0-1,0 0 0,-1 0 1,1 1-1,-1-1 1,0 1-1,1-1 1,-1 1-1,0 0 1,0-1-1,0 1 1,0 0-1,0 0 1,-4-1-1,0 0 126,0-1 1,0 1-1,0 1 0,0-1 0,-1 1 0,-10-1 0,9 3-52,0-1 0,0 2-1,0-1 1,-1 1 0,1 0-1,1 1 1,-1 0 0,0 0-1,1 0 1,-1 1 0,1 0 0,0 1-1,0 0 1,1 0 0,-1 0-1,1 1 1,1 0 0,-1 0-1,1 0 1,0 1 0,0 0-1,-7 13 1,4-3 138,1 0 0,0-1 0,1 2 0,1-1 1,1 1-1,-4 32 0,6-37-92,2 0 0,0 0 0,0 0 1,2-1-1,-1 1 0,1 0 0,1-1 0,1 1 1,-1-1-1,10 19 0,-12-29-133,-1-1 0,1 1 0,0 0 0,0 0 0,0-1 0,1 1 0,-1 0 0,0-1 0,1 1-1,-1-1 1,1 0 0,-1 1 0,1-1 0,0 0 0,-1 0 0,1 0 0,0 0 0,0 0 0,0-1 0,0 1 0,-1-1 0,1 1 0,0-1 0,3 1 0,-1-1 1,-1-1 1,1 1 0,0-1-1,0 0 1,0 0 0,-1 0-1,1-1 1,-1 1-1,1-1 1,-1 0 0,7-4-1,1-3 38,1 0 0,-1-1 0,-1 0 0,0-1 0,15-20 0,-1-7 261,-1-2-1,-1 0 1,15-44-1,-17 47 178,-16 38-473,13 1 3,-12-2-7,-1 5 0,11 17-76,0 1-1,-1 1 1,-1 0 0,-1 1 0,11 34 0,-4 7-2734,-6 0-3653,-13-63 4682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09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4 189 8085,'-1'-6'-49,"0"-1"0,0 1 0,1-1-1,0 1 1,0-1 0,0 1 0,1-1 0,0 1 0,1 0 0,-1-1 0,1 1 0,3-6 0,-3 7 74,1 0 1,0 1 0,0 0 0,0-1-1,1 1 1,-1 0 0,1 1-1,0-1 1,0 1 0,1 0-1,-1 0 1,1 0 0,-1 0-1,9-3 1,-9 5 35,0 0 0,-1 1 0,1-1 0,0 1 0,0-1-1,0 1 1,0 0 0,0 0 0,-1 1 0,1-1 0,0 1 0,0 0 0,0 0 0,5 3 0,-1-1 137,0 0 0,1 1 1,-2 1-1,1-1 1,9 8-1,-9-5 66,-1 0 0,0 1 0,0-1-1,-1 2 1,0-1 0,-1 0 0,9 19 0,23 68 2738,-27-68 1177,-10-37-3912,9-82 362,-7 79-513,0 0 0,1 0 1,1 0-1,1 0 1,11-23-1,-13 30-114,-1 2-27,0 0 0,0 0 0,0 0-1,1 0 1,0 0 0,0 0 0,0 1 0,0-1 0,0 1 0,1 0-1,0 0 1,-1 0 0,1 1 0,0-1 0,0 1 0,1 0-1,7-3 1,-7 4 19,0-1-303,0 1-1,0-1 1,0 1-1,1 1 1,-1-1 0,0 1-1,0 0 1,0 0-1,1 0 1,-1 1 0,0-1-1,7 3 1,20 10-2106,7 11-6375,-27-13 5508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09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0 107 7281,'0'0'378,"3"-7"-175,9-17 16,-12 24-215,0 0 0,0-1 0,0 1 0,0 0-1,0 0 1,0 0 0,0-1 0,0 1 0,0 0-1,0 0 1,0 0 0,0 0 0,0-1 0,0 1-1,0 0 1,0 0 0,0 0 0,1 0 0,-1 0-1,0-1 1,0 1 0,0 0 0,0 0 0,0 0-1,0 0 1,0 0 0,1 0 0,-1-1 0,0 1-1,0 0 1,0 0 0,0 0 0,1 0 0,-1 0-1,0 0 1,0 0 0,0 0 0,0 0 0,1 0 0,-1 0-1,0 0 1,0 0 0,0 0 0,0 0 0,1 0-1,-1 0 1,0 0 0,0 0 0,0 0 0,0 0-1,1 0 1,-1 0 0,0 0 0,0 0 0,0 1-1,0-1 1,0 0 0,1 0 0,-1 0 0,0 0-1,0 0 1,0 0 0,0 1 0,14 8 285,-1 2 0,-1 0-1,0 0 1,0 1 0,13 18 0,-19-22 15,0 1 0,-1 0 1,0 0-1,0 0 0,-1 1 0,0 0 0,-1 0 0,0 0 1,0 0-1,1 17 0,-4-17 266,1 0 0,-2-1 0,0 1 1,-2 13-1,2-20-59,-2-2-29,-3 4-382,6-5-45,-1 1 0,1-1 0,-1 0-1,1 0 1,-1 0 0,1 0 0,-1 0 0,1 0-1,0 1 1,-1-1 0,1 0 0,-1 0 0,1 0-1,-1 0 1,1-1 0,-1 1 0,1 0 0,-1 0-1,1 0 1,-1 0 0,1 0 0,0-1 0,-1 1-1,1 0 1,-1 0 0,1 0 0,0-1-1,-1 1 1,1 0 0,0-1 0,-1 1 0,1-1-1,-5-5 27,2 4-45,1-1 1,0 0-1,-1 1 0,1-1 0,1 0 0,-1 0 0,0-1 0,1 1 1,-1 0-1,1 0 0,-1-7 0,1 2 5,1 0 0,0 1 0,1-1 0,0 1-1,0-1 1,1 1 0,0-1 0,0 1 0,0 0 0,1-1 0,6-9-1,1-2-450,2 1-1,22-29 0,-10 19-958,10-12-2035,-15 10-4383,-10 15 3274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11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52 5316,'-33'-18'-1260,"4"7"-1372,-1 1 2144,-9-2 168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26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2036,'0'0'548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28.2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24733,'0'1917'0,"11624"-1917"0,-11624-1917 0,-11624 1917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28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22057,'90'1713'0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28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23030,'0'1729'0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08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6 110 8541,'-3'-18'16,"1"-12"72,2 9 356,0-2-304,7 6-620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28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25051,'0'1686'0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28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21725,'0'1724'0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28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21502,'0'1688'0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28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1 13346,'0'1755'0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28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18657,'0'1692'0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28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 12109,'0'-1'-163,"1"0"0,0 0 0,-1 0 0,1 0 0,0 0 0,-1 0 0,1 0 0,0 0 0,0 0 0,0 0 0,0 0 0,0 0 0,0 0 0,0 1 0,0-1 0,0 1 0,0-1 0,0 0 0,1 1 0,-1 0 0,0-1 0,0 1 0,0 0 0,3-1 0,-3 3 200,0 0 0,0 0 1,1 0-1,-1 0 0,0 0 0,0 0 0,-1 0 0,1 0 0,0 0 1,-1 0-1,1 0 0,-1 0 0,0 1 0,0-1 0,0 0 0,0 3 0,2 159 3116,-2-38-1193,1 419 4659,-16-149-2653,14-251-2499,-7 135 676,8-277-2085,0 2-9,-2 14 0,2-14-3,0-1 0,0 15-10,0-14-10,0-2 3,0 10 4,0-9 29,-1-1-24,-1 35 225,2-34-23,0 19-8,1-20-221,0 11 1,0-10 112,5 14-87,4 9-27,-8-24 27,-1-1-29,4 8 3,-4-8 446,3-10-5830,6-21 2950,-7 19-609,0 0 1,-1 0 0,2-20 0,-6 7-5079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58.1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0 158 3852,'7'-9'228,"-1"-1"0,0 0-1,0 0 1,-1 0 0,0-1-1,-1 0 1,5-21 0,-8 28-94,6-17 725,8 3 1420,-5 9 1631,-10 8-3853,0 1 0,0 0 0,0 0 0,0 0 0,0 0 0,0 0 0,0 0 0,0 0 0,1 0-1,-1 0 1,0-1 0,0 1 0,0 0 0,0 0 0,0 0 0,0 0 0,0 0 0,0 0 0,0 0 0,0 0 0,0 0 0,1 0 0,-1 0-1,0 0 1,0 0 0,0 0 0,0 0 0,0 0 0,0 0 0,0 0 0,0 0 0,1 0 0,-1 0 0,0 0 0,0 0 0,0 0-1,0 0 1,0 0 0,0 0 0,0 0 0,0 0 0,1 0 0,-1 0 0,0 0 0,0 0 0,0 0 0,0 0 0,0 0 0,0 0 0,0 0-1,0 0 1,0 1 0,0-1 0,0 0 0,0 0 0,1 0 0,-1 0 0,0 0 0,0 0 0,0 0 0,0 0 0,0 0 0,0 1 0,2 149 2833,11 183 1826,-8-256-3359,-2-38-736,-3-36-425,0 1-7,-3 21-561,-4-15-2923,4-10 2654,1-1-1,-1 1 1,1 0-1,-1-1 1,0 1 0,1-1-1,-1 0 1,1 0-1,-1 0 1,1 0-1,-4-3 1,-13-5-173,-4-1-1501,7 0-2045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8:59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190 143 10501,'19'-51'-2165,"-18"47"2136,1-17 728,-6-2-247,3 19 304,-2-1-415,3 4-314,0 1 0,0-1 0,0 1 0,0 0 0,0-1 1,0 1-1,0 0 0,0-1 0,0 1 0,-1 0 0,1-1 0,0 1 0,0 0 1,0-1-1,-1 1 0,1 0 0,0-1 0,0 1 0,0 0 0,-1 0 0,1-1 1,0 1-1,-1 0 0,1 0 0,0 0 0,-1-1 0,1 1 0,0 0 0,-1 0 0,1 0 1,0 0-1,-1 0 0,1 0 0,0 0 0,-1-1 0,1 1 0,-1 0 0,1 0 1,0 1-1,-1-1 0,1 0 0,0 0 0,-1 0 0,1 0 0,0 0 0,-1 0 0,1 0 1,0 0-1,-1 1 0,1-1 0,-1 0 0,-11 9 239,-1 0 1,1 1-1,1 0 0,0 1 1,1 0-1,-17 23 0,14-15 24,1-1-1,1 1 0,0 1 1,2 0-1,0 0 0,1 1 1,-8 35-1,15-48-219,0-1 0,0 1-1,0 0 1,1 0 0,0 0 0,1 0 0,-1 0-1,2 0 1,-1-1 0,1 1 0,0 0 0,1-1-1,-1 0 1,2 1 0,-1-1 0,1 0 0,0 0-1,0-1 1,1 0 0,0 1 0,0-1 0,0-1-1,1 1 1,12 8 0,-11-9 7,0 0 1,1 0-1,0-1 0,0 0 1,0-1-1,1 1 0,-1-2 1,1 1-1,0-1 0,0-1 1,-1 1-1,1-2 0,0 1 1,17-2-1,-19 0-15,-1 1 0,0-2 1,1 1-1,-1-1 0,0 0 0,0 0 0,0 0 1,-1-1-1,1 0 0,0 0 0,-1-1 1,0 1-1,0-1 0,0 0 0,0-1 0,-1 1 1,1-1-1,-1 0 0,-1 0 0,1 0 1,4-8-1,1-7 32,-2 0 0,0 0 0,-1-1 0,0 1 1,-2-1-1,2-27 0,-3-1 70,-3-79 1,0 124-165,-1-1-1,1 1 1,-1 0-1,0 0 1,0-1-1,0 1 1,0 0-1,-1 0 1,1 0 0,-1 0-1,0 0 1,-1 0-1,1 1 1,0-1-1,-1 1 1,0 0 0,0-1-1,0 1 1,0 0-1,-7-4 1,3 3-157,-1 0 0,-1 1 1,1 0-1,0 0 0,-1 0 1,1 1-1,-1 0 0,0 1 1,-12 0-1,-66-2-3806,15 1-6078,48 1 6071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00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239 61 7781,'-2'-3'-372,"-18"-24"-657,18 24 903,0 1 37,-23-21 405,22 20 368,-4 6-378,-1 0-184,0 0 1,1 1-1,-1 0 1,1 0-1,-9 7 0,4 0 132,0 1 0,2 0-1,-1 1 1,1 0 0,1 1-1,1 0 1,0 0-1,0 1 1,2 0 0,0 0-1,0 1 1,2 0 0,0 0-1,0 0 1,2 0 0,-2 30-1,6-33-84,0 0-1,1 0 1,1-1-1,0 1 1,0-1-1,1 0 0,1-1 1,0 1-1,0-1 1,1 0-1,1 0 1,0-1-1,0 0 1,1-1-1,0 0 1,1 0-1,0-1 1,12 9-1,-18-15-70,0 1-1,0-1 1,1 1 0,-1-1-1,0 0 1,1-1 0,-1 1-1,1-1 1,0 0 0,-1 0-1,1 0 1,0-1 0,0 0 0,-1 0-1,1 0 1,0 0 0,0-1-1,-1 0 1,1 0 0,0 0-1,-1 0 1,1-1 0,-1 0-1,1 0 1,5-4 0,-3 2 6,0-1-1,0-1 1,-1 1 0,0-1 0,0 0 0,-1-1 0,0 1 0,0-1 0,0 0 0,-1 0 0,0-1 0,0 1 0,4-13 0,-4 5-12,0-1 1,-1 1-1,0 0 0,-2-1 1,0 0-1,0 1 0,-4-32 1,0 25-35,-1 0 1,-1 1-1,-1-1 1,-1 1 0,-10-22-1,16 38-140,-2-1-1,1 1 0,-1 0 1,0 0-1,0 0 1,0 0-1,-1 0 0,1 0 1,-1 1-1,0 0 0,-1 0 1,1 0-1,-1 0 1,1 1-1,-1 0 0,0 0 1,-1 0-1,1 0 0,0 1 1,-1 0-1,1 0 1,-1 0-1,0 1 0,0 0 1,-6 0-1,0 0-1005,-1 0-1,0 2 1,0 0 0,-24 4 0,30-4 520,-36 9-6565,39-9 3476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01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59 7645,'0'0'-285,"1"-4"-105,0-11 277,0 11 549,0 0-145,2-15 45,7 6 9358,-2 37-8970,0-1 0,-2 1 0,6 46 1,-11-64-598,12 95 2411,0 164 0,-15-218-1885,2-43-464,0-1-1386,1 4 3635,0-4-4662,-10-56-15821,7 41 12373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08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1 496 5909,'0'3'130,"2"34"2116,20-31-1206,-16-8-743,15-6-15,-1-2 0,1 0 0,-1-1 0,-1-1 0,0-1 0,-1-1 0,0 0-1,-1-1 1,24-28 0,-30 30-171,0 0-1,-1 0 1,-1-1-1,0 0 1,-1-1-1,0 1 1,-1-2 0,-1 1-1,0-1 1,-1 0-1,-1 0 1,-1-1-1,0 1 1,1-20-1,-5 28-83,1 0-1,-1-1 0,0 1 1,-1 0-1,0-1 1,0 1-1,0 0 0,-1 0 1,-1 1-1,1-1 0,-1 1 1,-1-1-1,1 1 1,-1 1-1,0-1 0,-1 1 1,-7-7-1,11 11 83,6 13-79,4 6-15,0 0 0,1-1 0,0 0 0,19 23 0,-24-34-4,92 118 91,-87-109-56,0 1-1,-1 0 0,0 0 1,-1 0-1,-1 1 0,-1 0 1,4 17-1,-8-30 138,-4 3 7,0 0-128,3-4-38,-1 1 0,0-1-1,0 0 1,0 0-1,-1 1 1,1-1 0,0 0-1,-1 0 1,1-1-1,-1 1 1,0 0 0,-2 2-1,0-2 18,1-1 0,0 1 0,-1-1 0,1 0 0,-1 0 0,1 0 0,-1-1 0,0 1 1,1-1-1,-1 0 0,0 0 0,1 0 0,-1 0 0,0-1 0,-6-1 0,5 1-77,0 0 0,0-1 0,0 1 0,1-1 0,-1 0 0,1 0 0,-1-1 0,1 1 0,0-1 0,-5-3 0,8 4-184,-1 0 1,1 0 0,-1 0-1,1 0 1,0-1 0,0 1-1,0 0 1,0-1 0,0 1-1,0-1 1,1 1 0,-1-1-1,1 1 1,-1-1 0,1 1-1,0-1 1,0 1 0,1-1-1,-1 1 1,0-1 0,1 1-1,-1-1 1,2-2 0,0-1-552,1-1 1,0 1 0,0 1-1,0-1 1,1 0-1,-1 1 1,9-9 0,6-4-2214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05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97 128 10357,'0'0'-580,"3"-2"76,19-17-706,-21 17 1235,1 0 60,-1 1 100,0-1 0,0 1 0,0 0-1,0 0 1,-1 0 0,1 0 0,0-1 0,-1 1 0,1 0 0,-1-1 0,1 1 0,-1-1 0,1-2 0,-1 4-110,-1 0 1,1 0 0,-1 0-1,1 0 1,0-1 0,-1 1 0,1 0-1,-1 0 1,1 0 0,0 0-1,-1 0 1,1 0 0,-1 0-1,1 0 1,0 0 0,-1 0-1,1 0 1,-1 1 0,1-1-1,0 0 1,-1 0 0,1 0 0,0 0-1,-1 1 1,1-1 0,-1 0-1,1 0 1,-1 1 0,-32 21 807,27-17-767,0 1 0,0-1 0,0 2 0,1-1 0,0 1 1,1-1-1,0 1 0,0 1 0,0-1 0,1 0 0,-4 10 0,3-7 34,-1 5 41,0 0-1,1 0 0,0 1 0,1-1 0,1 1 0,1-1 0,0 1 0,1 0 0,0-1 0,1 1 0,1 0 1,7 25-1,-7-32-72,1 0 1,0-1 0,0 1 0,1-1-1,0 1 1,0-1 0,1 0 0,0-1-1,1 1 1,-1-1 0,2 0 0,-1 0-1,1-1 1,0 0 0,0 0 0,0 0-1,1-1 1,0-1 0,0 1 0,0-1-1,1 0 1,12 3 0,-17-6-31,1 0-1,0-1 1,-1 0 0,1 0 0,-1 0 0,1 0-1,0-1 1,-1 0 0,1 0 0,-1 0 0,1 0-1,-1-1 1,0 1 0,0-1 0,1 0-1,-1-1 1,0 1 0,-1-1 0,1 0 0,5-5-1,2-4 67,-1 0-1,-1 0 1,0-1-1,0 0 1,-2-1-1,1 0 1,-2 0-1,9-29 1,-7 15 2,-1-1 1,-1 1 0,3-55 0,-9 74-138,1 1 0,-1 0 1,0-1-1,-1 1 1,0 0-1,0 0 1,-1 0-1,0 0 1,0 0-1,-1 0 0,0 0 1,-1 1-1,1-1 1,-2 1-1,1 0 1,-1 0-1,0 0 1,0 1-1,0 0 0,-1 0 1,0 0-1,0 1 1,-1 0-1,-13-8 1,2 4-500,0 0 0,-1 2 0,0 0 0,-1 1 1,-23-4-1,-3 4-4806,1 4-4724,39 2 5117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06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92 9505,'0'0'-253,"0"-5"76,14-50 804,-14 53-277,0 0-238,0 1 0,0-1 0,0 0 0,0 1 0,0-1 0,0 1 0,0-1 0,0 0-1,0 1 1,1-1 0,-1 1 0,1-1 0,-1 1 0,1-1 0,0 1 0,0 0 0,0-2 0,0 3-40,0 0 0,-1 0 0,1 0 0,0 0 0,-1 1 0,1-1 0,0 0 0,-1 1 0,1-1 0,-1 0 0,1 1 0,-1-1 0,1 1 1,0-1-1,-1 1 0,0-1 0,1 1 0,-1-1 0,1 1 0,-1-1 0,0 1 0,1-1 0,-1 1 0,1 1 0,3 6 261,1 1 0,-2 0 1,6 16-1,-2 24 1034,-3 0 1,-2 83-1,-1 1 852,3-57-906,-3-73-1190,0 0-291,0 5 1375,1-4-1603,38-42-21349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07.0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62 8817,'0'0'-500,"-1"-4"-906,1-35 4600,1 34-312,1 3-2320,8-10 3697,-8 20-3829,3 20 254,-1 1 0,-2-1 1,-1 36-1,2 86 1408,-1-52-970,-2-51-1064,-1-4-3646,1-40 1709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07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284 63 9629,'0'0'-596,"0"-3"88,0-36-455,0 35 2144,-2 0-871,1-3-320,1 7 64,-1-1 1,1 1-1,0-1 0,0 1 1,0 0-1,-1 0 0,1-1 0,0 1 1,0 0-1,-1-1 0,1 1 0,0 0 1,-1 0-1,1 0 0,0-1 1,-1 1-1,1 0 0,0 0 0,-1 0 1,1 0-1,0 0 0,-1-1 0,1 1 1,0 0-1,-1 0 0,1 0 1,-1 0-1,1 0 0,0 0 0,-1 0 1,1 0-1,0 0 0,-1 1 0,1-1 1,-1 0-1,1 0 0,0 0 1,-1 0-1,1 0 0,-1 1 0,-19 11 298,1 1 0,1 1 0,0 1 0,0 0-1,-28 34 1,26-25 38,1 1-1,2 0 1,0 2-1,-17 36 1,30-54-284,1 1 0,-1 1 1,1-1-1,1 0 0,0 1 1,1-1-1,0 1 0,0 0 0,1-1 1,0 1-1,1 0 0,1-1 1,-1 1-1,5 13 0,-4-17-36,1 1-1,0-1 1,0 0-1,0 0 1,1-1-1,0 1 1,1-1-1,-1 1 1,1-1-1,0 0 1,0-1-1,1 0 1,0 1-1,0-2 1,0 1-1,1-1 1,-1 0-1,1 0 1,0-1 0,10 4-1,-8-5 78,0 0 0,0-1 1,17 0-1,-24 0-128,0-1 1,0 0-1,0-1 0,0 1 1,0 0-1,0 0 1,0-1-1,0 0 1,0 1-1,0-1 0,0 0 1,-1 0-1,1 0 1,0 0-1,2-1 0,2-3 35,1 2-14,-1-1-1,0-1 1,0 1-1,0-1 1,0 0-1,-1-1 1,0 1-1,0-1 1,-1 0-1,1 0 0,-1-1 1,-1 1-1,1-1 1,-1 0-1,0 0 1,3-11-1,-1 2 1,-1-1 0,-1 0 0,-1 1-1,0-1 1,-1 0 0,-1-19 0,-1 21-56,0-1-1,-2 1 1,0 0 0,-1 1-1,0-1 1,-1 0 0,0 1 0,-15-25-1,14 29-396,-1-1 0,0 1 0,-1 1 1,-14-14-1,14 15-518,0 1 1,-1 1-1,0 0 1,0 0-1,-16-7 1,-16-5-4999,23 13 1224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08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0 137 9313,'1'-3'-335,"6"-14"816,1 2 0,15-26 0,0 1 2059,-9 21-173,-14 18-2316,0 1-1,1 0 1,-1 0 0,0 0 0,0 0-1,1 0 1,-1 0 0,0 0 0,0 0-1,1 0 1,-1 0 0,0 0 0,1 0-1,-1 0 1,0 0 0,0 0 0,1 0-1,-1 0 1,0 0 0,0 0 0,1 0-1,-1 1 1,0-1 0,0 0 0,1 0-1,-1 0 1,0 0 0,0 1 0,1-1 0,-1 0-1,0 0 1,0 1 0,0-1 0,0 0-1,1 0 1,-1 0 0,0 1 0,8 32 1501,-7-28-1829,7 44 1650,0 81 1,0-13-139,-4-78-1032,6 54 837,-7-38-4547,-13-44 889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16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12 2092,'0'0'412,"-3"-1"-68,-3-1-1341,-13-4 6679,7 4-8882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32.0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268 32 3232,'0'0'1234,"-2"-1"-1002,-39-29 5725,38 29-5304,-21 17-563,20-13-43,-25 15 436,27-16-246,-3-1-195,1 1 0,0 1 0,-1-1 0,1 0 0,0 1 0,1 0 0,-1 0 0,0 0 0,-4 6 0,6-7-7,-21 26 138,20-25-134,0 0 0,0 1 1,0-1-1,0 0 1,1 1-1,-4 5 1,5-8-42,-1 2 67,-17 28 204,15-23-172,1-1 0,-1 1 0,1 0 1,1 0-1,-4 16 0,4-14 4,1-8 10,0-1-96,1 1-1,-1-1 1,1 0-1,-1 1 1,1-1 0,-1 0-1,1 1 1,0-1 0,0 0-1,0 1 1,0-1-1,0 3 1,0-3 12,-1 4 67,1-1-60,0 12-14,0-12 60,1 1-30,2 11 99,2 0 0,-1-1 1,13 27-1,-16-40-112,1 2 16,0 0-1,0-1 1,0 1-1,0-1 0,1 0 1,0 1-1,-1-1 1,1 0-1,6 4 0,-7-5 48,-1-1-63,-1 0 1,1 0-1,0 0 0,0 0 0,0 0 0,0 0 0,0 0 0,0 0 0,0-1 0,0 1 0,0 0 0,0 0 0,0-1 0,1 1 0,-1-1 0,3 1 0,18 8 531,-22-9-575,3 1 385,1-1-178,12 3 1,-12-2 396,0-2-416,11-2-6,0-1-1,-1-1 1,1-1-1,-1 0 1,-1 0-1,1-1 1,-1-1-1,17-14 1,-27 20-86,13-9 137,-10 6-122,0 0 1,0 0-1,0-1 0,-1 1 1,0-1-1,0 0 0,-1-1 0,0 1 1,5-11-1,-7 14-29,10-32 255,-12 32-276,3-18 115,-4 16-134,1-2-4,-1 0 0,0 0-1,-1-1 1,0 1-1,0 1 1,-6-14-1,7 18-18,-1-1 6,-2-6-4,-1 1-1,0-1 1,0 1 0,-1 1 0,-11-12-1,14 17-8,1-1-5,-21-20-8,21 20 3,-18-5-7,7 2 10,10 5-2,-18-10-1,8 6 4,10 4-1,-15-5-25,16 6 17,1-1-1,-1 0 0,1 0 0,-1 1 1,1-1-1,-1 1 0,1-1 1,-1 1-1,0 0 0,1 0 0,-1 0 1,0 0-1,1 0 0,-1 0 0,1 0 1,-3 0-1,-18 5-2,17-3 1,-9 2-26,13-3 33,-1-1 1,0 0-1,0 1 0,1-1 0,-1 1 1,0-1-1,1 1 0,-1 0 0,1 0 1,-1 0-1,1 0 0,-2 1 0,0 0-6,-7 5-6,7-5 1,-30 38-25,21-20 53,-16 22-11,26-39 7,-1 3-9,0 0-1,0 0 1,0 0-1,1 0 0,0 1 1,-2 12-1,2-14 4,1 0-3,9 29 20,3-1 28,-9-30-33,-1 0-7,1 0-1,0 0 1,0 0-1,0 0 0,0 0 1,0-1-1,4 4 1,-2-2 9,4 6-6,-4-6 0,0 0 0,0 0 0,0-1 0,1 1 0,0-1 0,-1 0 0,1 0 0,0-1 0,0 1 0,7 1 0,11 6 10,-20-8-10,-1-1 0,8 2 0,-7-2 0,17 7 18,-17-7-10,10 2-10,-10-2-1,17 3 136,-16-4-57,13 0 13,-13 0 435,0-1-383,14-3-9,-13 2 140,12-13 116,-2 2-241,15-26 404,-29 37-468,1-1 1,25-67 594,-26 67-618,-1-1-39,0-12-8,0 12 57,-1-1-57,2 0-1,-1-13 64,-2 12-77,0 1-1,0 0 1,-1 0 0,1 0-1,-6-8 1,5 10-10,-7-14-36,-26-19 14,33 34 29,-2 0-94,0 0 74,0 0-1,0 0 0,-1 1 1,-8-1-1,4 1 1597,1-2-3622,7 3 931,1-1-1,0 0 1,-1 1 0,1-1-1,-1 0 1,1 0 0,-8-10-6657,6 2 5210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34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104 14 10561,'-67'-10'10588,"49"7"-3878,15 25-6691,3-16 28,0-2-34,0 13 0,0-12 11,4 19 40,-5-21-36,-2 34 61,3-33-36,-3 36 137,3-36-134,-7 59 173,7-60-180,-1 0-35,0 12-2,0-12 0,1 1-1,-2 12 0,2-12 65,0 0-54,0 11 4,0-11 380,15-79-27873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35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1 119 14157,'5'0'-746,"15"0"78,-15 0 113,-1 1-302,5-2 1642,-2-4 4528,-6-5-1087,-2 3-5374,0 6 817,1-4 1148,2-16 205,9 2-256,14-13 308,-25 32-1067,29-14 196,-28 13-197,1 1 0,-1-1 0,0 1-1,1-1 1,-1 1 0,0-1 0,1 1 0,-1 0 0,1 0 0,-1 0-1,1-1 1,-1 1 0,0 1 0,1-1 0,-1 0 0,1 0 0,-1 0 0,1 1-1,-1-1 1,0 1 0,1-1 0,-1 1 0,0 0 0,2 0 0,9 14-5,-9-12-2,-2 0 6,2 7 4,0-1 1,-1 1-1,-1 0 0,0 0 1,0 12-1,-1-19 25,0 1 7,-4 6 24,0 1-1,0-2 1,0 1 0,-1 0 0,-1-1 0,0 0 0,-12 15 0,-9 13 308,19-26-109,-1-1-1,-1 0 0,-14 11 0,23-19 157,-1 0-137,1-2-242,1 1 0,0-1 0,-1 0 0,1 0 0,0 0 0,-1 1 0,1-1 0,0 0 0,0 0 0,-1 1 0,1-1 0,0 0 0,0 0 0,0 1 0,-1-1 0,1 0 0,0 1 0,0-1 0,0 0 0,0 1 0,0-1 0,0 0 0,0 1 0,0-1 0,-1 0 0,1 1 0,0-1 0,1 0 0,-1 1 0,0-1 0,0 0 0,0 1 0,0-1 0,0 0 0,0 1 0,0-1 0,0 0 0,0 1 0,1-1 0,-1 0 0,0 1 0,0-1 0,0 0 0,1 0 0,-1 1 0,0-1 0,1 0 0,22 9 145,1-2-1,-1-1 1,1-1 0,40 3-1,-6 1-12,9 2 31,-63-11-174,0 0-15,8 2 67,6 0-419,-6-1-3556,-11-1 3568,0 0-1,-1 0 0,1 0 0,-1-1 1,1 1-1,0 0 0,-1 0 0,1-1 1,-1 1-1,1 0 0,0 0 0,-1-1 1,1 1-1,-1-1 0,1 1 0,-1 0 1,0-1-1,1 1 0,-1-1 0,1 1 1,-1-1-1,0 1 0,1-1 0,-1 0 1,0 1-1,0-1 0,1 1 0,-1-1 1,0 0-1,0 0 0,1-12-5993,-1 8 4909,0 4 1878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36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161 206 11729,'0'0'-555,"3"-1"-135,-1 0 882,0 0 0,0 1 0,-1-1 0,1 0 0,0 0 0,0 0-1,-1 0 1,1 0 0,-1-1 0,1 1 0,-1 0 0,1-1 0,-1 1 0,0-1 0,0 0 0,0 1 0,0-1 0,0 0 0,0 0 0,0 1 0,0-1 0,-1 0 0,1 0 0,-1 0 0,1 0 0,-1 0 0,0 0 0,0 0 0,0 0 0,0 0 0,0 0 0,0 0 0,-1 0 0,0-2 0,0 0 845,-7-16-421,7 17-48,-12-34 1012,12 34-525,1-1-809,0-1-82,1-1 0,0 1 0,1 0 0,-1 0 0,1 0 0,0 0 0,1 0 0,-1 0 0,1 0 0,0 1-1,0 0 1,4-5 0,-6 7 32,2 0-162,-2 1-33,1 0 0,0 0 0,0 1 0,-1-1 0,1 1 0,0 0 0,0-1 0,0 1 1,0 0-1,-1 0 0,1 0 0,0 0 0,0 0 0,0 1 0,0-1 0,-1 1 0,1-1 0,0 1 0,0-1 0,-1 1 0,3 1 0,-2-1 0,4 1-13,3 30-90,-8-29 89,-2 4 2,0-1 9,0 1 1,-1-1-1,0 0 1,0 1-1,0-1 0,-1 0 1,0-1-1,0 1 1,0 0-1,-1-1 1,-4 6-1,-4 1 13,2-2 10,0 0-1,-22 15 0,12-11-8,-36 26 81,54-38-85,-13 12 86,14-14-93,1 0 1,0 1-1,-1-1 1,1 0-1,0 1 1,-1-1-1,1 1 1,0-1-1,0 1 1,0-1-1,-1 1 1,1-1-1,0 1 1,0-1-1,0 1 1,0-1-1,0 1 1,0-1-1,0 1 1,0-1-1,0 1 1,0-1-1,0 1 1,0-1-1,0 1 1,0-1-1,1 1 1,-1-1-1,0 1 1,0-1-1,1 1 1,21 16 33,-9-9-16,22 15 21,45 36 0,-43-26-70,-35-31 36,17 18 38,-19-19-25,1-1 0,0 1 0,0 0-1,-1 0 1,1 0 0,0 0 0,-1 0 0,1 0 0,-1 0 0,1 0 0,-1 0 0,0 0 0,1 0 0,-1 0 0,0 0 0,0 0 0,1 0 0,-1 0 0,0 0 0,0 0 0,0 0 0,-1 0 0,1 0 0,0 3 0,-6-1 7,1 1 0,0-1-1,-1 0 1,0 0 0,0 0-1,0-1 1,0 0 0,0 0-1,0 0 1,-1-1 0,1 0-1,0 0 1,-11-1 0,-114 4 297,127-4-289,0 0-21,-14-1-91,13 1-164,1-1-238,-11-4 65,4-3-3741,44-36-14835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8:24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644 95 9997,'-8'-11'-657,"-1"-1"213,-1 0 0,0 1 1,-16-14-1,23 22 515,0 1 0,0-1 0,-1 1 0,1 0 0,-1 0 0,1 0 0,-1 1 0,0-1 0,0 1 0,0 0 0,0 0 0,0 0 0,0 1 0,0-1 0,0 1 0,0 0 0,-6 1 0,-14 4 281,1 0-1,-1 2 0,1 1 1,0 1-1,1 1 0,0 1 1,1 0-1,0 2 0,1 0 1,0 2-1,2 0 0,-1 1 1,2 1-1,-16 19 0,12-12 17,2 1 0,1 1 0,0 0 0,3 1 0,0 1-1,1 0 1,2 1 0,1 0 0,1 1 0,-9 50 0,17-63-207,0 0 0,1 1 1,0-1-1,2 0 1,0 0-1,1 0 0,1 0 1,0 0-1,1 0 1,1-1-1,13 31 0,-8-27-38,1-1 0,1 0 0,1-1 0,0 0 0,2-1 0,0 0 0,0-1 0,31 23 0,-23-21-7,0-2 0,2 0-1,0-1 1,0-2 0,2 0 0,-1-2 0,55 15 0,-64-22-40,0-1 0,0 0-1,0-1 1,0-1 0,1-1-1,-1 0 1,0-2 0,0 0-1,1 0 1,-1-2 0,-1 0-1,1-1 1,-1 0 0,23-12-1,-22 7-20,0 0 0,-1-2-1,0 1 1,-1-2 0,0 0-1,-1-1 1,-1 0-1,0-1 1,-1-1 0,-1 0-1,0-1 1,-1 0 0,-1 0-1,0-1 1,-2 0-1,0 0 1,7-32 0,-7 22-32,-2-1 1,-1 0 0,-2 1 0,0-1 0,-2 0 0,-1 0 0,-2 0-1,0 0 1,-2 1 0,-1-1 0,-14-37 0,11 43-12,0 0 0,-2 1 0,-1 1 0,0 0 0,-1 0 0,-2 1 0,0 1 0,-22-22 0,25 29-362,-2 1 0,0 0 0,0 1 0,-1 0 0,-16-8 0,17 12-691,1 0 0,-1 1 0,0 0 0,0 2 0,-1-1-1,-22-1 1,22 2-490,-4 1-313,-1 2-3174,-15 3 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08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3 105 7373,'-3'-75'600,"3"71"-349,0 0-24,0-14-32,0 14 845,3 14-687,13 58 1116,14 139 0,-17-96-816,3 48-1676,-12-56-6483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37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364 63 10665,'0'0'-368,"0"-3"-84,14-44 4406,-13 44-1687,7-4-1977,-5 4-100,-10 6 985,-49 25-921,-98 34 0,54-23 8,86-34-126,7-2 34,0-1 1,0 1 0,0 1-1,1-1 1,0 1-1,-11 8 1,15-10 581,26 7-523,-1-1 0,1-1 0,1-1 1,-1-1-1,43 3 0,-20-2 111,20-2 446,-63-4-601,14 3 162,-14-3 143,18-2-127,-17 1 1155,-2-5-1210,-2 5-278,-1 1-1,0 0 0,1-1 0,-1 1 0,0 0 1,1-1-1,-1 1 0,0 0 0,0-1 0,1 1 1,-1-1-1,0 1 0,0-1 0,0 1 0,0 0 1,1-1-1,-1 1 0,0-1 0,0 1 0,0-1 1,0 1-1,0-1 0,0 1 0,0-1 1,-1 1-1,1-1 0,0 1 0,0 0 0,0-1 1,0 1-1,0-1 0,-1 0 0,-4-19 181,4 14 200,0 2-199,-4-12 6,3 11 204,1 1-227,-6-37 691,7 38-265,0-1-480,0-18 676,-1 19-768,-1-15 49,5 28-107,7 18 19,30 99 56,0 28-133,-38-150-1986,0-1 4750,0-1-2410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38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51 13737,'0'0'-943,"1"-5"-610,2-13 985,-2 13 237,1-14 723,-2 15 2294,-5 45-2243,2-30-367,3-6 6,0 0 0,0 0 0,0 0 1,1 0-1,0-1 0,0 1 0,0 0 1,1-1-1,-1 1 0,1 0 0,0-1 1,0 0-1,1 1 0,3 4 0,6 13 476,0 1-262,2 6 644,22 60-1,-36-86-798,1 1 1,0 0-62,-1 0 1,1 0 0,-1 0-1,0 0 1,0 0 0,-1 1-1,1-1 1,-1 0 0,0 0-1,0 0 1,-3 6 0,2-6 23,-1-2-10,-4 3 36,-1 1 0,0-2 0,0 1 0,0-1 0,-16 6 0,21-10 30,-1 1-85,-1-1-53,1 0-1,0 0 0,-1 0 1,1-1-1,-1 1 0,1-1 1,-8-3-1,7 2-355,-8-15-930,11 15 1012,0-2-366,0 1-1,0-1 0,0 1 0,0-1 0,1 1 0,-1-1 0,1 0 0,0 0 1,0 0-1,-1-6 0,1-15-5118,1 3 1447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39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84 8541,'0'0'-79,"2"-2"164,5-8 85,-5 8 1466,-2 1-1589,0 1 1,0-1-1,1 1 0,-1-1 1,0 1-1,0-1 1,0 1-1,1-1 0,-1 1 1,0 0-1,1-1 0,-1 1 1,0-1-1,1 1 1,-1 0-1,1-1 0,-1 1 1,0 0-1,1-1 0,-1 1 1,1 0-1,-1 0 0,1 0 1,-1-1-1,1 1 1,-1 0-1,1 0 0,-1 0 1,1 0-1,-1 0 0,1 0 1,-1 0-1,1 0 1,-1 0-1,1 0 0,-1 0 1,1 0-1,-1 0 0,2 1 1,6 3 209,1 1 0,0 0-1,-1 1 1,0-1 0,0 2 0,13 13 0,27 30 4902,-48-50-5136,1 0 0,-1 0 0,0 0 0,0 0-1,0 0 1,1 0 0,-1 0 0,0-1 0,0 1 0,1 0 0,-1 0 0,0 0-1,0 0 1,0 0 0,1 0 0,-1 0 0,0 0 0,0 0 0,1 0 0,-1 0-1,0 1 1,0-1 0,1 0 0,-1 0 0,0 0 0,0 0 0,0 0 0,1 0-1,-1 0 1,0 0 0,0 1 0,0-1 0,0 0 0,1 0 0,-1 1-1,7 2 697,3-6 3132,3-4-3463,0-1-1,-1 0 0,0 0 1,-1-2-1,18-18 0,36-29-307,-64 56-552,15-12-3170,-15 12 3092,0-1-1,0 1 1,0 0-1,0 0 1,0 0 0,0 0-1,0 0 1,1 0-1,-1 0 1,0 0 0,0 0-1,1 1 1,-1-1-1,1 0 1,-1 1-1,1-1 1,-1 1 0,0 0-1,3-1 1,20-6-9474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40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42 10333,'3'-2'-637,"5"-6"91,-6 6 90,0 0 118,9-6 114,-9 6 92,11-9 700,-8 4 395,-9 8 1648,-8 5-2433,1 1-1,-1 0 0,1 1 0,1 0 0,0 1 0,0 0 0,0 1 0,1 0 0,1 0 1,-11 17-1,16-21-69,0 0 1,0 0 0,1 0-1,0 1 1,0-1 0,0 1 0,1 0-1,0-1 1,1 1 0,-1 0-1,1-1 1,0 1 0,1 0 0,0-1-1,0 1 1,0 0 0,1-1-1,0 1 1,0-1 0,1 0-1,0 0 1,6 11 0,0-4 65,1 0-1,0-2 1,1 1 0,0-1-1,1-1 1,0 0 0,1 0-1,0-2 1,0 1 0,1-2-1,23 11 1,6-11 657,-40-7-641,2 0-17,14 0-19,-14 0-3,-1-2-14,1 1-74,-1-1 0,0 0 0,1 0-1,-1-1 1,0 1 0,0-1 0,0 0-1,0 0 1,-1 0 0,1-1 0,-1 1 0,0-1-1,0 0 1,0 0 0,-1 0 0,1 0-1,-1 0 1,2-6 0,5-21 220,-8 28-183,-2-2-61,3-1-25,-2 0-12,-12-25 127,10 27-105,-1 3-8,-3-2-3,0 0 0,0 1 1,0 0-1,-1 0 0,1 0 1,0 1-1,-1 0 0,1 0 1,-1 1-1,-9 0 0,-7 2 65,-38 9 0,8-1 18,41-7-65,1 0 0,0 1 0,-12 6 0,17-7-17,3-2 12,3-1-24,-1 1-1,1-1 1,0 0-1,-1 1 1,1-1-1,-1 0 1,1 0-1,0 1 1,-1-1-1,1 0 1,-1 0-1,1 1 1,-1-1-1,1 0 1,-1 0-1,1 0 1,-1 0-1,1 0 1,-1 0-1,1 0 1,-1 0-1,1 0 1,-1 0-1,1 0 1,-1 0-1,0 0 1,1 0-1,-1 0 0,1 0 1,-1 0-1,1 0 1,-1 0-1,1 0 0,-1 0 1,1 0-1,-1 0 0,1 0 1,-1 0-1,1 0 1,-1 0-1,1 1 0,0-1 1,-1 0-1,1 0 0,-1 1 1,1-1-1,-1 0 1,1 1-1,0-1 0,-1 0 1,1 1-1,-17 12 911,9-7-5700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41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30 9477,'0'0'-282,"-3"-1"87,-14-10 812,17 10-561,0 1-1,0 0 1,-1 0 0,1 0 0,0-1 0,0 1 0,0 0-1,-1 0 1,1-1 0,0 1 0,0 0 0,0 0 0,0-1 0,0 1-1,0 0 1,-1 0 0,1-1 0,0 1 0,0 0 0,0-1 0,0 1-1,0 0 1,0-1 0,0 1 0,0 0 0,0 0 0,0-1-1,0 1 1,1 0 0,-1-1 0,0 1 0,2-2 35,1 1-1,-1 0 1,1 0 0,-1 0-1,1 0 1,0 1 0,-1-1 0,1 1-1,0-1 1,0 1 0,-1 0-1,1 0 1,0 0 0,3 1-1,105-1 1227,4 1-512,-69 3-712,-43-4-82,20 9 88,-21-7-46,0 0 0,-1-1 0,1 1 0,-1 0 0,1 0 0,-1 0 0,0 0 0,1 0 0,-1 0 0,0 0 0,0 0 0,-1 0 0,1 1 0,0-1 0,-1 0 0,1 1 0,-1-1 0,0 0 0,0 1 0,0-1 0,0 0 0,0 1 0,-1 2 0,-1 10 305,-1 0-1,-9 25 1,6-21-85,-5 29 741,-10 89-1,20-134-1113,1 2-252,-2 35-3875,2-37 2349,-11 7-2395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41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91 8357,'0'0'56,"-12"-17"540,5-1 444,38-2-856,-13 14-20,4 2-84,5 0-188,0 1-236,7-1-280,-2 1-348,0-2-828,0 1-457,-7 2-259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9:42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60 319 5981,'0'0'1104,"0"-6"-759,-2-15-16,2 15 326,42-7 843,-22 6-501,-1 0 0,34-19 0,-38 17-516,0-1 0,0 0 1,-1-1-1,0 0 0,-1-1 1,17-20-1,-28 30-446,-1 0 1,1 0-1,-1 0 0,0-1 0,0 1 1,0 0-1,0-1 0,0 1 0,0 0 1,-1-1-1,1 1 0,-1-1 0,1 1 1,-1-1-1,0 1 0,0-1 0,0 1 1,-1-1-1,1 1 0,0-1 1,-1 1-1,0 0 0,0-1 0,-1-2 1,1 0 8,-2 1-28,1 0 0,-1 0 1,1 0-1,-1 0 0,0 1 0,-1-1 1,1 1-1,-1 0 0,1 0 1,-1 0-1,0 1 0,0-1 1,0 1-1,-5-2 0,-12-6 5,-12 2-11,29 9-11,1-2-10,-2 1-7,-13-2-4,13 2 22,0 1-10,0 0 5,0 0 0,1 0 0,-1 1 0,0 0 0,1 0 0,-1 0 0,1 0 0,0 1 0,0 0 0,0 0 0,0 0 0,0 0 0,1 1 1,-1-1-1,-4 7 0,5-5 12,1 0 0,-1 0 0,1 0 1,0 0-1,1 0 0,-1 1 0,1-1 1,0 1-1,0-1 0,0 1 0,1-1 1,0 1-1,0-1 0,1 1 0,-1-1 1,1 1-1,0-1 0,1 1 0,2 6 1,5 16 35,2-1 0,21 39 1,-21-44-29,58 104 67,-47-76-146,-20-47 41,-1 0 10,7 30-59,-7-29 58,-1-2 15,0 0-1,0 0 1,-1 0-1,1 0 1,-1 1 0,1-1-1,-1 0 1,0 0-1,1 0 1,-1 0-1,0 0 1,-1 0-1,1 0 1,0-1 0,0 1-1,-3 2 1,1-1 14,1-1 19,-1 0-1,0-1 1,0 1-1,1-1 1,-1 1 0,0-1-1,0 0 1,0 0-1,-1-1 1,-3 2-1,6-2-22,-43 5 849,40-5-637,-1 0 21,-13 0 22,13 0 15,1-1 17,-5 0 35,1-1 0,-1-1 0,1 0 0,-1 0 0,1 0 0,-10-7 0,15 8-241,0 0 0,0 0 0,0 0 0,0 0-1,0-1 1,0 1 0,1-1 0,-1 0 0,1 0-1,-1 0 1,1 0 0,0 0 0,1 0-1,-1-1 1,0 1 0,1-1 0,0 1 0,0-1-1,-1-5 1,1 0-278,1 0 1,1 0-1,0 0 0,0 0 0,1 0 0,0 1 0,0-1 1,1 1-1,0-1 0,1 1 0,6-11 0,-2 4-2100,1 1 1,1 1-1,0-1 0,1 2 1,19-19-1,-10 14-4176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0:40.4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20203,'0'964'0,"7192"-964"0,-7192-964 0,-7192 964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0:44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7 115 10732,'11'-76'0,"-29"38"0,25 152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0:48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16468,'14'857'0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09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0 647 6957,'3'-5'-266,"3"-2"190,-1 0-1,1 1 0,0 0 0,0 0 1,1 0-1,-1 1 0,2 0 0,-1 0 1,0 0-1,12-4 0,140-54-266,36-18 621,-169 68-112,-1-1 0,0-1 0,-1-1 0,-1-2-1,26-24 1,-23 17 425,45-58-1,-65 75-458,0 0 0,-1 0 0,0-1 0,0 0 0,-1 0 0,0 0 0,0-1 0,-1 1 0,-1-1 0,1 0 0,1-19 0,-4 26-104,-1 0 0,1 0 0,0 1 0,-1-1 0,1 0 0,-1 1 0,0-1 0,0 1 0,0-1 0,0 0 0,0 1 1,-1 0-1,1-1 0,-1 1 0,0 0 0,1 0 0,-1 0 0,0 0 0,0 0 0,0 0 0,-4-2 0,0 1 23,0 0 1,0 0-1,0 1 0,0-1 0,0 1 0,0 1 0,-11-2 0,13 2-36,0 1 0,0 0 0,0 0 0,0 0 0,0 1 0,0 0 0,0 0 0,0 0 0,0 0 0,0 0 0,1 1 0,-1-1 0,0 1 0,1 0 0,-1 1 0,1-1 0,0 0 0,-6 6 0,1 0 27,1 0 1,-1 1-1,1 0 1,-11 20 0,8-10 55,1 0 1,1 1-1,1 0 1,1 0-1,1 1 1,0 0-1,2 0 1,0 0 0,2 0-1,1 43 1,3-29 226,1 0 1,2 0-1,1 0 1,2-1 0,24 62-1,-32-91-154,1 0 0,0-1-1,0 1 1,0 0-1,1-1 1,0 0 0,0 1-1,0-1 1,0 0-1,0 0 1,1-1 0,0 1-1,0-1 1,0 0-1,0 0 1,5 3 0,-6-5 611,5-5-444,3-1-212,-1-1 0,0-1 0,-1 1 0,1-2 0,-1 1 0,-1-1 0,12-13 0,151-203 977,-171 223-1105,0 1 1,1-1 0,-1 1 0,0 0 0,1-1 0,-1 1 0,1-1 0,-1 1 0,1 0 0,-1-1 0,1 1 0,-1 0 0,1 0 0,-1-1 0,1 1 0,-1 0 0,1 0 0,-1 0 0,1 0-1,0-1 1,-1 1 0,1 0 0,-1 0 0,1 0 0,-1 0 0,1 0 0,0 1 0,-1-1 0,1 0 0,-1 0 0,1 0 0,-1 0 0,1 1 0,-1-1 0,1 0 0,-1 0 0,1 1 0,-1-1-1,1 0 1,-1 1 0,1-1 0,-1 1 0,3 1 1,-1 1 1,-1-1-1,1 1 0,0 0 0,-1-1 0,1 1 0,1 6 1,8 21 9,2-1 0,24 44 0,-31-64 3,0 1 0,0-1 0,1-1 0,0 1 0,0-1 0,1-1-1,0 1 1,1-2 0,-1 1 0,1-1 0,15 8 0,-19-12-4,-1-1-1,1 0 1,0 0 0,0 0 0,0 0-1,0-1 1,0 0 0,0 0 0,0 0-1,0-1 1,0 1 0,0-1 0,0 0-1,-1-1 1,1 1 0,0-1 0,-1 0-1,1 0 1,-1-1 0,8-4 0,0-1-20,0-1 0,-1 0-1,0-1 1,-1 0 0,17-21 0,-8 8-51,-1-1 0,-1 0 0,-1-1-1,-1-1 1,-1-1 0,19-53 0,-32 74 43,0 1-1,0-1 1,-1 0 0,0 1-1,0-1 1,-1-8 0,1 11 10,-1 0 1,0 0-1,0 1 0,0-1 0,0 1 0,-1-1 0,1 1 0,-1 0 0,1 0 0,-1-1 0,0 1 0,0 0 0,1 0 0,-2 1 0,-1-3 0,3 3 4,0 0 9,-1 0-1,1 0 0,0 0 1,-1 0-1,1 1 1,0-1-1,-1 0 1,1 1-1,-1-1 0,0 1 1,1-1-1,-1 1 1,1 0-1,-1 0 1,0 0-1,1 0 0,-1 0 1,1 0-1,-1 0 1,0 0-1,1 1 1,-4 0-1,-29 13 154,33-14-156,-4 4 39,1 0 0,-1 0 0,1 1 0,-1-1 0,1 1 0,0 0 0,1 1 0,-1-1-1,1 0 1,0 1 0,-2 7 0,4-11-8,0 2-6,-1 0 0,1-1 0,1 1 0,-1 0 0,1 0 1,-1 0-1,1 0 0,0 0 0,0 0 0,1 0 1,0 5-1,0-4 14,1 1-24,-1 1 0,2-1 1,-1 0-1,1 0 0,0 0 0,0 0 0,0 0 0,1-1 0,0 0 0,0 1 0,0-2 0,1 1 1,0 0-1,0-1 0,5 4 0,7 4-392,-1 0 1,1-1-1,31 13 0,-27-15-871,1 0-1,-1-2 0,40 8 1,-47-13-315,0-1 0,0 0 1,-1 0-1,18-2 0,-4-4-3415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0:50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0 22018,'-68'845'0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0:53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29 10465,'3'-1'-627,"26"-12"-802,-27 12 1117,2-1 96,10-5-208,-14 6 537,1 1 0,-1 0 1,1-1-1,-1 1 0,1-1 0,-1 1 0,1 0 1,0 0-1,-1-1 0,1 1 0,-1 0 0,1 0 1,0 0-1,-1 0 0,1 0 0,-1 0 0,1 0 1,0 0-1,-1 0 0,1 0 0,0 0 0,-1 0 1,1 0-1,-1 0 0,1 0 0,0 1 0,-1-1 1,1 0-1,0 1 0,-3 79 2812,1-76-2582,1 15 305,0-15-330,0 0 10,-4 34 639,3-35-661,1 2 8,-1-2-249,-3 30 1162,2 1-1,0 0 1,8 67-1,-5-92-1047,-1 0-1,0 1 1,0-1-1,-2 10 1,1 6 112,1-8-55,-5 122 1366,5-135-1485,0 1 2,0 58 498,0-58-537,-1-2-7,0 12 6,0-11-10,1-1-6,-12 74 403,12-74-413,0 19 30,-3-1 15,1 16 144,0-33 1139,-27-35-13365,23 25 9506,9-19-9739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0:54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1 23585,'-46'865'0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0:56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12133,'3'-2'-791,"9"-6"81,-9 7 72,12-11-1286,16-2 5046,-27 17-2736,-1 0-163,1 0 0,-1 0 0,0 0 0,0 1 0,-1-1 0,4 6 0,-5-6 172,4 19 1046,-3-4-909,4 202 5589,-6-168-5221,0 2 382,-3 0 1,-15 92-1,14-99-509,4-42-717,0 0 1,0 0-1,0-1 1,-1 1-1,0 0 0,0 0 1,-2 6-1,2-9 28,1 2 2,-9 72 604,8-72-588,1 0-63,-8 37 239,2-3-470,6-38 188,0 0-1,0-1 1,0 1 0,0 0 0,0 0 0,0 0 0,0 0 0,0 0-1,1 0 1,-1 0 0,0 0 0,0 0 0,0-1 0,0 1 0,0 0 0,0 0-1,0 0 1,0 0 0,0 0 0,0 0 0,0 0 0,0 0 0,0 0-1,1 0 1,-1 0 0,0 0 0,0 0 0,0 0 0,0 0 0,0 0-1,0 0 1,0 0 0,0 0 0,0 0 0,1 0 0,-1 0 0,0 0 0,0 0-1,0 0 1,0 0 0,0 0 0,0 0 0,0 0 0,0 0 0,0 0-1,1 0 1,-1 0 0,0 0 0,0 0 0,0 0 0,0 0 0,0 0 0,0 0-1,0 0 1,0 0 0,0 1 0,0-1 0,0 0 0,0 0 0,0 0-1,1 0 1,-1 0 0,0 0 0,0 0 0,0 0 0,12-21-365,-7 13-319,21-43-9210,-7 7 358,-10 24 3478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0:58.3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0 24198,'-92'872'0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1:01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26 11061,'0'0'-764,"2"-2"80,8-8 92,-7 8 74,13-9-956,-16 11 1582,1 0 0,-1 0 0,1-1-1,0 1 1,-1 0 0,1 0 0,-1 0 0,1 0-1,-1 0 1,1 0 0,-1 0 0,1 0-1,-1 1 1,1-1 0,-1 0 0,1 0 0,-1 0-1,1 0 1,-1 1 0,1-1 0,-1 0-1,1 1 1,-1-1 0,1 0 0,-1 1 0,0-1-1,1 0 1,-1 1 0,1-1 0,-1 1-1,0-1 1,0 1 0,1 0 0,1 18 3573,-2-14-4693,0 1 1448,-1-1 8,-25 141 4766,20-113-4364,2-6-90,1 0 0,1 0 0,2 34 0,1-15 100,-9 123 1557,0 92-14,7-258-2365,0 4-100,11 14 541,-8-19-450,-10-51-21886,6 39 16119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2:16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273 93 2656,'2'-2'318,"20"-24"1842,18-28 1,-38 51-483,-2 3-1481,0 0 0,0-1-1,-1 1 1,1 0 0,0-1-1,0 1 1,0 0 0,0-1-1,0 1 1,0 0 0,-1-1-1,1 1 1,0 0 0,0 0-1,-1-1 1,1 1 0,0 0-1,0 0 1,-1-1 0,1 1-1,0 0 1,-1 0-1,1 0 1,0-1 0,0 1-1,-1 0 1,1 0 0,-1 0-1,1 0 1,0 0 0,-1 0-1,1 0 1,0 0 0,-1 0-1,1 0 1,0 0 0,-1 0-1,1 0 1,0 0 0,-1 0-1,1 0 1,0 0-1,-1 0 1,1 0 0,0 1-1,-1-1 1,1 0 0,0 0-1,-1 1 1,-32 16 1647,12-3-1724,-32 30 0,26-18 366,1 2 0,0 1 0,3 0 1,-32 53-1,46-67-368,1 0 1,0 0-1,1 1 1,1 0-1,1 1 1,0 0-1,1-1 1,1 1 0,0 0-1,2 1 1,0-1-1,1 25 1,3-26-326,0-1 0,0 0 1,1 0-1,1-1 0,1 1 1,0-1-1,1 0 1,0 0-1,1-1 0,1 0 1,17 20-1,-15-21-837,0 0 0,1 0 1,1-1-1,0-1 0,1 0 0,0-1 0,0 0 0,1-1 0,0-1 1,25 9-1,-4-7-2766,-2 1-1424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2:16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251 65 9441,'0'0'-663,"0"-3"70,2-3 283,0 0-1,0 1 1,0 0 0,1-1 0,5-9 0,-6 13 1247,0-2-423,1-6-619,-9 7 3139,-11 5-2718,0 1 1,0 0-1,1 1 1,-1 1 0,1 1-1,0 0 1,-19 11 0,27-12-173,1-1 0,1 1 0,-1 0 0,1 0 0,0 1 1,0-1-1,0 1 0,1 1 0,0-1 0,0 1 1,-7 13-1,12-18-108,-1-1 1,1 1 0,-1-1-1,1 1 1,0-1 0,0 1-1,0-1 1,0 1 0,0-1-1,0 1 1,0 0 0,0-1-1,1 1 1,-1-1 0,0 1-1,2 1 1,-1 2 66,1 0-21,0 0-1,-1 0 0,2 0 0,-1-1 0,1 1 0,-1 0 0,1-1 0,1 0 0,-1 0 0,0 0 0,1 0 1,6 5-1,52 36 590,-53-39-580,-2-2-20,32 22 472,0 1 0,47 43 0,-84-68-503,0 0 0,0 0 0,0 0 0,-1 0 0,1 0 0,0 0 0,-1 1 0,0-1 0,0 0 0,0 1 0,0 0 0,0-1 0,0 1 0,0-1 0,-1 1-1,1 0 1,-1-1 0,0 1 0,0 0 0,0 0 0,0-1 0,-1 1 0,1 0 0,-1-1 0,1 1 0,-1-1 0,0 1 0,0 0 0,0-1 0,0 0 0,-1 1 0,1-1 0,-1 0 0,1 1 0,-1-1 0,0 0 0,-2 2 0,-2 2 37,-1 0 0,0 0-1,0 0 1,0-1 0,-1 0 0,0 0-1,0-1 1,0 0 0,0 0 0,-14 3-1,2-2-63,-1 0 0,1-2 0,-1 0-1,0-2 1,-1 0 0,-25-3 0,43 1-517,-1 0-238,-26-13-2035,11-1-2969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2:17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1 117 8849,'32'-74'179,"-30"70"53,0-1 0,0 1 0,1 0 0,-1-1 0,1 1 0,0 1 0,0-1 0,6-5 1911,-7 16-1761,1 7-116,-1-1 0,-1 0 0,0 0 0,-1 1 0,0-1 0,-3 18 0,-30 187 2249,30-183-2174,2 1-1,1-1 1,2 0 0,7 44-1,-6-67-762,0 0-1,1 0 1,0-1 0,1 1 0,0-1-1,13 21 1,-16-30-610,0 1-64,-1-2 204,6 6 1334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2:17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36 211 6797,'-34'-44'38,"32"42"320,7-4-140,2 0-92,-1 1 0,1 0-1,0 0 1,1 0 0,-1 1-1,1 0 1,0 0 0,0 1-1,0 0 1,1 0 0,14-2-1,0 1 416,0 1 0,43 0 0,-59 3-370,1 0-1,0 1 0,-1 0 0,1 0 0,0 0 0,-1 1 0,0 0 0,1 1 0,-1-1 1,0 2-1,13 7 0,-18-9-82,1 0 0,-1 0 0,0 0 0,0 1 1,0-1-1,0 1 0,-1-1 0,1 1 0,-1 0 0,1 0 0,-1 0 1,0 0-1,0 0 0,0 0 0,-1 0 0,1 0 0,-1 0 0,0 0 1,1 0-1,-1 1 0,-1 4 0,1-5-22,0 0 148,0 23 253,0-21-172,-1-1 63,2-13 3415,1-9-3682,1-1 1,9-27-1,-9 38-59,0 0 0,1 1-1,0-1 1,6-8 0,7-14-402,-15 27 115,1 0 0,-1 0 1,0 0-1,1 1 0,0-1 0,-1 1 0,1 0 0,0-1 1,0 1-1,7-3 0,38-17-7211,-45 21 6804,12-4-3245,0 1 842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10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8 9869,'0'-1'-32,"1"1"-1,-1-1 1,0 1 0,0-1 0,1 1-1,-1-1 1,0 1 0,1 0 0,-1-1-1,0 1 1,1 0 0,-1-1 0,1 1-1,-1 0 1,1 0 0,-1-1 0,0 1 0,1 0-1,-1 0 1,1 0 0,-1 0 0,1-1-1,-1 1 1,1 0 0,-1 0 0,1 0-1,-1 0 1,1 0 0,-1 0 0,1 0-1,-1 0 1,1 1 0,-1-1 0,1 0-1,0 0 1,2 2 39,-1-1 34,1 0 0,-1 0 0,1 0-1,-1 1 1,0-1 0,0 1 0,0 0 0,0-1-1,0 1 1,0 0 0,0 0 0,-1 1 0,1-1-1,-1 0 1,1 0 0,1 5 0,2 4 395,1-1 1,0 1 0,0-1-1,1 0 1,1-1 0,11 13-1,-16-20 12,0-3-349,0 1 0,0-1 0,-1 0 0,1 1 0,0-1 0,0-1 0,0 1 0,-1 0 1,1-1-1,-1 1 0,1-1 0,-1 0 0,1 0 0,-1 0 0,0 0 0,0 0 0,0 0 1,0-1-1,0 1 0,-1-1 0,1 1 0,-1-1 0,0 1 0,1-1 0,-1 0 0,0 0 1,-1 0-1,1 0 0,0 0 0,-1 0 0,0 0 0,0 0 0,1 0 0,-2-4 1,1 6-86,0-1 1,-1 0 0,1 1 0,-1-1 0,1 0 0,-1 1 0,0-1 0,1 1 0,-1-1 0,0 1 0,0-1 0,-2-1 0,1-1 15,1 4-24,1-1 0,-1 0 0,1 0 0,-1 1 0,0-1 1,1 0-1,-1 1 0,0-1 0,0 0 0,1 1 0,-1-1 0,0 1 0,0-1 0,0 1 0,0 0 0,0-1 0,0 1 0,1 0 0,-1 0 0,0 0 0,0-1 0,0 1 0,0 0 0,0 0 0,-2 1 1,-1-2 8,1 1 0,-1-1 0,0 1 1,0 0-1,0 1 0,0-1 1,0 1-1,0-1 0,0 1 1,0 1-1,1-1 0,-6 3 1,-39 22 101,42-23-111,0 2 1,0-1-1,1 1 0,0-1 0,0 1 0,0 1 1,1-1-1,-1 1 0,1 0 0,1 0 0,-1 0 1,1 0-1,0 0 0,0 1 0,1 0 0,0-1 1,0 1-1,1 0 0,0 0 0,0 0 0,0 0 0,1 0 1,0 0-1,0 0 0,3 10 0,-2-9-245,1-1 0,0 1 0,1-1 0,0 1 0,0-1 0,1 0-1,-1 0 1,2-1 0,-1 1 0,1-1 0,0 0 0,0 0 0,0-1 0,11 9 0,-2-4-776,1 0 1,-1-1-1,1-1 0,1-1 1,0 0-1,0-1 1,0 0-1,32 5 1,-8-4-1654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2:17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7185,'4'0'82,"-2"0"-13,1 0 1,-1-1 0,1 2-1,-1-1 1,0 0 0,1 0-1,-1 1 1,0-1-1,1 1 1,-1 0 0,0 0-1,1 0 1,-1 0 0,0 0-1,0 0 1,0 0 0,0 1-1,0-1 1,2 3 0,-2 0 163,0 0 0,0 0 0,0 1 0,0-1 0,-1 1 1,1 0-1,-1-1 0,0 1 0,-1 0 0,1 0 1,-1 5-1,28 173 3417,-28-180-3673,-46-47-13206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2:18.0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6829,'0'0'236,"5"-22"164,5 0-96,5 7-208,4 5-428,3 6-1196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2:19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108 121 5400,'5'9'131,"-1"-1"0,0 1 0,-1 0 0,0 0 0,3 12-1,-5-17 60,-1 1-1,1-1 1,-1 0-1,0 0 1,0 0-1,-1 1 1,1-1-1,-1 0 1,0 0-1,0 0 0,0 0 1,-1 0-1,1 0 1,-1 0-1,0-1 1,-2 5-1,-32 28 2341,34-34-2067,-2-1-11,2-1-343,-1 0 0,1 0 0,0 1 1,0-1-1,0 0 0,0-1 0,0 1 1,0 0-1,-1-1 0,1 1 0,0-1 1,0 0-1,0 1 0,0-1 0,0 0 1,1 0-1,-1 0 0,0-1 1,0 1-1,1 0 0,-1-1 0,1 1 1,-1-1-1,-1-2 0,0 0 20,0 1 1,0-2-1,1 1 0,-1 0 1,1 0-1,0-1 0,0 1 1,1-1-1,-1 0 0,1 0 1,0 1-1,0-1 0,1 0 1,-1 0-1,1 0 0,0 0 0,1 0 1,-1 1-1,1-1 0,0 0 1,0 0-1,0 0 0,4-8 1,0 3-39,1-1 0,-1 1 0,2 0 0,-1 1 0,2 0 0,-1 0 0,1 0 0,0 1 0,1 0 0,0 0 0,0 1 0,1 0 0,-1 1 0,2 0 0,-1 1 0,1 0 0,19-6 1,-26 10-72,1 1 0,-1-1 0,1 1 0,-1 0 0,1 1 0,-1-1 0,0 1 0,1 0 1,6 2-1,-4-1 11,-4-1-19,1 1 0,-1-1-1,0 1 1,1-1 0,-1 1-1,0 0 1,0 0 0,0 0-1,-1 1 1,1-1 0,-1 1-1,1-1 1,-1 1 0,0 0-1,0 0 1,0 0 0,0 0-1,0 0 1,-1 0 0,2 4-1,1 5-18,0 1 0,0-1-1,2 22 1,-5-24-596,0 0 1,1 0 0,0 0 0,1 0 0,0 0 0,1-1 0,0 0 0,0 0 0,1 0-1,0 0 1,10 13 0,-13-20 409,1 1 0,-1-1 0,0 0 0,1 0 0,-1 0 0,1-1-1,-1 1 1,1-1 0,0 1 0,0-1 0,0 0 0,0 0 0,0 0 0,0 0 0,0-1-1,0 1 1,0-1 0,0 0 0,0 0 0,5 0 0,5-2-183,0 0-1,0-1 1,20-6-1,-18 4 169,1 0 343,-1-1 1,1 0-1,-1-1 1,0-1-1,-1-1 1,0 0-1,0-1 0,17-15 1,-24 17 131,0 0 0,-1 0 0,0-1 1,-1 1-1,1-1 0,-2-1 0,1 1 0,-1-1 1,-1 1-1,1-1 0,2-19 0,-5 25-36,-2 0-19,-1-13-21,1 13-23,-12-18 292,10 21-349,0-1-67,0 1 0,0 0 0,0 0 0,-1 0 0,1 0 0,0 1 0,-1-1 0,1 1 0,0 0 0,-1 0 1,1 0-1,-1 1 0,1-1 0,0 1 0,0-1 0,-1 1 0,-4 2 0,2 0 68,0 0-1,0 1 1,0 0 0,0 0-1,1 0 1,-1 0 0,1 1-1,-5 6 1,7-8-10,0 0-1,0 0 0,1 1 1,0-1-1,-1 1 1,1-1-1,0 1 1,1 0-1,-1 0 1,1 0-1,0 0 1,0 0-1,0 0 1,0 0-1,1 0 0,-1 0 1,1 1-1,0-1 1,1 0-1,-1 0 1,2 8-1,0-7 45,0 0 1,0-1-1,0 1 0,0-1 0,1 0 0,0 1 0,-1-1 0,2-1 1,-1 1-1,0 0 0,1-1 0,0 1 0,-1-1 0,1 0 1,1-1-1,-1 1 0,0-1 0,7 3 0,26 6 979,-33-11-759,2-1-15,0-1-213,0 1 0,-1-1 1,0 0-1,1-1 0,-1 1 0,0-1 0,0 0 0,0 0 0,0 0 0,-1-1 0,1 0 0,-1 0 0,0 0 0,6-8 0,37-70 1090,-46 80-1152,2-2 0,2-2-90,-5 6 19,0 0 0,1 0 0,-1 0 0,0 0 0,0 0 0,0 0 0,0 0 0,0 0 0,1 0 0,-1 0 0,0 0 0,0 0 0,0 0 0,0 0 0,0 0 0,1 0 0,-1 0 0,0 0 0,0 1 0,0-1 0,0 0 0,0 0 0,0 0 0,1 0 0,-1 0 0,0 0 0,0 1 0,0-1-1,0 0 1,0 0 0,0 0 0,0 0 0,0 0 0,0 1 0,0-1 0,0 0 0,0 0 0,0 0 0,0 0 0,0 1 0,0-1 0,0 0 0,0 0 0,0 0 0,0 0 0,0 0 0,0 1 0,0-1 0,0 0 0,0 0 0,0 0 0,0 0 0,-1 1 0,2 19-7,3 88 49,20 118 1,-20-205-52,3 11-32,-2 1 1,-1-1-1,-1 58 1,-4-88 34,1 1 0,-1-1 0,1 0 0,-1 0 0,0 0 0,0 1 0,0-1 0,0 0 0,0 0 1,0-1-1,-1 1 0,1 0 0,-1 0 0,1-1 0,-1 1 0,0 0 0,0-1 0,1 0 0,-1 1 0,0-1 0,0 0 1,0 0-1,0 0 0,-1 0 0,-3 1 0,1-1-1,-1 0 0,0 1 0,1-2 0,-1 1-1,1-1 1,-1 0 0,0 0 0,1 0 0,-11-3 0,11 2 4,0 0 0,0 0 0,0-1 0,0 0 0,1 0 1,-1 0-1,1 0 0,-1-1 0,1 0 0,0 0 0,0 0 0,0 0 0,0-1 0,1 1 0,0-1 0,-1 0 1,1 0-1,0-1 0,1 1 0,-1 0 0,-2-9 0,3 6-71,1-1 0,0 0 0,0 0 1,1 1-1,0-1 0,0 0 0,1 0 0,0 1 0,0-1 0,1 0 0,0 1 0,0-1 1,1 1-1,5-11 0,0 2-703,0 0 1,2 0-1,0 1 1,0 0-1,17-17 1,18-12-4755,-13 16-1850,-19 17 1917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2:19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43 11293,'-1'-4'-183,"-5"-31"-117,6 33 445,4 1 29,1 0-112,-1 1-1,1 0 1,0 0 0,0 1 0,0-1-1,0 1 1,-1 0 0,1 0-1,0 1 1,-1 0 0,1-1 0,-1 1-1,1 1 1,-1-1 0,0 1-1,5 3 1,14 11 293,32 30 0,-48-41-277,10 11 84,0 1 1,0 0 0,-2 2-1,-1 0 1,0 0-1,-1 1 1,-2 1 0,0 0-1,-1 1 1,-1 0-1,-1 0 1,-1 1 0,5 39-1,-9-47-195,-1 0 1,-1 1-1,-1-1 1,0 1-1,-1-1 0,-1 0 1,0 1-1,-1-1 0,-1 0 1,-1 0-1,0-1 0,-1 1 1,0-1-1,-2 0 0,1-1 1,-2 0-1,0 0 1,-1-1-1,0 0 0,-1-1 1,-15 15-1,16-19-1127,-1 0 0,0-1 0,0 0 0,-1-1 0,0 0 0,0-1 0,-23 7 0,7-5-2228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2:20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229 199 7157,'-32'-6'-118,"-48"-3"0,-37 12 11439,148-1-9267,49-3-1687,664-53 3350,-250 15-2433,-197 12-677,68-5-562,-135 13-1536,-105 8-1323,-88 6 666,-35 4 963,-87 9-15637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2:20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585 182 7513,'-346'23'2607,"293"-21"-1692,-127 6 4095,175-8-1857,20-1-2503,311-1 1993,669-14 962,-6-63-1746,-969 77-1866,74-10-807,155-38 0,-228 44 101,-17 6 302,0-1 1,0 0-1,-1 0 1,1 0-1,0-1 1,-1 1-1,1-1 1,-1 0-1,1 0 1,-1 0-1,0 0 1,0 0-1,3-4 1,-32-15-11400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31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704 48 3840,'1'-3'347,"1"-5"611,8-29 15251,-14 40-16171,-5 5 296,-1 1 0,2-1 0,-11 14 0,-212 303 6063,79-51-3265,17-26-2622,126-235-510,-17 35 0,18-27 0,-2-2 0,1-2 0,0 0 0,3 1 0,-3-2 0,0-1 0,-2-6-156,9-9-190,1-5-206,-10-63-8622,9 59 5314,-2 4 3296,0 1-1169,-2-4-4235,-6-12-2590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34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83 281 6029,'46'-46'1168,"-44"44"-96,2 10-601,0-1-319,0 0 0,-1 0-1,0 0 1,-1 1 0,0-1-1,0 1 1,0 0 0,-1-1 0,0 1-1,-1 16 1,-53 359 4262,30-246-2535,8-76-19,15-61-1836,0 1-1,0-1 0,-1 1 1,1-1-1,0 0 1,0 1-1,0-1 0,0 1 1,-1-1-1,1 0 0,0 1 1,-1-1-1,1 0 1,0 1-1,-1-1 0,1 0 1,0 1-1,-1-1 0,1 0 1,0 0-1,-1 1 1,1-1-1,-1 0 0,1 0 1,-1 0-1,1 0 0,0 1 1,-1-1-1,1 0 1,-1 0-1,1 0 0,-1 0 1,1 0-1,-1 0 0,1 0 1,-1 0-1,1-1 1,0 1-1,-1 0 0,1 0 1,-1 0-1,1 0 0,-1-1 1,1 1-1,0 0 1,-1 0-1,1-1 0,0 1 1,-1 0-1,1 0 0,0-1 1,-1 1-1,1-1 1,0 1-1,-1 0 0,1-1 1,0 1-1,0-1 0,-1 0 1,-14-21 307,15 22-342,-5-8 86,1-1 1,1 0 0,0 1 0,0-1 0,0-1 0,1 1 0,0-10 0,-3-66 256,4 66-271,1-28 33,1 1 0,3-1 0,2 1 0,1 0 0,20-64 0,-18 82-65,1 0 0,1 1-1,1 1 1,2 0 0,0 0-1,2 2 1,0 0 0,2 0-1,36-36 1,-43 50-22,-1 2 0,1-1 0,1 1-1,0 1 1,0 0 0,0 1 0,1 0 0,14-4-1,-23 9-4,-1-1 0,1 1 0,0 0 0,0 0 0,0 1 0,0-1 0,-1 1 0,1 0 0,0 0 0,0 0 0,0 1 0,0-1 0,0 1 0,0 0 0,0 0-1,-1 0 1,1 0 0,0 1 0,-1 0 0,1 0 0,-1 0 0,1 0 0,-1 0 0,0 0 0,0 1 0,0 0 0,-1 0 0,1 0 0,0 0 0,-1 0 0,0 0-1,3 5 1,-3-2 1,1-1-1,-1 1 0,0 0 0,-1 0 1,1 0-1,-1 0 0,-1 1 0,1-1 1,-1 0-1,0 0 0,0 0 1,-1 1-1,0-1 0,0 0 0,0 0 1,-1 0-1,0 0 0,0 0 0,0 0 1,-1-1-1,0 1 0,-5 8 0,-3 1 5,1-1-1,-2 0 0,0 0 1,-1-1-1,0-1 0,-23 17 0,-54 27 4,70-46 43,1 1 0,0 1 0,1 0 1,0 2-1,-31 30 0,48-43-4,-1 1-1,1 0 0,0 0 1,0 0-1,-1 0 1,1 0-1,0 0 1,0 0-1,1 0 1,-1 0-1,0 0 1,1 0-1,-1 1 1,1-1-1,0 0 1,0 0-1,0 1 0,0-1 1,0 0-1,0 0 1,1 1-1,-1-1 1,2 2-1,0 1 28,0-1 0,0 1-1,1-1 1,0 0 0,0 0 0,0 0-1,0 0 1,0-1 0,1 1-1,4 3 1,11 6 155,-1 0-1,2-1 0,32 14 1,298 113 1182,-193-81-2864,-4 4-4123,-99-38 1184,-18-10-1966,-12-6-1034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35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13 121 13293,'-1'-2'-79,"0"1"-1,-1-1 0,1 0 1,0 0-1,0 0 0,0 0 1,0 0-1,0 0 0,1 0 0,-1 0 1,1 0-1,-1-1 0,1-1 1,-1 0-108,9 1-70,12-4 239,1 0-1,0 1 0,1 2 0,28-4 0,99-1 21,-33 3 28,-91 3 18,11 1 555,61-14 1,-93 15-63,-4-2-136,1-6-468,-1 9 93,0 0 1,0 0 0,0 0-1,0 0 1,0-1 0,0 1-1,-1 0 1,1 0 0,0 0-1,0 0 1,0 0-1,0 0 1,0-1 0,-1 1-1,1 0 1,0 0 0,0 0-1,0 0 1,-1 0 0,1 0-1,0 0 1,0 0 0,0 0-1,-1 0 1,1 0 0,0 0-1,0 0 1,0 0-1,0 0 1,-1 0 0,1 0-1,0 0 1,0 0 0,0 0-1,-1 0 1,1 0 0,0 0-1,0 1 1,0-1 0,0 0-1,-1 0 1,1 0 0,0 0-1,0 0 1,0 0-1,0 1 1,0-1 0,0 0-1,-1 0 1,-2 2-12,-1 0 24,1 0 0,-1 1 1,0-1-1,1 1 0,0 0 0,-1-1 0,1 2 0,0-1 1,0 0-1,1 0 0,-1 1 0,1 0 0,0-1 1,-1 1-1,2 0 0,-1 0 0,0 0 0,0 5 0,0 3 102,1 0 0,0 0 0,0 1-1,2-1 1,-1 0 0,2 0-1,3 17 1,28 87 678,-16-61-414,-6-20-84,-2 1 0,-1 0 0,-2 0 0,3 72 0,-9-98-270,0-1-1,-1 0 1,0 0 0,0 1-1,-1-1 1,0 0 0,-1 0-1,0-1 1,-1 1 0,1-1-1,-1 1 1,-1-1 0,0 0-1,0-1 1,-1 1 0,1-1-1,-2 0 1,1 0 0,-1-1-1,0 0 1,0 0 0,-1-1-1,1 0 1,-1 0 0,-10 4-1,17-9-122,0 1 0,1-1 0,-1 0 0,0 0 1,0 0-1,0 0 0,0 1 0,0-1 0,1 0 0,-1-1 0,0 1 0,0 0 0,0 0 0,0 0 0,0 0 0,1-1 0,-1 1 0,0 0 0,0-1 0,1 1 0,-1-1 0,0 1 0,0-1 0,1 1 0,-1-1 0,0 1 0,1-1 1,-1 0-1,1 1 0,-1-1 0,1 0 0,-1 1 0,1-1 0,-1 0 0,1 0 0,0 1 0,0-1 0,-1 0 0,1 0 0,0-1 0,-2-2 180,2 4-142,0 0-1,0 0 1,-1-1-1,1 1 0,0 0 1,0-1-1,0 1 1,0 0-1,0 0 1,0-1-1,0 1 1,0 0-1,0-1 1,0 1-1,0 0 1,0-1-1,0 1 1,0 0-1,0 0 1,0-1-1,0 1 1,0 0-1,0-1 1,0 1-1,0 0 1,0 0-1,1-1 1,-1 1-1,0 0 1,0 0-1,0-1 1,1 1-1,-1 0 1,0 0-1,0-1 1,1 1-1,-1 0 1,0 0-1,0 0 0,1 0 1,-1 0-1,1-1 1,24-20-2266,0 0 1,2 2-1,1 1 1,31-15-1,-18 13-2001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56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13237,'9'-23'249,"-9"23"-230,0 0-1,0 0 1,0 0 0,1 0-1,-1 1 1,0-1 0,0 0-1,0 0 1,0 0 0,0 0-1,0 0 1,0 0 0,0 0-1,0 0 1,0 0 0,0 0-1,0 0 1,1 0-1,-1 0 1,0 0 0,0 0-1,0 0 1,0 0 0,0 0-1,0 0 1,0 0 0,0 0-1,0 0 1,0 0 0,0 0-1,1-1 1,-1 1-1,0 0 1,0 0 0,0 0-1,0 0 1,0 0 0,0 0-1,0 0 1,0 0 0,0 0-1,0 0 1,0 0 0,0 0-1,0 0 1,0 0 0,0-1-1,0 1 1,0 0-1,0 0 1,0 0 0,0 0-1,-3 30 2075,1-11-2224,0 16 878,2-1 0,1 0 0,2 0 0,10 45-1,41 122 881,-21-86-2243,-30-104-393,0 0 0,-2 1 1,1-1-1,-1 21 0,-8 15-7953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11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286 630 6029,'24'-12'-197,"37"-24"1,-53 30 301,-1 1 0,0-1-1,0-1 1,0 1 0,0-1 0,-1 0 0,0-1-1,5-8 1,-10 12-15,0 1-1,0-1 1,0 0-1,0 1 1,-1-1-1,1 0 1,-1 1-1,0-1 1,0 0-1,-2-7 1,2 8-31,0 2-37,0-1 0,-1 1 0,1-1 0,0 1 0,-1 0 0,1-1 0,-1 1 0,0 0 0,1-1 0,-1 1 0,0 0 0,0 0 0,0 0 0,0 0 0,0-1 0,0 1 0,-2-1 0,-1-1 46,-1-2 29,0 0-1,-1 0 1,0 1-1,0 0 0,0 0 1,0 0-1,0 1 0,-1 0 1,0 0-1,0 1 0,1 0 1,-1 0-1,-13-1 1,2 0 121,0 2 0,0 0 0,0 1 0,-21 2 0,26 0-65,1 0 0,-1 1 0,1 0 0,0 1 0,0 0 0,1 1 0,-1 0 0,1 1 0,-17 11 0,22-13-75,0 1-1,1-1 0,-1 2 0,1-1 0,0 0 0,0 1 1,1 0-1,-1 0 0,1 1 0,1-1 0,-1 1 1,1 0-1,0 0 0,1 0 0,0 0 0,0 0 0,-1 9 1,2-10-12,0-1 1,1 0-1,0 1 1,0-1-1,0 1 1,1-1-1,0 0 1,0 1-1,0-1 1,1 0-1,-1 0 1,1 1-1,0-1 1,1-1-1,-1 1 1,1 0-1,4 4 1,-4-6-41,0-1 0,0 0 0,0 0 0,0 0 0,0-1-1,1 1 1,-1-1 0,1 0 0,-1 0 0,1 0 0,-1 0 0,1 0 0,0-1 0,0 0 0,-1 0 0,1 0 0,0 0-1,6-1 1,-3 0 17,1-1-1,-1 1 0,0-1 1,0-1-1,0 1 0,0-1 1,0 0-1,9-6 0,-10 5-1,0-1-1,-1 1 1,1-1-1,-1 0 1,0-1-1,0 1 0,0-1 1,-1 0-1,0 0 1,0-1-1,-1 1 1,0-1-1,0 0 0,0 0 1,-1 0-1,0 0 1,2-12-1,-3 6 29,-1 1-1,0-1 1,-1 1-1,0-1 0,-1 1 1,0 0-1,-1-1 1,0 1-1,-9-18 1,6 13-21,-4-6 30,1 0 0,1-1 0,-7-40 0,14 59-110,1 0 0,0 0 0,0 0-1,0 0 1,1 0 0,0 1 0,0-1 0,0 0-1,0 0 1,1 1 0,0-1 0,0 1 0,0-1-1,0 1 1,1 0 0,0 0 0,0 0 0,0 0-1,0 0 1,7-5 0,5-3-73,-1 2 0,2-1 1,0 2-1,19-9 0,14-9-10,-36 18 218,1 0 0,24-11-1,-35 19-65,-2 0-27,0 1-11,-1-1 0,0 1 0,0 0 0,1-1 0,-1 1 0,0 0 0,1-1 0,-1 1 0,1 0 0,-1 0-1,0-1 1,1 1 0,-1 0 0,1 0 0,-1 0 0,0 0 0,1 0 0,-1-1 0,1 1 0,-1 0 0,1 0-1,-1 0 1,1 0 0,-1 0 0,0 0 0,1 0 0,-1 1 0,1-1 0,-1 0 0,1 0 0,-1 0 0,0 0-1,1 0 1,-1 1 0,1-1 0,-1 0 0,0 0 0,1 1 0,-1-1 0,3 10 4,-1 0 0,0-1 0,-1 1 0,0 0 0,-1 0 0,0 0 0,-1 0 0,-1 10 0,1-14-1,-1 21 21,-8 179 231,10-170-116,2 1 0,2 0 0,12 56 1,-14-86-94,0 1 1,0-1 0,1 0 0,0 0 0,1 0 0,0 0 0,0 0 0,0-1 0,1 1 0,-1-1 0,2-1-1,-1 1 1,10 7 0,-9-9 6,-1 0 0,1-1 0,0 0 0,0 0 0,0-1 1,1 1-1,-1-1 0,0-1 0,1 1 0,-1-1 0,1 0 0,0-1 0,-1 0 0,1 0 0,0 0 0,-1-1 0,11-1 0,-6-1 19,0 0 0,0-1-1,0 0 1,0-1 0,-1 0 0,1 0 0,-1-1-1,-1-1 1,1 1 0,-1-2 0,0 1-1,-1-1 1,1-1 0,-2 1 0,1-1 0,-1-1-1,10-18 1,-8 10-18,-1 0 1,0 0-1,-2 0 0,0-1 0,-1 0 1,-1-1-1,-1 1 0,1-26 1,-3 11-24,-2 0 1,-1 0-1,-11-60 1,13 94-35,0-1-1,0 1 1,0 0 0,0-1 0,0 1 0,0 0 0,0 0 0,-1-1 0,1 1 0,0 0 0,0-1 0,0 1 0,0 0 0,0-1 0,0 1 0,-1 0 0,1 0 0,0-1 0,0 1 0,0 0 0,-1 0-1,1 0 1,0-1 0,0 1 0,-1 0 0,1 0 0,0 0 0,-1-1 0,1 1 0,0 0 0,0 0 0,-1 0 0,1 0 0,0 0 0,-1 0 0,1 0 0,0 0 0,-1 0 0,0 0 0,-12 11-22,11-7 28,-1 0 0,0 1-1,1-1 1,0 0-1,0 1 1,1 0-1,-1-1 1,1 1 0,-1 6-1,0 16 8,1 1 0,1-1 0,1 1-1,2-1 1,0 1 0,2-1 0,17 52-1,-17-64 7,1 0-1,0-1 0,1 1 0,1-1 0,0-1 1,1 0-1,0 0 0,1 0 0,0-1 0,1-1 1,1 0-1,0 0 0,0-1 0,1-1 0,16 10 1,-21-15-9,0 0 1,0-1 0,1 0 0,-1 0-1,1-1 1,0 0 0,-1-1 0,1 0-1,0 0 1,0 0 0,0-1 0,0-1-1,0 0 1,0 0 0,0 0 0,-1-1-1,1-1 1,0 1 0,-1-2-1,0 1 1,0-1 0,0 0 0,0 0-1,0-1 1,-1 0 0,0-1 0,0 0-1,-1 0 1,1 0 0,-1-1 0,-1 0-1,1 0 1,8-14 0,-7 9-48,0 0 1,-1-1-1,0 0 1,-1 0-1,0 0 1,-1-1-1,0 0 0,-2 1 1,1-1-1,-2 0 1,1-25-1,-2 38 35,0-1-1,0 1 1,0-1-1,-1 1 1,1-1-1,0 1 1,-1-1 0,1 1-1,-1 0 1,1-1-1,-1 1 1,1 0-1,-2-2 1,-1-1-11,2 2 6,-1 0 1,0 0-1,1 0 0,-1 0 1,0 1-1,0-1 0,0 1 1,0-1-1,-1 1 0,1 0 1,0 0-1,-1 0 1,1 0-1,0 0 0,-4 0 1,2 0-8,3 0 14,0 1-1,0-1 1,0 1 0,0 0-1,0-1 1,-1 1 0,1 0-1,0 0 1,0 0 0,0 0 0,-1 0-1,1 0 1,0 0 0,-2 1-1,-1 0-6,0-1-24,0 2 2,0 1 27,0 0-1,0-1 1,1 1 0,0 0 0,-1 1 0,1-1-1,0 1 1,1-1 0,-1 1 0,1 0 0,-1 0-1,1 0 1,0 0 0,1 0 0,-1 1 0,1-1-1,0 0 1,0 1 0,-1 5 0,2-9 5,0 1-1,0 0 1,0 0 0,0-1 0,0 1-1,0 0 1,1-1 0,-1 1 0,1 0-1,-1-1 1,1 1 0,-1-1 0,1 1-1,0-1 1,1 3 0,2 2-17,-2 1-234,2-1-1,-1 1 1,1-1 0,0 0-1,0 0 1,1 0 0,0-1 0,0 1-1,0-1 1,1-1 0,-1 1-1,1-1 1,0 1 0,12 4 0,-6-3-1097,0-1 1,0-1-1,0 0 1,1 0-1,-1-1 1,1-1-1,17 1 1,-7-2-2092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57.8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249 57 5541,'15'-54'-12,"-14"51"651,-10 14-116,-31 41 521,-35 60 0,52-72-540,1 0-1,2 1 1,2 1 0,2 1 0,-15 63-1,28-92-379,0 1 0,1 0 0,0 0-1,2 0 1,0 1 0,0-1 0,1 0 0,1 0-1,1 0 1,0 0 0,1-1 0,0 1-1,2-1 1,-1 0 0,2 0 0,0-1 0,0 0-1,1 0 1,1 0 0,11 12 0,-7-11-21,1-1 1,0-1 0,1 0 0,0-1 0,1-1-1,0-1 1,1 0 0,0 0 0,31 9 0,-36-14-51,-1-1 0,1-1 0,0 0 0,1 0 0,-1-1 0,0-1 0,14-1 0,-18 0-22,-1 0 1,1-1 0,0 0-1,-1 0 1,1 0-1,-1-1 1,0 0 0,1-1-1,-2 0 1,1 0 0,11-8-1,-16 10-16,-1 1-1,1 0 1,0-1 0,0 1 0,0-1-1,-1 0 1,1 0 0,-1 1-1,0-1 1,1 0 0,-1 0-1,0 0 1,0 0 0,0-1-1,0 1 1,-1 0 0,1 0-1,-1-1 1,1 1 0,-1 0-1,0 0 1,0-1 0,0 1-1,0 0 1,0-1 0,0 1-1,-1 0 1,1-1 0,-1 1-1,1 0 1,-1 0 0,0 0-1,0-1 1,0 1 0,-3-4-1,1 2 38,-1 0-1,0 0 1,1 1-1,-1-1 1,-1 1-1,1 0 1,-1 0 0,1 0-1,-1 0 1,0 1-1,0 0 1,0 0-1,0 0 1,0 0-1,-6 0 1,-9-1 19,0 1 0,0 1 0,-1 1 1,1 0-1,0 2 0,-1 0 0,1 2 0,1 0 1,-1 1-1,0 1 0,1 0 0,0 2 0,1 0 0,0 2 1,-21 13-1,1 9-1840,22-7-2304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30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74 14605,'5'-35'-4273,"-5"31"3993,0-16 276,0 16 1608,-5-6 6319,5 16-7878,0 23 956,6 43 1,35 327 4144,-9-69-2099,-6-67-343,-25-250-2589,-3-12-72,0 5-28,13 39 54,10-74-14615,-10-5 11832,-2 15-2829,5-5-2560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30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57 13429,'2'-4'-849,"17"-27"-1353,-17 29 2643,11-17 7208,-13 19-7551,0 19 1847,-3 44-1949,1-35 1076,4 305 3796,-1-314-4645,4 107 1144,0 207 1564,-5-200-1914,0-129-945,1 0-13,1 13-18,-2-13-33,0 0-159,0-3 492,0 1-728,0 0 0,0 0-1,0 0 1,0-1 0,0 1 0,-1 0-1,1 0 1,-1-1 0,1 1-1,-1 0 1,1 0 0,-1-1-1,-1 3 1,-36-24-18794,30 15 13285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31.5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332 0 10569,'-90'12'-2259,"1"6"3445,86-18-818,-20 5 488,18-4-348,0-1 45,-37 7 1995,38-6-1850,0 0 8,-63 8 10933,85-9-11230,297-18 1237,186 1-176,-224 13-634,-272 4-840,-1 0 3,37 1-18,-37-1 14,15-3-29,-15 2-44,18-2-833,-18 3 211,-1-2-1564,8-4 1469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37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1324 11197,'-4'-1'-763,"-8"-2"-904,-34-10 12666,60 14-10596,405 12 2270,-153-10-1930,173-14 113,-339 6-679,18 0 51,-115 5-193,16-5 4,-15 4 16,-1 1-30,-1 0 1,1 0-1,0-1 1,-1 1-1,1-1 1,-1 1-1,1-1 1,0 0-1,-1 0 0,0 0 1,4-2-1,-3 1 393,-7-5-373,-11-23 2,11 23 100,3 6-116,-1 0 1,1 0-1,0 0 0,0-1 1,0 1-1,0 0 0,0 0 1,0-1-1,0 1 0,0-1 1,1 1-1,-1-1 0,0 1 1,1-1-1,-1-2 0,-7-22 396,8 26-436,-1-4 108,0 1 4,-2-13-5,2 13-6,0-2 3,-13-85 492,-3-149 0,12 88-496,3-72-67,5 125-13,8-35 21,2-17 40,-9 114-82,-4 32 20,0-1-19,1-12 1262,-3 3-5058,-53 27-20525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38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85 10213,'-55'-47'-2544,"51"45"2604,3-1 91,-1 0 0,1 1 1,-1-1-1,0 0 0,0 1 0,0-1 0,0 1 0,-4-3 0,4 2 1346,-11-4 7449,7 29-8473,2 0 0,0 0 1,-2 42-1,6 82 1287,1-69-983,30 326 3289,-28-377-3768,5 30 354,4 68 669,2-45-526,-14-75-643,3 17 100,-3-18-231,0 10-2,0-10 125,0 1-134,0 3-1703,-1 17 5354,-1-4-6675,-26-56-25776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40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392 144 14841,'0'0'-792,"-2"-5"-1311,-3-15 1847,4 15 105,-1 1 131,-6-8 430,1 0 0,-2 1 0,0 0 0,0 0 0,0 1 0,-15-11 0,21 18-79,-32-14 1188,32 16-1250,-1 0-7,-4 2-68,0-1-1,0 1 0,0 0 1,0 1-1,1 0 1,-1 0-1,0 1 0,1 0 1,0 0-1,-8 5 1,-2 1 257,1 1 1,0 0-1,-23 20 1,31-23-301,1 2 0,-1-1 0,1 1 0,1 0 1,-1 1-1,2 0 0,-1-1 0,1 2 0,1-1 0,0 1 0,0-1 1,1 1-1,1 0 0,0 0 0,0 1 0,1-1 0,0 0 0,2 18 1,0-11-14,1-1 0,1 1 0,0-1 0,2 1 0,0-1 1,1-1-1,0 1 0,1-1 0,1 0 0,1 0 0,13 17 1,-20-29-81,0 0 0,1-1 0,0 1 1,0-1-1,0 0 0,0 0 0,0 0 0,0-1 1,1 1-1,0-1 0,-1 1 0,1-1 1,0 0-1,0-1 0,0 1 0,0-1 1,8 2-1,-4-4-14,-1 0 1,0 0-1,0-1 1,0 0-1,0-1 1,0 0-1,-1 0 1,1 0-1,-1-1 1,0 0-1,0 0 1,0 0-1,0-1 1,-1 0 0,0 0-1,6-8 1,14-15 146,38-61 0,-55 77-155,53-95 213,-19 32 172,-38 68-320,5-11-58,-9 18-33,0-1-1,0 1 1,0 0-1,0 0 1,0 0-1,0-1 0,0 1 1,0 0-1,1 0 1,-1 0-1,0-1 0,0 1 1,0 0-1,0 0 1,0 0-1,0 0 1,0-1-1,0 1 0,0 0 1,1 0-1,-1 0 1,0 0-1,0-1 0,0 1 1,0 0-1,1 0 1,-1 0-1,0 0 1,0 0-1,0 0 0,0 0 1,1 0-1,-1 0 1,0 0-1,0 0 0,0-1 1,1 1-1,-1 0 1,0 0-1,0 0 1,0 0-1,1 1 0,-1-1 1,0 0-1,0 0 1,0 0-1,1 0 0,-1 0 1,0 0-1,0 0 1,0 0-1,0 0 1,1 0-1,8 29 187,6 34 1,-10-37-38,1 0 0,1 0-1,14 30 1,-19-52-142,7 16 125,1 0 0,1-1 0,0 0 0,19 23 0,-28-40-60,-1-1-72,-1 0 0,1 1 0,0-1 0,0 0 1,0 0-1,0 0 0,0 0 0,0 0 0,0 0 0,1-1 1,-1 1-1,0 0 0,0 0 0,1-1 0,-1 1 0,3 0 1,18 8 83,-19-8-101,-25-53-22614,8 27 16221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41.4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23 11421,'0'0'-492,"2"-2"-383,20-11 1175,-21 12 4,-1 0 1,1 1 0,0-1 0,0 0 0,0 1 0,0-1-1,0 1 1,0-1 0,0 1 0,0-1 0,0 1-1,0 0 1,0 0 0,0-1 0,1 1 0,-1 0-1,0 0 1,0 0 0,0 0 0,0 0 0,2 1 0,1 20 688,-1 1 0,0 0 0,-2 43 0,-17 280 4659,13-290-3767,2-35-4493,0-2-7741,-5-30 7604,-17-41-1792,9 20-1937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41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1 104 12993,'2'-27'-180,"8"6"-180,2 5 20,6-1 52,-6 10 136,8-4-692,6 6-1276,-3 7-1925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42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91 6961,'30'174'4002,"-15"-105"-621,-14-66-2812,1 6 86,-3-5-155,-1-8 2514,0-1-2993,-4-8 131,0 0 0,2-1 0,0 1 0,0-1 0,-1-17 0,3 7 113,4-42 0,-1 58-218,0 1-1,0 0 0,1 0 1,0 0-1,0 0 1,0 0-1,1 0 0,0 1 1,1-1-1,0 1 1,0 0-1,0 0 1,0 0-1,1 0 0,0 1 1,0 0-1,1 0 1,-1 0-1,1 1 0,0 0 1,0 0-1,1 0 1,-1 1-1,1 0 0,-1 0 1,1 1-1,9-3 1,-12 5-18,-1 0 0,1-1 0,-1 2 0,0-1 0,1 0 0,-1 1 1,0 0-1,1-1 0,-1 1 0,0 1 0,0-1 0,0 0 0,0 1 1,0-1-1,0 1 0,0 0 0,0 0 0,2 3 0,2 1 69,0 0 1,-1 1-1,0 0 0,-1 0 0,7 10 0,0 5 75,-2 0 0,0 0 0,-1 1-1,-2 1 1,0-1 0,5 41-1,-5 20-2759,-7-81 1497,1 1-1161,-4 5 3403,-1-1-4314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12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210 34 7225,'0'0'-164,"1"-3"24,7-10 6215,-16 12-5826,-31-2 169,39 3-410,0 0 0,-1 0 0,1 0 0,0 0 0,0 0 0,-1-1 0,1 1 0,0 0 0,-1 0 0,1 0 0,0 0-1,0 0 1,-1 0 0,1 0 0,0-1 0,0 1 0,-1 0 0,1 0 0,0 0 0,0 0 0,-1-1 0,1 1 0,0 0 0,0 0 0,0-1 0,0 1 0,-1 0-1,1 0 1,0-1 0,0 1 0,0-1 0,0 1 2,0-1 0,-1 1 0,1-1-1,0 1 1,0 0 0,-1-1 0,1 1-1,0-1 1,-1 1 0,1 0 0,-1-1 0,1 1-1,0 0 1,-1-1 0,1 1 0,-1 0-1,1 0 1,-1-1 0,1 1 0,-1 0 0,1 0-1,-1 0 1,1 0 0,-1 0 0,1-1 0,-1 1-1,1 0 1,-1 0 0,0 1 0,-5-1 22,0 0 0,0 1 0,0 0 0,0 0 0,0 0 0,0 1 0,1 0 0,-1 0 0,0 0 0,1 1 0,0 0 0,0 0 0,0 0 0,0 1 0,0 0 0,-5 5 0,5-4-4,-1 0 1,2 1-1,-1 0 0,0 0 0,1 0 0,0 1 1,1-1-1,0 1 0,0 0 0,0 0 1,1 0-1,-3 12 0,5-16-65,-1 0 0,1-1-1,0 1 1,1 0 0,-1 0 0,0 0 0,1-1 0,0 1-1,-1 0 1,1 0 0,0-1 0,0 1 0,1-1-1,-1 1 1,1-1 0,-1 1 0,1-1 0,0 0-1,-1 0 1,1 0 0,0 0 0,1 0 0,2 2 0,2 1-384,0-1 0,0 1 1,0-1-1,1-1 0,14 6 1,-21-9 290,38 9-2217,-5-12-2376,5-5 2073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42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99 9033,'41'-84'649,"-40"83"-636,-1 0 1,1 1-1,-1-1 1,1 0 0,0 1-1,-1-1 1,1 1-1,0-1 1,-1 1 0,1-1-1,0 1 1,0-1-1,-1 1 1,1 0 0,0-1-1,0 1 1,1 0-1,-2 0 18,0 0 0,1 0-1,-1 0 1,0 0-1,1 0 1,-1-1 0,0 1-1,0 0 1,1 0 0,-1 0-1,0 0 1,1 0-1,-1-1 1,0 1 0,0 0-1,1 0 1,-1 0 0,0-1-1,0 1 1,1 0-1,-1 0 1,0-1 0,0 1-1,0 0 1,1-1-1,-1 1 1,0 0 0,0-1-1,6 5 472,0 1-319,-1 1-1,1-1 1,-1 1-1,0 0 1,0 0-1,-1 0 1,0 1-1,0 0 1,-1 0-1,1 0 1,-1 0-1,-1 0 1,3 10-1,17 100 1734,-4 0 1,2 145-1,-14-172-1190,0-11-163,2 39-267,-5-43-3229,-6-53 280,3-18 827,-12 7-2429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42.5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85 8813,'2'-5'204,"-1"3"-143,0-1 0,0 0 0,0 1 0,0-1 0,1 1 0,-1 0 0,1-1 0,0 1 0,0 0 0,-1 0 0,1 0 0,1 0 0,-1 0 0,0 1 0,0-1 0,1 1 0,-1-1 0,1 1 0,-1 0 0,1 0 1,0 0-1,-1 0 0,5-1 0,56-11 275,1 3 0,-1 3 0,1 2 0,91 6 0,-148-1-585,41 3-1863,-20 8-3375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42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37 6033,'-1'-3'166,"-12"-30"4527,7 40-3979,-1 3-393,1 0 0,0 0 0,1 0 0,0 1 1,0 0-1,-3 12 0,-6 30 895,-6 20 986,-20 132-1,38-185-2014,0 1-1,2 0 1,0 0-1,1 0 1,1-1-1,1 1 1,1 0-1,0-1 1,2 0-1,1 0 1,11 25-1,-12-35-427,1 1-1,0-1 1,1-1-1,0 1 0,1-1 1,0 0-1,0-1 1,1 0-1,0-1 0,0 0 1,1-1-1,0 0 1,0 0-1,0-1 0,1 0 1,-1-1-1,16 3 1,7 0-1901,1 0 0,0-3 0,0 0 0,65-4 0,-43-3-2655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43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 6 9965,'0'0'655,"-2"-3"-331,1 0 1325,6 7-577,19 19-80,32 37 455,-34-32-883,-2 1-1,-1 0 1,-1 1-1,-1 1 1,-2 1-1,-2 0 1,-1 1 0,15 60-1,-24-75-409,-1 1 1,0-1-1,-1 0 0,-1 1 1,-1-1-1,0 0 0,-8 36 1,5-40-218,-1 0 0,0 0 1,-1-1-1,0 0 0,-1 0 0,-1 0 1,0-1-1,0 0 0,-1 0 0,-21 20 1,19-23-472,0 0 1,0 0-1,0-1 1,-1-1-1,-1 0 1,1 0 0,-14 4-1,13-6-758,0-1 0,0-1 0,-1 0 0,1 0 0,-1-2 0,1 1 0,-20-2 0,0-2-3969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44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174 130 9533,'9'-17'-1926,"1"-19"1624,-9 33 394,0 0 52,1-7 523,-1 0-1,-1 1 1,0-1 0,0-10 0,-1 15 162,-18-1-3,15 5 24,-3 4-407,-7 2-84,1 2 0,0 0-1,1 0 1,-1 1 0,2 1-1,-22 19 1,27-22-181,1 0 0,-1 0-1,2 0 1,-1 1 0,1 0-1,-1 0 1,2 0 0,-1 0-1,1 1 1,0-1 0,1 1-1,0 0 1,0 0 0,1 0-1,-1 10 1,2-14-102,0 1 1,1-1-1,0 1 0,0-1 1,0 0-1,1 1 0,0-1 0,-1 0 1,1 0-1,1 0 0,2 5 1,2 2 148,8 11 98,1-1 0,0-1-1,2 0 1,0-1 0,1-1 0,30 21 0,-5-1 234,-35-31-370,-1 1-1,0 0 1,0 1 0,-1-1 0,9 16 0,-15-22 44,-1 0-220,0 0 0,0 0 0,0-1 0,-1 1 0,1 0 0,-1 0 0,1 0 0,-1-1 1,0 1-1,-1 2 0,-1 1 9,1 0 36,-1-2-7,-1 2-84,-1-1 1,0 0-1,0 0 0,0-1 0,0 0 0,-1 0 0,1 0 0,-1 0 1,0-1-1,0 0 0,0 0 0,0-1 0,0 1 0,-12 0 1,13-3-359,0 1 0,0-1 1,0 0-1,0 0 1,0 0-1,0-1 1,0 0-1,0 0 1,1 0-1,-1 0 1,0-1-1,-4-3 0,3 0-708,1-1 0,0 1 0,0-1 0,0 0-1,1 0 1,0-1 0,0 1 0,1-1 0,0 0-1,-4-14 1,0-6-4038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45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52 9701,'1'-3'-103,"0"-2"91,-1 4 30,0-1 0,1 0 0,-1 0 0,1 0-1,-1 1 1,1-1 0,-1 0 0,1 1 0,0-1 0,0 0 0,0 1 0,0-1-1,0 1 1,0-1 0,1 1 0,-1 0 0,0 0 0,1-1 0,-1 1 0,1 0-1,-1 0 1,1 0 0,-1 0 0,3 0 0,10-2 299,0 1 0,1 0 0,-1 2 0,0-1 0,0 2 0,20 2 0,-7-1 73,190 2 2797,-173-4-3527,-40 0 17,-1 1-1072,4 1 1638,9 11-7416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30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128 450 1160,'0'0'609,"-4"1"-127,2-1-216,0 0 0,0 0 0,0 0 0,0 0 0,0 0 0,0-1-1,0 1 1,0 0 0,0-1 0,0 0 0,0 1 0,0-1 0,0 0 0,0 0 0,1 0 0,-4-3 0,1 2 2303,3 7-2124,0 10-101,0 0 1,2 0 0,-1 0-1,2 0 1,3 19 0,24 86 1180,-15-63-731,13 49 2267,-25-102-969,-10-10-1696,-6-6-268,1-1-1,0 0 0,1-1 0,0-1 0,1 0 0,1 0 1,1-1-1,0 0 0,0-1 0,2 0 0,0 0 0,1-1 1,1 1-1,-3-23 0,5 21-69,0 0 1,2-1-1,0 0 1,1 1-1,1-1 1,1 1-1,1-1 1,0 1-1,2 0 1,0 0-1,1 0 1,1 1-1,18-35 1,-9 27-13,1 1 0,1 0 0,1 2 1,1 0-1,26-23 0,-32 33-25,0 2 0,0 0-1,1 0 1,0 2 0,1 0-1,0 0 1,1 2 0,0 0 0,0 1-1,20-5 1,-33 10-17,0 0 1,-1 1-1,1-1 0,0 1 0,0 0 0,0 0 1,-1 1-1,1-1 0,0 1 0,0-1 1,-1 1-1,1 0 0,0 1 0,-1-1 0,1 1 1,-1-1-1,0 1 0,1 0 0,-1 0 1,0 1-1,0-1 0,5 5 0,-7-4-1,1 0-1,0 0 1,0 0-1,-1 0 1,0 0-1,0 0 1,1 0-1,-2 0 1,1 0-1,0 0 1,-1 1-1,1-1 1,-1 0-1,0 0 1,0 1-1,0-1 1,-1 0-1,1 1 1,-1-1-1,0 0 1,0 0-1,0 0 1,0 0-1,0 0 1,-1 0-1,-2 4 1,-13 21 54,-1 0 0,-2-1 0,-36 38 0,-79 66 644,88-88-59,46-41-559,-1 0 1,0 0-1,1 1 0,-1-1 0,1 0 0,0 0 0,0 1 1,0-1-1,0 1 0,0-1 0,0 1 0,1-1 0,-1 1 1,1-1-1,0 5 0,-1-5-24,4 8 435,13 11-149,1-2 0,1 0 0,0 0 0,41 30 0,-14-12-97,159 150 471,-77-67-3795,152 108 0,-197-169-52,36 26-1567,-38-31-1230,-24-18-1585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49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6629,'40'-17'1722,"-38"15"-1186,0 1-53,8-7-20,-7 6 1,-1 0 28,3-1 238,22-13 5805,-24 20-5901,2 2-366,-2 0 0,1 0 0,-1 0-1,0 0 1,0 0 0,-1 1 0,1-1-1,-2 1 1,1 0 0,1 8 0,4 81 1843,-5-62-1482,9 261 3140,10 136 438,-9-319-3790,-10-87-417,1 0 0,-1-3 0,0-5-51,-1-13-323,3-39-16502,0 10 14915,-1-1-2564,-2 3-2599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50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1 219 12753,'55'-89'-622,"-40"61"1824,2 1 0,32-40 0,-47 65-802,2 0 239,-4 2-598,0 0 0,0-1-1,1 1 1,-1 0 0,0 0 0,0-1-1,1 1 1,-1 0 0,0 0-1,0-1 1,1 1 0,-1 0 0,0 0-1,1 0 1,-1 0 0,0 0-1,1-1 1,-1 1 0,0 0-1,1 0 1,-1 0 0,0 0 0,1 0-1,-1 0 1,0 0 0,1 0-1,-1 0 1,0 0 0,1 0-1,-1 0 1,0 1 0,1-1 0,-1 0-1,0 0 1,1 0 0,-1 0-1,0 1 1,1-1 0,-1 0 0,0 0-1,0 0 1,1 1 0,-1-1-1,0 0 1,0 0 0,0 1-1,1-1 1,-1 0 0,0 1 0,0-1-1,0 0 1,0 1 0,0-1-1,1 0 1,-1 1 0,11 51 1144,-2 0-1,-3 0 1,0 55 0,-1-34-186,55 467 4775,-52-474-5184,17 225 805,-25-278-2366,-1 1 0,-5 21 0,4-21-48,1-11 588,0-1 0,0 1 0,0-1 0,0 1 0,0-1 0,0 0 0,-1 1 0,1-1 0,-1 0 0,0 0-1,0 0 1,1 0 0,-1 0 0,-1 0 0,1-1 0,0 1 0,0-1 0,0 1 0,-1-1 0,1 0 0,-1 0 0,1 0 0,-4 0-1,-6 3-1646,-1-1-1,0 0 0,-17 1 0,20-3 58,-19 1-4062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50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57 176 12709,'-4'-2'248,"-6"-2"-56,-30-19 1236,38 22 266,8-2-1051,15-4-184,-1 1 0,1 1 0,0 1 0,1 1 0,-1 1 0,31 1 0,17-3 269,662-51 3390,-662 50-3869,337-13 19,-381 18-3418,36-5 0,-38 1-2633,37-12 0,-37 8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12.5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0 229 6353,'54'-207'1493,"-54"204"-1320,1 0-17,2-9-10,-2 9 2199,-3 16-1984,-5 32 184,1 1-1,2 56 0,34 204 867,8-104-4687,-35-135-3311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54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67 208 11257,'1'-4'339,"0"-8"60,1 0-1,-2 0 0,0-19 0,-1 26-136,-1 3-205,1 1 0,0-1 1,0 0-1,-1 1 1,1-1-1,-1 1 0,0 0 1,1-1-1,-1 1 1,0 0-1,0 0 0,0 0 1,0 0-1,1 0 1,-1 1-1,-1-1 0,1 1 1,-3-1-1,-14-7 672,7 1-388,9 6 367,3-3-391,1 2-271,-1 0-1,0 0 0,1 0 1,-1 0-1,1 0 0,0 0 1,-1 0-1,1 0 0,0 0 1,0 1-1,0-1 1,0 0-1,1 0 0,-1 1 1,0-1-1,1 1 0,1-2 1,3-1 52,-1-1 1,1 1-1,0 0 1,1 1-1,6-4 1,0 2 89,1 0 0,0 0 0,-1 1 0,29-3 0,-38 6-141,0 0 1,0 1 0,0 0 0,0 0-1,0 0 1,0 0 0,0 1 0,0-1-1,0 1 1,0 0 0,0 0 0,0 1-1,0-1 1,-1 1 0,1 0 0,0 0-1,-1 0 1,0 0 0,1 1-1,-1-1 1,0 1 0,0 0 0,-1 0-1,1 0 1,-1 0 0,1 0 0,-1 1-1,0-1 1,0 1 0,0-1 0,-1 1-1,1 0 1,-1 0 0,0 0 0,1 6-1,1 10 118,-2-1 0,0 1 0,0 0 0,-2 0 0,-6 35 0,2-17 11,-9 87 304,14-114-426,0 0 0,1 0 0,0 0 0,0 1 0,1-2 0,1 1 0,0 0 0,8 19 0,-9-26-38,1 1-1,0-1 0,0 1 1,0-1-1,0 0 1,1 0-1,0 0 1,0 0-1,0-1 0,0 0 1,0 0-1,1 0 1,6 3-1,-2-2-127,0 0-1,0-1 1,0-1-1,1 1 1,-1-2-1,19 2 0,4-3-587,1-1-1,-1-1 0,43-10 0,-59 9 382,81-16-5349,180-62-1,-189 49-278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51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79 106 10589,'0'-5'-50,"0"-42"299,0 43-135,-1 0 27,-1-11 58,2 11 77,-1 1 78,-8-20 3160,11 42-597,3 37-1639,-41 401 5276,17-309-4123,2 222 1,42-78-623,-22-259-1849,5 32-1693,-8-63 662,0-16-10690,-1-7 10597,0-17-465,6-3-4009,2 11-2277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51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56 14841,'26'-42'-232,"-24"40"239,-2 2 17,0 0-1,0-1 1,0 1-1,0-1 1,0 1 0,0-1-1,0 1 1,0 0-1,0-1 1,0 1 0,1-1-1,-1 1 1,0 0-1,0-1 1,0 1 0,1-1-1,-1 1 1,0 0-1,0-1 1,1 1-1,-1 0 1,0 0 0,0-1-1,1 1 1,-1 0-1,0-1 1,1 1 0,-1 0-1,1 0 1,-1 0-1,0 0 1,1-1 0,-1 1-1,1 0 1,-1 0-1,0 0 1,1 0 0,-1 0-1,1 0 1,-1 0-1,1 0 1,-1 0 0,0 0-1,1 0 1,-1 0-1,1 0 1,-1 0 0,0 1-1,1-1 1,-1 0-1,1 0 1,-1 0-1,0 1 1,1-1 0,-1 0-1,0 0 1,1 1-1,-1-1 1,0 0 0,0 1-1,1-1 1,-1 1-1,20 15 722,-14-6-499,0 0 1,-1 0-1,0 0 1,-1 1-1,1-1 1,-2 1-1,0 0 1,0 0-1,1 17 1,-1-10 43,12 71 1072,-4 2 0,-4 0 1,-7 135-1,-46 273 2105,37-422-3000,-12 98-2887,21-173 2035,-1 1 0,1-1-1,0 1 1,-1-1 0,0 1-1,0-1 1,1 1 0,-1-1 0,-1 0-1,1 1 1,0-1 0,0 0-1,-1 0 1,1 0 0,-1 0 0,0 0-1,0 0 1,0 0 0,0-1 0,0 1-1,-4 2 1,-3-5-4221,2 0 3834,-6-2-140,-5-6-3679,-13-6-761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52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11365,'-7'-1'107,"-70"-11"792,73 12-442,1-1 500,-8 0-1353,9-1 1660,8 1 2607,224-21-1260,65 8-1165,333 26 1,-616-11-1549,24 2-942,39-2-1,-64-2-253,0 0 0,0 0 0,0-2 0,0 1 0,0-1 1,0-1-1,16-7 0,-20 6-2709,14-13-1584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52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92 11633,'13'-33'-157,"-1"-1"490,-8 9 3170,-8 34-2833,-13 46 606,3 0 0,2 1 0,-6 61 0,8-48-519,-15 121 2075,8 0 0,15 348-1,7-498-2394,-2-16-3260,-3-2-8076,4-31 8448,5-10 1326,14-35-4534,-12 27-303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52.9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1 102 11105,'35'-24'111,"1"1"0,66-29 0,-100 51-54,-1 1 0,1-1 0,0 1 0,-1 0 0,1 0 1,0-1-1,-1 1 0,1 0 0,0 0 0,0 1 0,-1-1 0,1 0 0,0 1 0,-1-1 0,1 1 0,0-1 0,-1 1 0,1 0 0,-1-1 0,1 1 0,-1 0 0,1 0 0,-1 0 0,2 2 0,1 0 148,-1 1 0,1 0 0,-1 0 1,0 0-1,0 0 0,4 8 0,0 4 314,-1 0 1,0 0-1,-1 0 1,0 1-1,2 20 0,6 92 2095,-9-76-1755,20 296 3476,5 51-924,-20-317-2901,10 145-694,-19-225-590,-10 11-872,0-15-5529,-39-26 2900,10 3-3119,21 14 1553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53.3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143 170 10933,'-114'18'597,"87"-8"2197,27-10-2744,0 0 0,0 0-1,0 0 1,-1 0-1,1 1 1,0-1 0,0 0-1,0 0 1,0 0 0,0 1-1,0-1 1,0 0-1,0 0 1,0 0 0,0 1-1,0-1 1,0 0-1,0 0 1,0 0 0,0 1-1,0-1 1,0 0 0,0 0-1,0 0 1,0 1-1,0-1 1,0 0 0,0 0-1,0 0 1,0 1-1,0-1 1,1 0 0,-1 0-1,0 0 1,0 0 0,0 1-1,0-1 1,0 0-1,1 0 1,-1 0 0,0 0-1,0 0 1,0 0-1,1 1 1,-1-1 0,0 0-1,0 0 1,0 0 0,1 0-1,34 10 1290,-8-7-765,0-1-1,0-2 1,38-3-1,-6 1-18,1317-72 6160,-1341 71-7053,-1 0 0,1-3 1,35-9-1,-69 14 136,0 1 0,-1 0 0,1-1 0,0 1 0,0 0 0,0-1 0,-1 1 0,1-1 0,0 0 0,0 1 0,-1-1 0,1 1 0,-1-1 0,1 0 0,0 1 0,-1-1 0,1 0 0,-1 0 0,0 0 0,1 1-1,-1-1 1,0 0 0,1 0 0,-1 0 0,0 0 0,0 0 0,0 1 0,0-1 0,0 0 0,0-2 0,0 1-320,-1-1-1,1 0 1,-1 0-1,0 1 0,0-1 1,0 0-1,0 1 1,0-1-1,-1 1 1,-1-3-1,-22-37-6144,15 23 844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32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261 251 12481,'3'-3'-252,"1"0"0,0 0 0,-1-1 0,0 1 0,0-1 0,0 0 0,0 0 0,-1 0 0,1 0 0,-1-1 0,0 1 0,0-1 0,-1 1 0,3-8 0,-3 2 331,1-1 0,-2 1 0,1 0 0,-3-21 0,1 25 34,1-1 1,-2 1-1,1 0 1,-1 0-1,0 0 1,0 0 0,-1 0-1,1 0 1,-1 1-1,-1-1 1,1 1-1,-1 0 1,-5-6 0,7 9-38,0 0 1,-1-1-1,0 1 0,1 0 1,-1 0-1,0 0 1,0 1-1,0-1 1,0 1-1,0 0 1,-1-1-1,1 2 1,0-1-1,-1 0 0,1 0 1,0 1-1,-1 0 1,1 0-1,-7 0 1,0 2 81,0 0 0,0 0 1,1 1-1,-1 0 0,-16 8 1,16-5-15,-1-1 0,1 1 0,0 0 0,1 1 1,-1 0-1,-11 13 0,16-16-50,1 1 0,0 0-1,0 0 1,0 1 0,1-1-1,0 1 1,0 0 0,0 0-1,0 0 1,1 0 0,0 0-1,-1 10 1,5-6 183,2 0-195,1 0 1,1 0-1,-1 0 0,2 0 0,-1-1 0,1 0 0,1-1 0,0 1 0,0-2 0,1 1 0,16 11 0,15 7 186,67 34 1,-55-33-86,-17-8 19,0 2 1,-1 1-1,59 52 1,-91-72-165,1 0 0,-1 0 0,0 0 0,0 1 0,0-1 1,0 1-1,-1-1 0,1 1 0,-1 0 0,1-1 0,-1 1 1,0 0-1,0 0 0,0 0 0,-1 0 0,1 0 0,-1 0 1,1 0-1,-1 0 0,0 5 0,-1-4 13,0 0 0,-1 0 1,1 0-1,-1 0 0,0-1 0,0 1 0,0-1 1,0 1-1,0-1 0,-1 0 0,0 0 0,1 0 1,-6 5-1,-6 2 80,-1 1 0,0-2-1,0 0 1,0-1 0,-1 0 0,-18 5 0,22-8-68,-13 4 192,-44 10 0,63-17-234,0-1 1,0 0-1,-1 0 1,1-1 0,0 0-1,-1 0 1,1-1-1,0 1 1,0-1-1,-1-1 1,1 1-1,-11-5 1,15 4-117,0 1 0,0-1 0,0 1 1,0-1-1,0 0 0,0 0 0,0 0 0,1 0 1,-1 0-1,1-1 0,0 1 0,-1 0 1,1-1-1,0 1 0,0-1 0,1 1 0,-1-1 1,0 1-1,1-1 0,0 0 0,-1 1 1,1-1-1,0-2 0,0 2 56,4-11-1137,1 5 492,1 1 0,0-1 0,0 1 1,1 0-1,12-11 0,-13 15-64,0-1 0,0 0 0,1 1 0,-1 1 0,1-1 0,0 1-1,0 0 1,0 0 0,0 1 0,8-2 0,11 1-3045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33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1 378 7797,'1'-3'-272,"4"-6"112,0-1 1,1 1 0,8-11-1,0 1 742,-13 17-224,0 1-343,-1 1-1,0 0 0,0-1 0,0 1 1,0 0-1,0-1 0,1 1 1,-1 0-1,0-1 0,0 1 0,1 0 1,-1-1-1,0 1 0,1 0 1,-1-1-1,0 1 0,0 0 0,1 0 1,-1 0-1,1-1 0,-1 1 0,0 0 1,1 0-1,-1 0 0,0 0 1,1 0-1,-1 0 0,1 0 0,-1 0 1,0 0-1,1 0 0,0 0 1,9 9 752,4 19 42,-14-26-921,4 10 313,0 0 0,-1 0 0,-1 1 0,0-1 0,-1 1 0,0-1 0,-1 1 0,-2 18 0,1 5 218,-5 107 1141,1-79-279,6 87-1,4-64 994,-4-84-819,2-15-1180,36-220 647,-22 114-717,34-145 117,-36 205-217,2 1 0,37-82 0,-52 134-98,0 0 0,1 0 0,-1 0 0,1 0 0,0 0 0,0 0 0,1 1 1,-1 0-1,1-1 0,0 1 0,0 0 0,1 1 0,-1-1 0,9-4 0,-11 7-5,0 1 0,-1 0 0,1 0 0,0-1 0,-1 1 0,1 0 0,0 1 0,-1-1 0,1 0 0,-1 0 0,1 1 0,0-1 0,-1 1 0,1-1 0,-1 1 0,1 0 0,-1 0 0,2 1 0,0-1 3,1 1-1,0 1 0,-1-1-1,1 1 1,-1 0 0,0 0-1,0 0 1,0 0 0,0 0-1,0 1 1,-1-1 0,0 1-1,4 7 1,19 52 42,-21-51-37,22 80 135,21 132 0,-4-11-3766,-39-198 1854,-1 0 0,3 30 1,-6-38 392,0 1 1,-1-1 0,0 1 0,-3 12 0,-3-1-3394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33.5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78 316 9705,'-70'-84'1800,"63"67"-1223,7 13-469,1-5 238,4 1-270,1 0 0,0 0 0,1 1-1,-1-1 1,1 2 0,1-1-1,-1 1 1,1 0 0,0 0 0,1 1-1,-1 0 1,1 1 0,0 0-1,15-5 1,23-7-795,77-15 1,-93 24 231,52-10-2012,1 3 0,98-3 1,-101 14 102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12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52 255 5657,'-5'-4'28,"0"0"0,1 0 0,-1-1 1,1 1-1,0-1 0,1 0 1,-1 0-1,1-1 0,0 1 0,0-1 1,1 0-1,0 1 0,-2-8 1,3 10 195,5-2 2,3-4-116,0 0 1,1 0 0,0 1 0,0 1-1,1-1 1,0 1 0,20-10 0,79-36 680,-48 26-150,-53 24-548,0 0 0,1 0 0,-1 1 0,11-1 0,-14 2 5,1 3-3,-5-2-92,3 2 36,0-1 0,0 1 0,0 0 0,0 0 0,0 0 0,0 0-1,-1 1 1,1-1 0,-1 1 0,0-1 0,1 1 0,-1 0 0,0 0-1,-1 0 1,1 0 0,2 6 0,5 12 204,-1 0-1,0 0 1,3 24 0,-1 0 113,-8-36-796,0 0 0,0 0 0,0 0 1,-1 0-1,-1 0 0,0 10 0,0-16-1339,-4-1-460,-13 9-278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55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70 12081,'-2'-1'55,"-26"-13"-594,26 13 632,1 1-1,-1-1 1,1 0-1,-1 0 1,1 1-1,-1-1 1,1-1-1,0 1 1,0 0-1,-1 0 1,1 0-1,0-1 1,0 1-1,0 0 1,0-2-1,6-2 217,1 1-225,0 0 1,0 1-1,0 0 0,0 0 1,0 0-1,1 1 0,-1 0 1,1 0-1,0 1 1,-1 0-1,1 0 0,14 0 1,1 0 219,1 1 1,-1 0-1,25 5 1,-42-4-247,-1-1 1,1 1 0,0 0-1,-1 0 1,1 0 0,-1 1-1,0 0 1,1 0-1,-1 0 1,0 0 0,0 1-1,0-1 1,0 1-1,-1 0 1,1 0 0,-1 0-1,0 1 1,0-1-1,0 1 1,0 0 0,2 4-1,-4-1 18,0-1 1,-1 1-1,0-1 0,0 0 1,0 1-1,-1-1 0,0 1 0,0-1 1,-1 0-1,-3 9 0,3-5-12,1-7-34,-3 10 105,1 1 1,0-1 0,0 22-1,3-32-98,0 1 0,0-1 0,0 1-1,1-1 1,-1 0 0,1 1 0,0-1 0,0 0-1,0 1 1,1-1 0,-1 0 0,1 0 0,0 0-1,0 0 1,0 0 0,0-1 0,0 1 0,5 4-1,10 6 191,1 0 0,28 14 0,-34-21-130,0 0-1,0 1 0,-1 1 1,0 0-1,0 0 1,0 1-1,-2 1 0,1-1 1,11 16-1,-19-22-68,-1 0 1,1 1-1,-1-1 0,1 0 0,-1 1 1,0-1-1,0 0 0,-1 1 0,1-1 1,-1 1-1,0 0 0,1-1 0,-2 1 1,1-1-1,0 1 0,-1-1 0,1 1 1,-1-1-1,0 1 0,0-1 0,-1 1 1,1-1-1,-1 0 0,-2 4 0,-5 6 17,0 0-1,-1-1 1,-1 0-1,-15 14 1,-11 13-1017,23-28-967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55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327 19 11557,'1'-1'35,"-1"1"1,0 0-1,0-1 1,1 1-1,-1-1 1,0 1-1,0-1 0,0 1 1,0-1-1,1 1 1,-1 0-1,0-1 0,0 1 1,0-1-1,0 1 1,0-1-1,0 1 1,0-1-1,-1 1 0,1-1 1,0 1-1,0-1 1,0 1-1,0-1 0,-1 1 1,1-1-1,0 1 1,0 0-1,-1-1 1,1 1-1,0-1 0,-1 1 1,1 0-1,0-1 1,-1 1-1,1 0 0,0 0 1,-1-1-1,1 1 1,-1 0-1,1 0 1,-1-1-1,1 1 0,-1 0 1,1 0-1,0 0 1,-1 0-1,1 0 0,-1 0 1,1 0-1,-1 0 1,1 0-1,-1 0 1,0 0-1,-31 5-189,26-4 335,-19 6 42,1 0-1,-1 2 1,1 1-1,-38 21 1,57-28-196,-9 4 67,-45 27 202,55-32-263,1 1 1,0-1-1,-1 1 1,1 0 0,1 0-1,-1 0 1,0 0-1,1 0 1,-1 0-1,1 1 1,0-1-1,0 1 1,-1 4-1,2-5 133,5 3 6,0 0-128,0-1-1,1 0 0,-1 0 0,1-1 1,0 1-1,0-1 0,0 0 0,1 0 1,-1-1-1,1 1 0,0-1 0,11 3 1,30 11 471,1-3 1,0-2-1,94 12 1,-93-27 357,-47 3-846,-1-1 0,1 1-1,-1-1 1,0 1 0,1-1 0,-1 0 0,0 1-1,1-1 1,-1 0 0,0 0 0,0 0 0,0 0-1,0 0 1,0 0 0,0 0 0,0-1 0,0 1-1,0 0 1,0 0 0,0-1 0,-1 1 0,1 0-1,-1-1 1,1 1 0,-1-1 0,0 1 0,1-3-1,1-40 315,-2 38-298,-1-13 261,0 1 0,-5-22 0,0 1 444,5 35 677,3 19-1145,27 185 701,-27-191-997,10 46-84,3-1 0,30 75 0,-37-112-824,1 1 0,1-1 1,0-1-1,18 22 1,-20-29-519,1 0 1,-1 0 0,2-1-1,-1 0 1,1-1-1,0 0 1,22 11-1,-5-7-5083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7:27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398 201 5252,'-34'-74'3105,"33"71"-2781,-7-15 511,8 18-727,0 0 0,0-1 1,0 1-1,0 0 0,0-1 0,-1 1 1,1 0-1,0-1 0,0 1 0,0 0 1,0-1-1,0 1 0,-1 0 0,1-1 1,0 1-1,0 0 0,-1-1 0,1 1 1,0 0-1,0 0 0,-1-1 0,1 1 1,0 0-1,-1 0 0,1 0 0,0 0 1,-1-1-1,1 1 0,0 0 0,-1 0 1,1 0-1,0 0 0,-1 0 0,0 0 1,1 100 1298,3 0 1,5 0 0,39 185 0,-38-255-2151,0 0-1,17 34 1,-24-61-135,-11-8-4570,-45-33 4446,-90-80 0,48 36 1352,65 58-116,8 7 180,-24-24 1,42 37-311,0-1 0,1 0-1,0 0 1,0 0 0,0 0 0,1-1 0,0 1 0,0-1-1,0 0 1,-4-12 0,7 13-56,0 1-1,0-1 1,0 0 0,0 0-1,1 1 1,-1-1 0,1 0-1,0 1 1,1-1 0,-1 1-1,1-1 1,0 1 0,0 0-1,0 0 1,1 0 0,0 0-1,-1 0 1,1 0 0,0 1-1,1 0 1,5-6 0,9-6 53,0 0 0,41-23 1,-48 31-62,50-29-376,2 3 0,0 3-1,2 3 1,81-23-1,-76 31-2481,142-19-1,-128 30-330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7:27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0 124 8029,'0'-4'285,"1"-2"1000,2 8-371,8 16 62,22 50-587,-16-35 195,181 346 4129,-206-388-4751,-14-18-192,1-1 0,-34-57 1,40 53-3,1-1 1,1 0 0,-15-62 0,24 80 154,1 1-1,1-1 0,1 0 1,0 1-1,1-1 1,0 0-1,1 0 1,1 1-1,0-1 1,1 1-1,9-26 1,-10 34 36,1 1 0,0 0 0,0 0 1,0 0-1,0 1 0,1-1 1,0 1-1,0 0 0,7-6 0,-8 8-87,-1 0-1,1 0 0,0 0 1,0 1-1,1-1 0,-1 1 1,0 0-1,1 0 0,-1 0 1,0 0-1,1 0 0,-1 1 1,1-1-1,-1 1 0,1 0 0,-1 0 1,1 1-1,-1-1 0,5 2 1,-2-1-267,-1 0 1,1 1 0,-1 0-1,0 0 1,0 0-1,0 1 1,0 0-1,0 0 1,0 0 0,-1 0-1,1 1 1,-1-1-1,0 1 1,0 0 0,-1 1-1,1-1 1,4 8-1,5 11-2261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7:28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0 267 7541,'0'0'2040,"52"-23"-1656,-27 9-36,12-4-28,3-3-88,11-5-168,3 0-272,27-1-352,-14-1-512,11-7-604,-12 10-849,-9 2-507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7:28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73 320 7457,'-3'-2'453,"-8"-4"13,8 4 693,-4 7-820,3-3-263,1 1 1,-1 1 0,1-1 0,-1 0 0,1 1 0,0 0 0,0-1 0,1 1 0,-1 0 0,1 1-1,0-1 1,0 0 0,0 1 0,0-1 0,1 1 0,0-1 0,0 1 0,0 0 0,1 0-1,-1 5 1,3 29 493,2 1 0,1-1 0,2 0 0,1-1 0,3 0 0,18 46-1,4 10 1790,-32-91-1098,-7-10-1016,-5-6-149,1-1 0,1 0-1,0-1 1,1 1-1,1-2 1,0 1 0,-6-25-1,7 20-60,1-2-1,1 1 1,1 0-1,1-1 1,1 0-1,1 1 1,0-1-1,2 0 1,1 1-1,0-1 1,2 1-1,0 0 1,2 1-1,0-1 1,1 1-1,1 0 1,1 1-1,18-28 1,-13 25-85,1 1 0,1 1 1,1 0-1,1 1 0,0 1 0,1 0 1,1 2-1,29-18 0,-35 26-317,0 0 0,0 1-1,0 0 1,1 1-1,0 1 1,0 1-1,0 0 1,1 1-1,-1 0 1,1 2-1,0 0 1,-1 1-1,1 0 1,20 4-1,-33-3-9,0-1-1,1 1 1,-1 0-1,0 1 0,0-1 1,0 1-1,0 0 0,-1 0 1,1 0-1,0 0 1,-1 0-1,1 1 0,-1 0 1,0 0-1,0 0 0,0 0 1,0 0-1,-1 0 1,1 1-1,-1 0 0,0-1 1,0 1-1,3 8 1,-1 12-3508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7:28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1 260 9613,'31'-14'3699,"106"-46"-2048,-4 16-2717,198-37 1,-218 56-1503,10-1-2264,-70 16 1256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54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67 11917,'0'0'-116,"0"-5"23,-2-14 43,2 14 54,-1 0 60,-11-27 2730,10 42-2101,-15 72 1162,5 1-1,-4 133 0,27 180 2232,33-27-666,-26-241-2572,-8 27-4896,-2-133 944,1-14 456,7-9-3967,14-11 2137,-11-3-1903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54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0 113 11733,'71'-89'-433,"-69"87"517,-1-1-1,1 1 1,0 1-1,1-1 1,-1 0-1,0 0 1,0 1-1,1-1 1,-1 1-1,1 0 1,-1 0-1,4-1 1,-3 1 395,0 4 31,3 5-216,0-1 1,-1 1-1,0 0 1,0 1-1,-1-1 1,0 1 0,0 0-1,-1 0 1,4 16-1,12 96 1931,-15-90-1764,5 73 1498,-4 158 0,-28 106 1096,19-308-2587,1-26-398,-18 273 2414,16-106-4625,5-199 1988,-4 43-3669,3-42 3049,0 0-1,0 1 1,-1-1-1,1 0 1,-1 0-1,1 0 1,-4 4 0,3-5-51,-1 1 0,1-1 1,-1 1-1,1-1 1,-1 0-1,0 0 1,0 0-1,0-1 1,0 1-1,-5 1 1,-6 2-4960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54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24 220 12009,'-3'-1'34,"-15"-12"511,17 12-479,1 1 0,0-1 0,0 1 0,0-1-1,-1 1 1,1-1 0,0 1 0,0-1 0,0 1 0,0-1 0,0 1-1,0-1 1,0 1 0,0-1 0,0 1 0,0-1 0,0 1 0,0-1 0,0 1-1,0-1 1,1 1 0,-1-1 0,0 0 0,3-2 66,-1 1 0,0-1 0,0 1 0,1 0-1,0-1 1,-1 1 0,1 1 0,5-4 0,-2 2 14,0 0 0,1 1 1,-1-1-1,1 1 0,0 1 0,0-1 0,0 1 0,0 1 1,0-1-1,7 1 0,9-1 216,458-35 3376,-168 14-2030,301-24 359,-557 39-3603,-20-4-3021,-35 10 3911,0 0-1,-1 0 0,1 0 1,0-1-1,0 1 0,-1 0 1,1-1-1,-1 0 0,1 1 1,-1-1-1,0 0 0,0 1 0,0-1 1,0 0-1,1-2 0,-1 2-199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13.0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0 147 6697,'5'-26'132,"0"5"4,0 5 268,0-12 156,-2 4-52,0 8-228,7 1-1168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7:29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60 8889,'-14'-48'1251,"13"45"-897,-1 0 20,2 2-295,0 1 0,0 0 0,-1-1-1,1 1 1,0 0 0,0-1 0,-1 1-1,1 0 1,0 0 0,0-1 0,-1 1 0,1 0-1,0 0 1,-1-1 0,1 1 0,0 0-1,-1 0 1,1 0 0,-1 0 0,1-1-1,0 1 1,-1 0 0,1 0 0,0 0 0,-1 0-1,1 0 1,-1 0 0,1 0 0,0 0-1,-1 0 1,1 0 0,-1 0 0,1 1-1,0-1 1,-1 0 0,1 0 0,0 0 0,-1 0-1,1 1 1,0-1 0,-1 0 0,1 0-1,0 0 1,-1 1 0,1-1 0,0 0-1,0 1 1,-1-1 0,1 0 0,0 1 0,0-1-1,0 0 1,-1 1 0,1-1 0,0 0-1,0 1 1,0-1 0,0 1 0,0 0-1,-12 27-369,11-25 632,-1 7-167,0-1-1,0 0 1,1 1 0,1-1-1,0 1 1,0-1 0,1 1-1,0-1 1,2 11-1,0 0 82,5 35 262,3-1-1,29 90 1,25 16-3077,-47-117-339,-11-15-4546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7:29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36 381 9505,'-4'-6'154,"-1"0"0,1-1 1,1 1-1,-1-1 0,1 0 1,0 0-1,1-1 0,0 1 0,0 0 1,0-1-1,0-7 0,6 5 260,1 2-301,2 1 0,-1-1 0,1 1 1,0 0-1,0 1 0,0 0 0,1 0 1,0 1-1,1-1 0,17-7 0,15-5 262,46-13-1,-80 28-352,98-29 341,172-30 0,115 15-5924,-275 42 1329,-62 3 1369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42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92 2420,'1'-4'991,"7"-27"1316,-7 29-1674,0-3-50,-3-40 2542,1 41 867,-1 17-3414,-48 411 3405,30-230-2715,7-40-44,6 0 1,16 182-1,2-212-656,6 0-1,5-2 1,45 141 0,-57-226-1117,11 28-1505,-19-60 796,1 1-1,0-1 1,0 0 0,1-1 0,5 7-1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43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302 93 11505,'11'-14'-208,"-2"4"59,0-1-1,-1 0 1,0 0-1,10-22 1,-17 31 416,-30 185 4253,-42 398-993,42 5-1050,30-469-2106,-3 123 663,-1-180-1760,-22 114 1,23-165 347,0 0 0,-1-1 0,0 0 1,0 0-1,-1 0 0,0 0 1,-1-1-1,1 1 0,-8 7 1,6-8-425,-1 0 0,0-1 0,0 0 0,0 0 1,-1-1-1,1 0 0,-1 0 0,-1-1 0,1 0 1,-1-1-1,1 0 0,-1 0 0,-17 3 1,-14 1-3636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43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142 179 10129,'-25'-7'184,"2"2"126,1-1-1,0-2 1,-21-10 0,42 18-273,1 0 1,0-1-1,-1 1 1,1 0-1,-1-1 1,1 1-1,0 0 1,-1-1-1,1 1 1,0-1-1,-1 1 1,1-1-1,0 1 1,0 0-1,-1-1 1,1 1-1,0-1 1,0 1-1,0-1 1,0 0-1,0 1 1,0-1-1,0 1 1,0-1-1,0 1 1,0-1-1,0 1 1,0-1-1,0 1 1,0-1-1,0 1 1,0-1-1,1 1 1,-1-1-1,0 1 1,0-1-1,1 1 1,-1-1-1,0 1 1,1 0-1,-1-1 1,0 1-1,1 0 1,-1-1-1,1 1 1,-1 0-1,0-1 1,1 1-1,-1 0 1,1 0-1,0-1 1,25-9 449,0 1 0,0 2 0,1 0 0,42-4-1,123-5 890,-145 14-1166,879-15 2237,-485 16-6789,-386 0 1133,-1-2-1,80-16 0,-98 10-932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45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301 203 8233,'16'-33'55,"-1"-1"1,-1 0 0,11-46-1,-25 79-19,1 1-1,-1-1 0,0 0 0,0 1 0,1-1 1,-1 0-1,0 1 0,0-1 0,0 0 0,0 1 0,0-1 1,0 1-1,0-1 0,0 0 0,0 1 0,-1-1 1,1 0-1,0 1 0,0-1 0,0 1 0,-1-1 0,1 0 1,0 1-1,-1-1 0,1 1 0,-1-1 0,1 1 1,0-1-1,-1 1 0,1 0 0,-1-1 0,1 1 0,-1-1 1,1 1-1,-1 0 0,0-1 0,1 1 0,-1 0 1,1 0-1,-2-1 0,-22 3 838,20-1-972,-13 4 546,-32 23 225,2 1 0,2 2 0,-78 69 0,118-96-598,0 0 1,1 1 0,0 0 0,0-1 0,0 1-1,1 1 1,-1-1 0,1 0 0,1 1 0,-1 0 0,1-1-1,0 1 1,0 0 0,0 0 0,1 1 0,-1 6-1,2-8-24,1 1-1,0-1 1,-1 0-1,1 1 0,1-1 1,-1 0-1,1 0 1,0 0-1,0 0 0,1 0 1,-1 0-1,1-1 0,0 1 1,1-1-1,-1 0 1,1 0-1,-1 0 0,9 6 1,20 15 111,0-2 1,62 32 0,-62-38-64,0 2-1,-2 1 1,48 40 0,-74-56-83,23 26 76,-26-29-81,0 1 0,0-1 0,-1 1 0,1 0 0,0 0 0,-1-1 0,1 1 0,-1 0 0,1 0 0,-1 0 0,0 0 0,0-1 0,0 1 0,0 0 0,0 0 0,0 0 0,-1 0 0,1 0 0,0-1 1,-1 1-1,0 2 0,-2 1 2,-1 0 1,1 0 0,-1 0 0,0-1-1,0 1 1,0-1 0,-1 0 0,0 0-1,0-1 1,1 1 0,-2-1-1,1 0 1,0-1 0,-1 1 0,1-1-1,-1 0 1,-10 2 0,5-1-115,-1 0 1,0-1-1,1-1 1,-1 0-1,0 0 0,0-1 1,0-1-1,0 0 1,0 0-1,1-1 0,-1-1 1,-21-7-1,31 9-108,0 0 0,0 0 1,0 0-1,0 0 0,0-1 0,0 1 0,0 0 0,1-1 0,-1 1 0,1-1 1,-1 0-1,1 1 0,-1-1 0,1 0 0,0 0 0,0 0 0,0 0 0,0 0 0,0 0 1,0 0-1,0-1 0,1 1 0,-1 0 0,1 0 0,-1-5 0,2 3-233,-1-1-1,0 0 0,1 0 1,0 0-1,0 1 1,1-1-1,-1 1 0,1-1 1,0 1-1,0-1 0,4-4 1,15-21-3049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7:31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46 9013,'12'-31'44,"-11"27"-25,0 1 138,1-4-428,-2 7 306,1 0 1,-1 0 0,0-1 0,0 1-1,0 0 1,0 0 0,0 0 0,0 0-1,1 0 1,-1 0 0,0 0 0,0 0-1,0 0 1,0 0 0,0 0 0,0 0-1,1 0 1,-1 0 0,0 0 0,0 0-1,0 0 1,0 1 0,0-1 0,0 0-1,0 0 1,1 0 0,-1 0 0,0 0-1,0 0 1,0 0 0,0 0 0,0 0-1,0 0 1,0 0 0,0 1 0,0-1-1,1 0 1,-1 0 0,0 0 0,0 0-1,0 0 1,0 0 0,0 1 0,0-1-1,0 0 1,0 0 0,0 0-1,0 0 1,0 0 0,0 0 0,0 1-1,0-1 1,0 0 0,0 0 0,0 0-1,0 0 1,0 0 0,0 0 0,0 1-1,-1-1 1,1 0 0,0 0 0,78 333 2851,-54-247-2766,13 62-864,-33-128-108,-1 1-1,-2-1 0,0 0 1,0 1-1,-4 25 0,2-45 633,1 1 0,0-1 0,0 1 1,-1-1-1,1 1 0,-1-1 0,1 0 0,-1 1 0,0-1 0,1 0 0,-1 1 0,0-1 0,0 0 0,-2 2 0,1 0-427,-10 7-1937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7:31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93 454 6265,'-14'-19'-45,"1"1"182,1 0 1,0 0-1,2-2 1,-12-27-1,20 43-77,0 0 0,1-1 0,0 1 1,0-1-1,0 1 0,0-1 0,1 1 0,0-1 0,0 1 0,0-1 0,0 0 0,1 1 0,-1-1 0,1 1 0,1-1 1,-1 1-1,1-1 0,-1 1 0,1 0 0,0 0 0,1 0 0,-1 0 0,1 0 0,-1 1 0,1-1 0,7-6 0,3 0 58,1 0-1,0 0 0,0 2 0,1 0 0,0 0 0,0 1 0,21-5 0,117-27 210,-131 34-308,124-20-1647,162-5 1,-181 19-645,-4 2-157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55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1 113 10737,'8'-13'-41,"-1"0"0,0 0 0,-1-1 0,5-16 0,-10 27 272,9-19 1390,-10 22-1562,0 0 0,0 0 0,0 0 0,0-1 0,0 1 0,0 0-1,0 0 1,0-1 0,0 1 0,0 0 0,1 0 0,-1 0 0,0-1-1,0 1 1,0 0 0,0 0 0,0 0 0,0 0 0,1-1-1,-1 1 1,0 0 0,0 0 0,0 0 0,0 0 0,1 0 0,-1 0-1,0-1 1,0 1 0,0 0 0,1 0 0,-1 0 0,0 0 0,0 0-1,1 0 1,-1 0 0,0 0 0,0 0 0,0 0 0,1 0-1,-1 0 1,0 0 0,0 0 0,1 0 0,5 11 605,4 22-662,-9-30 186,8 46 1246,7 90 0,-10-75-684,24 815 5464,-30-878-6207,-9 245 1380,1-8-2154,4-208-147,2-16-2565,1-6-2021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55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1 256 10369,'136'-209'293,"-101"165"1745,-33 42-974,2 9-450,2 5-322,-1-1 0,0 1-1,0 0 1,-2 0 0,1 0 0,2 17 0,16 329 4386,2 13-1245,-4-95-1442,-20-224-2043,-1 0 1,-3 0-1,-14 66 0,13-93-889,-2 1-1,-1-2 1,-13 31-1,16-46-58,0 1 1,0-1-1,-1 0 0,-10 12 1,12-17-77,-1 1-1,1-1 1,-1 0 0,0 0 0,0-1 0,0 1 0,0-1 0,-10 4 0,-3-1-4935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13.9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214 295 5388,'4'-3'-120,"4"-1"170,-1 0-1,0-1 1,0 0 0,0 0 0,0-1 0,-1 0 0,0 0-1,0-1 1,-1 1 0,5-9 0,-6 8 113,0 0 0,-1 0 0,0 0 0,0-1 0,-1 1 0,0-1 0,-1 0 0,1 0 0,-1-9 0,-1 13-104,0 1 1,0-1-1,-1 0 1,0 1-1,1-1 1,-1 1-1,-1-1 1,1 1-1,0 0 0,-1 0 1,0-1-1,0 1 1,0 0-1,0 0 1,0 1-1,0-1 0,-1 0 1,1 1-1,-5-4 1,0 3 6,1 1 1,-1-1 0,0 1 0,-1 0-1,1 1 1,0 0 0,0 0-1,-1 0 1,1 1 0,-1 0 0,1 1-1,0 0 1,-1 0 0,1 0-1,0 1 1,0 0 0,0 0-1,0 1 1,0 0 0,1 0 0,-1 0-1,-6 6 1,3-2-3,1 1-1,0-1 1,1 1 0,0 1 0,0 0-1,1 0 1,0 0 0,1 1 0,-1 0 0,2 0-1,0 1 1,0 0 0,1 0 0,0 0-1,1 0 1,0 0 0,1 1 0,-1 13-1,2-19 15,0 1 1,0-1-1,0 1 0,1-1 0,0 1 0,1 0 0,-1-1 0,1 1 0,1-1 1,-1 0-1,4 11 0,-3-15 24,0 1-1,0-1 1,0 1 0,0-1 0,1 0-1,-1 0 1,0 0 0,1 0 0,-1 0-1,1-1 1,0 1 0,0-1 0,0 1-1,0-1 1,-1 0 0,1 0 0,5 0-1,-5 0 161,3-3 2,0-1-153,1 0 0,-1-1 0,0 0 0,0 0 1,0 0-1,0-1 0,-1 0 0,0 0 0,0 0 0,0 0 0,-1-1 0,8-12 0,65-124 864,-75 140-994,0 0 1,0-1 0,0 1 0,1 0 0,-1 0-1,0 0 1,1 0 0,-1 0 0,1 0 0,3-1-1,-3 2 0,0-1-55,2 2 0,0 1 55,-1 0 1,1 0-1,-1 0 1,1 0 0,-1 0-1,0 1 1,1 0 0,-1 0-1,0 0 1,0 1 0,0-1-1,-1 1 1,1 0 0,-1 0-1,1 0 1,4 6 0,3 11 53,-1 1 1,0-1-1,-2 2 1,0 0-1,-1 0 1,-1 0-1,5 46 1,-11-65 212,0 8 67,0-11-257,0 0 0,0 0-1,0 0 1,0 0 0,0 0 0,0 0 0,0 0-1,-1 0 1,1 0 0,0-1 0,0 1 0,0 0-1,0 1 1,0-1 0,0 0 0,0 0 0,-1 0 0,1 0-1,0 0 1,0 0 0,0 0 0,0 0 0,0 0-1,0 0 1,0 0 0,0 0 0,-1 0 0,1 0-1,0 0 1,0 0 0,0 0 0,0 1 0,0-1-1,0 0 1,0 0 0,0 0 0,0 0 0,0 0-1,0 0 1,0 0 0,0 0 0,0 1 0,0-1-1,-16-34 133,15 32-173,0 0-1,0 0 1,0 0 0,1 0 0,-1 0-1,0 0 1,1 0 0,-1 0 0,1 0 0,0-1-1,0 1 1,0 0 0,0 0 0,0 0-1,0-3 1,1-4 30,0-8-11,0 1-1,0-1 1,2 1-1,0-1 1,1 1-1,0 0 1,2 0-1,0 1 0,0-1 1,2 1-1,0 1 1,0-1-1,1 1 1,1 1-1,0 0 1,1 0-1,1 1 1,0 0-1,0 1 1,1 1-1,1 0 1,-1 0-1,29-13 1,-39 21-43,1 1 0,0-1 1,0 0-1,0 1 0,0 0 1,1 0-1,-1 0 1,0 1-1,0-1 0,0 1 1,1 0-1,-1 0 1,0 1-1,8 1 0,-7-1 3,-1 1 0,0 0 0,0 0 0,1 0 0,-1 0 0,-1 1 0,1 0 0,0 0 0,-1 0-1,1 0 1,-1 0 0,0 1 0,5 6 0,2 3-5,-1 2 1,9 17-1,9 26-3,38 115 0,-56-153-1136,-3-7-2245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2:56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24 157 12465,'0'0'172,"-4"0"58,-16 0 6276,33 0-5802,775-51 5182,-193 12-3975,-484 33-1501,110-9-619,-164 13-1852,-53 2 1229,-35-23-14131,10 13 10989,-6-1-415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57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54 11177,'0'-3'-14,"0"-1"0,0 1 0,-1 0 0,1-1 0,-1 1 1,0 0-1,0 0 0,0-1 0,0 1 0,-1 0 0,1 0 0,-1 0 0,0 0 0,-3-3 0,3 4 202,-5 4 109,-21 5 84,16 0 81,5-1-318,0 1-1,0 1 0,1-1 1,1 1-1,-1 0 0,1 0 0,0 1 1,1-1-1,0 1 0,1 0 1,-1 0-1,2 1 0,-1-1 0,1 1 1,1-1-1,0 1 0,0-1 1,1 1-1,0 0 0,1-1 1,0 1-1,2 10 0,10 31 406,3-1 0,30 70-1,19 55 307,-54-134-494,11 84 0,-21-107-394,0 0 1,0 0 0,-2-1 0,0 1-1,-2 0 1,0 0 0,-7 23-1,10-39-104,-1 1-1,1-1 0,-1 0 0,1 0 1,-1 0-1,0 0 0,0 0 0,0 0 1,0 0-1,-1 0 0,1-1 0,0 1 1,-1 0-1,1-1 0,-1 1 0,1-1 1,-1 1-1,0-1 0,0 0 0,0 0 1,0 1-1,0-1 0,0-1 0,0 1 1,0 0-1,0 0 0,0-1 0,0 1 1,0-1-1,-1 0 0,1 0 0,0 0 1,0 0-1,0 0 0,-1 0 0,1 0 1,0-1-1,0 1 0,0-1 1,0 0-1,-4-1 0,-4-3-543,1 0 0,-1-1 0,1 0 0,0 0 0,1-1 0,0 0 0,-11-11 0,-13-19-1810,0-6-485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3:57.3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0 326 7077,'47'-47'48,"-2"5"44,23-2 4,6 7-12,9 2-8,6 5 44,12 5-52,2 3-60,5 4-172,-5 7-216,-17 1-424,-12 6-1349,-2 4-159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7:30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 7865,'2'-1'1850,"2"11"-676,6 32-244,10 62-410,-19-99-356,30 125 927,5-2 0,76 179 0,-108-297-1002,7 18 402,14 50 1,-25-76-319,-33 0-266,32-2 90,1 0 0,-1 0 0,0 0 0,1 0-1,-1 0 1,1 0 0,-1 0 0,0 0 0,1 0 0,-1 0 0,0-1-1,1 1 1,-1 0 0,1 0 0,-1-1 0,1 1 0,-1 0 0,1-1-1,-1 1 1,1-1 0,-1 1 0,1-1 0,-1 1 0,0-1 0,-26-25-82,0-1 1,2-1 0,1-1 0,1-1 0,2-1-1,0 0 1,-25-58 0,40 75 78,0-1 0,0 0 0,2 0 0,0 0 0,1 0 0,0-1 0,1 1 0,0-31 0,3 37 35,0-1 0,1 1 0,0 0 0,0 0 0,1 0 0,0 1 0,1-1 0,0 1 0,0-1 0,1 1 0,0 0 0,0 1 0,1-1 0,0 1 0,0 0 0,9-6 0,1-1 44,1 1 0,1 1 0,0 1 0,0 0 1,1 1-1,40-14 0,-13 9 10,90-16 1,-80 23-783,0 2 1,78 1 0,27 18-4757,-112-5 2074,-9 5-1126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7:30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94 281 11065,'-14'-6'856,"0"1"1,1-2-1,0 1 0,-18-13 1,30 18-793,0 0 0,0 0 0,1 0 1,-1 0-1,0 0 0,1-1 0,-1 1 1,1 0-1,-1 0 0,1 0 0,0-1 1,-1 1-1,1 0 0,0 0 0,0-1 1,0 1-1,0 0 0,0-1 0,0 1 1,0 0-1,0 0 0,1-1 0,-1 1 1,0 0-1,1 0 0,-1 0 0,1-1 1,-1 1-1,1 0 0,0 0 0,-1 0 1,1 0-1,0 0 0,0 0 0,0 0 1,0 0-1,0 0 0,0 1 0,0-1 1,2-1-1,15-8-212,1 0 1,1 1-1,36-11 0,75-16-2098,-86 25 1301,251-61-6829,-198 49 3205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1:05.5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403 116 10889,'0'0'2326,"4"5"-2001,11 13-15,-11-13 1030,24-42 24,-27 34-1038,-1-1-11,-2-13-18,2 13-33,-3-1-28,0 0-183,-1 0 0,0-1 0,1 1 0,-2 1 0,1-1 0,-1 1 0,1-1 0,-1 1 0,0 1 0,-1-1 0,1 1 0,0 0 0,-1 0 0,0 0 0,0 1 0,0 0 0,0 0 0,0 1 0,0-1 0,0 1 1,-1 1-1,1-1 0,0 1 0,-9 1 0,0-1 29,0 2 1,0 0-1,1 0 1,-1 1-1,0 1 1,1 1-1,0 0 1,0 1-1,-21 12 1,22-10 12,1 0 0,1 1 0,0 0 0,0 1 0,1 0 1,0 0-1,0 1 0,1 1 0,-11 18 0,16-23-52,1-1-1,-1 1 0,1 0 0,1 0 0,-1 1 1,1-1-1,0 0 0,1 1 0,0-1 1,0 1-1,0 0 0,1-1 0,1 1 0,-1 0 1,1-1-1,0 1 0,1-1 0,0 1 0,4 10 1,-2-9-180,1 0 0,0 0 0,1-1 0,-1 0 0,2 0 0,-1-1 1,1 1-1,0-1 0,0-1 0,1 0 0,0 0 0,0 0 0,1-1 0,-1 0 1,1 0-1,0-1 0,1-1 0,-1 1 0,0-2 0,1 1 0,12 1 0,-10-2-318,1-1 0,-1 0 0,0-1 0,1 0 0,-1-1 0,1 0 0,-1-1 0,0-1 0,0 0 0,0 0 0,0-1 0,-1-1 0,1 0 0,-1 0 0,0-1 0,17-13 0,-12 6-592,-2 0 1,1 0-1,-2-2 1,0 0 0,18-26-1,-15 15-2010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1:06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0 147 6693,'7'-21'261,"-1"0"0,-1 0 0,-1 0 1,2-25-1,-6 42 549,0-8 3803,5 104-3096,2-32 214,3 0-1,2 0 1,38 112 0,-49-170-1385,4 9-326,-5-11 25,1 0 0,-1 0 1,0 0-1,0 0 0,0 0 0,0 1 0,1-1 1,-1 0-1,0 0 0,0 0 0,0 0 0,0 0 1,1 0-1,-1 0 0,0 0 0,0 0 0,0 0 1,1 0-1,-1 0 0,0 0 0,0 0 0,1 0 0,-1 0 1,0 0-1,0 0 0,0 0 0,1 0 0,-1 0 1,0 0-1,0 0 0,0 0 0,0 0 0,1 0 1,-1 0-1,0-1 0,0 1 0,0 0 0,0 0 1,1 0-1,-1 0 0,0 0 0,0-1 0,0 1 1,0 0-1,0 0 0,0-1 0,22-23 99,-20 21-114,0 0-1,0 0 1,0 0-1,0-1 1,0 1-1,0 0 0,-1-1 1,0 0-1,1 1 1,0-6-1,4-14 186,0 8-152,1 0 0,1 0 0,0 1 0,0 0 0,1 1 0,1-1 1,18-18-1,-25 30-63,0 1 2,11-4-12,-11 4 4,2 5-9,-1-1 16,-1 1 0,1-1-1,-1 1 1,0-1 0,0 1 0,0 0 0,0 1-1,-1-1 1,1 0 0,-1 1 0,0-1 0,-1 1 0,3 8-1,-1 4 177,0-1-1503,0-1 0,10 27 0,-11-37 637,0 1-1,1-1 0,0 0 1,0 0-1,0-1 1,1 1-1,-1-1 0,1 1 1,0-1-1,0 0 1,8 5-1,-10-8-772,24-1-1899,-21 0 424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1:06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38 259 7641,'9'-5'62,"0"-1"0,0 0 0,-1 0 0,0-1 0,0 0-1,-1-1 1,0 0 0,0 0 0,-1 0 0,0-1 0,0 1 0,-1-2 0,0 1 0,-1 0 0,0-1 0,4-16 0,-7 21 153,-1 0 0,0-1 0,-1 1 0,1-1 0,-1 1 0,0 0 0,0-1 0,-1 1 0,1 0 0,-4-7 0,3 9 94,-10-19 795,-19 4-111,28 17-474,-2 2-242,-15 1 13,15-1 16,0 1 15,2 0-209,-1 0 0,1 0 0,0 0-1,0 1 1,-1-1 0,2 1 0,-1-1 0,0 1 0,0 0-1,1 0 1,0 0 0,0 1 0,0-1 0,-3 6 0,1 1 123,1 1 0,1-1 0,0 1 0,0 0 1,1-1-1,0 1 0,1 0 0,0 0 0,1 0 1,0-1-1,1 1 0,0 0 0,0-1 1,1 1-1,1-1 0,0 0 0,0 0 0,9 14 1,-12-23-183,0 0 1,0 0 0,0 1 0,1-1-1,-1 0 1,0-1 0,1 1 0,-1 0-1,1 0 1,-1-1 0,1 1 0,-1 0-1,1-1 1,-1 0 0,1 1 0,0-1-1,-1 0 1,1 0 0,0 0 0,-1 0-1,1 0 1,1 0 0,-1 0-82,1 0 241,2-4-6,5-5-55,-1 0-1,1-1 0,-2-1 0,1 1 1,-2-1-1,1-1 0,-1 1 0,-1-1 0,0 0 1,4-14-1,-9 23-88,0-1-9,4-11 6,-5 14-54,0 1-1,0-1 1,1 0 0,-1 1 0,0-1 0,0 0 0,0 1 0,1-1 0,-1 1 0,0-1 0,1 1 0,-1-1 0,0 0 0,1 1 0,-1-1 0,1 1 0,-1 0 0,1-1 0,-1 1 0,1-1 0,-1 1 0,1 0 0,0-1 0,-1 1 0,1 0 0,-1 0-1,1-1 1,0 1 0,-1 0 0,1 0 0,0 0 0,0 0 0,25 15-2,-23-13-2,0 0 0,0 1 0,0-1 0,0 1 0,-1 0 0,0-1 0,1 1 0,-1 1 0,0-1 0,-1 0 0,1 0-1,0 1 1,-1-1 0,2 6 0,4 7-57,-4-9-259,0 0 1,0 0-1,-1 0 1,0 1-1,0-1 1,1 11 0,1 4-1752,7 28-5061,-10-46 5651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1:07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1 103 7857,'1'-3'-122,"1"-1"98,-1 1 39,-1 0 1,2 0 0,-1 1 0,0-1-1,0 0 1,1 1 0,0-1 0,-1 1-1,1 0 1,0-1 0,0 1 0,0 0-1,0 0 1,1 0 0,2-1 0,-2 2 88,0 0 0,1 0 0,-1 0 0,0 1 1,1-1-1,-1 1 0,0 0 0,1 0 0,-1 0 0,1 1 1,-1-1-1,0 1 0,1 0 0,-1 0 0,0 0 0,3 1 1,2 2 128,-1 0-1,0 0 1,0 0 0,-1 1 0,1 0 0,7 9 0,1 2 443,-1 1-1,0 0 0,-2 1 0,14 24 1,-22-33-87,1 1-1,-2 1 1,5 16 3210,-13-36-3654,-14-27-17,14 22-14,6 3-86,1 0 0,0 1 0,0-1-1,1 1 1,1-1 0,0 1 0,0 1 0,1-1 0,9-15-1,-9 19-282,-1-1 0,1 1 0,1 0 1,-1 0-1,1 1 0,0 0 0,0 0 0,1 0 0,-1 1 0,1 0 0,0 0 0,0 0 0,0 1 0,15-4 0,-15 5-159,28-5-2758,-31 6 2365,0 1 0,0 0 0,0 0 0,0 0-1,0 1 1,0-1 0,0 1 0,5 2 0,24 8-3634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1:07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123 312 9077,'11'-10'128,"-1"0"0,0 0 0,0-1-1,-1 0 1,-1-1 0,0 0 0,0-1 0,-1 1 0,-1-1 0,0-1 0,-1 1 0,0-1-1,-1 0 1,-1 0 0,0 0 0,1-21 0,-5 32-18,0-1 0,0 1 0,0 0 0,0-1 1,-1 1-1,1 0 0,-1 0 0,0 0 0,0 0 0,0 0 0,0 0 0,0 1 1,-1-1-1,1 1 0,-1-1 0,0 1 0,1 0 0,-5-2 0,-43-19 1504,47 22-1316,-2 1 5,0 1-170,0-1 1,0 1-1,0 0 0,0 0 1,0 0-1,0 1 0,0-1 1,0 1-1,1 1 0,-1-1 0,1 0 1,-1 1-1,1 0 0,0 0 1,-5 5-1,3-2 20,1 0-1,0 0 1,0 1 0,0-1-1,1 1 1,0 0 0,0 0-1,0 1 1,-3 13 0,4-12-4,0 0 0,1 1 0,0-1 0,1 1 1,0-1-1,1 1 0,0-1 0,0 1 0,1-1 0,0 1 0,1-1 1,0 1-1,0-1 0,1 0 0,0 0 0,1 0 0,0 0 1,1 0-1,-1-1 0,9 11 0,-12-18-103,0 0 0,0 1-1,1-1 1,-1 0 0,0 0-1,0 0 1,1 0 0,-1 0 0,1-1-1,-1 1 1,1 0 0,-1-1 0,1 1-1,-1-1 1,1 1 0,0-1 0,-1 0-1,1 1 1,0-1 0,-1 0-1,1 0 1,3-1 0,-2 0 8,1 0 0,-1 0-1,0 0 1,0-1 0,0 1 0,0-1 0,0 0-1,0 0 1,0 0 0,3-4 0,5-5 53,-1 0 0,-1-1 0,0 0-1,8-15 1,-11 16-45,0 0-1,-1 0 1,5-13-1,2-8 66,20-36 0,-31 66-120,4 8 0,15 21-5,-17-22-41,0-1 0,0 1-1,-1 0 1,0 0-1,0 0 1,0 0 0,0 1-1,-1-1 1,0 1-1,0 5 1,4 12-488,5 8-978,-6-18-573,0 1 0,5 27 0,-8-37 679,0-1-296,4 10-283,-4-10-187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15.5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361 495 9013,'0'0'-526,"-6"-6"-527,-20-19 876,20 18 145,6 3 106,0 2-15,1 0 0,-1 0 0,0 0 1,0 0-1,-1 0 0,1 0 0,0 0 1,-1 0-1,1 0 0,-1 0 0,0 0 1,1 0-1,-1 0 0,0 0 1,0 0-1,-1 0 0,1 1 0,0-1 1,0 1-1,-1-1 0,1 1 0,-1-1 1,-2-1-1,1 1 143,-1 1 15,-35-7 523,35 7-484,-1 1-10,-16-1-12,16 1-9,-1 0 2,-4 1-67,0-1 1,0 2 0,1-1 0,-1 2-1,1-1 1,-1 1 0,1 1 0,-12 5-1,13-4-59,-1 0 0,1 0 0,0 1 0,0 0 0,1 1 0,-1 0 0,2 0 0,-1 0 0,1 1 0,0 0 0,0 0 0,1 1-1,0 0 1,1 0 0,0 0 0,1 0 0,-1 0 0,-1 12 0,5-17-55,0 1 0,0 0 0,0 0 0,1 0 0,0 0 0,0 0 0,0-1 0,0 1 0,1 0 0,0-1 0,0 1 0,0-1 0,1 0 0,-1 0 0,1 0-1,6 7 1,-2-2 50,1-1-1,0 0 0,1-1 0,0 0 1,18 11-1,-12-8 52,1-2 0,-1 0 0,2 0 0,-1-2 0,1 0 0,0-1 0,0 0 0,0-2 0,20 2 0,-36-5-123,1 0 0,-1 0 1,1 0-1,0 0 0,-1 0 0,1 0 1,-1-1-1,1 1 0,-1-1 0,0 1 1,1-1-1,-1 0 0,1 1 0,-1-1 1,0 0-1,1 0 0,-1 0 1,0 0-1,0 0 0,0 0 0,0 0 1,0 0-1,0-1 0,0 1 0,0 0 1,0-1-1,-1 1 0,1 0 0,-1-1 1,1 1-1,-1-1 0,1 1 0,-1-1 1,0 1-1,0-1 0,1-2 0,-1-3 19,0 0-1,-1 1 0,0-1 1,0 0-1,-3-9 0,4 15-38,-6-23 75,-4-10 39,-4-39-1,10 23-99,12 25-47,-4 14 13,0 2-4,1 0 0,0 0 0,0 1 1,1 0-1,0 0 0,1 0 0,-1 1 0,1 0 0,1 0 0,0 1 0,9-7 1,17-9 0,52-26 0,-42 25 45,40-20-11,36-21 30,-103 54-34,-1-1 0,-1 0 1,0-1-1,23-24 0,-34 30 5,5-12-23,-5 3-12,-7 7-4,1 4 15,-1 1 1,0-1 0,0 1-1,0 0 1,0-1-1,-1 2 1,1-1 0,-1 0-1,0 1 1,0-1 0,0 1-1,0 0 1,0 1 0,0-1-1,0 1 1,-1-1-1,1 1 1,0 1 0,-8-2-1,8 2 4,0 0 0,0-1 0,0 2 0,0-1-1,0 0 1,1 1 0,-1-1 0,0 1 0,0 0-1,0 1 1,1-1 0,-1 0 0,1 1 0,-1 0-1,1 0 1,-1 0 0,1 0 0,-5 5 0,5-3 10,-1 1 0,1-1 1,0 1-1,0 0 1,0 0-1,1 0 0,-1 0 1,1 1-1,1-1 1,-1 1-1,1-1 1,0 1-1,-1 7 0,0 45 127,1-1 0,4 1 0,15 92 0,-8-73-25,4 58 45,44 261 311,-33-246-473,-22-130 311,-1-9-3490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1:08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76 8649,'4'-13'129,"1"-1"0,0 1 0,10-16 0,-14 26-10,3 2 154,14-1 24,-13 1 24,0 3 18,2 2-150,1 0 0,-1 0 0,0 1 1,0 0-1,-1 0 0,0 0 0,0 1 0,0 0 1,0 0-1,-1 1 0,0 0 0,0 0 1,-1 0-1,7 13 0,3 13 798,0 0 0,9 36 1,-23-68-957,7 29 1593,-9-29-621,-2-7-44,-14-27-145,18 32-810,-1 1 1,1-1-1,-1 0 0,1 0 1,0 1-1,-1-1 1,1 0-1,0 0 1,0 0-1,-1 1 1,1-1-1,0 0 1,0 0-1,0 0 1,0 0-1,0 0 1,0-1-1,3-12-44,0-1 0,0 1 0,2-1 0,0 1 0,0 1 0,11-19 0,-10 21-838,1 1 0,0 0-1,1 0 1,16-16-1,-7 18-963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1:08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26 7185,'0'0'2393,"3"5"-2031,38 64 1354,-16-29 431,29 65-1,-41-76-1057,-12-26 715,-3 1-1474,0-3-173,1 0-54,0 1-1,0-1 1,0 0-1,0 0 1,0 0-1,0 1 0,0-1 1,0 0-1,1 1 1,-1-1-1,0 1 1,0 2-1,-4-10 70,-17-21-15,21 26-147,0 1 0,0-1-1,1 0 1,-1 0 0,0 0 0,0 0 0,1 0 0,-1 0 0,1 0-1,-1 0 1,1 0 0,-1 0 0,1 0 0,0 0 0,-1 0 0,1 0-1,0 0 1,0 0 0,0-1 0,0 1 0,0 0 0,0-1-1,0-2 28,0-6-67,0 1 1,0-1 0,0 0 0,2 0-1,-1 0 1,1 1 0,4-14 0,-5 21 9,2-8-298,1 0 0,0 0 0,1 0 0,0 1 0,1 0 0,7-11 0,22-24-5167,-14 19-1430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1:48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296 53 2452,'0'0'1664,"3"-2"-1540,8-12 6514,-10 10-6438,-1 3-147,0 1 0,1-1 0,-1 0 0,0 1 0,0-1 0,0 0-1,0 1 1,1-1 0,-1 0 0,0 1 0,0-1 0,0 0 0,0 1 0,0-1 0,-1 0 0,1 1 0,0-1-1,0 0 1,0 1 0,-1-1 0,1 0 0,0 1 0,-1-1 0,1 1 0,0-1 0,-1 1 0,1-1 0,-1 0-1,-1-1-42,0 1-6,1 0 0,0-1 0,0 1 0,-1 0 0,1 0 0,-1 1 0,1-1 0,-1 0-1,1 0 1,-1 1 0,1-1 0,-4 0 53,0 1-26,-77 9 268,-9 9 81,87-17-342,0 0-10,-10 4 1,10-4 13,-13 8 84,15-9-128,-4 4 63,0-1-1,1 1 0,-1-1 0,1 2 1,-1-1-1,-4 6 0,8-8-38,0 0 0,0 1-1,1-1 1,0 0 0,-1 1 0,1-1-1,0 1 1,0-1 0,0 1-1,0-1 1,1 1 0,-1 0 0,1-1-1,-1 1 1,1 0 0,0 0 0,0-1-1,1 1 1,-1 0 0,0-1-1,1 1 1,-1 0 0,1-1 0,0 1-1,2 3 1,-1-2 17,13 13 87,18 3-32,2-2-1,0-2 1,68 23-1,-98-38-106,5 2 1,0 0 0,0 0 0,0 1-1,0 1 1,-1 0 0,9 6 0,-9-5 21,-2-1 7,2 6 13,3 16-17,-12-23-9,1-1 9,0 0 6,0 2 31,0 0 0,0-1-1,-1 1 1,0 0 0,0 0 0,0 0 0,-1 0-1,1 0 1,-3 9 0,1-10 10,-8 12 309,3-12-260,1 0-1,-1-1 1,0 0 0,0 0 0,0-1-1,0 0 1,0 0 0,-1-1-1,-10 2 1,-65 1 284,80-4-356,-3 0 7,-16 0-8,16 0-2,-17-3 72,18 3-91,-14 0 2,14 0 14,1 0-26,-12-1-1207,15 1 813,0 0 0,1 0 0,-1 0 0,0 0 0,0 0 0,1 0 0,-1 0 0,0 0 0,1 0 0,-1-1 0,0 1 0,1 0 0,-1-1 0,0 1 0,1 0 0,-1-1-1,0 1 1,1-1 0,-1 1 0,1-1 0,-1 1 0,1-1 0,-1 1 0,1-1 0,0 0 0,-1 1 0,1-1 0,-1-1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1:50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200 186 7301,'0'0'-372,"5"-18"-604,-4 9 950,0-1 0,-1 0 1,-1 0-1,-2-16 0,2 22 121,0-1 37,0 0 0,-1 0 0,0 1 0,0-1 0,-4-6 0,5 10-146,0-3 198,-11-17 568,-27-8 383,36 28-771,-20-6 347,18 7-601,-16 3-3,16-2-3,2 1-1,-3 2 3,0 0 1,1 1-1,-1 0 1,1 0-1,0 1 0,-8 10 1,9-10-40,1-1 0,0 1 0,0 0 1,0 0-1,0 1 0,1-1 0,0 0 0,1 1 1,-1-1-1,1 1 0,0 8 0,1-6 13,1 0 1,0 0-1,1 0 0,-1 0 0,2 0 0,-1 0 1,7 13-1,-7-17-11,1 1 1,0-1-1,1 0 1,-1 0-1,1 0 1,0 0-1,0-1 1,1 1 0,-1-1-1,10 7 1,-11-11-5,1 1 0,0 0 0,-1-1 1,1 0-1,-1 0 0,1 0 0,-1 0 1,1 0-1,-1-1 0,1 1 0,4-3 0,-6 3-101,3-1 163,-1-2-10,6-5-16,-1 0-1,0-1 0,0 0 1,-1-1-1,0 0 0,-1 0 1,0 0-1,-1-1 0,0 0 0,0 0 1,-1-1-1,4-14 0,-9 24-66,1-2-5,3-12 12,-4 11 91,2-13-12,-1 14 6,7-20 184,-8 53-301,-1 3 41,1-14-5,0-8-5,0 0 0,0 1 0,1-1 0,0 0 0,1 0-1,0 0 1,5 13 0,-6-18-12,1 0-1,0 0 1,0 0 0,0 0-1,0 0 1,1-1-1,0 1 1,0-1-1,0 0 1,0 0 0,1 0-1,-1 0 1,9 6-1,-10-9 6,2 2-561,14 9 969,-13-8-4286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1:52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67 7633,'-2'-2'-288,"2"1"263,0 0 0,0 0 0,-1 0 0,1 0-1,0 0 1,0 1 0,0-1 0,0 0 0,0 0-1,0 0 1,0 0 0,0 0 0,0 0 0,0 0 0,0 1-1,1-1 1,-1 0 0,0 0 0,1 0 0,-1 0-1,1 1 1,-1-1 0,1 0 0,-1 0 0,1 1-1,-1-1 1,1 0 0,-1 1 0,1-1 0,0 1-1,0-1 1,-1 1 0,1-1 0,0 1 0,0-1 0,0 1-1,1-1 1,1-1 137,2-2-61,1 8-2,2 2 22,-1 0 0,0 1 0,0 0 0,-1 0 0,0 0 0,0 1 0,0 0 0,-1 0 0,0 0 0,-1 0 0,4 11 0,45 166 2759,-52-182-2538,-1 0-6,3 21 1596,-2-33 16,0-38-1457,3 16-300,1 0-1,2 0 0,12-38 0,-17 61-135,1 0 0,0 0 0,1 0 0,0 0 0,0 1 0,0 0 0,1-1 0,0 2 0,0-1 0,1 1 0,0-1 0,0 1 0,0 1 0,1 0-1,9-6 1,14-1 1,-27 11-1,3 1-30,-1-1 23,3 1 4,21 12-36,-26-11 35,-1 0 1,1 0 0,-1 1-1,0-1 1,1 1-1,-1-1 1,0 1 0,0 0-1,3 3 1,17 36-18,-17-24 34,0 1-1,-2-1 0,0 1 1,0-1-1,-1 23 0,-1-19 5,0-16-18,1 37 60,1-21-190,-1-8-65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1:53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12 6865,'0'0'-220,"-3"-2"-218,-9-8 4049,16 19-3434,22 49 383,-24-52-422,0 0-1,-1 0 1,1 0 0,-1 0 0,0 10-1,2 13 266,2-2-28,-1 1 0,-1-1 0,-3 50 0,-1-72-319,0 0 1,0 1 0,-1-1-1,0 0 1,0 0 0,0 0-1,-1-1 1,0 1-1,0 0 1,-5 6 0,-23 8 131,29-18-154,-2-1-2,-3 0-17,1 0 1,-1-1 0,0 1 0,0-2 0,1 1-1,-1-1 1,1 0 0,-8-4 0,10 4-100,-11-16-2178,2-20-4561,12 34 3545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1:54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22 7321,'-18'-18'-206,"15"15"1543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1:55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252 118 5597,'0'0'-270,"1"-4"-152,-1-1 519,1-1 0,-1 0 0,0 1 0,-1-1 0,1 1 0,-1-1 0,0 1 0,-1-1 0,1 1 0,-1-1 0,0 1 0,-1 0 0,-4-8 0,6 10 261,-30-15 687,27 16-809,-15-5 443,-8 8-465,22-1 105,0 1-203,-14 3 5,14-3 9,-31 17 779,28-10-711,1 0 0,0 1 1,-11 15-1,12-12-75,-1 1 1,2 0-1,0 1 1,0-1-1,1 1 1,1 0-1,1 0 1,0 0-1,0 0 1,1 1-1,1-1 1,1 0-1,0 0 1,1 0-1,3 15 1,-3-23-19,-1-1 0,2 1 1,-1-1-1,1 0 0,-1 0 1,1 0-1,1 0 0,3 5 1,-4-7-4,0-2-6,1 0-37,0 0 0,0-1 1,0 1-1,0-1 0,0 0 1,8-1-1,-7 1 66,-5-1-115,1 0 1,-1 0-1,1 0 1,0 0-1,0 0 1,-1 1-1,1-1 1,0 0-1,0 1 0,0-1 1,0 0-1,0 1 1,0-1-1,0 1 1,0 0-1,1-1 1,13-6 129,-8 2-90,0 0 0,-1 0 0,0-1-1,0 0 1,-1 0 0,0 0 0,0-1 0,0 1-1,-1-1 1,6-12 0,4-12 59,12-39 1,-20 55-97,23-55-22,-28 67-1,1 11-51,15 52 59,-12-47-47,0 0-1,0-1 1,1 0-1,1 0 1,0-1-1,14 17 1,-15-21-554,1 0 1,0 0-1,0-1 1,12 8-1,-12-10-741,0 0 1,0 0-1,1 0 0,0-1 0,14 4 1,7 0-1241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1:56.5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6097,'2'-1'-45,"0"1"0,-1 0 1,1-1-1,0 1 1,0 0-1,0 0 0,0 0 1,0 0-1,0 0 1,0 1-1,0-1 0,-1 1 1,1-1-1,0 1 1,2 0-1,0 2 40,-1-1 0,1 1 0,-1 0 0,1 0 0,-1 0 0,0 1 0,5 6 0,-1 1 195,0 1-1,0 0 0,-1 0 1,-1 0-1,7 24 1,5 9 623,-13-35-431,-1 1 1,-1-1-1,3 15 1,-5-22 482,-1 1-625,-2 15 14,2-14 2358,-2-15-2504,0 3-116,-1-5 94,0 0 0,0 0 1,2 0-1,-1 0 0,1-1 0,1 1 0,0-1 1,1 1-1,2-14 0,5 0 26,2 1 1,0 0-1,25-44 0,-33 67-102,0 0-11,1-1 0,-1 1 1,1 0-1,-1 0 0,1 0 0,0 0 1,0 0-1,0 0 0,0 0 1,0 1-1,0-1 0,0 1 1,1 0-1,-1-1 0,0 1 0,1 0 1,-1 0-1,1 1 0,-1-1 1,6-1-1,-5 3 5,1-1 1,-1 1-1,0-1 1,0 1-1,0 0 1,0 0-1,1 0 1,-1 1-1,-1-1 1,1 1-1,0-1 0,0 1 1,-1 0-1,1 0 1,-1 0-1,1 1 1,-1-1-1,0 1 1,0-1-1,0 1 1,2 3-1,-3-4 31,1 2-1,2 15 62,-1 1 1,0-1-1,-1 0 0,-1 1 1,-2 25-1,3 45 317,-2-87-370,2 16 338,-2-15-1009,0-1 0,1 1 0,0 0 0,0-1 0,0 1 0,1-1 0,-1 1 0,3 4 0,-2-5-1191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1:57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272 72 5801,'0'0'-238,"-2"-4"-368,-2-15 576,2 14 149,1 2-56,-4-9 24,4 9 277,-1 0-223,0 0-49,0 1-1,0 0 0,0 0 1,-1 0-1,1 1 0,-1-1 1,1 0-1,-1 1 0,-3-2 1,3 2 319,-18-1-22,17 2-3,-2 1-188,-6 3 59,1 0-1,-1 0 1,1 1-1,0 0 1,1 1-1,-1 0 0,-14 13 1,16-12-55,1 0 0,0 1 1,1 0-1,0 0 0,0 1 0,1 0 0,0 0 1,0 1-1,1 0 0,1 0 0,-1 0 0,2 0 1,-5 16-1,7-14-55,0-1-1,1 1 1,0-1 0,1 0 0,0 1-1,1-1 1,0 0 0,1 1 0,6 15-1,-8-24-39,0 0-86,1 0 0,-1-1 1,0 1-1,1-1 0,0 1 1,0-1-1,0 1 0,0-1 0,0 0 1,0 0-1,0 0 0,1 0 0,-1 0 1,1-1-1,2 2 0,-3-2 28,3 0 29,13 2-1,-14-2 10,1-2 8,1 1-21,0-1 1,0-1-1,0 1 1,-1-1-1,1 0 1,-1 0-1,1 0 1,-1-1-1,0 0 0,0 0 1,0 0-1,0-1 1,0 1-1,-1-1 1,1 0-1,-1-1 0,0 1 1,-1-1-1,1 0 1,-1 0-1,4-7 1,8-17 179,18-44 0,-17 15 95,-15 54-309,9-30 215,-6 24-230,-4 10-23,0 0 0,0 0 1,0 0-1,0 0 0,0 0 0,0 1 0,0-1 1,0 0-1,0 0 0,0 0 0,0 0 0,0 0 0,0 0 1,0 0-1,0 0 0,0 0 0,0 0 0,1 0 1,-1 1-1,0-1 0,0 0 0,0 0 0,0 0 1,0 0-1,0 0 0,0 0 0,0 0 0,0 0 0,1 0 1,-1 0-1,0 0 0,0 0 0,0 0 0,0 0 1,0 0-1,0 0 0,0 0 0,0 0 0,0 0 0,1 0 1,-1 0-1,0 0 0,0 0 0,0 0 0,0 0 1,0 0-1,0-1 0,0 1 0,0 0 0,0 0 1,0 0-1,1 0 0,-1 0 0,0 0 0,0 0 0,0 0 1,0 0-1,0 0 0,0 0 0,0-1 0,0 1 1,0 0-1,0 0 0,0 0 0,0 0 0,0 0 1,0 0-1,2 12 21,0 0 1,1 0 0,1 0 0,0-1 0,0 1 0,1-1-1,0 0 1,1 0 0,1-1 0,7 11 0,-5-12-683,0-1 0,0 0 1,15 9-1,-6-6-2740,1-1-1,30 11 1,-31-15-320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8:25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167 245 9765,'0'0'-173,"0"-4"13,0-14 30,0 14 76,0 0 102,-5-18 943,5 22-946,0-1 0,0 1 0,0 0 0,0 0 0,0 0-1,0-1 1,-1 1 0,1 0 0,0 0 0,0 0 0,0 0 0,0-1-1,0 1 1,0 0 0,-1 0 0,1 0 0,0 0 0,0 0 0,0 0 0,0-1-1,0 1 1,-1 0 0,1 0 0,0 0 0,0 0 0,0 0 0,-1 0-1,1 0 1,0 0 0,0 0 0,0 0 0,-1 0 0,1 0 0,0 0-1,0 0 1,0 0 0,-1 0 0,1 0 0,0 0 0,0 0 0,0 0 0,-1 0-1,-15 26 2564,11-15-3160,-9 20 1509,1 1-1,1 0 1,-14 67-1,11-39-127,0 3 447,3 2-1,-7 112 0,12-75 796,7-99 392,3-15-2275,15-66 107,-4 0 1,5-88-1,14-84-17,15 28-282,-32 169-125,-16 50 80,3-5-6,-4 8 48,1-1-1,0 0 0,0 1 1,0-1-1,0 0 1,0 1-1,0-1 0,0 1 1,1-1-1,-1 0 0,0 1 1,0-1-1,0 1 0,0-1 1,1 1-1,-1-1 0,0 0 1,1 1-1,-1-1 0,0 1 1,1 0-1,-1-1 0,1 1 1,-1-1-1,1 0 0,10-2-19,-8 2-5,1 7-29,17 37 256,-2 2 0,-1 0 0,-3 0 0,10 49 0,16 48 420,2-33-402,57 105 0,-41-93-4203,-16-49-4762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15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0 121 8189,'0'-19'300,"15"-6"-188,1 12-12,5 8-8,4-5-20,9 0-52,1 4-148,12 1-232,-1-3-316,6 0-820,-3 4-625,-13-4-127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38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188 170 13709,'0'0'-1023,"4"-46"-3562,-4 41 6384,-1 2-1445,0 0-91,0 0-1,0 0 1,-1 1-1,1-1 1,-1 0-1,0 1 1,-4-5-1,4 5 399,-19-5 199,4 4-525,14 2 484,-3 2-607,-18 1 15,18-1-4,-15 15 369,16-13-443,1-1-1,-1 2 1,1-1-1,0 1 1,0-1-1,0 1 1,0 0-1,-5 8 1,5-4-12,-1-1 0,1 1 0,1 0 0,0 0 0,0 1 1,0-1-1,1 1 0,1-1 0,-1 1 0,1 0 0,1-1 0,-1 1 1,2 0-1,-1 0 0,2 9 0,0-11-45,0 0 0,0 0 1,0 0-1,1-1 0,0 1 0,0-1 0,0 1 1,1-1-1,0 0 0,1 0 0,-1-1 0,1 1 1,0-1-1,0 0 0,1 0 0,-1-1 0,1 0 1,0 0-1,10 5 0,-7-6 79,0 1 1,0-2-1,0 0 0,1 0 1,11 1-1,-16-3 25,1-1-7,-1-1-140,1 0-1,0 0 1,-1 0-1,0-1 1,1 0-1,-1 0 0,0 0 1,0 0-1,-1-1 1,1 0-1,-1 0 0,0 0 1,0-1-1,0 1 1,0-1-1,-1 0 0,3-5 1,3-10 35,-1 1 0,-2-1 0,0-1 0,-1 1-1,0-1 1,0-22 0,-4 38-83,-1-1-1,0 0 0,0 0 0,-1 0 1,0 1-1,0-1 0,0 0 0,-1 0 1,1 1-1,-1-1 0,-1 1 0,1 0 1,-6-9-1,0 3-360,0 0 0,-1 0 0,0 1-1,-14-12 1,17 18-765,-1 1 0,0-1 0,0 1-1,0 0 1,0 0 0,0 1 0,-10-2-1,14 3-1363,-21-1-6897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39.2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10073,'0'-3'-468,"11"-26"-460,-10 25 1167,1 1-53,0-5 198,11-28 9064,-4 103-8571,-7-51-402,-2 0-1,-1 22 1,1 28 733,7 14-329,-7-77-1024,0 11 801,0-8-3714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39.9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1 132 11137,'2'-43'-1627,"-2"40"1477,4-16 136,-3 15 102,-1 1-28,1 1 1,-1-1 0,1 0 0,0 1 0,-1-1 0,1 1 0,0-1 0,1 1 0,-1 0 0,0 0 0,1-1 0,-1 1 0,1 0 0,0 0-1,-1 0 1,1 1 0,0-1 0,0 0 0,0 1 0,1-1 0,-1 1 0,0-1 0,1 1 0,-1 0 0,5-1 0,-2 0 104,-1 0-1,1 1 1,1 0 0,-1 0 0,0 0 0,6 0 0,-9 1-145,2-1 294,1 1-7,-3 0-275,35 4 815,-34-3-753,-1 0 0,0-1-1,0 1 1,0 0 0,0 0 0,0 0 0,0 1 0,0-1 0,-1 0 0,1 1 0,0-1 0,-1 1 0,1-1 0,-1 1 0,1 0 0,-1 0 0,0 0 0,1 0 0,0 3 0,0 2 64,-1-1 0,0 1 0,0 0 1,-1 0-1,0 0 0,0 0 0,0 0 0,-1 0 1,0 0-1,-1-1 0,1 1 0,-1 0 1,-1-1-1,1 1 0,-1-1 0,0 0 0,-4 6 1,-6 11 306,-1-2 1,0 1 0,-26 26-1,33-39-178,0 1 1,0-1-1,-5 12 0,6-9 12,4-10-23,1 7 176,1-8-423,0 0-1,0 0 1,-1-1 0,1 1 0,0 0-1,0 0 1,0 0 0,0 0 0,0 0 0,0 0-1,0 0 1,0-1 0,0 1 0,0 0 0,0 0-1,1 0 1,-1 0 0,0 0 0,1-1 0,-1 1-1,1 0 1,-1 0 0,1-1 0,-1 1 0,1 0-1,-1 0 1,1-1 0,0 1 0,-1-1 0,1 1-1,0-1 1,-1 1 0,1-1 0,0 1 0,0-1-1,0 1 1,-1-1 0,1 0 0,0 0-1,0 1 1,0-1 0,1 0 0,29 4-79,0-2 1,0-1-1,0-2 1,0 0-1,49-10 1,-2-7-4937,-4-6-5824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40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48 148 10473,'0'0'-407,"-1"-3"-551,-11-29 2426,11 29-360,1 2-1060,-1 0 0,1 1-1,0-1 1,0 0-1,-1 1 1,1-1 0,0 0-1,-1 1 1,1-1-1,-1 1 1,1-1 0,-1 0-1,1 1 1,-1-1-1,1 1 1,-1-1-1,0 1 1,0-1 0,-1 0 171,1 0 1,0 0-1,0 0 1,-1 0 0,1 0-1,0-1 1,0 1-1,0-1 1,0 1 0,0 0-1,0-1 1,0-2-1,0 3-299,-6-31 1907,6 31-1737,1-1-1,-1 1 1,1-1 0,0 1 0,0-1 0,0 0 0,0 1 0,0-1 0,0 1 0,1-1 0,-1 1 0,0-1 0,1 0-1,-1 1 1,1-1 0,0 1 0,-1 0 0,1-1 0,0 1 0,0 0 0,1-2 0,10-6 117,-9 7-15,2 2-16,1 0-101,0 0-1,0 1 1,0-1-1,0 1 1,1 1-1,-1-1 1,0 1-1,-1 0 1,1 0 0,0 1-1,-1 0 1,1 0-1,-1 0 1,7 5-1,-11-7-47,1 1 0,0-1-1,-1 1 1,1-1 0,-1 1-1,1-1 1,-1 1 0,0 0-1,0 0 1,0-1 0,0 1-1,0 0 1,0 0 0,0 0-1,-1 0 1,1 0 0,-1 0-1,1 1 1,-1-1 0,0 0-1,0 2 1,0 0 85,-2 1 5,-3 8 10,0 1 0,-2-1 0,1-1 0,-2 1 0,-10 13 0,-3 6 227,19-30-135,3 2-91,-1-1-101,0-1 0,1 1 0,0 0 0,-1-1 0,1 1 1,0 0-1,0-1 0,1 1 0,-1-1 0,0 0 0,1 1 0,0-1 0,-1 0 0,1 0 0,0 0 0,0 0 0,0 0 0,0-1 1,0 1-1,1 0 0,-1-1 0,4 2 0,53 42 315,-33-14-92,-25-30-244,-1 0 1,0-1-1,1 1 1,-1 0 0,0 0-1,0-1 1,1 1-1,-1 0 1,0 0-1,0-1 1,0 1-1,0 0 1,0 0-1,0 0 1,0-1-1,0 1 1,0 0-1,0 0 1,0-1-1,-1 1 1,1 0-1,0 0 1,-1-1 0,1 1-1,0 0 1,-1-1-1,1 1 1,-1 0-1,1-1 1,-1 1-1,1 0 1,-2 0-1,-14 14 76,16-15-88,-3 3 16,-1-1 1,1 0 0,-1 0 0,0-1 0,1 1 0,-1-1 0,0 0 0,0 0-1,0 0 1,0 0 0,-6-1 0,7 1-10,-62 8-1491,61-9 566,-1-1-1800,-16-4 919,15 4-466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41.5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274 27 9613,'0'0'-377,"11"-13"333,-5 0 3495,-15 17-3137,-252 126 1772,260-129-2048,0-1 0,0 0-1,0 1 1,0-1-1,0 1 1,0-1-1,0 1 1,0 0-1,0-1 1,0 1 0,0 0-1,0 0 1,1-1-1,-1 1 1,0 0-1,0 0 1,1 0 0,-1 0-1,1 0 1,-1 0-1,1 0 1,-1 0-1,1 0 1,0 0-1,-1 0 1,1 0 0,0 1-1,0-1 1,0 0-1,0 2 1,0-1-58,0 2 300,44 31 548,84 36 2143,-125-70-2584,19 4 963,-17-7-1069,-1-2-193,0 1 0,1-1 0,-1 0 0,-1 0 0,1 0 0,-1-1 0,1 1 0,-1-1 0,0 0 0,-1 0 0,1 0 0,-1 0 0,2-6 0,1-3 61,1-1-1,-2 1 0,0-1 0,-1 0 0,2-22 0,-4 33-72,3-15 40,-3 15 507,-5 13-466,-2 6-42,0 0 1,1 0 0,1 0-1,1 0 1,-3 24 0,6-7 53,2 65-2354,9-36-9061,-9-56 6725,4 7-1912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41.9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42 11297,'0'0'-485,"2"-3"106,5-12-86,-11 11 679,-12-11 36,12 11 609,-3 5-532,-1 0-214,6-1-52,-1 0 0,1 0 0,-1 0 0,1 1 0,-1 0-1,1-1 1,-1 1 0,1 0 0,-3 1 0,3 0 68,0 1 1,1 0-1,-1-1 1,0 1-1,1 0 1,0-1-1,0 1 1,0 0-1,0 0 1,0 0-1,0 0 1,0 5-1,2 1 138,0 0 0,0 0 0,1 0 0,0 0 0,1 0 0,0 0 0,0 0-1,1-1 1,6 13 0,62 132 2974,-69-146-3074,0 0 0,-1 0 1,1 1-1,-2-1 0,1 1 0,-1-1 0,1 10 0,0-3 103,-2-13-325,-1 0 0,1 0 0,0 0 0,0 0 0,-1 0 0,1 0 0,0 0 0,-1 0 0,1 0 0,-1 0 0,1 0 0,-1-1 0,0 1 0,1 0-1,-1 0 1,0 0 0,0-1 0,1 1 0,-1 0 0,0-1 0,0 1 0,-2 0 0,-15 9-1332,17-10 1417,0 1-173,-1-1 0,0 1 0,1-1 0,-1 1 0,0-1 0,1 0 0,-1 0 0,0 1 1,1-1-1,-1 0 0,0 0 0,0-1 0,1 1 0,-1 0 0,0-1 0,-2 0 0,-3-1-395,-24-1-3766,24 2 3737,1 0 1,0-1 0,0 0-1,0 0 1,-7-3-1,0 0-1500,-5-3-2256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42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1 105 8701,'10'-12'188,"4"-12"80,-2 8 100,8 5-100,-3 4 28,-3 0-24,7 3 144,23-6-396,-20 7-244,1 1-288,-2-3-288,3 4-784,-3-2-1029,3 3-595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42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76 6693,'1'-1'-12,"7"-4"23,-1 0 0,0-1 0,0 0 0,-1 0 0,11-13 0,-16 17 553,2-2-176,5-12 269,-8 16-578,0 0-1,0 0 0,0 0 0,-1 0 1,1 0-1,0 0 0,0 0 0,0 1 1,0-1-1,0 0 0,-1 0 1,1 0-1,0 0 0,0 0 0,0 0 1,0 0-1,-1 0 0,1 0 0,0 0 1,0 0-1,0-1 0,0 1 0,0 0 1,-1 0-1,1 0 0,0 0 0,0 0 1,0 0-1,0 0 0,0 0 0,-1 0 1,1 0-1,0-1 0,0 1 0,0 0 1,0 0-1,0 0 0,0 0 0,0 0 1,0-1-1,0 1 0,-1 0 1,1 0-1,0 0 0,0 0 0,0 0 1,0-1-1,0 1 0,0 0 0,0 0 1,0 0-1,0 0 0,0-1 0,0 1 1,0 0-1,0 0 0,0 0 0,1 0 1,-1-1-1,0 1 0,0 0 0,0 0 1,0 0-1,0 0 0,-15 6 148,0 1 1,1 0-1,0 1 0,0 1 0,-13 11 1,17-11 21,0 0 1,0 1-1,1 1 0,0 0 1,1 0-1,0 0 1,1 1-1,-7 16 0,12-23-161,-1 1-1,2-1 0,-1 1 1,1-1-1,-1 1 0,2 0 1,-1-1-1,1 1 0,-1 0 1,2 0-1,-1 0 0,1-1 1,-1 1-1,2 0 0,-1 0 1,1-1-1,-1 1 0,2-1 0,-1 0 1,0 1-1,1-1 0,4 5 1,0 0 30,1 0-1,1-1 1,-1 0 0,2 0 0,-1-1 0,1 0-1,0-1 1,1 0 0,0 0 0,0-1 0,0-1-1,1 0 1,0 0 0,0-1 0,24 4 0,-31-7 15,0-3 8,16-4 4,-16 4 8,5-17 795,-16 13-804,-18-16-10,21 20-108,1 1 1,-1-1-1,0 1 1,1-1-1,-1 1 0,0 0 1,0 0-1,0 0 0,0 1 1,0-1-1,0 0 1,0 1-1,0 0 0,-4 0 1,-41 6-535,32-3 293,-19 2-7437,19-2 4594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43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4 114 10921,'-2'-9'1,"1"0"0,1 0-1,-1 0 1,2-13 0,0 19 78,-1 0 1,1 0 0,-1 0-1,1 0 1,0 0-1,0 0 1,0 0-1,1 0 1,-1 0 0,1 1-1,0-1 1,-1 0-1,1 1 1,4-4-1,-4 5-15,0-1 0,1 1 0,-1 0 0,1 0 0,-1 0 0,1 1 0,-1-1 0,1 1 0,-1-1 0,1 1 0,0 0 0,-1 0 0,1 0 0,4 1-1,-5-1-40,2 0 49,0 1 0,0 0 1,0 0-1,0 0 0,0 0 1,-1 1-1,1-1 0,0 1 0,-1 0 1,1 0-1,-1 0 0,6 6 1,-1-1 152,0 0 0,-1 0 1,9 12-1,-8-8 74,0 1-1,-1 0 1,0 1-1,-1-1 1,-1 1-1,0 0 1,0 1-1,-2-1 1,1 1-1,-2 0 1,2 27-1,-4-4-201,-1 1-1,-2-1 0,-9 44 0,11-77-742,-1 0 0,1 0-1,0 0 1,-1 0-1,0-1 1,-3 7-1,4-9 170,0 1-1,0-1 1,0 1 0,0-1-1,0 0 1,-1 1-1,1-1 1,0 0-1,-1 0 1,1 0-1,-1 0 1,1 0-1,-1 0 1,1 0 0,-1 0-1,0-1 1,-2 1-1,-12 1-3455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43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16 190 8597,'-2'-3'115,"0"-1"-1,0 1 1,0-1 0,1 1 0,-1-1-1,1 0 1,0 1 0,-1-5 0,2 4 232,3-1 42,3-3-182,1 0-1,-1 1 0,1-1 0,1 1 1,-1 1-1,1 0 0,1 0 0,-1 0 1,1 1-1,0 0 0,0 1 0,0 0 1,15-5-1,21-4-1464,79-13 0,-66 16-2590,-36 6 1514,-4 2-366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18.8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31 5176,'0'0'-308,"7"-10"-432,-3 4 3077,2-8 563,-9 23-2747,-34 112 1473,35-118-1442,-7 38 714,4-1-208,5-37-523,-1 2 12,-11 106 1126,12-107-1177,2 18 341,0 0 0,-4 37 0,-11 67 664,4-51-350,3-1 0,6 135 0,2-186-611,2 0 0,0 0 0,1-1 0,15 39 0,-15-48-55,-5-13-103,0 1 0,1 0 0,-1-1 1,0 1-1,1-1 0,-1 1 0,0-1 0,1 1 0,-1-1 0,1 1 0,-1-1 0,1 1 1,-1-1-1,1 1 0,-1-1 0,1 0 0,-1 1 0,1-1 0,0 0 0,-1 0 1,1 1-1,-1-1 0,1 0 0,0 0 0,-1 0 0,1 0 0,0 0 0,-1 0 0,1 0 1,0 0-1,-1 0 0,1 0 0,-1 0 0,1 0 0,1-1 0,10-6-15,-1 0-1,0-1 1,0-1-1,0 0 1,-1-1-1,0 1 1,9-13-1,-10 9-23,0 0-1,-1-1 1,0 0-1,-1 0 0,0-1 1,-1 1-1,-1-2 1,4-20-1,-7 27 10,-1 0 0,0 0 0,-1 0 0,0 0 0,0-1 0,-1 1 0,0 0 0,-1 0 0,0 0 0,0 0 0,-1 0 0,0 1 0,-1-1 0,1 1 0,-10-14 0,3 8-9,0 0 0,-2 1 1,1 0-1,-2 1 1,1 0-1,-23-16 0,-92-49-128,56 36-1,70 41 150,1 0 0,-1 0 0,1 0 0,-1-1 0,1 1 0,-1 0 0,1 0 0,-1-1 0,1 1 0,-1 0 0,1 0 0,0-1 0,-1 1 0,1-1 0,-1 1 0,1 0 0,0-1 0,0 1 0,-1-1 0,1 1 0,0-1 0,0 1 0,-1-1 0,1 1 0,0-1 0,0 1 0,0-1 0,0 1 0,0-1 0,0 1 0,0-1 0,0 1 0,0-1 0,0 1-1,0-1 1,0 1 0,0-1 0,0 0 0,0 0 0,2 0 1,-1 0 0,1-1 0,0 1 0,-1 0 0,1 0 0,0 0 0,0 1 0,0-1 0,-1 0 0,1 0 0,3 0 0,65-10-18,-67 10 7,418-29-2629,-273 23-1060,-131 3 2502,5 1-6785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52.8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539 64 4256,'1'-3'-99,"11"-18"651,-12 8 9016,-2 9-9401,1 2-32,0 1 1,0-1-1,0 1 1,0-1-1,1 1 1,-1-1-1,0 1 1,1-1-1,0 0 1,-1 1-1,1-1 1,0-1-1,-9 7 13,-20 10 167,1 1 1,-32 24 0,22-12 61,-91 73 596,111-85-824,1 2-1,1 0 0,0 0 0,-24 37 0,37-49-95,1-1-1,-1 1 1,1 0 0,0-1-1,0 1 1,0 0-1,1 0 1,-1 0 0,1 0-1,1 1 1,-1-1-1,1 0 1,0 0 0,0 1-1,0-1 1,1 0 0,-1 0-1,2 0 1,-1 0-1,0 0 1,4 9 0,2-2 77,0 0 1,1 0-1,1-1 1,-1 0-1,2 0 1,20 18 0,141 106 699,-86-71-569,-84-63-257,99 82 303,-89-73-257,0 2 1,-1-1 0,0 2-1,-1-1 1,0 1-1,8 18 1,-14-26-5,0 1 0,-1 0 0,0 0 0,0 0 0,-1 0 0,0 0 1,0 1-1,0-1 0,-1 0 0,1 0 0,-2 1 0,1-1 0,-1 0 0,0 0 0,0 1 1,0-1-1,-1 0 0,0 0 0,0 0 0,-1-1 0,0 1 0,0 0 0,0-1 0,0 0 1,-1 0-1,0 0 0,-9 9 0,1-3 84,-1 0 0,0-1 0,-1-1 0,0 0 0,-1-1 0,1 0 0,-2-1 0,1-1 0,-25 7 0,6-4 177,-1-2 1,0-1-1,-53 2 0,66-7-92,-1-2-1,1 0 0,-1-1 0,1-2 0,0 0 0,-32-11 1,12-4 147,40 17-342,-1 0 1,1 1 0,0-1 0,1 0 0,-1 0 0,0 0-1,0 0 1,1 0 0,-1 0 0,1-1 0,0 1-1,0 0 1,-2-5 0,3 5 59,3-2-41,-1 1-55,1 0 0,0 1 0,-1-1 0,1 1 0,0-1 0,0 1 0,0 0 0,1 0 1,-1 0-1,0 1 0,1-1 0,-1 1 0,1 0 0,0 0 0,-1 0 0,1 0 0,0 1 0,0 0 1,5-1-1,102 19-5062,-36 0-3516,-37-8 1393,-20-5 937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53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28 101 10845,'17'-53'-2656,"-16"49"2483,1-4-32,6-19 1453,-4 18-117,-1 11 201,19 91-129,-18-77-729,1-1 0,1 0 0,0-1 0,17 27 0,-10-21 254,-10-14-411,1 0 1,0-1-1,0 0 0,0 1 0,0-1 0,1-1 0,0 1 0,0-1 0,0 0 1,8 5-1,-10-8 178,2-1-38,-1-1-357,0 0 0,0 0 1,0 0-1,-1 0 0,1-1 1,0 1-1,-1-1 0,1 0 0,-1 0 1,1-1-1,-1 1 0,0-1 0,0 1 1,0-1-1,0 0 0,3-5 1,0 0 56,0-1 1,0 0-1,-1-1 0,-1 1 1,8-19-1,19-43 694,-29 68-547,1 13-263,8 36 16,-2 0 0,4 91 0,-4-37-37,7 28-6,-1-22-83,1 195 0,-17-294 64,1 0 1,-1 0-1,1 0 0,-2-1 0,1 1 0,-1 0 1,0 0-1,-1-1 0,1 1 0,-1-1 0,-1 0 1,1 0-1,-6 7 0,5-9 3,0 0 0,-1 0 0,1 0 0,-1-1 0,0 1 0,0-1-1,0-1 1,0 1 0,0-1 0,-1 1 0,1-2 0,-1 1 0,1-1 0,-1 1 0,0-1 0,-7 0 0,1 0-7,1-1 0,-1 1 0,0-2 0,0 0 1,0 0-1,0-1 0,1-1 0,-1 1 1,1-2-1,0 0 0,0 0 0,0-1 0,0-1 1,1 1-1,0-2 0,0 1 0,1-2 1,-1 1-1,2-1 0,-1 0 0,1-1 1,0 0-1,1 0 0,0-1 0,0 0 0,1 0 1,1-1-1,0 1 0,0-1 0,1-1 1,0 1-1,1 0 0,0-1 0,1 0 0,0 1 1,1-1-1,0-14 0,3 12-227,-1-1 0,1 1 0,1 0 1,1 0-1,0 0 0,1 0 0,0 0 0,1 1 0,1 0 0,0 0 0,0 1 0,1 0 0,1 0 1,14-14-1,-14 16-421,2 0 0,-1 1-1,1 0 1,1 1 0,0 0 0,17-8 0,-18 11-334,-1 0 0,1 1 0,0 1 0,0 0 0,0 1 0,0 0 0,0 0 0,16 1 0,1 3-3836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54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 9077,'3'-2'-110,"0"0"1,0 1-1,0-1 1,0 1-1,1-1 1,-1 1-1,0 0 1,1 0-1,-1 1 1,1-1-1,-1 1 1,1 0 0,-1 0-1,1 0 1,-1 0-1,7 1 1,-5 1 127,1 0 0,-1 1 1,1-1-1,-1 1 0,0 0 1,0 1-1,0-1 0,-1 1 1,1 0-1,3 4 0,6 8 445,0 0-1,-1 1 0,0 1 0,-2-1 1,0 2-1,-1 0 0,-1 0 1,-1 1-1,-1 0 0,0 0 0,-1 0 1,-2 1-1,4 37 0,-7-55 85,-1 0 21,0 3 3103,-3-13-2653,-5-18-1583,7 20 976,0 3-380,0 1-1,0-2 1,0 1 0,1 0-1,-1 0 1,1 0 0,0 0-1,0 0 1,-1 0 0,1 0-1,1-1 1,-1 1 0,0 0-1,0 0 1,2-4 0,0-3 58,1-8 21,0-1 0,1 0 1,1 1-1,0 0 0,2 0 0,0 0 0,0 1 0,2 0 0,0 0 1,1 1-1,0 0 0,1 1 0,1 0 0,15-13 0,-24 24-98,1 0 0,-1 0-1,1 0 1,0 1-1,0 0 1,0 0 0,0 0-1,0 0 1,1 0-1,-1 1 1,1 0 0,-1 0-1,1 0 1,-1 1-1,6-1 1,-4 2-3,1-1 0,-1 1 0,0 1 0,0-1 0,0 1 0,0 0 0,0 1 0,-1-1 0,1 1 0,-1 0 0,8 6 0,-3-2 33,-1 1 0,0 1-1,0-1 1,-1 1 0,0 1-1,-1 0 1,0 0 0,-1 0-1,0 1 1,0 0-1,-1 0 1,5 18 0,0 1-548,8 46 0,-7-7-3025,-7-54 936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54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85 10201,'1'-5'130,"18"-71"2557,-19 72-1069,13 64-473,-3 0 0,4 80 0,-10 124 1207,-4-196-1728,-2 83 870,0 12-3128,5-135-293,0-12-1230,-2 3-6237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54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71 10389,'-3'-3'297,"-20"-21"824,21 21 465,7-1-1312,-1 0-255,1 1 1,-1-1 0,1 1 0,0 0-1,0 1 1,0-1 0,1 1-1,-1 0 1,0 1 0,1-1 0,-1 1-1,1 0 1,0 0 0,7 0 0,76-2-2580,-75 4 1173,-1 0 0,1 1 0,-1 0 0,22 7 0,-15-2-1225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55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0 166 6389,'1'4'124,"9"24"1673,-8-26-793,3-2-740,14-1-24,-14 1-15,0-3 6,8-2 22,0-2 1,-1 0 0,1 0 0,-2-1 0,1-1 0,-1 0 0,-1 0 0,14-16-1,-20 19-131,0-1-1,0-1 1,-1 1-1,0-1 1,-1 1-1,0-1 0,0 0 1,1-10-1,-3 18-121,1-4 92,-3 1-8,-8-11 3,8 10 6,-2 3 5,3 0-78,-1 0 11,0 0 1,0 0-1,0 1 0,0-1 0,-1 0 0,1 1 0,0 0 0,0-1 0,-1 1 0,1 0 0,0 0 0,0 0 1,-1 0-1,1 1 0,0-1 0,0 1 0,-1-1 0,1 1 0,0 0 0,0-1 0,-3 3 0,-29 22 369,31-21-332,0 0 0,0 1 0,1-1 0,-1 1 0,1-1 0,0 1 0,0 0 0,1 0 0,-1 0 0,1 0 0,0 0 0,1 0 0,-1 0 0,1 0 0,0 1 0,0-1-1,1 0 1,-1 0 0,1 0 0,0 0 0,2 6 0,0-5-268,1 0-1,-1-1 1,1 1-1,-1-1 1,2 1-1,-1-1 1,0-1-1,1 1 1,0-1-1,0 1 1,1-1-1,-1-1 1,12 7-1,-6-5-1030,0 0-1,1-1 1,-1-1 0,1 0-1,0 0 1,21 2 0,-7-5-2191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55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 7873,'0'-4'192,"0"-15"-18,0 14-33,2 2-27,0-4-107,-2 7 12,0 0 0,1-1 1,-1 1-1,0 0 0,1-1 0,-1 1 0,0 0 0,1-1 0,-1 1 1,0 0-1,1-1 0,-1 1 0,1 0 0,-1 0 0,1 0 1,-1-1-1,0 1 0,1 0 0,-1 0 0,1 0 0,-1 0 0,1 0 1,-1 0-1,1 0 0,-1 0 0,1 0 0,-1 0 0,1 0 1,-1 0-1,1 0 0,18 8 187,0 0 1,0 1-1,-1 1 1,0 1-1,-1 1 1,19 15-1,-14-9 41,-2 1 0,-1 0 0,0 1 0,24 35 0,-43-55-245,5 6-41,-1 0-1,-1 1 1,1-1-1,4 11 1,-8-15-119,1 0 0,-1 1 0,1-1 0,-1 0 0,0 0 0,0 0 0,0 0 0,0 1 0,0-1 0,-1 0 0,1 0 0,-1 0 0,1 0 0,-1 0 0,0 0 0,0 0 0,1 0 0,-3 4 0,2-5-10,0-1-1,0 1 1,1 0 0,-1 0-1,0 0 1,0 0 0,0 0-1,0-1 1,0 1 0,0 0-1,0-1 1,0 1 0,0-1-1,0 1 1,0-1 0,0 0-1,0 1 1,-1-1-1,0 0 1,-2 1-509,-13 5-2001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55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10 6625,'1'-3'120,"-1"3"-19,0 0 1,0-1 0,0 1 0,0 0 0,0 0-1,1 0 1,-1 0 0,0-1 0,0 1 0,0 0-1,0 0 1,0 0 0,0 0 0,0-1 0,0 1 0,0 0-1,-1 0 1,1 0 0,0 0 0,0-1 0,0 1-1,0 0 1,0 0 0,0 0 0,0 0 0,0-1-1,0 1 1,0 0 0,-1 0 0,1 0 0,0 0-1,0 0 1,0 0 0,0 0 0,0-1 0,-1 1-1,1 0 1,0 0 0,0 0 0,0 0 0,0 0 0,-1 0-1,1 0 1,0 0 0,0 0 0,0 0 0,0 0-1,-1 0 1,1 0 0,-15 5 831,11-3-891,0 1 0,1 0 0,-1 0 0,1 0 0,-1 0 0,1 0 0,0 1 0,0-1 0,-3 5 0,-24 38 1162,-3-1 1,-42 46 0,-86 72 530,126-129-1351,-89 85-517,117-113-1370,1 0 742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57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 21543,'3395'-37'0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58.6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30 13561,'0'0'-796,"18"-30"1304,-24 38-339,0 0-105,0-2 12,1 0 0,0 0-1,1 0 1,0 1 0,0 0-1,0 0 1,1 0 0,-3 9-1,3-9 52,1 1 0,0 0-1,1 1 1,0-1 0,0 0 0,1 0-1,0 0 1,0 0 0,1 1 0,0-1-1,1 0 1,-1 0 0,4 9-1,-3-13 16,0 0-1,0 0 0,0 0 0,0 0 0,1 0 0,0 0 0,0-1 0,0 1 0,0-1 1,0 0-1,0 1 0,1-2 0,6 6 0,-7-7 174,1-1-12,12 0-14,-12 0 250,0-4-296,0-2-136,1 1 0,-1-2-1,-1 1 1,1 0-1,-1-1 1,0 0-1,-1 1 1,1-1-1,-1 0 1,2-13 0,2-41 101,-6 58-440,-6-17-1025,1 14 76,-4 3 236,-32-10-3128,4 7-2847,5 4 2377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20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268 59 5597,'0'0'-374,"2"-1"-543,8-7 913,-8 6 1042,2-3-700,1-2-87,-8-1 3244,-11-13-3268,11 16-16,-2 4-19,-8 0 27,1 1 0,-1 1-1,0 0 1,-23 5 0,25-3-68,1 0 1,0 0 0,0 1-1,0 1 1,0-1-1,1 2 1,0-1 0,0 1-1,0 0 1,1 1 0,-10 10-1,16-15-95,1 1 1,0-1-1,0 0 0,0 0 0,0 1 1,1-1-1,-1 1 0,1-1 0,-1 0 1,1 1-1,0-1 0,0 1 0,0-1 1,0 1-1,0-1 0,2 5 1,-2-6-34,4 8 210,15 12-5,2-1 0,-1-2 1,28 19-1,-28-22-107,0 1 1,-1 0-1,-1 1 1,0 1-1,17 24 0,-34-41-102,0 1 0,0 0 0,0-1-1,0 1 1,0 0 0,0 0 0,-1 0-1,1 0 1,-1-1 0,1 1-1,-1 0 1,0 0 0,1 0 0,-1 0-1,0 0 1,0 0 0,-1 0 0,1 0-1,0 0 1,-1 0 0,0 3-1,0-3 22,-1 1-1,0 0 0,1-1 0,-1 1 1,0-1-1,0 0 0,0 0 0,-1 1 1,1-1-1,0-1 0,-1 1 0,-4 3 1,-2-1 67,1 0 1,-1 0 0,0-1-1,0 0 1,0-1-1,-1 0 1,1-1 0,-18 2-1,12-3 79,0-1 0,1 0 0,-1-1 0,1 0 0,-24-8 0,33 8-248,0-1 1,0 0 0,0 0-1,1-1 1,-1 1 0,1-1-1,0 0 1,0-1 0,0 1-1,0 0 1,-2-6 0,4 7-715,4-2-1593,-2 1 1885,1 1-1,0 0 1,0 0-1,0 0 1,1 0-1,-1 0 0,1 0 1,-1 0-1,1 0 1,0 1-1,0-1 1,1 1-1,-1-1 0,0 1 1,1 0-1,-1 0 1,1 0-1,3-2 1,9-4-3401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59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16 8745,'0'0'-322,"1"-3"-56,-1 3 439,0 0 0,0 0 0,0 0 0,0-1 0,0 1 0,0 0 0,0 0 0,0 0 0,0 0 1,0 0-1,0-1 0,0 1 0,0 0 0,0 0 0,0 0 0,0 0 0,0-1 0,0 1 0,0 0 0,-1 0 0,1 0 1,0 0-1,0 0 0,0-1 0,0 1 0,0 0 0,0 0 0,0 0 0,0 0 0,-1 0 0,1 0 0,0 0 0,0 0 0,0-1 1,0 1-1,0 0 0,-1 0 0,1 0 0,0 0 0,0 0 0,0 0 0,0 0 0,0 0 0,-1 0 0,1 0 0,0 0 1,0 0-1,0 0 0,-1 0 0,-13 5 436,11-3-440,-1 1 0,1-1 1,-1 1-1,1 0 0,0 0 0,0 0 0,0 0 1,1 1-1,-1-1 0,-2 6 0,1-2 211,1 1 0,0-1 0,0 1 0,1-1 0,0 1 0,0 0 0,1 0 0,0 0 0,0 13 0,1-18-211,1 5 134,1 0 1,-1-1 0,1 1-1,0-1 1,5 10-1,-6-15-115,0-1 0,-1 0 0,1-1 0,0 1 0,0 0 0,0 0 0,0 0 0,0 0 0,0-1 0,0 1 0,0 0 0,0-1 0,0 1 0,0-1 0,1 1 0,-1-1 0,0 0 0,0 1 0,0-1 0,1 0 0,-1 0 0,0 0 0,0 0 0,1 0 0,-1 0 0,0 0 0,2-1 0,3 1 260,-3-4-70,-3 3-263,2-2 75,1 0 1,-1 0 0,-1 0-1,1-1 1,0 1-1,-1 0 1,1-1-1,-1 0 1,0 1-1,0-1 1,-1 0 0,1 1-1,-1-1 1,0 0-1,0 0 1,0 1-1,-1-8 1,-1 5-152,0 0-1,0-1 1,0 1-1,-1 0 1,0 0 0,0 0-1,-1 1 1,-8-11 0,-19-27-6268,28 36 1967,-3-11 1302,4 14-883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3:59.5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23 8097,'0'-1'185,"0"1"0,0-1 0,0 0 0,0 0 0,0 0 0,0 0 0,0 1 0,0-1 1,0 0-1,0 0 0,-1 0 0,1 1 0,0-1 0,-1 0 0,1 0 0,0 1 0,-1-1 0,1 0 0,-1 1 1,1-1-1,-1 0 0,1 1 0,-1-1 0,0 1 0,1-1 0,-1 1 0,0-1 0,1 1 0,-1-1 0,0 1 1,0 0-1,1-1 0,-1 1 0,0 0 0,0 0 0,0-1 0,1 1 0,-1 0 0,-2 0 955,91 16-637,-26-9-3524,-58-7 1330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13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2 6597,'3'-1'-75,"0"1"128,0 0 0,0 0 0,0 0 0,-1 0 0,1 0 0,0 1 0,0-1 0,-1 1-1,1 0 1,0 0 0,3 1 0,-3 0 207,-4 10 109,-1 0 1,0 0-1,-1 0 1,-9 22-1,11-29-325,-6 12 380,2 1 0,0 0 1,1 0-1,1 0 1,1 1-1,-1 24 1,4-34-241,0 1 1,0-1 0,0 0 0,1 1-1,1-1 1,0 0 0,0-1-1,0 1 1,1 0 0,1-1 0,-1 0-1,1 0 1,12 14 0,-12-16-63,1 0 1,-1-1 0,1 0 0,0 0-1,0-1 1,1 0 0,-1 0-1,1 0 1,0-1 0,0 0-1,0 0 1,0 0 0,1-1 0,-1 0-1,1-1 1,-1 0 0,1 0-1,0-1 1,-1 1 0,1-2-1,0 1 1,-1-1 0,1 0 0,-1-1-1,9-2 1,-6 1-57,-1-1 1,1 0-1,-1 0 1,0-1-1,0 0 0,0-1 1,-1 0-1,0 0 1,0-1-1,-1 0 1,1 0-1,5-9 0,-4 5 21,-1-1-1,0 0 1,-1 0-1,0-1 1,-1 0-1,-1 0 0,7-22 1,-10 26-41,-1 1 1,0-1-1,0 0 0,0 0 1,-1 0-1,-1 0 1,0 0-1,0 1 0,-2-10 1,1 14-9,-4 10-19,-18 18 9,22-23-23,1 1 0,0 0 0,-1 0 0,1 0 1,0 0-1,0 0 0,0 0 0,1 0 1,-1 0-1,0 1 0,1-1 0,-1 0 1,1 0-1,0 1 0,0-1 0,0 0 0,0 0 1,0 1-1,0-1 0,1 3 0,0-4-2,-1 3 22,1 3 6,4 7-5,0-1 0,0 1 0,1-1 0,9 15 0,37 35-2240,-13-31-3424,-37-31 3749,2 0-250,12 2-825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14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8005,'6'-13'-146,"-5"11"23,0 1 101,-1 0-1,1 0 1,-1 0-1,1 0 1,0 1-1,-1-1 1,1 0-1,0 0 1,0 0-1,-1 1 1,1-1-1,0 0 1,0 1-1,0-1 1,0 1-1,1-1 1,2 1 59,0 0 0,-1 0-1,1 1 1,0-1 0,-1 1 0,1 0-1,-1 0 1,1 1 0,-1-1 0,1 1 0,-1-1-1,0 1 1,0 0 0,0 0 0,0 1 0,0-1-1,0 1 1,-1-1 0,1 1 0,-1 0-1,0 0 1,4 6 0,-1-1 148,0 1 0,0-1 1,-1 1-1,0 0 0,-1 0 0,0 0 0,-1 1 1,4 18-1,-4 6 756,-2-31-564,0 1 25,0 13 33,0-12 29,0 3 4998,-3-16-4174,-5-19-2215,7 23 1437,-1-12-347,8-3-49,0 1 0,1 0 0,1 0 0,1 0 0,1 1 0,21-30 0,-28 44-110,-1 1 0,0 0 0,1 0 0,0 0 0,-1 0 0,1 0 0,0 0 0,5-2 0,-6 3-5,2 0 5,0 4 5,1 0-4,-1 1 0,0 0 0,0-1-1,0 1 1,-1 1 0,1-1-1,-1 1 1,0-1 0,0 1 0,-1 0-1,1 0 1,-1 0 0,2 9-1,41 185 256,-44-196-407,-1 1-165,7 28-4294,-6-29 3476,30-53-10973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14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 7309,'0'0'-22,"1"-4"32,4-9 56,-4 10 298,0 0-83,2-11 22,-2 11 778,6-6-701,-4 13 2364,16 125 140,-19-106-2445,0 1 0,-1-1 0,-2 1-1,-7 36 1,-2 5 9,12-61-587,-3 5 704,1-4-3613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14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0 108 7613,'3'-62'1388,"-3"59"-687,0-1-363,2-6-202,2-7 340,-3 6-6634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15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6517,'14'-21'849,"-14"21"-810,1 0 1,-1-1-1,1 1 1,-1 0 0,1 0-1,-1-1 1,1 1 0,0 0-1,-1 0 1,1 0-1,-1 0 1,1-1 0,0 1-1,-1 0 1,1 0 0,-1 0-1,1 1 1,0-1-1,-1 0 1,1 0 0,0 0-1,-1 0 1,1 1 0,3 1 71,-1 0 0,0 1 0,-1-1 0,1 1 0,0 0 0,-1 0 0,1 0 0,-1 0 0,0 0 0,3 7 0,1 1 149,-1 0 0,-1 0 0,0 0 1,0 0-1,-1 1 0,2 19 0,2 74 1132,-5-73-952,-7 117 1345,1-74-959,4-73-824,-4 252 2354,10-149-4391,5-67-2568,-10-36 2718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15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54 155 7281,'-46'-38'1806,"43"36"-1235,3 2-505,-1 0 1,1-1 0,0 1-1,-1-1 1,1 1-1,-1-1 1,1 1 0,0-1-1,0 1 1,-1-1 0,1 0-1,0 1 1,0-1 0,0 1-1,-1-1 1,1 0 0,0 1-1,0-1 1,0 1 0,0-1-1,0 0 1,0 1 0,0-1-1,0 1 1,1-1 0,-1 0-1,0 1 1,0-1 0,0 1-1,1-1 1,-1 1-1,0-1 1,1 0 0,-1 1-1,0-1 1,1 1 0,-1 0-1,1-2 1,21-13 975,-18 13-1320,9-4-112,0 0 0,0 0-1,1 1 1,0 1 0,17-3-1,8-3-1805,22-11-1881,-32 11 1527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16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330 534 6233,'0'0'-46,"0"-4"44,0-11 13,0 11 108,-2-22 193,1 21-98,0 1 7,-2-13-12,2 13-13,-9-16 294,8 17-346,-1 0-67,0 1 0,1-1 0,-1 1 0,0-1 0,0 1 0,-1 0 0,1 0 0,0 0 0,-1 1 0,1-1 0,-1 1 0,1 0 0,-1 0 0,0 0 0,1 0 0,-1 1 0,0-1 0,0 1 0,0 0 0,1 0 0,-1 1 0,-7 1 0,-4 1 146,0 0 1,1 1 0,0 1 0,0 1-1,0 0 1,-16 10 0,21-11-102,1 1-1,-1 0 1,2 0-1,-1 1 1,1 0-1,-1 0 1,2 1-1,-1-1 1,1 2-1,-9 16 1,12-20-4,1 1 0,-1-1 0,1 0 1,0 1-1,1 0 0,-1-1 0,1 1 1,0 0-1,1 0 0,0 0 0,-1-1 1,2 1-1,-1 0 0,1 0 1,0 0-1,0-1 0,0 1 0,1 0 1,0-1-1,0 1 0,1-1 0,2 5 1,-4-7-29,1-1 1,-1 0 0,0 0 0,1-1-1,-1 1 1,1 0 0,0 0 0,-1-1-1,1 1 1,0-1 0,0 1 0,0-1-1,0 0 1,0 0 0,1 0-1,-1 0 1,0 0 0,0-1 0,1 1-1,-1 0 1,0-1 0,1 0 0,-1 0-1,1 0 1,-1 0 0,0 0 0,1 0-1,-1 0 1,0-1 0,1 1-1,-1-1 1,0 0 0,1 0 0,2-1-1,8-5 36,-2 0-1,1 0 1,-1-1-1,0-1 0,-1 0 1,1 0-1,-2-1 0,0 0 1,0-1-1,-1 0 1,0-1-1,-1 1 0,0-1 1,-1-1-1,0 1 0,7-24 1,2-17 99,-2-1 0,12-102 0,-24 147-193,4-42 197,-2-78-1,-3 98-190,0 27-33,-1 1-1,-4-9-5,4 9 8,-5 14 2,-1 4-6,0 0 0,1 1 1,1 0-1,0 0 0,1 0 0,-2 20 1,4-8 68,2 1 0,1-1 0,1 0 0,1 0 0,2 0 0,12 43 0,-1-24-977,2 0 0,44 80 0,-60-122 454,1-1 0,-1-1 0,1 1 0,0 0 0,0 0-1,0-1 1,0 0 0,0 0 0,1 0 0,0 0 0,-1 0-1,1-1 1,0 1 0,0-1 0,8 3 0,19 3-6198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17.5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109 737 8045,'6'-4'153,"-1"-1"1,1 0-1,-1-1 0,0 1 1,-1-1-1,1 0 0,-1 0 1,0 0-1,-1-1 1,0 0-1,0 1 0,0-1 1,0 0-1,-1 0 0,-1-1 1,1 1-1,0-14 1,-1 18 206,0-3-143,-1 1 0,1 0 0,-1-1 0,0 1 0,0-1 0,-1-10 0,0 11-97,1 1 133,-5-15 170,5 15-247,-1 0-108,0 1 0,0-1-1,0 1 1,-1-1 0,1 1 0,-1 0-1,1 0 1,-1 0 0,0 0-1,-1 0 1,1 0 0,0 0 0,-4-3-1,3 4 89,-16-6 219,-4 8-253,19 0 34,1 0-155,-1 1 0,1 0 0,0-1 0,-1 2 0,1-1 0,0 0 0,0 0 1,0 1-1,0 0 0,0-1 0,0 1 0,1 0 0,-1 1 0,1-1 0,-1 0 0,1 1 0,0-1 0,0 1 0,0 0 0,-3 5 0,0 0 67,1 0 0,0 0 0,0 1 0,1-1 0,-4 15-1,5-14 88,0 0 0,1 0 0,0 0 0,1 0-1,0 0 1,0 1 0,1-1 0,0 0 0,1 0-1,0-1 1,0 1 0,1 0 0,0 0 0,0-1-1,1 0 1,0 0 0,7 9 0,-10-14 148,0-2-213,0 0-1,0 1 1,0-1 0,0 0 0,1 1-1,-1-1 1,0 0 0,0 0-1,1 0 1,-1 0 0,1 0-1,-1 0 1,0 0 0,1-1 0,0 1-1,-1-1 1,3 1 0,-4-1-103,3 2 764,4-5-547,2-2-112,0 0 0,-1-1 0,0 0 1,0 0-1,0-1 0,0 0 0,-1 0 0,11-15 0,-11 12-49,14-21 184,27-53 1,-46 82-247,2 8-32,3 4 51,-1 1-1,0 1 0,-1-1 0,6 17 0,-8-15 2,0-3 5,1 0 0,0 0 0,0 0 0,9 13 0,23 34 119,-34-55-95,19-1 24,-17 0-28,2-4-5,3-3-15,0 1 0,0-1 0,-1-1-1,0 0 1,0 0 0,-1 0 0,1-1 0,-2 0-1,1 0 1,6-13 0,-1 0-10,-2-1-1,-1 0 1,0 0 0,-2-1 0,0 0-1,-2 0 1,-1-1 0,0 1-1,0-48 1,-7-5-44,-21-133 0,12 127-3,11 73 19,1 7 13,0 0 1,0 0 0,0 0-1,0 0 1,0 0 0,0-1-1,-1 1 1,1 0 0,-1 0-1,0 0 1,1 0-1,-1 0 1,0 0 0,0 1-1,-2-4 1,1 14-5,-6 44 39,2 0-1,3 1 1,5 78-1,6-36 152,23 110 0,-4-93-359,-11-67-2452,-15-44 1331,0 2-327,2 12-486,-2-12-177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21.3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214 173 7981,'3'-4'-308,"20"-43"-386,-14 26 810,-8 18-38,3-18 78,-3 17-60,2-18 533,-4 18-478,-4-14 3,3 14 12,-1 2 6,-5-3 98,0 1-1,0 1 1,-1-1-1,-14-2 1,19 5-5,-2 2 0,-3-1-104,0 1 1,-1 1-1,1 0 1,0 0-1,0 1 1,0 0-1,0 0 0,-14 9 1,16-8-25,1 2 0,0-1 0,0 1-1,0 0 1,1 0 0,-1 0 0,1 1 0,1 0 0,0 0 0,0 0 0,0 0 0,1 1 0,0 0 0,0-1 0,-3 16 0,4-6 42,0 1 1,0-1 0,2 1 0,0 0 0,1-1 0,4 19-1,-3-25 215,0-1-1,1 0 0,0 0 1,0 0-1,1 0 0,7 13 0,-9-20 70,2-3-30,12 3-42,-11-2-33,0-3-35,4-1-171,0-1 1,0 0-1,-1-1 0,1 0 1,-1-1-1,12-9 0,46-51 680,7-7-449,-71 71-392,1 1 1,9-2-1,-9 2-7,1 3-25,0-1 1,0 1-1,-1 0 1,1 0 0,-1 0-1,1 1 1,-1-1-1,0 1 1,0 0-1,0 0 1,5 6 0,24 41-1613,-28-43 1044,-1 0 0,0 1 0,0-1 1,-1 1-1,0 0 0,0 0 1,0 9-1,-2 12-3846,-1-25 2176,0 1-741,-3 15-799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17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47 10685,'0'0'108,"-5"-25"512,24 6-564,9 16-312,13 9-780,-18-5 276,0 5-340,0-2-600,-2 1-553,2 2-255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18.3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277 150 5857,'0'0'-102,"2"2"132,7 7 98,-6-7 376,3 5-398,-1-7 1142,-4-5 2739,2-33-3240,-7 33-397,-1-3-157,0 1 0,-1 0 0,0 0 0,0 0 0,-1 1 0,0 0 0,0 0-1,-14-8 1,-49-15 473,67 28-578,-3 1-19,-2 1-43,0 0-1,1 1 1,-1-1-1,0 2 1,1-1 0,0 1-1,-1 0 1,1 1-1,0-1 1,1 1 0,-1 1-1,1-1 1,0 1-1,0 0 1,0 1 0,0-1-1,1 1 1,0 0-1,1 1 1,-1-1 0,1 1-1,-6 13 1,9-17 42,1 1-13,0 0 1,0 0-1,0 1 1,0-1-1,1 0 1,0 0-1,0 0 1,0 0-1,0 0 1,1 0 0,0 0-1,0 0 1,0 0-1,0-1 1,0 1-1,1-1 1,-1 1-1,1-1 1,0 0-1,0 0 1,4 3-1,-1-3 82,-1 1 0,1-1 0,0 0 0,0-1 0,1 0 0,-1 0 0,0 0 1,1 0-1,-1-1 0,1 0 0,-1-1 0,1 1 0,0-1 0,6-1 0,-6 0-7,0 1 0,0-1 0,0-1-1,0 0 1,0 0 0,-1 0 0,1 0 0,-1-1 0,0 0 0,1-1 0,7-5 0,-6 3 88,1-1 1,-1 0-1,0 0 1,0-1-1,-1 0 1,10-13-1,-8 4 125,1 1 0,7-22 0,-9 21-75,0 0 0,13-19-1,-21 35-260,1 0-1,-1 1 1,1-1-1,-1 0 1,1 1 0,-1-1-1,1 0 1,0 1-1,-1-1 1,1 1-1,0 0 1,0-1-1,-1 1 1,1-1 0,0 1-1,0 0 1,-1 0-1,1-1 1,0 1-1,0 0 1,0 0-1,0 0 1,-1 0 0,1 0-1,0 0 1,0 0-1,0 0 1,0 0-1,-1 1 1,1-1 0,0 0-1,0 0 1,0 1-1,-1-1 1,1 0-1,0 1 1,0-1-1,-1 1 1,1-1 0,0 1-1,0 0 1,27 30 36,-27-29-26,49 58-1548,-42-53 174,-1 1 0,1-1 0,1 0 0,14 9 0,-20-15 594,0 1-1,0-1 1,0 0-1,1 0 1,-1 0-1,0-1 1,0 1-1,1-1 1,-1 0-1,0 0 1,1 0-1,3 0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18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 85 8945,'-1'-4'57,"0"-4"-28,-10-62 1768,10 67-89,7 103-1003,-1 332 1471,-6-422-2936,0 0 0,0 0 0,-1 1 0,0-1 0,0 0 0,-1 0 0,-1-1-1,0 1 1,0-1 0,-7 12 0,7-17-1640,-11 6-400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19.4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11 144 6441,'0'0'134,"-1"-4"26,-7-11-2,7 11 148,3-2-130,0 2-125,-1 0 0,1 1 0,0-1 0,1 0 0,-1 1 0,1-1-1,0 1 1,0 0 0,0 0 0,0 0 0,0 0 0,0 1 0,1-1-1,0 1 1,-1 0 0,1 0 0,0 0 0,0 0 0,0 1 0,5-2-1,153-35 1443,-117 27-386,-42 11-834,16-5 218,-15 4-87,-2 1-367,0 0-1,1 1 1,-1-1-1,1 0 1,-1 1-1,0-1 1,0 1-1,1 0 1,-1 0-1,0 0 1,0 0-1,0 0 1,1 0-1,-2 1 1,1-1-1,0 1 1,0-1 0,0 1-1,-1 0 1,1-1-1,0 1 1,-1 0-1,0 0 1,1 0-1,-1 0 1,1 4-1,11 19 463,1-1 0,1 0 0,1-1 0,1 0-1,22 21 1,-38-43-432,0 0 0,0-1 0,1 1 0,-1 0 0,0-1 0,0 1 0,1-1 0,-1 0 0,0 1 0,1-1 0,-1 0 0,0 0 0,1 0 0,-1 0 0,0 0 0,1 0 0,-1 0 0,0 0 0,1-1 0,1 0 0,23-9 562,-24 9-709,6-3 250,-1-1 0,0 0-1,0 0 1,0-1-1,-1 0 1,0 0-1,0 0 1,0-1 0,-1 0-1,0 0 1,-1 0-1,1-1 1,3-8 0,7-10 525,-13 22-601,1-1 67,0 0-1,0-1 0,1 1 1,0 0-1,0 1 0,5-6 1,-6 17-87,7 25-8,-2 0 1,-1 0 0,-1 1 0,1 35-1,6 29 50,47 209 136,-2-12-71,-51-258-145,6 52 17,-12-78-49,-1-1 0,0 1 0,0 0 0,-1-1 0,-1 0 0,-4 19 0,5-24-1,-1-1-1,1 1 1,-1-1-1,0 1 1,0-1-1,-1 0 1,1 0-1,-1 0 1,1 0-1,-1 0 1,0-1-1,0 1 1,0-1-1,0 0 1,-1 0-1,1 0 1,-1 0-1,1-1 1,-1 1-1,1-1 1,-1 0-1,0 0 1,0 0-1,0 0 1,1-1-1,-1 0 1,0 1-1,-5-2 1,-5 1-1,0-1 0,0-1 0,-1 0 1,2-1-1,-1-1 0,-19-7 0,3-1 1,1-2 0,0-1-1,1-1 1,0-1 0,-26-23 0,36 25-9,0 0 0,1-2 0,1 0 0,1 0 0,0-2 0,2 0 0,-21-36 0,29 46-49,1-1-1,0 1 0,0-1 0,1 0 0,1 0 0,-1 0 0,1-1 0,1 1 0,0 0 0,1-1 0,0 1 0,0 0 0,1-1 0,1 1 0,-1 0 0,2-1 0,-1 1 0,2 0 0,-1 1 0,1-1 0,1 0 0,-1 1 0,8-10 0,5-2-370,0 2-1,1 0 1,0 1-1,2 0 1,0 2 0,1 0-1,1 2 1,0 0-1,29-13 1,8 1-2139,0 2-1,101-25 1,-100 35-1016,-11 6-1242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19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46 9513,'8'-33'7,"-7"30"78,-1-1 65,2-1 1142,0 8-484,4 22-171,3 48 53,-3 20 57,2 59-115,-6-54-2987,-2-93 1243,-6 8-4980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20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82 7877,'0'-2'16,"1"-3"73,-1 0 1,1 1-1,0-1 0,0 0 0,0 1 0,0-1 1,1 1-1,0-1 0,0 1 0,0 0 0,5-7 0,-3 8-39,1 1-1,-1 0 1,0 0 0,1 0-1,-1 0 1,1 1-1,0-1 1,0 1-1,0 1 1,-1-1-1,1 1 1,0-1-1,0 1 1,0 1-1,0-1 1,0 1-1,0-1 1,7 4-1,-4-2 21,0 1 0,0 1 1,-1-1-1,0 1 0,1 1 0,-1-1 0,-1 1 1,1 0-1,-1 1 0,6 6 0,-10-10-38,0 0 0,0 1-1,-1-1 1,1 1-1,-1-1 1,1 1 0,-1 0-1,0-1 1,0 1 0,-1 0-1,1 0 1,0 0-1,-1 0 1,0-1 0,1 1-1,-1 0 1,0 0 0,-1 0-1,1 0 1,-1 4-1,-1-1 10,0-1 0,1 1 0,-2 0 0,1-1 0,-1 0 0,1 0 0,-1 0 0,-1 0 0,-4 6 0,-12 10-292,-30 26 1,3-9-5879,47-37 5977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20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1 200 6985,'18'-1'322,"1"-2"0,0 0 0,-1-1 1,0-1-1,0-1 0,0 0 0,-1-1 1,0-1-1,0-1 0,-1 0 0,0-1 1,0-1-1,-2-1 0,1 0 0,-1-1 1,-1 0-1,21-27 0,-24 23 395,-14 9-92,-23 6-19,20 2-681,5 0 102,0-1 0,0 1-1,-1 0 1,1 1 0,0-1 0,0 0 0,0 0 0,0 1-1,0 0 1,0-1 0,0 1 0,0 0 0,0 0 0,0 0-1,-2 2 1,-3 1 57,-4 0 74,0 1 1,1 0-1,0 0 1,0 1-1,1 0 0,-1 1 1,2 0-1,-1 0 1,1 1-1,0 1 1,0-1-1,1 1 1,0 0-1,-8 14 1,14-21-110,1 0 1,-1 1 0,0-1-1,1 0 1,-1 0-1,1 1 1,0-1 0,-1 0-1,1 0 1,0 1 0,0-1-1,1 0 1,-1 1-1,0-1 1,1 0 0,0 0-1,-1 0 1,1 1 0,1 1-1,0 0-10,1-1-1,-1 1 1,1-1-1,0 0 1,-1 0-1,2 0 1,-1 0-1,0 0 1,6 3-1,5 2-297,-1-1-1,2-1 1,-1 0-1,21 6 1,-12-7-1330,1-1 0,-1-1 1,1-1-1,0 0 0,32-4 0,-33 1-669,3 0-1723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23.1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381 91 7813,'0'0'-413,"2"-3"-681,-2 0 1326,1 1 1,-1-1-1,0 0 1,0 1-1,0-1 1,0 0-1,0 1 1,0-1-1,-1 1 1,1-1-1,-1 0 1,0 1-1,-2-5 1,1 1 444,0 4-377,-3-2-105,1 0 0,-1 0-1,0 0 1,0 1 0,0-1 0,0 1 0,-1 1 0,1-1 0,-12-3 0,13 6-63,0-1 4,-13 1-8,13-1 6,-1 1 0,-10 2-3,1 0 0,-1 1 1,1 1-1,0 0 0,0 1 0,0 0 0,1 1 0,0 1 0,0 0 0,-18 14 0,22-16-41,0 2-1,0-1 0,1 1 1,1 1-1,-1-1 0,1 1 1,0 1-1,1-1 0,0 1 1,0 0-1,1 1 0,-8 16 1,12-20 32,-1-1 1,1 1 0,0 0 0,0-1-1,0 1 1,1 0 0,0-1-1,0 1 1,0 0 0,1 0 0,0-1-1,0 1 1,0-1 0,1 1-1,0-1 1,0 1 0,0-1 0,1 0-1,0 0 1,4 6 0,-6-9-44,1-1-1,-1 1 1,1-1 0,-1 0 0,1 1 0,0-1 0,0 0 0,0 0 0,0 0 0,0 0 0,0 0 0,0-1-1,0 1 1,0 0 0,0-1 0,0 0 0,0 1 0,0-1 0,0 0 0,0 0 0,1 0 0,1-1 0,6 0 61,-1 1 1,1-2 0,-1 0-1,1 0 1,-1 0 0,0-2-1,0 1 1,0-1 0,0 0 0,-1 0-1,0-1 1,9-7 0,-3 1 201,0 0 0,-1-1 1,0-1-1,-1 0 1,18-25-1,-21 26-66,0 0 1,1 1-1,18-17 0,-26 26-107,4 7-148,17 12 6,-19-13-33,0 1-1,0-1 0,-1 1 0,0 0 1,0 0-1,0 1 0,0-1 1,2 7-1,-2-6-87,23 48-3648,1-2-5649,-16-42 3633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23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 9193,'0'0'-65,"0"-3"12,1 2 60,-1 0 1,0-1 0,0 1-1,1 0 1,-1 0 0,0 0-1,1 0 1,-1 0-1,1 0 1,0 0 0,-1 0-1,1 0 1,0 0 0,-1 0-1,1 0 1,0 0-1,0 1 1,0-1 0,0 0-1,0 1 1,0-1 0,0 0-1,0 1 1,0-1-1,0 1 1,0 0 0,0-1-1,0 1 1,1 0-1,-1 0 1,0 0 0,0-1-1,0 1 1,0 0 0,1 1-1,-1-1 1,0 0-1,0 0 1,0 0 0,0 1-1,0-1 1,0 0 0,0 1-1,1-1 1,-1 1-1,0 0 1,0-1 0,1 2-1,7 4 102,-1-1-1,0 1 1,0 1-1,-1-1 1,8 9 0,-5-2 127,0 0 0,0 0 0,-2 0 0,1 1 0,-2 1 0,0-1 0,0 1 0,-2 1 0,0-1 0,0 1 0,2 21 0,-6-34 413,-2 2-260,1-1-239,-3 15 945,-2-17-507,5-2-545,0 0 0,-1 1 0,1-1 0,0 0 0,-1 1 1,1-1-1,0 0 0,-1 0 0,1 1 0,0-1 0,-1 0 1,1 0-1,-1 0 0,1 1 0,0-1 0,-1 0 0,1 0 0,-1 0 1,1 0-1,-1 0 0,1 0 0,0 0 0,-1 0 0,1 0 1,-1 0-1,1 0 0,-1 0 0,1 0 0,0-1 0,-1 1 0,1 0 1,-1 0-1,1 0 0,0-1 0,-1 1 0,1 0 0,0 0 0,-1-1 1,1 1-1,0 0 0,-1-1 0,1 0 0,-16-22 206,13 17-16,3 1-13,0 0-164,1 0 1,0 0-1,0 0 0,0 0 1,0 1-1,1-1 1,0 0-1,0 1 0,0-1 1,1 1-1,0-1 1,-1 1-1,2 0 0,5-6 1,0 0-141,1 1 0,1 0-1,-1 0 1,18-10 0,-25 18-49,-1 0 1,0-1-1,1 1 0,-1 0 1,1 0-1,-1 1 0,1-1 0,-1 0 1,1 1-1,-1-1 0,1 1 1,0 0-1,-1 0 0,1 0 0,0 0 1,-1 1-1,1-1 0,-1 1 1,1-1-1,-1 1 0,1 0 0,-1 0 1,1 0-1,-1 0 0,0 1 1,1-1-1,-1 1 0,0-1 0,2 3 1,0 0-446,0 0 1,0 0-1,-1 0 0,1 0 1,3 8-1,8 23-6420,-11-20 4514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24.0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 5973,'8'-11'-136,"-6"9"8,1 0 18,0 1 103,1-1 1,-1 1-1,1 0 1,-1 0-1,1 0 1,-1 0-1,7 0 1,-6 1 123,1 3 23,4 3 31,1 1 1,-2 0 0,1 1-1,-1 0 1,0 0-1,-1 1 1,0 0 0,0 0-1,-1 1 1,0 0 0,-1 0-1,8 20 1,3 27 1406,-15-53-1182,-1 0 30,0 13 36,0-12 545,-1-2-553,1-3-463,-6 18 802,6-17-714,0-1 0,0 1 0,-1-1 0,1 0 0,0 1 1,0-1-1,0 1 0,-1-1 0,1 0 0,0 1 0,-1-1 0,1 0 0,0 1 0,-1-1 0,1 0 0,0 1 0,-1-1 0,1 0 0,0 0 0,-1 0 0,1 1 0,-1-1 0,1 0 0,-1 0 0,1 0 0,0 0 0,-1 0 0,1 0 0,-1 0 0,1 0 0,-1 0 0,1 0 0,-1 0 0,1 0 0,-1 0 0,1 0 0,0 0 0,-1 0 0,1 0 0,-1-1 0,1 1 0,-1 0 0,1 0 0,0-1 0,-1 1 0,1 0 0,0 0 0,-1-1 0,1 1 0,0 0 1,-1-1-1,1 1 0,0-1 0,-19-19 192,14 16-27,7-2-29,2-6-150,0 0 1,1 1-1,0-1 1,1 1-1,1 0 1,-1 0-1,2 1 1,-1 0-1,2 0 1,-1 1-1,1 0 1,17-13-1,-21 17-358,1 0-1,1 1 1,-1-1 0,1 1 0,12-6-1,-15 8-216,0 1 0,0 0 0,1 0 0,-1 0 0,0 1 0,0-1 1,0 1-1,0 0 0,1 0 0,-1 1 0,5 0 0,-8-1 301,0 1 1,0-1-1,0 0 1,0 1-1,0-1 1,0 0-1,0 1 1,0-1-1,-1 1 1,1 0-1,0-1 1,0 1-1,0 0 1,-1-1 0,1 1-1,0 0 1,-1 0-1,1 0 1,-1 0-1,1-1 1,-1 1-1,1 2 1,1 0-1423,9 14-1199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22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75 7809,'2'-3'-104,"1"1"1,-1 0-1,0-1 1,1 1-1,-1 0 1,1 0-1,-1 0 1,5-1-1,-5 2-118,-1 1 205,1 0-1,-1 0 0,1 0 1,-1 1-1,0-2 0,1 1 0,-1 0 1,0 0-1,1 0 0,-1 0 1,1-1-1,1 0 0,-1 0-10,2 1-31,1 3 45,4 4 89,-1 0-1,0 1 1,0 0 0,0 1-1,-1-1 1,-1 1 0,1 1-1,-2-1 1,1 1 0,-1 0-1,-1 1 1,4 11 0,-1-2 628,-1 1 0,-1-1 0,-1 1 1,0 0-1,0 37 0,-8-46-205,4-12-382,0 1 1,-1 0-1,1-1 0,0 1 0,-1-1 1,1 1-1,0 0 0,0-1 1,0 1-1,0 0 0,0-1 1,0 1-1,0 0 0,0-1 1,0 1-1,0 0 0,0-1 1,0 1-1,0 0 0,1 0 1,-9-6 260,-21-16-2,27 19-311,0 0 1,1 1-1,-1-1 0,1 0 1,-1 0-1,1 0 1,0 0-1,0-1 1,0 1-1,0 0 1,0-1-1,0 1 0,0 0 1,1-1-1,-1 1 1,1-1-1,0 1 1,0-1-1,0-2 0,0 4-48,-1-7 82,0 1 1,1-1 0,0 0-1,0 0 1,1 0-1,0 0 1,0 1-1,1-1 1,0 0 0,1 1-1,-1-1 1,1 1-1,8-14 1,-5 12-53,0-1-1,0 1 1,1 0 0,0 0 0,1 1-1,0 0 1,0 1 0,11-8-1,-16 13-42,-1 1 0,1-1 0,0 1 0,1-1 0,-1 1 0,0 0 0,0 0 0,0 1 0,1-1 0,-1 1 0,0-1 0,1 1 0,-1 0 1,0 1-1,1-1 0,-1 0 0,0 1 0,0 0 0,1 0 0,-1 0 0,0 0 0,0 0 0,0 0 0,0 1 0,0 0 0,0-1 0,-1 1 0,6 5 0,1 0 3,-1 1 0,0 0 0,0 1 0,-1 0 0,0 0 0,-1 0 0,6 11 0,-3 0 23,0 0 1,-1 1-1,-1 0 1,-1 0-1,7 43 1,-13-61 177,0 1 1134,1-6-418,3-16-46,0-3-827,1 1 0,1 0 0,10-26 0,-2 22-106,1 1-1,0 1 1,2 0 0,0 1 0,31-28 0,-48 49 43,1-1 1,0 1-1,-1-1 0,1 1 1,-1-1-1,1 1 0,0 0 1,-1-1-1,1 1 0,0 0 0,-1-1 1,1 1-1,0 0 0,-1 0 1,1 0-1,0 0 0,0-1 1,-1 1-1,1 0 0,0 0 1,0 1-1,-1-1 0,1 0 1,0 0-1,-1 0 0,1 0 0,0 1 1,0-1-1,-1 0 0,1 1 1,0-1-1,0 1 0,14 16-148,-13-15 192,0 1-42,-1 0 0,1 1 0,-1 0 0,1-1-1,-1 1 1,0 0 0,0-1 0,0 9 0,1-4 7,9 43-60,-5-21 32,18 54 0,-21-76 41,1 1-1,0-1 1,0 0-1,1 0 1,0-1-1,0 1 1,1-1-1,0 0 1,0-1-1,11 10 1,-14-15-6,-1 1 1,1-1-1,0 0 1,-1 0-1,1 0 1,0 0-1,0 0 1,0 0-1,-1-1 1,1 0-1,4 1 1,2 0 14,0 0-13,-1-1-1,0 0 0,1 0 0,-1-1 0,0 0 1,0-1-1,1 1 0,-1-2 0,0 1 1,-1-1-1,1 0 0,10-6 0,1-1-8,-1-1-1,0-1 1,25-22-1,-21 14-7,0-1-1,27-35 1,-40 45-5,-1-1-1,0 0 1,0-1 0,-1 0 0,-1 0 0,9-27 0,-14 35 4,0-1 1,-1 0 0,1 1 0,-1-1 0,-1 0 0,1 1 0,-1-1-1,-1-5 1,2 9 6,-1 0 0,1 0 0,-1 0 0,1 1 0,-1-1 0,0 0 0,1 1 0,-1-1 0,0 0 0,0 1-1,0-1 1,-1 1 0,1-1 0,0 1 0,0 0 0,-1 0 0,1-1 0,-1 1 0,1 0 0,-1 0 0,0 0 0,1 1 0,-1-1-1,0 0 1,1 1 0,-1-1 0,0 1 0,-3-1 0,0 0-10,0 1 1,-1 0-1,1 0 1,0 1-1,-1-1 0,-5 2 1,9-1 14,-2 0 2,0 0 0,0 0 0,0 1 0,1 0 0,-1 0 0,0 0 0,1 0 0,-1 0 0,1 1 1,0 0-1,0-1 0,0 1 0,0 0 0,0 1 0,0-1 0,-3 7 0,2-3 22,0 0 0,1 0 1,0 1-1,0-1 0,0 1 0,-1 11 0,3-12-31,0-1 1,1 0-1,0 0 0,0 0 0,0 0 0,1 0 0,0 1 1,1-1-1,-1 0 0,1-1 0,0 1 0,0 0 1,1 0-1,0-1 0,0 0 0,0 1 0,0-1 0,1 0 1,0-1-1,0 1 0,1-1 0,-1 1 0,1-1 1,0-1-1,0 1 0,7 3 0,8 5-549,0-2 0,0 0 0,1-2 0,0 0 0,39 8 0,-36-11-553,1-1 0,-1 0 0,1-2 0,32-2 0,-34-1-1157,-1-2-1,35-7 1,-29 2-835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25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263 323 6569,'6'-7'70,"1"-1"1,-1 1 0,0-2 0,-1 1 0,0-1 0,0 1 0,-1-1 0,0-1-1,4-14 1,-7 21 120,-1-1-111,1 0 0,-1 0 0,-1 0 0,1 0 0,0 1 0,-1-1 0,0 0-1,0 0 1,0 0 0,-1 0 0,1 1 0,-1-1 0,0 0 0,0 1 0,0 0 0,0-1 0,-5-4 0,-1 1 122,-1 0 0,0 0 1,-1 1-1,1 0 0,-1 1 1,-20-8-1,27 12-83,-19-6 200,17 7-226,-13 1 3,13-1 8,0 2 22,-5 2-7,0 1 0,1 0 0,-1 0 0,1 1 0,0 1 0,1-1 1,-1 1-1,1 1 0,1 0 0,0 0 0,0 0 0,0 1 0,1 0 0,0 0 1,1 0-1,0 1 0,-6 14 0,9-18-17,1-1 0,-1 0 0,1 1 0,0-1 0,0 10 1,0-8-3,1-3 108,0 1-96,0 0 1,0-1 0,1 1-1,0 0 1,0-1-1,0 1 1,0-1 0,1 1-1,0-1 1,0 0-1,3 6 1,-3-7 184,0 0 18,-1-2-231,1 1-1,-1-1 0,1 1 1,0-1-1,-1 0 1,1 1-1,0-1 1,0 0-1,0 0 1,0 0-1,0 0 1,0-1-1,0 1 0,0 0 1,0-1-1,0 1 1,0-1-1,0 0 1,0 0-1,3 0 1,0-1 17,-1 1 0,0-1 0,0-1 0,1 1 0,-1 0 1,0-1-1,0 0 0,-1 0 0,8-5 0,-1 0 62,0-1 0,-1-1 0,1 0-1,-2 0 1,1-1 0,10-17 0,1-5 188,18-41 1,-37 70-348,-1 2-6,0 1 0,0 0 0,0 0 1,0-1-1,0 1 0,0 0 0,0-1 0,0 1 0,1 0 0,-1 0 0,0-1 0,0 1 0,0 0 0,0 0 0,1-1 0,-1 1 0,0 0 0,0 0 0,0-1 1,1 1-1,-1 0 0,0 0 0,0 0 0,1 0 0,-1 0 0,0-1 0,1 1 0,-1 0 0,0 0 0,0 0 0,1 0 0,-1 0 0,0 0 0,1 0 1,-1 0-1,0 0 0,0 0 0,1 0 0,-1 0 0,0 0 0,1 0 0,-1 0 0,0 0 0,1 0 0,-1 1 0,0-1 0,0 0 0,1 0 0,-1 0 0,0 0 1,1 1-1,21 82 21,-18-71 14,0 0 0,0 0 1,2-1-1,-1 0 0,1 0 0,12 16 1,-16-25 29,6 1 24,-8-3-80,1 1 0,-1-1-1,1 0 1,0 0 0,-1 1 0,1-1 0,-1 0 0,1 0 0,0 0 0,-1 0 0,1 1 0,0-1 0,-1 0 0,1 0-1,0-1 1,-1 1 0,1 0 0,0 0 0,-1 0 0,1 0 0,-1 0 0,1-1 0,0 1 0,-1 0 0,1-1 0,-1 1-1,1 0 1,0-1 0,5-3 12,1 0 0,-1 0 0,0 0 0,0-1-1,-1 0 1,1 0 0,-1-1 0,0 1 0,-1-1-1,1 0 1,-1-1 0,0 1 0,5-13 0,20-59 51,-17 47-114,-11 29 8,3 9-196,13 24 223,-2 1 0,16 46 0,-30-75 33,1 1 1,-1 0-1,1 0 1,0-1-1,1 1 0,-1-1 1,0 0-1,1 0 1,0 0-1,0 0 0,0 0 1,0-1-1,0 1 1,0-1-1,1 0 0,-1 1 1,1-2-1,0 1 1,0 0-1,-1-1 0,1 0 1,0 0-1,0 0 1,4 0-1,-2 0 13,-1-1 1,0-1-1,1 1 0,-1-1 1,0 0-1,0 0 0,0-1 0,0 1 1,0-1-1,0 0 0,0 0 1,0-1-1,5-4 0,1 0 67,0-1-1,-1-1 1,17-17-1,-11 8 32,-1 0-1,-1-2 1,21-35 0,26-75 339,-41 85-331,-18 42-65,-5 17-60,2-5-17,-19 164 72,20-54 10,22 165 0,40 116 0,3 23 20,-63-405-99,0 0-1,-2 1 0,0-1 1,-1 0-1,-1 1 0,-6 25 1,8-40-3,-1 0 0,-1 1 0,1-1 0,0 0 0,-1 0 1,0 0-1,0 0 0,0 0 0,-1 0 0,1-1 0,-1 1 0,0-1 1,0 0-1,0 0 0,-1 0 0,1 0 0,0 0 0,-1 0 0,0-1 1,0 0-1,0 0 0,0 0 0,0 0 0,0-1 0,0 0 0,-1 1 1,1-2-1,0 1 0,-1 0 0,1-1 0,-9 0 0,-1-2 2,1 0 0,0 0 0,0-2 0,1 1 0,-1-2-1,1 0 1,0 0 0,0-1 0,0 0 0,1-1 0,0-1 0,-19-16-1,10 6-4,0-1-1,2-1 1,0-1-1,2 0 0,-20-33 1,22 30-67,2 0 1,1-1 0,1 0 0,0-1 0,3 0-1,0-1 1,1 1 0,2-1 0,0 0 0,2-1-1,2-30 1,1 33-211,1 1 0,2-1 0,0 1 0,2 0 0,0 1 0,2-1 0,0 1 0,2 1-1,0-1 1,2 2 0,0-1 0,23-29 0,-12 24-627,1 2-1,1 0 1,2 1-1,0 1 0,45-28 1,-28 25-1188,1 1-1,2 3 1,53-19 0,-31 18-2409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26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8849,'0'0'-427,"6"7"-1324,3 6 1806,-1 1-1,-1 0 1,0 1 0,8 23 0,-2 3 675,9 55 1,-18-72 1687,1 46 0,-14-60 3363,-5-49-5472,13 35-249,0 0 0,0 0 1,0 0-1,1 0 1,0 0-1,-1 0 0,1 0 1,1-1-1,-1 1 0,1 0 1,-1 0-1,1 0 0,0 0 1,2-3-1,-1 0-18,0-2 27,0 1 0,1-1 0,0 1 0,0 0 0,1 0 0,0 0 0,0 1 1,1-1-1,0 1 0,10-11 0,1 3 42,0 0 0,32-23 0,-45 37-107,0-1 1,0 1-1,1 0 0,-1 0 0,0 0 1,0 0-1,1 1 0,-1-1 1,1 1-1,-1 0 0,0 0 0,5 1 1,-6-1-7,6 1 5,-3 0-1,0 1 0,0 0 0,0 0 0,0 1 0,-1-1 0,1 1 0,-1 0 0,0 0 0,0 1-1,0-1 1,0 1 0,-1 0 0,0 0 0,1 0 0,-1 0 0,0 1 0,-1-1 0,1 1 0,-1-1 0,3 10-1,1 1 5,18 53-103,-21-54-1067,1 0 0,1-1 0,0 1 0,1-1 0,13 21 1,-16-31 650,0 0 1,0 0 0,1-1-1,-1 1 1,1-1-1,0 0 1,-1 0 0,1 0-1,0 0 1,0 0 0,0-1-1,1 0 1,-1 0 0,0 0-1,0-1 1,1 1-1,-1-1 1,5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26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121 285 6169,'17'-7'-81,"0"0"0,-1-2 0,26-17 0,-39 23 197,1 1-1,-1-1 0,0 0 1,0 0-1,0 0 0,-1 0 1,1 0-1,-1-1 0,1 1 1,-1-1-1,0 1 0,-1-1 1,1 0-1,-1 0 0,2-5 1,-1-2 248,-1 1 0,0-1 1,-1 1-1,-1-15 0,1 1 466,-1 19-703,1 0 1,-1 0 0,0 0-1,0 0 1,-1 0 0,1 0 0,-1 0-1,-1 0 1,1 1 0,0-1-1,-1 1 1,0-1 0,0 1-1,-7-6 1,8 8-19,-18-4 95,15 5-117,0 2-1,-3 0-26,-1 1 1,1 1 0,0-1-1,0 1 1,0 1 0,1-1 0,-1 2-1,1-1 1,0 1 0,0 0-1,-11 10 1,8-5 90,0 0 0,1 1-1,0 0 1,1 0 0,0 1 0,-9 20 0,14-24-49,0-1 1,1 1-1,0 0 1,0-1-1,1 1 1,0 0-1,0 0 1,1 0-1,0 0 1,2 15-1,-1-19 66,-1-1 1,1 1-1,-1 0 1,1 0-1,0-1 0,1 1 1,-1-1-1,1 1 1,-1-1-1,1 1 0,0-1 1,0 0-1,4 5 0,-4-7-37,0 1 0,0-1 0,0 0 0,-1 1 0,1-1 0,1 0-1,-1 0 1,0-1 0,0 1 0,0 0 0,0-1 0,1 1 0,-1-1 0,0 0-1,0 0 1,1 0 0,-1 0 0,0 0 0,0 0 0,1-1 0,-1 1-1,0-1 1,0 1 0,0-1 0,3-1 0,4-1 59,0 0 0,0-1 1,0 0-1,-1 0 0,1-1 0,-1 0 1,0-1-1,0 0 0,-1 0 0,0-1 1,7-7-1,18-29 375,-20 26-270,0 0 0,26-25-1,-35 40-292,-2 1-5,-1 1 0,1-1-1,0 1 1,0-1 0,-1 1-1,1 0 1,0-1-1,0 1 1,0 0 0,-1 0-1,1 0 1,0-1-1,0 1 1,0 0 0,0 0-1,0 0 1,0 0-1,-1 1 1,1-1 0,0 0-1,0 0 1,0 0-1,1 1 1,5 6-397,0-1 0,0 1 0,0 1 0,-1-1 0,0 1 0,0 1 1,-1-1-1,0 1 0,0-1 0,-1 1 0,5 17 0,11 18-4290,-17-28 850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28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0 190 8517,'14'-30'-1018,"-12"27"917,-2 3 23,0-1 75,1 1-1,-1-1 1,1 1-1,0-1 1,-1 1-1,1 0 1,-1-1-1,1 1 1,0 0-1,-1 0 1,1-1-1,0 1 1,-1 0-1,1 0 1,0 0-1,-1 0 1,1 0-1,0 0 1,-1 0-1,1 0 1,0 0-1,-1 0 1,1 0-1,0 0 1,-1 0-1,1 0 1,0 1-1,-1-1 1,2 1-1,7 6 204,0 0-1,-1 1 0,0 0 1,0 1-1,0 0 1,-1 0-1,-1 0 0,0 1 1,0 0-1,0 0 1,-2 1-1,1 0 0,-1-1 1,-1 2-1,0-1 0,0 0 1,-1 0-1,-1 1 1,1 21-1,-2-30 801,-1-1-740,0 0 0,0 0 1,1 1-1,-1-1 0,1 0 0,-1 0 0,1 1 0,0-1 1,0 4-1,-5-5 602,5 0-787,0-1 0,-1 0 1,1 1-1,-1-1 0,1 0 0,0 1 1,-1-1-1,1 0 0,-1 0 1,1 1-1,-1-1 0,1 0 1,-1 0-1,1 0 0,-1 0 1,1 0-1,-1 1 0,1-1 0,-1 0 1,1 0-1,-1 0 0,1 0 1,-1-1-1,0 1 0,1 0 1,-1 0-1,1 0 0,-1 0 1,1 0-1,0-1 0,-1 1 1,1 0-1,-1 0 0,1-1 0,-1 1 1,0-1-1,-2-2-38,1 1 50,-1 0 1,0-1-1,1 1 1,0-1-1,0 0 1,0 0 0,0 0-1,0 0 1,0 0-1,1 0 1,-1 0-1,1 0 1,0-1 0,-1-4-1,2-5 187,0-1-1,1 1 1,5-27-1,-3 30-213,0 0 0,0 1 0,1 0-1,0-1 1,1 1 0,0 0 0,0 1 0,1-1-1,0 1 1,0 1 0,1-1 0,0 1 0,1 0-1,-1 0 1,15-8 0,-20 14-58,1 0 1,0 0-1,-1 1 1,1-1-1,0 1 1,0 0-1,-1-1 1,1 1-1,0 1 0,-1-1 1,1 0-1,0 1 1,0-1-1,-1 1 1,1 0-1,-1 0 1,1 0-1,4 2 0,-4-1-4,1 0 4,1 1 0,-1 0-1,1 0 1,-1 0 0,0 1 0,0-1 0,-1 1 0,1 0-1,-1 0 1,0 1 0,0-1 0,0 1 0,3 5 0,1 5 1,-1 0 1,8 24 0,-10-22 11,0 1 0,-1 0 0,-1 0 0,0 23 0,-2-37 0,0 19 71,-2-3 19,2-16 1328,-1-16-1373,0-36-9,1 39-42,1 1 1,0 0-1,0-1 0,1 1 1,0 0-1,0 0 0,1 0 0,0 0 1,1 1-1,8-14 0,0-3-31,-7 11-20,2-1 0,-1 2 0,2-1 0,-1 1 1,2 0-1,-1 1 0,2 0 0,15-15 0,-23 24 8,0 3-70,0 0 101,1-1 0,-1 1 0,0 0 0,0 0 0,0 1 0,0-1 0,0 0 0,-1 1 0,1-1-1,0 1 1,2 2 0,-1-1-2,-1-1 1,0 0 1,0 0-1,-1 1 1,1-1-1,-1 0 1,1 0-1,-1 1 1,0-1-1,0 1 1,0-1-1,1 4 1,0 1 2,2-2 0,7 22-3,-10-23 6,9 24-17,16 38 1,-22-58 19,0-1 0,0 1 1,1-1-1,-1 0 1,2 0-1,-1-1 1,1 1-1,0-1 1,13 10-1,-12-12 4,0-1 1,-1 0-1,1 0 0,0-1 0,0 0 0,0 0 1,0-1-1,1 1 0,-1-2 0,0 1 0,1-1 1,-1 0-1,1 0 0,-1-1 0,0 0 1,0-1-1,1 1 0,-1-1 0,0-1 0,0 1 1,12-8-1,-3 2-10,0-1 1,-1 0 0,0-2-1,0 1 1,-1-2-1,-1 0 1,23-26-1,-24 23-62,-1-1-1,0 0 0,-1 0 0,0-1 0,-2 0 0,0-1 0,-1 0 0,-1 0 1,0-1-1,4-32 0,-9 48 34,-1-1 0,-2-36-183,1 35 178,-5 7-78,-20 6 88,19-6-1,3 3 3,-5 3 26,0 2-1,2-1 1,-1 1-1,1 1 1,0-1-1,1 1 1,1 0 0,-1 1-1,2-1 1,0 1-1,0 0 1,1 0-1,-3 20 1,6-27 9,1-1 0,-1 1 0,0 0 0,1 0-1,0-1 1,0 1 0,1 0 0,-1-1 0,1 1 0,0-1 0,0 0 0,1 1 0,-1-1 0,1 0-1,0 0 1,0-1 0,0 1 0,0-1 0,1 1 0,7 4 0,0 0 27,0 0-1,0-1 1,1-1 0,0 0 0,24 9 0,-7-6 49,1-1 1,0-1-1,54 5 1,-81-12-70,1 1-10,-1-1-95,37 3-553,-10-8-5705,-28 4 5360,6-3 1127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31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340 45 1352,'2'-2'329,"7"-9"686,-4-7 9754,-26 8-10583,16 7-1,0 3-3,-13 1-2,13 0-8,-3 0 13,-13 4 19,-1 1 0,1 1 0,1 1 0,-1 1 0,1 0 0,1 2 0,0 0-1,0 1 1,-24 21 0,40-29-122,0-1 0,0 1-1,0-1 1,1 1 0,-1 0 0,1 0-1,0 0 1,0 1 0,1-1-1,-1 0 1,-1 8 0,3-8 179,2 1 11,1 2-189,1-1 0,-1 0 0,1 0-1,0 0 1,0-1 0,0 1 0,1-1 0,0 0 0,0 0 0,0-1 0,7 5 0,184 109 1603,-194-117-1662,0 0 0,0 0-1,0 0 1,0 0 0,0 0-1,-1 1 1,1-1 0,0 1-1,-1-1 1,1 1 0,-1 0-1,0-1 1,1 1 0,-1 0-1,0 0 1,0 0 0,0 0-1,1 4 1,-2-4 4,0 0 0,0-1 0,0 1-1,0 0 1,0 0 0,-1 0 0,1 0 0,-1 0 0,1 0-1,-1-1 1,0 1 0,0 0 0,0 0 0,-1 1 0,0-1 0,1 0 1,-1-1-1,0 0 1,1 1-1,-1-1 1,0 0-1,0 0 1,0 0-1,0 0 1,0 0-1,0-1 1,0 1-1,0-1 1,0 1-1,0-1 1,0 0-1,0 0 1,-1 0-1,-3 0 1,-6 1 139,-141 8 1431,149-9-1445,-1-1-14,-42-5 344,42 6-374,-9-4 152,12 4-379,1 0 0,-1 0 1,1 0-1,-1 0 0,0 0 1,1-1-1,-1 1 0,1-1 1,-1 1-1,1-1 0,-1 0 1,1 1-1,0-1 0,-1 0 0,1 0 1,-2-1-1,-2-2 633,3-3-3745,32-23-10231,-12 16 8329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31.8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9973,'12'-10'-234,"-9"7"43,-1 2-56,1-1 345,0 0-1,0 1 1,0-1 0,1 1-1,-1 0 1,0 0 0,1 0 0,4-1-1,-7 9 228,4 183 4782,-6-118-3052,1-60-1750,0-9-13,0 2-9,0 31 886,0-33-576,-12-73-19046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31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13 126 8977,'0'0'-140,"-7"-28"20,2 4 0,5 6 276,5-11-268,2 17-492,5-2-3653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32.4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5220,'32'31'447,"-30"-29"-188,13 11 842,32 30 2715,-45-42-3442,8 7 171,-2 2-51,-3-5-351,-1-1 0,1 1 0,-1 0 0,0 0 0,0 0 0,-1 0 0,0 1 0,0 0 0,0-1 0,0 1 0,-1 0 0,0 0 0,0 1 0,-1-1 0,1 7 0,-1-4 22,-2 0-1,1 0 1,-1 0-1,0 0 1,-1 0-1,0 0 1,-1 0-1,1-1 1,-2 1-1,-4 9 0,-52 98 2191,59-113-1263,2 1-746,5 13-27,0-12-31,14-1-327,1-1 0,0-1 0,-1-1 0,1-1 0,0-1 0,35-5-1,-38 3-1666,0-1 0,-1 0 0,1-1 0,25-12 0,-25 4-3983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32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59 9245,'-4'-1'126,"-38"-11"897,38 11 1529,16-3-2394,121-23-1515,-41 14-6157,-86 13 5137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33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0 182 5645,'13'7'254,"1"-1"1,0-1 0,-1 0 0,2-1-1,-1 0 1,16 2 0,-27-6 52,3-1-7,11-3 75,-1-1 1,0 0 0,-1-1 0,1-1-1,19-11 1,-27 13-97,-1 0 0,0-1 0,0 0 0,0-1 0,-1 1 0,0-1 0,0 0 0,-1-1 0,1 1 0,-2-1-1,1 0 1,-1 0 0,0-1 0,4-14 0,-8 20-121,0-1-15,0 1-92,0 0 0,-1 0-1,1 1 1,-1-1 0,0 0 0,0 0-1,0 0 1,0 1 0,0-1 0,-1 1 0,-1-4-1,0 3 16,-18-3 421,-2 15-274,17-7-145,1 0-1,-1 1 0,1 0 1,-1-1-1,1 2 0,0-1 1,0 0-1,-4 5 1,-11 11 567,1 1 0,-22 30 1,33-40-384,1 0 0,1 1 1,0 0-1,0 0 0,1 0 1,1 1-1,-5 17 1,8-27-204,1 1 1,-1-1 0,1 0 0,0 1 0,0-1 0,0 1-1,0-1 1,1 1 0,-1-1 0,0 1 0,1-1 0,0 0 0,-1 1-1,1-1 1,0 0 0,0 1 0,1-1 0,1 3 0,0-2-30,0 0 1,0 0 0,0 0 0,0 0 0,1-1-1,-1 1 1,1-1 0,-1 0 0,9 3 0,1 0-483,1-1 1,0 0-1,0-1 1,0 0-1,18 0 0,3-2-2594,0-2 0,0-1-1,39-8 1,-39 5-1929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24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22 644,'0'0'132,"-20"-21"-156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35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50 9169,'39'-34'-1822,"-37"32"2559,0 0-278,3-5-765,-5 7 370,0-1 0,0 1 0,0 0 0,0 0 1,0 0-1,0 0 0,0-1 0,0 1 0,0 0 0,0 0 0,0 0 0,-1 0 0,1-1 0,0 1 0,0 0 0,0 0 0,0 0 1,0 0-1,0-1 0,0 1 0,-1 0 0,1 0 0,0 0 0,0 0 0,0 0 0,0 0 0,-1 0 0,1 0 0,0 0 0,0-1 1,0 1-1,0 0 0,-1 0 0,1 0 0,0 0 0,0 0 0,0 0 0,0 0 0,-1 0 0,1 0 0,0 0 0,0 0 0,0 0 1,-1 0-1,1 1 0,0-1 0,0 0 0,0 0 0,-1 0 0,-44 6 455,-58 15-1,-16 14 1975,116-34-1801,0-1-575,0 0 0,0 1 0,0-1 0,1 1 0,-1 0 0,0 0 0,0 0-1,1 0 1,-1 0 0,0 1 0,1-1 0,0 1 0,-1-1 0,1 1 0,0 0-1,0 0 1,0 0 0,0 0 0,-3 4 0,2 7-85,2-9-4,0-1 1,-2 30 334,2-1 0,1 1 0,4 39 0,0-17 95,-2 122 837,-7-95-443,-1 27 122,6-104-886,0-1 7,0 3-85,0 2 167,0 1-1,0-1 1,1 0 0,0 1 0,5 14 0,-5-22-42,3 33 202,-4-31-114,-2 15-161,2-15 45,-5 64 1084,5-53-1121,0-11 606,-2-2-616,-5 8 2,5-7 724,10-3-756,27 2-1565,0-2 0,62-9 0,78-21-11033,-146 24 10188,19-3-4325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36.9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22 11357,'-18'-5'-735,"14"3"87,1 1-309,-32-12 3510,46 13-2163,52 3 312,359-3 2043,-322 2-1882,-96-1-755,0-1-54,53 7 369,-54-6-98,-1 2-219,11 24 415,-13-24-372,1 0 14,7 127 2051,-2-41-1049,-4-32-316,1-16-332,9 224 2120,-12-262-2559,0 3-10,2 59 199,-2-61-232,0-3-33,-1 0 0,1-1 1,0 1-1,-1 0 0,1 0 0,0-1 1,0 1-1,0 0 0,0 0 0,0 0 0,0-1 1,0 1-1,0 0 0,0 0 0,0 0 1,0-1-1,1 2 0,0 13 93,-1 2-49,0-13-1,0 19 103,1-18-98,-1 0 0,1 0 0,-1 0 1,0 0-1,-2 9 0,2-11 46,0 20 67,0 0-2,0-19-141,0 12 8,0-12 167,-5 18 139,3 0-205,-2-17-122,3-1-10,-1 23 52,1-24 14,1 0 100,0-2-115,0-1-1,0 1 1,0-1-1,0 1 1,0-1-1,0 1 1,0-1-1,0 1 1,0-1-1,0 0 1,0 1-1,-1-1 1,1 1-1,0-1 1,0 1-1,0-1 1,-1 0-1,1 1 1,0-1 0,0 1-1,-1-1 1,1 0-1,0 1 1,-1-1-1,1 0 1,0 1-1,-1-1 1,1 0-1,-1 0 1,1 1-1,0-1 1,-1 0-1,1 0 1,-1 0-1,1 0 1,-1 0-1,1 1 1,0-1-1,-1 0 1,1 0-1,-2 0 1,-25-7-68,-36-2 1,-37 0-3831,-62-9-5284,88 5 3062,-21-6-3002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37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3 14489,'0'0'-1029,"-4"0"-612,-39-3 22,38 3 2029,1 1-186,-34 9 8514,50-10-8374,79-4 149,70-1-2370,-59 10-8314,-94-4 7259,9 5-741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38.4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146 1 7441,'0'0'-359,"-5"1"-88,-47 16 1046,49-16-329,0 0 23,-9 3 27,8-3 777,1 0-687,-13 4 18,13-4 479,0 0-451,-32 5 2398,32-6-999,-1 2-1400,41-6 7142,145-6-6966,-122 8-1411,18 1-2435,-54 2-2033,-2 1-3501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41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491 121 9053,'52'-53'-2666,"-50"51"2574,0-1 36,16-21 206,-16 22 396,0-2-237,4-3-64,-9 1 4054,-14-10-4077,12 12 365,0 4-406,-15 0-14,15 0 161,-1 2-165,-39 11 534,1 2-1,-79 38 1,106-45-556,1 1 1,1 1-1,0 0 0,0 1 1,1 0-1,0 1 0,1 1 1,0 0-1,1 1 1,-17 26-1,27-35-76,-1 0 0,1 0 0,0 0 0,0 1 0,1-1 0,-1 1 0,1-1 0,1 1 0,-1-1 0,1 1 1,0 0-1,0-1 0,0 1 0,1-1 0,0 1 0,0 0 0,1-1 0,-1 0 0,4 6 0,4 10 173,1-1 0,1 0 1,22 28-1,3 7 245,-32-48-433,-1-1-1,1 1 0,-2 0 0,1 1 0,-1-1 1,0 0-1,0 1 0,-1-1 0,0 1 0,0 0 1,-1-1-1,0 11 0,-1-13-17,0 0-1,-1-1 1,1 1-1,-1 0 1,0-1 0,0 1-1,-1-1 1,1 1 0,-1-1-1,0 0 1,0 0 0,-4 4-1,-1-1 68,0 1 1,0-1-1,0 0 0,-12 7 0,-3-2 433,-1-1-1,0-1 0,-48 14 1,68-23-325,-7 1-18,5-2 66,8-3 1300,29-17-1536,-23 15 37,-3 10-53,0-1-2,0 1-1,0 1 1,0-1 0,-1 0-1,0 1 1,0 0 0,0 0-1,-1 0 1,0 1 0,0-1-1,-1 1 1,0 0 0,2 9-1,5 51 122,-3 2 1,-4 110-1,-3-101-17,1-70-145,0 13 97,0 0-1,1 0 0,1 0 0,8 34 0,-8-49-277,0 0 0,0 0 0,1 0 1,0-1-1,0 1 0,0-1 0,1 0 0,-1 0 0,1 0 0,1 0 0,-1-1 0,0 1 0,1-1 0,0 0 0,0-1 1,0 1-1,1-1 0,-1 0 0,1 0 0,6 1 0,-2 0-945,1-1 0,-1 0 0,1-1 0,16 1-1,22-1-5924,-18-2 11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46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 58 10969,'0'-3'-208,"1"-1"0,-1 1 0,1 0 0,0-1 0,1 1 0,-1 0 0,0 0 0,1 0 0,0 0 0,3-5 0,-3 6 434,17-5-7,-15 6-87,38-4 739,-37 4-646,-2 1 11,12-1 2,-11 0 212,1 2-244,16 0-11,-15-1-26,-2 1-8,6-1-72,-1 2 0,0-1 1,0 2-1,1-1 0,-1 1 0,-1 0 0,1 1 0,0 0 1,-1 0-1,0 1 0,0 0 0,0 1 0,-1 0 0,0 0 0,0 0 1,0 1-1,9 12 0,-12-13-31,-1 1 1,-1-1-1,1 1 0,-1-1 1,0 1-1,0 0 1,-1 0-1,0 0 0,0 14 1,0-14-20,1 17 161,-1 0 0,-2 0 0,0-1 0,-7 37 0,-28 81 408,27-108-475,-12 28 157,19-54-227,0 0 1,-1 0-1,0-1 0,-5 10 0,6-13-6,0 0 0,0 1 0,1-1 0,-1 0 0,1 1 0,0-1 0,0 0 0,0 1-1,0-1 1,1 1 0,-1-1 0,1 1 0,0 0 0,0-1 0,1 1 0,-1-1 0,1 1-1,-1-1 1,2 4 0,-1-2 39,1-1 0,0 0-1,0 0 1,0 0-1,0 0 1,0-1 0,1 1-1,-1 0 1,1-1 0,0 0-1,0 0 1,1 0-1,-1 0 1,1 0 0,-1-1-1,1 1 1,6 2 0,5 2 256,-1-2 1,1 0 0,27 6 0,-39-10-171,1-1-6,14 0-8,-13 0-9,17 0 505,-18-1-553,15-2 1,-14 2 238,5-3-241,-10 4-104,0 0 1,1 0 0,-1 0 0,0-1-1,0 1 1,1 0 0,-1 0 0,0 0-1,0 0 1,0 0 0,1 0-1,-1 0 1,0 0 0,0 0 0,1 0-1,-1 0 1,0 0 0,0 0 0,1 0-1,-1 0 1,0 0 0,0 0 0,0 0-1,1 0 1,-1 0 0,0 1 0,0-1-1,0 0 1,1 0 0,-1 0 0,0 0-1,0 0 1,0 1 0,1-1 0,-1 0-1,0 0 1,0 0 0,0 0 0,0 1-1,0-1 1,0 0 0,0 0 0,1 0-1,-1 1 1,0-1 0,0 0-1,-8 27-5,5-21 5,3 0-5,-1-5 1,-1 13 4,1 0 0,0 0 0,2 22 0,29 159 116,-23-154-97,-7-37-13,0 0-5,-1-2-6,1 0 0,0 0 0,-1 0 0,1 0 1,-1-1-1,0 1 0,0 0 0,0 0 0,0 0 0,0-1 0,0 1 1,0 0-1,0-1 0,-1 1 0,1-1 0,-1 0 0,1 1 1,-1-1-1,1 0 0,-1 0 0,0 0 0,0 0 0,1 0 0,-1 0 1,0-1-1,0 1 0,0-1 0,0 1 0,0-1 0,-3 1 0,-18 1-623,-1-1 0,1-1 0,-1 0-1,1-2 1,-25-5 0,32 5 99,-66-9-2380,-148-24-5891,170 21 3266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47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 63 10233,'0'0'-396,"-5"-20"-358,4-2 1782,4 16 595,13 23 527,-7-6-2671,5 9 804,-1 0-1,19 37 1,-20-34 84,20 30 0,-30-51-333,17 27 741,2-2 1,1 0 0,31 28 0,-48-51-377,0 1 0,0-1 0,1 0 0,0 0-1,-1-1 1,1 0 0,0 0 0,1 0 0,-1-1-1,0 1 1,1-2 0,10 3 0,-14-4 88,-2 0-460,-1-1 1,1 1 0,-1-1 0,1 1 0,-1-1-1,1 1 1,-1 0 0,1-1 0,-1 1 0,1 0-1,0-1 1,-1 1 0,1 0 0,0 0 0,-1 0-1,1-1 1,0 1 0,-1 0 0,1 0 0,0 0-1,-1 0 1,1 0 0,1 0 0,-1 0 1,0 1 0,0-1 0,0-1 0,1 1 0,-1 0 0,0 0 0,0 0 0,0-1 0,0 1 0,1 0 0,-1-1 0,0 1 0,0-1 0,0 1 0,0-1 0,0 0 0,0 1 0,1-3 0,9-6 179,0-1 1,-1-1 0,-1 1-1,0-2 1,0 1-1,12-23 1,39-88 186,-23 43-728,4-1-4549,-39 77 2495,2 0 3301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49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150 357 10125,'27'-35'-1899,"-21"27"1804,11-37 158,-16 42 52,2-19 513,-3 16-453,-2-4 126,0-1 0,-1 1-1,-6-18 1,7 25-52,2 2-237,0 0 1,0 1 0,-1-1-1,1 0 1,0 1 0,-1-1 0,1 0-1,-1 1 1,1-1 0,-1 1-1,1-1 1,-1 1 0,1-1-1,-1 1 1,1-1 0,-1 1-1,1-1 1,-1 1 0,0 0 0,1-1-1,-1 1 1,0 0 0,1 0-1,-1 0 1,0-1 0,0 1-1,1 0 1,-1 0 0,-1 0 0,-20-3 298,16 4-230,-1 1-1,1 0 0,0 0 1,0 0-1,0 1 0,0 0 1,0 0-1,1 1 0,-8 5 1,-5 2 218,14-8-231,-1 0-1,1 0 1,0 0-1,0 0 1,0 1-1,0-1 1,1 1-1,0 0 1,-1 0-1,1 1 1,1-1-1,-1 0 1,1 1 0,-1 0-1,1 0 1,1 0-1,-1-1 1,1 2-1,0-1 1,0 0-1,0 0 1,0 9-1,2-4 204,-1-1-1,1 1 0,1 0 0,0-1 0,0 1 1,1-1-1,0 1 0,1-1 0,0 0 1,9 14-1,-12-20-109,1-1 1,0 1-1,1 0 0,-1 0 1,0-1-1,1 1 0,0-1 1,-1 0-1,1 0 1,0 0-1,0 0 0,0 0 1,0-1-1,0 1 0,1-1 1,-1 0-1,0 0 0,7 1 1,-1-1 145,0-1 0,-1 0-1,1 0 1,-1-1 0,11-2 0,-11 2-147,0-1 1,0-1-1,0 1 0,0-1 1,-1 0-1,1-1 1,-1 0-1,10-7 0,1-2 288,26-28 0,-30 27-162,30-23 0,-42 36-273,0 1-15,0 0 3,0 1 0,-1-1 0,1 1 0,0-1-1,0 1 1,-1 0 0,1-1 0,0 1 0,-1 0-1,1 0 1,1 2 0,1 0-1,-3-3 0,0 0 0,0 1 0,0-1 0,0 1 0,-1 0 0,1-1 0,0 1-1,0-1 1,-1 1 0,1 0 0,0 0 0,-1-1 0,1 1 0,0 0 0,-1 0 0,1 0-1,-1 0 1,0 0 0,1 0 0,-1 0 0,0 0 0,1 1 0,0 2 1,18 25 9,-9-11 0,1-1 0,1 0 0,20 21 1,-29-35 0,-1-1 1,0 0 0,1 0 0,-1 0 0,1 0 0,0-1 0,0 1 0,0-1 0,0 1-1,0-1 1,0 0 0,0 0 0,0-1 0,0 1 0,0-1 0,6 1 0,-4-1 6,0-3 2,1-2-14,1 1 1,-1-1 0,-1 0-1,1-1 1,-1 1 0,0-1-1,0 0 1,-1-1 0,8-12-1,-6 5-3,1-1 1,-2 1-1,0-1 0,4-22 0,-2-5-33,-2 0 0,0-71 0,-6 95 15,-1 1 0,-4-21 0,-2-27-411,4 97 399,2-28 24,1 0 1,0 1-1,0-1 0,1 0 0,-1 1 1,1-1-1,0 7 0,1 14 7,1 0-1,0 0 1,2 0-1,1-1 1,1 1-1,1-1 1,1-1-1,18 37 1,-21-50 27,1-1-1,1 0 1,0 0 0,0 0 0,0-1 0,1 0 0,0-1 0,1 1 0,15 9 0,-21-16-15,0-1 0,0 1-1,0-1 1,0 0 0,0 0 0,0 0 0,0 0-1,0-1 1,0 1 0,0-1 0,0 1 0,0-1-1,0 0 1,0 0 0,0-1 0,3-1-1,-3 1-28,5-1 28,-1-1 0,0 1 0,0-2 0,-1 1-1,1-1 1,-1 0 0,0 0 0,-1-1 0,7-7 0,3-6 2,20-33 0,-17 24 6,-9 14-15,21-35-38,-28 45 14,8-10-57,-4 9 7,-3 9-109,-3 1 177,-2 15-7,2 0 1,1 1-1,5 35 0,0-40 16,19 39 35,-23-52-36,1 1-1,-1-1 1,0 0 0,1 0 0,0-1 0,0 1 0,-1 0 0,2-1 0,-1 0 0,0 1 0,0-1 0,1 0-1,-1-1 1,1 1 0,0-1 0,-1 0 0,1 0 0,0 0 0,0 0 0,0 0 0,0-1 0,6 0 0,-5 1 8,-1-1 13,2-1-5,3 1-20,-1-2-1,0 1 1,1-1-1,-1 0 1,0-1-1,0 0 1,-1 0-1,1-1 1,0 0 0,-1 0-1,0 0 1,0-1-1,0-1 1,-1 1-1,0-1 1,0 0-1,6-8 1,2-1-35,-2-1 0,14-21 1,-21 30 13,-4 5-7,4-2-20,2-4 60,-7 8-22,0 0-1,0 0 0,1 0 0,-1 0 0,0 0 0,0 0 0,0 0 0,0-1 0,0 1 0,0 0 1,0 0-1,1 0 0,-1 0 0,0 0 0,0 0 0,0 0 0,0 0 0,0 0 0,0 0 1,1 0-1,-1 0 0,0 0 0,0 0 0,0 0 0,0 0 0,0 0 0,0 0 0,1 0 0,-1 0 1,0 0-1,0 0 0,0 1 0,0-1 0,0 0 0,0 0 0,0 0 0,1 0 0,-1 0 1,0 0-1,0 0 0,0 0 0,0 0 0,0 1 0,0-1 0,0 0 0,0 0 0,0 0 0,0 0 1,0 0-1,0 0 0,0 1 0,0-1 0,0 0 0,0 0 0,0 0 0,2 12-3,-2-3 0,1 0 0,0-1 0,1 1 0,0-1 1,1 0-1,5 14 0,-6-14 7,11 19-1,-11-24 8,0 1-1,0-1 0,0 1 1,0-1-1,1 0 0,-1 0 1,1 0-1,0-1 0,0 1 1,0-1-1,0 1 0,1-1 1,-1 0-1,1 0 0,-1 0 1,1-1-1,-1 0 0,1 1 1,0-1-1,0 0 0,0-1 1,0 1-1,0-1 0,4 1 1,9-1-3,-1 0 0,0-2 1,0 1-1,0-2 0,0 0 0,-1-1 1,1-1-1,-1 0 0,0-1 1,0 0-1,-1-2 0,1 0 1,-2 0-1,1-1 0,-1-1 0,-1 0 1,0-1-1,0 0 0,-1-1 1,0 0-1,-1 0 0,10-18 1,-13 19-20,-1 0 1,0 0-1,-1-1 1,0 0-1,-1 0 1,-1 0-1,4-19 1,-7 28-7,1-1-25,1-13 25,-2 12 1,-4 5-91,-13-4 94,13 3-7,-2 5 2,-2 3 22,-1 0 0,1 0 0,0 1 0,1 0 0,-1 1 0,2 0-1,-1 0 1,1 0 0,-6 14 0,10-20 10,1 1 0,-1 0 0,1-1 0,0 1-1,0 0 1,0 0 0,0 0 0,1 0 0,-1 0 0,1 0 0,0 0 0,1 0-1,-1 0 1,0 0 0,1 0 0,0 0 0,0 0 0,0 0 0,1-1 0,-1 1 0,1 0-1,0-1 1,0 1 0,0-1 0,1 0 0,-1 0 0,1 0 0,-1 0 0,1 0-1,5 4 1,5 2 22,-1-1-1,1 0 1,0-1-1,1 0 1,-1-1-1,28 8 0,93 14 0,-58-13-374,-33-8-2405,-39-6 1325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51.1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150 86 9597,'-4'0'-591,"-9"-2"137,9 1 131,0 0 130,-80-6 2316,64 7 2160,-1 0 3505,242 2-5790,404-18 169,607-23-210,-925 22-1632,-236 12-1075,-67 5 494,1 0-42,14 0-39,-14 0-33,-2 1-32,-19 11-7460,5-8 7628,0-1 0,0 0 0,-23 2 0,-304 21-6156,-560 60 870,888-85 5536,-547 81 1738,212-29 1659,323-48-2759,-33 3 1148,-37-2 1565,88-6-2908,0 1 0,-17 0 4658,34-2-4755,596-22 2216,-468 22-2329,1029-20 1406,-1106 19-1544,132-8 248,-105 9-389,-87 0-87,1 1-39,15 0-29,-15 0-68,-1 0-95,15-2-238,-3-1-1888,-9 0-3526,-9-7 4315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51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224 40 10669,'0'0'-674,"2"-19"170,-2 3 885,0 12 2673,-6 10-2779,-16 22 282,0 0 0,-32 58-1,-27 77 1643,73-147-1938,2 1 0,0 0 0,1 0 0,0 1 0,2-1 0,0 1 0,-1 20 0,4-30-325,0-1 1,0 0-1,1 1 0,0-1 1,1 0-1,-1 1 0,1-1 1,1 0-1,-1 0 0,1 0 1,0-1-1,1 1 1,0-1-1,0 1 0,0-1 1,1 0-1,0-1 0,0 1 1,10 7-1,3 0-1236,1-2-1,0 0 1,1-1 0,0-1 0,1-1-1,0-1 1,0-1 0,26 5 0,0-1-3027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24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0 234 532,'36'-69'1227,"-34"66"-965,1-3 179,0-1 0,0 1 0,1 0 0,6-9 0,-5 9-194,-4 4 79,1 0-2,7-15 570,2-1 8118,-25 53-8940,11-26 29,3-5-55,0 6-4,-1-1 38,1 0 1,0 0-1,0 0 1,1 1-1,3 11 1,2-6 155,0 0 0,1 0-1,1-1 1,0 0 0,1-1 0,0 0 0,2 0 0,-1-1 0,1 0-1,1-1 1,0 0 0,19 13 0,-27-22-148,0 0 0,0 0 0,-1-1 1,1 1-1,0-1 0,1 0 0,-1 0 0,0 0 0,0-1 0,0 0 0,0 1 1,1-1-1,-1-1 0,6 0 0,3-1 84,-1-1 0,1 0 0,16-7 0,-25 8-135,1 1-1,-1-1 0,1 0 1,-1 0-1,0 0 0,0-1 1,0 1-1,0-1 0,-1 0 1,1 0-1,-1-1 0,1 1 0,-1-1 1,0 1-1,0-1 0,-1 0 1,1 0-1,-1-1 0,0 1 1,0 0-1,0-1 0,-1 1 1,0-1-1,0 1 0,0-1 1,0 0-1,0 1 0,-1-1 1,0 0-1,0 0 0,-1 1 1,1-1-1,-1 0 0,0 1 1,0-1-1,-2-6 0,-12-35 110,-26-57-1,20 52-692,20 48 47,-4-7-331,2 1-476,-7-2-6380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58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94 78 7905,'0'0'-148,"-7"5"320,-28 22 13140,35-22-13328,2 14 18,-2-13-2,0 0 0,0-1 0,-1 1 0,0 0 0,-3 11 0,-2 15 14,-7 56 23,-10 71 260,22-155-252,-4 35 6452,8-51-6327,56-229 778,-40 181-839,54-114 0,-72 172-132,0-1-4,2-3 28,-3 6-4,0 0-1,0 0 1,0-1 0,0 1 0,0 0 0,0 0 0,0 0-1,0 0 1,0 0 0,1-1 0,-1 1 0,0 0 0,0 0-1,0 0 1,0 0 0,0 0 0,0 0 0,1-1 0,-1 1-1,0 0 1,0 0 0,0 0 0,0 0 0,1 0-1,-1 0 1,0 0 0,0 0 0,0 0 0,1 0 0,-1 0-1,0 0 1,0 0 0,0 0 0,0 0 0,1 0 0,-1 0-1,0 0 1,0 0 0,0 0 0,1 0 0,-1 0 0,0 0-1,0 0 1,0 1 0,0-1 0,0 0 0,1 0 0,-1 0-1,0 0 1,0 0 0,0 0 0,0 1 0,0-1 0,1 0-1,1 4 0,2 1 3,-1 0 0,0 0-1,0 1 1,0-1 0,-1 1-1,1 0 1,-1 0 0,-1 0-1,2 9 1,68 316 76,-64-305-429,-5-14-189,1-1 1,0 1-1,1-1 0,10 20 0,-6-19-258,-6-9-130,0-1 0,0 1-1,0-1 1,1 1 0,-1-1 0,1 0 0,-1 0 0,6 2 0,-4-2-1680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4:59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57 11061,'0'0'-72,"-26"-10"824,94-5-968,-46 12-208,7 0-332,1-4-556,-1 0-588,-4 3-529,-4-4-419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5:00.1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10 6393,'0'0'537,"-2"-3"-194,-2-3-551,-2 6 5137,3 18-4709,0-1 0,2 1 0,0 0 0,1-1 0,2 20 1,13 62 837,10 86 1668,-18-146-1869,-6-35-632,8 33 6172,-7-108-6179,-12-58 169,1 14-225,9 89-143,-1 9-7,2 1 1,0-1 0,2-16 0,-3 32-14,1 0 0,-1 0 0,0 0 0,0 0 0,0 0 1,1 0-1,-1 0 0,1 0 0,-1 0 0,1 0 0,-1 0 0,1 0 0,-1 0 0,1 0 0,1-1 0,5-6-19,4-4 10,10-5-11,-14 16 13,-4 1 1,0-1-9,10-1-20,-12 2 34,1 0 0,0 0 0,-1 0 0,1 0 0,-1 0 0,1 0 0,0 0 0,-1 0 0,1 1 0,0-1 0,-1 0 0,4 2 0,28 8-19,-27-8 16,1 5-21,-2-4 19,0 1 0,-1-1 0,1 1 0,-1 0 0,0 0 0,0 0 0,-1 1 1,1-1-1,-1 1 0,0 0 0,0 0 0,4 10 0,-7-12 11,0 1-19,0 11-1,0-13 15,0 0-1,-1 0 1,1 0 0,-1 0 0,1-1-1,-1 1 1,0 0 0,0 0 0,0 0-1,0-1 1,0 1 0,0 0 0,-1-1-1,1 1 1,0-1 0,-1 0 0,1 1 0,-4 1-1,0 0 3,1 0-1,-1 0 0,-1 0 1,1 0-1,0-1 0,-10 2 1,1 1 6,-5 1 2,0-1 1,-21 3-1,23-5-6,-43 8-4350,57-10 2876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5:00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27 8977,'0'0'-217,"-1"-4"467,-3-18 4509,2 34-4407,-10 74 552,13 86 1036,1-73-1046,0-77-1146,1 0 0,1 0 0,7 24 1,-10-43-630,5 8-3042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5:01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11 102 6341,'-10'-67'-26,"10"64"460,10-15-29,-8 14-217,2 3 5,12-6 13,-12 5 3,1 3 6,6 0-51,-1 1 1,0 0-1,0 1 1,0 0-1,-1 1 1,1 0-1,13 7 1,-14-4-2,0-1 0,-1 1 0,1 1 0,-1-1-1,-1 1 1,0 1 0,0-1 0,0 1 0,-1 1 0,0-1 0,-1 1 0,0 0 0,-1 0 0,0 1 0,0-1 0,-1 1 0,-1 0-1,0 0 1,0 0 0,-1 0 0,0 15 0,-2-15 117,0 1 1,-1-1-1,0 0 0,-1 0 0,0 0 0,-1 0 1,-6 12-1,3-11-34,-1-1 0,-1 0 0,0 0 0,0 0 1,-1-1-1,0-1 0,-1 0 0,0 0 0,-21 11 0,29-18-170,-18 5 98,20-6-242,-1 0-1,1 0 1,0 0 0,-1 0 0,1-1 0,-1 1 0,1-1 0,0 1 0,-1-1 0,0 0-1,1 1 1,-3-1 0,-14 3-949,14-2-54,-10-25-12117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5:02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15 6517,'0'0'-336,"-3"-3"165,-8-9 9838,9 45-9229,4 26 247,2-2 281,-5 101 0,-2-91-367,1-57-490,2-6-64,6 31 25,-6-33-301,1 0 1,-1 0-1,0 0 0,1 1 1,0-1-1,-1 0 0,1 0 1,0 0-1,0 0 0,0-1 1,1 1-1,-1 0 0,2 2 0,-1-2-1306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5:02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87 7913,'-28'-13'-238,"25"12"358,0-1 112,-14-12 2679,17 14-2824,-1 0 1,1 0-1,0-1 1,0 1 0,-1 0-1,1 0 1,0-1-1,0 1 1,0 0-1,0-1 1,0 1-1,-1 0 1,1-1-1,0 1 1,0 0-1,0-1 1,0 1-1,0 0 1,0-1-1,0 1 1,0 0-1,0-1 1,0 1-1,0 0 1,0-1-1,1 1 1,-1 0-1,0-1 1,0 1-1,0-1 1,3 0 12,0-1 0,0 1 0,0-1 0,-1 1 1,1 0-1,1 0 0,-1 0 0,0 1 0,0-1 0,0 1 0,0 0 1,6 0-1,143-10 1100,-148 10-1117,1-1-17,66-5 176,-66 6-262,17 0-284,-17 0 117,62-1-3719,-63 1 3053,3-18-8565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5:03.2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42 122 6281,'-2'-3'-166,"-21"-43"301,22 43 133,-1 0 35,-2-5-870,-6-38 8316,10 41-6980,12 2-315,-11 3-421,-1-1 1,1 1-1,0-1 1,0 1 0,0-1-1,0 1 1,0 0 0,0-1-1,0 1 1,0 0 0,0 0-1,0 0 1,0 0 0,0 0-1,0 0 1,0 0-1,0 0 1,1 0 0,3 1 26,0 0 1,1 0 0,-1 1-1,0-1 1,0 1 0,0 0-1,0 1 1,-1-1 0,1 1 0,-1 0-1,1 0 1,-1 0 0,0 1-1,0-1 1,0 1 0,4 6-1,7 11 101,-1 1 0,-1 0 0,-1 1 0,-1 0 0,-1 1 0,-2 0 0,0 0 0,9 48 0,-12-37 32,-2 0 0,-1 1 0,-1-1 0,-2 0 0,-11 68-1,9-86-50,-1 0 0,-10 31 0,11-42-340,0 0 0,0 0-1,0-1 1,-1 1 0,0 0 0,0-1-1,0 0 1,-1 0 0,-8 6 0,9-9-673,0 0 0,-1 0 0,1 0 0,-1-1 0,0 1 1,1-1-1,-1 0 0,0-1 0,0 1 0,1-1 0,-1 0 0,0 0 1,-5-2-1,8 2 616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5:22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17842,'5830'-10'0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5:27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16273,'5297'50'0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25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 7885,'0'0'-236,"4"1"-244,4 0 556,1 1 1,-1 1-1,0 0 0,0 0 1,0 1-1,-1-1 1,1 2-1,-1-1 1,0 1-1,0 0 0,0 1 1,-1-1-1,0 1 1,0 1-1,9 11 1,0 1 368,-2 0 0,0 1 0,-1 0 0,16 36 1,-19-23 962,-8-27-304,1-1-1,-1 1 0,1-1 0,0 1 0,4 7 0,-3-20-803,4-16-147,2 2 0,0-1 1,2 1-1,0 0 0,2 1 0,0 1 0,1 0 1,1 0-1,0 2 0,1 0 0,2 1 0,27-22 1,-42 36-154,1 0 0,-1 0 0,1 0 0,0 0 0,-1 0 0,1 1 0,0 0 1,0 0-1,0 0 0,0 0 0,0 0 0,0 1 0,0 0 0,0 0 0,0 0 0,0 0 1,0 1-1,0-1 0,0 1 0,0 0 0,0 0 0,-1 1 0,1-1 0,0 1 0,0 0 1,-1 0-1,1 0 0,-1 0 0,0 0 0,0 1 0,4 3 0,0 1-2,0 1 0,0 0-1,-1 1 1,1-1-1,-2 1 1,1 1 0,-2-1-1,1 1 1,-1 0 0,0 0-1,2 14 1,-1-10 2,-1-4 7,0 1 1,-1 0 0,0 0-1,1 16 1,1 11 31,-5-34-13,1-1 10,5 30 606,-5-30 1002,3-9-1540,36-51 108,-27 36-154,1 0 0,1 0 0,0 1 0,2 1-1,22-20 1,-38 37-61,1 1 0,-1 0 0,0-1 0,1 1 0,-1 0 0,1 0 0,-1 0 0,1 0 0,0 0 0,-1 0 0,1 0 0,0 1 0,0-1 0,-1 1 0,1-1 0,0 1 0,0-1 0,0 1 0,0 0 0,0 0 0,0 0 0,0 0 0,-1 1 0,1-1 0,0 0-1,0 1 1,0-1 0,2 2 0,0 1-6,1 0 0,-1 0 0,1 1 0,-1-1 0,0 1 0,0 0 0,4 7-1,3 2 9,-10-12 1,0-1-1,-1 1 1,1-1 0,0 1-1,-1 0 1,1-1 0,-1 1-1,1 0 1,-1-1-1,1 1 1,-1 0 0,0 0-1,1 0 1,-1-1 0,0 1-1,0 0 1,1 0-1,-1 0 1,0 0 0,0 1-1,3 25-7,5 14-13,6 47 52,-13-85-17,5 18-82,-6-18-1427,0 5 4063,-1-5-2946,-27-56-22239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5:32.2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22446,'2608'0'0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55:35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0 135 25246,'7023'-135'0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52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 15824,'2792'-7'0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47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543 357 3016,'-5'-47'1461,"5"43"-972,-9-15 411,-8-11 924,15 27-1149,-1 1-334,-2-4-433,5 5 181,-1 1-1,1 0 1,0 0-1,-1-1 1,1 1-1,0 0 0,0 0 1,-1 0-1,1-1 1,0 1-1,-1 0 1,1 0-1,0 0 1,-1 0-1,1 0 1,-1 0-1,1 0 1,0 0-1,-1 0 1,1 0-1,0 0 1,-1 0-1,1 0 1,0 0-1,-1 0 1,1 0-1,0 0 1,-1 0-1,1 0 1,0 1-1,-1-1 1,1 0-1,0 0 1,-1 0-1,1 1 0,0-1 1,-1 1-1,-3 4 38,0 1-1,0 0 0,1 0 1,0 1-1,0-1 0,0 1 0,1-1 1,-3 13-1,-7 83 1365,4 0 0,5 1 0,18 195 0,-5-214 953,-9-81-1871,2 7 118,-3-7-310,-2-11 1909,-64-234-1471,62 224-781,-12-45 95,3-1-1,3-1 1,-4-101-1,15 145-119,0-1 0,2 1 0,0 0 0,2-1 0,0 1 0,9-23 1,-7 29-22,0 0 1,0 1 0,1 0 0,1 0-1,1 0 1,0 1 0,0 1 0,2 0-1,14-13 1,-16 17-5,1 0 0,0 0 0,0 1-1,1 1 1,0 0 0,0 0 0,1 1 0,0 1-1,0 0 1,0 1 0,0 0 0,0 1-1,0 0 1,15 1 0,-21 1 8,1 0-1,0 1 1,-1 0 0,1 0-1,0 1 1,-1 0 0,0 0-1,1 0 1,-1 1 0,0 0-1,0 1 1,-1 0 0,1 0-1,-1 0 1,1 1 0,-1 0-1,-1 0 1,1 0 0,-1 1-1,0 0 1,0 0 0,-1 0-1,1 1 1,-2-1 0,7 14-1,-7-14 5,-1 0 0,0 0-1,0 0 1,-1 0 0,0 1 0,0-1-1,0 1 1,-1-1 0,0 0-1,0 1 1,0-1 0,-1 1-1,-3 11 1,1-10 1,0 0 0,0 0 0,-1 0 0,0-1-1,0 1 1,-1-1 0,0 0 0,-1 0 0,-7 8 0,-6 1-2,0 0 0,-1-1 0,0-1 0,-1-1 0,-1-1-1,-32 14 1,-41 11-86,-1-4-1,-111 24 1,32-21-3433,141-29 496,15 0-973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47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0 176 10073,'19'-2'-253,"0"0"0,1 1 0,-1 1 0,0 1 0,24 4 0,-32-3 353,1 1 0,-2 0 0,1 1-1,0 0 1,-1 0 0,0 1 0,0 1 0,0 0-1,-1 0 1,13 11 0,-17-13 31,0 1 1,0-1 0,0 1-1,-1 1 1,0-1-1,0 0 1,0 1 0,-1 0-1,0 0 1,0 0-1,0 0 1,-1 1-1,0-1 1,0 1 0,-1-1-1,1 1 1,-1-1-1,-1 1 1,1 0 0,-1 0-1,-1 0 1,1-1-1,-1 1 1,0 0-1,-1-1 1,1 1 0,-4 6-1,5-11-31,-1 0-1,0 0 1,0-1-1,1 1 1,-1 0-1,0-1 1,0 1-1,-1-1 1,1 1 0,0-1-1,0 1 1,-1-1-1,1 0 1,-1 0-1,1 0 1,-1 0-1,1 0 1,-1 0-1,0 0 1,0 0-1,1-1 1,-1 1-1,0-1 1,0 1-1,0-1 1,0 0 0,1 1-1,-1-1 1,0 0-1,0 0 1,-3-1-1,1 1 297,1-5-27,-2-1-248,1-1-1,0 0 1,0 0 0,0 0 0,1 0-1,1-1 1,-1 1 0,1-1 0,0 0-1,-1-14 1,2 8-10,1 0 0,0 0 0,1 0 0,1 0 1,6-26-1,-3 21-57,1 1 1,1-1-1,1 2 1,0-1 0,1 1-1,1 0 1,0 1 0,2 0-1,19-21 1,-27 33-65,0 0 0,0 1 0,0-1 1,0 1-1,0 0 0,1 0 0,0 0 0,-1 1 0,1 0 1,0 0-1,0 0 0,0 0 0,0 1 0,1 0 1,-1 0-1,0 0 0,9 1 0,-11 0-40,0 0 0,-1 1 0,1 0 0,0 0 1,-1-1-1,1 1 0,-1 1 0,1-1 0,-1 0 0,1 1 0,-1-1 0,0 1 0,0 0 0,4 3 0,-4-2-70,3 1-169,0 2 1,-1-1 0,0 0-1,0 1 1,-1 0 0,1 0-1,-1 0 1,3 10 0,12 47-4431,-14-41-1821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48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 6773,'1'-2'17,"0"1"0,0 0 1,0-1-1,0 1 0,0 0 1,0 0-1,0 0 0,0 0 1,1 0-1,-1 0 0,0 0 1,1 0-1,-1 0 0,0 1 1,1-1-1,-1 0 0,1 1 1,2-1-1,-3 1 16,0 1 0,0 0 0,0-1 0,0 1 0,0 0 0,0 0-1,0 0 1,0 0 0,0 0 0,0 0 0,-1 0 0,1 0 0,0 0 0,-1 0 0,1 0 0,-1 0 0,1 0 0,-1 1 0,1-1 0,-1 0-1,0 0 1,0 1 0,1-1 0,-1 0 0,0 3 0,11 77 1709,6 34 410,-14-101-1791,-1 0 0,-1 0 0,0 22 0,0 6 220,-1-39-469,0 11-110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48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0 196 6965,'0'-19'-8,"1"1"0,0-1 0,8-33 0,-8 46 0,1 1 0,-1 0 0,1-1 1,1 1-1,-1 0 0,1 0 1,0 0-1,0 0 0,0 1 0,0-1 1,1 1-1,0 0 0,0 0 0,0 0 1,1 1-1,5-5 0,-9 8-34,0-1 0,0 1 1,0-1-1,0 1 0,0-1 0,0 1 0,0-1 0,0 1 0,1 0 0,-1 0 0,0-1 0,0 1 1,0 0-1,0 0 0,0 0 0,2 1 0,1-1-136,0 0-756,1 2-623,23 7-7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48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44 4528,'6'18'275,"-2"0"0,1 0 0,-2 1 0,-1-1 0,0 1 0,-1-1 0,-1 1 0,-5 34 0,4-46 186,-1 0 0,0 0-1,-1 0 1,1-1-1,-6 11 1,4-10-40,3-5 831,-1 0-653,-3 3-514,4-5-10,1 0-1,0 1 1,-1-1 0,1 0-1,0 0 1,-1 0 0,1 0-1,0 1 1,-1-1 0,1 0 0,0 0-1,-1 0 1,1 0 0,-1 0-1,1 0 1,0 0 0,-1 0-1,1 0 1,0 0 0,-1 0-1,1-1 1,0 1 0,-1 0-1,1 0 1,-1 0 0,1 0 0,0 0-1,0-1 1,-1 1 0,1 0-1,0 0 1,-1-1 0,1 1-1,0 0 1,0 0 0,-1-1-1,1 0 1,-7-7 59,4 3-41,0 1 1,0-1-1,0 0 1,0 1-1,-3-11 1,3 4 40,0 0 0,1 0 0,1-1 0,0 1 0,0-1 0,1 1 0,0-1 0,1 1 0,1-1 0,0 1 0,0 0 0,1 0 1,8-20-1,-7 24-112,0 0 0,1 0 0,0 0 0,0 1 0,1 0 0,0 0 0,0 1 0,0-1 0,0 1 0,10-5 0,4 2-12,-14 7-8,-1 0-1,0 0 1,1 1 0,-1 0 0,0 0 0,1 0 0,-1 1 0,0 0 0,1 0 0,-1 0-1,0 1 1,0-1 0,0 1 0,6 4 0,-3-2 0,0 2-1,0-1 1,-1 1 0,0 0-1,0 0 1,0 1 0,9 12-1,-4-2 7,0 1-1,-2 0 0,0 0 1,-1 1-1,-1 0 1,10 39-1,-17-56-37,9 39 199,6 48 0,-14-78-407,-1-1-1,-1 0 1,0 1 0,0-1 0,-1 0 0,0 1 0,-1-1-1,0 0 1,0 0 0,-7 17 0,-4-22-1272,8-11-3662,3-2 4629,0 1 1,0 0 1,1 0 0,0 0 0,0 0 0,0-1-1,1-7 1,2-16-2156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49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0 160 6621,'15'-39'327,"0"2"1,23-38 0,-36 72-149,-2 3-165,0 0-1,0-1 1,0 1 0,0 0 0,1-1 0,-1 1 0,0 0-1,0-1 1,1 1 0,-1 0 0,0-1 0,0 1-1,1 0 1,-1 0 0,0-1 0,1 1 0,-1 0 0,0 0-1,1 0 1,-1 0 0,0-1 0,1 1 0,-1 0 0,0 0-1,1 0 1,-1 0 0,1 0 0,-1 0 0,0 0 0,1 0-1,-1 0 1,1 0 0,-1 0 0,1 0 0,12 10 592,3 13-147,-16-23-477,4 9 176,0 1 0,0 0 0,-1 0 0,-1 0 0,0 0 0,0 0 0,-1 0 0,0 0 0,-1 12 0,1 3 148,4 228 1992,-5-70-1197,20-15-493,-9-99-1914,-11-66 1096,0 1 1,1-1-1,-1 0 0,1 0 0,0 1 0,0-1 1,0 0-1,1 0 0,-1 0 0,3 3 0,-4-5 93,1 0-1012,6 13-4492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49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1 210 6593,'0'-9'-37,"0"0"0,1 1 0,-1-1 0,2 1 0,-1-1 1,4-10-1,-3 15 52,0 0 1,0 0-1,0 0 1,1 1-1,-1-1 1,1 1-1,0-1 0,0 1 1,0 0-1,1 0 1,-1 0-1,1 0 1,-1 1-1,6-3 1,15-9 75,1 1 0,1 2 1,0 0-1,0 2 0,1 1 1,0 1-1,47-6 0,-71 13-52,0 0-1,0 0 0,0 0 0,0 0 1,0 1-1,0 0 0,-1-1 0,1 1 1,0 0-1,0 0 0,0 1 0,-1-1 1,1 1-1,-1-1 0,1 1 1,-1 0-1,0 0 0,1 0 0,-1 0 1,0 0-1,0 0 0,-1 1 0,1-1 1,0 1-1,-1-1 0,1 1 0,-1 0 1,0-1-1,0 1 0,0 0 0,0 3 1,4 10 254,-2 0 0,0 0 1,0 0-1,-1 19 0,-2-31-220,3 35 799,1 0 0,17 74-1,-20-110-1203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25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1 172 10285,'16'-54'-231,"-12"37"583,1 0 0,9-21 0,7-5-2442,-19 41 470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49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0 115 7081,'7'-26'-108,"1"5"16,-3 7 8,3-11-52,2 6 16,6 9-456,9 38-3533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50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87 105 4624,'5'10'-47,"8"30"-106,-11-32 451,-1 1-1,0-1 1,-1 0 0,1 1 0,-2-1 0,1 1 0,-1-1 0,-1 0-1,1 1 1,-1-1 0,-1 0 0,1 0 0,-2 0 0,-6 14-1,8-20 260,2-1-482,0 0 0,0-1 0,0 1 0,-1 0 0,1 0-1,0-1 1,0 1 0,-1 0 0,1-1 0,-1 1 0,1 0 0,-1-1-1,1 1 1,-1-1 0,1 1 0,-1 0 0,1-1 0,-1 0 0,0 1-1,1-1 1,-1 1 0,0-1 0,0 0 0,1 1 0,-1-1 0,0 0-1,0 0 1,1 0 0,-1 1 0,0-1 0,0 0 0,1 0 0,-1 0 0,0 0-1,0 0 1,0-1 0,1 1 0,-1 0 0,0 0 0,0 0 0,1-1-1,-2 1 1,0-1 87,-1 1-1,1-1 0,0 0 1,-1 0-1,1 0 0,0 0 1,0 0-1,0 0 0,0-1 1,0 1-1,0-1 0,0 0 1,0 1-1,-2-4 0,0-2-61,1 0-1,0 1 1,1-1-1,-1 0 1,1 0 0,1 0-1,-1-1 1,1 1-1,1 0 1,-1 0-1,1-1 1,1 1-1,-1 0 1,1-1-1,0 1 1,3-7-1,0-1-47,1 0 0,0 0-1,1 1 1,1 0 0,0 0-1,17-24 1,-22 36-52,-1-1 0,1 1 0,0-1 0,0 1 0,0-1 0,0 1 0,0 0 0,1 0 0,-1 0 0,1 0 0,-1 1 0,5-3 0,-1 1-9,-4 1-11,4 5-1,1 0 14,-1 1 0,1 0-1,-1 1 1,0-1 0,-1 1 0,1 0 0,-1 0-1,0 1 1,0 0 0,-1 0 0,0 0 0,7 12 0,0 5 0,-2 1 1,13 49-1,-13-43-66,-3-3-579,-5-20-679,1-1-1,-1 1 1,1-1-1,0 1 1,0-1-1,1 0 1,0 0-1,7 12 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50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258 389 5753,'10'-10'91,"0"-1"1,-1 0-1,0 0 1,-1-1 0,-1 0-1,0 0 1,0-1 0,5-14-1,-3 5 328,-2-2 1,0 1-1,6-43 0,-11 59-307,-1 0 1,0 0-1,0 0 0,-1 0 1,0 0-1,0 0 0,-1 0 1,1 0-1,-2 1 0,1-1 1,-1 0-1,-2-8 0,2 13-87,1 0 0,-1 0-1,1 0 1,-1 0-1,1 0 1,-1 0 0,0 0-1,0 0 1,0 1 0,0-1-1,0 1 1,-1-1 0,1 1-1,0 0 1,-1 0-1,1 0 1,-5-1 0,-36-4 165,41 6-182,-6 0 29,0 0 1,-1 1 0,1 0 0,0 1 0,0 0 0,-1 0 0,1 1-1,1 0 1,-1 0 0,0 1 0,1 0 0,0 1 0,0-1-1,0 1 1,0 0 0,-5 7 0,2-3 51,0 1-1,1 0 1,1 1-1,-1 0 1,2 0-1,0 1 1,0-1-1,-9 26 1,13-30 6,1 0 1,0 0-1,0 1 0,1-1 1,0 1-1,0 9 1,1-14-36,0 0 0,1 0 0,-1 0 0,1 0 0,-1 0 0,1 0 1,0 0-1,0 0 0,1 0 0,-1 0 0,0 0 0,1-1 0,0 1 0,-1-1 0,1 1 0,0-1 1,0 1-1,1-1 0,2 2 0,-3-2 23,1 0 0,0 0 0,0-1 1,0 1-1,0-1 0,0 1 0,0-1 0,1 0 0,-1 0 0,0-1 1,1 1-1,-1-1 0,0 0 0,1 1 0,-1-1 0,5-1 0,-2 0 30,1-1 0,-1 1 0,0-1 0,0-1 0,0 1 0,0-1 0,0 0 0,5-4 0,9-7 159,-1-1-1,-1-1 1,25-28 0,-37 38-225,112-120 417,-118 125-465,1 1 0,-1-1 0,1 1 0,-1-1-1,1 1 1,-1 0 0,1-1 0,-1 1 0,1-1 0,-1 1-1,1 0 1,0-1 0,-1 1 0,1 0 0,-1 0 0,1 0-1,0-1 1,-1 1 0,1 0 0,0 0 0,-1 0 0,1 0-1,0 0 1,-1 0 0,1 0 0,0 1 0,-1-1 0,1 0-1,0 0 1,-1 0 0,1 1 0,0-1 0,-1 0 0,1 0-1,-1 1 1,1-1 0,-1 1 0,1-1 0,-1 1-1,1-1 1,0 1 0,14 24-10,-14-22 15,4 7-3,-1 1 1,0 0 0,-1 0 0,0 0 0,2 19 0,4 12 9,238 747 352,-195-640-305,-43-121-44,33 109 53,-39-124-54,0 2 0,-1-1 0,0 0 0,-2 0 0,1 1 0,-2-1 0,-3 23 0,2-29 0,-1 0 0,1-1 0,-2 1-1,1-1 1,-1 0 0,0 0 0,-1 0 0,1 0 0,-1-1 0,-1 0 0,1 0 0,-1 0 0,0-1 0,0 0 0,-1 0 0,1 0 0,-1-1 0,0 0 0,-1 0 0,-10 3 0,-8 3 22,-1-1 0,0-1 0,-1-2-1,-43 5 1,38-7-2,1-1-1,-1-2 0,0-2 1,0-1-1,1-1 1,-1-2-1,-56-16 0,73 16-16,0-1-1,0-1 1,1 0-1,0-2 0,1 1 1,-1-2-1,-14-13 1,19 15-10,1-2 0,0 1 0,1-1 0,0 0 0,0-1 1,1 0-1,1 0 0,0 0 0,0-1 0,-5-17 0,8 15-49,0 0 0,0-1-1,1 1 1,1 0-1,1-1 1,0 1 0,1 0-1,0-1 1,1 1-1,1 0 1,0 0 0,6-16-1,3-3-286,1 0-1,2 1 0,32-52 1,-23 48-306,2 1 1,1 2 0,1 1 0,55-49-1,-37 43-1329,0 3 0,96-55 0,-81 57-870,-7 13-678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53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45 8801,'2'-2'-332,"1"-1"-1130,-5 12 1136,-6 16 693,6-22-488,1 2 228,-1 1 0,1-1 0,0 1 1,0-1-1,1 1 0,-1 0 0,1-1 1,0 1-1,1 0 0,1 9 0,1 16 1580,-3-30-1652,0-1 0,0 0 0,0 1 1,0-1-1,0 0 0,0 1 0,0-1 0,0 1 0,0-1 1,0 0-1,0 1 0,0-1 0,0 0 0,0 1 0,0-1 1,0 0-1,0 1 0,0-1 0,1 0 0,-1 1 0,0-1 1,0 0-1,0 1 0,0-1 0,1 0 0,-1 1 1,0-1-1,0 0 0,1 0 0,-1 1 0,0-1 0,1 0 1,-1 0-1,1 1 0,8-10 1388,4-12-775,-12 18-609,0 0 0,0 0 0,0 1 0,0-1 0,-1 0 0,1 0 0,-1 0 0,0-1 0,0 1 0,0 0 0,0 0 0,-1 0 1,1 0-1,-1 0 0,-1-4 0,2 5-22,-3-16 111,-1-1-1,0 0 1,-7-18-1,9 33-394,-6-5-1207,0 9-6070,-27 16 4438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53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6865,'11'49'-537,"-10"-41"730,0 1 0,1 0-1,0-1 1,0 0 0,1 1-1,0-1 1,1 0-1,0 0 1,8 11 0,-11-17 27,4 7-27,-5-9-132,0 0 0,0 0 0,0 0 0,0 0-1,0-1 1,0 1 0,0 0 0,1-1 974,-1 1-975,0 0 1,0 0 0,0 0 0,0 0 0,0 0 0,0 0-1,1 0 1,-1 0 0,0 0 0,0 0 0,0 0 0,0 0 0,0 0-1,0 0 1,-12-37-1711,12 37 1583,0-1 0,0 1 1,0-1-1,0 1 1,0-1-1,0 1 1,-1 0-1,1-1 0,0 1 1,0-1-1,0 1 1,0 0-1,-1-1 1,1 1-1,0-1 1,0 1-1,-1 0 0,1-1 1,0 1-1,-1 0 1,1 0-1,0-1 1,-1 1-1,1 0 0,0 0 1,-1-1-1,1 1 1,0 0-1,-2 0 1,-14-5-2491,11 4-485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55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692 169 4680,'1'-5'-74,"1"-3"131,0-2 1,0 1 0,-1 0 0,-1 0-1,1 0 1,-3-14 0,2 20 26,0-1 1,0 1-1,-1-1 0,0 0 1,0 1-1,0-1 1,0 1-1,-1 0 1,1-1-1,-1 1 0,0 0 1,0 0-1,0 0 1,0 0-1,0 0 1,-1 1-1,1-1 1,-1 1-1,0-1 0,0 1 1,-5-3-1,-2 1 54,0 1 0,-1 0-1,1 1 1,-1 0 0,0 0-1,0 2 1,1-1-1,-1 1 1,0 1 0,0 0-1,-11 2 1,-18 5 349,-67 21 0,51-10 30,-63 30 0,97-39-306,1 2 0,1 0 0,0 1 0,1 1 1,-33 30-1,49-41-143,-1 1 0,1 0 0,0-1 0,0 1 1,0 0-1,1 1 0,0-1 0,-1 0 0,2 1 0,-1-1 1,0 1-1,1-1 0,0 1 0,0 0 0,0 0 0,1 0 0,-1 7 1,2-6 20,0 0 1,0 0-1,1 0 0,0 0 1,0-1-1,0 1 1,0-1-1,1 1 1,0-1-1,0 0 0,1 0 1,0 0-1,7 7 1,11 10 158,1 0 1,1-2-1,1-1 1,28 16-1,114 56 578,-109-61-488,18 7 13,-37-20-99,-1 3 0,-1 1-1,59 44 1,-90-59-163,1 0 0,-2 1 1,1 0-1,-1 0 0,0 0 0,6 11 1,-11-16-57,1 0 1,-1 0-1,1 0 1,-1 0-1,1 0 1,-1 0-1,0 0 1,0 0-1,0 0 1,0 0 0,0 0-1,-1 0 1,1-1-1,0 1 1,-1 0-1,0 0 1,1 0-1,-1 0 1,0 0-1,0 0 1,0-1-1,0 1 1,-2 2-1,0 0 26,0-1 0,0 1 0,-1 0 0,1-1 0,-1 0 0,0 0 0,1 0 0,-7 4 0,-10 1 84,0 0-1,-1 0 0,1-2 1,-1-1-1,0-1 1,-24 3-1,-11-3 289,-63-2 0,88-3-231,1-2 0,-1-1 0,1-2 0,-1 0 0,2-2-1,-49-20 1,53 17-1139,0-2 0,-23-15 1,45 26-455,2-1-241,1 2 1325,0 0 0,0 0 0,0 0-1,1 0 1,-1 0 0,0-1 0,0 1-1,1 0 1,-1 0 0,0 0 0,1 0-1,-1 0 1,1 0 0,-1 0 0,1 1-1,0-1 1,-1 0 0,1 0 0,0 0-1,0 0 1,0 1 0,-1-1 0,1 0-1,0 1 1,0-1 0,0 1 0,0-1-1,0 1 1,0 0 0,0-1 0,0 1-1,0 0 1,1-1 0,0 1 0,2-1 538,16-6-5191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56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132 246 9489,'9'-3'52,"1"0"0,-1-1 0,-1 0 0,1-1 1,-1 0-1,1 0 0,-1 0 0,-1-1 0,1-1 0,-1 1 0,0-1 1,-1-1-1,1 1 0,9-17 0,-14 21 91,-1 0 0,0 0 0,0 0 0,0-1 0,0 1 0,0 0 0,0-1 0,-1 1 0,0-1 0,0-4 0,0 7-94,-4-2 116,-13-6-10,13 6-2,-3 5 2,-9 2-46,1 1 1,0 1-1,0 0 0,1 1 1,-1 1-1,2 0 0,-26 20 0,30-21-33,1 0 0,0 0 0,0 1 0,0 1-1,1-1 1,0 1 0,1 1 0,0-1 0,0 1-1,1 0 1,0 0 0,-5 17 0,10-23-63,-1-1 1,1 1 0,-1-1-1,1 1 1,1-1 0,-1 1-1,0-1 1,1 1 0,-1-1-1,1 1 1,0-1 0,1 1-1,-1-1 1,0 0-1,1 0 1,0 0 0,0 0-1,0 0 1,0 0 0,0 0-1,0 0 1,1-1 0,4 4-1,0 1-160,1-1 0,0-1-1,0 0 1,1 0 0,0 0 0,17 6-1,-6-5-216,0-1-1,1-1 0,-1-1 1,1-1-1,0 0 1,0-2-1,0 0 0,21-4 1,-7-1-35,0-1 0,0-2 1,62-23-1,-66 19 426,-1-2 0,-1-1 1,53-35-1,-65 38 163,-2-1 1,1 0-1,-2-1 0,0-1 1,0 0-1,-2-1 1,18-27-1,-17 19 546,14-38 0,-26 60-515,-1-3-21,0-16-14,0 16-13,-2 2-19,-2-2-76,-1 1-1,1 0 1,-1 1-1,0-1 1,0 1-1,0 0 1,-10-4-1,11 6 26,-2 2 12,-2 1-60,0 0 1,0 1 0,1-1-1,-1 1 1,1 1-1,-1 0 1,1 0 0,1 0-1,-1 1 1,0 0 0,1 0-1,-9 10 1,6-4 60,1 2 1,0-1-1,1 1 1,0 0-1,1 0 0,1 1 1,0 0-1,0 0 1,2 0-1,0 0 0,-2 22 1,5-30-26,-1-1 1,1 1-1,1-1 0,-1 1 1,1-1-1,0 1 1,0-1-1,1 1 1,-1-1-1,1 0 0,1 1 1,-1-1-1,1 0 1,-1-1-1,2 1 0,-1 0 1,5 4-1,-5-6-21,0-1-1,1 0 1,-1 0-1,1-1 1,0 1-1,-1-1 0,1 1 1,0-1-1,0 0 1,0-1-1,0 1 1,0-1-1,0 0 1,0 0-1,8 0 1,0-2 61,-1 0 1,0-1 0,1 0 0,12-6 0,-2-1 164,-1-1-1,0-1 1,-1-1 0,-1 0-1,32-30 1,-6 6 229,-42 35-474,3-2-2,-5 4-46,-1-1 1,0 1-1,1 0 0,-1-1 0,0 1 1,1 0-1,-1-1 0,1 1 1,-1 0-1,1 0 0,-1-1 0,1 1 1,-1 0-1,0 0 0,1 0 0,-1 0 1,1 0-1,-1 0 0,1 0 1,-1 0-1,1 0 0,-1 0 0,1 0 1,-1 0-1,1 0 0,-1 0 1,1 0-1,-1 0 0,1 1 0,-1-1 1,1 0-1,-1 0 0,1 1 1,-1-1-1,0 0 0,1 1 0,3 1 2,0 0 5,0 1 0,0 0 0,0 0 0,0 1 0,0-1 1,-1 1-1,0-1 0,1 1 0,-1 0 0,3 6 0,38 77-1366,-14-25-5368,-26-48 3472,-1-7-1252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57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57 8405,'2'-3'-62,"0"0"0,1 1 0,-1-1-1,0 0 1,1 1 0,0 0 0,0 0 0,-1 0 0,1 0 0,1 0 0,-1 0 0,0 1 0,0-1 0,1 1 0,-1 0-1,7-1 1,-6 1 94,3 4 32,5 2 41,1 1 1,-1 1-1,-1 0 0,1 1 0,-1 0 0,-1 1 0,1 0 0,17 20 0,-19-14 409,1 0 0,-2 0 0,0 1-1,0 0 1,-2 0 0,8 29-1,-8-26 3692,-10-14-3408,-3 5-871,7-10 128,0 0 0,-1 0 0,1 1 0,0-1 0,0 0 0,0 0 0,0 0 0,-1 0 0,1 0 0,0 0 1,0 0-1,0 0 0,0 0 0,-1 1 0,1-1 0,0 0 0,0 0 0,0 0 0,-1 0 0,1 0 0,0 0 1,0 0-1,0 0 0,0 0 0,-1-1 0,1 1 0,0 0 0,0 0 0,0 0 0,-1 0 0,1 0 0,0 0 1,0 0-1,0 0 0,0 0 0,0-1 0,-1 1 0,1 0 0,0 0 0,0 0 0,0 0 0,0 0 0,0-1 0,0 1 1,0 0-1,-1 0 0,1 0 0,0 0 0,0-1 0,0 1 0,0 0 0,-16-34 254,15 30-250,0 0 1,0 1-1,0-1 1,0 0-1,1 0 1,-1 0-1,1 1 1,0-1-1,0 0 1,0 0-1,1 0 1,-1 0-1,1 1 1,3-8-1,-3 4-24,3-6 40,0 1 0,1 0 0,0 0 0,1 0-1,0 1 1,1-1 0,0 1 0,1 1 0,0 0 0,0 0 0,1 0 0,20-16 0,-26 24-69,1 0 0,-1 1 0,1-1 0,-1 0 0,1 1 0,0 0 0,-1 0 0,1 0 0,0 0 0,0 0 0,5 1 0,-6 0-4,2 0 1,1 2 0,-1-1 0,1 0 0,-1 1 0,1 0-1,-1 1 1,0-1 0,0 1 0,0 0 0,0 0 0,0 0 0,-1 1 0,6 5 0,5 7-100,0 1 1,-1 0 0,-1 1-1,0 1 1,-1 0 0,17 39-1,-13-26-1429,-15-30 1183,-1 1 1,1 0-1,0-1 1,0 1-1,-1 0 0,0 0 1,1-1-1,-1 1 1,0 0-1,-1 0 1,1-1-1,-1 6 1,0-4-333,1-1-1368,-3 0-113,2 0 1482,-5 5-33,-2-3-2924,-4 1 60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57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 7457,'1'-1'-38,"-1"0"0,1 1 0,-1-1 0,1 0 0,-1 1 0,1-1 0,0 1 0,-1-1 1,1 0-1,0 1 0,-1 0 0,1-1 0,0 1 0,0-1 0,0 1 0,-1 0 0,1-1 1,2 1-1,5 1 111,0 0 1,0 1-1,0 0 1,0 0-1,0 1 1,0 0-1,-1 0 1,1 1-1,-1 0 1,0 1-1,0-1 1,0 1-1,-1 0 1,0 1-1,0 0 1,9 11 0,-1-2 227,-2 1 0,0 1 1,-1 0-1,0 1 1,14 35-1,-22-43 17,0-1-1,-1 1 1,-1-1-1,0 1 1,0 0 0,-1 0-1,-1 13 1,1-19 77,-1 1 13,-1 4 392,-1 0 0,0 0 0,-8 17 2558,6-32-3114,-12-22-26,16 27-206,1 1 0,-1-1 0,0 0 0,1 0 0,-1 0 0,1 0 0,0 0 0,-1 0 0,1 0 0,0 0 0,-1 0 0,1 0 0,0 0 0,0 0 0,0 0 0,0 0 0,0 0 0,0 0 0,0 0 0,0 0 0,1 0 0,-1 0 0,0 0 0,0 0 0,1 1 0,0-2 0,0 0 33,0-6 14,0 0 0,1 0-1,0 0 1,1 1 0,-1-1-1,1 1 1,1-1 0,0 1-1,8-12 1,0 3 6,0 2 1,23-22-1,-31 33-64,-1 1-1,0 0 0,1-1 1,-1 1-1,1 0 0,-1 0 1,1 1-1,0-1 0,0 1 1,0 0-1,0 0 0,0 0 1,0 1-1,0-1 0,0 1 1,0 0-1,0 0 0,0 1 0,0-1 1,7 2-1,-2 0-3,-1 1-1,0 0 1,0 0-1,0 0 1,0 1 0,0 1-1,-1-1 1,9 7-1,15 16 9,-2 2 1,-1 1-1,26 34 0,-25-28 514,-27-34 766,2-8-1144,0-2-93,1 0 0,-2 0 0,1 0 0,-1 0 1,0-1-1,2-11 0,1-2-4,1 1-1,1 0 1,0 0-1,2 1 1,0 0-1,23-31 1,-31 48-51,1-1 0,-1 1 0,1 0 0,1 0 0,-1 0 0,0 1 0,0-1 1,1 1-1,0-1 0,-1 1 0,1 0 0,0 1 0,5-3 0,-5 3-13,2 2 1,2 2 9,0-1 0,0 1 0,0 0 0,0 1 0,-1 0 0,0 0 1,1 1-1,-1 0 0,-1 0 0,12 11 0,-11-7 3,0-1 0,0 1 0,-1 0-1,0 0 1,4 11 0,24 71-16,-21-36-3489,-12-51 1962,-18 0-4429,13-2 5078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58.1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83 10965,'8'-17'-120,"-1"3"4,6-7-96,-5 12 120,4-8-152,7 13-560,22 25-4213,-33-6 2513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26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 7273,'0'0'93,"3"-2"66,9-4 75,-10 4 83,1 1 67,36-9 2186,-37 10-2526,-1 1-1,1 0 0,-1-1 1,0 1-1,1 0 0,-1 0 1,1 0-1,-1 0 0,0 0 1,0 0-1,0 1 0,1 1 1,-1-3 19,7 8 142,-1 0-1,0 1 0,-1-1 1,0 1-1,0 1 1,-1-1-1,0 1 1,0 0-1,-1 0 1,2 12-1,-3-16-99,11 38 493,-1 1 0,-3 1 0,6 46 0,3 142 1091,-3-35-793,-14-181-1506,1 0 0,6 19 0,-7-31-72,0 0 0,0 0 0,0 0 0,1 0 0,0-1 0,0 1 0,1-1 0,-1 0 0,7 6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58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67 158 6149,'20'63'-85,"-19"-60"378,-1 2 89,0 2 114,-1 1-1,0 0 0,-1 0 1,0 0-1,-4 11 1,4-16-18,2-3-84,-12 15 460,12-15-710,-1 1 1,1-1-1,-1 1 1,1-1 0,0 0-1,-1 1 1,1-1-1,-1 0 1,1 1 0,-1-1-1,1 0 1,-1 0-1,1 1 1,-1-1-1,1 0 1,-1 0 0,1 0-1,-1 0 1,1 0-1,-1 0 1,0 0 0,1 0-1,-1 0 1,1 0-1,-1 0 1,1 0 0,-1 0-1,1 0 1,-1 0-1,1 0 1,-1-1-1,1 1 1,-1 0 0,0-1-1,-6-4-2,5 3-89,0 0 1,-1 0-1,1 0 0,0 0 1,0 0-1,0-1 1,0 1-1,0-1 1,1 1-1,-1-1 0,-2-5 1,1-2 87,1 1 1,0 0-1,0-1 0,1 0 1,0 1-1,1-1 0,0 0 1,1 1-1,-1-1 1,4-13-1,1 4 45,1-1 1,0 0-1,15-30 0,-20 48-181,0-1-1,1 1 0,-1-1 1,0 1-1,1 0 1,0-1-1,-1 1 1,1 0-1,0 0 0,0 0 1,0 0-1,0 1 1,0-1-1,1 1 1,-1-1-1,0 1 1,1-1-1,-1 1 0,1 0 1,0 0-1,-1 1 1,1-1-1,0 0 1,-1 1-1,4-1 0,27 8 6,-25-1-11,-4-1 1,2-1 0,-1 1 0,0-1 0,0 1 1,0 0-1,-1 0 0,0 1 0,0 0 0,0-1 0,5 13 0,-1 2 30,11 37-1,5 15-928,-24-72 867,2 5-408,0 0 1,0 0-1,1 0 0,-1-1 1,1 1-1,0-1 0,0 0 1,1 0-1,-1 0 0,1 0 1,0 0-1,0-1 0,0 1 1,0-1-1,1 0 0,8 4 1,-6-5-353,11 4-383,4-3-3278,8-2 1369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59.1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603 234 6721,'13'-13'-167,"-1"-1"0,18-24 0,-27 33 261,0 0 0,-1 0-1,1-1 1,-1 1 0,0-1-1,0 1 1,-1-1 0,0 0-1,0 0 1,0 0-1,-1-8 1,0 10 81,0 0-96,0 0 0,-1 0 1,1 0-1,-1 0 1,0 0-1,-1 0 0,1 1 1,-1-1-1,1 0 0,-1 0 1,0 1-1,-1-1 0,1 1 1,-1 0-1,1 0 1,-1 0-1,0 0 0,0 0 1,0 1-1,0-1 0,-1 1 1,1 0-1,-1 0 0,1 0 1,-8-3-1,6 5 8,0-1-1,-1 1 1,1 0-1,0 0 1,-1 0-1,1 1 1,0-1-1,0 1 1,-1 1-1,1-1 1,0 1-1,0 0 1,0 0-1,-5 4 1,-4 2 124,1 1 0,0 0 1,0 1-1,1 1 0,0 0 1,1 1-1,1 0 0,0 0 1,0 1-1,1 1 1,1-1-1,0 2 0,-8 21 1,15-32-126,0 0 0,1 0 0,0 0 0,0 1 0,0-1 0,0 0 0,1 0 1,-1 0-1,1 0 0,0 0 0,3 7 0,-3-9-15,-1 1 1,1-1-1,0 0 0,0-1 0,0 1 1,0 0-1,0 0 0,0 0 0,1-1 0,-1 1 1,1 0-1,-1-1 0,1 1 0,-1-1 1,1 0-1,0 0 0,0 1 0,0-1 1,-1 0-1,1-1 0,0 1 0,0 0 1,0 0-1,1-1 0,-1 1 0,0-1 1,4 0-1,0 0 40,0-1 1,0-1-1,0 1 0,0-1 1,0 0-1,0-1 0,0 1 1,-1-1-1,1 0 0,-1 0 1,0-1-1,0 0 0,0 0 1,-1 0-1,6-6 1,7-10 299,-1 0 0,20-34 1,-17 25-148,13-26 268,-22 36-160,23-31 0,-31 47-129,2 10-187,2 11-24,0 1 1,-1 0-1,-2 0 1,0 0-1,0 1 0,-2 30 1,3 13 23,43 300 247,106 407 1,-135-697-263,-3-19 22,-3 1 0,-2 0 0,4 76 0,-14-127-54,0 1 0,0 0 0,-1 0-1,0 0 1,0 0 0,0 0 0,-1-1-1,1 1 1,-1 0 0,0-1-1,-1 1 1,1-1 0,-1 0 0,-5 7-1,3-5 2,-1-1-1,1-1 1,-1 1-1,0-1 0,0 0 1,0 0-1,0-1 1,-1 0-1,-8 4 0,-6-1 9,-1 0-1,-1-2 0,1 0 0,0-1 0,-38-1 0,-18-2 31,-103-13 0,139 7-28,1-2 0,0-2 0,0-1 0,-44-19 0,72 24-20,0 0-1,0-1 0,1-1 0,-1 0 0,2 0 0,-1-1 0,1-1 0,1 0 0,0 0 0,0-1 0,1-1 0,0 1 0,1-1 0,1-1 0,-7-13 0,6 8-66,2 0 1,0-1-1,1 0 1,0 0-1,2 0 1,0 0-1,1-1 1,2 0-1,-1 1 1,5-31-1,2 9-252,2 0-1,2 0 1,2 1-1,23-56 1,-4 28-953,64-106 1,-62 122-496,4 1 0,77-84 0,-82 103-692,2 1-1,50-35 1,-45 39-1548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2:59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7769,'39'-8'-1941,"-39"8"1952,1 1 0,-1-1 1,1 0-1,-1 0 0,0 1 0,1-1 1,-1 0-1,0 0 0,1 1 0,-1-1 1,0 0-1,0 1 0,1-1 0,-1 0 1,0 1-1,0-1 0,1 1 0,-1-1 1,0 0-1,0 1 0,0-1 0,0 1 1,0-1-1,0 1 0,0-1 0,0 1 1,0 0 49,0-1 0,1 1 1,-1 0-1,0-1 0,0 1 1,0-1-1,0 1 0,1-1 1,-1 1-1,0-1 0,0 1 1,1-1-1,-1 1 1,0-1-1,1 1 0,-1-1 1,1 1-1,-1-1 0,0 0 1,2 1-1,-3 4 320,-14 36 2013,13-37-1077,-4 1-893,-1-1 572,6 3 4752,2 11-5727,0-14 29,-1 18 145,-3-13 1245,2-6-3759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00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1 7569,'17'42'-384,"-15"-36"811,-1-1 1,-1 0 0,1 1-1,-1-1 1,0 1 0,-1 9 3597,0 0 1089,6-25-5334,2-5 28,1-1-5592,-14 14 3616,-1-1 1331,0 1 0,-1 0 0,1 1 1,0-1-1,-12 0 0,15 3-2812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01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1 102 15577,'4800'-102'0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04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278 246 6153,'7'-34'-184,"-6"30"661,-3 0-149,-11-34 1119,12 35-1079,-1 1-14,0-1-210,-1 1 1,0 1-1,1-1 0,-1 0 0,0 1 0,0-1 0,-6-1 0,6 2 89,-5 6-12,-6 6-75,-1 0 1,2 1 0,0 0 0,-15 18 0,9-5 77,0 1 0,2 1 1,1 1-1,2 0 0,0 1 0,2 1 1,-9 32-1,17-48-90,1 0 1,0 0 0,1 0-1,1 1 1,0-1-1,1 0 1,1 1-1,0-1 1,1 0 0,0 0-1,1 0 1,1 0-1,0 0 1,1-1-1,1 0 1,0 0 0,0 0-1,10 13 1,-9-16-24,0 0-1,0-1 1,1 1 0,0-2 0,0 1 0,1-1 0,0-1-1,1 0 1,0 0 0,0-1 0,0 0 0,1 0-1,0-1 1,0-1 0,0 0 0,0 0 0,1-1 0,-1-1-1,1 0 1,0-1 0,0 0 0,0 0 0,0-1 0,0-1-1,-1 0 1,1-1 0,0 0 0,0-1 0,-1 0-1,0 0 1,15-8 0,-6 1-42,0-1 0,-1-1 0,0-1 0,-1 0 0,0-2 1,-1 0-1,-1-1 0,0 0 0,-1-1 0,-1-1 0,-1 0 0,-1-1 0,0-1 0,-1 0 0,13-36 0,-16 37-39,-1-1 0,-1 0-1,0 0 1,-2 0-1,0-1 1,-2 0 0,0 1-1,-1-1 1,-1 0 0,-1 0-1,-1 0 1,-1 1 0,-1-1-1,-1 1 1,0 0 0,-2 0-1,-10-25 1,9 33-23,0-1-1,0 1 1,-1 1 0,-1-1 0,0 1 0,0 1-1,-1 0 1,0 1 0,-1 0 0,0 0 0,-1 1-1,1 1 1,-1 0 0,-1 1 0,1 1 0,-1 0-1,0 0 1,-28-4 0,21 5-5,-1 1 1,1 2 0,-1 0-1,1 1 1,-1 1-1,0 1 1,1 1-1,0 0 1,0 2-1,0 1 1,0 0-1,-27 13 1,40-15 6,1 0 0,-1 1 0,1 0 0,-1 0 0,1 1 0,1 0 0,-1 0 0,1 0 0,0 1 0,0 0 1,1 0-1,-9 15 0,12-17 9,0 0 0,0-1 0,1 1 0,-1 0 0,1 0 0,0 0 0,0 0 0,1 0 0,-1 1 0,1-1 0,0 0 0,1 0 0,-1 0 0,1 0 0,0 0 0,1 0 0,-1 0 0,1 0 0,0 0 0,0-1 1,0 1-1,0-1 0,5 7 0,3 1 26,0 0 1,1-1 0,0 0 0,1-1 0,0 0 0,0-1-1,19 10 1,7 2 64,52 22 0,188 52-661,-134-57-2136,-1-3-4325,-80-20 2042,-32-8-58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05.0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16 9421,'0'0'-297,"0"4"-75,-4 17 893,1-9 1727,2-2 6016,1-6-8126,0 0 0,0 0 0,-1 0 1,1 0-1,-1 0 0,0 0 0,-2 7 0,1-8-22,0-1 23,-26 11 664,25-12-230,-2-1-244,-13 0 9,14 0 290,0-3-356,0 0-156,1-1 0,-1 1 0,1-1 0,0 0 0,-5-7 0,7 8 84,0-1-18,0-14-26,0 14-42,3-1-238,4-10 167,14-22-5827,-18 35 3803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05.4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96 162 9041,'-92'31'690,"88"-30"-136,17 0 5212,21-7-3617,58-12-2478,-47 8 1162,317-61 891,57-13-3116,-413 83 776,0-1 1,1 1-1,-1 0 1,1 0 0,-1 1-1,1 0 1,-1 0-1,1 1 1,-1 0-1,1 0 1,11 4-1,-15-4-1246,-6 23-6070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05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204 120 6697,'-5'0'-235,"-72"16"798,-32 18 4263,107-33-4178,-9 3 5645,377-75-2607,19-4-3903,-335 66-1833,16-5-6728,-63 13 6501,2 0-902,17-2-942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07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685 301 8045,'0'0'-450,"1"-3"-213,-3-30 1220,1 0 4642,-5 42-5060,5-8-133,-5 8 61,0 0-1,0 1 1,1 0-1,1 0 1,0 0-1,-5 15 1,1 13 320,1-1 0,1 2 1,3-1-1,1 1 0,1-1 1,8 58-1,20 50 957,-23-129-745,1 0-1,1 0 0,1-1 0,0 0 0,1 0 0,13 19 0,-19-33-136,10 11 620,-12-13-991,1 1-1,0-1 0,-1 1 0,1-1 0,-1 1 1,1-1-1,0 1 0,0-1 0,-1 0 0,1 1 1,0-1-1,0 0 0,-1 0 0,1 0 0,0 0 1,0 1-1,0-1 0,-1 0 0,1 0 0,0-1 1,0 1-1,0 0 0,-1 0 0,1 0 0,0 0 0,0-1 1,-1 1-1,2-1 0,7-8 51,0-1-1,-1 0 1,0 0 0,-1-1-1,0 0 1,9-19 0,10-26 132,30-56 73,-55 109-352,-1 3 4,0 0 1,0-1 0,0 1 0,0 0 0,0-1 0,0 1 0,0 0 0,0-1 0,0 1 0,0 0-1,0 0 1,0-1 0,1 1 0,-1 0 0,0-1 0,0 1 0,0 0 0,0 0 0,0-1 0,1 1 0,-1 0-1,0 0 1,0-1 0,1 1 0,-1 0 0,0 0 0,0 0 0,1-1 0,-1 1 0,0 0 0,0 0 0,1 0-1,-1 0 1,0 0 0,1-1 0,12 5-47,10 13 11,-22-17 49,10 13-12,-1 1 0,0 0 0,-1 0 0,14 29 0,-3-6-1,0-2 42,1 0-1,1-2 1,48 54 0,-68-85-14,-1-1 1,1 1 0,0-1-1,0 0 1,0 0 0,0 0-1,0 1 1,0-2 0,1 1-1,-1 0 1,0 0 0,5 0-1,-4-1 269,3-4-145,-1 0-111,0-1 0,0 0 0,0 0 0,0 0 0,-1-1 0,0 0 0,0 0 0,0 0 0,-1 0 0,0 0 1,0-1-1,3-10 0,7-38 59,-3-1 1,-2 0-1,-2 0 0,-3-1 1,-7-101-1,2 132-95,-1 0 0,0 0 0,-2 1 0,-1-1 0,-2 1 0,0 1 0,-1-1 0,-14-24 0,14 33-7,-1 1-1,0 0 0,-1 1 1,0 0-1,-1 1 0,-1 0 1,0 1-1,-1 0 1,0 1-1,-1 0 0,0 2 1,-25-13-1,6 7-287,0 1 0,0 2 0,-1 1-1,-1 2 1,0 2 0,0 1 0,0 1 0,-1 2 0,1 2 0,-1 1-1,0 2 1,1 2 0,0 1 0,0 2 0,-38 12 0,39-7-903,0 1 0,1 2 0,1 2 1,0 1-1,-48 35 0,59-35-654,0 0 1,2 1-1,0 1 0,-28 38 1,20-15-4498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8:26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31 121 10049,'-1'0'43,"-1"-1"0,0 1 0,1-1 0,-1 0 0,1 0-1,-1 1 1,1-1 0,-1 0 0,1 0 0,-1-1 0,1 1 0,0 0 0,0 0 0,0-1 0,0 1 0,0 0 0,0-1 0,0 1-1,0-1 1,0 0 0,1 1 0,-1-1 0,0 1 0,1-1 0,0 0 0,-1 0 0,1 1 0,0-1 0,0 0 0,0 0 0,0 1 0,0-1-1,0 0 1,1 1 0,-1-1 0,0 0 0,1 1 0,0-1 0,-1 0 0,1 1 0,1-4 0,7-3 218,9-1-232,0 2 0,1 0 0,0 0 0,0 2 0,1 1 0,25-3 0,-15 4-2020,-1 1-1,1 1 1,55 7 0,-60-1-504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26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83 95 7273,'-80'-53'928,"78"51"936,11-1-1541,29-6-968,1 1-1,1 2 1,58 0-1,-30 1-2758,-28 2 858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15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364 66 10629,'0'-19'-884,"0"15"100,0 0-1202,-11-26 718,10 27 1837,-5 8-346,-1 2-90,0 0 1,1 0-1,0 0 0,0 1 0,-5 10 1,-90 210 2065,58-126-1413,-84 255 2279,97-235 452,29-118-2940,9-27 2546,33-99-2308,55-186 66,-12 23-528,-73 235-329,3 2 18,-13 45-45,0 0 2,10-29-82,-10 29 58,3 9-262,7 10 275,-2 0 1,0 1-1,-1 0 1,7 19-1,25 86 33,-14-41-8,41 130 71,21 59 5,-79-244-2838,-33-43-12930,19 10 17237,-12-18-5263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15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 66 7577,'-60'-14'-896,"57"13"1149,0 1 150,-9-2-557,10 0 649,7 0 1074,83-18-2503,-7 3-3234,-50 9 1879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16.3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332 269 5725,'-17'-55'-509,"17"51"587,-1 0 80,-1-13 66,2 13 43,0 0 18,0-15 19,0 14 23,-2-16 1529,2 16-1536,-9 205 2584,9-86-1318,23 189 0,-18-240-966,-2-22 1614,-1-23 2828,-58-250-3972,44 180-923,3-1 0,-6-91 0,14 126-148,1 1 1,1-1-1,0 1 1,2-1-1,0 1 1,0 0-1,2 0 1,0 0 0,1 1-1,1-1 1,0 1-1,13-19 1,-11 24-20,0 0 0,1 1 0,-1 1 0,2-1 0,0 2 0,0-1 0,0 2 0,1-1 0,0 1 0,1 1 0,15-6 1,-3 3-4,0 1 1,1 2-1,-1 0 1,1 1 0,27 0-1,-35 4-3,0 1-1,-1 1 0,1 0 1,22 5-1,-33-4-1,0-1 1,0 1-1,0 1 0,0-1 0,0 1 1,0 0-1,-1 1 0,1-1 1,-1 1-1,0 1 0,0-1 1,7 8-1,-12-10 7,0-1-1,-1 0 1,1 0 0,-1 1-1,1-1 1,-1 0 0,1 1 0,-1-1-1,0 0 1,1 1 0,-1-1-1,0 1 1,0-1 0,0 0-1,0 1 1,-1-1 0,1 1 0,0-1-1,-1 0 1,1 1 0,0-1-1,-1 0 1,0 1 0,1-1-1,-2 2 1,-1 1-1,1 1 0,-1-1 1,0 0-1,0 0 0,-7 6 0,-4 0 2,-1 1-1,0-2 1,0 1 0,-1-2-1,0-1 1,0 0 0,-1 0-1,-25 5 1,-144 22 10,161-31-7,-74 9 56,-179-2 0,228-10-2840,46 0 1517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16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0 119 9881,'4'-10'-18,"-2"0"0,1-1 0,-1 1 0,-1 0 0,0-1-1,0 1 1,-1 0 0,-1-13 0,1 19 1970,-1-1-1787,1 1 554,0 10-244,2 28-2,7 58 378,8 173 1272,-5-55-791,9-48-531,-8-96-4103,-12-63 1883,0 13 195,-17-1-9584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17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1 265 7505,'0'0'-218,"0"-4"28,1 1 174,0 0-1,-1 0 0,1 0 1,0 1-1,1-1 0,-1 0 0,0 1 1,1-1-1,0 1 0,-1-1 1,1 1-1,0 0 0,0 0 1,0-1-1,1 2 0,-1-1 0,0 0 1,1 0-1,-1 1 0,6-3 1,12-5 142,1 0 0,1 2 0,0 0 0,29-4 0,95-9 515,-99 16-395,75-8 426,69-8 1436,-91 8 29,-96 11-1523,6-1-480,-5 2 45,-8 2 907,-11 4-1000,0 1-1,1 1 1,0 0-1,0 0 1,1 2-1,0-1 1,-20 21-1,27-23-24,0-1-1,1 1 1,0 0-1,0 0 1,1 0 0,-1 0-1,2 1 1,-1-1-1,1 1 1,0 0 0,1 0-1,0 0 1,0-1-1,0 11 1,2-12-10,-1 0 0,1 1 1,1-1-1,-1 0 0,1 0 1,0 0-1,0 0 0,1 0 0,0 0 1,0-1-1,0 1 0,0-1 0,1 0 1,0 0-1,0 0 0,1-1 0,7 7 1,-2-3 38,-1-2 0,1 0 0,0 0 0,1 0 0,-1-2 0,1 1 0,0-1 1,0-1-1,1 0 0,21 3 0,-23-5 21,-1 0 0,0-1 1,0 0-1,0 0 0,0-1 0,0-1 0,0 1 1,0-1-1,0-1 0,-1 0 0,1 0 1,-1 0-1,0-1 0,14-9 0,-19 11-68,-1 0 1,1 0-1,0-1 0,-1 1 1,1-1-1,-1 0 0,0 1 0,0-1 1,0 0-1,0-1 0,-1 1 1,1 0-1,-1 0 0,0-1 0,2-6 1,-2 4 6,-1 1 1,0-1 0,0 0 0,0 0 0,0 0 0,-1 0-1,0 0 1,-3-10 0,-3-2-76,0 1 0,-1-1 0,-1 1 1,-21-30-1,15 27-822,0 0 1,-1 1 0,-2 0-1,-34-28 1,39 37-354,1 1 0,-2 0 0,1 2-1,-1-1 1,0 2 0,0 0 0,-1 0 0,-30-6 0,11 8-3306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20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1 133 8393,'0'0'-531,"2"-9"81,9-28 692,-9 28 3696,6-56 4675,-7 61-8341,2-4-288,-1 15 809,0 249 282,35 87 651,-12-158-1043,-8-90-1332,-3-36-5064,-13-56 5227,0 0-1093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20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1 114 9713,'0'-6'-27,"1"0"0,0 0 1,0 0-1,1 0 0,-1 0 1,1 0-1,1 1 0,-1-1 0,1 1 1,0-1-1,0 1 0,0 0 0,9-8 1,-9 10 63,1 0-1,1 0 1,-1 0 0,0 1 0,1 0 0,-1 0 0,1 0-1,0 0 1,-1 1 0,1 0 0,0 0 0,0 0 0,0 0-1,0 1 1,0 0 0,10 1 0,7 1 115,1 0 1,-1 2-1,0 1 1,22 7-1,-30-8-57,-1 1-1,-1 1 1,1 0 0,-1 0 0,0 2 0,0-1-1,17 16 1,-25-20-45,-1 1 1,0-1-1,0 1 1,0-1-1,-1 1 0,1 0 1,-1 0-1,0 0 1,0 1-1,-1-1 0,1 0 1,-1 1-1,0-1 0,0 1 1,0-1-1,-1 1 1,1 0-1,-1-1 0,0 1 1,-1 0-1,1-1 1,-1 1-1,0-1 0,0 1 1,0-1-1,-1 1 1,1-1-1,-1 0 0,-4 7 1,-2 4 133,-2 0 1,1-1 0,-2 0-1,0-1 1,0 0 0,-24 20-1,13-15 61,-1-1-1,-37 23 1,11-16-2574,46-23 1383,-26-22-8946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20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6353,'2'-2'-225,"4"-1"216,0 1 1,0 0-1,0 0 0,0 0 1,0 1-1,1 0 0,-1 0 0,0 1 1,1-1-1,-1 1 0,0 1 1,1-1-1,-1 1 0,0 0 1,10 4-1,16 3 423,52 23-1,-56-19-137,-1 0-1,0 2 1,44 31-1,-62-39-126,0 2 1,0-1-1,0 1 0,-1 1 0,0 0 1,-1 0-1,0 0 0,-1 1 0,0 0 1,0 0-1,-1 0 0,8 21 0,-12-27 50,0 0-1,0 0 1,0 0-1,0 0 1,-1 0-1,1 0 1,-1 1-1,0-1 1,0 0-1,-1 0 1,1 0 0,-1 0-1,0 0 1,0 0-1,0 0 1,-1 0-1,1 0 1,-1-1-1,0 1 1,0 0-1,-1-1 1,1 0-1,0 1 1,-7 5 1897,2-13-1698,-23-10-29,29 14-349,0-1 1,0 1 0,0-1 0,0 1 0,1-1 0,-1 1 0,0-1-1,0 0 1,0 1 0,1-1 0,-1 0 0,0 0 0,1 0-1,-1 1 1,1-1 0,-1 0 0,1 0 0,-1 0 0,1 0 0,-1 0-1,1 0 1,0 0 0,0 0 0,-1 0 0,1-2 0,0 0 63,-2-2-12,0 0 1,1 0 0,0-1 0,0 1 0,1 0-1,0-1 1,-1 1 0,2-1 0,-1 1 0,1 0-1,-1-1 1,2 1 0,2-9 0,0 1-73,1 1 1,0 0-1,1 0 1,12-16-1,-11 18-228,1 0 1,0 1-1,1 0 1,0 0-1,0 1 0,14-9 1,65-36-4635,-67 41 2566,9 1-2694,-16 5 1454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21.2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 7609,'3'-1'-70,"0"1"0,1 0 0,-1 0 0,1 0 1,-1 0-1,1 1 0,-1-1 0,1 1 0,-1 0 1,4 1-1,-7-2 72,1 1 25,0 0 0,1 0 0,-1 1 0,0-1-1,0 0 1,0 0 0,0 1 0,-1-1 0,1 0 0,0 1-1,-1-1 1,1 1 0,-1-1 0,1 1 0,0 2 0,4 20 287,-5-24-312,13 54 1516,7 69 0,-4-24 386,-11-58-1148,-4-38-684,4 11-260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21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1 101 6833,'0'0'-48,"0"-31"16,0 11 80,7-4 28,4 10-40,5 8-228,6 0-360,15 13-2389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28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478 652 5821,'0'0'-211,"-1"-3"47,-23-46 773,23 46-395,-1 0 8,-1 0-91,1-1 1,0 1 0,-1 0-1,0 0 1,0 0 0,0 0-1,0 0 1,0 1 0,-1 0-1,1-1 1,-1 1 0,0 1-1,1-1 1,-1 0 0,0 1-1,0 0 1,0 0-1,-7-1 1,-12 1 211,1 1 1,0 2-1,0 0 0,-1 2 0,2 0 0,-39 13 0,46-13-182,1 2-1,0-1 0,0 2 0,0 0 0,1 0 0,0 1 0,0 1 0,1 0 1,0 1-1,1 0 0,-18 21 0,25-26-95,0 0 0,0-1 0,1 1-1,-1 0 1,1 0 0,0 0 0,1 1 0,-1-1 0,1 0 0,0 1 0,0-1 0,1 1 0,-1-1-1,1 1 1,1-1 0,1 11 0,-1-12-36,0 1 0,0-1 0,1 0 1,0 0-1,0 0 0,0 0 0,0 0 0,0-1 0,1 1 0,0 0 0,0-1 0,0 0 0,0 0 1,0 0-1,1 0 0,-1 0 0,1-1 0,0 0 0,-1 1 0,1-1 0,7 2 0,-1-1 83,-1 0 0,1 0-1,0-1 1,0 0-1,0-1 1,0 0 0,0-1-1,0 0 1,0 0-1,0-1 1,0 0 0,0-1-1,0 0 1,11-4 0,-10 1 70,0 1 0,0-1 1,0-1-1,0 0 1,-1 0-1,0-1 1,-1 0-1,1-1 0,-1 0 1,-1-1-1,11-12 1,-9 7-1,0-1 1,-1 0-1,-1 0 1,0-1-1,-1 0 1,-1 0-1,5-20 1,-3-4 52,-1 1 0,-2-2 0,-1 1 0,-3 0 0,-1-1 1,-6-41-1,-9-14 87,11 85-299,3 11-20,1-1-1,0 1 0,0 0 1,0 0-1,0 0 1,0 0-1,0 0 1,0-1-1,-1 1 0,1 0 1,0 0-1,0 0 1,0 0-1,0 0 1,-1 0-1,1 0 1,0-1-1,0 1 0,0 0 1,0 0-1,-1 0 1,1 0-1,0 0 1,0 0-1,0 0 0,-1 0 1,1 0-1,0 0 1,0 0-1,0 0 1,-1 0-1,1 0 0,0 0 1,0 1-1,0-1 1,0 0-1,-1 0 1,1 0-1,0 0 1,0 0-1,0 0 0,0 0 1,-1 0-1,1 1 1,0-1-1,0 0 1,0 0-1,0 0 0,0 0 1,0 1-1,0-1 1,0 0-1,-1 0 1,1 1-1,-4 8 10,-1 0-1,1 0 1,1 0-1,0 1 1,0 0-1,1 0 1,0 0 0,0 0-1,1 0 1,1 0-1,0 16 1,3 6-267,1 1 0,1-1 1,2 0-1,1 0 1,2 0-1,25 56 0,-23-63-638,2 0 0,0 0 0,2-1-1,1-1 1,1-1 0,0 0 0,2-2-1,26 23 1,-39-38 593,0 0 1,0 0-1,0-1 0,1 0 1,0 0-1,0-1 0,0 0 0,0-1 1,0 0-1,0 0 0,0 0 1,15 0-1,-10-2 153,0 0 0,0-1 0,0-1 0,-1 0 0,1-1 0,-1 0 0,24-10 0,-21 7 287,-1-1 1,0 0-1,0-1 0,0-1 0,-1 0 1,-1-1-1,0 0 0,0-1 0,-1 0 0,0-1 1,-1 0-1,0-1 0,15-27 0,-22 35-51,-1-1 0,0 1-1,0 0 1,0-1 0,-1 1-1,0-1 1,0 1 0,0-1-1,-1 0 1,1 1 0,-1-1-1,-1 0 1,1 1 0,-1-1-1,0 1 1,0-1 0,-1 1-1,0-1 1,0 1 0,-2-6 0,0 4-18,-1 1 1,1 0 0,-1 0 0,0 0 0,0 1 0,-1 0 0,1 0 0,-1 0 0,0 0 0,-1 1 0,1 0 0,-1 1 0,-13-6 0,17 7-6,-2 2 2,-14-3 13,14 3 18,1 0 22,-1 1-35,-1 0 0,1 0 0,0 1 1,0 0-1,0 0 0,1 0 0,-1 0 0,0 1 0,1 0 0,-1 0 0,1 0 0,0 0 0,0 1 0,0-1 0,1 1 1,-1 0-1,1 0 0,0 1 0,0-1 0,0 0 0,1 1 0,0 0 0,-1 0 0,2 0 0,-1 0 0,-2 9 0,2-5 57,0 0 0,0 0 0,1 0 0,0 0 0,0 0 0,1 0 0,1 0-1,-1 0 1,3 10 0,2 5 601,1 0-1,17 46 1,-21-69-662,-1 0-1,0 0 0,0 1 1,1-1-1,-1 0 1,1-1-1,-1 1 1,1 0-1,-1 0 0,1-1 1,-1 1-1,1 0 1,0-1-1,-1 0 1,1 1-1,0-1 1,-1 0-1,1 0 0,2 0 1,-3 0-117,3 0 319,1-2-16,6-3-127,-1-1 1,0 0-1,-1 0 0,0-1 0,0 0 0,0-1 0,10-12 0,55-77 466,-28 33-337,-35 49-274,-9 12 7,2 10 2,5 11-6,-1 0-1,10 36 1,-5-16-36,-6-17 21,2-1 1,14 29-1,-22-48 18,0 1 1,0-1 0,0 0-1,0 0 1,0 0-1,0 0 1,0 0 0,0 0-1,0 0 1,1 0-1,-1 0 1,0 0-1,1-1 1,-1 1 0,0-1-1,1 1 1,-1-1-1,1 1 1,-1-1 0,1 0-1,-1 1 1,1-1-1,-1 0 1,1 0 0,-1 0-1,3-1 1,28-10 30,-29 9-30,9-5 14,0-1-1,-1 0 0,0-1 0,0 0 1,-1-1-1,0 0 0,-1 0 0,0-1 1,-1 0-1,14-25 0,-5 8-7,-1-2 0,-2 0-1,-1 0 1,-2-2 0,0 1 0,-3-1-1,0-1 1,3-37 0,-8 31-40,-2-1 1,-1 0-1,-2 0 1,-2 1-1,-1 0 1,-17-62-1,21 100 33,1-1-14,0 1 1,-1-1-1,1 0 1,-1 1-1,0-1 1,1 1-1,-1-1 0,0 1 1,0-1-1,0 1 1,0 0-1,0-1 1,-1 1-1,1 0 0,0 0 1,0 0-1,-2-1 1,1 9-1,-3 14-2,1 0-1,2 0 1,0 0-1,2 40 1,70 443 142,-61-451-102,9 33-877,2 13-7979,-19-96 6614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21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50 157 4200,'5'15'292,"-1"-1"-1,0 1 0,-1 0 0,0 0 1,-2 1-1,1-1 0,-2 0 0,0 0 0,-3 20 1,2-31 301,0-1 52,-7 15 2051,-3-14 630,9-5-2962,0 0 1,0 0-1,0-1 1,0 1 0,0 0-1,0-1 1,0 1-1,1-1 1,-3-2-1,-2-2-1258,4 5 946,1-1 0,-1 1 0,1 0 1,0-1-1,0 0 0,0 1 0,0-1 0,0 0 0,0 0 0,0 1 0,0-1 0,0 0 0,1 0 0,-1 0 1,1 0-1,0 0 0,0 0 0,-1-4 0,1 0 215,-2-5-111,1 0 0,1 0 0,0 0 0,0 0 0,1 0 0,0 1 0,1-1 0,1 0 0,-1 0 0,1 1 0,1 0 0,10-20 0,-7 16-91,2 1 0,-1-1 0,2 2-1,0-1 1,0 1 0,1 1 0,1 0 0,12-9 0,-21 18-64,0 1 1,0-1-1,-1 1 1,1 0-1,0 0 1,0 0 0,1 0-1,-1 1 1,0-1-1,0 1 1,0 0-1,0 0 1,5 0 0,-5 0 1,-2 0-3,1 0 0,-1 0 0,1 0 0,-1 1-1,1-1 1,-1 0 0,1 1 0,-1-1 0,1 1 0,-1-1 0,0 1 0,1 0 0,-1 0 0,0-1 0,0 1-1,3 2 1,0 1-1,5 1 2,0 1-1,-1 1 1,0 0 0,0 0-1,0 0 1,-1 1 0,-1 0-1,1 1 1,-1 0-1,0-1 1,-1 2 0,5 10-1,4 14 10,-2-1 1,10 40-1,-16-47-96,-1 1 1,-1 0-1,0 27 1,-3 2-4200,-1-52 2767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22.1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59 8617,'23'-45'609,"-22"43"-351,0 0 6,2-4-218,-3 6-10,1-1-1,-1 1 1,0 0-1,1 0 1,-1-1-1,0 1 0,1 0 1,-1 0-1,1-1 1,-1 1-1,0 0 1,1 0-1,-1 0 1,1 0-1,-1 0 1,0-1-1,1 1 1,-1 0-1,1 0 0,-1 0 1,1 0-1,-1 0 1,1 0-1,-1 1 1,0-1-1,1 0 1,-1 0-1,1 0 1,-1 0-1,0 0 1,1 1-1,5 1 17,-1 1 0,-1 0 0,1 0 0,0 1 0,-1-1 0,0 1 0,1 0 0,-1 0 1,-1 0-1,1 1 0,5 8 0,9 21 319,-2 1 1,-1 0 0,-2 1 0,-1 1-1,11 56 1,-8 1 377,4 99 1,-18-83-673,-7-44-2812,-6-29-3736,9-31 5083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22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43 105 7757,'-6'-3'407,"-20"-13"238,26 16-531,-1 0 1,0 0-1,1-1 0,-1 1 0,1 0 0,-1 0 1,1-1-1,-1 1 0,1 0 0,-1-1 0,1 1 1,-1 0-1,1-1 0,0 1 0,-1-1 0,1 1 1,0-1-1,-1 1 0,1-1 0,0 1 0,-1-1 1,1 1-1,0-1 0,0 1 0,0-1 0,0 1 1,-1-1-1,1 0 0,0 1 0,0-1 0,0 1 1,0-2-1,11-4-72,0 1 0,0 0 0,0 1-1,20-6 1,59-11-2951,-31 3-2809,-56 17 3414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23.4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89 5705,'1'-3'94,"4"-3"164,-2 1 129,0 1 0,0 0 0,0-1 0,-1 0 1,0 1-1,0-1 0,0 0 0,0 0 0,1-9 0,1-5 608,-3 15 1876,1 15-2652,14 120 590,-6-39 234,28 118 0,-19-146-743,-8-27-2454,11 58 0,-22-89 1123,0-1 1,0 1-1,0-1 1,0 1-1,-1-1 1,0 1-1,-3 8 1,3-10-1770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24.4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0 447 7161,'3'-4'1,"3"-4"4,1 1 0,1-1 0,-1 1 0,1 0 0,0 1 0,1 0 1,-1 1-1,1-1 0,11-3 0,93-37 180,-89 38-157,84-28 98,67-26 410,-152 53-370,-1-2 0,-1-1 0,0 0 0,0-2 0,26-21 0,-35 23-44,-7 9-74,-1 0 1,0 0-1,0-1 1,-1 1-1,1-1 1,-1 0-1,0 0 1,0-1-1,0 1 1,-1 0-1,1-1 1,2-8-1,-4 10 76,-5-3-75,1 1-30,2 3-12,-1 0 1,1 0-1,0 1 1,-1-1 0,1 0-1,-1 1 1,0-1-1,1 1 1,-1-1-1,0 1 1,0 0 0,0 0-1,0 0 1,0 0-1,0 0 1,0 0-1,0 0 1,-5 0 0,-4-2 8,1-1 62,-1 1 0,1 1 0,-1 0-1,-17-1 1,23 3-57,-31 1 204,33 0-204,1-1 0,-1 0 1,1 1-1,-1 0 1,1-1-1,-1 1 0,1 0 1,0 0-1,-1 1 1,1-1-1,0 0 1,0 1-1,-4 3 0,3-1 26,-1 1-1,1-1 0,0 1 0,0 0 0,1 0 0,-1 0 0,1 1 1,1-1-1,-3 10 0,1 1 155,2 1 0,0 24 1,4 12 249,2-1 0,3-1 1,23 79-1,-5-19 479,3-16 1812,-29-92-2265,1 0 306,3 8-772,3-12 3310,25-28-2867,29-37-1,20-18-48,-45 50-330,1 3 0,54-37 0,-89 68-78,-1-1 0,1 1 0,-1-1 0,1 1-1,0 0 1,-1 0 0,1 0 0,-1 0 0,1 0 0,0 0-1,-1 0 1,1 0 0,-1 1 0,1-1 0,0 1 0,-1-1-1,1 1 1,-1-1 0,1 1 0,-1 0 0,0 0 0,1 0-1,-1 0 1,0 0 0,1 0 0,0 2 0,0-2 4,-1 0-2,0-1 0,0 1 0,0 0 0,0 0 0,0 0 0,0 0 0,0 0 0,-1 0-1,1 0 1,0 0 0,0 0 0,-1 1 0,1-1 0,-1 0 0,1 0 0,-1 0 0,1 1 0,-1 1 0,2 2-3,33 82-10,-25-60 44,1 0-1,27 47 0,-34-67-16,0-1 0,1 1 0,0-1 0,0 0 0,1-1 0,-1 1 0,1-1 0,0 0 0,1-1 0,-1 0 0,1 0 0,0 0 0,0 0 0,0-1 0,9 2 0,-10-3-7,1-1 0,-1-1 0,0 1-1,1-1 1,-1 0 0,0 0 0,1-1-1,-1 0 1,0 0 0,0 0 0,9-4 0,-8 2-25,0-1 0,0 0 0,0-1 0,-1 1 0,1-1 1,-1-1-1,-1 1 0,1-1 0,-1 0 0,0 0 0,0 0 1,0-1-1,4-9 0,4-10-83,0-1 0,10-35 0,-12 30 21,-7 21 31,0 0 0,0 0 0,-1 0 0,-1-1 0,0 1 0,-1-1 0,0 1-1,-1-1 1,-1-12 0,1 21 1,-3 0 4,1 2 38,1 0 0,0-1 1,0 1-1,-1 0 0,1 0 1,0 0-1,0 0 0,-1 0 0,1 1 1,-1-1-1,1 0 0,-1 1 1,1-1-1,-1 1 0,1-1 1,-1 1-1,0 0 0,1-1 1,-1 1-1,1 0 0,-1 0 1,0 0-1,1 1 0,-1-1 1,1 0-1,-1 1 0,0-1 1,-2 2-1,-3 1-5,0 1 0,0 0 1,1 0-1,-1 0 0,1 1 0,0 0 0,0 0 1,1 1-1,0 0 0,0 0 0,-5 7 1,8-10 10,-1 1 0,1 0 0,0-1 0,1 1 1,-1 0-1,1 0 0,0 0 0,0 0 0,0 0 1,0 0-1,1 1 0,-1-1 0,1 0 0,0 0 1,1 0-1,-1 0 0,1 1 0,-1-1 0,1 0 1,1 0-1,-1 0 0,0 0 0,1-1 0,2 6 1,-1-5-296,0 0 0,1 0 0,-1 0 0,1 0 0,0 0 0,0-1 0,0 1 0,0-1 0,0 0 0,1-1 0,0 1 0,-1-1 0,1 0 0,0 0 0,9 2 0,7 1-3114,-1-1-1,35 2 1,-55-6 3336,36 3-5466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25.0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192 112 10057,'2'-4'-529,"3"-3"458,0-1 1,-1-1-1,0 1 1,0-1-1,-1 0 1,0 0-1,-1 0 1,2-10-1,-4 15 480,-3 1-195,2 2-163,-1 0 0,0-1-1,0 1 1,0 0 0,0 0-1,0 0 1,0 0 0,-1 0-1,1 0 1,0 0 0,0 1 0,-1 0-1,1-1 1,0 1 0,0 0-1,-1 0 1,1 0 0,0 0-1,-1 0 1,1 1 0,0-1 0,-1 1-1,1-1 1,-3 2 0,-3 1 87,-1 1 0,1-1 0,0 2 0,0-1 0,0 1 0,1 0 0,0 1 0,0-1 1,0 1-1,0 1 0,1-1 0,0 1 0,1 1 0,-1-1 0,-7 15 0,12-18-65,0 0 0,0 1 0,0-1 1,1 1-1,-1 0 0,1-1 0,0 1 0,0-1 0,1 1 0,-1 0 0,1-1 0,0 1 1,0-1-1,1 0 0,-1 1 0,1-1 0,0 0 0,3 4 0,4 8 153,1 0-1,0-2 1,14 15-1,-19-23-146,92 96 910,-20-23-305,-59-49-400,-17-28-156,-5 21 217,4-22-329,-1 0 0,1 0-1,-1 0 1,1 0 0,-1 0 0,1 0-1,-1 0 1,1 0 0,-1-1 0,0 1 0,0 0-1,1 0 1,-1-1 0,0 1 0,0 0-1,0-1 1,0 1 0,0-1 0,0 1 0,0-1-1,0 0 1,-1 1 0,0 0 38,-15 6 131,1 0-1,-1-2 1,0 0-1,-1 0 0,1-2 1,-1 0-1,-19 0 1,18-1 22,9 0-250,-1-1 0,1-1 0,-1 1 0,1-2 0,-1 1-1,0-2 1,1 1 0,-11-4 0,17 4-970,6-5-3591,0 0 3625,1 1 0,-1 0 0,1 0 1,0 0-1,0 1 0,1-1 0,6-6 0,4 0-3222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25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 8465,'18'-24'-279,"7"-13"528,-12 16 1160,-11 31-465,-10 33-416,8-41-562,-2 8 139,-25 141 1678,25-130-1482,1 0 0,2-1 0,0 1 0,1 0-1,5 22 1,-6-38-116,1 0 0,-1 0-1,1 0 1,0 0 0,1-1-1,-1 1 1,1-1 0,0 1 0,0-1-1,0 0 1,1 0 0,4 5-1,-7-9-146,0 1-1,0 0 1,0-1 0,-1 1-1,1-1 1,0 1-1,0-1 1,0 1 0,0-1-1,0 1 1,0-1 0,0 0-1,0 0 1,1 0-1,-1 1 1,0-1 0,0 0-1,1-1 1,1 1 79,1 1 278,2-3-14,1-1-222,0 0 1,0-1-1,0 0 1,-1 0-1,0-1 1,1 0-1,-1 0 1,-1 0-1,1-1 1,-1 0-1,0 0 1,5-8-1,1-10 206,-1 0-1,-2-1 0,11-47 0,-16 58-259,3-13 161,4-36 1,-10 59-80,2 15-161,15 114-9,-6-37-2744,-3-46-1184,1-3-5780,-7-24 4494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26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0 161 9533,'12'-12'-602,"-10"9"52,4 1-135,-5 2 647,-1-1 0,1 1-1,-1 0 1,1 0 0,0-1-1,-1 1 1,1 0 0,-1 0-1,1 0 1,-1 0-1,1 0 1,0 0 0,-1 0-1,1 0 1,-1 0 0,1 0-1,-1 0 1,1 0 0,0 0-1,-1 0 1,1 0-1,-1 1 1,1-1 0,-1 0-1,1 0 1,-1 1 0,1-1-1,0 1 1,6 3 28,1 1 0,-1 0 0,-1 0 0,1 0 0,-1 1 1,10 11-1,-7-6 325,0 1 0,-1 0 0,-1 1 0,0 0 0,0 0 0,-1 1 0,-1-1 0,-1 1 0,0 1 0,0-1 0,-2 0 0,3 30 0,-5-41 241,-2 17 686,1-16 104,0-1-235,-3 7-854,4-10-166,0 0 0,0 0 0,0 0 0,0 0 0,0 0 0,-1 0 0,1 0 0,0 0 0,0 1 0,0-1 0,0 0 0,0 0 0,0 0 0,-1 0 0,1 0 0,0 0 0,0 0 0,0 0 0,0 0 0,0 0 0,-1 0 0,1-1 0,0 1 0,0 0 0,0 0 0,0 0 0,0 0 0,-1-1 636,1 1-636,0 0 0,0 0 0,0 0 0,-1 0 0,1 0 0,0 0 0,0 0 0,0-1 0,0 1 0,0 0 0,0 0 0,0 0 0,0 0 0,0 0 0,0-1 0,0 1 0,0 0 0,-17-33 275,16 27-268,-1 0 0,1 1 0,0-1 0,1 0 0,-1 0 0,1 0 0,0 0 0,1 0 0,-1 0 0,1 0 0,0 1 0,1-1 1,-1 0-1,1 1 0,3-7 0,-1-1 5,0 2-42,0 0 1,1-1-1,0 2 1,1-1-1,0 1 1,1 0-1,0 0 1,1 0-1,0 1 1,0 0-1,1 1 0,0 0 1,11-8-1,-17 15-57,0-1 0,0 1-1,0 0 1,0 0 0,0 0-1,0 0 1,0 0 0,0 1 0,1 0-1,-1-1 1,0 1 0,0 0-1,0 1 1,6 0 0,-1 0-6,-1 1 0,1-1 1,0 2-1,-1-1 0,11 6 1,-7-2-2,0 1 0,0 0 1,-1 1-1,0 0 1,-1 1-1,0 0 0,0 0 1,-1 1-1,0 0 0,0 0 1,-1 1-1,-1 0 0,0 0 1,0 1-1,-1 0 1,-1 0-1,0 0 0,-1 0 1,0 1-1,0-1 0,-2 1 1,1 13-1,-2-22 64,-1-1 27,-4 9 18,4-9 850,-6-8-801,-21-18 0,28 23-148,-1 0-1,1-1 1,-1 1 0,1-1 0,-1 1-1,1 0 1,-1-1 0,1 1 0,-1-1 0,1 1-1,0-1 1,-1 1 0,1-1 0,0 1-1,-1-1 1,1 0 0,0 1 0,0-1-1,-1 1 1,1-2 0,-2-11 36,0 0 0,1 0 0,0 0-1,1 0 1,0-1 0,1 1 0,1 0 0,0 0 0,1 0 0,0 1 0,1-1 0,0 1 0,1-1-1,1 1 1,0 1 0,0-1 0,9-10 0,-6 7-40,1 1 1,0 1-1,1 0 1,1 0-1,0 1 1,1 1-1,0 0 1,1 0-1,29-16 1,-40 26-9,0 0 1,1 0 0,-1 0-1,1 1 1,-1-1-1,1 1 1,-1 0 0,1 0-1,-1 1 1,1-1 0,-1 1-1,1-1 1,4 3-1,0-1-3,-1 1-1,0-1 0,0 2 0,13 7 0,-10-3 6,0 0 1,-1 1 0,0 0 0,0 0 0,-1 1 0,0 0 0,-1 1-1,0 0 1,8 18 0,4 13-3,16 55 0,-33-93 6,11 45-712,-11-15-2878,-2-31 1625,-4-1-599,-12 7-3,12-7-20,-1-3-1368,-18-3-1508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31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328 81 9509,'0'0'-758,"2"-7"-1760,-2 3 2694,0 0 1,0 0 0,0 0-1,-1-1 1,0 1 0,1 0-1,-1 0 1,-1 0 0,1 0-1,0 1 1,-4-8 0,2 8 479,0 1-519,2 1-177,-1 0 93,1-1 0,-1 1-1,1 0 1,-1 0 0,1 0-1,-1 0 1,0 0-1,0 1 1,1-1 0,-1 1-1,0-1 1,0 1 0,0-1-1,0 1 1,0 0 0,1 0-1,-1 0 1,0 0-1,0 0 1,0 0 0,-2 1-1,-24 7 10,21-6 6,-46 20 685,50-21-672,-28 14 180,26-13-223,-1 2 7,0 0 0,0 0-1,1 0 1,-1 1 0,1 0-1,0 0 1,1 0 0,-6 8 0,1-2 35,0-1 21,1 0 0,0 1 0,1-1 0,0 1 0,0 1 0,1 0 0,1 0 0,0 0 0,1 0 0,0 1 0,1-1 0,0 1 0,1 0 0,1 0 0,0 0 1,1 0-1,1 14 0,-1-24-3,1 6 196,1 1 1,-1-1-1,7 17 1,-7-23-172,0-1 0,0 0 0,0 0 0,0 0-1,0 0 1,0 0 0,1 0 0,-1 0 0,1 0 0,-1 0 0,1-1 0,0 1 0,-1-1 0,1 1 0,0-1 0,0 0 0,0 0-1,0 1 1,0-1 0,1-1 0,-1 1 0,0 0 0,5 0 0,-1 0 99,0-1 0,0 0 0,0 0 0,0-1-1,0 0 1,0 0 0,0 0 0,0-1 0,0 0 0,0 0 0,0-1 0,7-3-1,5-6 411,-1 0 0,27-24 0,-16 5-180,-13 12-300,-14 17-48,4-4-56,0 0-1,-1-1 1,0 1 0,4-12 0,-8 17-55,2-2 50,-1 0-31,0-10-4,0 9 6,-3-41-36,1 41 14,0 0 2,-4-13 6,4 13 19,-8-18-46,10 18 22,-2-1 6,-11-14-67,10 16 56,-8-16-364,5 14-404,26-9-16638,-6 8 17239,3-1-2950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32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1 318 6529,'45'-61'131,"47"-86"0,-91 143 78,1 0 0,-1 0 0,0-1 0,-1 1 0,1 0 0,-1 0 0,1 0 0,-1 0 0,-1-1 0,1 1 0,0 0 0,-1 0 0,0 0 0,-2-7 0,1 7 167,0 1-20,-22-23 572,22 24-670,-1 1-22,1 0-202,1 1 0,0-1 0,-1 0 0,1 1 0,-1 0 0,1-1 0,-1 1 0,1 0 0,-1 0 0,1 0 0,-1 0 0,1 0 0,-1 0 0,1 0 1,-1 1-1,1-1 0,-1 1 0,1-1 0,0 1 0,-1-1 0,1 1 0,0 0 0,-1-1 0,1 1 0,0 0 0,-2 1 0,0 1 18,1 1 0,0-1 0,-1 0 0,1 1 0,0-1 0,1 1 0,-1 0 0,1-1-1,-1 1 1,0 4 0,-2 13 202,1 0-1,-2 41 1,5-60-232,-1 109 688,5 0-1,4 0 0,5-1 0,34 135 1,-23-163-137,-4-15-1273,-10-21-2813,-9-44 2404,-58-31-10186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28.7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99 7973,'-2'-26'-152,"12"-3"-220,0 19 268,17-5-44,-13 9 72,7 1-88,2 2-156,3 2-184,-3-2-277,3 3-1039,0 0 144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32.2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23 224 6461,'-4'-8'163,"0"0"0,1 0 0,0 0 0,1-1 0,-1 1 0,0-12 0,3 18-105,-1-1 0,1 1 1,1-1-1,-1 1 0,0-1 0,0 1 0,1 0 0,-1-1 1,1 1-1,0 0 0,0-1 0,0 1 0,0 0 1,0 0-1,1 0 0,-1 0 0,0 0 0,1 0 0,0 0 1,-1 0-1,1 0 0,0 1 0,0-1 0,0 1 0,0-1 1,3 0-1,22-12 190,1 2 1,1 1-1,0 1 1,45-9-1,125-9-4073,-162 25 1589,-2 3-262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32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356 355 5753,'5'-13'10,"0"0"1,-1 0 0,0 0-1,-2 0 1,1-1 0,-1 1 0,-1-1-1,-1 1 1,-1-23 0,-2 12 489,0 0 1,-1 1-1,-2-1 1,-12-34-1,17 56-442,-1-1-1,1 0 0,-1 0 1,0 1-1,1-1 1,-1 1-1,0-1 1,-1 1-1,1 0 1,0 0-1,-1 0 1,1 0-1,-1 0 1,1 0-1,-1 1 1,0-1-1,0 1 0,0 0 1,0 0-1,0 0 1,0 0-1,-5 0 1,1 0 56,-1 0 0,1 1 0,0 0 0,-1 0 0,1 1 0,0 0 0,-1 0 0,-11 4 0,9-1-11,-1 1-1,0 0 0,1 1 1,0 0-1,1 1 0,-1 0 1,1 0-1,0 1 0,1 0 1,0 1-1,0 0 0,1 0 0,-9 15 1,5-7 53,2 0 1,-1 1-1,2 1 1,0 0-1,2 0 0,-9 39 1,12-43 12,1 1 0,1 0 1,0-1-1,3 30 0,-1-39-70,0 0 0,0 0 0,0 0 0,1 0 0,0 0 0,0-1 0,0 1 0,1-1 0,0 1 0,0-1 0,0 0 0,1 0 0,-1 0 0,1 0-1,7 5 1,-8-7 10,1-1 0,0 1 0,-1-1 0,1 0 0,0 0 0,1 0 0,-1-1 0,0 1 0,0-1 0,1 0 0,-1 0-1,0-1 1,1 1 0,-1-1 0,9-1 0,-6 0-3,0 0-1,0 0 1,0-1-1,-1 0 1,1-1-1,-1 1 1,1-1-1,-1 0 1,0-1-1,8-5 1,-1-4 52,0 1 0,-1-2 1,0 1-1,-1-2 0,0 1 0,-1-2 1,-1 1-1,13-31 0,6-7 123,-11 25-224,-16 27-56,1-1 0,0 1 0,0 0 0,0 0 0,0 0 0,0 0 0,0 1 0,0-1 0,3 0 0,2 5 4,9 8-4,-2 1 0,0 1 1,0 0-1,-1 0 0,-1 2 0,11 18 1,-19-28-16,47 76-1367,-41-64-218,-1 1 0,10 28 0,-18-45 977,-1 1 0,1-1 0,-1 1 0,1 0-1,-1-1 1,0 1 0,0 0 0,-1-1 0,1 1-1,0 0 1,-1-1 0,1 1 0,-1-1 0,-1 4-1,1-4 645,-1 2-3020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33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1 156 6589,'2'-3'-267,"-1"1"218,0 0 0,0 0-1,0 0 1,1 0 0,-1 0 0,1 0-1,-1 0 1,1 1 0,0-1 0,0 1 0,0-1-1,0 1 1,0 0 0,0-1 0,0 1 0,0 0-1,0 1 1,1-1 0,2-1 0,-1 2-23,2 2 23,5 3 105,0 0 0,0 1 0,-1 1-1,0-1 1,0 2 0,0-1 0,-1 1 0,-1 1-1,1-1 1,-1 1 0,-1 1 0,1 0 0,7 14-1,-1 1 1222,0 0-1,-2 2 0,-1-1 1,14 50 6665,-31-85-7552,-17-27-34,23 35-342,-1 1 1,1-1-1,-1 1 1,1-1 0,0 1-1,-1-1 1,1 1-1,0-1 1,-1 0-1,1 1 1,0-1-1,0 0 1,-1 1-1,1-1 1,0 0 0,0 0-1,0 1 1,0-1-1,0 0 1,0 1-1,0-2 1,4-15 118,1-1 0,0 1 1,1 1-1,0-1 0,2 1 0,0 0 1,1 1-1,0 0 0,14-16 0,-4 6 0,1 1 0,2 1 0,0 1 0,41-30 0,-54 45-97,-5 3-22,0 1 0,0 0 1,1 0-1,-1 0 0,1 0 1,0 1-1,0-1 0,0 1 1,0 0-1,0 1 0,0-1 1,1 1-1,6 0 0,-7 1-6,1 1-1,-1-1 0,1 2 0,-1-1 0,1 1 1,-1-1-1,0 1 0,1 1 0,-1-1 0,0 1 1,-1 0-1,1 0 0,0 0 0,5 6 0,0 2 25,-1 1 0,-1 0 0,0 0-1,0 0 1,-1 1 0,6 16 0,26 79-1087,-38-104 915,0 1-455,0-1 1,0 0 0,0 1-1,-1-1 1,0 1 0,0-1 0,0 6-1,0-6 179,0-1-1604,-1 1-288,-1 0 1532,0 4-133,2-1-3132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34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372 208 8273,'0'0'-540,"11"-16"-748,-5-1 1633,0 0 0,-1-1 0,3-26 0,-8 39-83,-2 0-8,1 1-221,-1-1 73,1 0 1,-1 1-1,0 0 1,0-1-1,-1 1 1,1 0-1,-1 0 1,0 0 0,0 0-1,0 1 1,-1-1-1,1 1 1,-1 0-1,0 0 1,0 0-1,0 1 1,-5-4 0,4 4-23,0 0 1,1 1-1,-1-1 0,0 1 1,0 0-1,0 0 1,0 0-1,0 1 1,0-1-1,0 1 1,0 1-1,-9 1 1,3 0 37,1 0 1,0 1-1,0 1 1,1 0-1,-16 8 0,11-4 1,1 1 0,0 1 0,1 0 0,0 1 0,0 0-1,1 1 1,1 0 0,0 1 0,0 0 0,1 1 0,-11 24 0,11-19 86,0 0 0,2 0 0,0 1 0,2 0 0,0 1 0,1-1 0,1 1 0,0 28 0,3-41-89,1-1 0,0 0 0,1 1 0,-1-1 0,1 0 1,3 7-1,0-1 225,-4-10-252,0 0 1,1-1-1,0 1 1,-1 0-1,1-1 1,0 1 0,0-1-1,1 0 1,-1 0-1,0 0 1,1 0 0,-1 0-1,1 0 1,-1-1-1,1 1 1,0-1 0,0 0-1,0 1 1,0-1-1,0-1 1,0 1 0,0 0-1,0-1 1,0 0-1,0 1 1,0-1 0,0 0-1,1-1 1,-1 1-1,0-1 1,4 0-1,5-3 60,0-1-1,-1 0 1,1-1-1,-1 0 1,0-1-1,-1 0 1,0-1-1,0 0 1,-1 0-1,0-1 1,12-14-1,-5 2 59,0 0 0,-1-1 0,-1-1 0,18-40 0,-25 47-88,0-2-24,1 1 0,13-20 0,-17 33-90,6-1 0,-8 4 1,2 6 0,83 138-1023,-56-94-1556,-14-20-357,9 13-7636,-17-27 6485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34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62 8265,'0'0'-2,"1"-4"-62,0 0 0,0 0 0,1 0 0,-1 1 0,1-1 0,0 1-1,0-1 1,0 1 0,0 0 0,0-1 0,1 1 0,0 0 0,0 1 0,-1-1-1,5-3 1,-2 5 83,-1 0 1,1 0-1,-1 0 0,1 1 0,-1-1 0,1 1 0,-1 0 0,1 1 1,-1-1-1,1 1 0,-1-1 0,1 1 0,4 2 0,-1 1 43,1-1 0,-1 1 0,-1 0 0,1 1 0,-1 0 0,10 8-1,-1 1 115,0 2 0,-2 0-1,0 0 1,23 36 0,-26-33 47,-1 0 0,-1 1 1,-1 0-1,-1 0 0,-1 0 0,7 39 1,-13-4 1634,0-51-1215,-1 0 430,-1 6-1387,2-10 403,-1 0 1,1 0-1,0 1 1,0-1-1,0 0 0,0 0 1,0 0-1,0 0 1,-1 0-1,1 0 0,0 0 1,0 0-1,0 1 1,0-1-1,0 0 0,-1 0 1,1 0-1,0 0 1,0 0-1,0 0 0,-1 0 1,1 0-1,0 0 1,0 0-1,0 0 0,0 0 1,-1 0-1,1 0 1,0 0-1,0 0 0,0 0 1,0 0-1,-1-1 1,1 1-1,0 0 0,0 0 1,0 0-1,0 0 1,0 0-1,-1 0 0,1 0 1,0 0-1,0-1 1,0 1-1,0 0 0,0 0 1,0 0-1,0 0 1,0 0-1,0-1 0,-1 1 1,1 0-1,0 0 1,0 0-1,0-1 0,-7-6 36,5 4-81,-1 0-1,1 1 0,0-1 0,-1 0 1,1 0-1,0 0 0,1 0 1,-1-1-1,1 1 0,-1 0 0,1-1 1,-1-5-1,2-3 123,0 0 1,1 0 0,0 0 0,1 0-1,1 1 1,0-1 0,7-17-1,-6 21-276,0-1 1,1 0-1,0 1 0,1 0 0,0 0 1,0 1-1,1-1 0,-1 1 0,2 1 0,-1 0 1,1 0-1,0 0 0,0 1 0,1 0 1,-1 0-1,13-4 0,-15 8-395,-1-1 0,0 1 1,1 1-1,0-1 0,-1 1 0,1 0 1,-1 0-1,1 1 0,-1-1 0,1 1 0,-1 1 1,1-1-1,-1 1 0,0 0 0,1 0 1,-1 0-1,0 1 0,-1 0 0,1 0 0,0 0 1,-1 0-1,0 1 0,0 0 0,0 0 0,0 0 1,0 0-1,3 6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35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 6441,'1'-3'-204,"0"2"179,-1 0 1,1-1 0,-1 1 0,1 0-1,-1 0 1,1 0 0,-1 0 0,1 0 0,0 0-1,0 0 1,-1 0 0,1 0 0,0 0-1,0 1 1,0-1 0,0 0 0,0 0 0,0 1-1,0-1 1,0 1 0,0-1 0,1 1-1,1-1 1,0 0-38,3 5 37,2 1 66,-1 0-1,0 1 1,0 0 0,0 0-1,-1 0 1,0 1 0,0 0 0,0 1-1,-1-1 1,0 1 0,-1 0 0,5 11-1,-3-1 343,-1 1 0,-1 0 1,0 0-1,-2 0 0,0 0 0,-1 0 0,-4 38 0,-5 2 2615,7-52-2593,1-6-347,0-1-1,0 1 1,0 0 0,-1-1-1,1 1 1,0 0 0,0-1-1,0 1 1,-1-1 0,1 1-1,0 0 1,-1-1 0,1 1-1,0-1 1,-1 1 0,1-1-1,-1 1 1,1-1 0,-1 1-1,1-1 1,-2 1 0,-5-4 4201,-19-19-3750,25 22-489,1-1 0,0 1 0,-1 0 0,1 0 0,-1-1 0,1 1 0,-1-1 0,1 1 1,0 0-1,-1-1 0,1 1 0,0-1 0,-1 1 0,1-1 0,0 1 0,0-1 0,-1 1 0,1-1 0,0 1 0,0-1 1,0 1-1,0-2 0,-2-8 104,0-1 1,1 0-1,0 0 1,1 0 0,0 0-1,1 0 1,0 0-1,1 0 1,0 1 0,1-1-1,0 1 1,0-1-1,1 1 1,1 0-1,0 0 1,0 1 0,1-1-1,0 1 1,9-10-1,-4 8-552,0 0-1,0 1 0,1 0 0,1 1 1,0 1-1,0 0 0,0 1 0,1 0 1,0 1-1,1 0 0,-1 1 0,26-5 0,-36 10-82,-1-1 0,0 1-1,1 0 1,-1 0-1,0 1 1,1-1-1,-1 1 1,0 0-1,1-1 1,-1 1-1,0 1 1,0-1-1,0 0 1,0 1-1,0-1 1,0 1-1,0 0 1,-1 0-1,1 0 1,2 4-1,5 5-2872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35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246 249 7137,'3'-3'-162,"3"-4"268,1-1 1,-2 0 0,1 0 0,-1 0 0,0 0-1,-1-1 1,0 0 0,0 0 0,-1 0-1,0 0 1,-1-1 0,1 1 0,-2-1 0,0 1-1,0-1 1,-1 0 0,0 1 0,-1-11-1,1 17-47,-1 1 0,1-1 0,-1 0 0,1 1 0,-1-1 0,0 1 0,0-1 0,0 1 0,0-1 0,0 1 0,-1-1 0,1 1-1,-1 0 1,1 0 0,-1 0 0,0 0 0,0 0 0,0 0 0,-5-3 0,2 3 74,0-1 0,-1 1 1,1 0-1,-1 0 0,0 0 0,-10-1 0,13 3-93,-1 0-1,1 0 0,0 0 0,-1 0 0,1 0 0,0 1 0,0-1 1,-1 1-1,1 0 0,0 0 0,0 0 0,-6 3 0,-1 1 132,-2 0-51,1 0 0,0 1 0,0 1 0,0 0 0,1 0 0,0 1 0,1 1 0,0-1 0,0 1 0,1 1 0,0 0 0,-10 15 0,13-17-34,1-1-1,0 1 0,0 0 0,1 1 0,-1-1 1,2 0-1,-1 1 0,1 0 0,1-1 1,-1 1-1,2 0 0,-1 0 0,1 0 0,0 0 1,1 0-1,0 0 0,1-1 0,3 12 0,-5-18-24,1 1 1,1-1-1,-1 0 0,0 0 0,0 0 0,1 0 0,-1 0 0,1 0 0,0 0 1,0-1-1,-1 1 0,1-1 0,0 1 0,0-1 0,1 1 0,-1-1 1,0 0-1,0 0 0,0 0 0,1-1 0,-1 1 0,1 0 0,-1-1 0,0 1 1,5-1-1,0 0 57,-1 0 1,1 0-1,0 0 1,-1-1-1,1 0 1,9-3-1,-6 0 7,-1 1-1,1-2 1,-1 1 0,0-1-1,0-1 1,0 1 0,-1-2-1,14-12 1,-2-3 248,30-39 1,-32 37-115,24-25 1,-40 47-198,3 6-46,1 3 0,1 0 0,-1 0 0,0 1 0,-1 0 0,1 0 0,-2 1 0,8 17 1,-2-6-454,23 35 0,17 11-4316,-47-63 3866,-1-1 0,1 0 0,-1 1 1,1-1-1,0 0 0,-1 0 0,1-1 0,0 1 0,1-1 0,3 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36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27 6509,'3'-27'226,"-5"36"486,-7 35-218,7-25-273,0-1 1,2 1-1,0 0 1,1 0-1,0 0 1,7 26 0,-8-44-193,2 12 304,0-1 1,1 0-1,0-1 1,1 1-1,10 22 1,-11-31-205,-1-1 0,0 1 1,1 0-1,0-1 1,0 0-1,0 1 0,0-1 1,0 0-1,0-1 0,0 1 1,1 0-1,-1-1 1,0 0-1,1 0 0,0 0 1,-1 0-1,1-1 0,-1 1 1,1-1-1,0 0 0,-1 0 1,1 0-1,0 0 1,-1-1-1,1 0 0,4-1 1,1-1 32,-1 0 0,0-1-1,0-1 1,0 1 0,-1-1 0,1 0 0,-1-1 0,0 0 0,-1 0 0,9-11 0,7-10 431,27-43 0,-37 51-421,28-50 432,-39 66-573,2-1-5,2-2-32,-5 13 111,-7 28-73,1-1 1,2 1-1,1 0 1,3 39-1,4-44 50,1 1 0,1-1 0,12 33 0,-14-51 15,0-1 0,1 0-1,0 0 1,0 0 0,1-1-1,1 0 1,0 0 0,0-1 0,1 1-1,0-2 1,11 10 0,-16-16-14,0 1 0,1-1 0,-1 0 0,1 0 0,0 0 0,-1-1 0,1 1 0,0-1 0,0 0 0,0 0 0,0-1 0,0 1 0,0-1 0,0 1 0,0-1 0,0-1 0,4 1 0,-2-2-7,0 1 1,1-1-1,-1-1 1,0 1-1,0-1 1,-1 0 0,1 0-1,-1 0 1,10-8-1,-1-2 17,0-1-1,-1 0 0,0-1 1,-1-1-1,-1 0 0,11-19 1,-10 11-31,0 0-1,-2-1 1,-1 0 0,-1-1-1,-1 0 1,5-35 0,-12 59-58,2 40 11,0 1 1,3-1 0,12 49-1,39 108 28,-14-59-3,142 730 202,-145-579-160,-36-245-65,-2 0 0,-2 1-1,-1-1 1,-15 73 0,15-103-8,-1-1-1,-1 0 1,0 0 0,0 0 0,-1 0 0,0-1 0,-1 0 0,-1 0 0,-10 14 0,12-19-2,0 0 0,-1 0 0,0 0 0,1-1 0,-2 0 0,1 0 0,0 0-1,-1-1 1,1 0 0,-1 0 0,0-1 0,0 1 0,0-2 0,0 1 0,-1-1 0,-8 1 0,1-2-43,0 0-1,-1 0 1,1-2 0,-1 0-1,1 0 1,0-2 0,0 0-1,0 0 1,1-1 0,-1-1-1,1-1 1,1 0 0,-1-1-1,1 0 1,0-1 0,1 0-1,0-1 1,1-1 0,0 0 0,-10-12-1,4 1-277,1 0 0,1-1 0,2 0 0,0-1 0,1 0 0,1-1 0,2-1-1,0 0 1,2 0 0,-7-46 0,9 27-695,2-1 0,1 0 0,3 0-1,2 0 1,12-68 0,-7 78-400,1 1-1,1 0 1,2 0 0,21-41-1,19-15-4081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40.7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255 689 368,'0'0'7454,"11"-4"-6904,2 0-358,-7 2-86,-1 1-1,1-1 0,-1 0 1,0 0-1,0-1 0,0 1 1,9-7-1,-6 2 196,0-1 0,-1 1 0,0-1 0,0-1 0,-1 1 0,0-1 1,0 0-1,-1-1 0,8-19 0,-11 24-202,-1-1 0,1 1-1,-2-1 1,1 0 0,-1 1 0,1-1 0,-1 1 0,-1-1 0,1 0 0,-3-8 0,3 12-81,-1-1 1,0 1 0,1 0 0,-1 0 0,0-1 0,0 1 0,0 0 0,0 0 0,-1 0 0,1 0-1,-1 0 1,1 1 0,-1-1 0,0 0 0,1 1 0,-1-1 0,0 1 0,0-1 0,0 1 0,0 0-1,0 0 1,-1 0 0,1 0 0,0 0 0,0 0 0,-1 1 0,1-1 0,0 1 0,-5-1 0,-12 2 18,-1 0 1,0 1 0,1 0 0,-1 2-1,1 1 1,0 0 0,1 1 0,-21 10 0,27-11-6,1 0 1,0 1 0,0 0-1,0 1 1,1 0 0,0 1 0,0 0-1,1 1 1,0 0 0,1 0-1,0 1 1,0 0 0,1 0 0,-8 15-1,13-21 4,1 0 0,-1 0 0,1 0 0,0 0 0,0 1 1,0-1-1,1 0 0,-1 0 0,1 1 0,0-1 0,0 0 0,1 0 0,-1 1 0,1-1 0,0 0 0,0 0 0,3 5 0,-1-3-2,0 0 0,0 0 0,1 0 0,0-1 0,0 1 0,1-1 1,0 0-1,0 0 0,0-1 0,6 4 0,3 2 10,1 0 0,0-2-1,1 0 1,0-1 0,1 0 0,-1-2 0,28 7-1,-31-10-25,0-1-1,-1 0 0,1 0 0,0-2 0,0 1 0,0-2 0,-1 0 0,1 0 0,-1-1 0,1 0 0,-1-1 0,0-1 1,-1 0-1,1-1 0,20-13 0,-17 9-17,-1-1 0,0-1 1,0 0-1,-1-1 0,-1-1 1,0 0-1,-1 0 0,-1-1 1,0 0-1,12-26 0,-7 8-22,-2 0 0,-1-1 0,-1 0-1,-2-1 1,-2 0 0,-1 0 0,-2-1 0,-1 1-1,-3-61 1,-9 30-48,0-11-56,-1 37-17,9 37 107,-1-1-6,2 3 40,0 1-1,0 0 1,0-1 0,0 1 0,0 0-1,0-1 1,0 1 0,0 0 0,0 0-1,0-1 1,0 1 0,0 0 0,-1-1 0,1 1-1,0 0 1,0 0 0,0-1 0,0 1-1,-1 0 1,1 0 0,0-1 0,0 1-1,0 0 1,-1 0 0,1 0 0,0-1-1,0 1 1,-1 0 0,1 0 0,0 0 0,-1 0-1,1 0 1,0 0 0,-1-1 0,1 1-1,0 0 1,0 0 0,-1 0 0,1 0-1,0 0 1,-1 0 0,1 0 0,0 0 0,-1 0-1,1 1 1,0-1 0,0 0 0,-1 0-1,1 0 1,0 0 0,-1 0 0,1 0-1,0 1 1,0-1 0,-1 0 0,1 1-1,-19 25-10,17-24 13,1 0 0,-1 1 0,1-1 0,0 0 0,0 1-1,0-1 1,0 1 0,0-1 0,1 1 0,-1 0 0,1-1 0,-1 1 0,1 0-1,0 4 1,0 6 19,-3 23 8,1 1 0,6 65 0,19 73 220,-16-124-173,-2-19 61,1 1 0,2-1 0,1-1 0,1 0 0,2 0 0,24 45 0,-33-72-72,0 0-1,0-1 1,0 1 0,0-1 0,0 1 0,1-1 0,-1 0 0,1 0 0,0-1 0,0 1 0,0-1 0,0 0 0,0 0 0,1 0 0,-1-1 0,1 1-1,-1-1 1,1 0 0,-1 0 0,1-1 0,0 1 0,-1-1 0,1 0 0,0 0 0,7-2 0,-2 1 40,1-1 1,0-1-1,0 0 0,-1 0 1,0-1-1,1 0 1,-2-1-1,1 0 0,0-1 1,8-7-1,-5 4-19,-1-2 0,0 0 0,-1 0-1,0-1 1,-1-1 0,-1 1 0,1-2-1,12-24 1,-14 21-38,-4 10-26,-1 1-1,0-1 1,0 0 0,-1 0 0,3-9-1,-4 13-15,-1 0-14,4-9 6,-3 9 10,-4-1-16,-5-13 12,6 13 51,-14-10-16,-5-12-13,19 23-23,0 0-6,-4-6-1,4 7-5,0 0 1,-37-31-21,36 31 24,1 0-2,-2 0-9,1 1 1,0-1 0,0 1 0,-1-1-1,1 1 1,-1 0 0,-4 0 0,4 0-4,-1 4-22,-1 1 46,0 0 1,0 1 0,1 0 0,-1 0 0,1 0 0,0 0 0,0 1-1,1 0 1,0 0 0,0 0 0,0 0 0,1 1 0,0-1-1,0 1 1,0 0 0,1 0 0,0 0 0,1 0 0,0 0 0,0 1-1,0-1 1,1 0 0,0 1 0,0-1 0,1 0 0,0 1 0,0-1-1,1 0 1,-1 0 0,2 0 0,-1 0 0,1 0 0,0-1 0,0 1-1,9 11 1,-2-6-152,1-1-1,0 0 0,1 0 0,0-1 1,1-1-1,27 16 0,-22-15-1034,2-1 0,0 0 1,0-2-1,30 7 0,-47-13 740,-1 0-1,1-1 1,-1 0 0,1 1-1,-1-1 1,1 0 0,-1 0-1,1 0 1,-1-1 0,1 1-1,-1-1 1,1 1-1,-1-1 1,1 0 0,-1 0-1,0 0 1,1 0 0,-1 0-1,0-1 1,4-2 0,4-10-2225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41.8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9 142 5901,'-8'-47'-657,"8"43"595,2 0-11,-1 3 81,0 0 0,0 0 1,0 0-1,0 0 0,0 0 1,-1-1-1,1 1 1,0 0-1,-1 0 0,1 0 1,-1 0-1,1-1 0,-1-1 1,7 4 114,5 2 2,1 0-1,-1 1 0,1 0 1,-1 1-1,-1 1 1,1 0-1,-1 0 1,0 1-1,0 1 1,-1 0-1,0 0 0,0 1 1,-1 0-1,0 1 1,-1 0-1,10 14 1,-9-9 438,-1-1 0,0 1 1,-1 1-1,7 21 1,-13-34 22,-1 1 31,0-3-521,0-1 1,0 1-1,0 0 0,0 0 1,0 0-1,0 0 0,0-1 1,0 1-1,-1 0 0,1 0 1,0 0-1,-1-1 0,1 1 1,0 0-1,-1 0 0,1-1 1,-1 1-1,1 0 0,-1-1 1,1 1-1,-1 0 0,0-1 1,1 1-1,-1-1 0,0 1 1,1-1-1,-1 1 0,0-1 1,0 0-1,1 1 0,-1-1 1,0 0-1,0 0 0,0 1 1,0-1-1,1 0 0,-1 0 1,0 0-1,-1 0 0,1 0-264,-4 1 1456,1-5-889,1 2-363,1 0 44,-1 0-1,1 0 1,-1 0 0,1 0-1,0 0 1,0 0-1,0-1 1,0 1 0,1-1-1,-1 1 1,0-1 0,1 0-1,0 0 1,0 0-1,-2-5 1,3-1 23,0 0 0,1-1 1,0 1-1,0 0 0,1 1 0,0-1 1,0 0-1,1 0 0,1 1 0,5-12 1,-3 8-34,1 0 0,0 1 0,1 0 0,0 1 0,1-1 0,19-17 0,-23 25-59,-1 0-1,1 0 1,1 0 0,-1 1-1,0-1 1,1 1-1,-1 1 1,1-1 0,-1 1-1,1 0 1,0 0 0,7 0-1,-5 2-8,0 0 0,0 0-1,0 1 1,0 0 0,-1 0 0,1 1-1,-1 0 1,1 0 0,-1 1-1,0 0 1,7 6 0,0 0 2,0 0 1,-1 1-1,-1 1 0,12 14 1,-12-13-3,-1 0-1,-1 2 1,0-1 0,-1 1-1,0 1 1,-1 0 0,-1 0 0,-1 0-1,6 24 1,-1 1 136,-10-38-34,-1 1 121,1 5-326,-1-8 123,0-1 1,0 0 0,0 0 0,0 0 0,0 0 0,-1 0 0,1 1 0,0-1 0,0 0 0,0 0 0,0 0 0,0 0 0,0 0 0,0 0 0,-1 0-1,1 0 1,0 1 0,0-1 0,0 0 0,0 0 0,0 0 0,-1 0 0,1 0 0,0 0 0,0 0 0,0 0 0,0 0 0,-1 0 0,1 0 0,0 0-1,0 0 1,0 0 0,0 0 0,0 0 0,-1 0 0,1 0 0,0 0 0,0 0 0,0 0 0,0-1 0,0 1 0,-1 0 0,1 0 0,0 0 0,0 0-1,0 0 1,0 0 0,0 0 0,0 0 0,-1-1 0,1 1 0,0 0 0,0 0 0,0 0 0,0 0 0,0 0 0,0-1 0,-33-24 57,33 25-77,-1-1 1,1 1-1,-1 0 1,0 0-1,1-1 1,-1 1-1,1-1 1,0 1-1,-1 0 1,1-1-1,-1 1 1,1-1-1,-1 1 1,1-1-1,0 1 1,0-1-1,-1 0 1,1 1-1,0-1 1,0 1-1,-1-2 1,0-5 20,1-1 1,0 0-1,0 0 0,0 0 1,1 1-1,0-1 1,1 0-1,-1 1 0,1-1 1,5-11-1,-2 7-14,1 0 0,0 1-1,1-1 1,0 1 0,1 0 0,9-10 0,-3 6-4,-7 6-24,1 0-1,0 0 1,0 1 0,1 0-1,0 1 1,17-10 0,-25 16 13,1 1 1,-1-1-1,1 1 1,0 0-1,-1 0 1,1 0 0,0 0-1,-1 0 1,1 0-1,0 0 1,-1 0-1,1 1 1,0-1-1,-1 0 1,1 1-1,-1 0 1,1-1 0,-1 1-1,1 0 1,-1 0-1,0 0 1,1 0-1,-1 0 1,0 0-1,1 0 1,-1 0-1,0 0 1,0 1 0,0-1-1,1 3 1,8 17 0,-1 0 0,-1 0 0,-1 1-1,-1 0 1,-1 0 0,4 41 0,-4-26 44,17 59-1,-22-95-38,2 6 24,0 0-1,1 1 0,0-1 0,0 0 0,0 0 0,1-1 1,0 1-1,5 6 0,-7-12-20,0 0 1,-1 1-1,1-1 0,0 0 0,0 0 0,0 0 1,0 0-1,0-1 0,0 1 0,0 0 1,0-1-1,0 1 0,0-1 0,1 0 1,-1 0-1,0 0 0,0 0 0,0 0 1,0 0-1,0-1 0,1 1 0,-1-1 1,0 1-1,0-1 0,0 0 0,0 0 0,3-1 1,7-4-6,1-1 0,-1 0 0,-1 0 0,1-1-1,-1-1 1,-1 0 0,1 0 0,-2-1 0,1 0 0,-1-1 0,-1 0 0,0-1 0,12-22 0,-9 14-17,-2-1 0,0 0 0,-1-1 0,-1 1 0,0-2 0,-2 1-1,4-44 1,-8 55-8,0 0-1,-1 0 1,0 0-1,-1 0 1,-1 0-1,1 0 1,-2 0-1,-4-14 1,6 22 2,0 3 23,1 0 0,0 0 0,-1 0 0,1 0 0,0 0 0,0-1 0,-1 1 1,1 0-1,0 0 0,-1 0 0,1 0 0,0 0 0,-1 0 0,1-1 0,0 1 1,0 0-1,-1 0 0,1 0 0,0-1 0,0 1 0,0 0 0,-1 0 0,1-1 0,0 1 1,0 0-1,0 0 0,0-1 0,0 1 0,-1 0 0,1-1 0,0 0 0,0 1-1,0-1 1,-1 1 0,1-1-1,0 1 1,0 0-1,-1-1 1,1 1-1,0-1 1,-1 1 0,1 0-1,0-1 1,-1 1-1,1 0 1,-1-1-1,1 1 1,-1 0 0,1 0-1,0-1 1,-1 1-1,1 0 1,-1 0-1,1 0 1,-1 0 0,1 0-1,-1 0 1,1 0-1,-1 0 1,1 0-1,-1 0 1,1 0 0,-1 0-1,0 0 1,0 0-1,-4 1 0,0 0-1,-1 0 0,1 0 0,0 1 0,0 0 1,0 0-1,0 0 0,0 0 0,0 1 1,1 0-1,-1 0 0,1 0 0,0 1 1,0-1-1,0 1 0,-4 5 0,2-1 11,0 0 0,1 0 0,0 1 0,0-1 1,1 1-1,0 0 0,1 1 0,-3 11 0,5-19-5,1 0 1,-1 0-1,1 0 1,0 0-1,0 0 1,0 0-1,0 0 1,0 1-1,0-1 1,1 0-1,-1 0 1,1 0-1,1 3 1,0 2 5,1 4 6,0 0 0,1 0 0,1-1 0,0 1 0,0-1 0,1-1 0,0 1 0,0-1 0,1 0 0,1 0 0,-1-1 0,2 1 0,10 7 0,3 2-415,1-1 0,0-2 1,2 0-1,26 11 1,-34-18-726,0 0 0,28 7 0,-37-14 60,0 1 0,0-1 0,0 0 0,12 0 1,-18-1 784,-1 0 0,1 0 0,0 0 0,0 0 0,-1-1 0,1 1 0,0 0 0,-1-1 1,1 1-1,-1-1 0,1 1 0,0-1 0,-1 0 0,1 0 0,-1 1 0,1-1 0,1-2 0,1 0-1361,13-9-1229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29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221 310 4884,'0'0'374,"5"-3"-137,13-9 31,-13 9 22,-3 0 20,3-9 77,0 1 1,-1 0-1,0-1 1,-1 0-1,0 0 1,-1 0-1,1-24 1,-2 29-281,-2 0 0,1 0 1,-1 0-1,0 0 0,0 0 0,-1 0 0,0 0 1,0 1-1,-1-1 0,0 1 0,0-1 1,0 1-1,-1 0 0,0 0 0,0 0 0,-7-7 1,6 8-69,2 1-2,0 0 0,-1 0 0,0 1 0,1-1 0,-1 1 0,-1 0 0,1 0 0,0 1 0,-1-1 0,1 1 0,-1 0 0,0 0 0,-8-2 0,-7 1 12,15 2 5,0 2 21,-1 1-29,0 0 0,0 0 0,1 0 0,-1 1-1,1-1 1,-1 1 0,1 1 0,0-1 0,0 1 0,0 0 0,1 0-1,-1 0 1,1 1 0,0-1 0,-3 6 0,0 0 37,1 0 1,1 1 0,0-1-1,0 1 1,1 0-1,0 0 1,-3 20-1,4-13 86,1 0 0,0-1 0,2 1 0,0 0 0,1 0 1,1-1-1,0 1 0,9 29 0,-11-45-78,1 1 1,-1-1-1,1 0 1,0 0-1,0 0 1,0 0 0,0-1-1,0 1 1,0 0-1,0 0 1,1 0-1,-1-1 1,1 1 0,-1-1-1,1 1 1,0-1-1,-1 0 1,1 0-1,0 1 1,0-1-1,0 0 1,0-1 0,0 1-1,0 0 1,0 0-1,0-1 1,0 0-1,0 1 1,1-1-1,-1 0 1,0 0 0,0 0-1,3 0 1,2-1 2,-1-1 0,0 1 0,0-1 0,0 0 1,0 0-1,0 0 0,0-1 0,-1 0 0,1 0 0,-1-1 1,0 0-1,0 0 0,0 0 0,0 0 0,-1-1 0,0 1 1,4-7-1,9-12 176,-1-1 0,20-41 0,-6 11 8,-27 49-268,-3 5-10,0-1 0,0 1 0,0 0 0,0 0 0,0-1 0,0 1 0,0 0 0,0-1 0,0 1 0,0 0 0,0-1 0,0 1 0,1 0 0,-1 0 0,0-1 0,0 1-1,0 0 1,0 0 0,1-1 0,-1 1 0,0 0 0,0 0 0,0 0 0,1-1 0,-1 1 0,0 0 0,0 0 0,1 0 0,-1 0 0,0-1 0,0 1 0,1 0 0,-1 0 0,0 0 0,1 0 0,-1 0 0,0 0 0,1 0 0,-1 0 0,0 0 0,0 0 0,1 0 0,-1 0 0,0 0 0,1 0 0,-1 0 0,0 0 0,0 0 0,1 1 0,-1-1 0,0 0 0,1 0 0,-1 0 0,0 0 0,1 1 0,20 30 47,26 53 1,-43-77-40,-2-3 27,0 1-1,0-1 1,1 0 0,-1 0-1,1 0 1,0 0 0,1 0-1,-1 0 1,1-1-1,-1 0 1,1 0 0,4 3-1,-5-5 8,-1-1-1,1 1 1,-1-1 0,1 1-1,0-1 1,-1 0-1,1 0 1,-1 0 0,1-1-1,0 1 1,-1 0-1,1-1 1,-1 0 0,1 0-1,-1 0 1,0 0-1,1 0 1,-1 0 0,0 0-1,0-1 1,1 1-1,1-3 1,16-12 198,-1 0-1,32-36 1,-17 15-2128,-32 35 792,4-7-2587,-1 6 1739,8-16-10668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42.4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36 6525,'0'0'-236,"0"-3"20,0 2 206,0 0 0,0 0 0,0 0 0,0 0 0,0 0 0,0 1 0,0-1 0,1 0 0,-1 0 0,0 0-1,1 1 1,-1-1 0,0 0 0,1 0 0,-1 1 0,1-1 0,0 0 0,-1 0 0,1 1 0,-1-1 0,1 1 0,0-1 0,-1 1 0,1-1 0,0 1-1,0-1 1,-1 1 0,1 0 0,0-1 0,0 1 0,0 0 0,0 0 0,-1-1 0,1 1 0,0 0 0,0 0 0,0 0 0,0 0 0,1 0 0,2 0 44,3 4 22,4 4 79,0 0 0,0 0 0,-1 1 0,0 1 0,-1-1 0,0 2 0,0-1 0,-1 1 0,-1 1 0,0-1 0,0 1 0,-1 0 0,0 1 0,-2 0 0,1-1 0,-1 2 0,3 18 0,-6-19 394,-1-1 1,1 1-1,-2 0 1,0-1 0,0 1-1,-1-1 1,-1 1-1,0-1 1,-5 12 0,7-23-385,0 1-1,0-1 1,0 0 0,0 0 0,0 0 0,0 0 0,0 0 0,0 0 0,-1 0 0,1 0 0,0 0 0,0 0 0,-1-1 0,1 1 0,-1 0 0,1-1 0,-1 0 0,1 1 0,-1-1 0,1 0 0,-3 1 0,3-1-211,-3 1 1599,-1-6-1098,-17-12-41,21 17-369,0-1 1,0 0-1,0 1 1,0-1-1,1 0 1,-1 0-1,0 0 1,0 1-1,1-1 1,-1 0-1,0 0 1,1 0-1,-1 0 1,1 0-1,0 0 1,-1 0-1,1 0 1,0-1-1,-1 1 1,1 0-1,0 0 1,0-2-1,0 1 66,-1-5 11,-1 0-1,2 0 1,-1 0-1,1 0 1,0 1-1,1-1 1,-1 0-1,1 0 1,1 0-1,3-10 1,-3 6-38,2-3 5,1 0 0,0 0 0,1 0 0,0 1-1,1 0 1,1 0 0,0 1 0,1 0 0,14-16 0,-14 18-47,1 1-1,-1 0 1,1 0 0,1 1-1,-1 1 1,1-1 0,1 2-1,-1 0 1,1 0 0,21-7-1,-27 12-20,0 0 0,0 1 0,1-1 0,-1 1 0,0 0-1,0 1 1,0-1 0,1 1 0,-1 0 0,0 1 0,7 2 0,-2 0-2,1 1 0,-1 0 0,-1 1 1,1 0-1,10 8 0,-12-6 1,0 0 0,0 1 0,0 0 0,-1 0 0,0 1 0,-1 0-1,0 1 1,-1-1 0,0 1 0,-1 1 0,0-1 0,0 1 0,-2 0 0,1 0 0,-1 0-1,-1 0 1,1 14 0,-1 1 17,-1 1 0,-1-1 0,-2 1-1,0-1 1,-2 0 0,-11 42 0,-3 22-3722,17-89 2323,-28-34-9960,17 8 7748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42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1 199 7933,'15'-37'178,"2"1"1,24-38-1,-38 70-105,0 1-1,0-1 1,0 0 0,0 1-1,1-1 1,-1 1-1,1 0 1,0 0 0,0 0-1,0 1 1,0-1 0,1 1-1,-1 0 1,1 1 0,-1-1-1,1 1 1,0-1-1,-1 1 1,1 1 0,0-1-1,0 1 1,0 0 0,-1 0-1,1 0 1,0 1-1,0-1 1,0 1 0,-1 0-1,1 1 1,0-1 0,-1 1-1,0 0 1,1 0-1,-1 0 1,0 1 0,0-1-1,0 1 1,0 0 0,0 0-1,-1 1 1,1-1-1,4 8 1,2 2 48,-1 1 0,0 1-1,-1 0 1,0 0 0,-2 1 0,0-1 0,0 1-1,-2 1 1,0-1 0,3 30 0,-2 7 230,-2 1 1,-6 55 0,-15 93 444,8-118-169,1 134-1,9-205-946,1 0 0,0 0 1,1 0-1,1-1 0,0 1 0,0 0 0,1-1 1,1 0-1,10 19 0,-14-28-327,1-1 1,1 0-1,-1 0 1,0 0-1,0 0 1,1 0-1,-1-1 1,1 1-1,0-1 1,-1 1-1,6 1 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42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68 120 7293,'-17'-8'156,"12"5"-24,-1 1 0,1-1 1,0 0-1,0 0 0,0-1 0,0 0 1,-8-7-1,12 9 234,5-3 27,3-1-283,0 0 0,1 1 0,-1 0 0,1 1 0,0-1 0,1 2 0,-1-1 0,1 1 0,-1 0 0,1 1 0,15-3 0,22-2 163,47-1 0,-65 7-243,147-4-2139,-58 12-2902,-81-2 2825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43.6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5549,'3'3'-181,"0"1"286,0 0 0,0 1 0,0-1-1,-1 1 1,1-1 0,-1 1 0,0 0 0,2 11 5212,-4-12-4775,0-3-221,0-1 0,0 1 0,0 0 0,1 0 0,-1 0 0,0 0 0,0 0 0,0-1 0,1 1 0,-1 0 0,1 0 0,-1 0-1,0-1 1,1 1 0,-1 0 0,1-1 0,0 1 0,-1 0 0,1-1 0,0 1 0,-1-1 0,1 1 0,1 0 0,7 2-991,-5-2 997,-4-1-305,1 0 0,0 0 0,0 1 0,0-1 1,0 0-1,0 1 0,-1-1 0,1 0 0,0 1 1,0-1-1,-1 1 0,1 0 0,0-1 0,-1 1 0,1 0 1,0-1-1,-1 1 0,1 0 0,-1-1 0,1 1 0,0 1 1,16 22 5487,-16-32-5471,2-26-166,-2 25-229,1 6-496,0 0 0,0 0 0,0 0 0,-1 0 0,1 0 0,-1-1 0,2-5 0,-13-22-15456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53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49 209 10693,'0'0'-710,"1"-3"-386,-1-14 818,1-10 2193,0 16 4823,15 63-6612,42 157 1603,-56-196-1554,-1 1 0,0 0 0,-1 22 0,1 11 402,-1-43-406,0-4 55,-3 22-83,-6-9 6542,-18-35-6483,23 17-153,0 1 0,0-1 0,0 1 0,1-1 0,0 0 0,0-1 1,0 1-1,0 0 0,1-1 0,0 0 0,-2-7 0,-2-5 92,-4-7-42,1-1 0,2 0 0,1 0 0,0-1 0,2 1 0,2-1 0,0 0 0,3-47 0,1 65-89,-2 5-12,1 0 1,0 0-1,0 0 0,0-1 1,1 1-1,-1 0 0,1 1 1,0-1-1,0 0 0,1 0 1,-1 1-1,1-1 1,-1 1-1,1 0 0,0 0 1,1 0-1,-1 0 0,0 1 1,1-1-1,-1 1 0,1 0 1,0 0-1,0 0 0,0 0 1,0 1-1,0 0 0,6-2 1,2-1 0,35-11-5,0 2 0,81-11 0,101 2-111,-171 17-1,-57 5 125,79-3-2927,-74 2 2348,-1 1 0,0 0 1,0 1-1,1-1 0,-1 1 1,0 0-1,0 1 0,0-1 1,0 1-1,0 0 0,5 3 0,-6 5-5302,-2-2 4375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54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1 10081,'-3'1'-751,"-99"24"-1091,99-24 2066,0 0 38,-33 11 6566,50-13-6505,261-18 1156,-187 18-2396,-48 2-4566,-48 3 4539,-2 2 437,-15 7 89,-8-4-3261,-2-2 879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54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0 6117,'-44'28'-386,"41"-26"1022,0 0-215,-43 24 6847,44-23-6711,-4 2-716,6-5 213,0 1 0,0-1 0,0 0 0,0 0 0,0 0 0,0 1 1,0-1-1,0 0 0,0 0 0,0 0 0,0 0 0,0 1 1,0-1-1,0 0 0,0 0 0,0 0 0,0 0 0,1 1 0,-1-1 1,0 0-1,0 0 0,0 0 0,0 0 0,0 0 0,1 0 1,-1 0-1,0 1 0,0-1 0,0 0 0,0 0 0,1 0 0,-1 0 1,0 0-1,0 0 0,0 0 0,1 0 0,-1 0 0,0 0 1,0 0-1,0 0 0,0 0 0,1 0 0,-1 0 0,0 0 0,0 0 1,0 0-1,1-1 0,243 11 2095,-96-7-1589,-16 0-2900,-48-5-7623,-80 2 7399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55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6997,'0'-4'81,"0"3"-58,-1-1 0,1 1-1,0-1 1,0 1 0,0 0 0,0-1-1,0 1 1,1 0 0,-1-1 0,0 1 0,0 0-1,1-1 1,-1 1 0,1 0 0,0-1-1,-1 1 1,1 0 0,0 0 0,-1 0 0,1 0-1,0 0 1,0 0 0,0 0 0,0 0 0,2-2-1,0 2 34,0 0-1,0 0 1,0 0-1,0 0 1,0 1-1,0-1 0,0 1 1,0 0-1,0 0 1,0 0-1,5 0 1,11 3 196,0 1 0,0 1 0,20 8 0,-31-11-200,26 10 326,0 1-1,-1 2 1,48 30 0,-62-33-179,-1 1 0,0 1 0,-1 0 0,0 2 0,-1 0 0,24 32 0,-10 0 423,-29-45-483,1 0 21,3-35 1435,13-81-1462,33-59-119,-50 169-33,-7 2-25,-17 0 69,11 4 17,-116 87 1073,-130 121 1,243-197-1132,2 1 1,-22 29 0,33-42-524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55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 8657,'2'-1'292,"46"-19"2634,-44 19-1965,0 0-540,-3 0-227,0 1-124,-1-1 0,1 1 1,0-1-1,-1 1 0,1 0 0,0-1 1,0 1-1,0 0 0,-1 0 0,1 0 1,0-1-1,0 1 0,0 0 0,-1 0 1,1 0-1,0 0 0,0 0 0,0 1 1,0-1-1,-1 0 0,1 0 0,1 1 1,3 0-137,-1 1 0,0-1 0,0 1 0,0 0 1,0 1-1,-1-1 0,5 3 0,-3 7-1180,-5-8 995,1-1-415,-1 0 1,0 1 0,0 0 0,0-1 0,-1 1 0,1-1 0,-1 0 0,0 1 0,0-1 0,0 1-1,-2 3 1,3-6 536,-1 4-2947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55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8185,'2'21'699,"-1"-17"71,0 2 360,0 3-259,1-3 3644,-1-5-5111,3 5 2260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29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65 122 8973,'1'-4'-320,"3"-9"154,1 0 205,-1-1 0,3-22-1,1-2 785,-8 34 721,-4 17-1132,-56 219 1575,48-169-1846,4 0 0,2 1 0,3 98 0,8-78-4670,-5-83 4243,0 1 1,0-1-1,1 1 1,-1-1-1,0 1 1,-1 0-1,1-1 1,0 1 0,0-1-1,-1 1 1,1-1-1,-1 3 1,-1 0-561,1 1-2145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3:59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22243,'0'852'0,"6583"-852"0,-6583-852 0,-6583 852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02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52 143 9369,'0'0'-456,"2"-6"-270,6-17 911,-6 18 1643,-3-6-1566,0 1 4362,7-1-646,-9 36-3955,-10 109 274,3-4 7051,8-141-7156,-25-155 1013,20 120-963,6 41-222,-1-16 39,-1-22 74,3 38-101,2 2-29,0-1 0,-1 1 0,0-1 0,0 0 0,0 0 0,0 1 0,0-1 0,-1-6 0,4-10 2034,-2 11-3880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0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33 7921,'-18'-32'4958,"20"43"-4895,7 97 322,-5-14 489,10 84 1176,-7-77-861,-1-16-208,-6-82-888,0 16 96,0-16-32,-3 84 847,3-83-779,-1 11 18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04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77 111 8925,'0'0'-412,"-2"-5"-412,-6-14 686,5 15 790,-1 3-369,-5 0 1045,0-1 0,0-1 0,0 1 0,-12-6-1,19 6 750,5-4-1885,13-19-4,-14 23-133,1-1 0,-1 0 1,1 0-1,0 1 0,0-1 0,1 1 1,-1 0-1,0 0 0,1 0 1,-1 1-1,1-1 0,-1 1 0,1 0 1,0 0-1,5-1 0,1 1-34,-1 1 0,1 0 0,0 1 0,-1 0 0,1 1 0,-1-1-1,1 2 1,-1 0 0,0 0 0,0 0 0,0 1 0,-1 0 0,1 1 0,-1 0 0,15 12-1,-21-16-17,0 1 0,-1 0 0,1-1 0,0 1 0,-1 0 0,0 0 0,1 0 0,-1 0 0,0 0 0,0 0 0,0 1 0,0-1 0,1 3 0,-1-2 13,-1 2 0,0 13 2,0-14-8,-3 0 3,-12 18 72,-1 0-1,-1-1 1,-31 30-1,46-49-43,-16 12 132,17-14-144,-1 1 0,1 0-1,0-1 1,0 1 0,0 0 0,0 0-1,-1-1 1,1 1 0,0 0 0,0 0-1,1 0 1,-1 0 0,0 1 0,0-1-1,0 0 1,1 0 0,-2 2 0,3-2 2,-1-1 1,0 1-1,1-1 1,-1 1-1,0-1 1,1 1-1,-1-1 1,0 1-1,1-1 1,-1 0-1,1 1 0,-1-1 1,1 1-1,-1-1 1,1 0-1,-1 0 1,1 1-1,0-1 1,-1 0-1,1 0 1,-1 0-1,1 0 1,0 1-1,-1-1 1,1 0-1,1 0 1,64 0 1193,-46 0-1408,150-8-1579,-61-4-7451,-99 11 8440,7-2-3729,6-2 731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04.9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62 7577,'0'0'-376,"1"-4"62,6-53 6506,-8 68-5848,-1 70 737,-1 22 1138,5 0 0,30 198 0,-32-298-2103,1 2-5,3 37 250,-3-38-280,-1 0-4,3 42 1289,0-16-3769,-3-15-7931,6-66 6649,2 24-1310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05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54 178 9137,'0'0'-542,"-3"-2"52,-31-33-653,32 32 1238,0 0 53,0-4 395,-1 0 1,1-1 0,0 1-1,1-1 1,0 0 0,0 1-1,1-1 1,-1 0 0,2-9-1,0 12-211,9 0 132,5-6-114,5 4-69,1 1-1,29-4 0,-30 7-176,0 1-1,0 1 1,0 1 0,30 4 0,-46-3-98,0 0 0,0 1 0,0-1 0,0 1 0,-1 0 0,1-1 1,-1 2-1,1-1 0,-1 0 0,0 1 0,0-1 0,0 1 0,0 0 0,0 0 0,-1 0 1,1 0-1,2 5 0,2 31 136,-9-35-107,-3 8 60,-1 0 0,-1-1 0,0 0-1,0 0 1,-1 0 0,0-1 0,-1-1 0,-16 15-1,23-23 19,1 0-72,0 0 0,-1 0 0,1 0 0,0 0 0,0 0 0,0 1 0,0-1 1,0 0-1,0 0 0,1 1 0,-1-1 0,0 0 0,1 1 0,-1 1 0,-8 9 1417,10-12-1453,-1 0 1,1 0 0,0 0 0,-1 0-1,1 0 1,-1 0 0,1 0 0,-1 0-1,1 0 1,-1 1 0,1-1 0,-1 0-1,1 0 1,-1 1 0,1-1 0,-1 0-1,1 0 1,-1 1 0,1-1-1,-1 1 1,0-1 0,1 1 0,-1-1-1,0 0 1,1 1 0,-1 0 0,1 0-1,0 0 1,-1 0 0,1-1 0,-1 1-1,1 0 1,0 0 0,0-1 0,-1 1 0,1 0-1,0-1 1,0 1 0,0-1 0,0 1-1,0-1 1,0 0 0,0 1 0,0-1-1,0 0 1,0 1 0,1-1 0,54 8 154,41 10 110,-91-16-266,-1 0 0,1 0-1,0 1 1,-1 0 0,10 7-1,-9-5 3,-3-4 7,-2 1 13,0-2-22,-1 0 1,0 0 0,1 0-1,-1 1 1,0-1-1,1 0 1,-1 0 0,0 0-1,0 1 1,1-1-1,-1 0 1,0 0 0,0 1-1,1-1 1,-1 0-1,0 1 1,0-1 0,0 0-1,0 1 1,1-1-1,-1 0 1,0 1 0,0-1-1,0 0 1,0 1-1,0-1 1,0 0 0,0 1-1,0-1 1,0 1-1,0-1 1,0 0-1,0 1 1,0-1 0,0 0-1,-1 1 1,1-1-1,0 0 1,0 1 0,0-1-1,0 0 1,-1 1-1,1-1 1,-11 6 31,1-1 1,-1-1-1,0 0 0,0 0 1,0-1-1,0 0 0,-16 1 1,-42 6 152,66-9-141,-2-1-12,-14 0-57,14 0-129,1-1-828,-4-1 948,-16-8-6476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06.4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59 9205,'32'-45'331,"-31"42"355,1 0-172,2-3-733,-4 6 266,0 0 1,0-1-1,0 1 1,0 0-1,1 0 1,-1 0-1,0 0 1,0 0-1,0 0 1,0 0-1,0 0 0,0 0 1,0 0-1,0 0 1,0 0-1,0 0 1,1 0-1,-1 0 1,0 0-1,0 0 1,0 0-1,0 0 1,0 0-1,0 0 1,0 0-1,0 0 1,1 0-1,-1 0 1,0 0-1,0 0 0,0 0 1,0 0-1,0 0 1,0 0-1,0 0 1,0 0-1,0 1 1,0-1-1,0 0 1,1 0-1,-1 0 1,0 0-1,0 0 1,0 0-1,0 0 1,0 0-1,0 0 1,0 0-1,0 1 0,0-1 1,0 0-1,0 0 1,0 0-1,0 0 1,0 0-1,0 0 1,0 0-1,0 0 1,0 1-1,0-1 1,0 0-1,0 0 1,0 0-1,0 0 1,9 54 1024,-2 1 0,-1 64 0,11 86 1309,12 24 133,-29-226-2434,7 40 244,-6-39-271,2 14 177,0-7-24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07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27 9513,'0'0'-316,"0"-3"-149,-11-21 1081,11 24-599,-1 1 0,0-1 0,1 0-1,-1 0 1,1 1 0,-1-1 0,1 0-1,-1 1 1,1-1 0,-1 1 0,1-1-1,0 1 1,-1-1 0,1 1-1,0-1 1,-1 1 0,1-1 0,0 1-1,-1-1 1,1 1 0,0-1 0,0 2-1,-3 2 14,1 0 1,-1 0-1,1 0 0,-1 0 0,-1 0 0,1-1 0,-6 6 0,-99 65 1219,106-72-1052,0 2 112,1-4-278,1 1-1,-1-1 0,1 0 1,0 1-1,-1-1 1,1 0-1,-1 1 1,1-1-1,0 1 0,0-1 1,-1 1-1,1-1 1,0 1-1,0-1 0,-1 1 1,1-1-1,0 1 1,0 0-1,0-1 1,0 1-1,0-1 0,0 1 1,0-1-1,0 1 1,0-1-1,0 1 1,0 0-1,0-1 0,0 1 1,1-1-1,-1 1 1,0 0-1,10 6 211,0 0 0,0-1-1,1 0 1,0-1 0,0 0-1,0-1 1,0 0 0,22 4-1,-1 1 537,-28-7-503,-4-2-226,1 0-1,-1 1 1,0-1-1,1 0 1,-1 0-1,0 1 0,1-1 1,-1 0-1,1 0 1,-1 1-1,0-1 1,1 0-1,-1 0 1,1 0-1,-1 0 1,1 0-1,-1 0 1,0 0-1,1 0 1,-1 0-1,1 0 1,-1 0-1,1 0 1,-1 0-1,1 0 0,-1 0 1,0 0-1,1 0 1,-1-1-1,1 1 1,-1 0-1,1 0 1,-1-1-1,0 1 1,1 0-1,-1-1 1,20-8 1552,-19 9-1945,3-3 589,-2-6 68,3-7 111,-3-57 391,0 59-761,-2 10 54,1 0-93,1-11-11,-2 12-9,3 13-95,17 83 102,1 24 192,-9-66-3515,-6-35-135,19-9-8927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08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79 7913,'0'0'-451,"0"-4"88,-2-12 115,2 12 172,0 0 224,-5-26 1942,1 13 698,2 13-1586,1 6-368,-16 237 1473,28-18-38,-1-3-313,-7-148-1328,-3-67-542,0 1 3,0 51 711,0-40-5779,0-1-5581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08.5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144 43 8673,'0'0'-429,"0"-4"72,0 1 341,-1 1 0,1-1 1,0 0-1,-1 1 0,0-1 0,1 0 0,-1 1 0,0-1 0,0 1 0,-1 0 0,-2-5 0,2 4 589,-4 4-309,-17 2 6,17-3 6,-2 2-62,0 0-1,0 0 1,0 1-1,1 0 1,-1 1-1,1-1 0,0 1 1,0 1-1,-8 5 1,14-9-133,0 0 1,0 0 0,0 1-1,0-1 1,0 0 0,0 1-1,1-1 1,-1 1 0,0-1-1,1 0 1,-1 1 0,1-1-1,0 1 1,-1 0 0,1-1-1,0 1 1,0-1 0,0 1-1,0-1 1,0 1 0,0-1-1,1 1 1,-1 0 0,0-1-1,1 1 1,-1-1 0,1 1-1,0-1 1,-1 0 0,2 2-1,11 15 414,1-1-1,1 0 0,19 17 0,-1-1 45,-27-27-428,3 3 39,0 1 1,0 0 0,-1 0 0,-1 0-1,12 22 1,-18-29 67,-1 0-188,0 0 0,-1 0 0,0 0 0,1 0 0,-1-1-1,0 1 1,-1 0 0,1 0 0,0-1 0,-1 1 0,0-1 0,1 1-1,-3 2 1,1-2 68,-3-8-3827,-21-15 2113,27 20 1519,-1 0 0,1-1 0,0 1 1,-1 0-1,1-1 0,-1 1 0,1 0 0,-1-1 0,1 1 0,0-1 0,-1 1 1,1 0-1,0-1 0,-1 1 0,1-1 0,0 1 0,0-1 0,-1 1 0,1-1 0,0 1 1,0-2-1,-11-39-5027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30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5 102 6609,'-4'-17'-206,"3"14"19,2-1 41,8-16 67,-7 17 94,2 0 0,-1 0 0,0 1 1,1-1-1,-1 1 0,1 0 0,-1 0 1,1 0-1,0 1 0,0-1 1,0 1-1,7-2 0,-2 0 15,24-5 411,-1 2 1,2 1 0,-1 1 0,61 1-1,-92 3-425,0 0-1,0 0 1,0 1-1,0-1 1,0 0-1,0 1 0,0-1 1,0 1-1,0 0 1,-1 0-1,1 0 1,0 0-1,0 0 1,-1 0-1,1 0 0,-1 0 1,1 1-1,-1-1 1,1 1-1,1 1 1,1 3 71,-1 0 0,0 1 1,1-1-1,2 11 1,1 0 55,4 11 163,-3-8 23,1 1 0,1-1 0,1 0 0,15 20-1,-24-37-226,0 0 0,0-1 0,1 0-1,-1 0 1,1 1 0,0-1-1,-1-1 1,1 1 0,0 0 0,0-1-1,0 1 1,0-1 0,0 0 0,0 0-1,1 0 1,-1-1 0,0 1-1,1-1 1,-1 0 0,0 1 0,1-1-1,-1-1 1,0 1 0,0 0 0,1-1-1,-1 0 1,0 0 0,0 0-1,0 0 1,0 0 0,0-1 0,0 1-1,5-4 1,4-3 202,1-1 1,-2 0-1,1 0 0,-2-1 0,1 0 1,11-16-1,-4 2 311,-2-1-1,21-44 1,-36 66-359,1 11-211,1 10-14,0 0-1,-2 0 1,0 0-1,0 0 1,-4 27-1,-20 100 114,0 17-43,22 128-113,-1 20-308,1-300 301,0 1-1,0-1 1,-1 0-1,0 0 0,-1 0 1,0 0-1,0-1 1,-1 1-1,-10 16 0,11-22 15,0 1 0,-1-1-1,0 0 1,0 0-1,0 0 1,-1-1 0,1 1-1,-1-1 1,1 0 0,-1-1-1,0 1 1,0-1 0,-1 0-1,1 0 1,0 0 0,-1-1-1,1 0 1,-1 0-1,-10 0 1,-7 0 1,0-1-1,0-2 1,0 0 0,1-2-1,-32-8 1,19 2 82,0-2-1,-53-25 1,75 31-18,0-1 1,1-1 0,-1 1 0,2-2-1,-1 0 1,1 0 0,-19-21-1,27 26-41,-1-1-1,1 1 1,1-1-1,-1 0 1,1 0 0,-1 0-1,1 0 1,1 0-1,-1 0 1,1 0-1,0-1 1,0 1-1,1 0 1,-1-1-1,1 1 1,0-1-1,1 1 1,-1-1-1,1 1 1,0 0-1,1 0 1,-1-1-1,1 1 1,3-6-1,6-13-122,2 1-1,1 0 0,1 1 0,0 0 1,30-30-1,103-88-1759,43-18-2886,-57 61-2724,-106 78 4082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08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90 7641,'-1'-2'-62,"0"1"92,1 0-1,0 1 1,0-1 0,-1 1-1,1-1 1,0 0-1,0 1 1,0-1-1,0 0 1,0 1-1,0-1 1,0 0-1,0 1 1,0-1 0,0 0-1,0 1 1,0-1-1,0 0 1,1 1-1,-1-1 1,0 1-1,0-1 1,1 0 0,-1 1-1,0-1 1,1 1-1,-1-1 1,1 1-1,-1-1 1,1 1-1,-1-1 1,1 1-1,-1 0 1,1-1 0,-1 1-1,1 0 1,0-1-1,0 1 1,31-10 749,-21 8-553,186-34 2104,-138 28-4339,-5-1-3467,-51 8 2750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10.3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86 47 6497,'0'0'-29,"-4"-1"58,-39-4 1264,38 4-606,1 1-375,-22-1 1881,22 0-1002,5 0-20,34-3 2041,-11 2-3801,225-20-1541,-146 14-7353,-97 8 6985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10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 5649,'-41'15'-335,"12"1"6037,40-15-5430,68 2-757,114-11 0,-144 4-1588,-43 4 1665,17-3-2839,0-1 513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11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236 63 6385,'-1'-1'-5,"-2"-5"23,0 0 0,0 0 0,-1 1 0,0-1 1,-1 1-1,1 0 0,-10-9 0,12 12 496,-7-5-478,9 7 9,0 0 1,0 0 0,0 0 0,1 1-1,-1-1 1,0 0 0,0 0 0,0 0-1,0 0 1,0 0 0,0 0 0,0 1-1,0-1 1,0 0 0,0 0 0,0 0-1,0 0 1,0 0 0,0 1 0,0-1-1,0 0 1,0 0 0,0 0 0,0 0-1,0 0 1,0 1 0,0-1 0,0 0-1,0 0 1,0 0 0,0 0 0,0 0-1,0 1 1,0-1 0,0 0 0,0 0-1,0 0 1,0 0 0,-1 0 0,1 0-1,0 0 1,0 1 0,0-1 0,0 0-1,0 0 1,0 0 0,-1 0 0,1 0-1,0 0 1,0 0 0,0 0 0,0 0-1,0 0 1,-1 0 0,1 0 0,0 0-1,0 0 1,0 0 0,0 0 0,0 0-1,-1 0 1,1 0 0,0 0 0,0 0 0,0 0-1,4 14 121,-3-9-89,1 1 0,0 0-1,0-1 1,0 0 0,1 1 0,0-1-1,0 0 1,0 0 0,1-1 0,6 8-1,9 6 321,0-1-1,0-1 0,2-1 1,41 23-1,100 41 894,-119-59-937,79 31 564,-52-22-3,69 39 0,-75-36 204,-61-30-852,5 1-254,-8-3 41,0 0-1,0 0 1,0 0-1,0 0 1,0 0-1,1 0 1,-1 1-1,0-1 1,0 0-1,0 0 0,0 0 1,0 0-1,0 0 1,0 0-1,1 0 1,-1 1-1,0-1 1,0 0-1,0 0 1,0 0-1,0 0 0,0 0 1,0 1-1,0-1 1,0 0-1,0 0 1,0 0-1,0 0 1,0 1-1,0-1 0,0 0 1,0 0-1,0 0 1,0 0-1,0 1 1,0-1-1,0 0 1,0 0-1,0 0 1,0 0-1,0 0 0,0 1 1,-1-1-1,1 0 1,0 0-1,0 0 1,0 0-1,0 0 1,0 0-1,0 0 1,0 1-1,-1-1 0,1 0 1,0 0-1,-142 57 301,-45 22 8,137-53-449,-237 126 902,219-111-1422,2 3-1,-66 56 0,93-62-4627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11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40 9937,'-2'-3'-282,"-7"-33"4394,10 49-3870,29 250 2424,-8-130-2113,-9-112-6045,-7-13-1330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12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109 112 6429,'51'-55'-604,"-48"52"804,11-29 3061,-37 14-2567,18 14-353,-1 4-4,-15 2-16,15-1-11,-3 1-147,1 0-1,-1 0 1,1 1-1,0 0 1,0 1-1,0 0 1,0 0 0,0 0-1,1 1 1,0 1-1,-9 7 1,15-11-110,-1-1-1,1 1 1,0-1 0,0 1-1,0 0 1,0-1 0,1 1 0,-1 0-1,0 0 1,1 0 0,-1 0-1,1 0 1,0 0 0,-1-1 0,1 1-1,0 0 1,0 0 0,0 0 0,1 3-1,11 31 557,-6-26-480,0-1 0,1-1 0,0 1 0,1-1 0,0-1 0,0 1 0,1-1 0,-1-1 0,2 1 0,17 8 0,4 5 151,144 95 934,-161-102-1115,-14-12-89,1-1 0,0 1 1,-1-1-1,0 1 0,1-1 1,-1 1-1,1 0 0,-1-1 0,0 1 1,1 0-1,-1-1 0,0 1 1,0 0-1,1 0 0,-1-1 1,0 1-1,0 0 0,0 0 1,0-1-1,0 1 0,0 0 1,0 0-1,0-1 0,0 1 1,-1 0-1,1 0 0,-1 0 1,-4 5 21,-1 0-1,1-1 1,-2 0 0,1 0 0,0-1 0,-1 1 0,0-1-1,0-1 1,0 0 0,-1 0 0,1 0 0,-13 3 0,-3-1-194,-1 0 1,1-1 0,-27 0-1,48-4-28,0 0-1,0 0 1,1 0 0,-1 0-1,0-1 1,0 1-1,0-1 1,1 1-1,-1-1 1,0 0-1,1 0 1,-1 0 0,1 0-1,-1 0 1,1 0-1,-1 0 1,1 0-1,0 0 1,0-1-1,-2 0 1,2 0-304,0 0 0,-1 0-1,1 0 1,0 0 0,0 0 0,0 0 0,1 0 0,-1-1-1,1 1 1,-1 0 0,1 0 0,-1-1 0,1 1-1,0 0 1,0 0 0,1-4 0,3-22-3222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12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 38 7701,'-17'-8'-188,"13"7"102,2-1 141,2 2 0,0 0 0,-1 0 0,1 0 0,0 0 0,0 0 0,0-1 0,0 1 1,-1 0-1,1 0 0,0 0 0,0 0 0,0 0 0,0 0 0,0-1 0,-1 1 0,1 0 0,0 0 0,0 0 0,0 0 0,0-1 0,0 1 0,0 0 1,0 0-1,0 0 0,0 0 0,0-1 0,0 1 0,0 0 0,0 0 0,0 0 0,0-1 0,0 1 0,0 0 0,0 0 0,0 0 0,0-1 0,0 1 0,0 0 1,0 0-1,0 0 0,0 0 0,0-1 0,0 1 0,0 0 0,1 0 0,-1 0 0,0 0 0,0-1 0,0 1 0,1 0 0,14-7 526,35-1-160,169 5 2650,-193 2-2736,27 4 173,-49-2-614,2 3-708,-3-1-1520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4:13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1494 247 5448,'-2'-4'-326,"-3"-7"305,-1-1 1,-1 0-1,0 1 0,0 1 0,-1-1 0,-1 1 0,0 0 0,0 1 0,0 0 0,-22-15 0,9 12 206,-1 1 0,0 1 0,0 0 0,-1 2 0,-38-8 0,-127-14 1093,101 20-276,-1 4 1,-167 9-1,220 0-786,1 2 0,0 1-1,0 2 1,0 1-1,1 2 1,0 1-1,1 2 1,1 1-1,0 2 1,-33 22-1,49-27-87,-1 1-1,2 1 0,0 0 1,1 1-1,0 0 0,1 1 1,1 1-1,1 0 0,-11 21 1,17-28-62,0 1 1,1-1 0,0 1 0,1 1-1,0-1 1,1 0 0,0 1 0,1-1-1,0 1 1,0-1 0,2 1 0,-1-1 0,2 1-1,-1-1 1,2 1 0,-1-1 0,7 17-1,-2-11 54,1 0-1,1-1 0,0 0 1,1-1-1,1 0 0,1 0 1,0-1-1,0 0 0,29 23 1,-19-21-17,0-1 0,1-1-1,0-1 1,1-1 0,1-1 0,31 9 0,0-4 24,1-4 0,0-1 0,1-4 0,0-1-1,98-5 1,-84-4-46,1-3-1,-1-3 0,-1-3 0,0-4 1,0-2-1,-2-4 0,82-37 0,-123 46 32,0-2-1,-1-1 0,-1-1 1,-1-2-1,40-36 0,-54 44-44,0-1-1,-1 0 1,0 0-1,-1-1 1,0 0-1,-1 0 1,-1-1 0,0 0-1,-1-1 1,0 1-1,-1-1 1,-1 0-1,3-21 1,-6 29-48,-1 1 1,0 0-1,0-1 0,0 1 1,-1-1-1,0 1 0,0 0 1,-1-1-1,1 1 0,-1 0 1,-1 0-1,1 0 0,-1 0 1,-4-6-1,1 4 7,-1-1 1,0 1-1,0 0 1,0 1-1,-1 0 0,0 0 1,-18-10-1,0 2-32,-2 1-1,0 1 1,0 2 0,-55-14-1,28 12-748,-2 2-1,-57-2 1,-112 3-6295,211 10 6399,-42 0-3046,5 4-1302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37.9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391 959 3708,'-3'2'528,"-25"15"7804,36-23-8097,12-8 115,0-1 0,0-1 0,-2-1 0,17-19 0,87-136 641,-103 140-843,-1-1-1,-2-1 1,20-57 0,-33 80-122,0 0 0,0 0 0,-1 0 0,-1-1-1,0 1 1,0-1 0,-1 1 0,-1-1 0,0 1 0,0 0 0,-1-1 0,-1 1 0,0 0 0,0 0 0,-7-12 0,3 8-13,-2 0 1,0 1 0,0 0-1,-2 1 1,1 0 0,-2 0-1,0 1 1,0 1 0,-23-17-1,4 7 15,0 2 0,-1 0 0,-65-25-1,35 21-44,-84-18 1,128 38-44,1 2 0,-24 0 0,37 1 42,9 8 23,13 18-16,-1 0 1,-2 1-1,15 36 0,-14-16 45,-3 1-1,-2 0 1,-3 0-1,6 98 0,-18 202 570,1-262-416,2 432 757,8-420-713,4 0 0,4-1 0,34 120 0,-39-186 86,22 51 1,-31-79-277,1 0 0,0-1 0,-1 1 0,1-1 1,0 0-1,0 1 0,1-1 0,-1 0 0,0 0 0,1 0 0,-1 0 1,1-1-1,-1 1 0,1-1 0,0 0 0,0 1 0,0-1 0,0 0 1,0-1-1,3 1 0,-3 0 85,4-6-6,-1 1-102,-1 0 0,0-1 1,0 0-1,0 0 0,0 0 0,-1-1 1,0 0-1,0 1 0,0-1 0,-1-1 1,0 1-1,0-1 0,3-11 0,-2 2-29,-1-1 1,0 0-1,-2 0 0,0 0 0,-1 1 0,0-1 1,-5-24-1,0 14-33,-1 1 1,-1 0 0,-22-51 0,1 19-94,-4 0 0,-75-102 1,-20 6-164,14 18-100,96 108 161,16 25 110,6-3 9,0 1 83,1 0 0,0 0 0,0 0 0,1 1 0,-1 0 1,1 0-1,0 0 0,0 1 0,0 0 0,0 0 0,0 1 0,1 0 1,9-1-1,365-67-1528,70-17-556,-449 87 2111,5-2-19,1 0 0,0 0-1,-1-1 1,1 0 0,-1 0 0,0-1 0,0 0 0,0-1-1,-1 0 1,0 0 0,9-8 0,-2-7-94,-14 19 117,0 1 1,0 0 0,0-1-1,1 1 1,-1 0 0,0-1-1,0 1 1,0 0 0,0-1 0,0 1-1,0 0 1,0-1 0,0 1-1,0 0 1,-1-1 0,1 1 0,0 0-1,0-1 1,0 1 0,0 0-1,0-1 1,0 1 0,-1 0 0,1-1-1,0 1 1,0 0 0,-1 0-1,1-1 1,-1 1 0,-1-1-11,0 0 0,0 1-1,0-1 1,0 1 0,0 0 0,0 0 0,0 0 0,0 0 0,0 0 0,-3 0 0,-3 1 60,6-2-46,0 1 0,0 0 0,0 0 0,0 1 0,0-1 0,0 0 0,0 0 0,0 1 0,1 0 0,-1-1 0,0 1 1,0 0-1,0 0 0,0 0 0,1 0 0,-1 0 0,-1 1 0,-4 3-3,-6 2 11,0 1 1,0 1-1,0 0 0,1 0 0,1 1 0,-1 1 0,2-1 1,-1 2-1,-12 19 0,19-25 30,0 0 0,1 0-1,0 1 1,0-1 0,0 1 0,1 0 0,0-1-1,0 1 1,1 0 0,0 0 0,0 0 0,1 0 0,0 0-1,0 1 1,1-1 0,-1 0 0,1 0 0,1 0-1,0-1 1,0 1 0,0 0 0,4 7 0,1-1 89,0 0 1,1-1-1,1 0 0,0 0 1,0-1-1,18 16 0,70 50 1165,-94-75-1167,1-1 0,-1 1 0,1-1 0,0 1 1,-1-1-1,1 0 0,0-1 0,7 2 1,-7-2-3,0 1 402,0-6-297,12-12-19,-16 17-194,1-1 0,-1 0-1,1 1 1,-1-1-1,0 0 1,1 0-1,-1 1 1,0-1 0,1 0-1,-1 0 1,0 0-1,0 0 1,0 1-1,0-1 1,0 0 0,0 0-1,0 0 1,0 0-1,0 1 1,0-1-1,0 0 1,0 0 0,-1 0-1,1 1 1,0-1-1,-1 0 1,0-1 0,-2-18 131,-2-1 0,0 0 1,-12-26-1,10 30-92,1 0-1,1-1 1,0 0-1,-2-25 1,7 37-49,-1 0 1,2 0-1,-1 0 1,1 0-1,0 0 0,0 0 1,0 1-1,1-1 1,0 0-1,0 1 1,0-1-1,1 1 1,0 0-1,0 0 1,0 0-1,1 0 0,7-8 1,-8 10-8,1 0 1,0-1-1,0 1 0,0 1 0,0-1 1,0 0-1,0 1 0,1 0 1,-1 0-1,1 1 0,-1-1 1,1 1-1,0 0 0,0 0 0,0 0 1,-1 1-1,1 0 0,0 0 1,0 0-1,0 0 0,6 2 1,-5-1-2,0 1 0,0-1 0,0 1 1,0 1-1,-1-1 0,1 1 0,-1 0 1,0 0-1,1 0 0,-1 1 0,-1 0 1,1 0-1,0 0 0,-1 1 0,0-1 1,0 1-1,-1 0 0,1 0 1,-1 1-1,0-1 0,0 1 0,2 5 1,-2 1 3,1-1 0,-2 1 0,1 0 0,-2 0 1,1 0-1,-2 0 0,0 0 0,0 0 1,-4 22-1,-22 16 288,23-58-276,0 4-19,1-1 1,1 0-1,-1 0 0,1 0 0,0 0 1,0 0-1,0 0 0,0 0 1,1 0-1,0 0 0,0 0 1,1 0-1,-1 0 0,1 0 1,0 0-1,4-9 0,3-7-198,1 0-1,2 1 0,0 1 1,1 0-1,0 0 0,25-25 1,-16 21-1216,28-24 0,27-10-5429,-59 47 3440,-1 2-1118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38.4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525 61 8925,'1'-3'-16,"0"1"0,-1-1 0,1 1 0,-1-1 1,0 1-1,0-1 0,0 0 0,0 1 0,0-1 0,-1 1 0,1-1 1,-1 1-1,1-1 0,-1 1 0,0-1 0,0 1 0,0-1 1,0 1-1,-1 0 0,1 0 0,-4-4 0,2 3 152,-7 10 56,3-3-149,-6 4 37,1 0 0,1 0 0,-1 2 0,2-1 0,-13 14 1,-20 29 293,3 3 1,2 1 0,2 1 0,-35 78 0,36-58 65,4 2-1,4 1 1,-19 91 0,31-103-139,3 2 1,3 0 0,3 0-1,4 1 1,2-1 0,14 101 0,-8-132-229,2-1 1,1 1 0,2-1 0,2-1 0,1 0-1,2-1 1,1-1 0,2-1 0,2 0-1,1-1 1,1-1 0,2-2 0,29 29-1,-20-26-576,1-3 0,2-1 0,57 34 0,-66-47-959,1-1 1,1-1 0,0-2 0,1 0-1,54 11 1,-45-18-2108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31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42 7073,'1'-2'-276,"12"-27"-263,-12 26 504,2 1 5,2-2-98,-5 4 160,0 0 0,0-1 1,0 1-1,0 0 0,1 0 0,-1 0 0,0 0 1,0 0-1,0 0 0,1 0 0,-1 0 0,0-1 1,0 1-1,0 0 0,1 0 0,-1 0 0,0 0 0,0 0 1,1 0-1,-1 0 0,0 0 0,0 0 0,0 0 1,1 0-1,-1 0 0,0 1 0,0-1 0,0 0 1,1 0-1,-1 0 0,0 0 0,0 0 0,0 0 1,1 0-1,-1 1 0,0-1 0,0 0 0,0 0 0,0 0 1,1 0-1,-1 1 0,0-1 0,0 0 0,0 0 1,0 0-1,0 0 0,0 1 0,0-1 0,0 0 1,0 1-1,12 56 1254,7 90 0,-8-54-637,-4 62-162,-4-64-4518,-3-81 1553,-2 8-572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39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 8105,'0'0'94,"2"-3"-10,-1 2 87,-1-1-1,1 1 0,1-1 0,-1 1 0,0-1 1,0 1-1,0 0 0,1 0 0,-1 0 0,0-1 0,1 1 1,2-1-1,-1 18 1309,-2 6-1634,1 3 429,-1 1 0,-1-1 1,-5 29-1,1 5 116,-4 58 305,0 29-552,8-142-839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39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8 160 6741,'-2'-27'300,"-1"4"-24,1 2 168,2-10-84,0 9-76,2-6-440,13 21-1128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39.4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0 0 5380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39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88 214 4984,'5'6'50,"-1"1"0,0 1 0,-1-1 0,1 0 0,-1 1-1,-1 0 1,1 0 0,-1 0 0,-1 0 0,1 0 0,-1 0 0,-1 13-1,0-11 442,-1 0-1,-1 0 0,0 1 0,0-1 1,-1-1-1,0 1 0,-1 0 0,0-1 1,-8 14-1,11-21 707,-2 1-510,3-2-612,0-1 1,-1 1-1,1-1 0,-1 0 0,1 1 1,-1-1-1,1 1 0,-1-1 0,1 0 1,-1 1-1,1-1 0,-1 0 1,0 1-1,1-1 0,-1 0 0,1 0 1,-1 0-1,0 0 0,1 0 0,-1 0 1,0 0-1,1 0 0,-1 0 0,0 0 1,1 0-1,-1 0 0,1 0 0,-1 0 1,0 0-1,1-1 0,-1 1 0,1 0 1,-1 0-1,0-1 0,-17-18 1203,17 18-1446,-5-8 304,0-1 1,1 0-1,0 0 1,1 0-1,0 0 1,0-1-1,1 0 1,0 0-1,1 0 1,1 0-1,-1 0 1,2 0-1,0 0 1,1-16-1,2 6-22,0 1-1,1-1 0,1 1 0,13-34 1,-15 45-89,1 1 0,0-1 1,1 1-1,-1 0 0,2 0 1,-1 1-1,1-1 0,0 1 1,0 1-1,1-1 0,0 1 0,15-10 1,-19 14-22,1 1-1,-1-1 1,1 1 0,0 0 0,0 0-1,-1 0 1,1 1 0,0-1 0,0 1-1,0 0 1,0 0 0,-1 1 0,1-1-1,0 1 1,0-1 0,0 1 0,-1 1 0,1-1-1,0 0 1,-1 1 0,1 0 0,3 2-1,0 1 1,1 0 0,-1 0 0,0 1 0,0 0 0,0 0 0,-1 1 0,0 0 0,9 13 0,-4-1 11,-1 1 0,-1 0 0,0 1 0,-2 0 0,0 0 0,5 33 0,11 133 88,-20-156-141,1 11-1124,-3 80 0,-1-119-41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0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 7717,'23'-53'467,"-22"50"203,1 14-401,35 223 2186,11 377 1,-43-479-1878,0-10-2076,-4-40-7332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0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10 126 6977,'0'0'57,"-1"0"0,1 0 1,0 0-1,-1 0 0,1 0 0,-1 0 1,1 0-1,0 0 0,-1-1 1,1 1-1,-1 0 0,1 0 0,0-1 1,-1 1-1,1 0 0,0 0 1,-1-1-1,1 1 0,0 0 0,0-1 1,-1 1-1,1 0 0,0-1 1,0 1-1,-1 0 0,1-1 0,0 1 1,0-1-1,0 1 0,0-1 1,0 1-1,0 0 0,0-1 0,0 1 1,0-1-1,0 1 0,0-1 1,0 1-1,0 0 0,0-1 0,0 1 1,0-1-1,0 1 0,0 0 1,0-1-1,1 1 0,-1-1 0,0 1 1,0 0-1,1-1 0,-1 1 1,1-1-1,4-4 30,1 1-1,0-1 1,0 1 0,1 0-1,-1 1 1,1-1 0,0 1-1,0 1 1,0-1 0,0 1-1,14-2 1,161-20 6,60-10-6656,-197 26 3836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0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 6965,'1'-24'2742,"2"19"-1101,7 39-586,8 73-305,12 113 350,-29-180-5436,-1-35 3901,0-1-1513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0.9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8 318 7533,'-8'-264'3016,"8"261"-2980,0 0 1,1 1-1,-1-1 0,1 0 0,-1 1 1,1-1-1,0 0 0,0 1 1,0-1-1,0 1 0,1 0 0,-1-1 1,1 1-1,-1 0 0,1 0 1,0 0-1,0 0 0,0 0 0,0 0 1,4-2-1,-3 2-534,2 3-338,15 3-576,-15-3-382,-1 2-501,13 16-325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1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66 153 6413,'-8'-4'73,"-25"-10"70,25 10 35,-7-13 836,14 14-518,1 2-437,0-1 1,-1 1 0,1 0 0,0 0-1,0 0 1,0 0 0,0 0-1,1 0 1,-1 0 0,0 0-1,0 0 1,1 0 0,-1 0-1,0 0 1,1 0 0,-1 0-1,1 0 1,-1 0 0,1 0-1,0 0 1,-1 0 0,1 1 0,1-2-1,1-1 31,1 1-1,-1-1 0,0 1 0,1 0 1,0 0-1,5-3 0,11-2 121,38-8-1,-48 12-55,52-10-4,1 2-1,1 2 1,123 1-1,-175 8-423,1 0-1,-1 1 0,0 1 1,0 0-1,0 0 1,0 1-1,18 8 1,-20 7-4342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1.5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95 82 6485,'-77'29'-224,"75"-28"388,-10 4-30,9-3 604,8-2 3673,243-47-2472,-72 21-2986,-3-12-7140,-141 30 5630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31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36 112 6705,'1'-18'-314,"-1"13"269,0 0-1,1 0 0,0 0 1,-1 0-1,1 0 0,1 0 0,-1 0 1,4-7-1,-4 10 52,0-1 3,0 1 1,0 0-1,1-1 0,-1 1 1,0 0-1,1 0 1,0 0-1,-1 0 1,1 0-1,0 0 1,0 0-1,0 0 1,0 1-1,0-1 1,1 1-1,-1 0 1,0-1-1,1 1 0,-1 0 1,1 0-1,2 0 1,3 1 46,1 0-1,-1 0 1,0 1 0,0 0 0,1 1 0,-1-1-1,0 2 1,0-1 0,-1 1 0,1 0 0,0 1-1,-1 0 1,0 0 0,0 1 0,0-1 0,-1 2-1,1-1 1,-1 1 0,0 0 0,-1 0 0,1 0-1,-1 1 1,-1 0 0,1 0 0,-1 0 0,0 0-1,-1 1 1,4 10 0,-7-15-21,1 0-1,-1-1 1,0 1 0,0 0-1,0-1 1,0 1 0,0 0-1,0-1 1,-1 1 0,1 0-1,-1-1 1,0 1 0,0-1-1,0 1 1,0-1 0,0 1-1,-2 2 1,-1 0 34,0 0 0,0 0-1,0 0 1,0-1 0,-11 9 0,3-5 66,1 0 0,-2-1 0,1-1 0,-1 0 0,0 0 0,-18 4 0,-83 16-1331,96-22 198,14-3-1505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2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302 123 5893,'0'-10'-91,"1"2"169,-1 0-1,0 0 1,0 0-1,-1 1 1,0-1-1,0 0 1,-1 0-1,0 0 1,0 1-1,-1-1 0,-4-8 1,6 15-26,0 0 0,0 0 0,0 0-1,0 1 1,0-1 0,1 0 0,-1 0 0,-1 1 0,1-1 0,0 1 0,0-1 0,0 1-1,0 0 1,0-1 0,0 1 0,-1 0 0,1 0 0,0-1 0,0 1 0,0 0-1,-1 0 1,1 1 0,0-1 0,0 0 0,-2 1 0,-27 7 595,27-7-695,-10 5 274,1 0 0,-1 1 0,1 0-1,0 1 1,1 1 0,0 0 0,0 0 0,1 1 0,-17 21-1,17-19-66,1 0 0,0 0-1,0 1 1,2 0-1,0 0 1,0 1-1,1-1 1,1 2 0,0-1-1,1 0 1,1 1-1,0 0 1,-2 30 0,5-28-3,1 1 1,0-1-1,2 1 1,0-1-1,0 0 1,2 0 0,0 0-1,1-1 1,0 0-1,2 0 1,16 28-1,-12-27 60,0-1 1,0 1-1,21 19 0,-26-30-79,0 0 1,0 0 0,0 0 0,1-1-1,0 0 1,0-1 0,0 0-1,0 0 1,15 4 0,-20-7-86,0-1-1,1 1 1,-1-1-1,1 0 1,-1 0 0,1-1-1,-1 1 1,0-1 0,1 0-1,-1 0 1,0 0-1,1 0 1,-1 0 0,0-1-1,4-2 1,-1 1 17,0-1 0,-1 0 0,0 0 0,0 0 0,0-1 0,0 1 0,-1-1 0,0 0 0,0-1 0,0 1 1,0-1-1,-1 1 0,0-1 0,0 0 0,-1 0 0,0-1 0,0 1 0,0 0 0,-1-1 0,2-12 0,-1-9 49,-1 0 1,-2 0-1,-5-43 0,5 64-101,-32-182 201,16 102-3251,14 43-4145,3 29 3309,0-5-458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2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8537,'51'47'1614,"-48"-45"-1131,-1-1-16,8 6-20,-7-6-10,0 0-17,12 2-1,-12-2 12,1-1 7,11 2-11,-11-2 318,-1 1-415,1-1-254,0 0-1,0 0 0,0 0 1,0 0-1,0-1 0,0 1 1,0-1-1,5-2 0,9-7-7131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2.6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228 0 7921,'2'32'563,"1"-1"1,2 1 0,1-1-1,1-1 1,15 39-1,-20-64-502,-1 0-1,0 0 0,0 0 0,-1 0 0,1 0 0,-1 0 0,-1 0 1,1 0-1,0 0 0,-1 0 0,0 0 0,0 0 0,-1 0 0,0 0 1,1 0-1,-4 5 0,1-2-100,0-1 0,-1 0 0,1 1 0,-1-2 0,-1 1 0,1-1 0,-1 0-1,-11 10 1,4-8-677,0 0 0,0-1 0,-1 0 0,0-1-1,0 0 1,-1-2 0,1 1 0,-1-2 0,-27 4-1,1-4-2218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51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532 84 6665,'-1'-3'-248,"-22"-56"-119,22 57 401,-1 0 0,0 0-1,1 0 1,-1 0 0,0 1 0,0-1 0,0 0-1,0 1 1,0 0 0,-4-2 0,3 1 153,-3 3 36,-14 2 57,-1 1-1,1 1 1,1 1 0,-1 0-1,-23 13 1,1 0 403,-55 37 0,68-37-197,-49 42-1,68-52-349,1 0 0,0 1 0,0 0 0,1 0 0,1 1 0,0 0 0,0 0 0,-5 13-1,10-18-54,1 0 0,-1-1-1,1 1 1,0 0-1,1 0 1,-1 0-1,1 0 1,0 0-1,1 0 1,-1-1-1,1 1 1,1 0-1,-1 0 1,1-1-1,0 1 1,0 0-1,0-1 1,1 0 0,0 0-1,4 6 1,8 11 174,2 0 0,0-2 0,24 22 0,-18-18-51,23 23 121,47 54 373,-92-99-678,0 0-1,0 0 1,-1 0-1,1 0 1,0 1-1,-1-1 0,0 0 1,0 0-1,1 0 1,-1 1-1,0-1 0,-1 0 1,1 0-1,0 1 1,-1-1-1,1 0 0,-1 0 1,-1 2-1,2-3-9,0 1 2,-1-1 1,1 1 0,-1-1 0,1 1 0,-1-1 0,0 1-1,1-1 1,-1 0 0,0 1 0,0-1 0,0 0 0,0 0-1,0 1 1,0-1 0,0 0 0,-3 1 0,-1 2 32,-10 11 125,-2-1 0,1-1-1,-2 0 1,1-1 0,-2-1 0,0-1 0,-24 10 0,14-6 311,-32 10 4089,73-25-4498,35-4-4,-47 5-65,1 0 0,0 0 0,-1 0-1,1-1 1,0 1 0,-1 0 0,1 0-1,0 0 1,-1 0 0,1 0-1,0 0 1,-1 0 0,1 0 0,0 0-1,-1 1 1,1-1 0,0 0 0,-1 0-1,1 1 1,-1-1 0,1 0-1,0 1 1,7 6 21,-1 0 0,0 1 0,0 0 0,-1 0 0,0 0 0,0 1 0,-1 0 0,0 0 0,0 0 0,-1 1 0,-1 0 0,1-1-1,-2 1 1,1 1 0,0 10 0,3 23 71,-2 1 0,-3 54 0,-1-71-61,-8 219 225,0 11-27,9-185-128,16 110-1,-15-169-238,1 0 0,1 0-1,0 0 1,0 0 0,2-1-1,-1 1 1,2-2 0,0 1-1,9 12 1,-9-16-348,0 0-1,2 0 1,-1-1-1,1 0 1,0-1 0,0 0-1,1 0 1,0-1-1,0 0 1,1 0 0,15 5-1,-13-7-1026,-1 0 0,1-1 0,0 0 0,0-1 0,0 0 0,23 0 0,-12-5-3574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54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58 9581,'0'0'-420,"2"-2"74,5-10 215,-3 4 535,1 1-1,-1 0 1,1 0 0,6-6 0,-8 11 275,-4 3-655,1 0-1,0 0 0,0 1 0,1-1 1,-1 0-1,0 0 0,0 0 0,0 0 0,1 0 1,-1 0-1,0 0 0,1 0 0,-1 0 1,1 0-1,-1 0 0,2 1 0,7 20 424,-2 22 639,-3 1-1,-2 76 1,-3-81-543,6 166 2263,-5-202-2687,-17-19-8258,-28-29 3383,27 19 558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54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1 187 9021,'2'-19'-112,"1"-10"16,-1 12 132,1-9 184,2-1-88,0 15 36,5-11-196,9 5-580,-2 6-920,4 8-3821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55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1 185 6665,'45'56'-590,"-33"-44"847,-1 1 1,0 0 0,-1 1 0,0 0 0,-2 1 0,1 0 0,-2 0 0,0 1 0,5 18 0,-6-17 590,1 11 1081,-7-14 2487,-9-17-4047,-23-6-14,31 9-340,1-1-1,-1 1 1,1 0 0,-1 0-1,1 0 1,-1 0 0,0 0 0,1-1-1,-1 1 1,1 0 0,-1 0 0,1-1-1,0 1 1,-1 0 0,1-1 0,-1 1-1,1 0 1,0-1 0,-1 1-1,1-1 1,-1 0 0,-3-7 115,-1 0 1,2-1-1,-1 1 1,1-1-1,1 0 1,0 1-1,0-1 1,0 0-1,1-11 1,1 5-42,2 0 0,0 1 1,0-1-1,2 0 1,-1 1-1,7-15 0,39-78 223,-44 97-289,-1 0-4,1 1 0,0 0 0,0 0 0,1 0 0,0 0 0,1 1 0,0 0 0,0 0 0,1 1-1,11-10 1,-16 16-15,1-1 0,-1 1-1,0 0 1,1 0-1,-1 1 1,0-1-1,1 1 1,-1 0-1,1-1 1,-1 1-1,1 1 1,-1-1 0,4 1-1,-4 0-4,1-1 3,-1 1 0,0 0 0,0 0-1,1 1 1,-1-1 0,0 1 0,0-1 0,0 1 0,-1 0-1,1 0 1,0 0 0,-1 1 0,4 3 0,-2-3 2,6 8 15,-1 0 0,0 0 0,-1 1 0,0 0-1,-1 1 1,0-1 0,-1 2 0,0-1 0,-1 0 0,-1 1 0,0 0 0,2 19-1,1 13-52,-3 1 0,-1 61 0,-7-44-2693,-7-28-1996,11-36 4609,-1 1 0,1-1 0,0 0 1,0 1-1,0-1 0,-1 0 0,1 1 1,0-1-1,0 1 0,-1-1 0,1 0 0,0 1 1,-1-1-1,1 0 0,0 0 0,-1 1 1,1-1-1,-1 0 0,1 0 0,0 0 0,-1 0 1,1 1-1,-1-1 0,1 0 0,-1 0 1,0 0-1,-5 3-3717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55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 8137,'9'-51'340,"-9"48"-164,3-2 130,-3 5-284,0-1 0,0 1 0,0 0 0,0-1-1,0 1 1,0 0 0,0-1 0,0 1 0,0 0 0,0-1 0,0 1 0,0 0 0,0-1 0,0 1-1,1 0 1,-1-1 0,0 1 0,0 0 0,0-1 0,1 1 0,-1 0 0,0 0 0,0-1 0,1 1-1,-1 0 1,0 0 0,0-1 0,1 1 0,-1 0 0,0 0 0,1 0 0,-1 0 0,0 0 0,1 0-1,-1-1 1,0 1 0,1 0 0,-1 0 0,0 0 0,1 0 0,-1 0 0,0 0 0,1 0-1,-1 0 1,1 0 0,-1 1 0,0-1 0,1 0 0,-1 0 0,0 0 0,1 0 0,-1 0 0,0 1-1,0-1 1,1 0 0,-1 0 0,0 0 0,1 1 0,9 9 112,0 0 0,-1 0 1,0 1-1,-1 0 0,0 0 0,12 26 0,0 12 303,-2 1-1,-2 0 0,-2 1 0,10 79 0,-14-43 435,-4 169 0,-9-173-1358,16 144 0,-4-203-2182,-1-1-3817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55.8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17 125 7685,'-2'-3'322,"-12"-27"647,14 27-685,5-1-3,10-5-143,1 0-1,0 2 1,1-1 0,-1 2 0,1 0 0,0 1-1,1 1 1,18-3 0,152-11-255,-59 13-1484,-42 4-2321,-45 1 637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56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223 253 7349,'7'-12'72,"-1"0"1,-1-1-1,0 1 0,-1-1 1,0-1-1,-1 1 1,0 0-1,-1-1 1,-1 1-1,0-1 0,-1 1 1,0-1-1,-3-18 1,2 29-44,0 1 0,0-1 0,0 1 1,0-1-1,0 1 0,0-1 0,-1 1 1,1 0-1,-1-1 0,1 1 0,-1 0 1,0 0-1,0 0 0,0 0 0,0 1 1,0-1-1,0 0 0,-1 1 0,1 0 1,-1-1-1,1 1 0,-1 0 0,1 0 1,-1 0-1,0 1 0,1-1 0,-1 1 1,0-1-1,1 1 0,-6 0 0,-3 0 91,0 0-1,0 1 0,0 0 0,-21 5 1,23-3-16,0 0 1,0 0-1,0 1 1,1 0 0,-1 0-1,-11 9 1,16-11-31,0 1 0,1 0 0,-1 0 0,1 1 0,0-1 0,0 1 0,0-1 0,0 1 0,0 0 0,1 0 0,0 0 0,0 1 0,-2 4 0,3-5-4,0 0 0,1 0 0,0 0 0,0 0-1,0-1 1,0 1 0,1 0 0,-1 0 0,1 0 0,0-1-1,0 1 1,1 0 0,-1-1 0,1 1 0,-1-1-1,1 0 1,0 1 0,1-1 0,-1 0 0,5 5-1,4 3 137,0 0 1,0-1-1,22 14 0,73 46 591,-46-32-163,78 66 0,-122-87-501,-16-17-129,1 1-1,-1 0 0,1-1 0,-1 1 1,1 0-1,-1 0 0,1 0 1,-1-1-1,0 1 0,0 0 0,1 0 1,-1 0-1,0 0 0,0-1 0,0 1 1,0 0-1,0 0 0,0 0 0,0 0 1,0 0-1,0 0 0,-1-1 0,1 1 1,0 0-1,0 0 0,-1 0 1,0 1-1,-5 4 17,0-1 0,-1 1 0,1-1 0,-1 0 0,0-1 0,0 0 0,-1 0 0,1 0 0,-1-1 0,0 0 0,-14 3 1,-38 6-80,-117 10-1,146-24-3262,18-9 402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31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0 291 6893,'5'1'-181,"8"0"250,1 0-1,-1-1 1,0 0 0,17-4-1,-4 0 195,-1-2 1,0-1-1,0-1 0,-1-1 0,0-1 0,0-1 0,-1-1 0,-1-1 0,0-1 1,-1-1-1,0-1 0,-2-1 0,29-30 0,-43 41-197,-1-1-1,0 1 1,0-1 0,-1 0-1,0 0 1,0-1 0,2-7-1,-4 11 53,-4-1-76,-7-15-5,10 19-33,-1 1-1,1-1 0,-1 0 1,0 1-1,1-1 1,-1 1-1,0-1 1,0 1-1,1-1 1,-1 1-1,0 0 1,0-1-1,0 1 1,1 0-1,-1-1 0,0 1 1,0 0-1,0 0 1,0 0-1,0 0 1,0 0-1,0 0 1,1 0-1,-1 0 1,-2 1-1,-1-2 77,-4 4 17,-5 1 37,1 1 0,-1 1-1,1 0 1,0 0 0,1 2 0,0-1-1,0 1 1,0 1 0,1 0-1,1 0 1,-1 1 0,2 1-1,-11 14 1,14-19-65,1 1 0,0-1 0,0 1 0,1 0 0,0 0 0,0 1 0,0-1 0,1 0 0,1 1 0,-1 0 0,1-1 0,0 1 0,1 0 0,0-1 0,0 1 0,0 0 0,1 0 0,0-1 0,1 1 0,0-1 0,0 1 0,1-1-1,-1 0 1,2 0 0,6 12 0,-4-10-346,1 0-1,0 0 1,1-1-1,-1 0 0,2 0 1,-1-1-1,1 0 1,0-1-1,13 7 0,-4-4-1247,0 0 0,0-2 0,1 0-1,26 5 1,-17-5-1610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56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6937,'3'-3'-32,"31"-38"696,-32 39-392,3-6 22,-5 8-268,0 0-1,0 1 0,0-1 1,0 0-1,0 0 0,0 0 1,0 0-1,0 0 1,0 0-1,0 1 0,0-1 1,0 0-1,0 0 0,0 0 1,0 0-1,0 0 0,0 0 1,0 1-1,0-1 1,0 0-1,1 0 0,-1 0 1,0 0-1,0 0 0,0 0 1,0 0-1,0 0 1,0 0-1,0 0 0,1 1 1,-1-1-1,0 0 0,0 0 1,0 0-1,0 0 1,0 0-1,0 0 0,1 0 1,-1 0-1,0 0 0,0 0 1,0 0-1,0 0 1,0 0-1,0 0 0,1 0 1,-1 0-1,0 0 0,0 0 1,0 0-1,0 0 1,0-1-1,0 1 0,0 0 1,1 0-1,-1 0 0,0 0 1,0 0-1,0 0 1,-7 85 813,0-30-71,2 0-1,2 0 1,7 80-1,-4-131-703,9 58 1108,-8-58-1021,0 0 1,0 0 0,0 0 0,1 0 0,0 0 0,0-1 0,0 1-1,0 0 1,1-1 0,-1 0 0,6 6 0,-6-9-89,0 1 1,0 0 0,1-1-1,-1 1 1,0-1-1,0 0 1,1 1-1,-1-1 1,0-1-1,1 1 1,-1 0 0,0 0-1,0-1 1,0 1-1,1-1 1,-1 0-1,0 0 1,0 1 0,4-3-1,-6 2-90,5-1 88,0 0 0,-1-1 0,1 0 1,-1 1-1,0-2 0,0 1 0,0 0 0,0-1 0,0 0 1,-1 0-1,0 0 0,4-6 0,25-50 418,-31 59-474,51-121 655,-48 118-662,4-4 0,-6 6 21,3 7-5,5 10-24,0 0-1,-1 1 1,12 29 0,-8-16-1607,27 49 0,3-14-6403,-38-59 5065,12 11-776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57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57 8657,'1'-3'-71,"0"2"60,-1 0 0,0 0 1,1 0-1,-1 1 0,1-1 0,-1 0 0,1 0 0,-1 0 0,1 1 1,-1-1-1,1 0 0,0 1 0,-1-1 0,1 1 0,0-1 0,0 1 1,0-1-1,-1 1 0,1-1 0,0 1 0,0-1 0,0 1 0,0 0 1,0 0-1,0 0 0,0-1 0,-1 1 0,1 0 0,2 0 0,0 1 2,0 0 0,0-1 0,0 1 0,0 0 0,0 0 0,-1 1 0,1-1 0,0 1 0,3 2 0,10 8 47,-1 1 0,19 19 0,-28-25-26,11 12 124,0 1-1,-1 1 1,-1 1-1,-1 0 1,-1 1-1,-1 0 1,-1 1-1,-1 1 1,-1-1-1,5 29 1,-11-42 527,0 1-1,-1-1 1,-1 1 0,0-1-1,-1 23 1,0-31-357,-6 18 888,5-17-188,-18-6-137,15 1-105,-1-4-432,0 0-209,2 3-78,1 0-1,0 0 1,1 0 0,-1 0-1,0 0 1,0 0 0,1 0 0,0 0-1,-1-1 1,1 1 0,0-1 0,0 1-1,0-1 1,0 1 0,0-6-1,-1-3 41,1 1-1,1-1 0,0 1 0,1-1 0,0 1 0,0-1 0,1 1 0,1-1 0,0 1 0,0 0 0,1 0 1,7-13-1,-1 2-3,2 1 1,0 1-1,1 0 1,30-33-1,-38 47-70,32-30 41,-34 33-48,0 0 0,0 1 0,0-1 0,0 1-1,1-1 1,-1 1 0,0 0 0,0 0 0,1 0-1,-1 1 1,1-1 0,-1 1 0,1 0-1,3 0 1,10 3 5,0 0 0,0 2 0,0 0 0,-1 0 0,0 2 0,0 0 0,0 1 0,-1 0 0,-1 2 0,28 20 0,-14-6 20,-2 0 0,0 2 0,-1 1 0,30 43 0,-50-61-13,0-1-1,0 1 1,-1 1-1,0-1 1,0 1 0,2 15-1,-3-15 8,-2-6 8,-2 0 10,-3 13 24,3-13 188,-1-1-65,-1 4-184,3-6 23,0-1 0,0 0-1,0 0 1,-1 1 0,1-1 0,0 0 0,0 0-1,0 0 1,0 1 0,-1-1 0,1 0 0,0 0-1,0 0 1,0 1 0,-1-1 0,1 0 0,0 0-1,0 0 1,-1 0 0,1 0 0,0 0 0,0 0-1,-1 0 1,1 0 0,0 1 0,0-1 0,-1 0-1,1 0 1,0 0 0,-1 0 0,1-1 0,0 1-1,0 0 1,-1 0 0,1 0 0,0 0 0,0 0-1,-1 0 1,1 0 0,0 0 0,0-1 0,0 1-1,-1 0 1,1 0 0,0 0 0,0 0 0,0-1-1,-1 1 1,-6-7 26,4 5-33,1-1-1,-1 1 1,1-1-1,0 1 1,0-1-1,0 0 1,0 0-1,0 0 0,1 0 1,-1 0-1,1 0 1,0 0-1,0-1 1,0 1-1,-1-6 1,0-8 24,0 0 0,1-1 1,1 1-1,0-1 0,2 1 0,0 0 1,0-1-1,2 1 0,0 0 0,11-27 1,-2 13-27,1-1 1,1 1 0,2 1 0,35-47 0,-50 74-23,0 0 0,0 0 0,1 0 0,-1 1 0,1-1 0,0 1 0,0-1 0,0 1 0,0 0 0,0 0 0,0 0 0,1 1 0,-1-1 0,1 1 0,-1 0 0,1 0 0,-1 0 0,5-1 0,-3 3 1,0-1 0,-1 0 0,1 1 0,0 0 0,-1 0-1,1 0 1,-1 1 0,1-1 0,-1 1 0,0 0 0,1 0-1,-1 1 1,7 5 0,4 4 5,0 1 0,-1 0-1,-1 1 1,0 0 0,-1 1 0,0 1-1,-1 0 1,-1 0 0,-1 1 0,13 32-1,-8-12 27,-1 0 0,-3 1 0,-1 0 0,5 52 0,-10-33-1103,-3-2-3965,-1-54 4856,0 0-1,0 0 1,0 0 0,0 0 0,0 0 0,0-1 0,-1 1 0,1 0 0,0 0 0,-1 0 0,1 0 0,0 0 0,-1-1 0,1 1 0,-1 0 0,0 0-1,1-1 1,-2 2 0,-19 11-12296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01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55 9413,'0'0'-578,"-4"1"-758,-32 6 8465,51-9-6896,261-43 544,-136 30-1728,-69 14-2079,-9 8-3754,-59-6 3767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01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11 6393,'-58'13'-846,"55"-12"1016,-17 3 635,15-3-467,-32 5 821,34-5-731,-1-1 10,-77 14 3288,59-10 2673,287-45-4666,-117 28-1933,-144 13-298,0 0-163,39 5-3244,-40-4 2695,2-1-1841,14 0 1070,-14 0-48,0-1-439,21-4-416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03.6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63 6141,'0'0'-366,"1"-2"-125,1-1 663,-1 1 0,0-1-1,0 1 1,0-1-1,-1 0 1,1 0-1,0 1 1,-1-1-1,0-4 1,0 3 2408,-33-3-2176,30 7-392,1 1 0,0-1 0,-1 1 0,1-1 1,0 1-1,0 0 0,-1 0 0,1 0 1,0 0-1,0 0 0,-3 3 0,-2 1 15,-12 4 86,0 2 0,1 0 0,0 1 0,1 0 0,1 2 0,0 0 0,0 1 0,2 0 0,0 1 0,1 1 0,0 0 0,1 1 0,1 0 0,1 1 0,1 0 0,-9 25 0,14-32-18,1-1 0,0 1 0,1-1 0,0 1-1,1 0 1,0 0 0,1 0 0,0-1 0,1 1-1,0 0 1,1 0 0,0-1 0,1 1 0,1-1-1,-1 1 1,2-1 0,0-1 0,0 1 0,1 0 0,0-1-1,0 0 1,1-1 0,1 0 0,0 0 0,12 12-1,-8-11 135,0 1 0,0-2-1,1 0 1,0 0 0,0-1-1,1 0 1,0-2-1,0 1 1,24 6 0,-24-10 8,-1-1-1,1 0 1,0-1 0,0 0 0,1-1 0,-1-1 0,0 0 0,0-1-1,-1 0 1,27-9 0,-32 9-128,0-1-1,-1 0 1,1 0-1,-1-1 0,0 0 1,0 0-1,-1-1 1,1 0-1,-1 0 1,0 0-1,-1-1 1,1 0-1,-1 0 1,0-1-1,0 1 1,-1-1-1,0 0 1,0 0-1,-1-1 1,4-9-1,-3 3-21,0-1 0,-1 0 0,-1 0 1,0 0-1,-1 0 0,-1 0 0,0 0 0,-1 0 0,-1 0 0,-4-16 0,0 1-20,-1 2 0,-2-1-1,-1 1 1,-1 1 0,-18-32-1,-12-20 45,5 27-56,34 49-54,0 0 0,0 0-1,0 0 1,0 1 0,0-1-1,-1 0 1,0 1 0,1-1-1,-1 1 1,0 0 0,0 0 0,0 0-1,-5-2 1,2 2-3,-1-1-4,-42-5-12,-48-6-263,92 14 190,1 0-26,-13 0-38,13 0-59,-1 0-968,-14 0 556,14 0-151,-8 5-4229,7-3 976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04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 8149,'15'12'-460,"2"2"11033,-25-20-10509,-16-18 478,41 2-7995,-14 17 5140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04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1 8901,'15'53'1274,"-14"-50"-890,1-1-17,4 5 35,0 0 0,1-1-1,13 10 1,-13-11-283,-1 0-1,0 0 0,0 0 0,0 1 1,-1 0-1,0 0 0,0 0 0,0 0 0,-1 1 1,4 8-1,-6-12-130,0 1 0,-1 0 0,1 0 0,-1 0 0,0 0 0,0 0 0,0 0 0,-1 0 0,0 0-1,1 0 1,-1 1 0,-1-1 0,1 0 0,-1 0 0,1 0 0,-1 0 0,0 0 0,-1 0 0,1 0 0,-1 0 0,1 0 0,-1-1 0,0 1 0,-1-1 0,1 1 0,-1-1 0,-3 4 0,-7 5-1127,-1-1 1,0-1 0,0 0 0,-1 0 0,-1-2 0,1 0 0,-29 10 0,17-8-1398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15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447 51 5769,'0'0'-286,"-1"-3"70,-6-34 2288,6 34 1111,-2 1-2883,1 1-218,0 0 0,-1 0 0,1 1 0,0-1 0,-1 0-1,1 1 1,0 0 0,-1-1 0,1 1 0,0 0 0,-1 1-1,1-1 1,-1 0 0,1 0 0,0 1 0,-1 0 0,-1 0 0,-43 20 360,23-9-87,2 0-145,1 0 1,1 2 0,0 0 0,1 1 0,-20 20 0,18-16-47,17-14-79,-1 0 1,1 0-1,0 0 0,0 0 0,0 1 1,1 0-1,-3 7 0,-1 0 100,7-11-142,-1-1 1,0 1-1,1 0 1,0 0-1,-1 0 1,1 0-1,0 0 1,0 0-1,0 0 1,1 0-1,-1 0 1,0 0-1,1 0 1,-1 0 0,1-1-1,-1 1 1,1 0-1,0 0 1,0 0-1,0-1 1,0 1-1,2 2 1,1 2 106,1 0 0,-1-1 0,1 0 0,10 9 0,37 27 892,94 59 0,-129-89-906,-2 1 0,1 1 0,24 27-1,-37-37-124,0 0 45,-1-1 0,1 1 0,-1 0 0,0 0 0,0 0 0,0 0-1,2 7 1,-4-9-38,0 1 1,-1 0-1,1-1 0,-1 1 0,1 0 1,-1-1-1,0 1 0,0-1 0,0 1 1,1-1-1,-1 0 0,-2 3 0,0-1 27,3-2-33,-1 0 1,0 0 0,1 0 0,-1 0 0,0 0 0,0 0 0,0 0-1,0 0 1,0 0 0,0 0 0,0 0 0,0-1 0,0 1 0,0 0 0,-1-1-1,1 1 1,0-1 0,0 0 0,-1 1 0,-1-1 0,-1 2 35,-22 7 160,-1 0 0,0-2 0,0 0 0,-1-2 0,0-1 0,-32 0-1,27-2-80,-116 11 479,146-13-532,-1 0-82,-6 0 608,5-2-2506,56-24-6926,-11 9 2923,-17 10 733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16.3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1 108 9897,'14'-60'-445,"-14"55"606,1 2 49,1-32 777,-2 31 1168,-2 17-1920,-2 23 223,0-1 1,3 1-1,5 67 0,-1-82 40,2 0-1,0 0 0,1-1 0,2 1 0,0-2 0,0 1 0,21 31 0,-28-50-438,0 0-1,0 0 1,0 1-1,0-1 1,0 0-1,1 0 1,-1 0-1,0-1 1,1 1-1,-1 0 1,1 0-1,-1-1 1,1 1-1,-1-1 1,1 0-1,-1 1 1,1-1-1,-1 0 0,1 0 1,0 0-1,-1 0 1,1 0-1,-1 0 1,1 0-1,2-1 1,32-12 722,-29 8-638,0 1-1,0-1 1,-1 0-1,0-1 1,0 0 0,0 1-1,0-2 1,-1 1 0,8-14-1,0-3 434,16-40 0,-21 43-281,0-4 110,-2-1 1,6-44 0,-11 66-337,12-36 146,-7 46-229,6 17-643,0 0 0,15 50 0,-17-46-410,-7-18 527,17 41-4123,5-5-4204,-22-43 5904,8 3-782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1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0 179 8077,'1'-3'-115,"0"1"106,7-22-146,-7 23 166,-1 0 0,1-1 0,0 1 0,0 0 0,-1 0 0,1 0 0,0 0-1,0 0 1,0 0 0,0 0 0,0 0 0,0 1 0,0-1 0,0 0 0,0 0-1,0 1 1,1-1 0,-1 1 0,0-1 0,2 1 0,6 0 89,-1 0 0,1 1 0,-1 1 0,1-1 1,-1 1-1,1 1 0,-1 0 0,0 0 0,0 0 0,0 1 1,-1 0-1,14 10 0,14 10 493,39 37 1,-31-21 1021,-2 1 1,65 89 0,-106-127 1166,-6-8-1418,-13-22-525,13 19-763,1-1 1,0 0-1,0-1 1,1 1-1,1-1 1,-3-10-1,3 5-3,2 0 0,0 0-1,0 0 1,2 0 0,0 0-1,0 1 1,1-1 0,1 0-1,1 1 1,0-1 0,1 1-1,0 0 1,1 1 0,1-1-1,0 1 1,0 1 0,2-1-1,-1 1 1,2 0 0,0 1-1,0 0 1,14-11 0,-20 20-69,-1 1 1,1-1 0,-1 1-1,1 0 1,0 0 0,0 0-1,-1 1 1,1-1 0,0 1-1,0 0 1,6 0 0,-6 0-1,1 1 0,0 0 0,0 0 0,-1 0 0,1 0 0,0 1 0,-1 0 0,1 0 0,-1 0 0,0 0 0,1 1 0,-1-1 0,0 1 0,-1 0 0,6 5 1,1 2 7,0 1 0,-1 0 0,11 15 1,-8-7 19,0 1-1,-2 0 1,0 0 0,-2 1 0,0 0-1,-1 1 1,-1-1 0,-1 1 0,-2 1 0,0-1-1,1 30 1,-9-6 328,5-42-215,-2 17 218,1-17 83,0-4-377,0 0-1,1 0 1,-1-1-1,0 1 0,0 0 1,0-1-1,1 1 1,-1-1-1,0 1 1,0-1-1,1 1 1,-1-1-1,0 0 1,1 1-1,-1-1 0,1 0 1,-1 1-1,1-1 1,-1 0-1,1 0 1,0 1-1,-1-1 1,1 0-1,0 0 1,-1-1-1,-7-38 343,4-53-277,4 93-129,2-30 29,1 0-1,1 1 0,1-1 1,2 1-1,1 1 0,1-1 1,2 1-1,19-37 0,-28 60-37,8-5-22,-1 3 9,8-3-2,-8 10 15,-2 2-11,-3-2 14,0 0 0,0 0-1,0 1 1,0-1 0,0 1-1,0 0 1,0 1 0,0-1 0,0 1-1,-1 0 1,1-1 0,-1 1 0,4 3-1,6 4-6,-4-3 6,1 1 0,-1 0 0,0 0 0,-1 1 0,0 0 0,0 0 1,-1 1-1,0 0 0,0 0 0,-1 1 0,10 20 0,-6-9 10,-2 2 0,0-1 1,-1 1-1,7 41 0,3 86 79,-10-56-322,-6-90-130,-1 0-241,4 29-4556,-3-30 2790,43-32-14076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32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20 6817,'0'0'7037,"-2"10"-6690,-10 38 11364,18-54-11766,22-16-250,-21 16-328,6 0-1124,-31-32-19549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18.1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261 46 11109,'0'0'-715,"-5"0"113,-13-2 98,14 2 91,-45-3-79,44 3 609,0 0 46,-94 0 3535,95 0-2950,0 0-386,-64 7 7919,84-8-7977,122-9 431,251-9 900,-374 19-1518,0 0 1,0-2 0,0 1 0,0-2 0,25-8 0,-36 10 51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18.7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206 111 10125,'-103'-4'93,"98"4"185,-15-4 984,15 4-923,-40-3 1692,41 2-604,0 2-1055,-15 1 5594,32-3-5570,242-19 1516,-100 9-1064,41-6 611,-192 17-1356,0-1-6,60-5 491,-61 5-458,9-5-6757,-20-33-12316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19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254 88 11481,'24'-50'-1947,"-15"31"3591,-12 16-1410,2 2-192,-1 0-1,1 0 0,-1 0 0,1 0 0,-1-1 0,1 1 0,0 0 1,0-1-1,0 1 0,-2-2 0,-2 4 205,-13 3 4,0 1 0,0 1 1,1 1-1,0 0 0,0 1 0,-24 16 0,31-17-122,0 0-1,0 1 0,1 0 1,0 0-1,0 1 0,1 0 0,0 1 1,1-1-1,0 2 0,0-1 1,-7 17-1,12-22-25,1 0 0,-1-1 0,1 1 0,0 0 0,0 0 0,1-1 0,-1 1 0,1 0 0,0 0 0,1 0 0,-1 0 0,1 0 0,0-1 0,2 7 0,-1-3 26,1-1 1,1 0-1,0 0 0,0 0 0,0 0 0,1 0 0,10 11 1,6 2 182,0-2 0,2 0-1,43 27 1,-57-40-229,120 67 786,10 5 155,-137-75-967,2 3 15,-3-4-56,0 0 0,0-1 0,0 1-1,-1-1 1,1 1 0,0 0 0,-1 0 0,1-1 0,-1 1-1,1 0 1,-1 0 0,1 0 0,-1 0 0,1 0 0,-1 0-1,0-1 1,1 1 0,-1 0 0,0 0 0,0 0-1,0 0 1,0 0 0,0 0 0,0 0 0,0 0 0,0 0-1,0 0 1,0 0 0,-1 0 0,1 1 0,-8 4 18,0-1 1,0-1-1,-1 1 1,1-1-1,-1-1 1,0 0-1,0 0 0,-15 2 1,-4 0 56,-43 2 1,-44-4-166,92-3-746,19 0 121,-1-1-209,-14-3-209,14 2-188,4 0-705,1 2 1917,0-1 0,-1 1 1,1 0-1,0-1 1,-1 1-1,1 0 0,0-1 1,-1 1-1,1 0 0,0 0 1,-1 0-1,1-1 0,0 1 1,-1 0-1,1 0 0,-1 0 1,1 0-1,-1-1 0,-7-3-1756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20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80 8757,'4'-13'-270,"-3"11"52,-1-2 70,5-31 408,-5 31 487,0-14-343,0 14 778,-5 14-924,-3 5-59,0 0-1,1 1 0,1 0 0,-4 16 1,7-15 94,0-1 0,1 0 0,0 1 0,2 0 0,0-1 0,0 1 0,2-1 0,0 1 0,1-1 0,1 0 0,0 0 0,1 0 0,1 0 0,10 19 0,-13-30-157,0-1 0,1 1 0,-1-1 0,1 0 0,0 0 0,0-1-1,1 1 1,-1-1 0,1 0 0,0 0 0,0 0 0,0 0-1,0-1 1,0 0 0,0 0 0,1-1 0,-1 1 0,0-1 0,1 0-1,0-1 1,-1 1 0,1-1 0,6-1 0,-10 1-106,0 0 0,-1 0 0,1 0 0,0-1-1,-1 1 1,1 0 0,0-1 0,-1 0 0,1 1 0,0-1 0,-1 0 0,1 0 0,-1 0 0,1 0 0,-1 0 0,2-2 0,2-1 61,3-1 13,0-1 1,-1 0-1,0 0 1,-1 0-1,1-1 1,-1 0-1,0 0 1,-1-1 0,0 0-1,0 0 1,-1 0-1,0 0 1,4-13-1,4-11 203,-3-1 0,7-40 0,-13 60-215,3-25 127,-3 19-118,0-1 0,2 1-1,8-25 1,-12 42-39,1 11-49,37 215-213,-19-147-2726,3-5-4104,-16-56 2142,-5-12 3501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21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0 155 9589,'18'-32'-2102,"-11"35"2066,3 3 100,-1 0-1,0 0 0,0 0 0,0 2 0,-1-1 0,0 1 0,0 0 1,-1 0-1,0 1 0,10 17 0,0 3 372,-2 0 1,0 1-1,16 54 0,-21-48 1626,8 57 0,-26-59 3840,4-43-5558,-3-12-92,1 0 1,1 0-1,0 0 0,2 0 0,0-1 0,1-23 0,2 22-135,1 0 0,1-1 0,1 1-1,1 0 1,1 1 0,1-1 0,1 1-1,1 0 1,20-38 0,-27 58-115,1-1 1,-1 1-1,0 0 1,1 0-1,-1 0 1,1 0-1,-1 0 1,1 1-1,0-1 1,0 1-1,0-1 1,0 1-1,0-1 1,0 1 0,0 0-1,1 0 1,-1 0-1,0 0 1,1 0-1,-1 1 1,0-1-1,1 1 1,-1 0-1,1-1 1,-1 1-1,1 0 1,-1 0-1,1 1 1,-1-1-1,1 0 1,-1 1-1,0 0 1,1-1-1,-1 1 1,0 0-1,0 0 1,1 0-1,-1 1 1,0-1-1,0 0 1,2 3-1,5 3 6,0 0 0,-1 0 0,0 1-1,-1 0 1,1 0 0,-2 1-1,12 17 1,-4-1-1,-1 1 0,-1 0 0,-1 1 0,-2 0 0,-1 1 0,0 0 0,3 35 0,-2-5 59,-9-55-47,0 1 6,0 14 4,0-14 12,0 2 58,-1 2-162,-1-14 1770,0 0-1698,-3-15 50,0-1-1,1 1 1,2-1-1,0 0 1,1-21-1,2 20-45,1 0 0,1 0-1,1 1 1,1-1-1,0 1 1,2 0-1,1 1 1,1 0 0,0 0-1,17-26 1,-19 36-36,1 0 0,0 1 0,0-1 1,1 2-1,1-1 0,-1 2 0,20-14 1,-27 20 0,23 2-16,-20 0 27,0 3 0,5 3 9,0 1-1,0 0 0,0 0 0,-1 1 1,0 1-1,0-1 0,8 12 0,-6-4 6,-1 0-1,-1 0 1,0 1 0,-1 0-1,-1 1 1,0 0-1,-2 0 1,5 20-1,-5-2-11,-2 1 1,-1 0-1,-2 0 0,-8 60 0,8-93-256,0 1-831,0 14 240,0-11-3766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22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88 350 9965,'0'0'-597,"-5"-1"-756,-14 1 1451,14-1 1431,1 1-1178,-15-2 24,14 1 1379,1 0-1381,-21-10 2691,25 11-2996,0 0 0,0 0 0,-1-1 0,1 1-1,0 0 1,0 0 0,0 0 0,0-1 0,0 1 0,0 0 0,0 0 0,0-1-1,0 1 1,0 0 0,0 0 0,0-1 0,0 1 0,0 0 0,0 0 0,0 0-1,0-1 1,0 1 0,0 0 0,0 0 0,0-1 0,0 1 0,1 0 0,-1 0-1,0 0 1,0-1 0,0 1 0,0 0 0,0 0 0,1 0 0,-1 0-1,0-1 1,0 1 0,0 0 0,1 0 0,-1 0 0,0 0 0,0 0 0,0 0-1,1 0 1,-1 0 0,0-1 0,0 1 0,1 0 0,57-14 2452,-49 12-2928,189-28 1705,-34 7-574,-65 9-317,-95 14-367,0 0-2,53-11 109,-54 10-120,-13-1-19,-35-8 1,-12 2 22,44 7-2,0-1 0,0 0 0,1-1 0,-1 0 0,1-1 0,0 0 0,-16-9 0,24 11-9,1 0 0,0 0 0,0-1 1,1 1-1,-1-1 0,0 0 1,1 1-1,0-1 0,-1 0 0,1-1 1,1 1-1,-1 0 0,0-1 1,-1-5-1,-6-24 64,9 29-71,-1 0 3,1-17 81,0 1 0,3-23 1,-3 39-80,2 16-30,0 313 544,-6-157-60,7-60-168,-1-69-676,-2-36-81,0 1-265,0 12-319,0-12-410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24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279 208 10405,'7'-82'-2727,"-7"79"2736,0-1 38,2-10 33,-2 11 193,1-2-79,-1-36 1196,-1 37-737,0 2-324,-3-5 206,0 0 0,0 1 0,-1 0-1,-8-9 1,11 13-58,-21-4-102,18 9-248,-56 38 453,44-25-382,0 1 0,0 0 0,2 1 0,0 1 0,1 0-1,1 1 1,1 0 0,1 1 0,0 0 0,-10 34 0,20-49-84,0-1 0,0 1 0,1-1-1,0 1 1,0 0 0,1-1 0,-1 1 0,1-1 0,0 1 0,1-1 0,3 10 0,-1-7 94,0 0 1,0 0-1,1 0 0,0 0 1,1-1-1,-1 0 1,2 0-1,-1-1 0,12 10 1,-16-14-86,0-1 1,1 0 0,-1 1-1,0-1 1,1 0 0,-1-1-1,1 1 1,-1 0-1,1-1 1,-1 1 0,1-1-1,-1 0 1,1 0-1,2 0 1,-2 0-173,2 0 371,0-2-23,7-6-152,-1 0 1,0 0-1,-1-1 1,0 0-1,0 0 0,-1-2 1,0 1-1,0-1 0,8-15 1,7-13 287,28-66 0,-15 11 242,-36 91-641,5-17 35,-1 10-51,-5 10-21,0 0 1,0 0-1,1 0 1,-1 0 0,0-1-1,0 1 1,0 0-1,0 0 1,0 0 0,0 0-1,0 0 1,0 0-1,0 0 1,1 0 0,-1 0-1,0 0 1,0 0-1,0-1 1,0 1 0,0 0-1,0 0 1,0 0-1,1 0 1,-1 0 0,0 0-1,0 0 1,0 0-1,0 0 1,0 0 0,0 0-1,1 0 1,-1 0-1,0 0 1,0 0 0,0 1-1,0-1 1,0 0-1,0 0 1,0 0 0,1 0-1,-1 0 1,0 0-1,0 0 1,0 0 0,0 0-1,0 0 1,0 0-1,0 1 1,0-1 0,0 0-1,0 0 1,1 0-1,17 34 15,1 14-68,-15-37-132,1 1 1,0-1 0,0 0-1,1 0 1,0 0 0,1-1-1,0 0 1,1 0 0,9 9-1,27 18-2988,-23-21-4050,35 19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24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75 8793,'0'0'-279,"1"-4"94,-1 0 190,0 1 1,1-1-1,0 1 0,0-1 0,0 1 0,0 0 0,0-1 0,1 1 0,-1 0 0,1 0 0,0 0 0,0 0 0,0 0 0,0 1 0,4-5 0,-1 5 89,-1 0 0,1-1 0,0 2 0,0-1-1,0 1 1,1-1 0,-1 1 0,0 1 0,0-1 0,1 1-1,-1 0 1,0 0 0,0 0 0,1 1 0,-1 0 0,7 2 0,5 2 123,-1 1 1,0 1-1,0 1 1,0 0-1,-1 0 1,-1 2-1,28 22 1,-25-16 9,0 0 0,0 1 0,-2 1 0,0 0 0,21 36 0,-31-45-163,4 7 513,15 34 0,-22-46-304,-1 0-1,1 1 1,-1-1 0,0 0 0,-1 1 0,1-1 0,-1 1 0,0-1 0,0 1-1,0-1 1,-1 1 0,-2 12 3820,-5-24-3779,-21-17-25,28 23-272,0 1 0,0-1 0,0 0 0,0 0 0,0 1 0,0-1 0,0 0 0,1 0 0,-1 0 0,0 0 0,1 0 0,-1 0 0,1 0 0,-1 0 0,1 0 0,-1 0 0,1-1 0,-1 1 0,1 0 0,0 0 0,0 0 0,0 0 0,0-2 0,-1-2 49,-3-8 35,1-1 1,0 1-1,1-1 0,0 0 1,1 0-1,0 0 0,1 0 0,1 0 1,1 0-1,3-17 0,-3 22-89,1 0 0,0 0 0,1 0 0,0 0 0,1 0 0,-1 1 0,1 0 0,1 0 0,0 0 0,0 1 0,0 0 0,1 0 0,0 0 0,1 1 0,9-6 0,-13 10-15,-1 1 0,1-1-1,0 1 1,0 0 0,0 0 0,0 1-1,0-1 1,0 1 0,0 0 0,0 0-1,0 1 1,0-1 0,0 1-1,-1-1 1,1 1 0,0 1 0,0-1-1,0 0 1,-1 1 0,5 2 0,1 2-117,1 1 1,-1 0 0,-1 0 0,16 17 0,5 14-4199,-28-35 2750,1 12-1912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25.6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0 127 9789,'0'0'-425,"0"-5"55,0-14 63,0 15 81,0 0 75,0-9 52,0 10 23,3 1 22,-3 1 64,0 1 1,1-1 0,-1 1-1,0-1 1,1 1 0,-1-1-1,0 1 1,1-1 0,-1 1-1,1 0 1,-1-1 0,1 1-1,-1 0 1,1-1 0,-1 1-1,1 0 1,-1 0 0,1-1-1,-1 1 1,1 0 0,0 0-1,-1 0 1,1 0 0,-1 0-1,1 0 1,0-1 0,-1 2-1,1-1 1,-1 0 0,1 0-1,0 0 1,-1 0 0,1 0-1,-1 0 1,1 1 0,-1-1-1,1 0 1,22 16 284,-1 0 0,-1 1-1,-1 1 1,0 1 0,26 34 0,-19-18 825,-1 2 0,37 68 0,-62-102-796,6 30 3613,-7-30-1850,-5-9-1829,4 5-256,-8-9 191,1-1 0,0 0 0,0 0 0,1 0 0,1-1 1,-7-16-1,8 14-72,-1-3 77,1 1 0,0-1 1,-3-27-1,8 38-170,0-1 0,0 1 1,0 0-1,0-1 0,1 1 0,0 0 1,1-1-1,0 1 0,0 0 0,0 0 1,0 0-1,1 0 0,0 1 1,4-7-1,1 1-15,-1 0-1,2 1 1,0 0 0,0 1 0,0-1 0,1 2 0,1 0 0,-1 0-1,1 1 1,17-9 0,-24 14-14,-1 1 0,0 0 0,1-1 0,-1 1 0,1 0 0,-1 1 0,1-1 0,-1 1 0,1 0 1,0-1-1,-1 2 0,1-1 0,-1 0 0,1 1 0,-1-1 0,1 1 0,-1 0 0,7 3 0,12 3 2,-1 0 4,0 1-1,-1 1 1,34 20 0,-51-28 9,1 1-1469,3 4 3921,-2-1-2187,0-2-3322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26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76 9137,'23'-28'293,"-21"25"-66,5-6 446,-6 8-551,-1-1 0,0 1 0,1 0 0,0 0 0,-1 0 0,1 0 0,-1 1 0,1-1 0,0 0-1,0 0 1,0 0 0,-1 0 0,1 1 0,0-1 0,0 0 0,0 1 0,2-2 0,4-5 170,-7 7-259,0 0-1,0 0 1,0 0 0,0 0 0,0-1-1,0 1 1,1 0 0,-1 0 0,0 0 0,0 0-1,0-1 1,0 1 0,0 0 0,0 0-1,0-1 1,0 1 0,0 0 0,0 0-1,0 0 1,0-1 0,0 1 0,0 0-1,0 0 1,0 0 0,-1-1 0,1 1-1,0 0 1,0 0 0,0 0 0,0 0-1,0-1 1,0 1 0,0 0 0,-1 0-1,1 0 1,0 0 0,0 0 0,0-1-1,0 1 1,-1 0 0,1 0 0,0 0 0,0 0-1,0 0 1,-1 0 0,1 0 0,0 0-1,0 0 1,0 0 0,-1 0 0,1 0-1,0 0 1,0 0 0,0 0 0,-1 0-1,-10-2 45,7 1-24,-1 0-1,0 1 1,1-1 0,-1 1-1,0 0 1,0 0 0,-6 2-1,-30 2 298,-276 33 1867,204-17-901,110-20-1184,0 2 5,0 0-38,0 0 1,0 0-1,1 0 0,-1 1 1,1-1-1,-1 1 1,-2 2-1,4-2 108,1 1 7,0 12-4,0-12 6,1 1 4,15 62 656,-1-9 126,12 93-1,-23 9 141,-4-99-174,9 74 1,-6-110-581,-1-10 3,0 1 0,8 27 0,-9-40-234,5 19 419,11 0-124,-15-20-352,2-1-4,5 1-187,0-1 0,1 1 0,-1-2 0,0 1 0,1-1 1,-1-1-1,0 0 0,12-2 0,81-23-5846,-70 17 2954,55-16-9307,-68 21 6111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8:26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13 5965,'0'0'79,"-4"-9"-212,4 5 799,7 7 3441,1 2-3989,-1 1 0,1 0 0,-1 1-1,0-1 1,-1 1 0,0 1 0,0-1 0,0 1 0,-1 0 0,0 0 0,4 10 0,1 7 461,-1 0 0,0 0-1,-2 1 1,4 33 0,-10-55-152,-2-1-4,0-2-361,1 0-1,-1 0 0,1 0 0,0 0 1,-1 0-1,0 0 0,1 0 1,-1 0-1,0 0 0,1-1 0,-1 1 1,0 0-1,0 0 0,1-1 0,-1 1 1,0 0-1,0-1 0,0 1 0,0-1 1,0 0-1,0 1 0,0-1 0,0 1 1,0-1-1,0 0 0,0 0 0,0 0 1,0 0-1,-1 0 0,1 0 0,0 0 1,-1 0-1,-2 0 560,-1-6-353,-1 0-171,5 4-68,-1 1 0,0-1-1,0 0 1,1 0 0,-1 0 0,1 0 0,0 0 0,-1 0 0,1-1 0,0 1 0,0 0 0,1-1-1,-1 1 1,0 0 0,1-1 0,-1 1 0,1-1 0,0-2 0,0-3 15,0 1 1,1-1 0,0 0-1,0 1 1,0 0-1,1-1 1,0 1 0,1 0-1,0 0 1,0 0-1,0 0 1,1 0 0,0 1-1,0 0 1,1 0-1,0 0 1,0 0 0,0 1-1,9-7 1,-5 3-400,1 2 1,1-1-1,0 1 1,18-8-1,-18 10-995,0 0 0,1 1 0,0 1 0,18-4-1,-25 6-927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39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290 141 1580,'0'0'300,"1"-3"-40,10-29 684,-11 28-670,3-36 1702,-3 35-1308,-3-13-139,2 15-435,0-1 200,-1 1-9,1 1-174,-1-1 0,0 1 0,0 0 1,0 0-1,0 0 0,0 1 0,-1-1 0,1 1 0,-4-3 0,3 3 147,0-1-18,0 1-168,0 0 0,0 1 0,0-1-1,0 0 1,0 1 0,0 0 0,-1-1 0,1 1 0,0 1 0,0-1 0,0 0 0,0 1 0,0-1-1,-5 3 1,1-1 37,1 1 1,-1 0-1,0 1 0,1 0 0,-11 8 0,-1 4 285,0 0 0,-27 34 0,34-37-142,0 1-1,1 1 1,0 0 0,1 0 0,-12 30-1,18-37-124,0 1 0,1 0-1,0 1 1,0-1 0,1 0 0,0 0-1,1 1 1,0-1 0,1 1-1,-1-1 1,2 0 0,3 15-1,-3-17 95,1 1-1,0 0 1,0-1-1,0 1 1,1-1-1,0 0 0,7 8 1,-10-13-117,1-1 0,0 1 0,-1-1 1,1 1-1,0-1 0,0 0 0,0 0 0,0 0 1,0 0-1,0 0 0,0-1 0,0 1 0,0-1 0,1 1 1,-1-1-1,0 0 0,0 0 0,3 0 0,0-4 228,11-10 49,-1 0 0,0-1 0,-2-1 1,22-31-1,-13 13 540,28-61-1,-25 56-496,-25 38-416,1 0 0,-1 1 0,1-1 0,0 0 0,-1 1 0,1-1-1,-1 1 1,1-1 0,0 1 0,-1-1 0,1 1 0,0-1 0,0 1-1,-1 0 1,1-1 0,0 1 0,0 0 0,0 0 0,0 0 0,-1 0-1,1-1 1,0 1 0,0 0 0,0 1 0,0-1 0,-1 0-1,1 0 1,0 0 0,0 0 0,0 1 0,1-1 0,19 11 111,-20-10-142,2 0 25,0 2-1,0-1 0,0 0 1,-1 1-1,1-1 0,-1 1 1,1 0-1,-1-1 0,0 1 1,0 0-1,0 1 0,1 4 1,2 0-74,44 71-3731,-19-27-3789,-28-49 5537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27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84 10809,'0'0'-542,"1"-4"89,2-15-34,-3 9 1058,1 1 0,1 0-1,0-1 1,5-12 2920,2 207 1218,6-73-1834,-15-108-2557,6 10 189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27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37 113 9945,'-25'-50'440,"23"47"-131,-6-31 1345,6 25-4771,17-7-1274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28.2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227 22 6637,'-45'-15'32,"36"12"403,5 2-146,-4 0-417,5-1 620,7 2 2089,89 7-1965,-10-3 418,62 0 3401,-141-4-4000,-1 2-394,-1 0 19,1 1 1,-1 0-1,0 0 1,0 0-1,0 0 1,0 0 0,-1 0-1,1 0 1,-1 1-1,0-1 1,0 1-1,0-1 1,0 1-1,-1-1 1,1 6-1,4 65 1191,-3-51-1088,21 546 3306,-23-512-3246,0-54-185,0 2 5,0 14 1,0-15 3,0-1 11,0 10 12,0-10 256,0 0-169,0 13 11,0-13 1606,-2 0-1594,-5 8-18,6-8 531,-4-3-634,-76 2 202,-19 1-1214,52 0-2884,-72-6-1,-22-13-6261,105 9 3629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29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326 102 10849,'0'0'-931,"-2"-5"-3087,-3-17 4091,4 16 1293,2 2-1086,0 2-195,0 0 1,-1 0-1,1 0 0,-1 0 0,0 0 0,1 0 0,-1 0 0,0 0 0,0 0 0,0 1 0,0-1 0,-1 0 0,1 0 0,-1 0 0,1 0 1,-1 0-1,1 0 0,-1 1 0,0-1 0,0 0 0,0 0 0,0 1 0,0-1 0,0 1 0,-1-1 0,1 1 0,-1-1 0,1 1 1,-2-1-1,-1 0 103,4 1-177,0 1-1,0 0 0,-1-1 0,1 1 1,-1 0-1,1 0 0,0-1 0,-1 1 1,1 0-1,0 0 0,-1 0 1,1-1-1,-1 1 0,1 0 0,-1 0 1,1 0-1,0 0 0,-1 0 0,1 0 1,-1 0-1,1 0 0,-1 0 0,1 0 1,-1 0-1,1 0 0,-1 0 1,0 0 1,1 1 0,-1-1 0,1 0 0,-1 0 1,1 0-1,-1 0 0,0 0 0,1 0 1,-1-1-1,1 1 0,-1 0 0,1 0 0,-1 0 1,1 0-1,-1-1 0,1 1 0,-1 0 0,1 0 1,-1-1-1,1 1 0,-1-1 0,-4 1 168,-9-1 60,1 1 0,-1 0-1,-24 5 1,28-2-148,1 0-1,-1 1 1,1 0-1,0 0 1,0 1-1,1 0 1,-1 1-1,1 0 1,0 0-1,1 1 1,0 0-1,0 0 1,0 1-1,1 0 1,0 0-1,-7 12 1,6-7 99,0 1 0,0 0 0,2 0 0,-1 1 0,2 0 0,0-1 0,1 2 0,0-1 0,1 0-1,0 17 1,2-28-73,0-1 0,0 0-1,0 1 1,1-1 0,-1 0-1,1 1 1,-1-1 0,1 0-1,0 0 1,1 1-1,-1-1 1,0 0 0,1 0-1,0 0 1,0-1 0,-1 1-1,2 0 1,2 3-1,-2-4 24,0 0-1,0-1 0,0 1 0,0-1 1,0 0-1,0 0 0,0 0 0,1-1 1,-1 1-1,0-1 0,0 1 0,1-1 1,-1 0-1,0 0 0,1 0 0,-1-1 1,0 0-1,0 1 0,5-2 0,3-1 44,0 0 1,-1-1-1,1 0 0,-1-1 0,1 0 0,-1-1 1,-1 0-1,1 0 0,-1-1 0,0 0 0,-1-1 1,1 0-1,-2 0 0,1-1 0,-1 0 0,0 0 1,9-17-1,-7 4-2,-1-1 0,-1 0 1,0 0-1,-2 0 0,4-47 0,-8 66-176,-1 1-14,0-12 2,0 11 11,-3 15 4,-3 2-7,3-5 1,1-1 0,-1 1 1,1 0-1,0 1 0,1-1 1,0 0-1,0 0 0,1 1 1,0-1-1,0 0 0,3 16 1,0 13 0,-2-32-4,4 8 8,-2-4-5,1 1-1,0-1 0,0 0 1,1 0-1,0 0 1,0 0-1,1-1 0,0 0 1,1 0-1,-1-1 0,2 0 1,-1 0-1,1 0 0,0-1 1,0-1-1,1 1 1,-1-1-1,1 0 0,11 3 1,130 37-6907,-147-44 5918,1-1 0,-1 0 1,1 1-1,-1-2 0,1 1 1,0 0-1,-1-1 0,1 1 1,-1-1-1,1 0 1,3-2-1,-4 2 856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30.3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19 146 8797,'-2'-3'-310,"-13"-24"-273,14 25 514,1-3 59,2-12 38,-2 13 40,4 1 16,1-1-42,0 0 0,0 0-1,1 1 1,-1 0 0,1 0-1,-1 0 1,1 1 0,0 0-1,8-2 1,-7 3 17,1 0-1,0 0 1,0 1 0,0 0-1,0 0 1,0 1 0,0 0-1,0 0 1,0 1 0,-1 0-1,1 0 1,-1 1 0,1 0-1,-1 0 1,0 1-1,0 0 1,0 0 0,-1 1-1,1 0 1,-1 0 0,0 0-1,-1 1 1,1 0 0,-1 0-1,0 0 1,-1 0 0,1 1-1,-1 0 1,6 14 0,-5-4 315,0 0 0,-1 1 1,0-1-1,0 21 1,-1-18 438,-3-17-391,7 19 2443,-9-19-2442,-6 9-26,6-9 1621,-4-9-1729,-21-18-24,25 22-226,0 0 1,1 0-1,-1 0 0,0-1 1,1 1-1,0 0 1,0-1-1,-1 1 0,1 0 1,1-1-1,-1 0 1,0 1-1,1-1 0,-1 1 1,1-1-1,0 0 1,0 1-1,0-1 0,0-3 1,0 3-21,0-7 52,0 0-1,1 0 1,0 0 0,0 0-1,1 1 1,0-1 0,7-17-1,0 4 70,23-39 1,-29 57-291,0-1 0,0 1 0,1 0 1,-1 0-1,1 0 0,0 1 1,1-1-1,-1 1 0,1 0 0,0 0 1,0 1-1,0-1 0,11-4 0,-13 7-295,0 1 0,0 0-1,0-1 1,-1 1-1,1 1 1,0-1-1,0 0 1,0 1-1,0 0 1,0-1 0,-1 1-1,1 0 1,0 1-1,0-1 1,-1 0-1,1 1 1,-1-1 0,0 1-1,1 0 1,3 3-1,9 14-4271,-6-7 1542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31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95 7021,'4'-8'-42,"-3"5"0,0 1 0,0-1 0,0 0 1,0 0-1,1 1 0,-1-1 0,1 1 0,0-1 0,0 1 1,0 0-1,0 0 0,0 0 0,0 0 0,1 0 0,-1 0 0,1 0 1,-1 1-1,1-1 0,-1 1 0,1 0 0,0 0 0,4-1 1,-4 1 106,4 3 17,6 1 6,0 1 0,0 0 0,0 1 0,-1 1 1,1 0-1,-1 0 0,0 1 0,-1 1 0,0 0 0,0 1 0,-1 0 1,11 12-1,2 5 427,-1 0 0,-1 2 0,31 54 0,-47-70-123,0 0 0,-1 0 0,0 1 0,2 16 0,-6-26-51,-2 16 396,1-15-340,0-1-224,1-1 1,-1 1 0,0-1 0,0 0-1,0 1 1,-1-1 0,1 0 0,-1 0 0,1 0-1,-1 0 1,-3 3 0,3-3 1636,-5-6-1556,-24-13-19,27 14-176,1 1 0,-1-1 0,1 0 0,0 0 0,0-1 0,0 1 0,1 0 0,-1-1 0,1 0 0,0 0 0,0 0 0,0 0 0,-2-5 0,1 1 16,-4-8 30,1 1-1,0-1 1,1-1 0,1 1 0,1 0 0,0-1 0,1 0 0,0-22 0,3 29-91,0 1 0,1-1 0,0 1 1,1 0-1,0 0 0,1 0 1,-1 0-1,2 0 0,-1 1 0,1 0 1,0 0-1,1 0 0,0 1 0,0-1 1,14-11-1,-18 17-15,0-1 1,0 1-1,1 0 1,-1 0-1,1 0 0,-1 0 1,1 0-1,0 0 1,0 1-1,-1-1 1,1 1-1,0 0 0,5-1 1,2-1-3,-4 1-7,16 0-5,-18 2 14,-1 0 0,0 0-1,0 1 1,0-1-1,0 1 1,0-1-1,0 1 1,0 0 0,0 0-1,4 3 1,-4-1-1,0-1 0,0 1 1,0-1-1,-1 1 0,1 0 0,-1 0 1,0 1-1,0-1 0,0 0 1,0 1-1,-1-1 0,1 1 1,-1-1-1,1 5 0,-1-5 1,2 36 67,-3-36 26,-1 1-60,0 11 4,0-11 208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32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 88 3232,'0'0'356,"15"-37"12091,-37 32-11897,17 4 1351,-16-11-120,10-17-283,11 26-1818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33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138 0 8005,'12'52'73,"-12"-50"615,2 1-300,-1-2-940,3 6-354,14 14 12982,-9-16-10883,-6-3-1037,-2 0-210,0 0 0,0 0 0,0 0 0,-1 0 0,1 0 0,-1 0 0,1 0 0,-1 0 0,0 1 0,0-1 0,0 0 0,0 0 0,0 0 0,-1 1 0,1-1 0,-1 0 0,1 0 0,-2 3 0,0-1-261,0 0-1,0-1 0,0 1 1,-1-1-1,0 1 0,0-1 1,1 0-1,-2 0 0,-2 2 1,-6 4-1202,-1-1 1,1 0 0,-1-1-1,-24 9 1,3-4-1736,-4 1-997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34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384 131 8457,'-3'-3'-361,"-7"-7"54,8 7 52,0 1 61,-6-5 102,6 5 179,0 0-1,1 1 1,0-1-1,-1 0 1,1 0 0,0 0-1,0 0 1,0 0-1,0-1 1,0 1 0,0 0-1,1 0 1,-1-4-1,0 4-176,0-2 1740,4-1-1362,-2 4-268,0-2 52,0 0 0,1 0 0,0 0 1,-1 0-1,1 1 0,1-1 0,-1 1 0,0-1 0,0 1 0,1 0 0,-1 0 0,1 0 0,0 0 0,0 0 0,0 1 0,0-1 0,5-1 0,2-1 83,-5 1-48,1 1 1,0 0-1,1 0 1,-1 0-1,0 1 0,0 0 1,13-1-1,-10 2 5,0 1 1,0 0-1,0 0 0,0 1 1,0 0-1,16 6 0,-19-5-65,1 0-1,-1 0 1,0 1-1,0 0 1,0 0 0,-1 1-1,1-1 1,-1 1-1,0 0 1,-1 1-1,1-1 1,-1 1 0,0 0-1,0 0 1,-1 0-1,0 0 1,0 1-1,0-1 1,-1 1-1,0 0 1,0 0 0,-1 0-1,2 13 1,-2-6 86,0 0 0,0 0 0,-2 1 0,0-1 0,0 0 0,-1 0 1,-1 0-1,0 0 0,-8 18 0,-5 8 500,-38 66 0,35-73-224,2 1 0,-25 67-1,39-87-290,0-1 0,1 0 0,0 1 0,1-1 0,1 1 0,0-1 0,0 1 0,2-1 0,0 0 0,0 1 0,1-1 0,1 0 0,0 0 0,1-1 0,0 1 0,1-1 0,10 16 0,-6-13 249,0 0 0,22 24 0,-29-36-175,-3-3-164,0 0-1,1 0 1,-1 0 0,1 0 0,-1 0 0,0 0 0,1 0 0,-1 0 0,1 0-1,-1 1 1,0-1 0,1 0 0,-1 0 0,1 0 0,-1 1 0,0-1 0,1 0 0,-1 1-1,0-1 1,0 0 0,1 0 0,-1 1 0,0-1 0,0 0 0,1 1 0,-1-1 0,0 1-1,0-1 1,0 0 0,0 1 0,1-1 0,-1 1 0,0-1 0,0 0 0,0 1-1,0-1 1,0 1 0,0-1 0,0 1 0,0-1 0,0 0 0,0 1 0,-1-1 0,1 1-1,0-1 1,0 0 0,0 1 0,0-1 0,-1 1 0,1-1 0,0 0 0,-1 1 0,-14 26 423,8-17-427,1 0 1,1 0-1,0 1 0,0 0 0,1 0 0,0 0 1,1 0-1,-3 21 0,3-11 11,2 0 1,0 1-1,1-1 0,4 28 1,5 1 31,1 0 1,3 0-1,24 58 1,-37-106-67,13 29 36,-2 0 1,-2 2-1,9 48 0,-20-69-19,-3-1-13,0-1 1,-1 0-1,-1 1 1,1-2-1,-1 1 1,-1-1-1,0 0 1,0-1-1,-1 1 1,0-2-1,0 1 1,-19 10-1,-49 28-680,-105 48 1,-1-14-7568,129-59 1230,34-14 855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37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1 171 10949,'16'-27'-1743,"-15"24"1558,1 0 115,17-67 2896,-18 67-1850,-1-2-514,0-55 5247,82 379-3553,-18-66-567,-26-83-767,-26-98-3585,-4-41-1093,-8-25-51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40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0 437 7541,'1'-2'105,"18"-25"526,-17 24 123,5 8-500,8 8 32,0 0 1,0 1-1,-1 1 1,-1 0-1,0 1 1,16 26-1,3 24 1632,-31-63-1491,0 1-28,-1-3-305,1 0 1,-1 0-1,0-1 1,0 1-1,0 0 0,0 0 1,0 0-1,0 0 0,0 0 1,0 0-1,0-1 1,0 1-1,0 0 0,-1 0 1,1 0-1,0 0 1,-1 0-1,1-1 0,0 1 1,-1 0-1,1 0 1,-1-1-1,1 1 0,-1 0 1,0-1-1,1 1 0,-1-1 1,0 1-1,1 0 1,-1-1-1,0 0 0,0 1 1,1-1-1,-1 1 1,0-1-1,0 0 0,0 0 1,0 1-1,1-1 1,-1 0-1,0 0 0,0 0 1,0 0-1,0 0 0,0 0 1,0 0-1,1 0 1,-2-1-1,-2-5 196,1 2-265,1 1 53,-1-1-1,1 1 0,0-1 1,0 0-1,0 1 1,1-1-1,-1 0 0,1 0 1,0 0-1,0-1 1,0 1-1,0-7 1,3 1-3,0 0 0,0 0 0,1 0 0,0 1 0,1-1 0,0 1 0,0 0 0,1 0 0,0 0 0,1 1 0,-1 0 0,10-10 0,-4 6-34,1 0 1,0 1-1,0 1 0,1 0 0,1 0 0,0 1 1,15-7-1,-26 15-38,0 0 0,1 0 0,-1 0 0,0 1 0,1 0 0,-1-1 0,1 1 0,-1 0 0,0 0 0,1 1 0,-1-1 0,0 1 0,1-1 0,-1 1 0,0 0 0,0 1 0,0-1 0,1 0 0,-1 1 0,-1 0 0,5 2 0,-1 3 5,-1 0-1,0 1 1,0 0-1,0-1 1,-1 1-1,-1 1 1,1-1-1,-1 1 1,0-1 0,-1 1-1,1 9 1,12 34-102,-10-41-351,0-1 0,0 1 0,1-1 1,0 1-1,1-2 0,0 1 1,0-1-1,1 0 0,0-1 1,1 1-1,0-2 0,0 1 0,1-1 1,0-1-1,0 0 0,1 0 1,-1-1-1,1 0 0,0-1 0,1 0 1,-1-1-1,1 0 0,13 1 1,-13-4 270,0 0 0,0 0 0,0-2 0,-1 1 0,1-1 0,-1-1 0,1 0 0,-1-1 0,0 0 0,0-1 0,0 0 0,-1 0 0,0-1 0,14-11 0,-13 8 395,0 0 1,-1 0-1,1-1 0,-2-1 0,0 0 0,0 0 0,-1-1 1,0 1-1,-1-2 0,-1 1 0,7-17 0,-8 8 261,-5 17-276,0-1-23,-2-19 148,-1 21-186,1 2-118,0-1-1,0 0 1,1 1-1,-1 0 1,0-1 0,0 1-1,0 0 1,-1 0-1,1 0 1,0 0-1,0 0 1,-1 1 0,1-1-1,0 1 1,-1 0-1,1-1 1,0 1 0,-1 0-1,1 0 1,0 0-1,-5 2 1,-14 1 146,1 0 1,0 2-1,0 1 1,0 0 0,1 2-1,-36 18 1,44-20-82,0 0 0,1 0-1,0 1 1,1 1 0,-1 0 0,1 0 0,1 1 0,0 0 0,0 0 0,1 1 0,0 0 0,0 0-1,-8 20 1,13-27-38,1 1-1,0-1 0,0 1 0,1 0 1,-1-1-1,1 1 0,0 0 0,0-1 1,0 1-1,0 0 0,0-1 0,1 1 1,0 0-1,0-1 0,0 1 0,0-1 1,0 1-1,1-1 0,0 1 0,-1-1 1,1 0-1,1 0 0,-1 0 1,0 0-1,1 0 0,-1-1 0,1 1 1,0-1-1,0 0 0,0 1 0,0-1 1,0 0-1,0-1 0,1 1 0,-1-1 1,0 1-1,1-1 0,0 0 0,-1 0 1,1-1-1,-1 1 0,1-1 0,0 0 1,0 1-1,-1-2 0,1 1 0,4-1 1,6-1 37,0 0 0,0-1 0,0 0 0,-1-1 0,1-1 0,-1 0 0,0-1 0,-1 0 1,1-1-1,-1-1 0,0 1 0,-1-2 0,0 0 0,-1 0 0,1-1 0,9-13 0,-6 6 11,-1-2 0,-1 1 0,-1-1 0,0-1 0,-2 0 0,0-1 0,-1 1 0,-2-2-1,0 1 1,-1-1 0,3-26 0,-5 14 6,-2 0 0,-1 0 0,-2 0 0,-2 0 0,0 0 0,-16-55 0,8 59-92,12 29-13,-1 0-1,1 0 0,-1 0 0,0 0 0,1 0 0,-1 0 1,0 0-1,0 0 0,0 0 0,0 0 0,0 0 1,0 0-1,0 0 0,0 1 0,0-1 0,0 0 0,0 1 1,0-1-1,-1 1 0,1 0 0,-3-1 0,1 7 32,-2 5-5,1 0 0,0 0 0,1 1 1,0-1-1,1 1 0,0 0 0,1 0 0,0 0 1,1 0-1,0-1 0,1 1 0,0 0 1,5 19-1,1 0 2,1-1 0,2 0 0,1 0 0,18 34 0,-21-50-500,0-1 0,1 0-1,0 0 1,1-1-1,0 0 1,20 17 0,-21-21-720,1 0 0,0-1 0,0 0 1,0-1-1,0 0 0,1-1 0,0 0 0,0-1 1,16 5-1,-2-5-3681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37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85 167 8357,'0'-9'18,"-1"-7"140,2-1 0,0 1 0,1-1 0,4-17 0,-6 32-114,1-1-1,-1 0 1,1 0-1,0 0 1,0 0 0,1 1-1,-1-1 1,1 0-1,-1 1 1,1 0 0,0-1-1,0 1 1,0 0-1,0 0 1,0 0 0,0 0-1,1 0 1,-1 0-1,0 1 1,1-1 0,0 1-1,-1-1 1,1 1-1,0 0 1,0 0 0,0 1-1,0-1 1,-1 0-1,5 1 1,3 0 58,0 0 0,0 1 0,1 1 0,-1 0 0,0 0 0,0 1 0,0 0 0,-1 1 0,15 7 0,-4-1 71,-1 2 0,0 0-1,20 18 1,-32-24-109,-1-1 1,0 1 0,0 1-1,0-1 1,-1 1-1,0 0 1,0 0-1,-1 0 1,0 1 0,0 0-1,-1 0 1,0 0-1,0 0 1,2 9 0,-4-9 0,-1-1 1,1 1 0,-1-1 0,0 1 0,-1-1-1,0 0 1,0 1 0,0-1 0,-1 0 0,0 1-1,-1-1 1,0 0 0,0-1 0,0 1 0,-1 0-1,-6 8 1,-4 4 103,-2-1-1,0 0 0,-1-1 0,-1 0 1,-1-2-1,-39 26 0,4-9 318,-85 37 0,85-45-527,52-23-406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38.3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6533,'17'-1'133,"-1"0"0,1 2 1,-1 0-1,1 1 0,-1 0 1,0 2-1,0 0 0,0 0 1,0 2-1,-1 0 0,21 11 1,-2 2 305,0 2 0,-1 1 0,47 42 0,-68-54-157,0 0-1,0 1 1,-2 0 0,1 1 0,-1 0 0,-1 1-1,0 0 1,-1 0 0,0 1 0,8 21 0,-16-34-242,1 0 1,-1 0-1,0 0 1,1 0-1,-1 1 1,0-1-1,0 0 1,0 0-1,0 0 1,0 0 0,0 0-1,0 0 1,0 0-1,-1 0 1,1 0-1,-1 2 1,0 1 84,1-1 268,-3 2-7,1-3-269,0 1 0,0 0 0,0-1 0,-1 1 0,1-1 0,-1 1-1,0-1 1,1 0 0,-1 0 0,0-1 0,0 1 0,0 0 0,0-1 0,-1 0 0,1 0 0,0 0 0,0 0 0,-1 0-1,1-1 1,-1 1 0,-5-1 0,5 0 221,-1-3-17,-15-7-24,19 9-276,0 1 0,-1-1 0,1 0 0,0 1 1,0-1-1,1 0 0,-1 0 0,0 0 0,0 0 1,0 0-1,0 0 0,1 0 0,-1 0 0,1 0 1,-1 0-1,1 0 0,-1 0 0,1-1 0,-1 1 0,1-2 1,-1-1 47,-1-2-6,0 0-1,0 0 0,1 0 0,0 0 0,0 0 0,1 0 0,0 0 1,0 0-1,0 0 0,2-8 0,0 1 16,1-1 1,0 1-1,8-20 0,0 6 17,1 1-1,1 0 1,27-38-1,-34 56-87,0 0 0,0 0 0,1 1 0,0-1 0,0 2 0,1-1 0,0 1 0,0 0 0,0 1 0,1 0 0,0 0 0,0 1 0,16-6 0,-20 9-114,0 0 1,-1 0-1,1 1 0,0-1 1,-1 1-1,1 0 0,0 1 1,-1-1-1,1 1 0,0 0 0,-1 0 1,1 0-1,-1 1 0,1 0 1,-1 0-1,7 4 0,1 2-1320,0 1 1,0 0-1,18 20 0,-3-3-3413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38.5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 7341,'0'0'-34,"2"-3"70,16-23 500,-16 24 312,1 9-502,4 15 143,-1 1-1,-1 0 1,0 0-1,-2 0 0,0 37 1,3 8 427,-1 5-1328,-5-70-408,0 12-1500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38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97 7149,'0'-18'480,"-3"-11"-72,6 7-4,5 1-384,15 14-1224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39.2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144 295 5805,'3'7'123,"0"0"0,-1 0 1,0 1-1,0-1 1,0 1-1,-1 0 0,0-1 1,0 1-1,-1 0 1,-1 10-1,0-11 224,-1 0 0,1-1 1,-1 0-1,-1 1 0,1-1 0,-1 0 1,0 0-1,0 0 0,-1-1 0,0 1 0,0-1 1,0 0-1,-5 5 0,7-8-177,1-1-1,-1 0 1,0 0-1,0 0 1,0 0 0,0 0-1,0 0 1,0 0-1,0-1 1,0 1 0,0-1-1,0 1 1,-3-1-1,1 0 784,-1-3-518,-1-2-292,0 0 1,0 0-1,1 0 0,0-1 1,0 0-1,1 0 1,0-1-1,0 1 0,0-1 1,0 0-1,-2-9 1,1 0-15,2-1 1,-1 0 0,2 0 0,0 0 0,2 0-1,-1 0 1,2 0 0,0 0 0,2 0 0,5-23-1,-5 28-100,0 1 0,1-1 0,1 1 1,0 0-1,0 1 0,1-1 0,1 1 0,0 0 0,0 1 0,1-1 0,0 1 0,0 1 0,1 0 0,0 0 0,17-11 0,-19 15-19,1 0 0,-1 1 1,1 0-1,0 0 0,0 1 1,0 0-1,0 0 0,0 1 1,0 0-1,0 0 0,0 1 1,1 0-1,-1 1 0,0 0 1,0 0-1,0 0 0,0 1 1,0 1-1,13 4 0,-9 0 12,0 1-1,-1 0 0,0 0 1,0 1-1,-1 0 0,0 1 0,-1 1 1,0-1-1,-1 1 0,0 0 1,0 1-1,-1 0 0,-1 0 0,7 20 1,6 17 106,-3 2 0,13 71-1,-24-100-84,10 65-1510,-14-66-470,-1-17 588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39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0 129 8689,'94'-121'136,"-93"121"-111,0-1 0,0 0-1,0 0 1,0 1-1,0-1 1,0 0-1,0 1 1,0-1-1,0 1 1,0 0-1,0-1 1,1 1-1,-1 0 1,0 0-1,0-1 1,0 1-1,0 0 1,1 0 0,-1 0-1,0 1 1,0-1-1,0 0 1,0 0-1,1 1 1,-1-1-1,0 0 1,0 1-1,0-1 1,2 2-1,0 0 38,-1-1-1,1 1 1,-1-1-1,1 1 0,-1 0 1,0 0-1,0 0 1,0 1-1,0-1 1,3 5-1,1 5 138,-1 1 1,0-1-1,-1 1 1,0 0-1,-1 0 1,1 14-1,4 85 832,-7-82-764,-15 311 1789,5-242-1687,4 0 1,9 108-1,11-107-2078,-1-36-2885,-12-56 3492,-2-4-784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40.2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39 844 6749,'-36'-39'1351,"34"36"-1058,7-2-23,3-3-165,1 0 0,1 1 0,-1 0 1,1 0-1,1 1 0,-1 0 0,18-6 0,90-27 306,-58 21-282,70-21 80,89-31 5,-186 57-168,-1-2 0,0 0 0,-1-2-1,39-29 1,-55 35 41,-1-1 0,0-1 0,-1 0-1,-1-1 1,0 0 0,-1-1 0,0 0-1,-1-1 1,-1 0 0,0-1 0,-1 0-1,-1 0 1,-1 0 0,0-1 0,-2 0-1,5-29 1,-9 40-11,0 0-1,0 0 0,-1 0 1,0 0-1,0 0 1,-1 1-1,0-1 1,0 1-1,-1-1 0,1 1 1,-1 0-1,-1 0 1,1 0-1,-1 0 1,0 0-1,-1 1 0,1 0 1,-1 0-1,0 0 1,0 0-1,-9-5 1,6 6 85,0 0 0,0 0 0,0 1 0,-1 0 0,1 1 0,-13-2 0,2-1 226,17 5-193,-21-6 486,20 10-509,1 0-103,0 1 1,0-1-1,0 1 1,1 0 0,0 0-1,-1-1 1,2 1 0,-1 0-1,1 0 1,-1 0 0,2 7-1,7 70 575,-1-24-247,-12 411 1812,-3-102-1020,29-61-300,-12-247-669,2 1 0,3-2 1,22 60-1,-23-86-52,21 40 1,-29-61-113,2-1 1,-1 1-1,1-1 0,1-1 1,0 1-1,17 15 1,-23-24-28,20-3-8,-21 2-21,-1 0 1,0 0-1,0 0 0,1 0 0,-1 0 1,0 0-1,0 0 0,1 0 0,-1 0 1,0 0-1,0 0 0,1-1 0,-1 1 0,0 0 1,0 0-1,1 0 0,-1 0 0,0 0 1,0-1-1,0 1 0,1 0 0,-1 0 1,0 0-1,0-1 0,0 1 0,0 0 0,1 0 1,-1-1-1,0 1 0,0 0 0,0 0 1,0-1-1,7-13-92,-2-1 1,0 0-1,0 0 0,-1-1 1,-1 1-1,-1-1 0,0 0 1,-1-27-1,-13-134-778,8 146 778,-2 1 0,0-1-1,-3 1 1,0 1 0,-2 0 0,-1 0 0,-2 1 0,0 1-1,-2 0 1,-1 1 0,-1 1 0,-24-27 0,12 21-1,-24-28-18,50 54 122,0 0 0,0 0-1,1 0 1,0-1-1,0 1 1,0-1 0,1 1-1,0-1 1,-2-7-1,7 5 25,1 1-27,1 1 1,1 0 0,-1 0 0,1 0-1,0 1 1,0 0 0,1 0-1,0 0 1,-1 1 0,2 0 0,6-3-1,19-7 2,43-12 0,-39 14-44,172-47-1281,-74 23-2321,-3-7-6257,-112 36 5355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40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248 110 8817,'1'-4'-419,"48"-86"617,-48 87 111,2-5 8,-3 8-287,0 0-1,0-1 0,0 1 1,0 0-1,0 0 1,0 0-1,0 0 1,0-1-1,0 1 0,0 0 1,0 0-1,0 0 1,0 0-1,0 0 1,0-1-1,0 1 0,0 0 1,0 0-1,-1 0 1,1 0-1,0 0 1,0 0-1,0 0 0,0-1 1,0 1-1,0 0 1,-1 0-1,1 0 1,0 0-1,0 0 0,0 0 1,0 0-1,-1 0 1,1 0-1,0 0 1,0 0-1,0 0 0,0 0 1,0 0-1,-1 0 1,1 0-1,0 0 1,0 0-1,0 0 0,0 0 1,-1 0-1,1 0 1,0 0-1,0 0 1,0 0-1,0 0 0,0 0 1,-1 1-1,1-1 1,0 0-1,0 0 1,0 0-1,0 0 0,0 0 1,0 0-1,0 1 1,-1-1-1,1 0 0,0 0 1,0 0-1,-11 7 147,1 1-1,0-1 1,0 2 0,0-1-1,1 1 1,1 1-1,-1 0 1,-6 12 0,-11 21 262,3 2 1,1 1-1,3 1 1,-19 65 0,16-29 413,-19 150 0,35-175-528,2-1 0,3 1 0,2-1 0,2 1 0,4-1 1,17 74-1,-16-100-303,2 0 0,1-1 0,1-1 1,1 1-1,26 37 0,-27-48-318,2 0 0,0-1 0,2-1 0,0-1 0,0 0 0,1-1-1,1 0 1,27 15 0,-27-19-926,0-2-1,1 0 1,0-1-1,1-1 1,-1-1-1,1-1 0,38 5 1,-7-7-3497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41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71 9289,'-1'-4'-234,"-19"-50"-245,18 50 546,-1 1 129,3 3-178,0-1-1,0 1 0,0 0 0,-1 0 1,1-1-1,0 1 0,0 0 0,0 0 1,0-1-1,0 1 0,-1 0 0,1 0 0,0-1 1,0 1-1,-1 0 0,1 0 0,0 0 1,0-1-1,-1 1 0,1 0 0,0 0 1,0 0-1,-1 0 0,1 0 0,0 0 1,0 0-1,-1 0 0,1 0 0,0 0 0,-1 0 1,1 0-1,0 0 0,-1 0 0,1 0 1,0 0-1,0 0 0,-1 0 0,1 0 1,0 0-1,-1 0 0,1 0 0,0 0 1,0 1-1,-1-1 0,1 0 0,0 0 0,0 0 1,0 1-1,-1-1 0,1 0 0,0 0 1,-1 1-1,-2 7 76,0 1 0,0 0 0,1 0 1,0 0-1,0 0 0,1 0 0,0 0 0,1 1 0,0-1 0,1 10 1,3 9 69,1 1 0,9 28 1,-11-47-443,0 0 0,1-1 0,0 1 1,1-1-1,0 0 0,1 0 0,0-1 1,12 15-1,-16-21 92,0 0 0,1 1 1,0-1-1,-1 0 0,1 0 1,0 0-1,6 2 0,5-2-2800,8-4 565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41.4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32 225 5649,'6'-32'139,"-2"0"0,-1 0 0,-1-39 0,-7 22 2009,-4 42-1670,8 7-437,1 0 0,0-1 1,-1 1-1,1 0 0,0 0 1,-1 0-1,1 0 1,0 0-1,-1-1 0,1 1 1,0 0-1,-1 0 1,1 0-1,0 0 0,-1 0 1,1 0-1,-1 0 1,1 0-1,0 0 0,-1 0 1,1 1-1,0-1 1,-1 0-1,1 0 0,0 0 1,-1 0-1,1 0 0,0 1 1,-1-1-1,1 0 1,0 0-1,-1 1 0,1-1 1,0 0-1,0 0 1,0 1-1,-1-1 0,1 0 1,0 1-1,0-1 1,-1 1-1,-3 10 83,1 0 1,-1 1-1,2-1 0,0 1 0,0 0 1,1 0-1,0 0 0,1 0 1,1 0-1,0 0 0,2 12 0,1-11-329,1 0 0,0 0 0,0-1 0,1 0 0,1 0 0,0-1 0,9 11 0,-2-5-1240,1 0-1,0-1 0,26 19 1,-11-12-1337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41.3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24 9333,'0'0'-237,"0"-4"136,-2-12 312,2 12 3203,-2 15-2958,-1 4-262,1-5 27,1 0 0,-1 1-1,2-1 1,0 13 0,-3 109 2416,5-97-2351,6 37 0,-8-68-1042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41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301 91 6641,'8'-14'495,"0"-1"0,-2 1 1,6-17-1,-11 28 41,1-5 86,0 3-402,-5 9 2901,-93 183-853,56-108-1542,-89 202 1358,103-210-1615,2-5-1293,10-26-2516,12-36 1248,-4 8-4947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42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9 142 8665,'-4'-29'488,"2"20"-167,1 0 1,0 1-1,1-1 1,0 0-1,1-10 1,-1 16-237,0 1 1,0 0 0,1-1 0,-1 1-1,1 0 1,-1 0 0,1-1 0,0 1 0,0 0-1,0 0 1,0 0 0,1 0 0,-1 0-1,0 0 1,1 0 0,0 0 0,-1 1-1,1-1 1,0 1 0,0-1 0,-1 1-1,1 0 1,3-2 0,-1 1-73,0 3-241,0-1-188,-1 1 1,1-1 0,-1 1-1,1 0 1,-1 0 0,0 1 0,1-1-1,-1 1 1,0-1 0,0 1-1,0 0 1,0 0 0,0 1 0,-1-1-1,1 0 1,-1 1 0,1 0 0,-1 0-1,0-1 1,3 7 0,5 8-1933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42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56 6917,'0'0'562,"9"5"298,0-6 4774,14-10-5914,-18 9-351,-4-1 89,0 1-1,-1 0 1,1 0 0,0 0-1,0 0 1,1-1 0,-1 1-1,0 0 1,1 1 0,-1-1-1,1 0 1,1-1 0,1-2-1104,7-8-864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42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385 508 6317,'6'-9'247,"0"1"1,-1-1-1,0 0 1,0-1-1,-1 1 1,-1-1-1,0 0 1,0 0-1,0 0 1,-2 0-1,2-14 1,-3 20 243,-2-1-24,0 1-363,1 0-1,-1 1 1,0-1 0,0 1-1,0-1 1,0 1 0,-1 0-1,1 0 1,-1 0 0,0 0-1,0 0 1,0 0 0,0 1-1,-1 0 1,1-1 0,-1 1-1,1 1 1,-1-1 0,0 0-1,0 1 1,-6-2 0,-5 2 148,0 0 0,-1 0 1,1 2-1,-19 2 0,17 2-79,2 1 1,-1 0-1,1 1 0,0 1 0,0 0 0,1 1 1,0 0-1,1 1 0,0 1 0,0 0 0,-16 20 0,20-21-85,1 0-1,1 0 1,0 1-1,0 0 1,1 0-1,0 0 1,1 1-1,0 0 1,1 0-1,1 0 0,0 1 1,0-1-1,0 14 1,2-20-59,1 0 1,0 1 0,1-1-1,-1 0 1,1 0-1,0-1 1,1 1-1,-1 0 1,1 0 0,0 0-1,1-1 1,-1 1-1,1-1 1,0 0-1,1 0 1,-1 0 0,1 0-1,0-1 1,0 1-1,0-1 1,1 0-1,-1 0 1,1-1 0,0 1-1,0-1 1,1 0-1,-1 0 1,0-1-1,8 3 1,-5-2-5,0-1 0,1 0 0,-1 0 0,1-1 0,-1 1 0,1-2 0,-1 0 0,1 0 0,0 0 0,-1-1 0,1 0 0,11-4 0,-8 2-2,1-2 0,-1 0 1,0-1-1,0 0 0,-1 0 0,0-1 0,15-12 1,-4-1 36,-1-1 1,0 0 0,-2-2 0,-1 0 0,0-1-1,20-38 1,-24 36 49,0-1 0,-2-1 0,-1-1-1,-2 1 1,0-1 0,4-34 0,-10 47-47,-1 1-1,-1-1 1,-1 1-1,0-1 1,-1 1 0,0-1-1,-1 1 1,-1 0-1,-1-1 1,0 1 0,-1 1-1,0-1 1,-13-23 0,-8 7 126,26 30-181,-1 1 1,1-1-1,-1 1 0,1-1 1,-1 1-1,0-1 1,1 1-1,-1-1 0,1 1 1,-1 0-1,0-1 1,1 1-1,-1 0 0,0 0 1,1 0-1,-1-1 1,0 1-1,0 0 0,1 0 1,-1 0-1,0 0 1,0 0-1,1 0 0,-1 0 1,0 0-1,1 1 1,-1-1-1,0 0 0,1 0 1,-1 1-1,0-1 1,1 0-1,-1 1 0,0-1 1,1 0-1,-1 1 1,1-1-1,-2 1 0,-11 17 158,12-18-185,-3 12 108,-1 29 59,2 0 0,3 65-1,19 88 84,-13-148-1176,15 53 0,-16-82-740,0 0 1,2-1 0,11 23 0,-2-17-4635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43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84 9837,'-13'-84'707,"20"85"-523,18 4-9,-14 0-12,9 13 107,-1 1 1,0 0 0,30 43 0,-44-54-446,0 1 0,0-1-1,-1 1 1,0 0 0,-1 1 0,3 11 0,-5-14-358,0-1 0,0 0 0,-1 1 0,0-1 0,0 1 0,0-1 0,-1 1 0,0-1 0,0 0 0,-4 11 0,-3 2-2671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43.3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 6781,'1'-4'-90,"5"-9"-48,-6 12 166,0 1 0,0-1 0,0 1 0,0-1 0,0 1 0,0 0 1,0-1-1,0 1 0,0-1 0,1 1 0,-1 0 0,0-1 0,0 1 0,0-1 0,1 1 0,-1 0 1,0 0-1,1-1 0,-1 1 0,0 0 0,1-1 0,-1 1 0,0 0 0,1 0 0,-1-1 0,0 1 1,1 0-1,-1 0 0,1 0 0,-1 0 0,0 0 0,1 0 0,-1-1 0,1 1 0,-1 0 0,1 0 1,-1 0-1,0 0 0,1 1 0,-1-1 0,1 0 0,-1 0 0,1 0 0,0 0 0,14 19 435,-1 1-1,0 0 0,14 29 0,-21-38-343,-2 1 1,1 0-1,-2 0 0,0 1 1,0-1-1,-1 1 0,0 0 0,0 15 1,-3-20-392,0 0 1,-1 0 0,0-1 0,0 1 0,-1-1-1,0 1 1,-5 13 0,4-15-465,0 0 1,-1 0-1,1-1 1,-1 1-1,-6 6 0,-3 3-1564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46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68 8105,'16'-7'-326,"-13"6"51,0-2 60,32-34 341,-33 34 84,1 1 3,8-6-20,-11 7-98,1 0 1,0 1-1,-1-1 0,1 1 1,0-1-1,-1 1 1,1 0-1,0-1 0,-1 1 1,1 0-1,0-1 0,0 1 1,-1 0-1,1 0 0,0 0 1,0 0-1,-1 0 0,1 0 1,0 0-1,0 0 1,0 0-1,-1 0 0,1 0 1,1 1-1,15 16 182,-16-16-220,1 1 0,-1 0 1,0 0-1,0 0 1,-1 0-1,1-1 1,0 1-1,-1 0 0,1 1 1,-1-1-1,1 0 1,-1 0-1,0 0 0,0 3 1,0 1 77,0 3-165,-1 1 0,0 0 0,-1-1-1,0 1 1,-1-1 0,0 1 0,0-1 0,-7 13-1,9-20-39,-2 5-1256,-1 0 1,0-1 0,0 1-1,-9 8 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47.5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90 6505,'5'-65'-650,"-5"61"807,0 4-147,0 0 0,-1 0 0,1 0 1,0 0-1,-1 0 0,1 0 0,0 0 0,0-1 1,-1 1-1,1 0 0,0 0 0,-1 0 0,1 0 1,0 0-1,0-1 0,-1 1 0,1 0 0,0 0 1,0 0-1,-1-1 0,1 1 0,0 0 0,0 0 1,0-1-1,-1 1 0,1 0 0,0-1 0,0 1 0,0 0 1,0 0-1,0-1 0,0 0 0,-1 1 7,1-1-1,0 1 0,0-1 1,-1 0-1,1 1 1,0-1-1,-1 1 0,1-1 1,0 1-1,-1-1 1,1 1-1,-1-1 0,1 1 1,-1-1-1,1 1 1,-1 0-1,1-1 0,-1 1 1,0 0-1,1 0 1,-1-1-1,1 1 0,-1 0 1,0 0-1,1 0 0,-1 0 1,0-1-1,-15 0 280,0 0 0,1 1 0,-1 1-1,1 0 1,-1 1 0,1 0 0,-1 2-1,-16 5 1,19-5-57,0 0-1,0 2 1,0-1-1,1 2 0,0-1 1,0 2-1,1-1 1,-1 2-1,-17 17 1,27-24-181,1 0 1,-1 1 0,0-1-1,1 1 1,-1 0 0,1-1 0,0 1-1,0 0 1,0 0 0,0 0-1,0 0 1,1 0 0,-1 0-1,1 0 1,0 0 0,0 0-1,0 0 1,0 0 0,1 0-1,-1 0 1,1 0 0,0 0-1,0 0 1,0 0 0,0-1-1,0 1 1,0 0 0,1-1-1,3 5 1,2 4 102,1-1 0,1 0 0,-1 0 0,2-1-1,15 13 1,47 30 600,105 59-1,26 18 214,-198-125-922,1 0 1,-1 0 0,0 0-1,-1 1 1,1 0 0,-1 0-1,0 0 1,-1 1 0,4 6-1,-6-10 94,-2 3-2,-1-1-116,0 0 1,0 0-1,-1 0 1,1 0-1,-1 0 1,0-1-1,0 1 1,0-1-1,0 0 1,0 0-1,-1 0 1,1 0 0,-1-1-1,0 1 1,0-1-1,0 0 1,0 0-1,-7 2 1,-36 12 186,-1-1 1,-1-3-1,1-2 1,-53 4-1,87-14 42,23-6-219,22-7-74,25-7-169,-1-3-1,95-54 0,-125 62 141,-2-2 1,0-1-1,-1 0 1,0-2-1,-2 0 0,-1-2 1,29-39-1,-27 31 1,-2-2-1,-1 1 0,14-36 0,-9 15-64,-22 50 107,1 0-10,-2 1 31,0 1 1,0 0-1,1 0 0,-1-1 1,0 1-1,0 0 1,0 0-1,0-1 1,0 1-1,0 0 0,0 0 1,1 0-1,-1-1 1,0 1-1,0 0 0,0 0 1,1 0-1,-1-1 1,0 1-1,0 0 0,0 0 1,1 0-1,-1 0 1,0 0-1,0 0 1,1 0-1,-1 0 0,0-1 1,0 1-1,1 0 1,-1 0-1,0 0 0,0 0 1,1 0-1,-1 0 1,0 0-1,0 0 0,1 0 1,-1 1-1,0-1 1,0 0-1,1 0 1,-1 0-1,0 0 0,0 0 1,1 0-1,-1 0 1,0 1-1,0-1 0,0 0 1,1 0-1,-1 0 1,0 1-1,0-1 1,0 0-1,0 0 0,0 0 1,1 1-1,-1-1 1,0 0-1,0 0 0,0 1 1,0-1-1,0 0 1,0 1-1,13 63 82,-4-11 103,2-1 1,24 64-1,-33-112-172,22 50 288,-22-50-226,1 0 0,-1-1 0,1 1 0,0-1 0,0 0 1,0 0-1,1 0 0,-1 0 0,1 0 0,3 2 0,-6-4-52,1-1-1,-1 1 0,0-1 0,0 1 0,0-1 0,0 1 0,1-1 0,-1 0 1,0 0-1,0 1 0,1-1 0,-1 0 0,0 0 0,1 0 0,-1 0 0,0-1 0,0 1 1,2 0-1,0-1 48,2 1-14,0-1-1,0 1 1,0-1 0,-1 0-1,1-1 1,0 1 0,-1-1-1,1 0 1,-1 0-1,0 0 1,1 0 0,-1-1-1,0 0 1,0 0-1,3-4 1,2-1 60,0-1-1,-1 1 0,-1-2 1,11-15-1,1-9 70,-2-1 0,-2 0-1,-1-1 1,-1 0 0,-2-1-1,8-49 1,-13 73-127,1 17 18,6 22 9,-11-22-102,48 114 120,-25-56-350,2-2-1097,11 27-3032,-21-28-6972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48.2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1 195 8349,'1'-3'-82,"-1"0"0,1 0 1,0 0-1,0 0 0,0 0 1,1 0-1,-1 1 1,1-1-1,-1 0 0,1 1 1,0 0-1,0-1 0,0 1 1,0 0-1,1 0 0,-1 0 1,0 0-1,1 0 0,0 1 1,5-3-1,-5 3 141,2 3 49,5 6 65,0-1 0,-1 1 0,1 1-1,-2 0 1,1 0 0,-1 0 0,-1 1-1,0 0 1,10 18 0,-4-2 907,0 0-1,-2 1 1,9 34 5130,-26-70-5879,-19-24-27,24 33-287,0-1 1,0 1-1,1-1 0,-1 0 1,1 1-1,-1-1 0,0 0 1,1 1-1,-1-1 0,1 0 1,-1 0-1,1 0 0,0 1 1,-1-1-1,1 0 0,0 0 1,0 0-1,-1 0 0,1 0 1,0 0-1,0 1 0,0-1 1,0 0-1,0 0 0,1-2 1,-1 1 57,0-1 156,1-3-20,0-3-162,0 1 0,1 0 0,0 0 0,0 0-1,1 1 1,0-1 0,0 0 0,1 1 0,-1 0 0,2 0 0,-1 0 0,1 1-1,0-1 1,1 1 0,0 0 0,-1 0 0,2 1 0,-1 0 0,1 0 0,0 1-1,0-1 1,0 1 0,0 1 0,1 0 0,-1 0 0,13-3 0,-13 5-40,0 1 1,0 0 0,1 0 0,-1 0-1,0 1 1,1 0 0,-1 1 0,0 0 0,0 0-1,0 0 1,-1 1 0,1 0 0,0 0-1,-1 1 1,0 0 0,0 0 0,0 0 0,5 6-1,7 6 12,-1 0-1,-1 1 0,-1 1 1,16 22-1,-25-29 10,0-1 0,-1 1 0,-1 0 0,5 16 0,-8-24 565,-8-12-554,-25-32-1,30 36-34,-1 0-1,1 0 1,0 0 0,1 0 0,-1 0-1,1-1 1,0 1 0,1-1-1,-1 1 1,1-1 0,0 1-1,0-1 1,1 1 0,0-1 0,1-6-1,0 3 5,0-6-4,1 0 0,0 0 0,1 1 0,1-1 0,0 1 1,1 0-1,11-18 0,-13 25-6,0 1 0,0 0-1,1 0 1,0 0 0,0 1 0,1 0 0,-1 0 0,1 0 0,0 1-1,0-1 1,1 1 0,-1 1 0,1-1 0,0 1 0,0 1 0,14-5-1,-11 6 5,1-1 0,-1 1 0,0 1-1,0 0 1,0 0 0,0 1 0,0 0 0,1 1-1,-1 0 1,-1 1 0,1 0 0,0 0 0,-1 1-1,0 0 1,0 1 0,0 0 0,0 1-1,-1-1 1,0 2 0,0-1 0,0 1 0,-1 0-1,0 1 1,0-1 0,-1 1 0,0 1 0,-1-1-1,0 1 1,0 0 0,-1 0 0,0 1-1,0-1 1,-1 1 0,0 0 0,-1 0 0,0 0-1,-1 0 1,0 0 0,-1 13 0,-2 10-1124,-1 0-1,-10 35 1,2-26-3532,-3-1-3373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48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16 9829,'-2'-3'76,"-6"-7"16,6 7 657,14 7-341,9 2-161,-2 2-1,1 0 0,-1 2 0,0 0 1,19 13-1,18 20 389,-1 1 1,-2 3-1,-3 3 1,64 78-1,-92-99-409,-1 1 0,-1 0 1,-2 1-1,-1 1 0,-1 1 0,-2 0 0,-1 1 0,-2 1 1,-2-1-1,9 56 0,-16-59-69,-2 0 1,0 0-1,-2 0 1,-2 0-1,-1 0 1,-1-1-1,-1 1 1,-2-2-1,-1 1 0,-21 42 1,7-24-512,-2-2 0,-2-1 0,-2-1 0,-2-1 1,-49 50-1,15-32-4447,18-28-2191,34-26 2735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41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23 111 8833,'-1'-5'154,"-15"-56"1404,15 58-1115,1 0-27,-3-18 1261,2 12-3195,0 1-5463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49.3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82 9865,'0'0'951,"4"-5"-593,10-15 57,-10 15 67,2-17 1482,-3 9-1574,-2 10 226,1 1-504,-1 1-324,0 0 0,1 0 1,-1 0-1,0 0 0,0 0 1,0 0-1,0 0 0,1 1 1,-1-1-1,0 1 1,1-1-1,-1 1 0,0-1 1,1 1-1,-1 0 0,1 0 1,-1 0-1,1-1 0,-1 1 1,1 1-1,1-1 0,1 0-1743,-6 8-2158,-7 32 1541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49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620 0 7433,'31'74'6374,"-30"-72"-5007,-4 2-1271,0 0-1,0-1 1,0 1 0,0-1 0,0 0-1,0 0 1,-1 0 0,1-1-1,-1 1 1,0-1 0,0 0 0,-6 3-1,-59 21-438,46-19 78,-436 121-10672,408-117 7920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4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0 135 6697,'0'0'-158,"2"-4"15,14-48 1237,-15 50-668,0-3 19,8-66 3886,27 259-1587,0 20-721,-13-114-885,-22-90-1021,-18-6-10597,-1-21 10368,6 3-2902,1-1-238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4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 7613,'13'-32'211,"-12"29"-170,2 0-15,-2 3 6,0-1-1,0 1 0,0-1 1,0 1-1,0-1 0,0 1 1,0-1-1,0 1 0,0 0 1,0-1-1,0 1 0,0 0 1,0 0-1,0 0 0,0 0 1,0 0-1,0 0 0,0 0 1,0 0-1,0 1 0,0-1 1,0 0-1,0 1 0,0-1 1,0 0-1,0 1 0,0-1 1,0 1-1,0 0 0,0-1 1,0 1-1,-1 0 0,1-1 1,0 1-1,0 0 0,-1 0 1,1 1-1,2 0-146,-1 0 171,-1 0 1,1 0 0,-1 0-1,0 0 1,0 0-1,0 0 1,0 1 0,0-1-1,0 0 1,0 1-1,-1-1 1,1 0 0,-1 1-1,0-1 1,0 1-1,0 2 1,0-4-77,1 3 225,-1-1 22,-4 35 2331,3-34 882,-4-11-3233,-13-23-24,13 22-2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5.3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407 82 7173,'5'-3'93,"-1"0"0,0-1 1,0 0-1,0 0 0,0 0 1,4-7-1,4-5 635,-10 14-300,-2 2-397,1 0 0,0-1 1,-1 1-1,1-1 0,-1 1 0,1-1 0,-1 1 0,1-1 0,-1 1 0,0-1 0,1 1 1,-1-1-1,0 0 0,1 1 0,-1-1 0,0 0 0,0 1 0,1-1 0,-1 0 0,0 1 1,0-2-1,6-5 952,-1 0-647,-3 4-45,-5 6 1509,-17 23-1484,-1-1 0,-1 0 0,-37 29 0,-255 191 1827,310-242-1969,1 0 0,-1 0 0,1 1 1,0-1-1,0 1 0,0 0 0,1-1 1,-1 1-1,1 1 0,-2 5 0,3-8 172,4 2 2,12 11-57,1-1-1,0 0 0,2-2 0,-1 0 1,1-1-1,25 12 0,5 3 4,178 119-53,-153-92-3351,-3 3-4086,-41-36 1817,-16-10 1259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7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80 8129,'0'-2'-66,"0"1"-1,0 0 1,-1 0 0,1 0 0,0-1 0,0 1 0,1 0 0,-1 0-1,0 0 1,0-1 0,0 1 0,1 0 0,-1 0 0,1 0 0,-1 0 0,1 0-1,-1 0 1,1 0 0,0 0 0,-1 0 0,1 0 0,0 0 0,1-2-1,9-11 213,-4 16-16,7 4 11,0 1-1,-1 0 1,1 1-1,-1 0 0,-1 1 1,1 0-1,-2 1 1,1 1-1,-1 0 0,-1 0 1,0 1-1,-1 0 1,0 1-1,-1 0 1,0 0-1,-1 1 0,9 24 1,-8-10 606,-2 1-1,0 1 1,-2-1 0,-2 1 0,-1 53 3983,-8-91-4454,1 1-198,1 0-1,-1-1 1,1 0-1,0 1 1,1-2-1,0 1 1,0 0 0,1-1-1,0 0 1,-1-9-1,1 1-23,2-1-1,0 1 1,0-1-1,2 1 0,0 0 1,1-1-1,1 1 0,1 0 1,0 0-1,1 0 0,1 1 1,0-1-1,2 1 1,0 1-1,0 0 0,1 0 1,1 0-1,1 1 0,0 1 1,21-20-1,-17 24-63,9 3-2,4 8 11,-19 1 2,-1-1-1,-1 1 1,1 1 0,0 0 0,-1 0 0,0 0-1,0 1 1,0 0 0,0 1 0,-1-1-1,0 1 1,0 0 0,0 1 0,-1-1 0,7 13-1,2 3 20,-2 0 0,0 1 0,-2 0 0,8 26 0,-12-29 1,-2 1-1,-1-1 1,0 1 0,0 24 0,1 15 50,-4-19-1568,0-37 583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7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 9065,'0'0'1473,"2"-3"-1074,8-6-39,-8 7 1676,8-2-3126,-3 3-698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8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152 0 7217,'4'9'-188,"3"12"283,10 41-1,-16-53 97,0 0 0,0 1-1,-1-1 1,0 0-1,-1 1 1,0-1-1,-4 15 1,2-9-196,-1-1 0,-1-1 0,0 1 1,-1 0-1,0-1 0,-1 0 0,0-1 0,-1 0 1,-1 0-1,0 0 0,0-1 0,-2-1 0,1 0 1,-1 0-1,-23 16 0,3-15-3799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8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86 7417,'0'-21'83,"0"17"59,-1-1-63,1-51 4830,45 408-1182,-31-216-3117,-13-132-1150,-1-1-311,0 10-428,0-10-572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8.8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1 155 7981,'0'-7'59,"-1"-11"182,2 1 0,0-1 0,0 1-1,6-23 1,-6 37-209,1 1 0,-1 0 0,0 0 0,1-1 0,0 1 0,-1 0 0,1 1 0,0-1 0,0 0 0,0 0 0,0 1 0,0-1 0,4-1 0,-5 2-54,3 0-118,-1 0 1,0 0-1,1 0 0,-1 0 1,1 0-1,-1 0 1,1 1-1,0 0 1,-1 0-1,6 0 1,-2 0-553,1 0-1757,13 0-689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41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69 6933,'25'-39'1712,"-15"21"-479,-9 16-740,2-1 164,-3 2-623,-1 1 0,1 0 1,0 0-1,0-1 0,1 1 1,-1 0-1,0 0 0,0-1 1,0 1-1,0 0 0,0 0 1,0-1-1,0 1 0,0 0 1,0 0-1,0 0 1,1-1-1,-1 1 0,0 0 1,0 0-1,0 0 0,1-1 1,-1 1-1,0 0 0,0 0 1,0 0-1,1 0 0,-1 0 1,0-1-1,0 1 1,1 0-1,-1 0 0,0 0 1,0 0-1,1 0 0,-1 0 1,0 0-1,0 0 0,1 0 1,-1 0-1,0 0 0,0 0 1,1 0-1,-1 0 0,0 0 1,0 0-1,1 0 1,-1 1-1,0-1 0,0 0 1,0 0-1,1 0 0,-1 0 1,0 0-1,0 1 0,0-1 1,1 0-1,-1 0 0,0 0 1,0 0-1,0 1 0,1-1 1,4 16 207,0 1 0,-1-1 0,-1 1 0,0 0 0,-2 0 0,0 0 0,-1 25 0,-9 123 1237,2-68-275,8 139 0,19-114-5128,-19-121 3551,-1 1-1,1-1 0,-1 1 0,1-1 0,0 1 0,0-1 0,-1 1 1,1-1-1,0 0 0,0 1 0,0-1 0,0 0 0,1 0 1,-1 0-1,0 0 0,0 0 0,1 0 0,-1 0 0,1 0 1,1 0-1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9.3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0 134 7089,'3'3'7,"0"1"1,0-1 0,1 0 0,-1 0 0,1 0 0,-1-1-1,1 1 1,0-1 0,0 0 0,0 0 0,0 0-1,0-1 1,1 1 0,-1-1 0,0 0 0,1 0 0,-1-1-1,1 1 1,6-1 0,11 0 314,1-1 0,34-5-1,-52 5-292,52-6 621,30-3 621,-1-4 0,105-32 0,-178 40-1079,-13 6-181,0-1 0,0 1 0,0 0 1,1 0-1,-1 0 0,0-1 0,0 1 1,0 0-1,0 0 0,0 0 0,0-1 0,1 1 1,-1 0-1,0 0 0,0-1 0,0 1 1,0 0-1,0 0 0,0-1 0,0 1 1,0 0-1,0 0 0,0-1 0,0 1 0,0 0 1,0 0-1,0-1 0,-1 1 0,1 0 1,0 0-1,0-1 0,0 1 0,0 0 0,0 0 1,0 0-1,-1-1 0,1 1 0,0 0 1,0 0-1,0 0 0,-1 0 0,1-1 1,0 1-1,0 0 0,0 0 0,-1 0 0,1 0 1,-1 0-1,-11-8 22,-1 2 1,0-1-1,0 2 1,-1 0-1,0 0 0,-14-2 1,-108-18 247,132 25-251,-16-3 12,15 3 121,8 35 95,1 1-1,8 35 1,2 7 264,-6-16-59,16 100 364,-8-99-5993,-1-48-1449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4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1 286 7777,'1'-3'72,"3"-3"-30,0-1 0,0 1 0,1 0 1,0 0-1,0 1 0,0-1 0,0 1 1,1 0-1,0 0 0,0 1 0,1 0 1,-1 0-1,8-3 0,15-6 471,57-17-1,-19 7 371,34-15 1480,-101 38-2351,1 0 0,-1-1-1,1 1 1,-1 0 0,1-1-1,-1 1 1,1-1 0,-1 1 0,0-1-1,1 1 1,-1-1 0,0 1-1,1-1 1,-1 1 0,0-1-1,0 1 1,1-1 0,-1 0 0,0 1-1,0-1 1,0 1 0,0-1-1,0 0 1,0 1 0,0-1 0,0 1-1,0-1 1,0 0 0,0 1-1,0-1 1,-1 1 0,1-1-1,0 0 1,0 1 0,-1-1 0,1 1-1,0-1 1,-1 1 0,1-1-1,-1 0 1,-1-1 5,1 0 0,-1-1 0,0 1 0,0 0 0,0 1 0,0-1 0,0 0 0,0 0 0,-1 1 0,-2-2 0,-119-45 457,120 47-369,1 0 17,-18-7 604,20 8-711,1 0 0,0 0 0,0 0 1,-1 0-1,1 0 0,0 0 1,0 0-1,-1 0 0,1 0 0,0 0 1,0 0-1,-1 0 0,1 0 0,0 0 1,0 0-1,0 0 0,-1 0 1,1 1-1,0-1 0,0 0 0,-1 0 1,1 0-1,0 0 0,0 0 1,0 1-1,0-1 0,-1 0 0,1 0 1,0 0-1,0 1 0,0-1 1,0 0-1,0 0 0,0 0 0,0 1 1,0-1-1,-1 1 0,2 2 70,0 1 0,-1 0 1,1-1-1,1 1 0,-1 0 0,0-1 0,3 5 0,10 26-36,5 43 1006,16 128-1,-21-106-6048,-13-96 2766,12 7-6918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5:50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1 165 7853,'0'-16'-279,"0"-9"705,0 0 0,2 0 1,5-33-1,-6 57-390,-1 1 0,0-1 0,1 0-1,-1 0 1,0 0 0,1 0 0,-1 1 0,1-1 0,-1 0 0,1 0 0,-1 1 0,1-1 0,0 0-1,-1 1 1,1-1 0,0 1 0,0-1 0,-1 1 0,1-1 0,0 1 0,0-1 0,0 1 0,0 0-1,-1 0 1,3-1 0,28 3 759,-6 6-546,0 1 1,0 1-1,-1 0 1,0 2-1,-1 1 0,-1 1 1,0 1-1,32 28 1,-1 5 242,-2 2 0,45 58 0,-64-69-107,-2 1 1,-2 1-1,36 68 0,-52-82-206,0 0-1,-2 1 0,-1 0 1,-1 1-1,-1 0 1,-2 0-1,2 37 0,-6 7 342,-4 1-1,-3-1 0,-3 0 1,-26 102-1,34-169-646,-1-1 0,0 1 0,-1-1 0,1 1 0,-1-1 0,0 0 0,0 0 0,0 0 0,-1-1 0,1 1 0,-1-1 0,-1 0 0,1 0 0,0 0 0,-1 0 0,0-1 0,0 0 0,-5 3 0,7-5-626,-4 0-511,-2 1 397,2-7-4523,-5-13 3353,10 9-556,4-12-527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07.9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5312,'0'0'11698,"3"11"-11736,19 94 474,14 47 2432,-35-149-2524,5 10 665,3 9 1866,-9-22-2820,0 0 0,0 1 0,0-1 0,0 0 0,0 1 1,0-1-1,0 0 0,0 1 0,1-1 0,-1 0 0,0 0 0,0 1 0,0-1 1,1 0-1,-1 0 0,0 1 0,0-1 0,1 0 0,-1 0 0,0 0 1,0 1-1,1-1 0,-1 0 0,0 0 0,1 0 0,-1 0 0,0 0 0,1 0 1,-1 0-1,0 0 0,0 0 0,1 0 0,-1 0 0,0 0 0,1 0 0,-1 0 1,0 0-1,1 0 0,-1 0 0,0 0 0,1 0 0,-1 0 0,0 0 1,1 0-1,-1-1 0,27-21 194,1 0 0,43-23 0,-67 42-247,0 0 0,1 1 1,-1 0-1,1 0 0,-1 0 0,1 1 0,0-1 0,0 1 0,-1 0 0,1 0 0,0 1 1,0 0-1,0 0 0,0 0 0,0 0 0,7 2 0,-8-1 0,0 1 0,0 0-1,0 0 1,-1 0 0,1 0 0,-1 0-1,1 1 1,-1 0 0,0 0-1,0-1 1,0 2 0,-1-1 0,1 0-1,-1 1 1,1-1 0,2 7 0,1 4 8,-1 0 0,-1 0 0,0 1 0,-1-1 0,0 1 0,-2 0 0,1 0 1,-2 0-1,0 0 0,-1 0 0,0-1 0,-1 1 0,-1 0 0,0-1 0,-1 1 0,-6 14 1,6-21 8,-1 0-1,0-1 1,0 1 0,-1-1 0,0-1 0,0 1 0,-1-1 0,1 0 0,-1 0 0,0-1 0,-15 9 0,9-7 25,-1-1 0,1 0-1,-1-1 1,0 0 0,0-1 0,-17 2 0,28-5-17,-21 2 111,20-3-108,-15-3-3,15 3 45,-4-5-17,8 5-81,0 0 0,-1 0 0,1 0 0,-1 0 0,1 0 1,0 0-1,-1 0 0,1 0 0,-1 0 0,1 0 0,0-1 0,-1 1 0,1 0 1,-1 0-1,1 0 0,0-1 0,-1 1 0,1 0 0,0-1 0,0 1 1,-1 0-1,1 0 0,0-1 0,0 1 0,-1 0 0,1-1 0,0 1 0,0-1 1,0 1-1,-1 0 0,1-1 0,0 1 0,0-1 0,0 1 0,0 0 1,0-1-1,0 1 0,0-1 0,0 1 0,0-1 0,5-19-476,-4 15-174,2 1-1309,12-31-2371,-2-9-7955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08.4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15 537 11233,'-15'-62'-2049,"15"59"1970,1-2 61,0 0 99,0 0-1,0 0 0,1 0 0,0 0 0,0 0 0,0 0 1,1 0-1,-1 0 0,1 1 0,0 0 0,1-1 0,-1 1 1,1 0-1,0 1 0,0-1 0,0 1 0,0-1 0,0 1 1,1 1-1,0-1 0,-1 0 0,1 1 0,0 0 0,0 0 1,9-1-1,-7 2 26,0 0 0,0 1 0,-1 0 0,1 1 1,0-1-1,0 1 0,-1 1 0,1-1 0,0 1 1,-1 0-1,0 1 0,1-1 0,-1 1 0,11 8 1,7 5 421,-1 2 0,28 27 1,-33-28 847,1-1 1,32 22 0,-50-37-943,1-1-1,-1 1 0,0 0 1,1-1-1,-1 1 0,0-1 0,1 0 1,-1 1-1,1-1 0,-1 0 1,0 0-1,1 0 0,-1 0 0,4 0 1,-4 0-466,1-1 1,0 0-1,0 0 1,-1 1-1,1-1 0,0 0 1,-1 0-1,1-1 1,-1 1-1,0 0 1,1 0-1,0-2 1,3-2 674,-1 2-539,-1 0 0,-1-1 0,1 1 0,0-1 0,-1 0 0,1 0 0,-1 1 0,0-1 1,-1-1-1,1 1 0,1-6 0,4-8 181,14-30 234,2 2 0,2 1 0,56-77 0,-65 102-834,0 1 0,2 0 0,0 1 0,1 2 0,0 0 0,2 0 0,0 2 1,0 1-1,46-21 0,-60 31-385,0 1-1,0 0 1,0 0 0,1 0 0,-1 1 0,14 0 0,-17 1-275,0 0 1,0 0-1,0 1 1,0 0 0,0-1-1,-1 1 1,1 1-1,5 1 1,-4 1-3255,5 8-1689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21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183 101 10321,'5'-9'-798,"0"0"1,-1 0-1,5-14 1,-8 20 723,1-19 578,-4 1-258,2 17 442,-10 10-500,-2 1-61,1 2 0,0 0 0,0 0 1,0 1-1,1 0 0,1 0 0,-14 20 0,7-4 194,2 0 0,0 1-1,2 0 1,0 1 0,-11 47-1,21-67-211,0 1 0,1 0 0,0-1-1,0 1 1,1 0 0,0 0 0,0 0 0,1-1-1,1 1 1,-1 0 0,1-1 0,1 1 0,-1-1-1,1 0 1,1 0 0,0 0 0,0 0 0,0 0-1,1-1 1,0 0 0,1 0 0,0 0 0,11 9-1,-9-9 21,0-1 0,1-1-1,0 1 1,0-2 0,0 1-1,1-1 1,-1-1 0,1 1-1,0-2 1,0 1-1,0-1 1,0-1 0,12 1-1,-15-2-39,1 0-1,0 0 1,-1-1-1,1 0 0,0 0 1,-1 0-1,1-1 0,-1-1 1,0 1-1,1-1 1,-1 0-1,-1-1 0,1 1 1,0-1-1,-1-1 0,0 1 1,0-1-1,7-7 1,-7 4-39,0 0 0,-1-1 0,1 0 0,-2 0 0,1 0 0,-1-1 0,-1 1 0,0-1 1,0 0-1,-1 0 0,0 0 0,-1-1 0,0 1 0,0 0 0,-1 0 0,-1-1 0,1 1 0,-2 0 1,-2-11-1,-2-5-86,0 0 1,-2 1 0,-2 0 0,0 0 0,-26-45-1,33 66-283,0 0 0,0 0-1,0 0 1,0 1 0,-1-1-1,1 1 1,-1-1 0,-5-2-1,-18-8-7289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21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1 251 7509,'0'0'-103,"5"1"-92,10-1 236,0 0 0,0-1-1,1-1 1,14-3 0,26-4 95,-10 5 94,228-27 2685,-274 31-2896,1 0-1,-1 0 1,0 0 0,1 0 0,-1 0 0,0 0 0,1 0 0,-1 0 0,1 0 0,-1 0 0,0 0-1,1 0 1,-1 0 0,0 0 0,1 0 0,-1 0 0,0-1 0,1 1 0,-1 0 0,0 0 0,1 0-1,-1-1 1,0 1 0,1 0 0,-1 0 0,0-1 0,0 1 0,1 0 0,-1-1 0,0 1 0,0 0-1,0-1 1,0 1 0,1 0 0,-1-1 0,0 1 0,0 0 0,0-1 0,0 1 0,0 0 0,0-1-1,0 1 1,0-1 0,0 1 0,0 0 0,0-1 0,0 1 0,0 0 0,0-1 0,0 1 0,0 0-1,-1-1 1,1 1 0,0 0 0,0-1 0,0 1 0,0 0 0,-1-1 0,1 1 0,0 0 0,0-1-1,-1 1 1,1 0 0,0 0 0,-1-1 0,-182-101 1983,172 95-1548,0-1 1,1-1 0,0 0 0,0 0 0,-14-18 0,23 25-211,-7-6 22,8 8-241,0 0 1,-1-1-1,1 1 1,0 0-1,0 0 1,0 0-1,-1 0 1,1-1-1,0 1 1,0 0-1,-1 0 1,1 0-1,0 0 0,-1 0 1,1 0-1,0 0 1,0 0-1,-1 0 1,1 0-1,0 0 1,0 0-1,-1 0 1,1 0-1,0 0 1,-1 0-1,1 0 1,0 0-1,0 0 1,-1 0-1,1 0 1,0 0-1,0 1 1,-1-1-1,1 0 0,0 0 1,0 0-1,0 0 1,-1 1-1,1-1 1,0 1-1,-11 25 185,8-12 48,8 57 298,11 352 901,-21-389-3893,4-31 1832,0 0 0,0-1 0,0 1 0,-1 0 0,0-1 0,1 1-1,-1 0 1,0-1 0,0 0 0,0 0 0,-1 1 0,1-1 0,0 0 0,-1-1 0,1 1 0,-1 0 0,0-1 0,-4 2 0,-10 3-4336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25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8785,'0'0'-738,"3"-2"93,8-5 105,-8 5 101,9-12-50,13-9 5147,-21 14-4289,-1 6 127,-2 10 2530,-1 43-2385,-8 49 0,-11 163 2446,21-214-2321,-2-45-610,0 2-16,0 12-5,0-12-6,0-1-21,0 12-18,0-12 3,3 37 1698,-3-14-220,2-35 592,1-36-1241,2-86-621,0 32-67,-10-115 0,2 159-192,3 33-45,0 17-9,0 0 3,-2-14 3,2 13-8,0 1-28,-1-14 1317,3 2-4768,25 8-20074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27.3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62 9713,'0'0'-649,"-3"-1"71,-31-12-872,30 12 1363,1 0 71,-9-4 35,9 3 26,-1 1 49,-81-14 1784,81 14-1545,0 1 2,28-2 3047,203-11-2092,-147 10-1128,46-1-11,-108 5-1462,-1 1 0,28 6-1,-35 3-4687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27.8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151 50 6193,'-4'2'-346,"-78"16"916,78-16-208,-15-1 474,15-1 89,0 1-456,-12 3 5,12-3 942,1 0-956,-7 4 303,19-3 693,24-2 247,-31 0-2114,185-4 2087,-89 0-1116,283-6 1267,-357 7-1696,-21 3-77,1 0 0,39 0-690,-38 0 136,-2 0-1085,6-2 454,0-1 0,0 0 0,0 0 0,0-1-1,-1 0 1,1 0 0,-1-1 0,7-6 0,0 2-403,13-8-1347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42.0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85 143 6549,'-82'-53'2338,"80"51"-680,8-1-1208,19-8-523,0 2 1,0 2-1,1 0 1,40-5-1,29-8-3494,-58 10 1158,-3 1-391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28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169 74 6117,'-151'-56'558,"148"55"-188,0 0 239,-7-1-759,8 0 840,7 1 1314,31-4-1652,1 1 1,0 2-1,49 5 1,121 18-1031,-195-20 193,39 8-527,-15 3-3710,-23-6 1867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28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3 6101,'-67'24'19,"64"-23"1652,14-1-1398,200-3 758,-139-1-1446,98-10-3903,-134 7 1812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29.3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10 340 5725,'-1'-7'-279,"1"7"270,-5-36 171,1-63 0,5 22 2201,-2 40 1207,5-43 0,-3 77-2639,13 164 667,-2-53-555,4 35 492,-6-68 448,-1 80 0,-8-143-3197,3 15 5961,0-17-5427,-1 2-5515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40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240 1 8669,'-45'8'-619,"-68"5"1,41-6 2589,68-7-1580,0 1 1,2 0 997,10 0-551,26 0-290,52-1-241,-50-1-157,173 1-441,-72 13-2956,-108-1-1510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40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 27 6677,'-128'46'1198,"137"-44"-752,21 1 24,1-1 1,53-4-1,75-14 30,-100 10-756,-8 0-1627,1-2 1,62-18 0,-69 11-591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41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1 124 6177,'0'-80'1513,"0"37"5091,1 56-6133,4 50 219,15 137 3251,-18-184-3805,5 27 195,2 1 0,26 79 0,-34-122-694,-1 1-1,1-1 1,-1 0 0,1 0-1,0 0 1,0 1-1,0-1 1,0 0 0,0 0-1,0 0 1,0 0 0,0 0-1,0-1 1,1 1-1,-1 0 1,0-1 0,0 1-1,1 0 1,-1-1-1,0 1 1,1-1 0,-1 0-1,1 0 1,-1 1-1,3-1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41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0 180 10237,'0'0'-213,"5"-4"-105,3-1 307,1-1 1,1 1 0,-1 1-1,1 0 1,-1 0 0,1 1-1,0 0 1,18-3 0,96-7 378,-77 9-266,151-17 1422,-197 22-1494,0-1-1,0 0 1,0-1 0,0 1 0,0 0-1,0 0 1,0 0 0,0 0-1,0-1 1,0 1 0,0-1-1,0 1 1,0-1 0,0 1-1,0-1 1,0 1 0,1-2 0,-2 2-9,0-1 0,0 1 0,0-1 0,0 1 0,0 0 0,0-1 0,0 1 0,-1-1 0,1 1 0,0 0 0,0-1 0,0 1 0,0-1 0,-1 1 0,1 0 0,0-1 0,0 1 0,-1 0 0,1 0 0,0-1 0,-1 1 0,1 0 0,0-1 0,-1 1 0,1 0 0,-1 0 0,1-1 0,-33-15 473,31 15-597,-13-5 346,0 1 0,-25-7 0,25 9 300,1-1 0,0-1 1,-13-6-1,-5-3 1169,28 12-1300,4 2-348,-1-1-1,0 1 1,1 0-1,-1-1 1,0 1 0,0 0-1,0 0 1,1-1 0,-1 1-1,0 0 1,0 0-1,0 0 1,1 0 0,-1 0-1,0 0 1,0 0 0,0 0-1,0 1 1,1-1-1,-1 0 1,0 0 0,0 1-1,1-1 1,-1 0 0,0 1-1,0-1 1,1 1-1,-1-1 1,0 1 0,1-1-1,-1 1 1,1-1 0,-1 1-1,1 0 1,-1-1-1,1 1 1,-1 0 0,1 0-1,0-1 1,-1 1 0,1 1-1,-2 2-40,1 0-1,0 0 0,0 0 0,0 0 1,1 0-1,-1 0 0,1 5 0,-1 47 355,3 0-1,2-1 0,3 1 0,14 56 1,-6-30-7706,-34-58-6365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46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92 159 9237,'5'-1'-374,"40"-1"-460,-41 2 590,1 0 38,-1 0 142,0 0-1,0 1 1,0 0-1,0-1 0,0 1 1,5 3-1,-6-3 109,3 19 144,-6-8 1306,-1-11-1323,0 0 1198,1-1-1198,0 0 1,0 1-1,-1-1 0,1 0 0,0 0 0,0 0 0,-1 0 0,1 0 0,0 0 0,0 0 1,-1 0-1,1 0 0,0 1 0,0-1 0,-1 0 0,1 0 0,0 0 0,0-1 0,-1 1 1,1 0-1,0 0 0,0 0 0,-1 0 0,1 0 0,0 0 0,0 0 0,-1 0 1,1 0-1,0-1 0,-43-16 152,41 17-261,0-1-1,0 0 1,0 0-1,1 0 0,-1 0 1,0 0-1,1-1 1,-1 1-1,1 0 1,-1-1-1,1 1 1,0-1-1,-1 1 1,1-1-1,0 0 1,0 1-1,0-1 1,-1-3-1,-1-1 155,-2-10 339,4 12-456,0 1 187,2-4-28,0 1-175,0-1-1,1 1 0,-1 0 0,1 0 0,0-1 1,1 1-1,-1 0 0,1 1 0,1-1 0,-1 0 1,1 1-1,0 0 0,5-5 0,-7 7-59,1 0 0,0 1 0,0-1 0,0 1-1,0 0 1,0 0 0,0 0 0,0 0 0,1 1 0,-1-1 0,1 1 0,-1 0-1,1 0 1,0 0 0,-1 1 0,7-1 0,-5 2-14,1 0 1,-1 0-1,1 0 1,-1 1 0,0 0-1,0 0 1,0 0-1,0 1 1,0 0-1,-1 0 1,1 0-1,-1 0 1,0 1-1,0-1 1,0 1 0,0 0-1,-1 1 1,1-1-1,-1 1 1,0-1-1,-1 1 1,1 0-1,3 10 1,-3-7 2,-1 0 0,0 1 0,0-1 0,0 1 0,-1 0-1,-1-1 1,0 1 0,0 0 0,0-1 0,-1 1 0,0-1 0,-1 1 0,0-1 0,-5 15 0,-3-3 21,1-1 0,-2 0 1,-1-1-1,0-1 0,-1 0 0,-1 0 1,-16 14-1,-117 95 862,141-120-819,-30 25 976,34-28-443,1-3-559,1 1-1,-1-1 0,1 1 1,-1-1-1,1 1 1,0-1-1,-1 1 0,1-1 1,0 1-1,-1 0 1,1-1-1,0 1 0,0 0 1,-1-1-1,1 1 1,0 0-1,0-1 0,0 1 1,0 0-1,0-1 1,0 1-1,0 0 0,0-1 1,0 1-1,0 0 1,1-1-1,-1 1 0,0 0 1,1 0-1,37 4 354,0-2 0,73-5 0,-37 1-342,-41 1-762,75-3-3164,-71-3-1047,1-4-3373,-9 1 1874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46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 1 11349,'-4'0'-469,"-5"1"200,-30 1 222,32-1 3699,269-1-3174,-147-3-2898,-41 2-5510,-70 1 5442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47.0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1 6105,'-16'3'900,"1"1"0,-30 13 0,42-16 1157,16-1-2177,82 0-1474,-22-10-3199,-45 3 2294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42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 6705,'1'-4'111,"0"-13"36,0 13 563,-1 0-334,0-16 5902,0 32-5881,0-8-414,4 172 3014,10-111-2577,-14-62-802,1 0-216,2 9 218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47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315 312 5917,'0'0'7795,"-8"-6"-7340,-3-1-290,5 4-62,1-1 0,0 1-1,0-1 1,0 0-1,0-1 1,-4-4 0,1-1 242,0-1 0,1 0 1,0 0-1,0-1 0,1 0 1,1 0-1,0 0 0,1-1 0,-6-25 1,9 15 63,1 19-234,1-2-13,0 2-132,0 0 1,0-1 0,0 1-1,1 0 1,0 0 0,0 0-1,0 0 1,0 0 0,1 1-1,-1-1 1,1 1-1,0-1 1,0 1 0,0 0-1,0 0 1,1 0 0,-1 1-1,1-1 1,0 1 0,4-2-1,1 0-11,0 1 0,0 0 1,0 1-1,0 0 0,1 0 0,-1 1 0,0 1 1,1-1-1,-1 1 0,1 1 0,-1 0 0,1 0 0,16 5 1,-18-4-23,-1 0 0,0 1 0,0 0 0,0 0 0,0 0 0,0 1 0,-1 0 0,0 1 0,1-1 0,-2 1 0,1 0 0,-1 0 0,1 1 0,-1 0 0,-1 0 0,1 0 0,6 14 0,-9-16 4,0 1 1,-1-1-1,0 1 0,0 0 1,0 0-1,0-1 1,-1 1-1,0 0 1,0 0-1,0 0 0,0 0 1,-1 0-1,0-1 1,0 1-1,0 0 0,-1 0 1,1-1-1,-5 9 1,-1-2 6,0 1 1,0-1 0,-1-1 0,-1 1-1,-17 16 1,-136 104 601,159-130-279,2 2-180,0-3-138,1 0-1,0 1 1,0-1-1,0 0 1,0 0-1,-1 1 0,1-1 1,0 0-1,0 0 1,0 1-1,0-1 1,0 0-1,0 1 1,0-1-1,0 0 0,0 1 1,0-1-1,0 0 1,0 0-1,0 1 1,0-1-1,0 0 1,0 1-1,0-1 0,1 0 1,-1 0-1,0 1 1,0-1-1,0 0 1,0 0-1,1 1 1,-1-1-1,0 0 1,14 8 210,34 2-106,-6-1-11,-34-7-103,0 1 1,0 1-1,0-1 0,-1 1 1,1 1-1,-1-1 1,0 1-1,-1 1 0,1-1 1,-1 1-1,0 0 1,0 0-1,-1 1 1,0 0-1,0 0 0,-1 0 1,1 0-1,-2 1 1,1-1-1,-1 1 0,0 0 1,0 0-1,2 17 1,-3-14 1,-1-1 1,0 1 0,0 0 0,-1 0-1,0-1 1,-1 1 0,0 0 0,-1 0-1,0-1 1,-1 1 0,0-1 0,-4 11-1,3-14 5,0 0 0,0 0-1,-1 0 1,0-1-1,0 1 1,0-1-1,-1-1 1,0 1 0,0-1-1,0 0 1,-9 5-1,4-3 15,-1-1 0,1 0-1,-1-1 1,-1-1-1,1 0 1,-20 3 0,9-3 88,0-1 0,-1-2 0,0 0 0,1-2 0,-1 0 0,1-2 0,-32-7-1,48 9-40,0 0-1,1 0 1,-1-1-1,1 0 1,-1-1-1,1 1 1,0-1-1,0 0 0,0-1 1,0 1-1,1-1 1,-1 0-1,1-1 1,0 1-1,0-1 0,-5-8 1,8 10 94,5-2-91,10-15-16,-10 18-48,-1 0 1,1 0 0,0 0 0,-1 1-1,1-1 1,0 1 0,0-1 0,0 1-1,0 0 1,0 0 0,0 1 0,0-1-1,0 0 1,5 1 0,1-1 2,25 1-34,-27 3-10,-2 0-5,-2-2-124,0 1-1,1 0 1,-1 1 0,0-1 0,0 1 0,-1-1 0,1 1 0,0 0-1,-1 0 1,0 0 0,0 0 0,0 0 0,0 1 0,0-1 0,-1 1 0,1-1-1,1 8 1,-1-1-1297,0 0 1,-1 1-1,0-1 0,-1 1 0,0-1 0,-1 1 0,0-1 0,0 1 0,-1-1 0,-5 15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49.8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49 259 7905,'0'0'-647,"-4"1"-1890,1-1 1911,-15 2 3046,-3 2 6164,20-10-8288,0-19-24,0 19-6,2 1-32,0-14-17,0 15-15,-1-1-19,4-12 115,1-1 1,0 1-1,12-25 0,-13 37-273,1 0-1,0 1 0,0 0 0,1 0 0,-1 0 1,1 1-1,0-1 0,0 1 0,0 1 0,1-1 1,-1 1-1,0 0 0,8-1 0,-1-1 7,28-9 15,1 2 1,1 1-1,71-6 1,-105 16-51,29 3-19,-30 1 19,-2 0 0,-5-3 5,1-1-1,0 1 1,-1 0-1,1 1 1,-1-1-1,1 0 1,-1 0-1,1 1 1,-1-1-1,0 0 1,0 1-1,0 0 1,0-1-1,0 1 1,0 0-1,0-1 1,0 1-1,0 0 1,-1 0-1,1 0 1,-1-1-1,0 1 1,1 0-1,-1 0 1,0 0-1,0 0 1,0 0 0,0 0-1,-1 0 1,1 0-1,0 0 1,-2 2-1,0 3 6,0 0 0,0-1 0,-1 1 1,0-1-1,-1 1 0,1-1 0,-6 7 0,-21 25 56,-1-1 0,-51 45-1,47-30 625,37-49-511,1 1-129,1-1 1,-1 0-1,1 0 1,-1 0-1,1 0 0,0-1 1,0 0-1,0 1 0,1-1 1,-1-1-1,0 1 0,1-1 1,-1 0-1,6 1 1,67 14 400,-47-10-312,1 0 0,-1 2 0,46 19 0,-71-25-126,-1 0-1,0 0 1,0 0 0,0 1-1,0 0 1,-1 0 0,1 0-1,-1 0 1,0 0 0,0 1-1,0-1 1,0 1 0,0 0-1,3 6 1,-5-6 1,0-1 0,0 1 0,0 0 0,0 0 0,-1 0 0,1-1 0,-1 1 0,0 0 0,0 0 0,-1 0 0,1 0 0,-1 0 0,0-1 1,0 1-1,-3 7 0,1-4 19,-1 0 1,0 0-1,-1 0 0,0 0 1,0-1-1,0 0 1,-1 0-1,1 0 1,-2-1-1,1 0 0,0 0 1,-1 0-1,0-1 1,-14 6-1,1 0 26,-1-2-1,0 0 0,-1-2 1,-23 5-1,30-8-25,0-1 0,0 0 0,0-1 0,0 0 0,0-1 0,-25-4 0,33 3-312,0-1-1,0 0 1,0 0-1,0-1 0,1 0 1,-1 0-1,1-1 1,-1 1-1,1-2 1,0 1-1,0 0 1,1-1-1,0 0 0,0-1 1,-9-10-1,6 3-1281,0 0 0,1-1-1,1 0 1,0 0 0,0-1 0,-3-18-1,1-6-3569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01.5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189 16 5400,'-104'11'2149,"50"-8"-871,23-1 3961,260-29-4913,-207 25-756,-5 1-867,0 0 0,-1 0 0,1 2 0,25 3 0,-36-1-1263,10 6-501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02.0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10 469 7893,'0'0'332,"-10"12"2180,62-17-2396,4-9-524,-15 4-204,-3-4-420,6 1-728,-2-7-637,0 5-391</inkml:trace>
  <inkml:trace contextRef="#ctx0" brushRef="#br0" timeOffset="1">1092 59 6317,'-28'-50'3504,"26"48"-3213,-4-4 354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03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1 308 5665,'23'7'-133,"-18"-6"434,-2 0-99,10-5 9891,-38-54-9129,24 54-656,0-1-13,1-3-166,0 0 0,0 0 1,1 0-1,0 0 0,0 1 0,1-1 1,0 0-1,0 0 0,1 1 0,4-9 0,-2 8-42,1-1 0,-1 1-1,2 0 1,-1 1-1,1 0 1,15-13-1,51-30 282,-40 29-248,-29 19-110,0 0 1,0 0-1,0 1 1,1-1 0,-1 1-1,0 0 1,1 1-1,6-1 1,-5 0 2,-3 1 11,3 2-3,-3-2-21,-1 0 2,0 1 1,1-1-1,-1 1 1,0-1-1,0 1 0,1 0 1,-1 0-1,0 0 1,0 0-1,0 0 1,0 1-1,-1-1 1,1 0-1,0 1 1,0 0-1,-1-1 1,1 1-1,-1 0 1,1 0-1,-1 0 1,0 0-1,0 0 1,0 0-1,0 0 1,1 4-1,0 9 19,-1 1-1,0-1 1,-1 1 0,-1-1-1,0 0 1,-1 1-1,-1-1 1,-9 28 0,5-20 30,-2-1 1,0-1 0,-1 0-1,-1 0 1,-18 24 0,24-37 137,-1 0 1,1 1-1,0-1 0,1 1 1,-4 10-1,7-16 272,1-3-455,1 0 0,-1 0 0,1 0 0,-1 0-1,0 0 1,1 0 0,-1 1 0,0-1 0,1 0 0,-1 0 0,1 0 0,-1 0 0,0 0-1,1 1 1,-1-1 0,0 0 0,1 0 0,-1 1 0,0-1 0,0 0 0,1 1 0,-1-1-1,0 0 1,0 0 0,0 1 0,1-1 0,-1 1 0,0-1 0,0 1 0,1-1 0,-1 1 0,0 0 1,1 0-1,-1-1 0,0 1 0,1-1 1,-1 1-1,1-1 0,-1 1 1,1 0-1,0-1 0,-1 0 0,1 1 1,-1-1-1,1 1 0,0-1 1,-1 0-1,1 1 0,0-1 1,0 0-1,-1 0 0,2 1 0,16 2 68,-2 1 0,1 1-1,0 1 1,-1 0 0,0 1-1,-1 0 1,25 17 0,-34-20-63,-1 1 1,0 0-1,0-1 1,-1 2-1,0-1 0,0 0 1,0 1-1,0 0 1,-1 0-1,0 0 0,4 10 1,-6-12-5,0 0-1,0 0 1,-1 0 0,1 1-1,-1-1 1,0 0 0,0 0 0,0 1-1,-1-1 1,1 0 0,-1 0 0,0 0-1,0 1 1,-1-1 0,1 0-1,-1-1 1,0 1 0,-4 6-1,-3 1 14,0 0-1,-1-1 0,0 0 1,-1 0-1,0-1 0,0-1 0,-1 1 1,0-2-1,-1 0 0,-15 6 1,-24 16 85,43-25-75,0 0 0,-1-1 1,0 0-1,0-1 0,-11 2 0,17-4-36,1-2-376,2 1 256,0 0 42,0-1 0,0 1 0,0 0 0,-1 0 0,1 0 0,0 1 0,0-1-1,-1 0 1,1 0 0,0 1 0,-1-1 0,-1 0 0,3-5-966,1-3 261,0 1-1,1-1 1,0 1 0,0-1 0,1 1 0,0 0 0,0 0 0,1 0 0,6-9 0,16-23-5428,-9 16 644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03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0 289 10641,'4'-3'-112,"8"-7"221,0 0 1,1 1-1,0 1 0,0 0 0,1 0 1,0 2-1,1 0 0,-1 0 1,27-5-1,2 2 371,1 1-1,57-2 1,75 4 1148,-172 6-1460,-2 0 11,10-4-185,-12 4 31,0 0 0,0 0 0,0 0 0,0 0-1,0 0 1,0 0 0,0 0 0,-1 0 0,1 0 0,0 0 0,0 0 0,0 0-1,0 0 1,0 0 0,0 0 0,0 0 0,0 0 0,0-1 0,0 1-1,-1 0 1,1 0 0,0 0 0,0 0 0,0 0 0,0 0 0,0 0 0,0 0-1,0 0 1,0-1 0,0 1 0,0 0 0,0 0 0,0 0 0,0 0-1,0 0 1,0 0 0,0 0 0,0 0 0,0-1 0,0 1 0,0 0 0,0 0-1,0 0 1,0 0 0,0 0 0,0 0 0,0 0 0,0 0 0,0-1-1,-33-6 494,0-1 0,-62-25-1,81 27-96,0-1-1,1-1 1,-1 0-1,1-1 0,1 0 1,0-1-1,0 0 1,1-1-1,-11-12 1,21 20-118,-2 0 104,-4-4-523,7 7 143,0 0 0,0 0 0,0 0-1,0 0 1,0 0 0,0-1 0,0 1-1,-1 0 1,1 0 0,0 0 0,0 0 0,0 0-1,0 0 1,0 0 0,0 0 0,-1 0-1,1 0 1,0 0 0,0 0 0,0 0 0,0 0-1,0 0 1,0 1 0,0-1 0,-1 0 0,1 0-1,0 0 1,0 0 0,0 0 0,0 0-1,0 0 1,0 0 0,0 0 0,0 0 0,-1 0-1,1 0 1,0 1 0,0-1 0,0 0-1,0 0 1,0 0 0,0 0 0,0 0 0,0 0-1,0 0 1,0 1 0,0-1 0,0 0 0,0 0-1,0 0 1,0 0 0,0 0 0,0 0-1,0 1 1,0-1 0,0 0 0,0 0 0,0 0-1,0 0 1,0 0 0,0 0 0,0 0-1,0 1 1,0-1 0,0 0 0,1 0 0,-1 74 470,6 314 1791,7-271-4600,-8-82-2288,-4-32 2244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11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1 107 1252,'0'0'2068,"0"6"-1720,4 17 37,-3-18 1395,-1 0-1316,2 14-18,-2-14 823,0-2-860,-4 19 3622,4-33 822,2-13-1724,0 7-4267,-1 11 1223,0 0 1,0 1 0,1-1-1,0 1 1,0-1-1,1 1 1,-1 0 0,6-7-1,-2 2 24,-1 3 7,0-2 5,0 0 0,1 1 0,11-14 0,-15 20-106,0 0-1,0 0 1,0 0 0,1 1-1,-1-1 1,1 0-1,-1 1 1,1 0-1,-1 0 1,1-1-1,0 2 1,-1-1 0,1 0-1,0 0 1,0 1-1,0 0 1,-1-1-1,6 1 1,0 1-11,-1-1 4,1 1 1,0 0-1,-1 0 0,1 0 0,-1 1 0,1 1 0,-1-1 1,0 1-1,0 0 0,0 1 0,0 0 0,8 6 1,-6-5-5,-7-4-5,1 0 0,-1 1-1,0-1 1,1 1 0,-1 0 0,0-1 0,0 1 0,0 0-1,2 3 1,-1-3 4,-1 1-1,0 0 1,1 0 0,-1 0-1,0 0 1,0 0-1,-1 1 1,1-1-1,-1 1 1,0-1-1,1 1 1,-2-1 0,1 1-1,0 0 1,-1-1-1,1 1 1,-1 0-1,0 0 1,0-1 0,-1 1-1,1 0 1,-1-1-1,0 1 1,0 0-1,0-1 1,0 1-1,-1-1 1,1 0 0,-1 1-1,0-1 1,-4 5-1,-1 6 8,-17 29 104,-50 67 0,55-84-16,18-24-56,-15 28 500,15-28-28,5 3-403,6 2-10,0 1-1,1-1 0,0-1 1,17 8-1,-17-9-91,27 16 102,-1 1 1,-1 1 0,51 44 0,-84-64-100,0 0 0,0 0 0,0 0 1,0 0-1,-1 0 0,1 1 0,-1-1 1,0 1-1,0 0 0,0 0 0,0 0 1,-1 0-1,1 0 0,-1 0 1,0 0-1,-1 0 0,1 0 0,-1 0 1,1 8-1,-1-9 29,-3 2 11,-2 3-20,1-1 1,-2 0 0,1 0-1,-1 0 1,0 0 0,-1-1-1,0 0 1,-12 9 0,4-6 30,-1 0 0,0-1 0,0 0 0,-21 6 1,-72 18 212,105-31-476,-1-1-523,-8 0 291,6-12-6761,5-9 2756,5 15 211,11-26-1671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12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97 10661,'-77'-26'-378,"75"25"797,-9-3 86,11 3-452,0 1 0,0 0-1,0 0 1,-1 0 0,1 0 0,0 0 0,0 0 0,0 0 0,0 0 0,-1-1 0,1 1 0,0 0 0,0 0 0,0 0 0,0 0-1,0-1 1,0 1 0,0 0 0,-1 0 0,1 0 0,0 0 0,0-1 0,0 1 0,0 0 0,0 0 0,0 0 0,0-1-1,0 1 1,0 0 0,0 0 0,0-1 0,0 1 0,0 0 0,0 0 0,0 0 0,0-1 0,0 1 0,0 0 0,1 0-1,-1 0 1,0 0 0,0-1 0,0 1 0,0 0 0,0 0 0,0 0 0,1 0 0,-1-1 0,0 1 0,0 0 0,0 0 0,0 0-1,1 0 1,-1 0 0,19-8 167,1 1-1,0 1 0,1 1 1,27-4-1,97-6 348,-94 11-921,24 2-4027,-70 2 2487,13 1-2568,-15 0 1628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12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22 6521,'-54'33'689,"32"-20"1977,20-11-699,11-2-1564,42 2-236,-1-4-1,94-13 0,-103 7-2722,-1-1-1,45-17 0,-56 14-662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12.7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819 90 6873,'2'-4'-149,"22"-50"410,-22 51 47,-1 0 44,3-18 1034,-4 21-1363,0 0-1,0 0 1,0-1-1,0 1 0,0 0 1,0 0-1,0 0 1,0 0-1,0 0 0,0-1 1,0 1-1,0 0 0,0 0 1,0 0-1,0 0 1,0 0-1,0 0 0,0-1 1,0 1-1,0 0 1,0 0-1,0 0 0,0 0 1,0 0-1,0 0 0,0 0 1,-1-1-1,1 1 1,0 0-1,0 0 0,0 0 1,0 0-1,0 0 1,0 0-1,0 0 0,-1 0 1,1 0-1,0 0 0,0 0 1,0 0-1,0 0 1,0 0-1,0 0 0,-1 0 1,1 0-1,0 0 1,0 0-1,0 0 0,0 0 1,0 0-1,0 0 0,-1 0 1,-21 20 890,19-16-1002,-10 11 413,2 1 0,0 0 0,1 1 0,-14 29 0,12-21-106,-2 3 45,2 0 0,1 1 0,1 1 0,2 0 0,1 0 0,1 1 0,2 0 0,1 0 0,1 53 0,4-63-78,0 1 1,1-1-1,1 0 1,1 0-1,1 0 1,12 27-1,-12-34-66,2 0 1,-1 0-1,2-1 0,-1 0 0,2-1 0,0 0 0,0 0 0,1-1 1,19 14-1,-23-19-38,0-2 0,0 1 0,0-1 0,1 0 1,0 0-1,-1-1 0,2 0 0,-1 0 0,0-1 1,0 0-1,10 0 0,-13-1-5,0-1 1,1 0-1,-1-1 1,1 1-1,-1-1 1,1 0-1,-1 0 1,0-1-1,0 1 1,0-1-1,1-1 1,-2 1-1,1-1 1,0 1-1,-1-1 1,1-1-1,-1 1 1,5-5-1,-8 6-44,1 1 0,-1-1 0,0 0 0,0 0 0,0 1-1,0-1 1,0 0 0,0 0 0,0 0 0,-1 0 0,1 0 0,-1-1 0,1 1-1,-1 0 1,0 0 0,0 0 0,0 0 0,0 0 0,-1-3 0,-4-2 86,-7 1-72,-1 1 0,1 0 0,-1 0 0,0 1 0,0 1 0,-1 0 0,1 1 0,-1 0 0,1 1 0,-16 1 0,-25 3-220,-69 12 1,17-1-1161,22-9-2211,0-4-1,0-3 1,-152-23-1,143 7-424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42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66 8117,'0'0'156,"-8"-26"228,5 8 616,-2-4-852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15.5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27 6069,'-37'8'658,"-67"8"0,34-8 5504,82-10-5734,302-53-509,-293 53-150,10 3-4634,-10-1 238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15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16 6369,'-18'26'1159,"17"-24"-772,-8 4 86,8-2-79,10-1 1892,27-2-2140,0-1 0,71-9 1,-71 3-2231,52-15 0,-60 11-415,-4-1-485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21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46 197 6485,'20'-29'-709,"17"-33"0,-28 44 1376,0-1 1,-1 0 0,6-22-1,-13 37 720,-1 4-1346,-1 0 1,1-1-1,0 1 1,-1 0 0,1-1-1,-1 1 1,1 0-1,0-1 1,-1 1 0,1 0-1,-1 0 1,1-1 0,-1 1-1,1 0 1,-1 0-1,1 0 1,0 0 0,-1 0-1,1 0 1,-1 0 0,1 0-1,-1 0 1,1 0-1,-1 0 1,1 0 0,-1 0-1,1 0 1,-1 0 0,1 0-1,-1 1 1,1-1-1,-1 0 1,1 0 0,-1 0-1,1 1 1,0-1 0,-1 0-1,1 1 1,0-1-1,-1 0 1,1 1 0,0-1-1,-1 0 1,1 1 0,0-1-1,-1 2 1,-29 36 526,14-13-218,-20 47 0,28-52-141,0 0 0,2 1 0,0 0 0,1 0 0,2 0 0,0 1 0,1-1 0,1 1 0,3 31-1,-1-40-124,2 0 0,-1-1 0,2 1 0,-1-1 0,2 0 0,0 0-1,0 0 1,1 0 0,0-1 0,1 0 0,1 0 0,0-1 0,0 0-1,1-1 1,0 1 0,0-2 0,12 9 0,-7-7-10,1-1 0,-1 0 0,1-1 1,1-1-1,0-1 0,0 0 0,0-1 1,34 6-1,-42-9-18,1-1 1,0 0-1,-1 0 1,1-1-1,0-1 1,-1 1-1,1-1 1,0-1-1,-1 1 1,1-1-1,-1-1 1,0 0-1,0 0 1,0 0-1,0-1 1,0-1-1,-1 1 1,13-11-1,-9-6 508,-17 16-454,3 1-92,0 1-2,1 0 0,-1 1 0,0-1 0,0 1 0,0-1 0,0 1 0,0 0 0,0 0 1,-1 0-1,1 1 0,-1-1 0,1 1 0,-1 0 0,0 0 0,0 0 0,1 1 0,-1-1 1,0 1-1,-4 0 0,-14 0 24,0 0 1,1 2 0,-1 1-1,1 0 1,0 2 0,0 0-1,-23 10 1,-12 13-2,53-26-237,-2 5 161,6-3-1207,10-5-6217,5-3 6696,-7 2-53,0 0 0,0-1 0,0-1 0,15-7-1,-4 1-2595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22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0 402 7357,'538'-148'5359,"-511"141"-5029,-3 2 267,0-2-1,-1 0 1,0-1 0,28-15-1,-49 22-453,1-1-1,0 0 0,0 0 0,-1-1 1,1 1-1,-1 0 0,0-1 0,1 0 0,1-2 1,-9-2 57,-4-5-76,0 0 1,-2 1 0,1 0-1,-19-14 1,-79-66 1368,106 89-278,7 11-990,2 5-96,0-1 0,-1 1 0,-1 0 0,0 0 0,-1 1 0,0-1-1,2 20 1,-4 51 802,-14 135-1,3-96-758,12-51-4952,1-40-1951,13-23-4174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28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368 167 8849,'0'-3'-585,"15"-53"-1117,-14 53 1791,12-27 797,-11 28-628,12-17 610,23-32 2470,-36 49-2159,-11 9-1021,-161 114 634,-90 70 576,260-191-1289,1 1-60,-1-1 0,1 0 0,-1 0 0,1 0 0,0 0 0,-1 0 0,1 0 0,0 1 0,-1-1 0,1 0 0,0 0 0,0 0 0,-1 1 0,1-1 0,0 0 0,0 0 0,-1 1 0,1-1 0,0 0 0,0 1 0,0-1 0,-1 0 0,1 1 0,0-1 0,0 0 0,0 1 0,0-1 0,0 0 0,0 1 0,0-1 0,0 1 0,0-1 0,0 0 0,0 1 0,0-1 0,0 0 0,0 1 0,0-1 0,0 0 0,0 1 0,0-1 0,0 0 0,1 1 0,5 4 44,1 0 0,0-1 0,0 0 1,0 0-1,0-1 0,1 0 0,-1 0 0,10 1 0,74 14 369,-40-10-264,89 23 279,88 14 1173,-225-44-1417,1-1-1,0 0 0,0 0 1,0 0-1,0 0 0,0-1 0,0 0 1,0 1-1,-1-1 0,7-3 0,-9 4-180,0-1-1,0 1 1,0-1-1,-1 0 1,1 1-1,0-1 0,-1 1 1,1-1-1,0 0 1,-1 0-1,1 1 1,-1-1-1,1 0 1,-1 0-1,1 0 1,-1 1-1,0-1 0,1 0 1,-1 0-1,0 0 1,0 0-1,0 0 1,0 0-1,1-1 1,-1 2-8,1-3 32,0-1 0,-1 1 0,1-1 0,-1 0 1,1 1-1,-1-1 0,0 1 0,0-1 0,0 0 0,-2-5 0,1-5 99,-42-264 1176,35 238-1046,-1-4-40,9 40-140,-1 15-50,-10 501 1152,10-470-1623,8 73 0,0-91-1309,-2-3-151,-5-20 1597,1 1 0,-1-1 1,0 1-1,1-1 0,-1 1 1,1-1-1,-1 0 0,1 0 1,0 1-1,0-1 0,-1 0 1,1 0-1,0 0 0,2 2 1,-2-2-382,-1 0 1,1-1-1,0 1 1,0 0-1,0 0 1,-1 1 0,1-1-1,-1 0 1,1 0-1,-1 0 1,1 0 0,-1 1-1,1 1 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28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25 145 11333,'-20'-32'-757,"18"29"715,0-18 385,4 17-158,0 0-150,0 1 0,0 0 0,0 0 0,0 0 0,1 0 0,0 0 0,0 0 0,-1 1 0,1 0 0,1-1 0,-1 1 0,0 0 0,1 0 0,-1 1 0,1-1-1,6-2 1,10-4-157,1 1-1,0 1 1,0 0-1,1 2 0,0 1 1,-1 0-1,1 1 1,0 2-1,39 3 0,-57-2-48,0-1-1,0 1 1,0 0 0,-1 0-1,1 1 1,-1-1-1,1 1 1,-1 0 0,1 0-1,3 3 1,-6-4 101,0 0 0,1 0 0,-1 0 1,0 0-1,0 1 0,0-1 0,0 0 1,0 1-1,-1-1 0,1 1 0,0-1 0,-1 1 1,1-1-1,-1 1 0,1-1 0,-1 1 0,0 0 1,0-1-1,1 1 0,-1 0 0,0-1 1,-1 1-1,1-1 0,0 1 0,0 0 0,-1 2 1,-3 5-68,0 1 0,0 0 0,-1-1 1,0 0-1,0 0 0,-1-1 1,0 1-1,-1-1 0,0 0 0,-11 9 1,-11 8-85,-51 32 0,48-35 1623,-32 28 0,63-50-1358,1 0 1,-1 1 0,1-1 0,0 0 0,-1 0 0,1 1-1,0-1 1,-1 0 0,1 1 0,0-1 0,-1 0-1,1 1 1,0-1 0,0 0 0,-1 1 0,1-1-1,0 1 1,0-1 0,0 1 0,0-1 0,-1 0-1,1 1 1,0-1 0,0 1 0,0-1 0,0 1-1,0-1 1,0 1 0,0-1 0,0 0 0,1 1 0,-1-1-1,0 1 1,0-1 0,0 1 0,0-1 0,0 0-1,1 1 1,-1-1 0,0 1 0,0-1 0,1 0-1,-1 1 1,0-1 0,1 0 0,-1 1 0,1-1-1,19 8 1054,-16-6-1305,13 1 343,0 0 1,1 0 0,-1-2 0,1 0-1,-1-1 1,1 0 0,17-4 0,5 1-612,35-4-1836,-25-4-2019,-29 7 1648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29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20 153 6537,'-5'-116'1860,"5"111"-1421,0-16 1315,0 17-1110,-3-3 2751,-1 100-2365,-3 33 1049,13 185-1,-2-276-2611,2 0-1,13 43 0,-18-76 204,0 0 0,0 0-1,0 0 1,0 0 0,0 0 0,0 0 0,0 0-1,1 0 1,-1 0 0,1 0 0,0-1 0,2 3-1,-2-2 6,0-1-1422,20-1-5021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29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123 123 6797,'13'-16'-92,"-1"-1"1,-1 0 0,11-22-1,-10 19 654,-10 17-295,3-5-131,-4 6 345,-4 6 2520,-17 22-2566,0 0 0,2 1 1,2 1-1,-16 34 1,25-45-222,1 0 1,0 0 0,2 1-1,0 0 1,1 0 0,1 0-1,-1 25 1,4-28-72,0-1 0,1 0 0,1 0 0,0 0 1,0-1-1,2 1 0,-1-1 0,2 0 0,0 0 0,8 13 0,-10-19 0,0 1 1,1-1-1,0 0 0,1 0 0,-1-1 0,1 1 0,0-1 1,1 0-1,0-1 0,0 0 0,0 0 0,0 0 0,1-1 1,0 0-1,-1 0 0,2-1 0,-1 0 0,0-1 1,14 3-1,-18-5-83,0 0 1,0 0-1,0 0 0,0-1 1,0 1-1,-1-1 1,1 0-1,0 0 1,-1-1-1,1 1 0,0-1 1,-1 1-1,0-1 1,1 0-1,-1 0 1,0-1-1,0 1 0,0-1 1,0 0-1,-1 1 1,1-1-1,-1 0 1,0-1-1,1 1 1,1-5-1,1-1 33,0-1 1,-1-1-1,0 1 0,-1 0 0,0-1 1,-1 0-1,2-13 0,-3 0-79,-1 0 1,0 0-1,-2 0 0,-1 1 0,-1-1 0,-1 1 0,-1 0 0,-1 0 0,-1 1 0,-1 0 1,-18-32-1,21 44-536,-1 1 0,0-1 1,-1 1-1,0 1 1,0 0-1,-1 0 0,0 0 1,0 1-1,-1 0 1,-19-10-1,11 9-1029,0 1 0,0 0 0,0 1 0,-1 1 0,-33-5 0,7 3-3246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41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219 36 4008,'-17'6'604,"0"0"-1,0-1 0,-1-1 0,0-1 1,0 0-1,-30-1 0,11 1 908,32-2-886,1-2-18,-12-2-40,12 2 869,17-4-1080,24-7-22,1 0 0,71-10 0,-98 21-349,121-10-1060,-115 11 372,0 1 0,-1 0 0,1 1 0,-1 1 0,31 9 0,-43-10 271,1-1-1,-1 1 1,0 0 0,0 0-1,-1 0 1,1 1 0,0-1-1,-1 1 1,4 4 0,7 9-2416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41.5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148 38 6793,'-28'12'421,"0"-2"0,-1-1 0,-29 5 0,54-14 2372,20-3-2534,14-3-257,126-27-679,-54 4-5036,-74 17 2428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43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1 509 6393,'0'3'-53,"0"0"142,0 1 0,1-1 0,-1 0 0,1 0 0,0 1 1,0-1-1,0 0 0,0 0 0,1 0 0,-1 0 0,1 0 0,-1 0 0,4 2 0,-3-3 6,0 0-1,0-1 0,1 0 0,-1 0 0,1 0 0,-1 0 0,1 0 1,0 0-1,-1 0 0,1-1 0,0 0 0,0 1 0,-1-1 0,1 0 0,0 0 1,-1 0-1,1-1 0,0 1 0,0-1 0,4-1 0,16-3 155,0 0 0,0-1 0,0-2-1,-1 0 1,-1-1 0,1-2 0,-2 0-1,1-1 1,-2-1 0,1-1 0,-2 0-1,0-2 1,-1 0 0,0-1 0,-2 0 0,17-25-1,-7 3 144,-2-2 0,-2 0-1,-2-2 1,16-49-1,-33 85-287,0 0 0,-1 0 0,0 0-1,-1 0 1,0-13 0,0 19-82,0-1-12,0 1 0,-1-1 0,1 1 1,-1-1-1,0 1 0,0-1 1,1 1-1,-1 0 0,0-1 0,0 1 1,0 0-1,-3-2 0,3 1 10,0 2-15,1-1 0,-1 0-1,0 1 1,1-1 0,-1 0 0,0 1 0,1-1 0,-1 1 0,0-1-1,0 1 1,0 0 0,1-1 0,-1 1 0,0 0 0,0-1 0,0 1-1,0 0 1,0 0 0,0 0 0,0 0 0,0 0 0,0 0-1,1 0 1,-3 0 0,-22 0 95,21 0-44,-2 3-10,0 1-37,-1-1 13,1 1 0,-1 0 0,1 0-1,-8 8 1,12-10-9,0 0 1,0 1-1,0-1 0,0 1 1,0-1-1,0 1 1,1 0-1,0 0 0,-1 0 1,1 0-1,0 0 0,0 0 1,1 0-1,-1 0 0,0 0 1,1 6-1,0 1 16,1 0 0,0 0 0,0-1 0,1 1 0,0 0 0,1-1 0,0 1 0,8 15 0,9 7 68,3-1 1,0-1 0,51 49-1,-40-44 99,41 55 0,-69-83-90,-4-5-44,0 1 0,0-1 0,-1 0 0,1 0 0,-1 1 0,0-1 0,1 1 0,-1-1 0,0 1 0,0 0 0,0 5 0,-1-7-24,-1 1 1,1-1 0,-1 0-1,0 1 1,1-1-1,-1 0 1,0 1 0,0-1-1,0 0 1,0 0 0,0 0-1,-2 2 1,2-2 26,0 0-43,0-1 0,1 1 0,-1 0 1,0 0-1,0-1 0,0 1 0,1 0 0,-1-1 0,0 1 0,0-1 0,0 1 0,0-1 0,0 0 1,0 1-1,0-1 0,0 0 0,0 0 0,0 1 0,0-1 0,-1 0 0,-1 0 0,2 0 43,-8 1 49,1 0 0,-1-1 0,0 0 0,1 0 0,-1 0 0,0-1 0,1-1 0,-1 1 0,-10-5 0,15 5-97,-11-3-4,1-1 0,-1-1 1,1 0-1,1-1 0,-1-1 0,1 0 1,0-1-1,1 0 0,0-1 1,0 0-1,1 0 0,1-2 1,-11-13-1,-2-7-1617,2 0 0,1-2 0,-29-67 0,44 86-79,-1 1 0,2-1 1,0 0-1,-3-22 0,5 11-3202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43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43 218 7049,'0'-3'-229,"-1"-43"93,2-70 4233,-1 112-3611,1 0-17,3-37 1107,-4 38 405,-3 14-1711,-11 43 390,3 2 0,3 0 1,2 0-1,2 0 1,3 1-1,2-1 0,3 1 1,13 70-1,-5-74 7,-7-30-807,0 0-1,3 47 0,-8-69-128,0 0-1,0 0 0,0-1 0,0 1 1,0 0-1,0-1 0,1 1 1,-1 0-1,0-1 0,0 1 0,0-1 1,1 1-1,-1 0 0,0-1 0,1 1 1,-1-1-1,1 1 0,-1-1 1,1 1-1,-1-1 0,1 1 0,-1-1 1,1 1-1,-1-1 0,1 0 0,-1 1 1,1-1-1,0 0 0,-1 1 1,1-1-1,0 0 0,-1 0 0,1 0 1,0 0-1,-1 0 0,1 1 0,0-1 1,-1 0-1,1-1 0,0 1 1,-1 0-1,1 0 0,0 0 0,0 0 1,5-1-561,-4 0 1650,3 0-4165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44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33 195 8437,'20'-48'305,"23"-81"1,-42 126-96,0-3 182,0-2-632,-5 9 3392,-6 11-2972,0 1 0,1 1 0,1-1-1,0 1 1,0 1 0,2 0-1,-6 16 1,5-2 124,1 0 1,1 0 0,2 0-1,1 0 1,1 1-1,2-1 1,5 39-1,-4-53-146,1-1 0,0 0 0,1 0-1,1 0 1,0 0 0,1-1-1,0 0 1,1 0 0,0 0 0,1-1-1,1 0 1,0-1 0,0 0 0,1 0-1,1-1 1,19 15 0,-27-22-103,1-1 0,0 1 0,0-1 0,0 0 0,0 0 0,1-1 0,-1 1 0,0-1 0,1 0 0,-1 0 0,1 0 0,-1-1 0,1 0 0,-1 0 0,1 0 0,0 0 0,-1-1 0,1 1 0,-1-1 0,1 0 0,-1-1 0,0 1 0,0-1 1,1 0-1,-1 0 0,0 0 0,0 0 0,-1-1 0,1 0 0,0 1 0,-1-1 0,0-1 0,0 1 0,0 0 0,0-1 0,0 0 0,0 1 0,3-9 0,1-2-12,-1-1 0,0 0 0,-1 0 0,0-1 0,-1 0 0,-1 0 0,-1 0 0,0 0 0,-1 0 0,0 0 0,-2-1 0,0 1 0,-1 0 0,0 0 0,-6-20 0,2 17-34,-1 1 0,0-1 0,-1 2 0,-1-1 0,-1 1 0,0 0 0,-2 1 0,0 1 0,0 0 0,-1 0 0,-1 1 0,-21-16 0,19 17-179,0 1 0,-1 1 0,0 1 0,-1 0 0,0 2 0,-28-10 0,42 17-576,30 51-17531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44.9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0 281 8501,'0'0'41,"6"-2"4,397-105 3448,-392 105-3307,41-12 624,-50 13-534,2 0-17,6-2-235,-10 3 2,0 0 0,1 0 1,-1 0-1,0 0 0,0 0 0,1 0 0,-1 0 0,0 0 0,0 0 0,0 0 0,1 0 0,-1 0 0,0-1 0,0 1 1,1 0-1,-1 0 0,0 0 0,0 0 0,0 0 0,1 0 0,-1-1 0,0 1 0,0 0 0,0 0 0,0 0 1,0 0-1,1-1 0,-1 1 0,0 0 0,0 0 0,0-1 0,0 1 0,0 0 0,0 0 0,0 0 0,0-1 0,0 1 1,0 0-1,0 0 0,0-1 0,0 1 0,0 0 0,0 0 0,0-1 0,0 1 0,0 0 0,0 0 0,0 0 1,0-1-1,0 1 0,0 0 0,-1 0 0,1 0 0,0-1 0,-26-15 379,-31-16 1,-18-10 1243,24 1 275,48 39-1698,-1-1 52,4 2-260,-1 1 0,1 0 0,0-1 0,0 1-1,-1 0 1,1-1 0,0 1 0,0 0 0,-1-1 0,1 1 0,0 0 0,-1 0 0,1 0 0,0-1 0,-1 1 0,1 0 0,0 0 0,-1 0-1,1 0 1,-1-1 0,1 1 0,0 0 0,-1 0 0,1 0 0,-1 0 0,1 0 0,0 0 0,-1 0 0,1 0 0,-1 0 0,1 1-1,0-1 1,-1 0 0,1 0 0,-1 0 0,1 0 0,0 0 0,-1 1 0,1-1 0,0 0 0,-1 0 0,1 1 0,-1-1 0,-4 11 97,0 1 0,1-1 0,1 1 0,-1 0 0,2 0 0,0 0 0,-2 22 0,-4 298 1606,9-240-2165,1-67-1321,1 0-3157,-3-24 4776,-1-1-1,1 0 0,0 1 0,-1-1 0,1 1 0,0-1 0,-1 0 0,1 1 0,0-1 0,-1 0 0,1 0 0,-1 1 0,1-1 0,-1 0 0,1 0 0,-1 1 0,1-1 0,-1 0 0,1 0 0,0 0 0,-1 0 0,1 0 0,-2 0 0,-6 3-1246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48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188 228 9729,'2'-4'-513,"70"-176"1500,-63 139 1230,-14 39-1881,0 2-255,0 0 0,0 0 0,0 0-1,0 1 1,0-1 0,0 1 0,-1 0 0,1 1 0,1-1 0,-1 1 0,-5 2 0,-7 4 77,1 0 0,0 1 1,0 0-1,1 1 0,0 1 0,1 1 1,0 0-1,1 1 0,1 0 1,-21 27-1,30-36-89,1 1 1,-1 0-1,1 0 1,0 1-1,0-1 1,1 0-1,-1 0 0,1 1 1,0-1-1,1 1 1,-1-1-1,1 1 0,0 0 1,1-1-1,0 8 1,1-5 31,1 0 1,-1 0-1,2 0 1,-1 0-1,1 0 0,0 0 1,1-1-1,10 14 1,5 1 159,1-1 0,1 0 0,1-2 0,38 25 0,27 15 295,-44-32-249,-1 2-1,-1 2 1,-2 2-1,36 38 1,-73-68-273,0-1 0,-1 1 0,1 1 0,-1-1 0,0 0 0,0 1 1,0-1-1,-1 1 0,1-1 0,-1 1 0,0 0 0,0-1 0,0 1 0,0 0 0,-1 0 0,1 0 1,-1 0-1,0 0 0,0 0 0,-1 0 0,0 6 0,-1-4 5,-1-1 1,1 1-1,-1-1 1,0 1-1,-1-1 0,1 0 1,-1 0-1,0 0 0,0-1 1,-1 1-1,1-1 1,-1 0-1,-7 5 0,0-1-45,-1-1 0,0 0 1,-1 0-1,0-1 0,0-1 0,0 0 0,-1-1 0,1-1 0,-1 0 0,-15 0 0,20-3-497,-1 0 0,1-1 0,0-1 0,0 0 0,0 0 0,0-1 0,0 0 0,0-1 0,-13-6 0,15 5-464,1 0 1,-1 0 0,1 0-1,0-1 1,0 0-1,0-1 1,1 0 0,0 0-1,1 0 1,-8-12-1,-2-8-3638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48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0 237 9725,'13'-30'-112,"5"5"48,-3 3 8,4 4 24,1 0 24,9-4 0,1 4 24,6 2-8,6-1 4,0 3-28,2 3-132,5 4-216,0 0-208,-9 1-368,1 3-1593,-1 1-519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48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27 7041,'-4'1'937,"169"-23"839,-121 20-1969,73-1-655,-43 6-3261,-70-2 1361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48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 6189,'-13'11'-150,"8"-8"143,0 1-1,1 0 1,-1 0 0,1 0-1,0 1 1,0 0 0,0-1 0,-3 8-1,6-10 353,1-2-318,1 0 0,-1 1-1,0-1 1,1 1 0,-1-1 0,0 0-1,0 1 1,0-1 0,1 1 0,-1-1 0,0 1-1,0-1 1,0 1 0,0-1 0,0 1 0,0-1-1,0 1 1,0-1 0,0 1 0,0-1 0,0 1-1,0-1 1,0 1 0,0-1 0,0 1 0,-1 0-1,1-1 2,0 1 0,0-1-1,-1 1 1,1 0 0,0-1-1,0 1 1,0-1-1,0 1 1,0 0 0,0-1-1,0 1 1,0-1 0,0 1-1,0 0 1,1-1-1,-1 1 1,0-1 0,0 1-1,0-1 1,1 1 0,-1-1-1,0 1 1,1 0-1,-1-1 1,0 0 0,1 1-1,-1-1 1,1 1 0,-1-1-1,1 1 1,0-1-1,6 5 187,1-1 0,-1 0 0,1 0 0,0 0 0,1-1 0,-1-1-1,0 0 1,1 0 0,-1 0 0,11 0 0,96 2 684,-87-4-751,-11 0-190,134-5-1119,-127 3-565,-1-2-1,29-7 1,-21 0-1353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49.2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0 149 7177,'1'-5'10,"7"-111"3015,-8 112-2543,0 0-40,0-12-86,0 12 1331,3 17-1297,34 283 2946,0 4-396,-17-197-2281,-4-38-4750,-15-57 1443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49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194 207 7793,'8'-23'272,"-2"0"1,-1-1-1,-1 0 0,2-34 1,-6 54-138,0 1-1,0-1 1,0 1 0,-1-1 0,0 1 0,0-1-1,0 1 1,-2-5 0,2 6-92,1 1 0,-1 0 1,0 0-1,0 0 0,1 0 0,-1 0 0,0 0 1,0 0-1,0 0 0,0 0 0,0 0 1,0 1-1,0-1 0,-1 0 0,1 1 0,0-1 1,0 1-1,-1-1 0,1 1 0,0-1 1,0 1-1,-1 0 0,1 0 0,-3 0 0,0-1 30,0 2-1,0-1 0,0 0 0,0 1 0,0 0 0,0 0 0,0 0 1,1 0-1,-1 0 0,0 1 0,0 0 0,1 0 0,-1 0 0,1 0 0,0 1 1,0-1-1,-6 6 0,6-3 26,-1-1 1,1 1-1,0 1 0,0-1 0,0 0 1,1 1-1,0-1 0,0 1 1,0 0-1,1 0 0,-1 6 0,0 2 85,1 1-1,1-1 0,0 1 0,1-1 1,0 1-1,2-1 0,-1 0 0,2 1 1,7 20-1,105 193 1511,-8-18-479,-102-196-1087,-1 0 0,-1 1 1,0 0-1,-1-1 0,0 1 0,1 31 0,-5-42-98,1 0 1,-1-1-1,0 1 0,0 0 1,0 0-1,0-1 1,-1 1-1,1-1 1,-1 1-1,0-1 0,0 0 1,0 1-1,-1-1 1,1 0-1,-1 0 0,0-1 1,-3 4-1,2-3-73,-1 1 1,1-1-1,-1 1 0,0-1 0,0-1 0,-1 1 0,1-1 0,0 0 1,-1 0-1,0 0 0,-9 1 0,7-3-309,-1 0 1,1 0-1,0 0 0,0-1 1,-1 0-1,1-1 0,0 0 1,0 0-1,0-1 0,0 0 1,1 0-1,-1-1 0,1 0 1,0 0-1,-8-6 0,3 0-739,0 0 0,1 0 1,0-1-1,1-1 0,0 0 0,1 0 0,-14-25 0,4 0-2223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49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1 262 7781,'5'-13'118,"1"1"1,0-1 0,1 1-1,0 0 1,1 1 0,0-1-1,1 2 1,0-1 0,1 1-1,0 1 1,1-1 0,0 2 0,0 0-1,1 0 1,0 1 0,0 0-1,14-5 1,13-2 206,78-18 1,-49 16-3845,-48 9 1111,-2 0-377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9:46.0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141 124 8957,'0'0'-596,"1"-3"-332,23-43 8576,-25 56-7462,-3 36 702,4-46-864,0 0-1,0 0 1,0 1 0,-1-1-1,1 0 1,0 1 0,0-1-1,0 0 1,0 1 0,0-1 0,0 0-1,0 1 1,0-1 0,0 1-1,0-1 1,0 0 0,0 1 0,1-1-1,-1 0 1,0 1 0,0-1-1,0 0 1,0 0 0,0 1 0,1-1-1,-1 0 1,0 1 0,0-1-1,1 0 1,-1 0 0,0 0-1,0 1 1,1-1 0,-1 0 0,0 0-1,1 0 1,-1 1 0,1-1-1,8-10 1456,4-13-792,-12 20-662,1 1 0,-1 0 0,-1 0 0,1 0 0,0-1 0,-1 1-1,1 0 1,-1-1 0,1 1 0,-1-1 0,0 1 0,0 0 0,0-1 0,-1 1 0,1 0-1,0-1 1,-1 1 0,0 0 0,1-1 0,-1 1 0,0 0 0,-2-3 0,2 3-23,0 1 1,1 0-1,-1-1 1,0 1-1,0 0 1,0 0-1,0 0 1,-1 0-1,1 0 1,0 0-1,0 0 1,-1 0-1,1 0 1,0 1-1,-1-1 1,1 1-1,-1-1 1,1 1-1,0-1 1,-1 1-1,-1 0 0,-1-1 10,-3 4-14,-4 1 3,1 1 0,0 0 0,0 1 0,1 0 0,0 1 0,0 0 0,0 0 0,-13 15 0,15-14 9,1 1 0,1-1 1,0 1-1,0 0 0,0 0 0,1 1 0,0-1 0,-3 15 0,7-22-49,-1 1 0,1 0 0,0-1-1,0 1 1,0 0 0,0-1 0,0 1-1,1 0 1,-1 0 0,1-1-1,0 1 1,-1-1 0,1 1 0,0-1-1,1 1 1,-1-1 0,3 4 0,0 0-223,0-1 0,0 0 1,1 0-1,-1 0 1,11 7-1,-1-3-377,0-1-1,1 0 1,0-1-1,1 0 1,0-1-1,0-1 0,0-1 1,1 0-1,-1-1 1,1-1-1,0 0 1,-1-2-1,1 0 1,27-3-1,-12-1 258,0-1 0,0-1 0,-1-2 0,0-1 0,0-1 0,49-26 0,-65 29 610,-1 0 0,0-1 0,0-1-1,-1 0 1,0-1 0,-1-1 0,0 0 0,0 0-1,-1-1 1,-1 0 0,15-24 0,-21 27 131,-1 1 0,-1-1 0,1 1 1,1-19-1,-3 24-310,-1-1 182,0 0-24,-11-32 440,9 32-512,-1 2 0,-11-7 3,11 7 6,-1 1 1,-4 0-62,1 0 0,0 1 0,0 0 0,0 0 0,0 1 0,0 0 0,0 0 0,0 0 0,0 1 0,0 0 0,0 1 0,1 0 0,-1 0 0,1 0 0,0 1 0,0-1 0,0 2 0,0-1 1,-9 10-1,9-10-2,1 1 0,0 1 1,1-1-1,-1 1 1,1-1-1,0 1 1,0 0-1,0 1 0,1-1 1,0 1-1,1-1 1,-1 1-1,1 0 1,1 0-1,-1 0 0,1 0 1,0 8-1,1-6 2,0-1-1,1 1 0,0 0 1,1-1-1,0 0 0,0 1 1,1-1-1,0 0 0,0 0 1,1 0-1,0 0 0,1-1 0,9 13 1,-8-12 55,0-1 1,1 1 0,0-1-1,0 0 1,1-1 0,0 0-1,0 0 1,0-1-1,1 0 1,0 0 0,10 4-1,-16-8 111,2-2 8,14-3 4,-15 3-19,-1-2-19,0 0-151,0-1 0,0 1-1,0-1 1,-1 0 0,1 0-1,-1 0 1,0 0 0,-1-1-1,1 1 1,-1 0 0,1-1-1,-1 1 1,0-7 0,4-63 458,-4 67-506,-1-1-2,1 1 0,0-1 0,0 1-1,0-1 1,1 1 0,1-1 0,3-8 0,-5 14-32,7-2-7,-8 4 15,0 0 0,1-1 0,-1 1 0,1-1 0,-1 1 0,1 0 0,-1 0 0,0-1 0,1 1 0,-1 0-1,1 0 1,-1-1 0,1 1 0,-1 0 0,1 0 0,-1 0 0,1 0 0,0 0 0,-1 0 0,1 0 0,-1 0 0,1 0 0,-1 0 0,1 0 0,-1 0-1,1 0 1,-1 0 0,1 1 0,-1-1 0,1 0 0,-1 0 0,1 1 0,0-1 0,8 5-7,0 0 0,0 1 0,0-1 0,-1 2 0,0-1 1,0 1-1,-1 0 0,12 14 0,-7-4 29,0 1-1,0 0 1,-2 1 0,0 0-1,11 32 1,-20-49 49,0 2 190,1 6-499,-2-9 279,0-1 1,0 0-1,0 0 0,0 0 0,-1 0 0,1 1 0,0-1 0,0 0 0,0 0 0,0 0 0,0 0 0,0 0 0,0 1 0,0-1 0,-1 0 1,1 0-1,0 0 0,0 0 0,0 0 0,0 0 0,0 0 0,-1 0 0,1 1 0,0-1 0,0 0 0,0 0 0,-1 0 0,1 0 1,0 0-1,0 0 0,0 0 0,0 0 0,-1 0 0,1 0 0,0 0 0,0 0 0,0 0 0,0 0 0,-1 0 0,1 0 0,0-1 1,0 1-1,0 0 0,0 0 0,-1 0 0,1 0 0,0 0 0,0 0 0,0 0 0,0 0 0,0-1 0,-1 1 0,1 0 0,0 0 0,0 0 1,0 0-1,0-1 0,-41-25 84,39 24-98,0 0 1,-1 0-1,1 0 0,0 0 0,0-1 1,0 1-1,0 0 0,1-1 0,-1 0 0,1 1 1,0-1-1,-1 0 0,0-4 0,0 0-10,-2 0 49,1-1-1,1 0 1,0 0-1,0-1 0,0 1 1,0-14-1,0 2 3,2 16-51,0-1 1,0 1-1,0-1 0,1 1 0,-1-1 1,1 1-1,0 0 0,1-1 0,-1 1 1,4-7-1,-3 5 8,2-3-20,0 0 1,1-1 0,0 2-1,1-1 1,-1 0-1,2 1 1,-1 0 0,1 1-1,0-1 1,1 2-1,0-1 1,0 1-1,0 0 1,1 0 0,10-4-1,0 6-31,-14 4 22,-1-1-13,3 3 2,-1 0 14,0 0-1,0 1 0,0 0 1,0 0-1,-1 0 0,1 1 1,-1-1-1,0 2 0,0-1 1,0 0-1,4 6 0,8 15 11,-1 1 0,-2 0-1,0 1 1,14 44 0,-11-30 18,11 33-484,-27-71 51,-1 0-165,4 9-178,-4-9-196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54.3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470 36 5881,'-4'-2'-484,"-10"-2"62,10 2 64,1 2-1043,-38-6 1277,36 6 152,2 1 12,-57 18 537,57-18-452,0-1 26,-168 40 4241,167-39-4117,-17 3 507,18-4-538,-34 6 816,33-5-732,-15 4-44,16-4-36,-16 2-11,15-2 97,-17 3 701,17-3-875,-16 8 915,20-9-1056,0 0 1,0 0 0,0 0 0,1 0-1,-1 0 1,0 0 0,0 0 0,0 0-1,0 0 1,0 0 0,0 0 0,0 0-1,0 0 1,0 0 0,0 0-1,0 0 1,0 1 0,0-1 0,0 0-1,0 0 1,0 0 0,0 0 0,0 0-1,0 0 1,0 0 0,1 0 0,-1 0-1,0 0 1,0 0 0,0 0-1,0 1 1,0-1 0,0 0 0,-1 0-1,1 0 1,0 0 0,0 0 0,0 0-1,0 0 1,0 0 0,0 0 0,0 0-1,0 0 1,0 0 0,0 1-1,0-1 1,0 0 0,0 0 0,0 0-1,0 0 1,0 0 0,0 0 0,0 0-1,0 0 1,0 0 0,0 0 0,-1 0-1,1 0 1,32-2 1464,-14 1-1804,219-23 867,-64 4-325,501-16 381,-578 32-519,167-8 189,330-8 57,-533 20-255,-39-1-49,-16 0-21,-1 1 17,1 0-12,17 0 5,-17 0-8,-1 0-2,10 0 4,-10 0 9,1-1-6,36 1 30,-38 1-69,-12 1-5728,-30 8 1716,-57 8 0,58-16 655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55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176 207 7097,'-3'1'-426,"-42"1"-838,39-2 1111,2 0 80,-15 0 58,15 0 49,-36 4 534,36-4-225,-20 4 823,6-3-673,13-1 429,1 0-621,23-6 5272,105-28-5091,533-55 1261,7 54-504,-217 30-663,-390 3-534,-14 2 8,-38 0-36,-1 0 6,13 0-5,-13 0 14,20-3-1,-20 3-24,13 2-1,-13-1 58,1-3-2111,5-2 3293,-50-37-17452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01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57 374 4628,'0'0'2151,"-2"-5"-1635,-30-48 3299,30 50-2667,-13-20 1910,9 9 3779,78 108-6167,80 135 2777,-130-200-2187,-2-8 3280,-13-24-4144,4-5-359,0 0 1,0-1 0,-1 0-1,-1 0 1,1-1 0,-2-1-1,11-14 1,51-67-38,3 3 0,122-113 0,-139 148-50,-23 22-1041,62-48 0,-84 74-419,-9 4-140,-37 43-18057,16-21 13895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02.5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64 373 10181,'-4'-1'-735,"-6"-3"80,0-1 0,1 0 0,-14-9 1,21 12 560,-3-18 464,12-31 1595,-5 46-1575,2-14 1610,15-11 27,-17 27-1345,-2 3-286,0-1-339,1 1 0,-1-1 1,0 1-1,1-1 0,-1 1 1,0-1-1,1 1 0,-1 0 1,1-1-1,-1 1 0,0-1 1,1 1-1,-1 0 0,1 0 1,-1-1-1,1 1 0,0 0 1,-1 0-1,1-1 0,-1 1 1,1 0-1,-1 0 0,1 0 1,-1 0-1,1 0 0,0 0 1,-1 0-1,1 0 1,-1 0-1,1 0 0,-1 0 1,1 0-1,0 0 0,-1 1 1,1-1-1,9 10 164,-1-1 1,0 1 0,0 1-1,-1 0 1,-1 0-1,0 0 1,9 22 0,24 38 3025,70 97 1,-109-166-3104,1-1 1,-1 1-1,1-1 0,-1 1 0,1-1 1,0 0-1,0 0 0,0 0 1,0 0-1,0 0 0,0 0 1,0 0-1,0-1 0,0 1 0,0-1 1,0 1-1,0-1 0,0 0 1,1 0-1,-1 0 0,0 0 1,4-1-1,3 0 114,-1-1 0,1-1 1,14-5-1,-15 5-150,28-12 234,0-1 0,-1-2 0,-1-1 0,-1-2-1,60-49 1,131-146 294,-172 162-448,64-60-184,-114 112-60,9-5 64,-3 26-7974,-6-15 6524,-9-3-3081,5-1 4192,0 1 0,0 0 0,0-1 0,0 1-1,0 0 1,0 0 0,0 0 0,-3 3 0,-1 0-466,-1-1-59,1 0 268,-4 2-3408,7-3 2578,-24 12-4346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05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161 15 10037,'0'0'-711,"-1"-3"-1157,-2-8 2036,1 20 174,1 22 45,1-29-483,-1 12 250,1 0 1,1 0-1,4 25 0,-1-10 124,11 105 711,44 594 3420,-31-237-1739,1 67-434,-26-422-1882,8 632 1973,-22-170-564,0 2-203,60 110-101,-42-635-1363,4 243 392,-11-287-419,-5 66 92,-2 34 25,6-128-162,1 1-4,-11 52 293,9-53-208,-2-3-74,-15 4-4,14-3 13,-3-4-26,-11-6 6,1-1 0,0-1 0,0 0 0,1-2 0,-19-17 0,15 6-4,1-1 0,1-1 1,-21-38-1,11 17-28,-5-14-267,33 59 250,7 8-66,17 22 70,0 1-1,-2 2 1,-2 0 0,22 45-1,34 55 1538,-73-125-1435,-1-6-22,-1 1-1,0-1 1,0 0-1,1 1 1,-1-1-1,0 0 1,1 0-1,-1 1 1,0-1-1,1 0 1,-1 0-1,0 0 1,1 1-1,-1-1 1,1 0-1,-1 0 1,0 0-1,1 0 1,-1 0-1,1 0 1,-1 0-1,1 0 1,-1 0-1,0 0 1,1 0-1,-1 0 1,1 0-1,-1 0 1,0 0-1,1 0 1,-1-1-1,1 1 1,-1 0-1,10-6 27,-1 0 1,1 0-1,-2-1 0,1-1 1,-1 1-1,0-1 0,12-16 0,180-214-4595,-147 186 433,1 2 1,75-52-1,-85 71-1413,-1 2-2630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07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423 1 13309,'-4'2'-1041,"-108"61"-3945,91-54 5912,-1 0-1,0-1 0,-33 8 1,51-16-488,-17 2 405,16-2-450,2 1-21,-38 4 891,36-4-975,1-1-18,-11 2-19,11-1-18,0-1-17,-34 8 482,34-7-519,-35 9 1247,39-10-1296,1 0 0,-1 1 0,0-1 0,1 1 1,-1-1-1,0 0 0,1 1 0,-1-1 1,1 0-1,-1 1 0,1-1 0,-1 0 0,1 1 1,-1-1-1,1 0 0,-1 0 0,1 0 0,-1 0 1,1 0-1,-1 1 0,1-1 0,0 0 0,-1 0 1,1-1-1,31 4 1027,55-6-1386,-47 2 744,126-1 119,111-4 155,-7-5-185,127-7 269,-268 12-551,53-6 189,-106 8-256,-54 3-231,-18 1 22,1-1-43,12 0 2,-13 0 29,0 2-26,11 0-4,58 9 81,-54-7-65,-1-1-1,1-1 1,27-1 0,23-2 16,-15 3 321,-7 0-4586,-45-1 3681,0-1-1,0 0 0,0 1 1,-1-1-1,1 0 1,0-1-1,0 1 0,-1 0 1,1 0-1,0-1 1,-1 1-1,0-1 0,1 1 1,-1-1-1,0 1 0,2-4 1,12-11-4843,2 5-1028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08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326 352 11433,'-32'10'-462,"-1"-2"-1,0-2 1,-59 5 0,51-7 1266,16 0-209,21-3-268,-1-1 2,-38 2 1251,39-1-921,0 0-73,-5 3-975,8-2 1516,7 0 2017,28 2-2644,0-1 0,51-3 0,463-41 1571,-127 8-1399,1586-129 1373,-390 86-1001,-1019 76-572,141-4 141,-219-21 443,-262 6 150,-235 19-1122,-18 0-48,-1 0-10,14-3 2,-13 2 3,35-2 85,-36 3-93,-1 0-15,12-1-6,-11 1 29,0-1-28,12 0 5,-12 0-4,4-43-27573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10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365 0 11201,'-51'16'-456,"-1"-2"0,-63 7 0,-27 8 3058,137-28 320,28 2-2655,-1-1 0,0-1-1,1-1 1,-1-1-1,28-4 1,-3 0 42,87-3 234,47-3-2056,-65-1-4595,-94 12 2190,-17 1 2948,0 0-2474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11.0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522 1 7337,'-396'136'2480,"276"-98"529,115-36-633,7 0-998,15-1-660,28-2-757,170-22 1654,-113 11-1109,83-3-324,22-2-5193,-206 17 4707,1 0 1,0-1 0,-1 1 0,1 0 0,0-1 0,0 1-1,-1-1 1,1 0 0,-1 1 0,1-1 0,-1 0 0,1 0-1,-1 0 1,1 0 0,-1 0 0,0-1 0,1 1-1,-1 0 1,0-1 0,0 1 0,0 0 0,0-1 0,0 1-1,-1-1 1,1 0 0,0 1 0,-1-1 0,1 0-1,-1 1 1,1-1 0,-1 0 0,0-2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11.4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125 173 6449,'-47'-85'418,"33"64"1493,-28-34-1,40 52-1348,0 2 235,-6-7-1107,6 9 1248,4 7 2234,-1-8-3165,5 13 175,0 1 0,1-2 0,1 1 0,0-1 0,1 0 0,15 16 0,115 99 1668,207 147 1,-240-195-1172,59 46 3581,-173-125-4089,-4 1-85,1-1 0,-1 2 0,1-1 0,-1 2 0,1-1 0,0 2 0,0-1 0,-12 7-1,0 5 188,0 1 0,1 1-1,1 1 1,-34 38-1,-67 92 663,107-128-839,-251 384 1381,190-281-1149,47-73-823,-6 9-1951,10-26-4608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8:26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0 107 8409,'0'0'-340,"7"-2"-430,21-9 794,-27 11-4,0 0 0,0 0 0,0-1 0,0 1 0,0 0 0,0 0 0,0 1 0,0-1 1,0 0-1,0 0 0,0 0 0,1 1 0,-1-1 0,0 0 0,-1 1 0,1-1 0,0 1 0,0 0 0,0-1 0,0 1 0,1 1 0,16 17 390,-14-15-267,5 7 405,-1 0 0,0 1 0,-1 0 0,0 1-1,-1-1 1,0 1 0,-1 0 0,-1 1 0,0-1 0,4 22-1,-8-33 1445,-3 1-1569,-10 8-28,10-8 917,-24-38-747,25 32-496,-1-1 0,1 1 0,0 0 0,0-1 0,1 0 0,-1 1 0,1-1 0,-1 0 0,1 0 0,1 0 0,-2-6 0,1 5-29,1 0 8,-1 0 0,1 0 0,0-1 0,0 1 0,1 0 0,0 0-1,0 0 1,0 0 0,0 0 0,4-7 0,-1 1-2,1 0 0,0 1 0,10-16 0,-9 18-428,1 0 0,0 0 0,1 0 0,-1 1-1,2 0 1,-1 1 0,1-1 0,-1 2 0,2-1 0,-1 1 0,16-5-1,-23 9 183,-1 0 0,1 0-1,0 1 1,-1-1 0,1 1-1,0-1 1,-1 1 0,1 0-1,0 0 1,0 0 0,-1 0-1,3 0 1,2 0-402,-2 0-1456,1 2-86,17 6-829,-7 0-813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0:06.7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93 6577,'0'0'-406,"4"-7"4,11-21 624,-11 21 2659,11-27 3722,-13 32-6221,0 0-37,0 1 0,-1-1-1,1 1 1,0 0-1,0-1 1,-1 1-1,1 0 1,0 0-1,0 0 1,5-1-1,-6 3-270,-1-1 1,1 0-1,0 1 0,0-1 0,0 0 0,-1 1 0,1-1 0,0 1 0,0-1 1,-1 1-1,1 0 0,-1-1 0,1 1 0,0 0 0,-1-1 0,1 1 0,-1 0 1,1 1-1,4 4-459,-5-5 388,1-1 0,0 1 0,-1-1 0,1 1 0,-1-1 0,1 1 0,-1 0 0,0-1 0,1 1 0,-1-1 0,1 1 0,-1 0 0,0 0 1,0-1-1,1 1 0,-1 0 0,0-1 0,0 1 0,0 0 0,0 0 0,0-1 0,0 1 0,0 0 0,0 0 0,1 15 84,7 19 154,-1 1 0,-3 0 0,2 45-1,7 60 805,7-31-174,2 3-445,-11-42-2960,-10-68 1546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12.0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17 142 13361,'-16'-85'-1284,"15"82"1609,5-22 454,-3 21-340,-1-1-26,0-11-43,0 12 2293,3 17-2083,25 207 2546,4 272 3997,-23-398-6877,-8-89-2705,2-2 4658,-1-1-2681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12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369 113 12361,'-6'-9'73,"0"1"0,-1-1-1,0 1 1,0 1 0,-1-1 0,0 1 0,0 0-1,0 1 1,-1 0 0,0 1 0,0-1 0,-1 2-1,0-1 1,0 1 0,0 1 0,0 0-1,-19-3 1,22 5 45,0 1 0,0-1 0,1 1 0,-1 1 0,0 0 0,0 0 0,0 0 0,1 0 0,-1 1-1,0 0 1,1 1 0,0 0 0,0 0 0,0 0 0,-11 8 0,10-6 34,0 0 1,0 0-1,1 1 0,0 0 0,0 0 1,0 1-1,1-1 0,0 1 1,1 1-1,-1-1 0,-5 15 1,8-15-28,0 1 1,1-1 0,0 1 0,0-1 0,1 1 0,0 0-1,0-1 1,1 1 0,0 0 0,0-1 0,1 0-1,0 1 1,0-1 0,1 0 0,0 0 0,0 0 0,1 0-1,0 0 1,9 11 0,7 9 217,2-1 1,1-2-1,30 26 0,-42-39-220,85 70 683,-62-54-406,-2 0 0,0 3-1,46 56 1,-76-84-370,0 1-1,0 0 1,0-1 0,-1 1-1,1 0 1,-1 0 0,0 0 0,0 1-1,0-1 1,0 0 0,0 0 0,-1 1-1,0-1 1,1 0 0,-1 0 0,0 1-1,-1-1 1,1 0 0,0 1-1,-2 3 1,0-2 17,0 0 1,-1 0-1,0 0 0,0 0 0,0 0 1,0 0-1,-1-1 0,1 1 0,-1-1 1,-9 7-1,-1 0-195,0-1 1,-1-1-1,-1 0 1,1-1-1,-1 0 1,-30 8-1,36-13-734,0 0 0,-1-2 0,0 1 0,1-1-1,-1-1 1,-11 0 0,14-1-358,0 0-1,-1 0 1,1-1-1,0 0 0,0 0 1,0-1-1,-15-7 1,2-6-4719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12.7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1 345 11673,'8'-14'126,"0"1"0,1 0 1,0 0-1,1 1 0,0 1 0,1 0 0,1 0 1,-1 1-1,2 0 0,-1 1 0,1 1 0,1 0 1,22-10-1,17-4-77,1 2-1,2 2 1,83-15 0,-8 2-2683,-2-12-3534,-90 27 3191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52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57 178 1804,'-5'-13'437,"1"0"-1,1 0 0,-3-17 1,-5-69 8853,10 89-6189,1 33-1845,1 6-1689,-15 429 4615,1-130-2034,27 2-27,-9-292-2423,17 137 2176,0-63-8486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53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0 169 11081,'37'-59'-453,"-26"40"1191,1 0 1,22-27-1,-32 43-406,9-12 240,-11 15-507,1-1 0,-1 1 0,0-1 0,0 1 0,1 0 0,-1-1 0,0 1 0,0-1 0,1 1 0,-1 0 0,1-1 0,-1 1 0,0 0 0,1-1 0,-1 1 0,1 0 0,-1-1 0,1 1 0,-1 0 0,1 0 0,-1 0 0,1 0 0,-1-1 0,1 1 0,-1 0 0,1 0 0,-1 0 0,1 0 0,-1 0 0,1 0 0,-1 0 0,1 0 0,-1 1 0,1-1 0,0 0 0,3 10 112,0-1 0,-1 1 1,0 0-1,0 0 0,-1 1 1,0-1-1,-1 0 0,0 1 0,-1-1 1,-1 12-1,-4 256 2378,13 313 1131,-3-537-3560,25 187-778,-30-239 310,1 0 1,-1 1-1,0-1 1,0 0-1,0 0 1,0 1-1,0-1 1,0 0-1,0 0 1,-1 1-1,1-1 1,-1 0-1,0 0 1,0 0 0,0 0-1,0 0 1,0 0-1,0 0 1,0 0-1,0 0 1,-1-1-1,1 1 1,-1 0-1,1-1 1,-1 1-1,0-1 1,0 0-1,0 1 1,-2 0-1,-3 1-634,0 1-1,-1-2 1,1 1-1,-1-1 0,0 0 1,-10 1-1,-18 1-3838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53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65 10601,'-4'0'120,"-18"0"5227,38 2-4765,420 2 2502,-296-7-2629,29 1 93,463-16 1842,-555 13-1959,-73 5-456,-3 0-804,12 0 2208,-229-35-19971,162 27 14957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54.1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178 40 7569,'2'-3'-266,"0"-1"238,-1 2-16,0 0 0,0-1 1,0 1-1,0 0 0,1 0 0,-1 0 0,1 0 1,0 0-1,0 0 0,-1 1 0,1-1 0,0 1 1,0-1-1,5-2 0,-5 3 451,-6 10-153,-9 18 180,1 0 0,2 1 1,-10 38-1,17-55-212,1 0 0,1 1 0,0-1 0,0 1 0,1-1 1,1 1-1,0-1 0,0 1 0,1-1 0,1 1 0,0-1 1,7 17-1,-9-24-79,1 1-1,0-1 1,0 1 0,0-1 0,0 0-1,1 0 1,0 0 0,0 0 0,0 0 0,0-1-1,1 0 1,-1 1 0,1-1 0,0 0-1,0-1 1,0 1 0,0-1 0,0 1-1,1-1 1,4 1 0,-6-2 935,2-4-753,18-7-25,-22 9-268,0 0 0,0 0-1,0 1 1,0-1 0,0 0 0,0 0 0,0 0 0,0 0-1,-1 0 1,1 0 0,0 0 0,-1 0 0,1-1 0,-1 1-1,1 0 1,-1 0 0,0 0 0,1-1 0,-1 1 0,0 0-1,0 0 1,0-2 0,-1-16 179,0 1-266,-1-1 0,-2 1 0,0 0 0,0 0 0,-2 1 0,0 0 0,-11-22 0,14 33-283,0 0 0,0 0 0,-1 1 1,1 0-1,-1 0 0,-1 0 0,1 0 1,-1 1-1,1-1 0,-1 1 0,0 0 1,-1 1-1,1-1 0,-1 1 0,-6-3 1,1 2-515,0 0 0,0 1 1,0 0-1,-1 0 1,1 2-1,-1-1 1,-18 1-1,-20 3-2183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55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88 6861,'0'0'0,"0"-7"-57,-1 1-1,0-1 1,0 1 0,0-1-1,-3-6 1,3 10 58,-1 1 0,1 0 0,0-1 0,0 1 0,-1 0 0,1 0 0,-1 0 0,0 0 1,0 0-1,0 0 0,0 1 0,0-1 0,0 0 0,0 1 0,0 0 0,-1-1 0,1 1 0,0 0 1,-4-1-1,-3 1 89,-1-1 1,1 1 0,-1 1 0,1 0 0,-1 0-1,0 1 1,1 0 0,-1 0 0,1 1 0,0 1-1,-1-1 1,1 2 0,0-1 0,1 1 0,-12 7-1,8-5 25,1 0-1,1 1 0,-1 1 0,1 0 0,0 0 1,1 1-1,0 0 0,0 0 0,1 1 0,0 0 0,-11 20 1,18-26-60,-1-1 0,1 1 0,0 0 0,0 0-1,0 0 1,0 0 0,1 0 0,-1 0 0,1 0 0,0 0 0,0 0 0,1 0 0,-1 0 0,1-1 0,0 1 0,0 0 0,0 0 0,0 0 0,1-1 0,0 1 0,-1 0 0,1-1 0,1 0 0,-1 1 0,6 5 0,5 5 133,2 0-1,0 0 0,0-2 0,21 13 0,10 10 212,35 39 348,-79-73-725,-1 0-1,0 1 0,0-1 1,0 0-1,0 1 1,0-1-1,0 0 0,0 1 1,0-1-1,-1 1 1,1 0-1,-1-1 1,1 1-1,-1-1 0,1 1 1,-1 0-1,0-1 1,0 1-1,0 0 0,0-1 1,0 1-1,0 2 1,-1-1 14,0-1 0,0 1 1,0 0-1,-1 0 0,1-1 1,-1 1-1,1-1 0,-1 1 1,0-1-1,0 0 0,-4 4 1,-2 1 78,-1-1 0,0 0-1,0 0 1,0 0 0,-20 7 0,-6-7 261,31-6-238,10-11-104,21-31-20,1 0 1,43-44 0,-31 39-10,56-57-123,-94 102 97,-1 10-132,6 100 291,-1-63 161,-6-44-230,0 1 1,-1 0 0,1-1 0,0 1 0,1 0-1,-1 0 1,0-1 0,0 1 0,1-1-1,-1 1 1,1 0 0,-1-1 0,1 1-1,0-1 1,-1 1 0,1-1 0,0 1 0,1 1-1,-1-3-14,0 0 0,0 0-1,-1 1 1,1-1-1,0 0 1,0 0 0,0 0-1,-1 0 1,1 0 0,0 0-1,0 0 1,-1-1-1,1 1 1,0 0 0,0 0-1,-1 0 1,1-1 0,0 1-1,-1 0 1,1-1-1,0 1 1,-1-1 0,1 1-1,0-1 1,0 0 0,6-5 127,-1-1 0,0 1 0,0-1 1,6-10-1,-10 15-105,0-2-12,-1 0-49,0 2-11,-1 0 0,1 0 1,0 1-1,-1-1 0,1 0 0,0 1 1,0-1-1,0 0 0,0 1 0,1-1 1,-1 1-1,0 0 0,1-1 0,-1 1 1,0 0-1,1 0 0,0 0 0,-1 0 1,1 0-1,0 0 0,-1 0 0,1 1 1,3-2-1,-1 7-11,4 6 6,-1 0 0,0 0 0,10 22 0,-11-18-5,0 0 5,5 22 21,-10-34-7,-1 2 100,-1 4-233,1-9 143,0 0 1,0 1-1,0-1 1,0 0-1,0 0 0,-1 0 1,1 0-1,0 0 0,0 0 1,0 0-1,0 0 1,-1 0-1,1 1 0,0-1 1,0 0-1,0 0 0,0 0 1,-1 0-1,1 0 1,0 0-1,0 0 0,0 0 1,0 0-1,-1 0 0,1 0 1,0 0-1,0 0 1,0 0-1,0 0 0,-1-1 1,1 1-1,0 0 0,0 0 1,0 0-1,0 0 1,0 0-1,-1 0 0,1 0 1,0 0-1,0-1 0,0 1 1,0 0-1,0 0 1,0 0-1,0 0 0,-1 0 1,1-1-1,0 1 0,0 0 1,0 0-1,0-1 1,-2 0-21,-2-3 12,0 0 0,0 0 0,0-1 0,0 1 0,1-1 0,-1 0 0,1 0 0,1 0 0,-1-1 0,1 1 0,0-1 0,0 1 0,-2-8 0,3-1 26,0 1 0,0-1 0,1 0 0,1 1 1,4-23-1,-3 16 1,0 11-37,0 0 0,0 0 0,1 0-1,0 1 1,1-1 0,8-15 0,-8 17-13,-3 6 3,-1 0-1,1 0 1,0-1 0,0 1 0,0 0 0,0 0 0,1 0 0,-1 0 0,0 0 0,0 0 0,1 0 0,-1 1 0,3-2 0,1 4 2,0 0 0,0 0 1,0 0-1,0 1 0,0-1 0,-1 1 0,1 0 0,-1 1 1,0-1-1,0 1 0,0 0 0,-1 0 0,1 0 1,-1 0-1,0 1 0,5 8 0,10 27 18,-15-33-9,-2-4 18,2 9 76,5-13 127,15-21 112,-14 12-430,30-24 81,-15 26-24,-23 8 33,3 0-32,1 1-43,0 0-126,0 0 1,1 1-1,-1 0 0,-1 0 1,1 0-1,0 1 1,-1-1-1,1 1 1,-1 0-1,0 1 0,1-1 1,-2 1-1,1-1 1,4 7-1,-5-6-505,0 0 0,0 1 0,-1-1-1,0 1 1,0 0 0,0 0 0,0 0 0,-1 0 0,2 8-1,-3-12 457,0 0-1,0 0 0,0 0 1,0 0-1,0 1 1,0-1-1,0 0 0,0 0 1,0 0-1,-1 1 0,1-1 1,0 0-1,-1 0 1,1 0-1,-1 0 0,0 0 1,-1 2-1,1 0-710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55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21 120 8313,'0'0'102,"-16"6"-447,11-5 868,10-2 2230,203-46-1677,-112 30-850,364-45-2292,-393 64-3360,-63-1 2126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6:55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281 80 6729,'-50'14'-457,"-90"27"-155,52-7 3708,86-33-1358,14-3-1241,253-42 1304,175-36-4461,-418 75 681,0-1 1,40-16 0,-38 11-363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0:07.4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59 9149,'534'-60'0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50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293 37 9069,'0'0'-719,"15"-13"-1173,6-6 1185,-19 17 1449,0 0-368,-10 13 2476,-112 135 456,-76 75-68,194-219-3121,-5 9 286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51.6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0 138 6253,'10'-16'-1777,"-1"4"4410,-4 16-2423,18 18 7529,-23-29-7632,0-17 11,0 18 277,0 1-296,0-12-1,0 13 216,0-15-83,0 15 102,-2-41 316,1 41-337,3 14-360,17 204 72,-3-21 144,-14-148 1,-2-37-15,1 1 1,-1 0-1,4 15 0,-4-3 224,0-16-174,3 16 918,-3-9 221,-1-9-3645,-26-50-11147,13 25 9365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52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367 60 7965,'18'-31'-750,"-17"29"592,0-1 88,7-18 692,-8 21-610,0 0 1,0 0-1,0 0 0,0 0 1,0 0-1,0 0 1,0 0-1,0-1 0,0 1 1,0 0-1,0 0 0,0 0 1,0 0-1,-1 0 1,1 0-1,0 0 0,0 0 1,0-1-1,0 1 0,0 0 1,0 0-1,0 0 0,0 0 1,0 0-1,0 0 1,-1 0-1,1 0 0,0 0 1,0 0-1,0 0 0,0 0 1,0 0-1,0 0 1,0 0-1,-1 0 0,1 0 1,0 0-1,0 0 0,0 0 1,0 0-1,0 0 1,0 0-1,-1 0 0,1 0 1,0 0-1,0 0 0,0 0 1,0 0-1,0 0 0,0 0 1,0 0-1,0 0 1,-1 0-1,1 0 0,0 0 1,0 1-1,0-1 0,0 0 1,0 0-1,0 0 1,0 0-1,0 0 0,0 0 1,-26 25 920,19-18-1088,-186 206 2365,83-85-1003,98-115-736,-22 31 0,32-41-355,-3 4 917,22-72-13864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7:53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69 5509,'3'-2'-252,"54"-37"-535,-55 37 1513,0 3-703,-1 0 0,0 1 0,0-1-1,0 0 1,0 0 0,0 1-1,0-1 1,0 1 0,0-1 0,0 1-1,-1-1 1,2 4 0,-1-3 25,2 3 369,-1 16 1061,-2-10 6852,0-54-8262,0 32-15,16-1 70,-13 10-109,0 0-1,0 0 1,0 0-1,0 0 1,1 1-1,-1 0 1,0 0-1,1 0 1,-1 0-1,1 0 1,5 0-1,9-1-9,-14 2-5,1 0 0,0 0 0,-1 0 0,1 1 1,-1 0-1,1 0 0,7 3 0,-7-3-2,-3 0 0,-1 0 0,0-1 0,1 1 1,-1 0-1,0 0 0,0-1 0,1 1 0,-1 0 0,0 0 1,0 0-1,0 1 0,0-1 0,0 0 0,-1 0 1,1 0-1,0 1 0,0-1 0,-1 0 0,1 1 1,-1-1-1,1 1 0,0 2 0,0 21 6,-1-24 2,-1 7 34,0 0 0,0 0 0,-1 0 0,0 0 0,0 0 0,-1-1 0,0 1 0,-1-1 0,1 0 0,-7 9 0,-52 100 441,61-113-417,0-1 56,1-2-99,0 1-1,-1-1 0,1 1 0,0-1 0,-1 1 0,1 0 1,0-1-1,0 1 0,0-1 0,-1 1 0,1 0 0,0-1 1,0 1-1,0-1 0,0 1 0,0 0 0,0-1 0,0 1 1,1 0-1,-1-1 0,0 1 0,0-1 0,0 1 0,1 0 1,-1-1-1,1 2 0,4 0 8,1 1 1,0-1-1,0-1 1,0 1-1,0-1 1,0 0-1,0 0 1,0 0-1,0-1 1,7 0-1,146 8 164,-155-8-192,0 0 0,0 0 1,0 1-1,0-1 0,0 1 0,0 0 1,0 1-1,-1-1 0,1 0 1,0 1-1,-1 0 0,1 0 1,-1 0-1,1 0 0,-1 1 1,0-1-1,0 1 0,0 0 0,0 0 1,-1 0-1,1 0 0,3 7 1,-5-3 9,-3 10-6,1-12 1,0 0-1,0 0 1,-1 0-1,0-1 0,0 1 1,0 0-1,0-1 1,-1 1-1,0-1 1,0 0-1,0 0 0,0 0 1,-1 0-1,1-1 1,-1 1-1,0-1 1,-5 3-1,-1 1 13,-1 0-1,1-1 1,-1-1 0,-1 1 0,-14 3-1,-9 3-79,0 1 0,0 1 0,-50 29 0,81-40-519,-1 0 1,1 0-1,-1 1 0,1-1 0,-7 8 0,-2 14-4501,12-22 2938,0 0-401,-5 15-429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13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327 1 7461,'0'0'-626,"-3"6"-2060,-72 119 4213,-106 189 976,115-196-2140,65-115-799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8:14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324 101 5521,'3'-3'-154,"0"0"1,0 0 0,0 0 0,0-1 0,-1 1 0,1-1 0,-1 0 0,0 0 0,0 0 0,3-7 0,-5 7 117,0-12 75,-2 7 316,0 6-286,0 1-43,1 0 0,-1 0 0,1 1-1,-1-1 1,0 1 0,1-1 0,-1 1 0,0 0-1,0 0 1,0 0 0,0 0 0,0 0-1,-1 0 1,1 0 0,0 1 0,-3-1-1,0 0 66,-3 4 6,-19 6 23,1 1 0,1 2 1,0 0-1,1 2 0,0 0 0,-43 37 1,58-44-61,1 1 0,0 1 1,0 0-1,1 0 0,0 0 1,1 1-1,0 0 0,-9 20 1,13-23-12,0 0 1,0 0-1,0 0 1,1 0-1,0 1 0,1-1 1,0 0-1,0 0 1,0 1-1,1-1 1,0 0-1,0 0 1,1 0-1,0 0 1,4 10-1,2 2 97,1-1 0,1-1 0,1 0-1,1 0 1,0-1 0,1-1 0,0 0 0,1-1 0,27 21-1,-21-20 81,1 0-1,0-1 0,1-1 0,1-2 1,0 0-1,1-1 0,30 8 0,-46-16-77,-1-1 0,1 0 0,-1 0 0,1 0 0,-1-1 0,1-1-1,0 1 1,-1-1 0,1 0 0,-1-1 0,12-3 0,-15 4-78,1-1 1,-1 0-1,0 0 1,-1 0-1,1 0 1,0-1-1,-1 0 1,1 0-1,-1 1 1,0-2-1,0 1 1,0 0-1,0-1 1,0 1-1,-1-1 1,0 0 0,0 0-1,0 0 1,0 0-1,0 0 1,-1-1-1,2-6 1,0-21 276,-3 29-327,0 1 1,0 0-1,0 0 0,0-1 1,0 1-1,-1 0 0,1 0 1,-1-1-1,0 1 0,0 0 1,1 0-1,-1 0 0,-1 0 0,1 0 1,0 0-1,-2-2 0,-3 0-3,1 1-1,-1-1 1,0 1-1,-1 1 1,1-1-1,0 1 1,-1 0-1,1 0 1,-1 1-1,0 0 1,1 0-1,-1 0 1,0 1-1,-10 1 0,-17 2 50,-54 10 0,66-9-36,-17 3 32,0 1 0,-62 23 0,99-30-252,-1 1 0,1-1-1,-1 1 1,1 0 0,-1 0 0,1-1-1,0 1 1,0 1 0,-3 2 0,3-2 130,-1-1-805,2 1-118,-17 21-5793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13.5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19 6101,'0'0'-569,"-2"-3"-2024,2 3 2493,-2-1-23,1 0 0,0 0 0,0 0 0,0 0 0,0 0 0,0 0 0,0 0 0,0-1 0,1 1 0,-1 0 0,-1-3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14.0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0 185 1768,'10'-153'1600,"-10"150"-998,0-1-446,0-15-13,0 14 682,1 16-655,11 208 2180,1-76-536,-10-119-2532,2-1 0,0 1-1,14 37 1,-16-57-1401,5 4-461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14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77 5729,'16'-26'-1265,"-15"23"1089,0-1-17,-1 3 196,0 0 0,1 0 0,-1 0-1,0 0 1,0 0 0,0 0 0,1 0 0,-1 0 0,0 0-1,0 0 1,-1 0 0,1 0 0,0 0 0,0 0 0,0 0-1,-1 0 1,1 0 0,0 0 0,-2-1 0,1 0 5,0 1-1,0-1 1,0 1 0,0-1 0,-1 1 0,1-1 0,0 1 0,-1 0 0,1 0 0,-3-2 64,-1 2 3,-17-3 254,21 6-295,0 1 1,-1-1-1,1 0 0,-1 1 1,1-1-1,-1 0 0,0 0 1,0 0-1,0 0 0,0-1 1,0 1-1,-3 1 0,9 3 212,13 14 94,0-1 1,2-1-1,32 25 0,-19-19 36,-2 2-1,-1 1 1,-1 1-1,31 41 1,-59-68-348,1 1 0,0 0 0,0 0 0,-1 0-1,1 0 1,-1 0 0,0-1 0,1 1 0,-1 0 0,0 0-1,0 0 1,0 0 0,-1 0 0,1 0 0,0 0 0,-1 0 0,1 0-1,-2 3 1,1-4-37,1 3 107,-4-1-2,-2 0-191,1 1 1,-1-1-1,0 0 1,1 0-1,-2-1 1,1 0-1,0 0 1,0 0-1,-1-1 1,1 0-1,0 0 1,-9 0-1,4-1-863,0-1 1,1 0-1,-22-4 0,9-2-1478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14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0 193 5741,'10'-14'-325,"5"-2"85,4-1 24,1 1 8,7 3 32,0-3 0,7-1 32,-1 2 20,-2 0 8,1 4-20,-5-2-116,5 2-168,-10 3-672,3-2 832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0:11.3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6313,'0'0'2353,"1"8"-2091,27 224 2628,-27-229-3016,0 8 228,-1-3-1861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15.1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851 265 2820,'-2'-19'-62,"-1"0"-1,-1 0 0,-1 0 1,-1 0-1,0 1 1,-2 0-1,-14-28 1,18 40 87,-1-1 0,1 1 0,-1 0 0,0 0 1,-1 1-1,1-1 0,-1 1 0,0 0 0,-1 1 1,1 0-1,-1 0 0,0 0 0,0 1 1,0 0-1,0 0 0,-1 0 0,1 1 0,-1 1 1,1-1-1,-1 1 0,-13 0 0,-2 1 52,0 2 0,0 0-1,1 2 1,-1 1 0,1 0 0,0 2-1,1 0 1,-1 1 0,1 2-1,-38 22 1,29-13 25,1 2-1,1 1 1,1 0-1,1 2 1,0 2 0,-27 35-1,34-36 22,0 1 0,2 0 0,1 1 0,2 0 0,0 2 0,-11 36 0,21-52-46,0 0-1,1 0 1,1 1 0,0 0-1,1-1 1,0 1 0,1 0 0,0-1-1,2 1 1,-1 0 0,2-1-1,0 1 1,0-1 0,1 0 0,1 0-1,12 23 1,-4-15 42,1-1-1,1 0 1,1 0-1,1-2 1,1 0 0,0-1-1,1-1 1,1-1-1,0-1 1,34 19 0,-10-10 94,1-2 0,1-2 0,0-2 0,66 15-1,-73-24-17,0-1 0,1-2 0,0-2 0,0-1-1,0-2 1,0-2 0,-1-2 0,1-1-1,-1-2 1,0-2 0,0-2 0,-1-1 0,0-2-1,55-29 1,-80 36-143,-1-1 1,0-1-1,0 0 1,0-1-1,-1 0 0,-1 0 1,0-1-1,0-1 0,-1 0 1,-1 0-1,0 0 0,0-1 1,-1-1-1,-1 1 1,0-1-1,-1 0 0,-1 0 1,0-1-1,-1 1 0,0-1 1,-1 0-1,-1 1 0,0-1 1,-1 0-1,-3-19 1,-5-17-47,-3 1 1,-2 1 0,-2 0 0,-2 0 0,-2 2 0,-2 0 0,-3 2 0,-38-57 0,56 91-185,-1 0 1,-1 1-1,0-1 1,0 2 0,-1-1-1,-11-8 1,17 16-22,0 0 0,-1 0 0,1 0 0,-1 0 0,1 0 0,-1 1 0,0-1 0,0 1 0,0 0 0,0 0 0,0 1 0,0-1 0,0 1 0,0 0 0,0 0 0,0 0 0,0 0 0,0 1 0,0 0 0,0-1 0,0 2 0,0-1 0,-5 3 0,-26 14-2322,-6 9-393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15.5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133 237 6513,'-129'-43'-4,"125"42"1140,16-5-800,25-10-50,1 2 1,67-15-1,453-59 717,-318 60-4265,-168 20 1179,-43 4-559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15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255 154 6249,'-250'39'1688,"245"-38"645,21-8-1994,40-12 61,96-21 1,151-18-1164,-97 17-2941,-144 27 1318,-4 0-315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29:22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282 123 5312,'38'-71'1955,"-37"69"-1703,6-13 159,-5 14-203,-1 0 0,0-1 1,0 1-1,-1 0 1,1-1-1,0 1 1,0 0-1,-1-1 1,1 1-1,-1-1 1,1 1-1,-1-1 0,0 1 1,1-4-1,-3-6 210,-4 13 558,-8 16 502,9-12-1879,0 2 479,0 1 1,0-1 0,1 1 0,0 0-1,0 0 1,1 0 0,0 0 0,-2 14-1,1-3 110,-141 436 3589,110-353-2651,-30 147-1,55-196-854,3 0 1,2 0-1,2 1 0,8 93 0,6-73-93,3-1-1,3-1 0,3 0 0,4-2 0,2-1 0,54 100 1,254 379 704,-286-477-794,-25-37-39,235 388 393,-232-371-383,-1 1 0,-3 1 0,-3 0 0,-1 2 0,-4 0 0,12 82 0,-23-96-6,-2 0 1,-2 0 0,-2 0 0,-2 0-1,-1 0 1,-2-1 0,-2 0 0,-24 60-1,11-42 54,-4-1 0,-2-2 0,-2 0-1,-75 97 1,57-92-3,-3-3 1,-110 94-1,71-80 56,-123 74 0,205-140-145,-129 86 384,136-90-345,1-1 17,1-1-68,0 1 0,0-1 0,-1 0-1,1 0 1,0 1 0,0-1 0,0 0 0,-1 0-1,1 1 1,0-1 0,0 0 0,0 1 0,0-1-1,0 0 1,-1 0 0,1 1 0,0-1 0,0 0-1,0 1 1,0-1 0,0 0 0,0 1 0,0-1-1,0 0 1,0 1 0,0-1 0,1 0 0,-1 1-1,0-1 1,0 0 0,0 1 0,0-1 0,0 0-1,1 0 1,-1 1 0,0-1 0,0 0 0,0 0-1,1 1 1,-1-1 0,0 0 0,0 0 0,1 1-1,-1-1 1,0 0 0,0 0 0,1 0 0,-1 0-1,0 0 1,1 1 0,-1-1 0,0 0 0,1 0-1,-1 0 1,21 4 14,-1 0 1,1 2-1,-1 1 0,-1 0 0,1 1 1,-1 1-1,-1 1 0,0 1 0,0 0 1,-1 1-1,-1 1 0,0 1 0,21 23 1,-23-22 12,-2 2 1,0-1 0,-1 1 0,0 1 0,-2 0-1,0 1 1,-1-1 0,-1 2 0,7 28 0,-5-5 121,-3 1 0,-1 0 1,-2 65-1,-9 192 458,13 333 409,9-472-992,45 190 1,-38-262-1402,3 0-1,4-1 1,63 130-1,-67-170-1629,48 69-1,-54-92-1741,44 46 1,-33-42-2509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17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74 3332,'6'-20'2781,"-4"12"-2541,3-22 3264,-1 15 3967,77 505-1206,-64-354-6851,-4-91-2186,-12-43 2413,1 0-1,-1-1 1,0 1 0,1 0-1,-1 0 1,1-1 0,0 1-1,-1-1 1,1 1-1,0-1 1,0 0 0,0 1-1,0-1 1,4 1-1,-6-2 177,3 2-1562,3-6-2366,22-12 1062,-13 0-851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17.4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0 233 7725,'41'-138'1912,"-26"85"1255,-2 12 3207,-12 49-6035,3 49 858,-5 78 1,0 29 489,28 111 568,-3-162-6895,-23-110 3052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17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92 155 10649,'-80'-25'955,"77"23"-470,2 2-449,1 0 0,-1 0 0,1 0 0,0 0 0,-1-1 0,1 1 1,-1 0-1,1 0 0,0-1 0,-1 1 0,1 0 0,0 0 0,-1-1 0,1 1 0,0 0 0,0-1 0,-1 1 0,1 0 0,0-1 0,0 1 0,0-1 0,-1 1 0,1 0 1,0-1-1,0 1 0,0-1 0,0 1 0,0 0 0,0-1 0,0 1 0,0-1 0,0 1 0,0-1 0,0 1 0,0 0 0,0-1 0,0 1 0,0-1 0,1 1 0,-1 0 1,0-1-1,0 1 0,0-1 0,1 1 0,-1 0 0,0-1 0,1 1 0,27-13 276,0 2 1,55-13-1,73-9-195,-71 16-1130,-20 7-1673,-23 7-3465,-38 3 2983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17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 8313,'-13'8'500,"11"-6"-4,-1-1 37,0 1-2011,-5 1 4726,-4 1-2114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18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0 172 6261,'3'-10'415,"0"1"0,-1-1 0,0 0 0,-1 1 0,0-1 0,0 0 0,-1 0 0,-1 0 1,-2-18-1,2 24 1109,-1-7-1298,0 10-24,2 5 1055,2 95-354,-3-47-318,3 0 0,2-1-1,2 1 1,3-1 0,19 65 0,-22-96-335,22 60 955,-25-74-982,-1 0 0,2 0 0,-1 0 0,0-1 0,1 1 0,0-1 0,0 0 0,1 0 0,-1-1 0,7 5 0,-10-8-122,1 0 0,0-1 1,-1 1-1,1-1 0,0 1 0,0-1 0,0 0 0,0 1 0,-1-1 0,1 0 0,0 0 0,0 0 0,0-1 0,0 1 0,0 0 1,-1-1-1,1 1 0,0-1 0,0 0 0,-1 1 0,1-1 0,0 0 0,1-1 0,0 0-260,-1 0 203,1 0 0,-1 1 0,1-2 0,-1 1 0,0 0 0,0 0 0,0-1 1,0 1-1,-1-1 0,1 1 0,-1-1 0,1 0 0,-1 0 0,0 0 0,0 1 1,0-1-1,0-6 0,2 1 39,2-13 87,-1-1-1,0 1 1,1-43 0,-4 46-68,4-64 122,-3 63-196,1 6-20,-3 12-9,0 1 0,0 0 0,0 0 1,0 0-1,0 0 0,1 0 0,-1-1 1,0 1-1,0 0 0,0 0 0,0 0 1,0 0-1,0 0 0,0 0 0,0-1 1,0 1-1,0 0 0,0 0 0,0 0 1,0 0-1,1 0 0,-1 0 0,0 0 1,0 0-1,0 0 0,0-1 0,0 1 1,0 0-1,1 0 0,-1 0 0,0 0 0,0 0 1,0 0-1,0 0 0,0 0 0,1 0 1,-1 0-1,0 0 0,0 0 0,0 0 1,0 0-1,0 0 0,0 0 0,1 0 1,-1 0-1,0 0 0,0 0 0,0 0 1,0 1-1,0-1 0,1 0 0,11 15 7,0 0-1,-1 1 0,18 32 1,-14-20 49,1 0-1,1-1 1,35 43 0,-51-70-34,-1 1 0,1-1-1,0 1 1,-1 0 0,1-1 0,0 1 0,0-1 0,-1 1-1,1-1 1,0 0 0,0 1 0,0-1 0,-1 0-1,1 1 1,0-1 0,0 0 0,0 0 0,0 0-1,0 0 1,0 0 0,-1 0 0,1 0 0,0 0-1,0 0 1,0 0 0,0-1 0,0 1 0,0 0-1,-1-1 1,1 1 0,1-1 0,17-16 333,-18 16-416,2-4 88,-1 1 0,1 0 1,-1-1-1,0 0 0,0 1 0,-1-1 0,1 0 0,-1 0 1,0 0-1,-1 0 0,1 0 0,-1-6 0,2-5 29,0-4-32,-1-1-1,-1 1 1,0 0 0,-2 0 0,0 0-1,-2 0 1,0 0 0,-1 0 0,-9-22 0,1 9 14,-1 1 1,-2 1 0,-2 0 0,-28-39 0,29 42-2240,15 23 1498,0 0 0,-1 1 0,1-1 0,-1 1 1,0 0-1,0 0 0,-1 0 0,1 0 0,-1 1 1,0-1-1,-7-4 0,6 12-1883,0 0 1885,-14 12-1226,6 2-2409,4-1-1702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19.0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123 114 11297,'-95'21'262,"68"-17"5187,162-11-3968,156-29 0,-68 6-714,-44 8-254,122-12-158,-101 24-3756,-182 11 1694,1 0-1,31 6 0,-3 9-6478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0:11.5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71 6473,'0'-4'-77,"0"-14"6,0 14 37,0-1 36,1-25 236,1 21-3535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19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230 84 6997,'-195'28'2974,"192"-28"-2437,-19 7 259,13 1 4466,9-8-5194,63 2 1131,0-2 0,-1-4 0,73-12 0,-30 3-389,57-2 278,208-28-381,-327 38-1498,-22 3-2511,0 0 1,1-2 0,-1-1 0,23-8-1,-27 6-1579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19.9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69 9361,'0'0'-21,"-3"-1"68,-30-9 1431,30 10 822,13-4-1965,55-12-438,0 2 0,1 4 0,70-3 1,-126 13-359,0 0 1,0 0-1,18 4 1,-21-3 132,-7-1 244,1 0 0,-1 0 0,1 0 0,0 0 0,-1 1 0,1-1 0,-1 0 0,1 0 0,-1 0 0,1 0 0,-1 1-1,1-1 1,-1 0 0,1 0 0,-1 1 0,1-1 0,-1 0 0,1 1 0,-1-1 0,1 1 0,-1-1 0,0 0 0,1 1 0,-1-1 0,0 1 0,1-1 0,-1 1 0,0-1 0,0 1 0,0 0 0,1-1 0,-1 1 0,0-1 0,0 1-1,0-1 1,0 1 0,0 0 0,0-1 0,0 1 0,0 0 0,-8 16-2708,7-16 2749,-1 4-2739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20.1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 6321,'-2'2'-171,"-10"7"-145,12-8 421,-1-1-1,1 0 0,0 0 1,-1 1-1,1-1 0,-1 0 0,1 1 1,-1-1-1,1 0 0,0 1 1,-1-1-1,1 1 0,0-1 0,0 1 1,-1-1-1,1 1 0,0-1 1,0 0-1,0 1 0,-1-1 0,1 1 1,0 0-1,0-1 0,0 1 1,0-1-1,0 1 0,0-1 0,0 1 1,0-1-1,0 1 0,0-1 1,0 1-1,1-1 0,-1 1 0,0-1 1,0 1-1,0-1 0,1 1 1,23 14 455,-11-11-57,136-9 859,-50-2-3673,-93 6 1760,0 0 1,0 0-1,0 0 1,-1-1 0,1 0-1,-1 0 1,7-4-1,-11 5 65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20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372 131 7057,'-57'-116'1209,"55"113"-888,-4-6-156,6 9-89,0 0-1,-1-1 1,1 1-1,0 0 1,0 0-1,0 0 1,0 0 0,-1-1-1,1 1 1,0 0-1,0 0 1,0 0-1,-1 0 1,1 0-1,0 0 1,0 0-1,-1-1 1,1 1-1,0 0 1,0 0-1,-1 0 1,1 0-1,0 0 1,0 0-1,0 0 1,-1 0-1,1 0 1,0 0-1,0 0 1,-1 1-1,1-1 1,0 0-1,0 0 1,-1 0-1,1 0 1,0 0-1,0 0 1,0 0-1,-1 1 1,1-1-1,0 0 1,0 0-1,0 0 1,0 0-1,-1 1 1,-12 26 396,12-27-452,1 1 1,0-1-1,0 1 1,-1-1-1,1 1 1,0-1-1,0 1 1,0-1-1,-1 1 1,1-1-1,0 1 1,0-1-1,0 1 1,0-1-1,0 1 1,0-1-1,0 1 1,0-1-1,0 1 1,0-1 0,1 1-1,-1-1 1,0 1-1,1 0 1,6 20 423,2 0 0,1-1 1,0-1-1,2 0 0,0 0 1,19 21-1,100 105 1541,-97-110-1547,22 22 918,3-2 0,2-4 0,77 51 0,-137-101-1249,1 0 1,-1-1-1,1 1 0,-1-1 0,1 1 0,-1-1 0,1 0 1,-1 0-1,1 1 0,-1-1 0,1 0 0,-1 0 0,1-1 1,-1 1-1,1 0 0,0 0 0,-1-1 0,1 1 0,-1-1 1,0 1-1,1-1 0,-1 0 0,1 0 0,-1 1 0,2-3 1,0 2-294,1-2 1796,-15 5-1508,5-1-89,-3 0 7,0 0 0,1 1 0,-1 0-1,0 1 1,1 0 0,0 0 0,-1 1 0,-10 6 0,-52 39 174,-125 112 1,-48 79 124,191-184-278,2 2 1,3 2 0,-43 70-1,75-106-924,0 2-1449,7-7-2609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21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93 13529,'4'-16'-729,"-3"13"132,1 0-144,2-19 809,-3 16 500,-1 9 1079,-11 125-700,9-98-624,-1 154 1317,4-145-1041,2 1 0,13 62 0,-7-59 8,-5-23 225,1 1 0,0-1 0,14 32 0,-17-49-497,-2-2-280,1-1 0,0 1 1,-1 0-1,1-1 0,0 1 0,0-1 0,-1 1 0,1 0 1,0-1-1,0 0 0,0 1 0,0-1 0,0 0 0,0 1 1,-1-1-1,1 0 0,0 0 0,0 0 0,0 0 1,0 0-1,0 0 0,0 0 0,0 0 0,0 0 0,0 0 1,0 0-1,1-1 0,7-5 37,-1 0 1,0-1 0,0 0-1,-1 0 1,0 0-1,0-1 1,-1 0 0,9-14-1,4-15 428,25-68-1,-4 2-99,-38 101-426,-1-1 0,0 0 0,0 1 0,1-1 0,-1 1 0,1 0 0,0-1 0,0 1 0,0 0-1,2-2 1,1 9 0,11 17 2,24 42 0,-19-27 71,1-1 1,2-1-1,32 35 1,-54-69-46,-1 1 0,1-1 0,0 0-1,0 0 1,0 0 0,0 0 0,0 0 0,0 0 0,0 0 0,0-1 0,0 1 0,0-1 0,0 1 0,0-1 0,5 0-1,-5 0-13,1 1 81,3-4 12,4-4-67,-1 1 1,1-1 0,-1-1-1,0 0 1,0 0-1,-1-1 1,0 0-1,-1 0 1,0-1 0,-1 0-1,1 0 1,-2 0-1,0-1 1,6-17-1,-6 14-15,-1 0 0,-1-1-1,0 1 1,-1-1 0,-1 1-1,0-1 1,-1 0-1,0 0 1,-2 1 0,1-1-1,-8-27 1,-4 3-75,-2 2 0,-1 0-1,-2 1 1,-35-55 0,47 83-320,1 0 0,-1 0 0,-1 1 0,-7-8 0,-16-6-4136,29 21 4291,0-1 1,0 0-1,0 1 1,0 0-1,0-1 1,0 1-1,0 0 1,-1-1 0,1 1-1,0 0 1,0 0-1,0 0 1,0 0-1,0 0 1,0 0-1,-2 0 1,-5 1-5825,-4 26-3671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22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175 98 10565,'2'-4'-325,"0"-3"372,-1 0 1,1 0 0,-1 0-1,-1 0 1,1 0-1,-1 0 1,0 0 0,-2-9-1,-1-1 123,2 13 639,-3 13-567,-29 80 1070,-27 114-1,11-28 287,18-52 5535,32-135-6785,10-52 204,2 0-1,31-88 1,-27 106-383,1 1 1,3 1 0,1 0 0,33-47 0,-43 76-161,2 2-2,-11 12-7,0-1 0,0 1 0,0 0-1,1 0 1,-1 0 0,0 1 0,1-1 0,-1 1 0,1-1-1,-1 1 1,0 1 0,1-1 0,-1 0 0,1 1 0,-1-1-1,0 1 1,1 0 0,-1 0 0,0 1 0,0-1 0,0 1-1,0-1 1,0 1 0,0 0 0,4 3 0,5 5-1,0 1 0,0-1 1,-1 2-1,12 15 0,-9-7 8,0-1 0,-2 1-1,0 1 1,-1 1 0,12 34 0,25 115-132,-29-95-306,-16-62-841,0 1-1,-1 0 0,-1-1 0,-1 19 0,0-23 166,-1-7 196,1 1 1,-1-1-1,0 0 1,0 0-1,0 0 1,-1 0-1,1 0 1,-1 0-1,1 0 1,-4 4-1,3-5-99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22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54 124 11013,'-51'-33'919,"48"31"217,12-3-740,2-2-254,1 2 0,0 0 1,1 0-1,-1 1 0,1 0 1,24-3-1,228-18-214,-87 13-4304,-76 5-1006,-70 5 2608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23.1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 6561,'1'-5'205,"8"-16"446,-9 21-634,0 0 0,0 0 0,0 0 0,0 0 0,0 0 0,0-1 0,0 1 0,0 0-1,0 0 1,0 0 0,0 0 0,0 0 0,0 0 0,0 0 0,1 0 0,-1 0 0,0 0 0,0-1 0,0 1 0,0 0 0,0 0 0,0 0 0,0 0 0,0 0 0,1 0 0,-1 0 0,0 0 0,0 0 0,0 0 0,0 0 0,0 0 0,0 0 0,1 0 0,-1 0 0,0 0 0,0 0 0,0 0 0,0 0 0,0 0 0,0 0-1,0 0 1,1 0 0,-1 1 0,0-1 0,0 0 0,0 0 0,0 0 0,0 0 0,0 0 0,0 0 0,0 0 0,0 0 0,0 0 0,0 0 0,1 1 0,-1-1 0,0 0 0,0 0 0,0 0 0,0 0 0,0 0 0,5 33 1342,-4-22-1651,8 114 1450,2 12 50,7 24 1484,-18-158-2082,0 1 63,2 15 22,-1-14 2986,-2-19-3325,-17-251 1318,17 242-1558,0 0 0,2 0-1,0 0 1,1 0-1,8-31 1,-8 48-102,-1-1 1,1 1-1,1 0 1,-1 0-1,1 0 0,0 0 1,1 0-1,-1 1 1,1 0-1,0-1 1,0 1-1,1 1 0,0-1 1,0 0-1,0 1 1,0 0-1,0 1 1,1-1-1,0 1 1,0 0-1,0 0 0,12-3 1,-10 4-15,0 1-1,-1 0 1,1 0 0,0 1-1,0 0 1,0 1 0,-1 0 0,1 0-1,0 1 1,-1-1 0,1 2-1,-1-1 1,0 1 0,1 0 0,-1 1-1,-1-1 1,1 1 0,0 1-1,-1-1 1,9 9 0,-14-12-1,0 0 0,0 0 0,0 0 0,0 0-1,0 0 1,-1 1 0,1-1 0,0 0 0,0 0 0,-1 1 0,1-1 0,-1 0 0,1 1 0,-1 1 0,1 1-1,0-2 2,-1-1 0,0 0 0,1 0 0,-1 0 0,0 1 1,0-1-1,0 0 0,0 0 0,0 1 0,0-1 0,0 0 0,-1 0 1,1 0-1,-1 2 0,-2 4 2,0 1-1,-1-1 1,0 0 0,0-1-1,0 1 1,-1-1 0,0 1 0,0-2-1,-1 1 1,1 0 0,-1-1 0,-1 0-1,1-1 1,-1 1 0,1-1-1,-12 5 1,-1-1-452,0 0 1,-1 0-1,-40 8 0,49-15-729,0 1-1,0-1 1,0-1-1,0 0 1,-12-1-1,2-5-3304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23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63 10433,'15'-55'1527,"-14"52"-929,0 0-349,1 2 318,1 7-178,4 25 39,5 48 340,-3 68 839,9 90 633,-4-94-1590,-9-76-3276,-8-32 134,2-32 1671,0 0 0,0 1 0,0-1 0,-1 0 0,1-1 0,-1 1 0,1 0 0,-1 0 0,0-1 0,-4 5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24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1 232 7685,'7'-8'-31,"1"0"0,-1 1 0,2 0 0,-1 0 0,1 1 0,0 0 0,1 1 0,18-8 1,6 0 576,46-10 1,-19 5 15,178-42 3008,-174 45-2301,-15 8-429,-46 6-688,0 2-18,-2-1-113,0 0 0,-1 0 0,1 1 1,0-1-1,-1 0 0,1 1 0,-1-1 1,1 1-1,-1 0 0,1 0 0,-1-1 1,1 1-1,-1 0 0,1 0 0,-1 0 1,0 0-1,0 0 0,0 1 0,0-1 1,0 0-1,0 1 0,0-1 0,0 0 1,0 1-1,0-1 0,-1 1 0,1-1 1,-1 1-1,1 0 0,-1-1 0,1 1 1,-1-1-1,0 1 0,0 0 0,0-1 1,0 1-1,0 0 0,-1 1 0,-1 21 174,0 1 28,0 0 0,2 0 0,3 35 0,-2-53-154,0 0-1,0 0 0,1 0 0,0-1 0,0 1 0,1 0 1,0-1-1,0 0 0,1 1 0,-1-1 0,1 0 1,0-1-1,1 1 0,0-1 0,0 0 0,0 0 0,7 5 1,-9-8 6,1 1 0,-1-1 0,1 0 1,-1-1-1,1 1 0,0-1 0,-1 1 1,1-1-1,0 0 0,0-1 1,0 1-1,0-1 0,0 1 0,0-1 1,0-1-1,0 1 0,0 0 0,0-1 1,-1 0-1,1 0 0,0 0 0,0 0 1,0-1-1,-1 1 0,1-1 0,-1 0 1,1 0-1,-1 0 0,0-1 0,0 1 1,0-1-1,3-3 0,-1 0 31,-1 0-1,0 0 0,0-1 0,-1 1 1,0-1-1,0 0 0,-1 0 0,1 0 1,-1-1-1,-1 1 0,0 0 1,0-1-1,0-12 0,-1 9-120,0-1 0,-1 1 0,0-1 0,-1 1 0,-1-1 0,1 1 0,-2 0 0,-5-12 0,6 16-349,-1 1 1,0 0-1,-1 0 0,0 1 1,0-1-1,0 1 1,0 0-1,-1 0 0,0 1 1,0 0-1,0 0 0,0 0 1,-1 1-1,1 0 1,-1 0-1,-9-3 0,-9-1-1716,-1 0-1,0 2 0,-28-3 0,0 4-3550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0:12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4228,'0'0'-65,"6"6"296,15 19 539,-2 1-1,-1 1 0,-1 0 0,-2 1 0,0 1 0,18 54 0,-23-42 790,-9-37-1208,3 27 4626,-4-35-4068,-2-6-879,-1-4 91,1-1 0,1 1-1,0-21 1,10-40 190,-6 67-286,-1-3-18,0 0 1,1 1-1,0-1 0,1 1 1,0 0-1,0 0 1,1 1-1,1-1 1,-1 1-1,10-10 0,-13 17-35,2 1-22,14-1 35,-14 2-5,0 4-21,5 5 39,-1 0 1,0 0-1,0 1 0,-1 0 0,-1 1 0,0-1 0,0 1 0,-1 1 0,0-1 1,3 14-1,5 21 47,11 46-3897,-23-89 2758,8 9-1025,18-9-7335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25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1 536 10577,'11'-1'11,"0"0"1,1 1-1,-1 0 0,0 1 1,1 0-1,-1 1 0,0 0 1,0 1-1,0 0 1,15 7-1,-22-8 87,30 7 964,1-1-1,-1-2 1,46 3-1,-74-9-757,1 0-1,-1 0 0,0 0 1,0 0-1,0-1 1,0 0-1,-1 0 1,1-1-1,0 0 1,0 0-1,-1 0 1,1 0-1,9-7 0,-14 8-232,0 0-1,0-1 0,0 1 0,0 0 0,-1-1 1,1 1-1,0-1 0,-1 1 0,1 0 0,-1-1 0,1 0 1,-1 1-1,0-1 0,1 1 0,-1-1 0,0 1 1,0-1-1,0 1 0,0-1 0,-1 0 0,1 1 1,-1-3-1,1 3-106,-1-3 450,-2-1-242,2 4-162,-2-3 24,1 1-1,-1 0 0,0 0 0,0 0 0,0 0 0,-1 0 0,1 1 1,-1-1-1,1 1 0,-1 0 0,0 0 0,0 1 0,0-1 0,0 1 1,0-1-1,0 1 0,-6 0 0,-16-2 97,-48 2 1,61 3-113,0 0 1,-1 1 0,1 1-1,0 0 1,1 1 0,-1 0 0,1 1-1,0 0 1,-14 10 0,19-12-8,1 0 1,0 1 0,0 0-1,0 0 1,1 0 0,0 1 0,0 0-1,0 0 1,1 0 0,0 0-1,0 1 1,0 0 0,1-1 0,0 2-1,1-1 1,-4 13 0,6-16-29,0 0 0,0 0 0,0-1 0,0 1 1,1 0-1,0 0 0,0-1 0,0 1 0,0 0 0,0-1 1,1 1-1,0-1 0,0 1 0,0-1 0,0 0 0,0 0 0,0 0 1,1 0-1,0 0 0,-1-1 0,1 1 0,6 3 0,4 3-329,1 0-1,0-1 1,26 11-1,-13-8-46,0-2-1,1-1 1,0-1-1,0-1 1,1-2-1,0 0 1,-1-2-1,1-2 1,0 0-1,0-2 1,0-1-1,41-10 1,-41 6 380,-1-1 0,0-1 0,-1-2 0,0 0 1,0-2-1,-1-1 0,-1-1 0,-1-1 0,0-1 0,-1-2 0,-1 0 1,26-28-1,-42 39 139,0 1 1,0-1-1,-1 0 1,0 0-1,-1 0 1,1-1-1,-2 0 0,1 0 1,-1 0-1,-1 0 1,3-16-1,-4 21 74,-4 1-146,2 2-37,0-1 0,0 1-1,0-1 1,0 1 0,0 0 0,-1-1-1,1 1 1,0 0 0,-1 0 0,-1-1-1,0 2-11,1 0-1,-1 0 0,1 1 1,-1-1-1,1 1 0,-1-1 1,1 1-1,-1 0 1,-2 1-1,-2 1 5,2 0 7,-1 0 1,0 0-1,1 0 0,0 1 1,0-1-1,0 1 0,0 1 1,0-1-1,1 1 0,0 0 1,0 0-1,-5 9 0,4-8 9,-3 5 55,0 1-1,1 0 0,0 0 1,1 1-1,-7 20 0,10-25 45,1 0 0,0 0 0,1 0 0,0 0 0,0 0 0,1 0 0,0 0 0,0 1 0,1-1 0,2 11 0,-2-14 68,1 0-1,0-1 0,0 1 0,0-1 1,1 1-1,0-1 0,0 0 0,0 0 1,4 4-1,-7-8-189,2 2 362,21 2 914,-16-7-1022,7-3-68,-1-2-1,0 0 1,0 0 0,0-1 0,22-21 0,45-48 383,-77 76-555,3-1-14,-5 2-1,-1 1 0,1 0 0,-1-1-1,0 1 1,1 0 0,-1-1 0,1 1 0,-1 0 0,1 0-1,-1-1 1,1 1 0,-1 0 0,1 0 0,0 0 0,-1 0-1,1 0 1,-1 0 0,1 0 0,-1 0 0,1 0 0,-1 0-1,1 0 1,0 0 0,-1 0 0,1 0 0,-1 1 0,1-1-1,-1 0 1,1 0 0,-1 1 0,1-1 0,-1 0 0,0 1-1,1-1 1,0 1 0,14 13 18,0 1 0,-1 1 0,13 19 0,-16-19 3,2 0-1,-1-1 0,2-1 1,0 0-1,18 13 1,-28-25-16,0 0 1,0 0 0,0 0-1,0-1 1,1 0 0,-1 0 0,0 0-1,1 0 1,-1-1 0,1 1-1,-1-1 1,1 0 0,-1 0-1,0-1 1,1 0 0,-1 0 0,1 0-1,5-2 1,4-2-1,0 0-1,-1-1 1,0-1-1,17-12 1,0-2 4,-1-1 0,-2-2 0,0-1 0,-2-1 0,34-44 0,-22 20-11,-3-2 0,41-82 0,-65 111 0,0 1 0,12-48 0,-19 59-6,0 0 1,-2 0 0,1-1 0,-1 1 0,-1-1 0,0 1 0,-1 0 0,-2-16 0,1 21-3,0-1 0,-1 1 0,0 0 1,0 0-1,0 0 0,0 0 0,-1 0 1,0 1-1,-1 0 0,1-1 0,-1 2 0,0-1 1,0 0-1,0 1 0,-1 0 0,1 0 1,-1 1-1,0 0 0,0 0 0,-1 0 1,1 1-1,0-1 0,-1 1 0,0 1 1,1 0-1,-9-1 0,11 1-10,-1 3 8,0-1 8,2 0 1,1-1 0,0 1 0,-1 0-1,1-1 1,0 1 0,0 0 0,0 0 0,0 1 0,0-1-1,0 0 1,0 1 0,0-1 0,0 1 0,0-1 0,1 1-1,-1 0 1,1 0 0,-1 0 0,1 0 0,0 0 0,0 0-1,0 0 1,0 0 0,0 1 0,-1 2 0,-1 19 25,0-1 0,1 1-1,1 0 1,2 0 0,0 0 0,2-1 0,9 41 0,56 164 313,-64-215-483,55 140 644,-23-79-2557,9-7-4776,-41-62 5544,7 7-578,2-4-4434,3-1 319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26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93 556 10705,'0'0'-218,"1"-3"-78,-1-4-40,0 6 402,0 1-1,0 0 0,0 0 0,0 0 1,0-1-1,0 1 0,1 0 1,-1 0-1,0-1 0,0 1 0,0 0 1,0 0-1,0 0 0,0-1 1,0 1-1,0 0 0,0 0 1,1 0-1,-1 0 0,0-1 0,0 1 1,0 0-1,0 0 0,1 0 1,-1 0-1,0 0 0,0-1 0,0 1 1,1 0-1,-1 0 0,0 0 1,0 0-1,0 0 0,1 0 1,-1 0-1,0 0 0,0 0 0,0 0 1,1 0-1,-1 0 0,0 0 1,0 0-1,1 0 0,-1 0 0,0 0 1,0 0-1,0 0 0,1 0 1,-1 0-1,0 1 0,26 16 381,-19-13 2163,5-21-1969,-9 14-117,-4-1-304,-15-38 583,13 37-614,1 5-181,-1 1-1,1-1 1,-1 1 0,1-1 0,0 1-1,-1 0 1,1-1 0,0 1 0,0 0 0,-1 1-1,-2 1 1,-1 0 9,0 1 0,0-1 0,0 1 0,0 0 0,1 1 1,-1-1-1,1 1 0,0 0 0,0 1 0,1-1 0,0 1 0,0 0 0,0 0 0,-3 7 0,4-9 6,1 0 0,-1 1 0,1 0 0,0-1 0,1 1 0,-1 0 0,1 0 0,0 0 0,0 0 0,0 0 0,1 0-1,0 1 1,0-1 0,0 0 0,0 0 0,1 0 0,0 0 0,0 0 0,0 0 0,1 0 0,0 0 0,0 0 0,0-1 0,0 1-1,1-1 1,0 1 0,0-1 0,0 0 0,0 0 0,6 4 0,-1 0 10,0-2 0,1 1-1,0-1 1,0-1 0,0 1 0,1-2 0,-1 1 0,1-1 0,0-1-1,1 0 1,-1 0 0,0-1 0,21 2 0,-20-4-15,0 0 0,-1 0 1,1-1-1,0 0 0,0-1 0,0-1 1,-1 1-1,1-2 0,-1 1 1,0-1-1,0-1 0,0 0 0,-1 0 1,0-1-1,0 0 0,15-14 0,3-8-38,-1-1-1,-1-1 0,37-57 1,-61 85-27,1-1-20,3-4 76,-4 7-12,-1 0 0,0 0-1,0 0 1,0 0 0,0 0 0,0 0-1,0 0 1,0 0 0,1 0-1,-1 0 1,0 0 0,0 0-1,0 0 1,0 0 0,0 0-1,0 0 1,0 0 0,1 0 0,-1 0-1,0 0 1,0 0 0,0 0-1,0 0 1,0 1 0,0-1-1,0 0 1,1 0 0,-1 0-1,0 0 1,0 0 0,0 0 0,0 0-1,0 0 1,0 0 0,0 0-1,0 1 1,0-1 0,0 0-1,0 0 1,0 0 0,0 0-1,0 0 1,0 0 0,0 0 0,0 1-1,0-1 1,0 0 0,0 0-1,0 0 1,0 0 0,0 0-1,0 0 1,0 1 0,0-1-1,0 0 1,0 0 0,0 0-1,0 0 1,3 38-25,-1-5 75,12 63 0,-14-95-47,1 4 76,1-1 0,-1 1 1,1 0-1,0 0 0,0-1 0,0 1 1,0-1-1,1 0 0,0 0 0,0 0 1,0 0-1,7 6 0,-8-9 357,3-2-239,0 0-155,0-1 0,-1 0 1,1 1-1,-1-2 0,0 1 0,1-1 1,-1 1-1,0-1 0,-1 0 0,1-1 0,0 1 1,-1 0-1,0-1 0,4-5 0,8-10 71,4-4 82,30-51-1,-44 66-184,1 0 0,0 0 0,12-12 0,-16 18-24,3 6-12,5 10 37,-1 0 1,-1 0 0,0 0-1,-1 1 1,6 16 0,-6-14 21,2 0 0,0-1 0,0-1 0,2 1 0,0-2 0,14 16 0,-23-29-22,0 1-1,1-1 1,-1 1-1,1-1 0,-1 0 1,1 0-1,-1 0 1,1 0-1,0 0 1,-1-1-1,1 1 1,0-1-1,0 0 1,0 0-1,2 0 1,39-5 32,-36 2-32,0 0-1,1-1 0,-2 1 0,1-2 0,0 1 0,-1-1 0,0 0 0,12-12 0,2-3-1,22-30 1,-37 42-8,23-30-5,-1-1 0,41-77 0,-54 85-1,-1 0 1,-2-1-1,-1 0 0,12-60 0,-19 69-21,-2 0 1,-1-1-1,0 1 0,-2-1 0,-1 1 0,-1-1 0,0 1 0,-11-33 0,14 55 17,-1-1 1,1 0-1,-1 1 1,1-1-1,-1 1 0,0-1 1,0 1-1,1-1 1,-1 1-1,0-1 1,0 1-1,-1 0 1,1-1-1,0 1 0,0 0 1,0 0-1,-1 0 1,1 0-1,-1 0 1,1 0-1,-1 1 1,1-1-1,-3 0 0,0 7-13,-6 12 39,1 1-1,1 0 1,0 0-1,2 1 1,-6 23-1,4-1 15,2-1 0,2 1 0,1 0-1,2 0 1,2 1 0,2-1 0,16 78-1,-14-102-923,1-1-1,1 1 0,0-1 1,14 21-1,43 61-10274,-47-77 5936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27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308 648 9973,'2'-8'-108,"-1"-1"0,0 0 0,-1 0 0,0 0 0,-1 0 0,1 1 0,-2-1 0,-3-13 0,2 11 275,0 1 1,-1 0-1,-1 0 1,0 0-1,0 1 0,-10-13 1,12 18-94,-1 0 0,0 1 1,0-1-1,0 1 0,0 0 1,0 0-1,-1 1 0,1-1 0,-1 1 1,1 0-1,-1 0 0,0 0 0,0 1 1,0 0-1,0 0 0,0 0 0,-1 0 1,1 1-1,0 0 0,0 0 1,0 1-1,-8 1 0,6-1 2,-1 1 0,1 0 0,0 0 0,0 1 0,0 0 0,0 1 0,1-1 0,-1 1 1,1 0-1,0 1 0,0 0 0,0 0 0,1 0 0,0 0 0,-7 10 0,6-7 54,1 0 0,1 0-1,0 1 1,0 0 0,0 0 0,1 0 0,0 0 0,1 0 0,0 0-1,-1 17 1,3-20-7,0 0 0,0 0 0,0 0-1,1 0 1,-1 0 0,2 0-1,-1 0 1,1 0 0,-1 0 0,2 0-1,-1-1 1,1 1 0,-1-1 0,2 0-1,-1 0 1,0 0 0,8 8 0,-9-11-12,1 0-1,0 0 1,0 0 0,0 0 0,1 0 0,-1-1 0,0 1 0,1-1 0,-1 0 0,1 0 0,-1 0 0,1-1 0,-1 1 0,1-1 0,0 0 0,6 0 0,-3-1 51,1 0-1,-1 0 1,0 0-1,0-1 1,0 0-1,0-1 1,11-5-1,7-7 207,-1-2 0,0-1 0,-1 0 0,-1-2-1,30-34 1,21-19 358,-72 73-721,-1-1 0,1 1-1,0-1 1,0 0 0,-1 1 0,1 0-1,0-1 1,0 1 0,0-1-1,-1 1 1,1 0 0,0-1-1,0 1 1,0 0 0,0 0-1,0 0 1,0 0 0,0 0-1,0 0 1,0 0 0,-1 0-1,1 0 1,0 0 0,0 0 0,0 1-1,0-1 1,0 0 0,0 1-1,-1-1 1,1 1 0,0-1-1,0 1 1,-1-1 0,2 2-1,21 26 58,-13-8-23,0 0-1,9 26 0,6 12 24,36 68 249,-60-125-303,-1 0 0,1 0 0,-1 0 0,1 0 0,0 0 0,-1 0 0,1 0 0,0 0 0,0-1 0,-1 1 0,1 0 0,0-1 0,0 1 0,0 0 0,0-1 0,0 1 0,0-1 0,0 1 0,0-1 0,0 0 0,0 1 0,0-1 0,0 0 0,0 0 0,0 0 0,1 0 0,-1 0 0,0 0 0,0 0 0,0 0 0,0 0 0,0-1 0,0 1 0,0 0 0,0-1 0,0 1 0,0 0 0,2-2 0,1 0 9,-1-1 0,1 1 0,-1-1 1,0 0-1,0 0 0,3-4 0,-5 5-21,9-9 40,-2 0-1,0-1 1,0 0-1,-1-1 1,-1 0 0,8-21-1,20-80 101,-32 107-128,18-89 54,-4-1 0,-5-1 0,-1-154 0,-12 229-120,1 19 34,-2 15-110,-4 16 129,1 2 0,2-1 1,-2 30-1,6 6 82,3-1 0,18 114-1,51 119-838,-47-228-3729,-15-45-663,-9-19 2511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28.1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97 11833,'-1'-4'-8,"-4"-11"43,4 11 64,3-20 272,-2 20-129,16-11 147,-14 12-329,2 0-20,1 0 1,0 0-1,0 1 0,0 0 1,0 0-1,0 0 0,1 0 0,-1 1 1,0 0-1,6-1 0,58-2-613,-38 4-500,0 1 0,39 8 0,-53-6-286,-1 1 1,1 1-1,19 9 0,-15-5-1022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28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160 184 5681,'5'-1'-220,"2"0"267,1 0 1,0-1-1,0 0 1,-1-1 0,1 1-1,-1-1 1,0-1-1,0 0 1,0 0 0,0 0-1,0 0 1,-1-1 0,0 0-1,0-1 1,-1 1-1,1-1 1,-1 0 0,6-11-1,-9 14 87,0-1-1,-1 0 0,1 0 0,-1-1 1,0 1-1,0 0 0,0-8 1,-1 9-56,1-1 185,-4-1 1,2 4-237,0-2 34,0 0 1,-1 1 0,1-1 0,-1 0-1,0 1 1,0-1 0,0 1 0,0 0-1,0 0 1,-1-1 0,1 2 0,0-1 0,-1 0-1,0 0 1,1 1 0,-1-1 0,0 1-1,0 0 1,0 0 0,0 0 0,0 0-1,-6 0 1,-3 0 156,-1 1 1,1 0-1,-1 1 0,1 0 0,-22 6 1,24-4-40,0 1 1,0 0 0,0 1-1,1 0 1,0 1 0,0 0-1,0 0 1,1 1 0,-13 13-1,16-15-36,1 0 0,-1 0 0,1 0 0,1 1-1,-1 0 1,1 0 0,0 0 0,0 0 0,1 1-1,-1-1 1,1 1 0,1-1 0,0 1 0,0 0 0,-1 7-1,3-10-87,-1 0 0,1 0-1,0 0 1,0 0-1,1 0 1,-1 0 0,1-1-1,0 1 1,0 0 0,0-1-1,0 0 1,1 1-1,-1-1 1,1 0 0,0 0-1,0 0 1,5 4 0,3 1-247,1 0 0,0 0 0,22 11 0,-18-13-880,2 0-1,-1 0 1,0-2 0,1 0-1,0-1 1,0-1-1,0 0 1,18-2-1,2-2-2510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29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99 8417,'37'-85'2903,"-36"82"-2453,1 1-37,2-3-381,-4 4 13,0 1-1,0 0 0,0 0 0,0 0 0,0-1 0,1 1 1,-1 0-1,0 0 0,0 0 0,0 0 0,0 0 0,1-1 1,-1 1-1,0 0 0,0 0 0,0 0 0,1 0 1,-1 0-1,0 0 0,0 0 0,1 0 0,-1 0 0,0 0 1,0 0-1,0 0 0,1 0 0,-1 0 0,0 0 0,0 0 1,1 0-1,-1 0 0,0 0 0,0 0 0,0 0 1,1 0-1,-1 1 0,0-1 0,0 0 0,0 0 0,1 0 1,-1 0-1,0 0 0,0 1 0,0-1 0,0 0 0,0 0 1,1 0-1,-1 1 0,6 14 143,0 0 0,-2 0 0,1 0 0,-2 1 0,0-1 0,1 22 0,7 85 634,19 187 1701,-1-105-5027,-27-192 613,0 0 1,-1 0 0,0 0-1,-1 1 1,-3 15-1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30.0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1 541 7617,'0'-2'-5,"0"0"0,-1 0 0,1 0 0,0 0 0,0 0 0,0 0 0,0-1 0,1 1-1,-1 0 1,1 0 0,-1 0 0,1 0 0,0 0 0,-1 0 0,1 0 0,0 1 0,0-1 0,1 0 0,-1 0 0,0 1 0,0-1 0,1 0 0,-1 1 0,1 0 0,0-1 0,-1 1 0,1 0 0,0 0 0,2-2 0,19-10 122,1 0 0,0 2 0,0 1 0,43-12 0,-30 10 9,154-42 520,-129 39-9,0-3-1,-1-2 1,100-48-1,-154 64-534,0 0 1,0-1-1,-1 1 1,0-2-1,0 1 1,0-1-1,0 0 0,-1 0 1,0-1-1,0 1 1,-1-1-1,5-8 0,-8 12-70,-1 0 0,1-1-1,-1 1 1,1 0 0,-1-1-1,0 1 1,0-1 0,0 1-1,-1 0 1,1-1-1,-1 1 1,0 0 0,0-1-1,0 1 1,0 0 0,0 0-1,-1 0 1,0 0 0,-2-4-1,-1 2-2,0 0-1,0 0 0,0 0 1,0 1-1,-1 0 0,0 0 1,1 1-1,-2-1 0,1 1 1,-8-2-1,-9-7 48,14 9-52,1-1 1,-1 2 0,0-1 0,1 1-1,-10-1 1,6 1-5,8 1-1,-2 1-6,4 0-6,-1-1-1,1 1 1,-1 0 0,1 0 0,-1 1 0,1-1 0,-1 0 0,1 1 0,-1 0 0,1-1-1,-1 1 1,1 0 0,0 0 0,-1 0 0,1 1 0,0-1 0,0 1 0,0-1 0,0 1 0,0 0-1,0-1 1,1 1 0,-1 0 0,0 0 0,1 0 0,0 0 0,-1 1 0,1-1 0,0 0-1,0 1 1,-1 3 0,-3 12 110,1 0 0,1 1 0,0-1 0,1 1-1,1 18 1,9 98 638,-3-80-429,28 205 2409,-20-218-588,-12-39-1613,3-4-328,0 0-1,0 0 1,0 0-1,0-1 1,0 1 0,-1-1-1,1 0 1,0 0-1,-1 0 1,1-1-1,-1 1 1,0-1-1,4-3 1,50-53 138,-20 21 11,88-71 175,-118 104-524,5 0-13,-9 3-9,2 7-20,14 11 20,-18-15 16,-1 0 0,1 0 0,0 0 1,0-1-1,0 1 0,0 0 0,-1 0 0,1 0 0,-1 0 0,1 1 0,0-1 1,-1 0-1,0 0 0,1 0 0,-1 0 0,0 0 0,0 1 0,1-1 1,-1 0-1,0 2 0,0 1 3,6 17-1,0 2 17,1-2 0,1 1-1,18 34 1,-22-49-8,0-1-1,0 0 0,1 0 1,-1-1-1,2 0 0,-1 1 1,0-2-1,1 1 1,0 0-1,0-1 0,0 0 1,0-1-1,1 0 1,0 1-1,12 2 0,30 2 48,-14-7-42,-25-4-21,-2 0 2,2 0-13,-1 0 1,0-1-1,1 0 0,-1 0 0,-1-1 0,1 0 0,-1 0 0,1-1 1,-2 0-1,1-1 0,-1 0 0,0 0 0,10-13 0,-7 6-27,0 0-1,0-1 1,-2-1-1,0 1 1,-1-1-1,10-29 1,-15 39 19,-1 0 1,1 0 0,-1-1 0,0 1 0,0-1 0,-1 1 0,0-1 0,0 1-1,0-1 1,-1 1 0,0 0 0,0-1 0,-1 1 0,0 0 0,0-1-1,-3-6 1,4 12 16,-1 0 0,1 0 0,-1 0-1,1 0 1,-1 0 0,0 0 0,1 0-1,-1 0 1,0 1 0,1-1 0,-1 1-1,0-1 1,0 1 0,0 0 0,0-1-1,1 1 1,-1 0 0,0 0 0,0 0-1,0 1 1,0-1 0,1 0 0,-1 1-1,0-1 1,-2 2 0,3-2 8,-1 1-6,-1 0 0,0 0 1,1 0-1,-1 0 0,1 0 0,0 1 1,-1-1-1,1 1 0,0 0 0,0-1 0,0 1 1,0 0-1,1 0 0,-1 0 0,0 1 1,-1 1-1,0 0-6,-3 3 1,0 3 0,-3 24-25,7-27 37,1-1 0,0 1 0,0 0 0,1-1 1,0 1-1,0-1 0,1 1 0,-1 0 0,1-1 0,4 12 0,-2-11-163,-1 0-1,1-1 1,1 1 0,0-1-1,-1 0 1,2 0 0,-1 0-1,1-1 1,0 0 0,0 0-1,0 0 1,1 0 0,0-1-1,11 7 1,-10-7-766,0-1-1,0 0 1,0-1-1,1 1 1,12 1-1,-12-3-624,1 0-1,-1-1 1,0 0-1,1 0 0,10-2 1,4-2-3753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30.7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0 107 11465,'17'-104'2202,"-16"101"-129,1 13-1732,6 25 249,-2 0-1,4 62 0,-9 85 1058,4 39 28,48 210 781,-30-268-5058,-21-155 446,1 1 3043,0-1-3478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31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1 149 9765,'1'-11'-1,"2"1"0,-1 0-1,2 0 1,-1 0 0,1 0 0,1 0 0,0 1-1,7-12 1,-9 17 46,0 0-1,1 1 1,0-1 0,-1 0-1,1 1 1,1 0-1,-1 0 1,0 0 0,1 1-1,-1-1 1,1 1-1,0 0 1,0 1 0,0-1-1,0 1 1,0 0-1,0 0 1,10 0 0,-3 0 36,1 2 0,0 0 0,-1 1 0,0 0 1,1 0-1,-1 1 0,0 1 0,-1 0 1,1 1-1,-1 0 0,1 1 0,-1 0 0,-1 1 1,0 0-1,12 10 0,-16-12-9,-1 0-1,1 1 1,-1-1-1,1 1 1,-2 1-1,1-1 1,-1 1-1,0-1 1,0 1-1,-1 0 1,0 1-1,0-1 1,0 0-1,-1 1 1,-1 0-1,1-1 1,-1 1 0,0 0-1,-1 0 1,0 0-1,0 0 1,-1-1-1,0 1 1,-4 15-1,0-3 137,-2-1 1,-1 0-1,0 0 0,-1-1 0,-1 0 0,-24 33 0,25-40-395,-1-1-1,0 0 1,0-1-1,-1 1 1,0-2-1,-1 0 1,1 0-1,-2-1 1,1-1-1,-26 10 1,-3-9-3488,36-7 1743,2-2-625,-13-10-507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31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48 6989,'3'-4'-58,"-2"4"50,26-26 7,-25 24 38,0 0 0,1 0 0,-1 1 0,1-1 0,-1 1 0,1-1 0,-1 1 0,1 0-1,0 0 1,-1 1 0,1-1 0,0 0 0,0 1 0,4-1 0,6 4 91,-1-1 0,1 2 0,-1 0 0,0 0-1,0 1 1,-1 1 0,0 0 0,1 0 0,-2 1 0,1 1 0,-1-1 0,0 2 0,-1-1-1,16 20 1,-2 0 250,-1 1 1,-2 1-1,0 0 0,16 39 0,-28-52 179,-2 0-1,0 0 1,3 19 0,-5-20 3237,-9-24-3526,-15-25-22,20 33-235,-1-1 0,1 1 0,-1-1 0,1 0 0,0 1 0,-1-1 0,1 0 0,0 1 0,-1-1 0,1 0 0,0 0 0,0 0-1,0 1 1,0-1 0,-1 0 0,1 0 0,0 1 0,1-1 0,-1-1 0,1-14-10,1 1 0,0-1 0,2 1 0,0 0-1,0 0 1,2 0 0,-1 0 0,2 1 0,0 0 0,1 0 0,0 1 0,1 0 0,1 0 0,0 1-1,0 0 1,1 1 0,1 1 0,0-1 0,19-12 0,-19 16-445,0-1-1,0 2 1,1 0-1,0 0 1,0 1-1,1 1 1,-1 0-1,1 1 1,19-2-1,-18 4-961,0 0 0,0 2-1,1 0 1,-1 0 0,16 5-1,-11-2-1911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0:13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 55 6097,'-1'-4'-205,"-2"-13"42,2 13 67,-4-24 1103,3 26-186,1 7 40,-2 52 436,3-44-1035,1 0 1,1-1-1,0 1 0,0-1 1,2 1-1,-1-1 0,1 0 1,1 0-1,0-1 0,1 1 1,0-1-1,12 15 0,-16-23-162,1 0-1,0-1 1,0 1-1,0-1 1,0 0 0,0 1-1,0-1 1,1 0-1,-1-1 1,1 1-1,0-1 1,-1 0-1,1 1 1,5-1-1,2 1 127,1-1-1,-1-1 0,16-1 0,-19 0-138,0-1-1,0 1 0,0-2 0,-1 1 0,1-1 0,-1 0 0,0-1 0,0 0 0,0 0 1,0 0-1,-1-1 0,0 0 0,0 0 0,0-1 0,0 1 0,-1-1 0,5-8 1,-5 5 48,0-1 1,0 0-1,-1 0 1,-1-1 0,0 1-1,2-13 1,-4 20-79,1-18 83,-1 16-125,0-3-14,1 10-36,-1 8-28,1 0-1,0-1 1,1 1 0,0-1-1,0 0 1,7 13 0,-7-17-303,1 1 0,0-1 1,1 0-1,-1 0 1,1 0-1,9 7 0,-8-7-885,1 0-1,1-1 1,-1 0-1,1 0 1,-1-1-1,1 1 1,16 3-1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31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45 7097,'4'-2'-148,"51"-16"382,-52 16 24,5-3 17,-4 4-7,-7 4 1367,-107 106-340,98-95-1083,0 0-1,1 1 0,0 0 1,1 1-1,1 0 0,-13 33 1,20-45-149,1-1 0,0 1 0,1-1 0,-1 1 0,0-1 0,1 1 0,0 0 1,0-1-1,0 1 0,0 0 0,1-1 0,0 1 0,-1-1 0,1 1 0,0 0 0,1-1 0,-1 0 0,1 1 0,-1-1 1,1 0-1,0 0 0,0 0 0,0 0 0,1 0 0,-1 0 0,1-1 0,0 1 0,-1-1 0,1 0 0,0 0 1,4 3-1,1-3 44,0 1 1,0-1 0,0-1 0,0 1 0,0-1 0,1-1 0,-1 0-1,0 0 1,0 0 0,0-1 0,1 0 0,-1-1 0,0 0-1,0 0 1,14-7 0,-17 7-43,0 0 0,-1-1 1,0 1-1,1-1 0,-1-1 0,0 1 0,0 0 0,-1-1 0,1 0 1,-1 0-1,0 0 0,0 0 0,0 0 0,0-1 0,-1 1 0,0-1 1,0 0-1,0 0 0,-1 0 0,1 0 0,-1 0 0,0 0 0,-1 0 1,1 0-1,-1-7 0,0 1 12,-1 0 0,0 0 0,-1 1 0,0-1 0,-1 0 0,0 1 0,0-1 0,-1 1 0,-1 0 0,1 0 0,-9-11 0,-66-85-1064,69 97 515,6 6-2394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32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402 529 8397,'3'0'-106,"3"-2"217,0 1 0,-1-1-1,1 0 1,-1-1 0,0 1-1,0-1 1,0 0 0,0 0-1,0-1 1,-1 1 0,1-1-1,-1 0 1,0 0 0,7-9-1,-8 9 52,-1 0-1,1-1 0,-1 1 0,1-1 1,-1 1-1,0-1 0,-1 0 0,1 1 1,-1-1-1,0 0 0,0 0 1,-1 0-1,1 0 0,-1 0 0,0 0 1,0 0-1,-1 0 0,0 0 0,-1-7 1,0 6-85,0 0 1,0 1-1,-1-1 1,1 1-1,-1 0 1,0 0-1,-1 0 1,1 0-1,-1 1 1,0-1-1,0 1 1,-1 0-1,1 0 1,-1 0-1,0 1 1,0 0-1,-9-5 1,2 3 3,-1 1 0,0 0 0,-1 1 0,1 0 0,-1 1 0,1 1 0,-1 0-1,0 0 1,1 2 0,-1 0 0,0 0 0,1 1 0,-1 1 0,1 0 0,-25 10 0,25-8-16,0 1 0,0 0-1,0 0 1,1 1 0,0 1 0,1 0-1,0 1 1,0 0 0,0 1 0,1 0 0,1 0-1,0 1 1,0 1 0,1-1 0,-9 18 0,16-25-43,-1-1 0,0 1 1,1 0-1,0 0 1,0 0-1,0 0 1,0 0-1,1 0 0,-1 1 1,1-1-1,0 0 1,1 0-1,-1 0 1,1 0-1,-1 0 1,1 0-1,0 0 0,1 0 1,-1 0-1,1 0 1,-1 0-1,1-1 1,1 1-1,-1-1 0,0 1 1,1-1-1,-1 0 1,1 0-1,0 0 1,0 0-1,1-1 1,-1 1-1,0-1 0,1 0 1,-1 0-1,1 0 1,0 0-1,0 0 1,0-1-1,0 0 0,0 0 1,5 1-1,4 0 31,0 0-1,0-1 0,0-1 0,0 0 0,0-1 1,0 0-1,0-1 0,0-1 0,0 0 0,-1 0 1,1-1-1,-1-1 0,0 0 0,0-1 0,19-12 1,-10 4 97,0-1 0,-1-1 0,-1-1 0,0 0 0,-1-1 0,-1-1 0,16-25 0,-21 26-20,-1 0-1,-1-1 1,-1 0-1,-1-1 0,0 0 1,9-40-1,-10 24 41,-2-1-1,-1 1 1,-2-40 0,-1 75-167,-1 1-1,0-1 1,0 0 0,0 0 0,0 0 0,0 0 0,0 1 0,0-1 0,0 0 0,0 0-1,0 0 1,-1 1 0,1-1 0,0 0 0,0 0 0,-1 1 0,1-1 0,-1 0 0,1 1-1,-1-1 1,0-1 0,-8 11 54,-5 21-31,11-17-18,0 1 0,1 0 0,1 0 0,0 0 0,1-1 0,0 1 0,1 0 0,1 0 0,0 0 0,4 14 1,-2-9 2,2 13 23,2-1 0,1 0 0,15 35 0,-18-51-4,1 0 1,1 0-1,0-1 1,1 0 0,1 0-1,0-1 1,23 23-1,-27-31-17,-1-1 0,1 0 1,0-1-1,0 1 0,0-1 0,0 0 0,0-1 0,1 1 0,0-1 0,-1 0 0,1-1 0,0 0 0,0 0 0,-1 0 0,1-1 0,0 0 0,0 0 0,0-1 0,0 0 0,0 0 0,-1-1 1,1 1-1,0-1 0,-1-1 0,9-3 0,0-2 37,0 0 1,0-1 0,0-1-1,-1 0 1,-1-1 0,1-1-1,-2 0 1,22-26 0,-10 4 95,30-57 0,-39 65-110,12-17-93,-25 40 30,1 11-53,15 50 77,-17-48 3,3 15 43,1 0-1,2 0 1,0-1-1,13 29 1,-19-52-31,0 1 0,0-1 0,0 0 0,0 0 0,0 0 1,0 0-1,1 0 0,-1 0 0,0 0 0,0 0 0,1-1 0,-1 1 0,1 0 1,-1-1-1,0 1 0,1-1 0,-1 0 0,1 1 0,-1-1 0,1 0 1,-1 0-1,1 0 0,-1 0 0,1 0 0,-1 0 0,1 0 0,-1-1 0,1 1 1,-1 0-1,1-1 0,-1 1 0,1-1 0,-1 0 0,0 1 0,2-2 1,20-14 52,-1 0 1,-1-1 0,-1-2-1,0 0 1,-1-1 0,31-43 0,-50 63-68,0-1 0,0 1 1,0-1-1,0 1 0,0 0 1,0-1-1,1 1 1,-1 0-1,0-1 0,0 1 1,1 0-1,-1-1 0,0 1 1,0 0-1,1 0 0,-1-1 1,0 1-1,1 0 1,-1 0-1,0 0 0,1-1 1,-1 1-1,1 0 0,-1 0 1,0 0-1,1 0 1,-1 0-1,1 0 0,-1 0 1,0 0-1,1 0 0,-1 0 1,0 0-1,1 0 1,-1 0-1,1 0 0,-1 0 1,0 0-1,1 0 0,-1 1 1,1-1-1,-1 0 1,0 0-1,1 0 0,-1 1 1,0-1-1,0 0 0,1 0 1,-1 1-1,0-1 0,1 0 1,-1 1-1,0-1 1,0 0-1,0 1 0,1-1 1,-1 0-1,0 1 0,0-1 1,0 0-1,0 1 1,0-1-1,0 1 0,0-1 1,9 37 49,-7-23-14,0-6-442,0 0 0,0-1 0,1 1 1,0-1-1,1 0 0,0 0 0,0 0 0,0-1 0,1 1 0,7 7 0,-7-9-1201,-1 0-1,1-1 1,1 0-1,-1 0 1,1 0 0,-1-1-1,12 5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33.4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87 654 9521,'0'0'-316,"5"1"-220,32 13 2361,-35-12-445,3-4-1096,-1 0-193,-1 0 0,0 0 1,1 0-1,-1 0 0,0-1 0,0 1 1,0-1-1,-1 1 0,1-1 1,-1 0-1,1 0 0,-1-1 0,0 1 1,0 0-1,0-1 0,-1 1 1,1-1-1,-1 1 0,0-1 0,0 0 1,1-7-1,-6-29 660,4 39-736,-1 0 0,1 0 0,-1 0 0,1 0 0,-1 1 0,1-1 0,-1 0 1,0 0-1,0 1 0,1-1 0,-1 0 0,0 1 0,0-1 0,1 1 0,-1-1 0,0 1 0,0 0 0,0-1 0,0 1 0,0 0 0,0 0 0,0-1 0,0 1 0,0 0 0,-1 0 0,-15 0 108,15 0-113,0 1 1,0-1-1,0 0 1,0 0-1,0 1 1,0-1-1,0 1 1,0-1-1,1 1 1,-1 0-1,0 0 1,0 0 0,1 0-1,-1 0 1,-1 1-1,-4 3 22,-1 0 19,0 0 0,1 0-1,-1 1 1,1 0-1,0 1 1,1-1-1,-1 1 1,1 1 0,1-1-1,-1 1 1,1 0-1,1 0 1,0 1-1,0-1 1,0 1-1,1 0 1,0 0 0,-2 15-1,5-23-37,0 1 0,0 0 0,0-1 0,0 1 0,0 0 0,1-1-1,-1 1 1,1 0 0,-1-1 0,1 1 0,-1-1 0,1 1 0,0-1 0,0 1-1,0-1 1,1 2 0,1 1 23,-1 0-21,1-1 1,-1 0 0,1 0-1,0 0 1,0 0-1,0 0 1,0-1 0,0 1-1,0-1 1,1 0-1,-1 0 1,1 0 0,0 0-1,-1-1 1,1 0-1,0 1 1,0-1-1,5 0 1,8 2-70,0-1 0,31-1 0,-44-1 35,21-1-117,0-1 1,0-1-1,-1-1 1,1-1-1,-1-2 1,0 0-1,-1-1 1,1-2-1,-2 0 1,0-2-1,0 0 1,-1-1-1,0-2 1,35-31-1,-31 22 126,0-2-1,-2 0 1,0-2-1,-2 0 1,-2-1-1,0-2 1,-2 0 0,-2 0-1,24-67 1,-28 63 174,-2-1 1,-1 0 0,-2 0-1,-1 0 1,0-44 0,-5 78-121,-1 1-42,1 1 0,0-1 0,-1 1 0,1-1 0,-1 1 0,1-1 0,0 1 0,-1-1 0,1 0 0,0 1 0,0-1 0,-1 1 0,1-1 0,0 0 0,0 1 0,0-1 0,0 0 0,0 1 0,0-2 0,0 1 14,0 1 0,0-1 1,0 1-1,0-1 1,0 0-1,0 1 1,0-1-1,-1 0 1,1 1-1,0-1 0,0 1 1,-1-1-1,1 0 1,0 1-1,-1-1 1,1 1-1,0-1 1,-1 1-1,0-1 0,-6 7 166,-2 1-92,1 2 0,0-1 0,0 1 0,1 0 0,0 1 0,0-1 0,-6 15 1,-15 36 287,3 1 0,3 1 0,2 1 0,3 1 0,-10 81 0,24-123-330,2 1 0,0 0 0,1-1 0,1 1 0,6 29 0,-5-40-578,1-1 1,1 1-1,0-1 0,9 18 0,-8-21-609,0 0 1,0-1-1,0 1 1,1-1-1,0 0 0,12 10 1,-12-14-2010,16 5-913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33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71 8529,'-34'-33'3029,"42"30"-2695,117-18-1540,-58 11-4489,-46 7 2560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35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142 480 6957,'16'-12'-172,"-12"6"705,-8 7 2247,-7 4-2620,-1 1 0,1 1 0,0 0 0,1 0 0,0 1-1,0 0 1,0 1 0,-11 14 0,14-14 28,1 0 0,0 0 0,0 1 0,1 0 0,1 0-1,-1 0 1,-5 22 0,9-27-106,0 0-1,1 0 0,-1 0 1,1 0-1,0 0 1,1 0-1,-1 0 0,1 0 1,0 0-1,0 0 1,0 0-1,1 0 0,-1 0 1,1-1-1,1 1 0,-1 0 1,1-1-1,-1 0 1,8 8-1,-3-4 62,1 0 1,-1-1-1,2 0 0,-1-1 1,1 0-1,0 0 0,1 0 1,-1-1-1,1-1 0,0 0 1,0 0-1,0-1 1,1 0-1,12 1 0,1-4 392,-18-1-436,-5 1-78,0 0 1,0 0 0,0-1 0,0 1-1,0 0 1,0 0 0,0-1-1,0 1 1,0 0 0,0-1 0,0 1-1,0-1 1,-1 1 0,1-1 0,0 1-1,0-1 1,0 0 0,-1 1-1,1-1 1,1-1 0,0 0 50,-2 1-54,1 0-1,0 0 1,0 0-1,-1 0 1,1 0-1,0 0 0,-1 0 1,1 0-1,-1 0 1,0 0-1,1 0 1,-1 0-1,0 0 0,1-1 1,-1 1-1,0 0 1,0 0-1,0 0 1,0 0-1,0-2 1,-1 0 34,2-3-14,-1 1-1,1-1 1,-2 1 0,1 0 0,-1-1-1,1 1 1,-1-1 0,-1 1-1,1 0 1,-1 0 0,0 0 0,-3-6-1,-4-10 74,4 7-61,-5-9 41,1-1 0,1 0 0,1-1 0,1 0 0,2 0 0,-3-27 0,8 47-91,-1 0 0,1 0-1,0 1 1,0-1 0,1 0 0,-1 0-1,1 1 1,0-1 0,1 1 0,-1-1-1,1 1 1,-1 0 0,1 0 0,1 0-1,-1 1 1,0-1 0,1 1 0,6-6-1,7-3-18,0 1-1,0 1 1,20-10-1,-27 16 18,12-7-30,14-7 113,66-44 0,-94 56-41,1 0 0,-1-1-1,-1 0 1,1-1 0,-1 1-1,0-1 1,-1-1 0,0 0-1,0 1 1,-1-2 0,0 1-1,5-15 1,-9 14-1,1 0-1,-2-1 1,1 1 0,-2-1-1,1 1 1,-5-21 0,3 16-9,2 12-26,-1-8-41,-1 7 13,0 9 15,-10 61 128,-35 110 0,-42 69 260,-13 41 185,37-21 55,58-226-476,3 1 0,1-1 1,2 1-1,7 73 0,-3-94-80,0 0 0,2 0 0,0-1 1,1 1-1,1-1 0,1-1 0,0 1 1,2-1-1,15 22 0,-21-33-64,1 0 1,0 0-1,0 0 0,1-1 1,-1 0-1,1 0 0,0 0 1,0-1-1,1 0 1,-1 0-1,1 0 0,0-1 1,0 0-1,0 0 0,1-1 1,-1 0-1,1 0 0,-1-1 1,1 0-1,-1 0 0,1-1 1,0 0-1,-1-1 0,1 1 1,0-1-1,8-3 1,-7 2-23,0-1 1,-1 0-1,0 0 1,0-1-1,0-1 1,0 1-1,-1-1 1,1 0-1,-1-1 1,0 0-1,-1 0 1,1 0-1,-1-1 1,-1 0-1,1 0 1,-1 0-1,-1-1 1,1 0-1,-1 0 1,0 0-1,3-13 1,-3 9-7,-1 0 1,0-1 0,-1 1-1,0-1 1,-1 0 0,-1 0-1,0 1 1,-1-1-1,0 0 1,-1 1 0,0-1-1,-1 1 1,-1-1 0,-8-20-1,-5 1-34,-1 1-1,-2 1 0,-1 1 0,-42-45 0,-23-32-61,85 105 105,-1-1 0,1 1-1,0-1 1,1 0-1,-1 1 1,0-1 0,0 0-1,1 0 1,-1 0-1,1 1 1,-1-1 0,1 0-1,0 0 1,0 0-1,0 0 1,0 0-1,0 0 1,0 1 0,0-1-1,1 0 1,-1 0-1,1 0 1,-1 0 0,1 1-1,0-1 1,0 0-1,-1 1 1,1-1 0,1 0-1,-1 1 1,0-1-1,0 1 1,0 0 0,1-1-1,-1 1 1,1 0-1,-1 0 1,3-2 0,6-3-392,1-1 1,0 1-1,0 1 1,19-7 0,-27 11 271,257-86-12163,-204 69 7205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36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201 348 9345,'22'-105'-1517,"-22"101"1714,0-1 33,-10-58 1446,9 59-1409,-10-13 803,11 17-1048,-1-1 0,1 1 1,-1-1-1,1 1 0,-1-1 1,1 1-1,-1-1 0,1 1 0,-1 0 1,1-1-1,-1 1 0,1 0 1,-1-1-1,1 1 0,-1 0 1,0 0-1,1 0 0,-1-1 1,0 1-1,1 0 0,-1 0 0,0 0 1,1 0-1,-1 0 0,0 0 1,1 0-1,-1 1 0,1-1 1,-1 0-1,0 0 0,1 0 1,-1 1-1,1-1 0,-2 1 0,-11 7 133,1 2 0,1 0-1,-1 0 1,1 1 0,1 0-1,0 1 1,1 0 0,0 0-1,1 1 1,-8 17-1,5-7 256,1-1 0,1 2 0,1-1 0,1 1 0,-6 43 0,13-62-263,0 0 0,0 0 0,1-1 0,-1 1 0,1 0 0,1 0 0,-1-1 0,1 1 0,-1-1 0,1 1-1,5 7 1,-5-10-22,-1 1 0,1-1 0,0 0 0,0 0 0,1 0 0,-1 0-1,0 0 1,1 0 0,-1 0 0,1-1 0,-1 1 0,1-1 0,0 0-1,0 0 1,0 0 0,-1 0 0,1 0 0,0-1 0,0 1 0,4-1 0,-3 0 222,3-2-11,12-6-25,0-1 1,-1 0-1,0-1 0,-1-2 1,0 1-1,29-28 0,-27 26 32,-13 17-292,6 8-2,0 0 0,-1 0 0,0 1 0,9 15 0,-4-6 11,-3-6 6,1 0 0,22 20 0,-30-30-41,1 0-1,0 0 1,1-1-1,0 0 1,-1-1-1,1 0 1,16 6-1,-20-9-20,-1 0 0,0 0 0,0-1 0,1 1 0,-1-1 0,0 0 0,1 0 0,-1 0 0,0-1-1,0 1 1,1-1 0,-1 1 0,0-1 0,0 0 0,0-1 0,0 1 0,5-3 0,-3 1-2,0-1 1,-1 0 0,1 0 0,-1 0-1,0 0 1,0-1 0,-1 1-1,1-1 1,2-6 0,5-10-7,-2 1 1,-1-2 0,11-41-1,-18 60 4,9-43-38,-3 0 0,-1 0 0,-3 0 0,-1-1 0,-3 1 1,-1 0-1,-11-54 0,6 85-4,7 15 40,0 0-1,0 0 1,-1 0 0,1 0 0,0 0-1,0 0 1,0-1 0,-1 1 0,1 0-1,0 0 1,0 0 0,-1 0 0,1 0-1,0 0 1,0 0 0,-1 0 0,1 0-1,0 0 1,0 0 0,-1 0 0,1 0-1,0 0 1,0 0 0,-1 0-1,1 1 1,0-1 0,0 0 0,0 0-1,-1 0 1,1 0 0,0 0 0,0 1-1,0-1 1,-1 0 0,1 0 0,0 0-1,0 0 1,0 1 0,0-1 0,-1 0-1,1 0 1,0 1 0,0-1-1,0 0 1,0 0 0,0 1 0,0-1-1,0 1 1,-5 10-2,1 1 0,0 0 1,1 0-1,0 1 0,1-1 0,0 1 0,1-1 0,1 1 0,1 14 1,5 21 29,19 72 0,-18-97 0,0 1-1,2-1 0,0 0 1,26 41-1,-32-58-15,1-1 0,0 0 0,0 0 1,0 0-1,1 0 0,0-1 0,0 1 0,0-1 1,0-1-1,1 1 0,-1-1 0,1 0 0,0 0 0,0 0 1,12 3-1,-10-5-3,0 0 1,0 0-1,1-1 0,-1 0 1,1 0-1,-1-1 0,0 0 1,0 0-1,1-1 1,-1 0-1,8-3 0,5-4 33,0-1 0,-1-1 0,0-1 0,-1 0-1,0-2 1,0 0 0,31-33 0,-32 28 38,-1-2 0,-1 0 0,-1 0 0,-2-1 0,1-1 0,-2-1 0,11-31 0,-9 16 126,-2-2 1,-2 0 0,9-71-1,-19 108-107,-1 16-74,-2 19 17,2 0-1,1 0 1,5 41 0,4-28-214,1-1 0,3 0 1,22 53-1,-3-23-5308,6 0-7254,-28-53 6895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40.3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29 505 8025,'-3'1'-242,"-9"4"27,8-4 28,0 2-21,-2 1 32,12-5 4392,60-20-3469,-53 14-489,0-1-1,0-1 0,-1 0 0,0 0 0,0-1 0,-1-1 0,0 0 1,11-16-1,-19 24-186,7-10 99,0 1 0,-1-1 1,-1 0-1,0-1 0,-1 0 0,0 0 1,-1-1-1,5-19 0,-10 30-87,-5-8 33,4 12-113,0-1 0,0 0 0,0 1 0,0-1 0,0 1 0,-1-1 0,1 0-1,0 1 1,0-1 0,0 0 0,0 1 0,-1-1 0,1 1 0,0-1 0,-1 1 0,1-1-1,-1 1 1,1-1 0,0 1 0,-1-1 0,1 1 0,-1-1 0,1 1 0,-1-1 0,1 1-1,-1 0 1,-1-1 0,-5-2 24,0 1 0,0-1 1,-1 2-1,1-1 0,0 1 0,-9-1 0,12 2 6,-2 4-6,-1-1-9,0 1-1,1 0 1,0 1 0,-1 0-1,2 0 1,-1 0 0,1 0-1,0 1 1,0 0-1,0 0 1,1 1 0,0-1-1,-5 11 1,5-6 48,0 0 1,0 0 0,1 1-1,1-1 1,0 1-1,1 0 1,0-1-1,1 1 1,0 0-1,0-1 1,2 1 0,-1 0-1,2-1 1,-1 1-1,1-1 1,6 14-1,-5-17-23,0 0 0,1 1-1,0-1 1,0-1-1,1 1 1,0-1-1,0 0 1,0 0 0,1-1-1,0 0 1,1 0-1,-1 0 1,1-1-1,0 0 1,0-1 0,1 0-1,-1 0 1,1-1-1,0 0 1,16 3-1,-6-3 6,0-2-1,0 0 0,0-1 0,0 0 1,0-2-1,0 0 0,0-1 0,-1-1 0,1-1 1,27-12-1,-15 5 28,-2-2-1,0-1 1,0-2-1,-1 0 1,33-29 0,-38 27-31,0-1 1,-1-1-1,-1-1 1,-1-1 0,-1-1-1,-1 0 1,-1-2-1,-2 0 1,0 0-1,-2-2 1,16-44 0,-26 57-33,0 0 0,0 1 1,-2-2-1,0 1 1,0 0-1,-2 0 0,-2-15 1,3 29-14,0 0 0,0 1 0,0-1 1,0 1-1,0-1 0,0 0 0,0 1 0,0-1 1,0 1-1,-1-1 0,1 1 0,0-1 0,0 1 1,-1-1-1,1 1 0,0-1 0,-1 1 0,1-1 1,-1 1-1,1 0 0,-1-1 0,1 1 0,0-1 1,-1 1-1,1 0 0,-1 0 0,0-1 0,1 1 1,-1 0-1,1 0 0,-1 0 0,1-1 0,-1 1 1,1 0-1,-1 0 0,0 0 0,1 0 0,-1 0 1,1 0-1,-1 0 0,0 0 0,1 0 0,-1 1 1,1-1-1,-1 0 0,1 0 0,-1 0 0,1 1 1,-1-1-1,1 0 0,-1 1 0,1-1 0,-1 1 1,-25 17-15,26-17 19,-5 3-4,1 0 0,0 0 0,0 0 0,0 1 0,0 0-1,1-1 1,0 1 0,0 1 0,0-1 0,1 0 0,-2 7 0,-1 4 4,1 1 0,-3 20 0,6-29-4,-3 14 26,2 0-1,0 1 0,2-1 1,0 0-1,2 0 0,0 1 1,10 38-1,-8-47 2,1 0-1,0 0 1,1-1-1,0 1 1,2-1 0,-1 0-1,1-1 1,1 0-1,0 0 1,1-1 0,0-1-1,19 17 1,-17-18-13,-1-1 0,1 0 0,1-1 0,-1 0 0,1-1 0,0 0 0,0-1 0,1-1 0,0 0 1,0 0-1,0-2 0,0 0 0,0 0 0,0-1 0,1-1 0,-1-1 0,0 0 0,0 0 0,0-2 0,0 0 0,0 0 0,0-1 0,0-1 0,-1 0 1,0-1-1,0 0 0,-1-1 0,0-1 0,0 0 0,0-1 0,17-17 0,-18 16 2,-2-1 0,1 1 0,-1-2 0,-1 0 0,0 0 0,-1 0-1,0-1 1,-1 0 0,8-22 0,-14 31-15,1 1-1,-1-1 1,0 1 0,0-1-1,0 1 1,0-1-1,-1 1 1,0-1-1,1 1 1,-1 0-1,-3-7 1,3 7-10,-10-1-5,10 3 13,1 1 1,-1 0-1,1-1 1,-1 1-1,1-1 1,-1 1 0,0 0-1,1 0 1,-1-1-1,0 1 1,1 0-1,-1 0 1,0 0-1,1 0 1,-1 0 0,0 0-1,1 0 1,-1 0-1,0 0 1,0 0-1,1 0 1,-1 0 0,0 0-1,1 1 1,-1-1-1,1 0 1,-1 0-1,0 1 1,1-1-1,-1 1 1,0-1 0,-5 4 2,-1-1-1,1 1 1,0 0 0,1 1 0,-1-1 0,1 1 0,0 0 0,-6 9 0,9-11 5,1 1 1,0-1-1,0 0 1,0 1 0,0-1-1,1 1 1,-1-1-1,1 1 1,0 0-1,0-1 1,0 1-1,1-1 1,-1 1-1,2 3 1,-1-1-55,0 0 0,1-1 1,0 1-1,0 0 1,0-1-1,1 0 0,-1 0 1,5 6-1,0-3-576,0 0 0,0-1 0,1 1 0,1-1 0,-1-1 0,16 10 0,-14-11-1493,-1-1-1,1 1 1,0-2-1,14 5 1,-1-3-2162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4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8801,'1'-3'-182,"4"-16"-118,3 15 433,-6 5-86,0 0-1,0 0 0,0 0 1,0 1-1,0-1 1,-1 1-1,1-1 1,-1 1-1,3 3 1,3 2-109,-5-5 123,-1 0 0,1 1 0,0-1 0,-1 0 0,0 1 0,1-1 0,-1 1 0,0-1 0,0 1 0,0-1 0,-1 1 0,2 5 0,-1-1-23,5 17 802,2 36-1,-5-41 2592,-1-8 4098,-14-54-7251,11 38-218,1 0 0,0 0 0,0 0 0,0 0 0,1 0 0,0 0 0,-1 1 0,2-1 0,-1 0 0,1 0 0,-1 1 0,1-1 0,1 1 0,-1-1 0,0 1 0,1 0 0,4-5-1,-3 4 3,6-10 93,0 2-1,19-19 1,-24 28-133,5 0-4,-1 5-10,-4 1-6,-1 0-1,1 0 1,-1 1-1,0-1 1,0 1-1,0 0 0,-1 0 1,1 0-1,0 0 1,-1 1-1,0-1 1,0 1-1,0 0 1,-1 0-1,4 6 1,30 73 42,-15-22-7,-7-11 721,-13-47 50,1-13-723,2-7-53,0 0-1,2 0 0,0 0 0,1 1 0,1 0 0,0 0 1,13-17-1,-6 13-79,0 2 0,31-30 0,-43 45 4,1 3-17,-3 0 57,0 0 1,0 0-1,-1 0 1,1-1 0,0 1-1,0 0 1,0 0-1,-1 0 1,1 0 0,0 0-1,0 1 1,0-1-1,-1 0 1,1 0 0,0 1-1,0-1 1,-1 0-1,1 1 1,0-1 0,0 0-1,-1 1 1,2 0-1,37 58-54,-23-35 55,33 41 0,-43-58 9,1 0 0,0 0 0,0-1 0,1 0-1,0-1 1,0 1 0,0-2 0,1 1 0,14 5-1,-13-8-3,-1 0 0,1 0 0,0-1 0,-1 0 0,1-1 0,0 0 0,0-1 0,0 0 0,-1 0 0,1-1 0,-1 0 0,1-1 0,-1 0 0,0 0 0,0-1 0,0-1 0,0 1-1,8-7 1,3-2-7,-1 0-1,0-2 1,-1 0-1,0-2 1,-2 0 0,20-25-1,-34 41 4,2-4-13,0 1 1,0-1 0,0 0 0,-1 0 0,0-1 0,0 1 0,0-1 0,-1 1 0,0-1 0,0 0-1,0 0 1,-1 0 0,1 0 0,0-11 0,-6 13-5,-15-11-3,15 14 16,-1 0 0,1 0 0,-1 0 0,0 1 0,1 0 0,-1 0 0,0 0 0,0 1 0,1-1 0,-1 1 0,1 0 0,-1 0 0,1 1 0,-1-1 0,1 1 0,-7 3 0,7-3 5,0 0 1,1 0 0,-1 1-1,0-1 1,0 1-1,1 0 1,0-1 0,-1 2-1,1-1 1,0 0 0,1 0-1,-1 1 1,1 0-1,-1 0 1,1-1 0,0 1-1,0 0 1,1 1 0,-1-1-1,1 0 1,0 0 0,0 1-1,1-1 1,-1 0-1,1 8 1,0-5-102,1-1 0,0 0 0,1 0 0,-1 0 0,1-1-1,0 1 1,1 0 0,-1 0 0,1-1 0,0 0 0,0 0 0,1 0 0,0 0 0,0 0-1,0 0 1,0-1 0,8 6 0,7 4-1871,1 0 0,38 19-1,10-3-8863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41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 9897,'0'0'-7,"2"-25"-315,2 12 2,-4 13 312,0 0 0,0 0 0,0-1 0,0 1 0,0 0 0,0 0 0,0 0 0,0 0 0,0 0 0,0 0 0,0-1 0,0 1 0,1 0-1,-1 0 1,0 0 0,0 0 0,0 0 0,0 0 0,0 0 0,0 0 0,0-1 0,0 1 0,1 0 0,-1 0 0,0 0 0,0 0 0,0 0 0,0 0 0,0 0 0,0 0 0,1 0 0,-1 0 0,0 0 0,0 0 0,0 0 0,0 0 0,0 0 0,0 0 0,1 0 0,-1 0 0,0 0-1,0 0 1,0 0 0,0 0 0,0 0 0,0 0 0,1 0 0,-1 0 0,0 1 0,0-1 0,0 0 0,6 5 75,-1 1-1,0 0 1,-1 1 0,1-1-1,-1 1 1,0 0 0,-1 0-1,0 0 1,0 0-1,0 1 1,-1-1 0,0 1-1,1 11 1,-2-3 508,0 0 1,-2 0-1,0 0 0,-1-1 0,0 1 1,-1 0-1,-1-1 0,-10 25 1,14-39-532,0-1 1,0 1 0,0-1-1,0 0 1,-1 1 0,1-1-1,0 1 1,0-1-1,-1 1 1,1-1 0,0 0-1,-1 1 1,1-1 0,0 0-1,-1 1 1,1-1 0,-1 0-1,1 1 1,0-1-1,-1 0 1,1 0 0,-1 0-1,1 1 1,-1-1 0,1 0-1,-1 0 1,-4-6 4251,-7-28-3914,12 34-368,0-1-1,0 1 1,-1-1 0,1 1 0,0-1 0,0 1-1,0-1 1,-1 1 0,1-1 0,0 1 0,0-1-1,0 0 1,0 1 0,0-1 0,0 1 0,0-1-1,0 1 1,0-1 0,1 0 0,-1 1-1,0-1 1,0 1 0,0-1 0,1 0 0,8-18 252,1 0 0,1 1 1,1 0-1,25-29 0,-28 36-187,0 2-1,1-1 0,0 1 1,1 1-1,0 0 1,0 1-1,1 0 1,24-11-1,-33 17-73,0 0 1,0 0-1,0 1 0,0-1 1,0 1-1,0-1 0,0 1 0,0 0 1,0 0-1,0 1 0,0-1 1,0 0-1,0 1 0,0 0 0,0 0 1,0 0-1,-1 0 0,1 0 1,0 1-1,0-1 0,-1 1 0,1-1 1,-1 1-1,0 0 0,1 0 1,-1 0-1,0 1 0,0-1 1,0 0-1,0 1 0,2 4 0,2 3 4,-1 0-1,0 1 1,-1-1-1,0 1 1,0 0-1,-1 0 0,1 12 1,11 86 344,-2-14-4611,-13-92 3024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41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1 292 8785,'13'-37'184,"1"0"1,2 1-1,1 1 1,2 1-1,1 1 1,29-36-1,-48 68-145,0 0 1,0 0-1,0 0 0,0 0 0,0 1 0,0-1 1,0 0-1,0 1 0,1-1 0,-1 1 0,0-1 0,1 1 1,-1-1-1,0 1 0,1 0 0,1 0 0,0 4 239,1 2-170,0 0-1,-1 1 0,1-1 0,-2 1 0,1 0 1,-1 0-1,0 0 0,0 0 0,-1 0 0,0 0 1,0 1-1,0-1 0,-2 12 0,-1 18 428,-10 53-1,7-52-252,-3 19-124,-22 231 1364,29-254-1911,2 1-1,1-1 1,1 0 0,2 0 0,2 0-1,13 43 1,-7-48-980,8 8-4955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0:14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238 344 6733,'2'-4'-317,"17"-74"128,-18 74 340,-1 0 7,1-7 230,-2 0 0,1 0 0,-4-18-1,3 26 15,-1 0-212,1 2-138,-1-1 0,1 1 1,-1 0-1,1 0 0,-1-1 0,0 1 1,1 0-1,-1 0 0,0 0 1,0 1-1,0-1 0,0 0 0,0 1 1,-2-1-1,0 0 435,-3 2-223,-4 0-67,0 0 0,0 1 0,1 1 0,-1 0 0,1 0 0,0 1 0,-16 7 0,17-5-47,0 0-1,0 0 1,1 1 0,-1 0 0,1 1-1,1 0 1,0 0 0,0 1 0,0-1 0,1 1-1,1 1 1,-1-1 0,-4 14 0,8-16-81,1 1 0,-1-1 0,1 1 0,1 0 0,-1 0 0,2 0 0,-1-1 0,1 1 1,0 0-1,0 0 0,1-1 0,0 1 0,1-1 0,-1 0 0,1 1 0,1-1 0,-1 0 1,1-1-1,1 1 0,-1-1 0,1 0 0,0 0 0,0 0 0,1-1 0,8 7 0,-12-10-48,1-1 0,0 1-1,0-1 1,0 0-1,0 0 1,0 0 0,0 0-1,0-1 1,0 1-1,5-1 1,-2 1 18,-2 0 35,1-2 15,-1 0-70,1 0-1,-1 0 0,1 0 1,-1-1-1,0 0 0,0 0 1,1 0-1,-1 0 1,-1 0-1,1-1 0,0 0 1,-1 1-1,1-1 1,-1-1-1,0 1 0,0 0 1,0-1-1,4-7 1,0-5-26,0 1 0,-2-1 1,0 0-1,3-19 0,-4 19-103,-1 0 0,2 1-1,0 0 1,8-16 0,-5 19 6,-1 0 1,2 1 0,-1 0-1,2 0 1,-1 1 0,19-15-1,-23 21 64,-4 2-10,1 2-9,0 0 41,-1 0 0,1 0 0,0-1 0,-1 1 0,1 0 0,-1-1 0,1 0 0,-1 1 0,1-1 0,2-1 0,-2 3 16,-1 1 0,0-1 0,0 1-1,1 0 1,-1 0 0,0-1 0,0 1 0,-1 0-1,1 0 1,1 3 0,0 1-3,0-1-6,0 1 1,0-1-1,-1 1 0,1 0 1,-1 0-1,0 10 1,2 4 12,14 56 49,-15-62 14,0-1 0,1 0 1,0 0-1,1 0 1,1 0-1,0 0 1,1-1-1,9 17 1,-13-28-29,-1 1 0,1 0 1,0-1-1,-1 1 0,1-1 1,0 1-1,0-1 0,0 0 1,0 0-1,0 1 0,0-2 1,0 1-1,1 0 0,-1 0 1,0-1-1,0 1 0,1-1 0,-1 0 1,5 1-1,-3-2 3,0 1-1,0 0 1,0-1-1,0 0 1,0 0-1,0 0 1,0 0-1,0-1 1,-1 1-1,6-4 1,-3 1-3,0 0 0,0-1 1,0 0-1,-1 0 0,0 0 0,0-1 1,0 1-1,-1-1 0,1 0 1,3-8-1,1-5 24,-1 0-1,0 0 1,-2-1-1,5-23 1,5-14-68,-15 54-37,1-1-72,1-3 115,0 12-154,-3 97 161,1-87-16,0-1 0,1 1 0,1-1 0,6 20 0,-6-27 22,0 0-1,0 0 0,0-1 1,1 1-1,0-1 0,1 0 1,-1 0-1,1 0 0,0-1 1,6 6-1,-8-10 3,-1 0-1,0 0 1,0 0 0,1-1 0,-1 1-1,0 0 1,1-1 0,-1 0-1,1 0 1,-1 0 0,1 0 0,-1 0-1,0 0 1,1 0 0,-1-1 0,5-1-1,-5 2-20,2-1 29,0 0-1,0-1 1,0 1 0,-1-1-1,1 0 1,0 0 0,-1 0-1,1 0 1,-1-1 0,0 0-1,4-3 1,0 0 20,23-21 93,-1 0 0,-1-2-1,-2-1 1,-1-1 0,-1-1 0,-2-1 0,-1-1 0,31-71-1,-50 100-108,0 0 0,-1-1 0,0 1 0,1 0 0,-2-1 0,1 1 0,0 0 0,-1-1 0,0 1 0,-1-1 0,1 1 0,-1-1 0,0 1 0,0 0 0,-1 0-1,1-1 1,-1 1 0,-1 0 0,1 0 0,0 1 0,-1-1 0,-6-8 0,7 10-33,1 6-51,1-1 58,0 0-1,-1 0 1,1 0 0,-1 0 0,0 0 0,0 0 0,0 0 0,0 0 0,0 0-1,0 0 1,-2 2 0,0 0 2,2-3-2,1-1 0,0 1 1,0-1-1,-1 1 0,1-1 1,0 0-1,0 1 0,0-1 1,0 1-1,-1-1 0,1 1 1,0-1-1,0 1 0,0-1 1,0 1-1,0-1 0,0 1 1,0-1-1,1 1 0,-1-1 1,0 1-1,0-1 0,0 1 1,17 43 27,1-1-1,1 0 1,29 43 0,-32-60-20,-1 1 0,20 51 0,-34-75-5,-1 1-4,1-2 9,-1 1 0,1-1 0,-1 1 0,0-1 0,0 1 0,0-1 0,0 1 0,0-1 0,0 0 0,-1 1 0,1-1 0,-1 1 0,0-1 0,0 1 0,0-1 0,0 0 0,0 0 0,0 0 0,0 1 0,-1-1 0,1 0 0,-1-1 0,0 1 0,1 0 0,-1 0 0,0-1 0,0 1 0,0-1 0,0 1 0,0-1 0,-1 0 0,1 0 0,0 0 0,-1 0 0,1 0 0,0-1 0,-1 1 0,1-1-1,-1 1 1,1-1 0,-4 0 0,-26 1 220,0 0-1,0-3 1,-45-7-1,60 7-166,1-2-1,-1-1 0,1 0 1,0-1-1,1 0 0,-1-1 1,1-1-1,-17-12 0,26 16-54,1-1 0,0 1 0,0-1 0,1 1 0,-1-1-1,1-1 1,0 1 0,1-1 0,-5-8 0,2 0-1132,0-1-1,-5-23 1,8 23-789,-2 0 0,0 0 0,-10-21 1,0 14-1657,-3 4-1226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42.2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0 186 8417,'2'-4'460,"5"-15"39,-1 11 105,10 1-79,0-1 0,1 2 0,-1 0 1,1 1-1,24-3 0,98-10 1096,-77 12-1035,297-27 1844,32-3-614,-382 35-2019,41-7-958,-19-2-3307,-28 8 2238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44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103 511 5497,'4'-6'376,"-1"-1"1,0 0 0,0 0 0,0 0 0,-1 0 0,0-1-1,-1 1 1,0 0 0,1-9 0,0-3 565,-1 15-162,-3-8-457,2 12-255,0 0-1,0-1 1,0 1 0,0 0-1,0 0 1,0-1 0,0 1-1,0 0 1,0-1-1,-1 1 1,1 0 0,0 0-1,0 0 1,0-1 0,-1 1-1,1 0 1,0 0 0,0 0-1,0-1 1,-1 1 0,1 0-1,0 0 1,0 0-1,-1 0 1,1 0 0,0 0-1,0 0 1,-1-1 0,1 1-1,0 0 1,-1 0 0,1 0-1,0 0 1,0 0-1,-1 0 1,1 0 0,0 0-1,-1 1 1,1-1 0,0 0-1,0 0 1,-1 0 0,1 0-1,0 0 1,0 0-1,-1 0 1,1 1 0,0-1-1,-1 0 1,-7 6 23,0 1-1,0-1 1,0 1 0,1 1-1,0 0 1,1 0 0,-1 0-1,2 0 1,-6 11 0,3-4 96,2 0 0,0 0-1,1 1 1,0-1 0,1 1 0,1 0 0,1 1 0,0-1 0,1 29 0,2-35-58,0-1 0,0 0 0,1 1 0,0-1 1,1 0-1,0 0 0,0 0 0,1-1 0,0 1 0,1-1 1,0 0-1,0 0 0,1 0 0,0-1 0,0 0 0,0 0 1,1 0-1,11 7 0,-15-11-4,1 0 1,-1 0-1,1-1 0,0 0 1,0 1-1,0-2 0,0 1 1,0 0-1,0-1 0,1 1 1,-1-1-1,0-1 0,6 2 1,-8-3-78,1 1 1,0-1-1,0 0 1,-1 0-1,1 0 1,0 0-1,-1 0 0,1 0 1,-1-1-1,1 0 1,-1 1-1,0-1 1,0 0-1,0 0 1,0 0-1,0 0 1,0 0-1,0 0 1,-1-1-1,3-4 1,-1 2 3,0-1 0,0 0 0,-1-1 0,0 1 0,0 0 1,-1-1-1,1 1 0,-1 0 0,0-14 0,-5-60 226,3 62-229,1 16-39,-3-28-15,1 0-1,2-1 1,3-32 0,-1 53-78,-1 0-1,2 1 1,-1-1 0,1 1 0,1-1-1,0 1 1,0 0 0,1 0-1,0 1 1,0-1 0,1 1 0,0 1-1,11-12 1,12-5-179,0 1 0,1 1 0,38-21 1,-37 25 61,-1-1 1,-1-1-1,45-43 1,-68 58 175,-1-1 1,0 0-1,0 0 0,-1 0 1,1-1-1,-2 0 1,1 0-1,-1 0 1,0 0-1,3-11 1,-5 15 11,-2 2-3,0 0 13,1-1 0,-1 1-1,1-1 1,-1 1 0,1-1 0,0 1 0,0-1 0,-1 1-1,1-1 1,0 1 0,1-3 0,-1 2-2,-1-2-18,-1 0-29,2 4 47,0 0 0,0 0 0,0-1 0,0 1 1,0 0-1,-1-1 0,1 1 0,0 0 0,0 0 0,0-1 1,0 1-1,-1 0 0,1 0 0,0-1 0,0 1 0,-1 0 1,1 0-1,0 0 0,0 0 0,-1-1 0,1 1 0,0 0 1,-1 0-1,1 0 0,0 0 0,0 0 0,-1 0 0,1 0 1,0 0-1,-1 0 0,1 0 0,0 0 0,-1 0 0,-7 9-28,-4 24 58,11-28-37,-10 35 90,-9 74 0,4-19 54,-49 177 390,-33 188 512,93-424-871,2 0 0,2 0 0,5 60 0,-3-80-101,2 1-1,0-1 1,1 0-1,0-1 0,2 1 1,-1-1-1,2 0 1,0 0-1,1 0 1,13 17-1,-16-26-36,-1-1-1,2 1 0,-1-1 1,1 0-1,-1-1 0,1 1 1,1-1-1,-1 0 0,1-1 1,-1 1-1,1-1 1,0-1-1,0 1 0,0-1 1,1 0-1,-1-1 0,11 1 1,-12-2-33,0 0 1,-1-1 0,1 0-1,-1 0 1,0-1 0,1 1-1,-1-1 1,0 0 0,0-1-1,0 1 1,0-1 0,0 0-1,-1 0 1,1-1 0,-1 1-1,0-1 1,0 0 0,0 0-1,-1 0 1,1-1-1,-1 1 1,0-1 0,0 0-1,-1 0 1,1 0 0,2-10-1,0 2-38,-1 0-1,-1-1 1,0 1-1,-1-1 0,0 1 1,-1-1-1,0 0 1,-2 0-1,-2-21 0,-2 11-7,-1 0-1,0 1 0,-2 0 0,-1 0 0,-1 1 0,-16-26 0,-88-120-317,88 133 259,8 6-73,17 27 51,7-3-52,0 1 81,1-1 0,-1 1 0,1 0 0,1 0 0,-1 1 0,1 0 0,-1 0 0,14-2 0,76-12-1320,-48 9 617,200-31-5508,-106 17 25,-96 14 2292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44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343 153 8509,'0'-5'-193,"0"4"190,-1-7 14,0 0-1,0 0 0,0 0 1,-1 0-1,0 1 0,-1-1 1,0 1-1,0 0 0,-7-13 1,-22-24 1340,30 41-1090,-2 1 0,0 1-157,0-1 1,0 1 0,1 0-1,-1 0 1,0 0 0,0 0-1,0 1 1,0 0 0,0-1-1,0 2 1,0-1 0,0 0-1,0 1 1,0-1 0,0 1-1,0 1 1,-4 0 0,0 2 45,0 0-1,1 0 1,0 0 0,0 1 0,0 0-1,0 1 1,-10 11 0,0 2 114,1 1 1,1 1-1,1 0 1,-19 40-1,26-48-83,1-1 1,1 1-1,0 0 1,1 1-1,1-1 1,0 1-1,0 0 1,1-1-1,1 25 1,1-36-100,0 0 1,0 0 0,0 0-1,1 0 1,-1 0-1,0 0 1,1 0-1,0 0 1,0-1 0,-1 1-1,1 0 1,0 0-1,0-1 1,1 1-1,-1 0 1,0-1 0,0 1-1,1-1 1,-1 0-1,1 1 1,-1-1-1,1 0 1,0 0 0,-1 0-1,1 0 1,0 0-1,0-1 1,0 1-1,0 0 1,-1-1 0,1 1-1,0-1 1,0 0-1,0 0 1,0 0-1,0 0 1,0 0-1,2 0 1,2-1 67,0 0 0,-1 0 0,1 0 0,0-1-1,-1 0 1,0 0 0,1 0 0,-1-1 0,0 0 0,0 0 0,-1 0-1,6-5 1,14-16 565,0-2 0,27-39 0,8-8 203,-57 70-871,-1 3 10,0-1-51,-1 1-1,1-1 0,0 1 0,-1 0 0,1-1 1,0 1-1,0 0 0,-1 0 0,1 0 0,0-1 0,0 1 1,0 0-1,-1 0 0,1 0 0,0 0 0,0 0 1,-1 0-1,1 0 0,0 1 0,0-1 0,0 0 0,-1 0 1,1 1-1,0-1 0,-1 0 0,2 1 0,5 5 9,-1 0 0,1 0 0,-1 1-1,-1-1 1,9 14 0,63 119-2134,-50-91-1762,-10-15-1628,-16-31 3388,7 7-3313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45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70 9017,'0'-4'101,"11"-58"1316,-10 59-572,6 7-703,0 0-96,-1 0 0,0 1-1,-1-1 1,1 1 0,-1 0 0,0 1-1,0-1 1,0 1 0,-1 0-1,4 6 1,5 12 302,-2 0 1,0 1-1,-2 0 0,0 0 0,-2 1 1,-1 0-1,-1 0 0,2 40 0,-7-63-205,0 0 0,-1 0 0,1-1-1,-1 1 1,1 0 0,-1 0 0,0 0-1,0 0 1,0-1 0,-1 1 0,1-1-1,-1 1 1,1-1 0,-1 1 0,0-1-1,0 0 1,0 0 0,0 0 0,0 0-1,-1 0 1,1 0 0,0 0 0,-1-1-1,0 0 1,1 1 0,-1-1 0,-4 1-1,4-1 348,-1-1-18,-13 0-9,12 0 381,1-5-475,2 2-295,0-1 0,-1 0-1,1 0 1,1 0 0,-1 0 0,0 0 0,1 0-1,0-1 1,0 1 0,0 0 0,1-1 0,-1 1-1,1 0 1,0-1 0,1-4 0,2-10 59,1 0 0,1 1 0,1 0 1,1 0-1,0 1 0,1 0 0,1 0 0,17-24 1,-19 30-93,2-1 1,-1 2 0,2-1-1,-1 1 1,1 1 0,1 0-1,0 0 1,0 1 0,1 0-1,0 1 1,23-11 0,-5 11-17,-21 6-22,-6 0-3,0 0 1,0 0-1,1 0 1,-1 1-1,0 0 1,1-1 0,-1 1-1,1 0 1,-1 1-1,0-1 1,1 0-1,3 2 1,2 1 0,-1-2 5,0 0 0,0 1 0,-1 0 0,1 1 0,-1-1 0,1 1-1,-1 1 1,0 0 0,0 0 0,-1 0 0,1 1 0,-1-1 0,0 2 0,0-1 0,-1 1-1,1-1 1,-1 2 0,7 10 0,-3-1-160,-1 0 0,0 1 0,-1 0-1,-1 0 1,-1 0 0,6 31 0,5 6-5767,3-24-4278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46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231 333 10401,'0'0'-405,"0"-4"69,3-8 242,0-1 0,0 1 0,7-14 0,-4 12 565,-1 0 0,-1 0 0,0 0 0,2-17 0,-5 17-50,0 0 0,-1-1 0,-1 1-1,-3-18 1,4 28-345,-1-1 0,0 0-1,-1 0 1,1 1 0,-1-1 0,0 0-1,0 1 1,-1 0 0,1-1-1,-1 1 1,0 0 0,0 1 0,0-1-1,0 0 1,-1 1 0,0 0-1,-4-4 1,4 5-53,0 0-1,0 1 1,0-1 0,0 1 0,-1 0-1,1 0 1,0 0 0,-1 1-1,1 0 1,-1-1 0,1 2 0,0-1-1,-1 0 1,1 1 0,0 0 0,-1 0-1,1 0 1,0 0 0,0 1-1,0 0 1,0 0 0,0 0 0,0 0-1,0 0 1,1 1 0,-1 0-1,-4 4 1,-2 2 79,1 1 0,0-1 0,0 1 0,1 1 0,0 0 0,1 0 0,0 0 0,1 1 0,1 0 0,-1 0 0,2 1 0,0-1 0,0 1 0,1 0 0,1 0 0,0 0 0,1 0 0,0 1 0,1-1 0,1 0 0,0 0 0,1 1 0,5 21 0,-7-32-23,1-1 0,0 1 0,0 0 0,0-1 0,0 1 0,0-1 0,0 1 0,1-1-1,-1 0 1,1 1 0,-1-1 0,1 0 0,0 0 0,0 0 0,0 0 0,0-1 0,1 1 0,-1-1 0,0 1 0,1-1 0,-1 1 0,1-1 0,-1 0 0,1 0 0,-1-1 0,1 1 0,0 0 0,-1-1 0,1 0 0,0 1 0,0-1 0,-1 0 0,1-1 0,0 1 0,0 0 0,4-2 0,2 0 104,-1-1-1,1 0 1,-1-1 0,0 0-1,0 0 1,0-1 0,-1 1-1,0-2 1,12-9 0,2-9 133,0-1 1,-2-1-1,0-1 0,17-34 1,-2 4 45,-34 57-361,0-1-1,0 1 1,1-1 0,-1 1-1,0-1 1,1 0-1,-1 1 1,0-1 0,1 1-1,-1 0 1,1-1 0,-1 1-1,0-1 1,1 1 0,-1 0-1,1-1 1,-1 1 0,1 0-1,0-1 1,-1 1-1,1 0 1,-1 0 0,1-1-1,0 1 1,-1 0 0,1 0-1,-1 0 1,1 0 0,0 0-1,-1 0 1,1 0-1,-1 0 1,1 0 0,0 0-1,-1 0 1,1 1 0,-1-1-1,1 0 1,0 0 0,-1 1-1,1-1 1,15 20 16,-14-16-18,7 11-205,0 1 0,-2 1 0,0-1 0,8 31 0,3 7-2768,-11-33 1013,5 30-8460,-11-46 9067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46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 9933,'0'-3'-95,"7"-19"-198,-6 22 291,-1 0 1,0-1-1,1 1 1,-1 0-1,0 0 1,1-1-1,-1 1 0,0 0 1,1 0-1,-1 0 1,1 0-1,-1-1 1,0 1-1,1 0 1,-1 0-1,1 0 0,-1 0 1,0 0-1,1 0 1,-1 0-1,1 0 1,-1 0-1,1 0 1,-1 0-1,0 0 1,1 1-1,-1-1 0,0 0 1,1 0-1,0 1 1,2 1 20,0 1 1,1 0-1,-1 0 0,0 0 1,-1 0-1,1 1 1,-1-1-1,1 1 0,2 6 1,4 6 248,-1-1 0,0 1 1,-1 1-1,-1-1 0,-1 1 0,0 0 1,-1 0-1,-1 1 0,-1-1 0,0 1 1,-1-1-1,-1 1 0,-1 0 0,-5 29 1,4-40 166,-1 0 1,0 0 0,0-1 0,0 0 0,-1 0 0,-5 7 0,7-11 176,-1-1-22,-4 1-462,7-2-67,-1 0-1,1 0 1,0 0-1,-1 0 0,1 0 1,-1 0-1,1 0 0,0 0 1,-1 0-1,1-1 1,-1 1-1,1 0 0,0 0 1,-1 0-1,1 0 0,0-1 1,-1 1-1,1 0 1,0 0-1,-1-1 0,1 1 1,0 0-1,0 0 0,-1-1 1,1 1-1,0 0 0,0-1 1,-1 1-1,1-1 1,0 1-1,0 0 0,0-1 1,0 1-1,0 0 0,-1-1 1,-5-32 272,5 31-309,1 0 1,0 1-1,-1-1 0,1 0 0,0 1 0,0-1 1,0 0-1,0 1 0,0-1 0,0 0 1,1 1-1,-1-1 0,1 0 0,-1 1 0,1-1 1,-1 1-1,1-1 0,0 1 0,1-3 0,1-1 56,2-6-76,0 0 0,1 1 1,0 0-1,1 0 0,0 0 0,0 1 1,1 0-1,0 1 0,1 0 1,-1 0-1,2 0 0,-1 1 1,1 1-1,11-6 0,-11 7-487,0 0 0,0 1 0,0 0 0,1 1 0,-1 0 0,1 1-1,-1 0 1,1 0 0,11 1 0,-18 1-51,0 0 0,1 1 1,-1-1-1,0 1 0,0 0 0,0 0 0,0 0 0,0 0 0,-1 1 0,1 0 0,0-1 1,-1 1-1,1 1 0,-1-1 0,0 1 0,1-1 0,-1 1 0,0 0 0,3 4 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46.9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1 128 7981,'23'-30'-990,"-20"28"816,18 6-1,-17-3 154,1 3 79,4 5 76,0 0 1,-1 1 0,0 1 0,0-1-1,-1 1 1,9 20 0,-12-21 411,0 1 0,-1-1 1,-1 1-1,0-1 0,0 1 0,-1 0 1,-1 25 7168,0-48-7344,1 1-269,-1-1-1,2 0 0,-1 1 1,2-1-1,-1 1 0,1 0 0,1 0 1,0 0-1,7-13 0,-1 8-277,0 1 0,0 0 1,1 1-1,1 0 0,27-25 0,-29 31-553,0 1 0,0 0 0,1 0 0,-1 1 0,20-7 0,-23 9-1560,4 2 1852,3 4-7021,18 8 4382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48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195 427 7229,'45'-157'2066,"-38"128"-1106,-2 1-1,0-1 1,0-34-1,-9 40-423,3 20-327,-4-5 34,5 8-232,0-1 0,0 0 1,0 1-1,0-1 0,-1 0 0,1 1 1,0-1-1,0 0 0,-1 1 0,1-1 1,0 0-1,-1 1 0,1-1 1,-1 1-1,1-1 0,-1 1 0,1-1 1,-1 1-1,1-1 0,-2 0 0,-2 0 30,1 0 0,-1 0 0,1 1 0,-1 0 0,1-1 0,-1 1 0,1 0 0,-1 0 0,0 1 0,1-1 0,-1 1 0,1 0 0,-1 0 0,1 0 0,0 0 0,-1 1 0,1-1 0,0 1-1,-6 4 1,-1 1 4,1 0 1,-1 0-1,1 1 0,1 0 0,-11 13 0,5-4 25,0 2 0,2 0 0,0 0 0,1 1 0,-10 25 1,17-36-24,0 1 1,1-1 0,1 1 0,0 0 0,0 0 0,0 0 0,2 0 0,-1 0 0,1 0 0,1 1 0,0-1 0,0 0 0,1 0 0,3 11 0,-4-19 0,-1 1 0,1-1 0,0 1 1,0-1-1,1 0 0,-1 1 0,0-1 0,1 0 1,0 0-1,-1 0 0,1 0 0,0 0 0,0 0 1,0 0-1,0-1 0,0 1 0,1-1 0,-1 1 1,0-1-1,1 0 0,-1 0 0,1 0 0,-1 0 1,1-1-1,0 1 0,-1-1 0,1 1 0,0-1 1,-1 0-1,1 0 0,0 0 0,-1 0 0,1-1 1,4 0-1,4-3 97,0-1 1,-1 1-1,0-2 1,0 0 0,0 0-1,-1 0 1,1-2-1,12-12 1,4-7 469,30-42 1,22-23 428,-74 96-1018,1 1-14,-1 0 0,0 0 1,0 0-1,0 0 0,-1 1 0,0 0 0,0 0 0,0 0 0,-1 0 0,3 9 0,10 24 54,1-1 0,28 46 0,-43-82-61,0 0-1,1 0 1,-1 0 0,1 0-1,-1 0 1,1 0-1,0-1 1,-1 1 0,1-1-1,0 1 1,0-1-1,0 0 1,5 3 0,-5-3 1,3-2 4,1 0-8,0-1-1,-1 0 1,1 0-1,-1 0 1,0-1-1,0 0 1,0 0-1,0 0 1,0 0 0,-1-1-1,1 0 1,-1 0-1,5-6 1,10-13 4,24-36 1,-13 17-2,48-57-140,-75 96 94,1 8-45,4 6 82,-2 1 0,1 0-1,-1 0 1,-1 1 0,6 20-1,-6-17 28,1-1-1,1 1 1,0-1-1,1-1 1,0 0-1,20 25 1,-25-36-14,-1-1 0,1 0 0,-1 1 0,1-1 0,0 0 0,0 0 0,0 0 0,0-1 0,0 1-1,0-1 1,1 0 0,-1 0 0,1 0 0,4 1 0,-4-2 9,3-2 4,4-4-17,0 0 1,-1-1-1,1 0 1,-1-1-1,-1 0 0,1 0 1,-1-1-1,-1 0 1,0-1-1,8-11 1,17-30 16,-3-2-1,-3-1 1,-1-1 0,20-67 0,-33 84-60,-12 34 18,-5 15-30,-14 39 70,3 2 0,2-1 0,3 2 1,1 0-1,-2 85 0,6 290 120,0 4 4,-3-304-74,-31 171 0,36-281-58,-1 1 0,-1-2 1,-1 1-1,-11 26 0,14-39-7,1-1 0,-1 1-1,0 0 1,0-1 0,0 0-1,-1 0 1,1 0 0,-1 0-1,0-1 1,0 1 0,0-1-1,-1 0 1,1 0 0,-1 0-1,0-1 1,1 0 0,-1 0-1,0 0 1,-1 0-1,-5 0 1,-3 0 2,0-2-1,0 1 1,0-2-1,0 0 1,0 0-1,0-2 1,0 1-1,0-2 1,1 0-1,-18-8 0,1-1-2,1-1 0,1-2 0,-37-26 0,28 15 0,2-1 0,1-2-1,1-1 1,2-2-1,1-1 1,2-1 0,-35-56-1,49 69-63,2-2 0,0 0 0,2 0 0,0-1 0,2 0 0,1-1 0,0 0 0,2 0 0,2 0 0,0-1 0,1 1 0,2-1 0,1 1 0,4-28 0,0 25-137,2 1 0,1 0 1,1 1-1,1 0 0,1 0 0,18-29 0,-7 20-172,1 1 0,2 1 0,49-53 0,-21 36-310,2 3 1,1 1-1,3 4 0,96-55 1,-94 64-730,3 2 0,0 3 0,2 3 0,1 3 1,1 3-1,95-16 0,-26 18-2996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2:48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9045,'6'10'-54,"-3"-5"33,0-1-1,-1 1 1,1-1 0,-1 1-1,0 0 1,0 0 0,0 1-1,-1-1 1,0 0 0,1 6-1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04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78 6605,'-68'10'6273,"492"-51"-3713,56-4-5730,-471 44 2299,1 1 1,-1 0 0,1 0 0,-1 1-1,1 0 1,-1 1 0,0 0-1,17 6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0:26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1 122 8525,'0'0'-468,"1"-3"-498,10-30 462,-10 29 616,0 1 24,-1 2-93,0 0 0,0 1 1,1-1-1,-1 0 1,0 0-1,1 0 0,-1 0 1,1 0-1,-1 0 1,1 0-1,-1 1 0,1-1 1,0 0-1,-1 0 1,1 1-1,0-1 0,0 0 1,-1 1-1,1-1 1,0 1-1,0-1 0,0 1 1,0 0-1,0-1 1,0 1-1,0 0 0,0-1 1,0 1-1,0 0 1,0 0-1,1 0 0,1 1 15,-1 0 0,0 1 0,0-1-1,0 1 1,0-1 0,0 1-1,0 0 1,0 0 0,2 3 0,0-1-140,1 3 198,0 0 1,0 1 0,-1-1-1,0 1 1,0 0 0,-1 0-1,0 0 1,3 10 0,2 7 272,-1-2 461,-1 1 0,4 28 0,-8-37-78,-1-12-387,0 2 249,1 2-780,-2-14 4343,-1 0-4177,-1-5 100,1-1-1,0 1 1,1 0 0,1 0 0,-1-1 0,5-16-1,-1 11-33,2 0-1,0 0 1,1 0-1,1 1 1,1 0-1,0 0 0,2 1 1,16-21-1,-25 35-90,0 0-1,0 0 1,0 0-1,0 0 1,1 0-1,-1 1 1,1-1 0,-1 1-1,7-2 1,-8 2 3,0 1-1,1-1 1,0 1 0,-1-1 0,1 1 0,-1 0 0,1 0 0,-1 0 0,1 0 0,0 0 0,-1 0 0,1 0 0,-1 0 0,1 1 0,-1-1 0,1 1 0,-1-1-1,1 1 1,-1-1 0,1 1 0,-1 0 0,2 1 0,3 3 6,-1 0 0,0 0-1,0 0 1,0 0 0,-1 1 0,0 0-1,0 0 1,0 0 0,-1 1-1,0-1 1,0 1 0,-1 0 0,1-1-1,0 10 1,2 1 14,26 108-32,-30-119-385,1-1 0,0 0 0,0 0 0,0-1 0,1 1 0,0 0 0,0-1-1,0 1 1,0-1 0,1 0 0,6 5 0,-3-5-452,-1 0 1,1-1-1,1 0 1,-1-1-1,0 0 1,1 0-1,-1 0 0,1-1 1,0 0-1,-1 0 1,1-1-1,13-1 0,-18 1-1581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05.1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 15 6745,'-72'39'1543,"70"-38"-1000,-1 2 216,-3 4-712,6-7-8,0 0 1,0 1 0,0-1-1,0 0 1,0 0-1,0 1 1,0-1 0,0 0-1,0 0 1,0 0-1,1 1 1,-1-1 0,0 0-1,0 0 1,0 0-1,0 1 1,0-1 0,1 0-1,-1 0 1,0 0-1,0 0 1,0 1 0,1-1-1,-1 0 1,0 0 0,0 0-1,0 0 1,1 0-1,-1 0 1,0 0 0,0 0-1,0 0 1,1 0-1,-1 0 1,0 1 0,0-1-1,1 0 1,-1-1-1,0 1 1,0 0 0,1 0-1,-1 0 1,0 0-1,1 0 1,69 7 756,100-4-1,-138-5-1366,0-2-1,33-7 1,-47 6-683,-1 0 0,1 0 1,-1-2-1,29-15 0,-18 4-1917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05.5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289 123 7097,'-8'-16'474,"0"2"1,-1-1 0,0 1-1,-1 0 1,0 1 0,-16-15 0,20 20 2583,16 11-2441,19 14-555,312 243 2654,-277-208-2359,-42-34-217,158 134 581,-143-117-122,-2 1-1,50 66 1,-84-100-527,0 0 0,0 0 0,0 0 0,0 0 0,-1 0 0,1 0 0,0 0 0,-1 0 0,0 0 0,1 0 0,-1 0 0,0 1 0,0-1 0,0 0 0,-1 0 0,1 0 0,0 0 0,-1 0 0,0 0 0,1 0 0,-1 0 0,0 0 0,0 0 0,0 0 0,0 0 0,0 0 0,0 0 0,-1-1 0,-1 3 0,-7 7 152,0-1 0,0 0 0,-17 13 0,10-10 138,-220 214 1820,188-172-1755,2 2 1,-57 92-1,22-7 317,-70 170 0,-36 162-3817,166-419 1051,-7 22-2913,16-24-3969,12-38 1437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06.1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1 312 13013,'1'-3'-464,"12"-22"-663,-12 23 862,1-1 12,-2 3 270,0 0 1,1 0 0,-1-1-1,0 1 1,0 0-1,0 0 1,0 0 0,1-1-1,-1 1 1,0 0 0,0 0-1,0 0 1,1 0-1,-1 0 1,0-1 0,0 1-1,1 0 1,-1 0 0,0 0-1,0 0 1,1 0-1,-1 0 1,0 0 0,1 0-1,-1 0 1,0 0 0,0 0-1,1 0 1,-1 0-1,0 0 1,0 0 0,1 0-1,-1 0 1,0 0-1,0 1 1,1-1 0,-1 0-1,0 0 1,0 0 0,1 0-1,-1 0 1,0 1-1,0-1 1,0 0 0,0 0-1,1 0 1,-1 1 0,11 18 283,4 38 325,39 302 3280,-20-112-963,-16-146 4499,-22-113-7037,-31-86 473,-35-164 0,62 220-808,3 0 0,0-69 1,6 86-105,0 0 0,2 0 1,1 0-1,2 0 1,11-36-1,-8 41-143,0 0-1,1 1 1,1 0-1,1 1 1,1 0-1,0 1 1,2 0-1,-1 1 1,2 1-1,0 0 1,1 1-1,0 1 1,1 1-1,1 0 1,0 2-1,0 0 1,42-15-1,-45 20-306,0 1-1,1 1 1,0 0-1,-1 1 1,26 0-1,-32 2-68,-1 1 0,1 0-1,0 0 1,0 0 0,-1 2 0,1-1-1,-1 1 1,0 0 0,0 1 0,14 7-1,-20-8 111,0-1 0,0 0 0,-1 1 0,1 0 0,0 0 0,-1-1 0,0 2 0,0-1 0,0 0 0,0 0 0,0 1 0,-1-1-1,1 1 1,-1-1 0,0 1 0,0-1 0,0 1 0,-1 0 0,1 0 0,-1 6 0,-3 23-5347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06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97 69 10981,'-94'45'979,"91"-43"514,16-4-1298,500-69-2233,-379 49-1277,-67 9-118,-22 5 427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06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335 51 6897,'2'-1'132,"0"-1"0,0 1 0,-1-1 0,1 1 0,-1-1 1,1 0-1,-1 0 0,0 0 0,0 0 0,0 0 0,0 0 0,0 0 1,0 0-1,0-3 0,-2 4-82,0-1 1,-1 1-1,1-1 1,0 1-1,-1 0 1,1 0-1,-1 0 1,1 0-1,-1 0 1,0 0-1,1 0 1,-5-1-1,3 0 60,3 2-96,-1 0 0,1 0 0,0-1 0,-1 1 1,1 0-1,0 0 0,-1-1 0,1 1 0,-1 0 0,1 0 1,-1 0-1,1 0 0,-1 0 0,1 0 0,0-1 0,-1 1 0,1 0 1,-1 0-1,1 0 0,-1 1 0,1-1 0,-1 0 0,1 0 0,-1 0 1,1 0-1,-1 1 0,-20 4 245,0 2 0,1 0 0,0 2 0,0 0 0,1 1 0,0 1 1,-30 23-1,38-25-108,0 0 0,0 1 1,1 1-1,0-1 1,1 1-1,0 1 0,0 0 1,2 0-1,-1 1 1,2 0-1,0 0 0,0 0 1,-4 17-1,9-25-67,0 1 1,0-1-1,0 1 0,1-1 0,0 1 0,0-1 0,0 1 1,0-1-1,1 1 0,0-1 0,0 1 0,1-1 0,0 0 0,0 1 1,0-1-1,5 9 0,-3-9-2,0 1 1,1-1-1,0 0 0,0 0 1,0 0-1,0-1 0,1 0 1,-1 0-1,1 0 1,0 0-1,1-1 0,6 3 1,-3-3-4,-1 1 1,1-2 0,-1 1 0,1-1 0,0-1 0,0 0 0,0 0 0,0-1 0,0 0-1,0 0 1,0-2 0,0 1 0,0-1 0,-1 0 0,1-1 0,-1 0 0,1-1-1,14-8 1,-19 10-25,-1-1 0,0 0 0,0 0 0,0-1 0,-1 1 0,1-1 0,-1 0-1,0 0 1,0 0 0,0 0 0,0 0 0,-1-1 0,0 1 0,0-1 0,0 1 0,0-1-1,-1 0 1,0 0 0,0 0 0,0 0 0,0 0 0,-1 0 0,0 0 0,-1-6 0,0 2 5,-1-1 0,0 1 0,-1-1 0,0 1 0,0 0 0,-1 0 0,0 0 0,-1 1 0,0 0 0,0-1 0,-12-12 0,-3-1 148,-31-25 0,-15-16-2101,64 60 1163,113-5-4557,62 8-2346,-130 0 4285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07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0 307 7217,'16'1'370,"0"-1"1,-1-1-1,1 0 0,19-5 1,-31 6 222,-1-2 11,-1 1-652,26-8 2416,-27 9-2323,0 0 0,0 0 1,0-1-1,0 1 1,0 0-1,0 1 1,0-1-1,0 0 1,-1 0-1,1 0 1,0 1-1,0-1 1,0 0-1,0 1 1,0-1-1,-1 0 1,1 1-1,0-1 0,0 1 1,-1 0-1,1-1 1,0 1-1,-1 0 1,1-1-1,0 1 1,-1 0-1,1-1 1,-1 1-1,1 0 1,-1 0-1,0 0 1,1 0-1,-1 0 1,0-1-1,0 1 0,1 1 1,2 11 212,2-1 1,-1 1-1,2-1 1,0-1-1,0 1 1,1-1-1,0 0 1,1 0-1,0-1 0,15 15 1,-20-24 92,0 0-21,-1-1-276,-1 0 1,1 0 0,0 0 0,0 0-1,-1 0 1,1 0 0,0-1 0,-1 1-1,1-1 1,-1 1 0,1-1 0,-1 0 0,1 1-1,-1-1 1,1 0 0,-1 0 0,1 0-1,-1 0 1,0 0 0,0 0 0,1-1-1,-1 1 1,0 0 0,0-1 0,0 1-1,0 0 1,-1-1 0,1 1 0,1-4-1,-1 1 4,0 1-1,0-1 0,0 0 0,0 0 0,0 0 0,-1 0 0,0 0 1,0 0-1,0 0 0,0 0 0,-1 0 0,1 1 0,-1-1 0,0 0 0,0 0 1,-1 0-1,1 1 0,-1-1 0,0 1 0,0-1 0,0 1 0,0 0 1,0-1-1,-1 1 0,-3-3 0,5 5-47,-1 0 0,1 0-1,-1 0 1,1 0 0,-1 0 0,1 0 0,-1 1-1,0-1 1,1 1 0,-1-1 0,0 1 0,1 0 0,-1-1-1,0 1 1,-3 0 0,0 0 15,0 0-4,0-1 0,0 2 1,0-1-1,0 0 0,0 1 0,0 0 1,0 0-1,0 1 0,-8 2 0,10-2-23,-5 1 20,0 0 0,1 1 0,-1 0-1,1 0 1,0 1 0,0 0 0,0 0 0,1 1 0,0 0 0,0 0-1,0 0 1,1 1 0,0-1 0,0 1 0,1 1 0,-7 13 0,8-14-3,1 0-1,-1 0 1,1 0 0,1 0 0,-1 0 0,1 1 0,1-1 0,-1 0 0,1 1 0,1-1-1,-1 0 1,1 1 0,0-1 0,1 0 0,0 0 0,0 0 0,0 0 0,1 0-1,4 8 1,1-2-156,1 0-1,0-1 0,1 0 0,0 0 0,1-1 1,0 0-1,1-1 0,0-1 0,1 0 0,0 0 1,0-1-1,1-1 0,0 0 0,0-1 0,1 0 0,0-1 1,-1-1-1,21 3 0,-24-9-177,0-1 220,-1-1 0,0 0 0,0-1 0,0 0 0,0-1 0,-1 0 0,0 0 0,0-1 0,-1 0 0,0 0 0,12-15 0,19-34 31,-2-2 0,49-102 0,-53 89 319,-32 69-211,1 29 1,1 0-1,1 0 1,1 0-1,1-1 1,1 0 0,2 0-1,0-1 1,18 32-1,-25-52 8,1-1 0,-1 1 0,1-1 0,0 0-1,0 0 1,8 7 0,-9-10-9,0 1-1,1-1 0,-1 0 1,0 0-1,1 1 1,0-2-1,-1 1 1,1 0-1,-1 0 1,1-1-1,0 0 0,-1 1 1,1-1-1,3 0 1,-5 0-28,1 0 1,0-1 0,-1 1-1,1 0 1,-1-1 0,1 1-1,-1-1 1,1 1 0,-1-1-1,1 0 1,-1 1 0,0-1-1,1 0 1,-1 0-1,0 0 1,2-2 0,1-1 20,9-6 25,0-2-1,-2 1 0,1-2 0,-1 1 0,-1-2 1,-1 1-1,0-1 0,10-21 0,8-9 47,42-66 86,-68 109-190,-1 1 1,0-1-1,0 1 1,0 0-1,1-1 1,-1 1-1,0-1 1,1 1-1,-1 0 1,0-1-1,1 1 0,-1-1 1,0 1-1,1 0 1,-1 0-1,1-1 1,-1 1-1,1 0 1,-1 0-1,0 0 1,1-1-1,-1 1 1,1 0-1,-1 0 1,1 0-1,-1 0 0,1 0 1,-1 0-1,1 0 1,-1 0-1,1 0 1,-1 0-1,1 0 1,-1 0-1,1 0 1,-1 1-1,1-1 1,-1 0-1,1 0 1,-1 0-1,0 1 1,1-1-1,-1 0 0,1 1 1,-1-1-1,0 0 1,1 1-1,-1-1 1,0 0-1,1 1 1,-1-1-1,0 1 1,11 21 5,-10-21-5,36 102 37,11 22 108,-41-109-84,-7-15-36,0 0 0,1 0 0,-1-1 0,0 1 0,1 0 0,-1 0 1,0-1-1,1 1 0,-1 0 0,1-1 0,-1 1 0,1-1 0,-1 1 0,1 0 0,-1-1 0,1 1 0,0-1 0,-1 0 0,1 1 0,0-1 0,-1 1 0,1-1 0,0 0 1,0 0-1,-1 1 0,1-1 0,0 0 0,0 0 0,0 0 0,12-10 22,0-1-1,-1-1 1,-1 0-1,0-1 1,13-19-1,-10 13-22,1 1-1,0 0 1,19-15-1,-24 23-28,1 1 0,0 0-1,1 1 1,0 0 0,0 1 0,1 0-1,0 1 1,0 0 0,1 1 0,21-5-1,-31 10 4,0-1-1,-1 1 0,1 0 0,0 0 1,0 0-1,0 0 0,0 1 0,-1-1 1,1 1-1,0 0 0,-1 0 0,1 0 1,0 1-1,-1 0 0,1-1 0,-1 1 1,0 0-1,0 0 0,0 1 1,0-1-1,0 1 0,0-1 0,-1 1 1,1 0-1,-1 0 0,0 0 0,1 1 1,-2-1-1,1 0 0,2 5 0,-2-1 3,1 1-1,-1-1 0,-1 0 0,1 1 0,-1-1 1,0 1-1,-1-1 0,0 1 0,0 0 0,-1-1 1,0 1-1,0-1 0,-4 15 0,0-9 20,0 0 0,0-1 0,-1 1-1,-1-1 1,0-1 0,0 1-1,-1-1 1,-16 17 0,21-26 4,8-13-360,0 1 281,-3 3 11,2 0 0,-1 0 0,1 1 0,-1-1 0,2 1 0,-1 0 0,1 0 0,7-7 0,138-114-1446,15-15 527,-146 122 1053,0 0-1,-1-1 1,-2-1 0,0 0 0,22-44-1,-9-5 122,-28 68-674,-4-1-1993,-9-9 1277,-24-22-7575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08.9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101 209 8733,'13'-9'112,"0"0"0,0-1 0,-2 0 0,1-1 0,-1-1 0,-1 0 0,0 0 0,11-18 1,7-27 1823,-21 41-1340,-6 13-269,-1-1 60,0 3-374,0 1 0,1 0-1,-1 0 1,0-1 0,0 1-1,0 0 1,0-1 0,0 1-1,0 0 1,0-1 0,1 1-1,-1 0 1,0-1-1,0 1 1,0 0 0,0-1-1,0 1 1,-1-1 0,1 1-1,0 0 1,0-1 0,0 1-1,0 0 1,0-1 0,0 1-1,0 0 1,-1 0 0,1-1-1,0 1 1,0 0 0,0-1-1,-1 1 1,1 0-1,0 0 1,-1 0 0,1-1-1,0 1 1,0 0 0,-1 0-1,1 0 1,0 0 0,-1-1-1,1 1 1,0 0 0,-1 0-1,1 0 1,0 0 0,-1 0-1,1 0 1,0 0-1,-1 0 1,1 0 0,0 0-1,-1 0 1,1 0 0,0 0-1,-1 0 1,1 0 0,0 1-1,-1-1 1,1 0 0,0 0-1,-1 0 1,-15 5 95,1 1 1,-1 0 0,1 0-1,0 2 1,1 0-1,0 0 1,0 1-1,1 1 1,0 1-1,-11 12 1,16-15 1,0 1-1,1 0 1,1 0-1,-1 1 1,2 0 0,-1 0-1,1 0 1,1 1-1,0-1 1,-5 21-1,8-25-40,1 0-1,-1 1 0,1-1 0,0 0 1,1 1-1,-1-1 0,1 0 0,1 0 1,-1 1-1,1-1 0,0 0 0,0 0 1,1-1-1,0 1 0,0 0 0,0-1 1,0 0-1,1 0 0,0 0 0,0 0 1,6 5-1,3 1 64,0 0 0,1-1 0,1-1 0,-1 0 0,1 0 0,1-2 0,0 0 0,0-1 0,0 0 0,0-1 1,1-1-1,0-1 0,0 0 0,0-1 0,19-1 0,-31-1-91,-1 0-1,1 0 1,-1-1 0,1 0-1,-1 0 1,0 0 0,1 0 0,-1 0-1,0-1 1,0 0 0,0 0 0,0 0-1,0-1 1,0 1 0,-1-1 0,1 0-1,-1 0 1,0 0 0,0 0-1,0-1 1,0 1 0,0-1 0,-1 0-1,0 1 1,1-1 0,-2 0 0,4-9-1,1-6 104,-1-1-1,-1 0 0,-1 1 1,2-38-1,-2 18-21,-1 29-100,-1 0-1,2 0 1,-1 0-1,2 0 1,-1 1-1,9-17 1,-11 24-21,1 1 1,-1-1-1,0 0 1,1 0-1,0 1 1,-1-1-1,1 0 0,0 1 1,0 0-1,0-1 1,0 1-1,0 0 0,0 0 1,0 0-1,0 0 1,0 1-1,0-1 1,1 0-1,-1 1 0,0 0 1,1-1-1,-1 1 1,0 0-1,1 0 1,-1 1-1,0-1 0,0 0 1,4 1-1,1 1 1,0 0 0,0 0 0,0 1-1,0 0 1,0 0 0,0 1 0,11 7-1,-8-3 3,0 1-1,-1-1 0,0 2 1,-1 0-1,0 0 0,0 0 0,-1 1 1,0 0-1,-1 0 0,5 13 1,-1 1 85,-1 1 1,-1 0-1,7 41 1,-14-52 147,-1-15-212,0 0 1,0 0-1,0 1 0,0-1 1,0 0-1,0 0 0,-1 0 1,1 0-1,0 1 0,0-1 1,0 0-1,0 0 0,0 0 1,0 0-1,0 0 0,0 1 1,-1-1-1,1 0 0,0 0 1,0 0-1,0 0 0,0 0 0,0 0 1,-1 0-1,1 0 0,0 0 1,0 0-1,0 0 0,0 1 1,0-1-1,-1 0 0,1 0 1,0 0-1,0 0 0,0 0 1,0 0-1,-1 0 0,1 0 1,0-1-1,0 1 0,0 0 1,0 0-1,-1 0 0,1 0 0,0 0 1,0 0-1,0 0 0,0 0 1,0 0-1,-1 0 0,1 0 1,0-1-1,0 1 0,0 0 1,0 0-1,0 0 0,0 0 1,-1-1-1,-3-2 1,1 0 0,-1 0 0,0-1 1,1 1-1,0-1 0,-1 0 0,2 0 0,-1 0 1,0 0-1,1-1 0,0 1 0,0-1 0,0 1 1,0-1-1,1 0 0,0 0 0,0 1 0,0-1 0,1 0 1,-1 0-1,1 0 0,0 0 0,1 0 0,0-5 1,2-5 1,1 0 0,0 0 0,1 0 0,0 1 0,2 0 0,-1 0 0,2 0 0,0 1 0,0 0 0,1 1 0,1 0 0,0 0 0,15-13 0,-14 15-23,1-1 0,1 2 0,0-1 0,0 2-1,1 0 1,0 0 0,0 1 0,0 1 0,1 1 0,0 0-1,0 1 1,31-5 0,-37 8-2,1 1-1,-1 0 1,1 1 0,-1 0-1,1 0 1,-1 1 0,1 0-1,-1 1 1,0-1 0,0 2-1,0 0 1,-1 0 0,1 0-1,-1 1 1,0 0 0,-1 1-1,1 0 1,9 9 0,-5-2 11,-1 0 1,0 1 0,-1 0-1,-1 1 1,0 0-1,-1 0 1,-1 1-1,0 0 1,6 20 0,13 55-617,-9-27-3254,2-5-8955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10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435 138 12901,'-17'-36'-313,"13"27"196,4 5 481,5 8 1910,21 31 1531,-7-60-3023,-16 20-445,-3 0-33,0 1-236,0 0 1,0 0-1,0 0 1,-1 1-1,1-1 1,-1 0-1,0 0 1,0 1-1,0-1 1,-1 0-1,0 1 1,1-1-1,-1 1 1,0 0-1,-1 0 1,1 0-1,-4-4 1,2 4-44,0 0 1,0 1 0,0-1 0,0 1-1,0 0 1,0 0 0,-1 1 0,1-1-1,-1 1 1,1 0 0,-1 0-1,0 1 1,1-1 0,-1 1 0,-5 0-1,-6 1 16,1 1 0,0 0 0,-1 1 0,1 1 0,0 0 0,0 1 0,1 0 0,0 2 0,0-1 0,0 2 0,-13 9 0,11-6 0,0 1 0,0 1 0,1 0 0,1 1 0,0 0 0,1 1-1,0 1 1,-10 17 0,18-24-14,0 0 0,0 1-1,1-1 1,1 1 0,-1 0-1,1 0 1,1 0 0,0 1-1,1-1 1,0 0 0,0 1-1,1-1 1,0 1 0,3 18-1,1-14 0,0 0 0,1 0 0,0 0 0,1-1 0,1 0 0,0 0 0,1-1 0,1 0 0,12 15 0,-2-5-368,2-1 0,1-1 0,1 0 0,0-2 1,2-1-1,0 0 0,1-2 0,0-1 0,1-1 0,1-2 0,0 0 1,1-2-1,0-1 0,1-2 0,37 6 0,-29-8-182,1-2 0,-1-1 1,0-2-1,1-2 0,-1-1 0,0-2 0,0-2 0,-1-1 1,0-2-1,0-2 0,62-29 0,-59 21 728,-1-2 0,-2-1-1,0-3 1,-1 0 0,-2-3-1,-1 0 1,-1-3 0,53-67 0,-59 56 450,-25 40-348,-5-2-171,-11-17 14,14 22-145,1-1 1,0 1-1,0 0 1,0-1-1,-1 1 1,1 0-1,0 0 1,0-1 0,0 1-1,-1 0 1,1-1-1,0 1 1,-1 0-1,1 0 1,0 0-1,-1-1 1,1 1-1,0 0 1,-1 0 0,1 0-1,0 0 1,-1 0-1,1 0 1,0 0-1,-1 0 1,1-1-1,-1 1 1,1 0-1,0 1 1,-1-1-1,0 0 1,-18 1 114,-1 1 0,1 1 0,0 1 0,-1 0 0,2 2 0,-1 0 0,1 1-1,0 1 1,0 1 0,1 0 0,0 2 0,1-1 0,0 2 0,0 0 0,-21 23 0,34-31-82,-1 0 0,1 0 0,0 0 1,0 1-1,0-1 0,1 1 0,-1 0 1,1-1-1,0 1 0,1 0 0,-1 0 0,1 1 1,0-1-1,0 0 0,0 0 0,1 0 0,0 10 1,2-9-1,-1 0 0,0 0 0,1 0 0,0 0 0,1 0 0,-1 0 1,1-1-1,0 0 0,1 1 0,-1-1 0,1 0 0,0-1 0,0 1 1,9 7-1,-5-5 23,0 0 0,1-1 1,0 0-1,0-1 0,0 1 1,1-2-1,-1 1 0,13 3 1,-15-6 44,0-1 0,0 1 1,0-1-1,0-1 0,0 1 1,0-1-1,0 0 1,0-1-1,0 0 0,0 0 1,0 0-1,12-5 1,-13 4-10,0-1 1,0-1 0,-1 1 0,1-1 0,-1 0 0,0 0 0,0 0 0,-1-1 0,1 0-1,-1 0 1,0 0 0,0 0 0,6-11 0,2-7 198,-1-1 0,9-29 0,-3 9 107,-12 30-307,2 1 1,-1 0-1,2 0 0,0 1 0,12-15 1,-17 23-82,0 0 1,1 1-1,0-1 1,0 1-1,0 0 1,0 0-1,0 1 1,0-1-1,1 1 1,-1-1-1,1 2 1,0-1 0,0 0-1,0 1 1,-1 0-1,1 0 1,0 0-1,1 1 1,-1 0-1,7 0 1,-4 1-8,1-1-1,-1 2 1,0-1 0,0 1 0,0 1-1,0-1 1,0 2 0,-1-1 0,1 1-1,-1 0 1,0 0 0,0 1 0,-1-1 0,1 2-1,-1-1 1,0 1 0,0 0 0,-1 0-1,1 1 1,-2-1 0,1 1 0,-1 1-1,0-1 1,0 0 0,-1 1 0,3 9 0,-3-5 37,-1 1 1,0-1-1,-1 1 1,-1-1-1,0 1 1,-1-1 0,0 1-1,-4 17 1,4-27 1348,1-16-1315,0 8-74,-1-4 2,1 0 1,0 1-1,0-1 0,1 0 0,0 1 0,1-1 0,0 1 0,0-1 0,1 1 1,3-9-1,2 2-379,1 0 0,0 0 1,2 1-1,-1 1 0,1-1 0,1 2 1,1-1-1,0 2 0,0 0 1,1 0-1,30-16 0,-41 25 106,1 0-1,0 1 0,0 0 1,-1 0-1,1 0 0,0 0 1,0 0-1,0 1 0,0 0 1,0 0-1,0 0 0,0 0 1,0 1-1,0-1 0,0 1 1,0 0-1,0 0 0,-1 0 1,1 1-1,0 0 0,-1-1 1,1 1-1,-1 0 0,6 5 1,-2-1-147,-1 1 0,1 0 0,-1 0-1,-1 1 1,1-1 0,-1 1 0,0 1 0,-1-1 0,4 11 0,-8-19 392,9 24-296,2-2 1,22 38-1,-32-59 368,0 0 1,0-1-1,0 1 0,0 0 0,0-1 1,0 1-1,1-1 0,-1 1 0,0-1 1,0 0-1,1 1 0,-1-1 0,0 0 0,0 0 1,1 0-1,-1 0 0,0 0 0,1 0 1,-1 0-1,2-1 0,17-4 216,-14 3-192,0 0 0,0 0-1,0 0 1,0 0 0,-1-1 0,1 0 0,-1-1-1,0 1 1,0-1 0,5-5 0,38-44 779,-41 45-658,-3 3-47,-1 0-1,0 0 1,0 0-1,-1 0 1,1-1-1,-1 1 1,2-7-1,-4 9 91,-4-1-17,-12-9 5,7 10 35,-1 4-102,-1 0-1,0 1 0,1 1 1,0 0-1,-1 0 0,1 1 1,1 1-1,-1-1 1,0 2-1,1-1 0,0 1 1,1 0-1,-1 1 0,-10 11 1,10-9 7,0-1 0,0 2 0,1 0 0,1 0 0,-1 0 0,2 1 0,-1 0 0,1 0 0,1 0 1,0 1-1,1 0 0,-4 18 0,7-26-135,0 0-1,1 0 1,0 0 0,0 0 0,0 0-1,0-1 1,1 1 0,0 0 0,-1 0 0,1 0-1,1-1 1,-1 1 0,0 0 0,1-1-1,0 1 1,4 5 0,-2-4-131,0-1-1,0 0 1,0 0-1,1 0 1,0 0 0,-1-1-1,1 0 1,1 0-1,-1 0 1,6 2 0,10 2-965,1-1 0,-1 0 1,1-2-1,40 3 0,70-5-5215,-61-3 1101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11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1 193 9781,'67'-173'727,"-60"157"-253,-6 13 418,2 10-609,5 29 238,-1 0 1,-2 0-1,0 63 1,5 39 573,-3-84-612,3 0-1,1-1 1,36 98 0,-39-134-361,0-1 0,0 0 0,2 0 1,0-1-1,0 0 0,21 22 0,-22-29-66,-1 0-1,1-1 1,0 0-1,1-1 1,-1 1 0,1-2-1,1 0 1,-1 0-1,1-1 1,0 0-1,18 4 1,-19-7-71,1 0-1,-1 0 1,0-1 0,1 0-1,-1-1 1,1 0 0,-1-1-1,0 0 1,0-1 0,0 0 0,0 0-1,10-6 1,9-5-109,-1-1-1,41-30 1,-44 27 90,0-1-1,-1-1 1,-2-1-1,0 0 1,-1-2-1,-1-1 1,-1-1-1,25-43 1,-43 67 36,-1 0 1,1-1-1,-1 1 1,1 0-1,-1 0 1,0 0-1,1 0 1,-1 0-1,0 0 1,0-1-1,0 1 1,0 0-1,0 0 1,0-2-1,0-1 4,0 0 17,-26-6 16,13 10-14,2 3-4,-1 1 0,1 0 0,0 1 0,0 0 0,0 0 0,0 1 0,1 1 0,0 0 0,-15 14 0,21-18-6,1 1-1,-1 0 1,1-1-1,0 1 1,0 0-1,0 0 1,0 1-1,1-1 1,0 1 0,0-1-1,0 1 1,1 0-1,-1-1 1,1 1-1,0 0 1,0 0-1,1 0 1,-1 0-1,1 0 1,0 0 0,1 0-1,-1 0 1,1 0-1,0 0 1,0 0-1,1-1 1,3 10-1,1-4 14,0 0-1,0 0 1,1 0-1,0-1 1,1 0-1,0 0 1,1-1-1,0 0 1,0 0-1,1-1 1,-1 0-1,2-1 1,-1 0-1,1-1 0,-1 0 1,15 4-1,-19-6 5,1-1-1,0 0 1,0 0 0,1-1-1,-1 0 1,0 0-1,0-1 1,1 1-1,-1-2 1,0 1-1,0-1 1,1 0-1,-1-1 1,0 1-1,0-1 1,0-1 0,-1 1-1,1-1 1,0-1-1,-1 1 1,0-1-1,0 0 1,0 0-1,0-1 1,-1 0-1,0 0 1,8-9-1,-9 8 10,-1 0 0,1 0 0,-1 0 0,0 0-1,0-1 1,-1 1 0,0-1 0,0 0-1,-1 0 1,0 0 0,0 0 0,0 0 0,-1 0-1,0 0 1,0 0 0,-1 0 0,0 0-1,0 1 1,-1-1 0,0 0 0,0 0-1,0 1 1,-5-9 0,2 5-312,0 0 0,-1 1 0,0-1 0,0 1 1,-1 1-1,-9-10 0,9 11-731,0 1 0,0 0 0,-1 0 0,0 0 0,0 1 0,-17-8 0,21 10 234,-3 0-199,-2 2-3040,-13-2-470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12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282 182 8833,'7'-11'-338,"-4"6"258,-1 0 0,1 0 1,-1 0-1,0-1 0,0 1 0,-1-1 0,2-6 0,-1 6 210,0-1 0,-1 0-1,0 1 1,0-1 0,0 0 0,-1 0 0,0 0-1,-1 0 1,1 0 0,-1 1 0,-2-8 0,2 12-85,0 0 1,0 0 0,-1 1 0,1-1 0,0 1 0,-1-1-1,1 1 1,-1-1 0,1 1 0,-1 0 0,0 0 0,0 0 0,0 0-1,1 0 1,-1 0 0,0 0 0,-3-1 0,-32-5 517,34 7-503,1-1-15,-1 1-1,0 0 1,0 0 0,1 0 0,-1 0 0,0 0 0,1 1-1,-1-1 1,0 1 0,1 0 0,-6 2 0,-1 0 55,-1 0-14,1 1-1,-1-1 0,1 2 1,0 0-1,0 0 0,1 0 1,-1 1-1,1 0 1,1 1-1,-1 0 0,1 0 1,0 1-1,0 0 0,1 0 1,-8 14-1,6-7 211,0 0 0,1 0 0,0 1-1,1 0 1,1 0 0,1 0 0,0 1 0,-1 17 0,5-32-212,-1-1 0,1 0 0,0 1-1,0-1 1,-1 1 0,1-1 0,0 1 0,0-1 0,1 1 0,-1-1 0,0 1 0,0-1 0,1 1 0,-1-1 0,1 0 0,-1 1 0,1-1 0,-1 1-1,1-1 1,0 0 0,0 0 0,0 0 0,0 1 0,0-1 0,1 1 0,1 0 859,4-4-516,13-7-67,-1 0 1,0-2-1,0 0 0,-2-1 0,20-17 1,-28 22-197,31-26 522,-37 31-626,0 0 1,0 0-1,0 0 1,0 0-1,0 0 1,0 1-1,1-1 1,-1 1 0,5-1-1,-1 5 71,0 1-103,-1 0-1,1 1 1,-1 0 0,0 0 0,0 0-1,-1 1 1,0-1 0,0 1 0,0 1 0,0-1-1,6 13 1,7 25 56,-1 0 0,-2 1 1,11 56-1,-15-59-39,145 667 453,-151-686-513,7 56-73,-11-71 70,-1 1 0,0-1 0,0 0 0,0 1 1,-1-1-1,-1 0 0,-2 9 0,4-15 13,-1 0 0,0 0 0,0 0 0,0 0 0,0 0-1,0 0 1,0 0 0,0 0 0,-1-1 0,1 1 0,-1-1 0,1 1 0,-1-1 0,0 1-1,1-1 1,-1 0 0,0 0 0,0 0 0,0 0 0,0 0 0,0 0 0,0 0-1,0-1 1,0 1 0,0-1 0,-1 0 0,1 1 0,0-1 0,0 0 0,0 0 0,-4-1-1,-3 0-10,0-1 0,0 0-1,0 0 1,0-1 0,-13-6-1,-11-8-20,1-1-1,0-1 1,2-2 0,0-1-1,1-1 1,-45-48 0,60 57 4,0-1 1,1-1 0,1 0 0,1-1-1,0 0 1,1-1 0,-15-36-1,21 41-10,0 0 0,1-1-1,1 1 1,0-1 0,1 1-1,0-1 1,1 0 0,0 0 0,1 1-1,1-1 1,1 0 0,7-25-1,2 6-58,2 0-1,2 1 0,0 0 1,2 1-1,2 1 1,1 1-1,1 1 0,1 1 1,29-27-1,21-12-222,2 2-1,90-57 1,54-15-215,-69 46-140,-149 88 658,1 1 0,-1 0-1,1 0 1,-1 0 0,1 0-1,0 1 1,-1-1 0,1 0 0,0 1-1,0-1 1,0 1 0,-1 0-1,5-1 1,-4 5-27,0 6 45,1-1 0,-1 1 0,0-1 0,-1 1 0,0-1 0,-1 1 1,-1 19-1,2 31 85,1-42-132,1 1 0,0-1 0,2-1-1,0 1 1,1-1 0,14 28 0,-19-41-924,7 2-2031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0:27.4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165 304 5657,'6'-4'-26,"0"-1"0,0 0 0,0 0 0,-1-1 0,0 0 0,0 0 0,0 0 0,-1-1 0,0 1 0,4-11 0,0-1 841,-1 0 1,8-36 0,-14 49-603,0-1-1,-1 1 1,0-1 0,0 1-1,-1-9 1,1 8-207,0 1 210,-1 1-20,0-1-74,0-1-1,0 0 0,-1 1 1,0-1-1,0 1 1,-1 0-1,1 0 0,-1-1 1,0 2-1,0-1 1,-5-5-1,6 8 0,-31-10 517,31 11-643,-2-1 247,-1 2-119,-13 0-2,13 0 214,-1 1-236,0 1-23,-1-1-1,1 1 0,-1 0 1,1 1-1,0 0 0,0 0 1,0 0-1,0 0 1,0 1-1,1 0 0,0 0 1,-1 1-1,2 0 1,-1 0-1,-4 5 0,2 0 103,1 0 0,0 0 0,1 0-1,0 0 1,0 1 0,1 0 0,1 0-1,-1 1 1,2-1 0,0 0 0,0 1-1,1 0 1,1-1 0,-1 1 0,3 17 0,-1-25-59,0 1 0,0 0 0,1 0 1,-1-1-1,1 1 0,0 0 1,0-1-1,1 0 0,-1 1 0,1-1 1,0 0-1,0-1 0,0 1 1,1 0-1,-1-1 0,1 0 0,0 0 1,7 5-1,-11-8-88,3 2 45,-1-1 0,1 0 0,0 1 0,-1-1 0,1 0 0,0-1-1,0 1 1,0 0 0,0-1 0,0 0 0,0 0 0,0 0 0,0 0 0,-1 0 0,1 0 0,0-1 0,0 1-1,0-1 1,0 0 0,0 0 0,3-2 0,0 1 45,4-2-49,-1-1 0,1 0 0,-1 0 0,0-1 0,-1 0 0,1-1 0,-1 1 0,-1-2 0,1 1 0,-1-1 0,6-9 0,14-14 63,51-54-30,-77 84-134,4 5-67,13 13 80,-17-16 15,0-1 1,0 1 0,-1 0-1,1 0 1,0 0 0,0 0-1,-1 0 1,1 0 0,0 0-1,-1 0 1,1 0 0,-1 1-1,0-1 1,1 0 0,-1 0-1,0 0 1,0 0 0,1 1-1,-1 1 1,0 2-1,10 26 49,18 40 0,-22-61-341,0 0 0,0 1 0,1-2 0,1 1 0,10 10 0,-17-19 24,1 1 1,0 0-1,0 0 1,1-1-1,-1 0 1,0 1-1,0-1 1,1 0-1,-1 0 1,1 0-1,-1 0 1,1 0-1,-1-1 1,1 1-1,0-1 1,-1 0-1,1 0 1,-1 0-1,1 0 1,0 0-1,-1 0 1,1-1-1,4-1 1,-1 0-587,0 0 1,0 0-1,0-1 1,0 0-1,-1 0 1,1-1-1,-1 1 0,6-7 1,5-6-3230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12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0 138 9669,'10'-109'2824,"-9"108"-2809,-1-1 0,0 1 1,1 0-1,-1-1 0,0 1 0,1 0 0,0 0 0,-1 0 0,1-1 1,0 1-1,0 0 0,-1 0 0,1 0 0,0 0 0,0 0 0,0 0 1,0 0-1,0 1 0,1-1 0,-1 0 0,0 0 0,0 1 0,0-1 1,1 1-1,1-1 0,-1 0-81,1 0-463,3 4-251,-2-1 382,0 1-1,-1-1 0,1 1 1,-1 0-1,1 0 0,-1 1 1,0-1-1,0 1 0,0 0 1,-1-1-1,1 1 0,-1 0 1,0 1-1,0-1 0,-1 0 1,1 0-1,1 6 0,2 15-2081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12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44 377 6245,'22'2'-20,"-18"-1"9,0-2 49,-1 0 0,0 0 1,1 0-1,-1 0 0,0 0 0,0 0 0,0-1 1,0 0-1,0 1 0,0-1 0,0-1 1,4-3-1,33-35 667,-37 38-666,12-16 509,-2 0-1,-1-1 1,0-1 0,-1 0 0,-2 0 0,0-1 0,-1 0 0,7-33 0,-13 49-255,0-1 0,-1 1 0,0-1 0,0 1 0,-1-13 0,-5-3 231,3 17-431,2 4-73,-1 0 0,1 0-1,-1 0 1,1 0-1,-1 1 1,1-1 0,-1 0-1,0 1 1,1-1 0,-1 0-1,0 1 1,0-1-1,1 1 1,-1-1 0,0 1-1,0-1 1,0 1-1,0-1 1,0 1 0,0 0-1,1 0 1,-1-1 0,0 1-1,0 0 1,-1 0-1,-9 1 241,-6 5-102,1 2 0,-1 0 0,2 1 0,-1 0 0,1 1-1,1 1 1,0 0 0,0 1 0,1 1 0,1 0 0,0 1-1,1 0 1,1 0 0,-10 17 0,18-26-116,0-1 1,0 1-1,0 0 1,0 0-1,1-1 1,0 1-1,0 1 1,0-1-1,1 0 0,0 0 1,0 0-1,0 0 1,0 0-1,1 0 1,0 0-1,0 0 1,0 0-1,1 0 1,-1 0-1,1 0 0,0-1 1,1 1-1,-1-1 1,1 1-1,0-1 1,0 0-1,0 0 1,1 0-1,-1-1 1,5 4-1,5 4-174,0-1 1,1 0-1,1-1 1,-1-1-1,1 0 0,1-1 1,29 9-1,-1-3-890,0-3-1,0-1 1,51 3 0,-30-9-2898,101-6 1,-91-4-459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17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85 897 7985,'-14'13'-3529,"5"-4"3382,7-7 32,0 0-72,-40 46 4466,40-46-3071,0 1-948,-10 14 3814,14-25 577,6-11-1699,0 3-3978,312-514 3018,-292 481-1917,-1-1-10,3 1 0,63-80 0,-82 116-28,0 0 0,16-29 0,-25 39-24,-2 0 4,0 1-13,15-25 72,-14 24-25,-4 0-52,-12-11-1,14 13 2,0 0 0,0 1 0,0-1 0,0 0 0,0 1 0,0-1 0,0 0 0,0 1 0,0-1 0,-1 1 0,1 0 0,0-1 0,0 1 0,-1 0 0,1 0 0,0 0 0,-1 0 0,1 0 0,-3 0 0,2 0-1,-8-1-3,-51 0 4,55-1 3,-44 1-5,-146 1-3,192 0 60,0-1-47,-12 0 0,12 0 151,0 0-154,-11-1 1,11 1 2156,13 5-2203,27 10 42,-27-11 10,-7 0-40,5 6 29,-6-7 28,11 29 12,-11-28-29,2 18-10,-3-18 12,4 10-15,-3-10-1,-1 0 8,1 1 1,-1 0-1,1-1 0,0 1 1,0-1-1,1 1 1,2 4-1,-4-8-4,1 4-1,0-1-16,2 11 13,-2-10-4,-2 2 0,2 0 10,5 14 23,-5-17-16,0 0-8,2 10-11,-2-10 26,7 52 71,-8-52-35,2 19-68,-3-7 11,0-11 38,-6 60-12,6-60-24,-1 18 8,1-18-11,-3 35 9,4-35-1,0 1-9,0 13 1,0-13 10,0 0 2,1 59 322,-2 67-3273,0-115 1726,-1 0 0,-1 0 0,-1 0 0,0 0 0,-1 0 1,-8 16-1,-22 33-5542,22-39 911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21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38 5673,'0'0'4045,"1"8"-3443,5 27 19,-4-26 4461,-3-9-4947,0 1-1,0-1 1,0 1-1,0-1 1,1 1-1,-1-1 1,0 1-1,0 0 1,1-1-1,-1 1 0,1 0 1,-1 0-1,0-1 1,1 1-1,-1 0 1,1 0-1,0 0 1,-1 0-1,1 0 0,0 0 1,-1 1-1,-9 32 12352,6-41-12270,-11-20 16,11 20 337,6 0-423,0-1-107,16-35 59,0 1-1985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23.3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431 347 14313,'-2'-2'85,"-24"-22"-518,16 12 889,10 12-418,0 0 0,0 0 1,-1 0-1,1-1 1,0 1-1,0 0 0,0 0 1,0 0-1,0 0 1,0 0-1,0 0 1,0-1-1,-1 1 0,1 0 1,0 0-1,0 0 1,0 0-1,0-1 0,0 1 1,0 0-1,0 0 1,0 0-1,0 0 1,0-1-1,0 1 0,0 0 1,0 0-1,0 0 1,0 0-1,0-1 0,0 1 1,1 0-1,-1 0 1,0 0-1,0 0 1,0 0-1,0-1 0,0 1 1,0 0-1,0 0 1,0 0-1,1 0 0,-1 0 1,0 0-1,0 0 1,0-1-1,10 0 58,1-1 0,-1 1 0,0 1 0,0 0 0,1 0-1,-1 1 1,0 0 0,0 1 0,18 5 0,-4 2 66,0 0-1,0 1 1,-1 1-1,0 1 1,-1 2-1,-1 0 1,0 1 0,-1 1-1,31 32 1,-22-17 57,-2 2 0,-1 1 0,-2 1 0,-1 1 0,19 43 0,18 31 2981,-58-107-549,-1-13-2267,11-162 901,-2-2-535,-6 146-654,5-94 236,-9 119-328,-1-2-9,-2-11 5,2 12 29,-9 9-7,-22 15 8,1 1 0,-49 42 1,-59 67 30,40-35-23,65-64 9,-144 126-47,127-116 278,-90 56 1,137-94-195,-1-1 1,1 0 0,0-1-1,-1 1 1,1-1 0,-6 1-1,7-1 182,-2-4-24,-11-9-29,15 11-208,1 1 0,0 0 0,0 0 0,-1 0 0,1 0 1,0 0-1,0 0 0,0-1 0,-1 1 0,1 0 0,0 0 1,0 0-1,0-1 0,0 1 0,-1 0 0,1 0 0,0-1 1,0 1-1,0 0 0,0 0 0,0 0 0,0-1 1,0 1-1,0 0 0,0-1 0,0 1 0,0 0 0,0 0 1,0-1-1,0 1 0,0 0 0,0 0 0,0-1 0,0 1 1,0 0-1,0 0 0,0-1 0,1-6 38,1 1 0,0-1 0,0 1 0,0-1 0,1 1 0,0 0 0,0 0 0,0 0 0,1 0 0,0 0 0,0 1 0,6-6 0,-2 4 3,0-1 0,1 1 0,0 0 0,0 1 0,0 0 0,21-9 0,-11 8-22,1 0 1,0 1 0,0 1 0,0 1 0,1 0 0,-1 2 0,41 0 0,62 12-983,-65-4-2535,75-2 1,-114-5 2361,-1-1 1,1 0 0,-1-1-1,1-1 1,-1-1 0,-1-1 0,1 0-1,19-11 1,-29 13 802,-1-1 1,1 0 0,-1 0-1,0-1 1,0 0-1,-1 0 1,0-1-1,0 1 1,-1-2-1,7-9 1,-4 4 164,-2 0 0,1-1 1,-2 0-1,0 0 0,6-25 1,-6 10 327,-1-1 0,-1 0 0,-2 1 0,-1-1 0,-6-50 0,4 62-18,-2 0 1,0 0 0,-1 0 0,-1 0 0,-1 1-1,0 0 1,-1 0 0,-17-26 0,17 32-42,0 0 0,-1 0 1,0 1-1,-1 1 0,0 0 1,0 0-1,-1 1 0,0 0 1,0 1-1,-1 0 0,0 1 1,-21-8-1,10 7 47,1 1 0,-2 2 0,1 0 0,0 2 0,-1 0 0,1 2 0,-1 0 0,0 2 0,1 0 0,0 2 1,-45 12-1,35-5 58,0 1 0,0 1 1,1 2-1,1 1 1,1 1-1,0 2 1,-39 33-1,42-28-21,2 2 1,0 0-1,2 2 0,1 0 0,2 2 0,0 0 1,2 1-1,2 1 0,1 0 0,1 2 0,-14 52 1,19-56-31,2 0 0,1 0 0,2 1 0,1-1 1,1 1-1,2 0 0,1 0 0,1 0 0,2-1 0,1 1 1,1-1-1,2 0 0,20 50 0,-17-58-40,1 0-1,1 0 1,1-1-1,1-1 0,1-1 1,1 0-1,1-1 1,0-1-1,1-1 1,1 0-1,0-1 0,1-1 1,30 14-1,-26-16-14,0 0 0,1-2 0,0-1-1,0-2 1,1 0 0,0-1 0,0-2 0,1-1-1,-1-1 1,1-2 0,-1 0 0,29-5 0,-28 0-37,-2-1 0,1-2 1,-1-1-1,0 0 1,0-2-1,-1-2 0,-1 0 1,0-1-1,-1-1 1,36-31-1,-28 18-8,0-2 0,-2-1 0,-2-1 1,0-2-1,-3 0 0,26-47 0,-31 47-11,-2 0-1,-2-1 1,0 0 0,-3-2-1,16-74 1,-25 93-39,-1-1-1,-1 1 1,0-1 0,-1 0 0,-2 1 0,1-1 0,-2 1 0,-1-1-1,0 1 1,-1 0 0,-1 0 0,-1 1 0,0 0 0,-13-21-1,7 17-10,-1 1 0,0 1 0,-2 1 0,0 0 0,-33-27 0,38 36-279,0 0-1,-1 1 1,0 0-1,-1 1 0,0 0 1,0 1-1,0 1 0,-1 0 1,0 1-1,-25-5 0,33 8-90,1 1-1,-1 0 0,0 0 1,0 0-1,1 1 0,-1 0 0,0 0 1,1 0-1,-1 1 0,1 0 1,-1 0-1,1 0 0,0 1 0,0 0 1,0 0-1,0 0 0,1 0 1,-5 5-1,1-1-521,1 1 1,1-1-1,0 2 1,0-1-1,0 1 1,1-1-1,0 1 0,1 1 1,-4 11-1,-6 22-4124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23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141 272 11229,'-133'28'2528,"129"-27"-1867,1 0 53,56-17 3275,170-54-2049,-63 10-1095,258-85-202,-404 142-1689,0 0 0,1 1 1,-1 1-1,20 0 0,-32 1 462,1 1 0,-1-1 0,1 1 0,-1 0 1,0-1-1,1 1 0,-1 0 0,0 1 0,0-1 1,0 0-1,0 1 0,0-1 0,0 1 0,0 0 1,0-1-1,-1 1 0,4 4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23.8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253 323 9705,'-70'18'-2,"34"-10"805,0 2 1,0 1-1,-35 17 1,68-26 1644,15-4-1631,167-38 1712,302-110-1,-306 82-3763,-62 19-2578,22-20-5008,-95 48 3307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25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323 172 9725,'0'0'-728,"12"-15"-1816,-1-1 3502,-8 15 1472,-7 22 2130,0-5-5487,3-13 1046,1 1-1,0-1 1,0 1 0,1 0-1,-1-1 1,1 1 0,-1-1-1,1 1 1,0-1 0,1 1 0,-1-1-1,1 0 1,-1 1 0,5 4-1,-3-2 213,-2-3 239,4-1 186,-5-2-714,1 0 0,-1 1-1,0-1 1,1 0 0,-1 0 0,1 0 0,-1 1-1,1-1 1,-1 0 0,1 0 0,-1 0 0,1 0-1,-1 0 1,1 0 0,-1 0 0,1 0 0,-1 0-1,1 0 1,-1 0 0,1 0 0,-1 0-1,1 0 1,-1 0 0,1-1 0,-1 1 0,0 0-1,1 0 1,-1-1 0,1 1 0,-1 0 0,1 0-1,-1-1 1,0 1 0,1 0 0,-1-1-1,0 1 1,1-1 0,6-8 135,0-1 1,-1 0-1,0 0 1,-1 0-1,0-1 1,-1 1-1,6-19 0,0-30 360,-10 55-505,0-1 1,0 1-1,0 0 1,0 0-1,-1 0 1,0 0-1,0 0 1,0 0-1,0 0 1,0 0-1,-1 1 1,-3-8-1,2 9-16,0-1-1,1 1 0,-1 0 0,0 0 1,0 0-1,0 0 0,0 1 0,0-1 1,-1 1-1,1 0 0,0 0 0,-1 0 1,1 0-1,-1 0 0,1 1 0,-1 0 1,1-1-1,-1 1 0,1 1 0,-1-1 1,1 0-1,-1 1 0,-3 1 0,-8 1 30,1 0 0,-1 1-1,1 1 1,-16 7 0,11-3 9,0 1 0,1 1 0,0 1 1,1 0-1,1 2 0,0 0 0,1 0 1,0 1-1,1 1 0,1 1 0,-19 29 1,25-34-21,1 0 0,0 0 0,0 0 0,2 0 0,0 1 0,0 0 0,1 0 0,0 0 0,1 0 0,1 0 0,0 0 0,1 1 0,1-1-1,-1 0 1,2 0 0,0 0 0,1 1 0,0-2 0,9 24 0,-4-19-177,1-1 0,0-1 0,1 1 0,0-1 0,2-1 0,-1 0 0,2-1 0,0 0 0,0-1 0,1-1 0,17 12-1,-7-8-688,1-1-1,0-1 0,1-1 1,0-1-1,1-1 0,39 8 0,-43-14-472,-1 0-1,1-2 0,0-1 1,0-1-1,0-1 1,25-4-1,-3-3-2950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26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18 356 8157,'35'-24'-182,"-1"-1"0,-1-1 0,50-54 0,-64 59 842,-2 0 0,0-1 0,22-41 1,-36 47-34,-3 15-604,0 1 0,0-1-1,0 1 1,0-1 0,0 1 0,0-1 0,0 1 0,0-1 0,0 1 0,0-1 0,0 1 0,0-1-1,0 1 1,1-1 0,-1 1 0,0-1 0,0 1 0,0 0 0,1-1 0,-1 1 0,0-1 0,1 1-1,0-1 1,-2-1 22,1 1 0,-1 0 0,1-1 0,-1 1 0,1-1 0,-1 1 0,0 0 0,0-1 0,1 1 0,-1 0 0,0 0-1,-3-3 1,3 3 52,1 0-84,0 1 0,-1 0 0,1-1 0,0 1 0,0 0 0,0 0 0,0-1 0,-1 1 0,1 0 0,0 0 0,0-1 0,-1 1 0,1 0 0,0 0 0,-1-1 0,1 1 0,0 0-1,0 0 1,-1 0 0,1 0 0,0 0 0,-1 0 0,1 0 0,0-1 0,-1 1 0,1 0 0,0 0 0,-1 0 0,-8 0 126,1-1 0,0 1 0,-1 0 0,1 1 0,0 0-1,-1 0 1,1 0 0,0 1 0,-15 6 0,11-3-1,-1 1 0,1 1 0,0-1 0,0 2-1,1 0 1,-12 10 0,14-10-27,0 1 0,1 0-1,0 0 1,0 1 0,1 0-1,0 0 1,-5 13 0,8-17-23,1 1 1,1 0-1,-1 0 0,1 0 1,1 1-1,-1-1 1,1 1-1,0-1 1,1 0-1,0 1 0,0-1 1,1 8-1,0-10-40,0 0 0,0-1 1,0 1-1,1-1 0,0 0 0,-1 1 0,1-1 0,1 0 0,-1 0 0,1 0 0,-1-1 1,1 1-1,0 0 0,1-1 0,-1 0 0,0 0 0,1 0 0,0 0 0,0 0 0,0-1 1,0 0-1,0 0 0,0 0 0,0 0 0,1-1 0,-1 1 0,1-1 0,-1 0 0,10 0 1,-6 0 24,1-1 1,0 0 0,0 0 0,0-1-1,-1 0 1,1-1 0,0 0 0,-1 0-1,1-1 1,-1 0 0,0-1 0,0 0-1,0 0 1,-1 0 0,9-7 0,-10 6 4,0 0-1,1-1 1,-2 0 0,1-1 0,-1 1 0,0-1 0,0 0-1,-1 0 1,0-1 0,0 1 0,-1-1 0,0 0-1,0 0 1,0 0 0,-1 0 0,-1 0 0,0 0 0,0-1-1,0-9 1,-1 7-61,-1 0-1,-1 0 1,1 0-1,-2 0 1,0 0-1,0 0 1,-1 0-1,0 1 1,-1-1-1,0 1 1,0 1-1,-1-1 1,-12-13-1,4 10-1259,10 9-1214,53 25-9381,-15-9 8129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26.9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399 393 8137,'6'-1'162,"-1"-1"0,1 1 0,0-2 1,0 1-1,-1-1 0,1 1 0,-1-2 0,0 1 1,0 0-1,0-1 0,0 0 0,-1 0 0,1-1 1,-1 1-1,0-1 0,-1 0 0,1 0 0,-1 0 1,0 0-1,0-1 0,0 1 0,-1-1 0,0 0 1,0 0-1,-1 0 0,1 0 0,0-10 0,-2 15-121,-1-1-1,1 1 0,-1-1 1,0 1-1,1-1 0,-1 1 1,0 0-1,0-1 0,0 1 1,0 0-1,0 0 0,-2-2 1,1 1 35,-5-4 194,-7 4-160,1 0 0,-1 1 0,0 0 0,1 1 0,-1 1 0,0 0 1,1 0-1,-1 2 0,1 0 0,-1 0 0,1 1 0,0 1 0,-18 9 1,3-1 50,2 2 0,-1 0 1,2 2-1,0 1 0,-25 24 1,39-32-54,0 1 1,1 1 0,0-1-1,1 2 1,0-1 0,1 1-1,1 1 1,-10 23 0,15-33-73,0 0 1,1 0-1,0 0 1,0 0-1,0 0 1,0 1-1,1-1 1,0 0-1,-1 1 1,2-1-1,-1 0 1,0 1-1,1-1 0,0 0 1,0 0-1,0 1 1,1-1-1,-1 0 1,1 0-1,0 0 1,0-1-1,0 1 1,1 0-1,-1-1 1,1 0-1,0 1 1,0-1-1,0 0 1,0 0-1,1-1 1,-1 1-1,1-1 1,0 1-1,5 1 1,-1 0 14,0 0 1,0-1-1,0 0 1,1-1-1,-1 0 0,1 0 1,-1 0-1,1-1 1,0-1-1,0 0 1,-1 0-1,15-2 1,-9-1 4,-1 0-1,0 0 1,0-2 0,0 0 0,0 0 0,-1-1 0,18-11-1,-9 2 10,0-1 0,-2 0 0,1-1 0,-2-1 0,0-1 0,-2-1 0,0 0 0,15-27 0,-18 26 3,-2-1 1,0-1-1,-2 0 1,0 0 0,-2 0-1,0-1 1,-2-1-1,0 1 1,-2-1-1,-1 1 1,-1-1-1,-1 0 1,-1 0-1,-4-26 1,3 45-49,1 1 1,-1-1-1,0 0 1,0 1-1,-1-1 0,0 1 1,-6-9-1,7 11 7,-5 5 6,3 0-26,-1 0 0,1 0 0,-1 1 1,1-1-1,0 1 0,0 0 0,0 0 0,0 1 0,1-1 0,-1 1 0,1 0 0,0 0 0,0 0 0,0 0 0,1 0 0,-1 1 0,1-1 1,0 1-1,-1 5 0,-1 2 15,1 0 1,1 1-1,0-1 1,0 1-1,2 0 1,-1-1-1,2 1 1,-1 0-1,2-1 1,0 1-1,0-1 1,6 17 0,1-2 32,1-1 1,1 0 0,1 0 0,23 35 0,-27-49-24,0 1 0,1-1 0,1 0 0,0-1 0,0 0-1,1-1 1,19 13 0,-25-19-25,2 0-1,-1-1 1,0 0-1,1 0 1,-1 0-1,1-1 1,0 0-1,-1-1 1,1 1-1,0-1 1,0-1-1,0 1 1,0-1-1,0 0 1,0-1-1,0 0 1,0 0 0,9-3-1,0-1-13,1-1 0,-1-1 1,-1-1-1,0 0 0,0-1 0,0-1 0,-1 0 0,0-1 1,13-14-1,-2 0 11,-1-2 0,-1 0 0,27-43 1,-47 64 5,0 1 1,0 0-1,-1-1 0,0 0 1,0 1-1,0-1 1,1-8-1,-2 11 29,-3 3-34,0 0-1,0-1 1,0 1-1,0 0 1,1-1-1,-1 1 1,0-1-1,0 1 1,0-1-1,1 0 1,-1 0-1,-2-1 1,1 0 7,-2 0 55,-1 6 22,0-1-61,2-1-3,0 0 0,0 0 0,0 0 0,1 1 1,-1-1-1,1 1 0,0 0 0,0 0 0,0 0 1,0 0-1,0 0 0,1 1 0,-1-1 0,1 1 0,0 0 1,0-1-1,1 1 0,-3 5 0,3-2 5,0-1 0,0 1 0,1 0 1,0 0-1,0 0 0,2 11 0,-1-15-131,-1 1 0,1-1 0,0 0 0,0 0 0,1 0 0,-1 0 0,1 0 0,-1 0 0,1 0 0,0 0 0,0-1 0,0 1 0,0-1 0,1 1 0,-1-1 0,1 0 1,-1 0-1,6 3 0,2 0-845,0-1 1,0 0 0,0 0 0,1-1 0,0 0-1,17 1 1,2-1-2598,34-1 0,-8-2-2353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0:27.8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63 121 8309,'-18'-53'-746,"9"32"867,8 18 75,-11-32 843,10 29-857,0 3 1936,1 13-1734,-7 52 887,-1 98 1,13 73 642,-3-218-1863,-2 15-133,3-1-1,0 0 1,2 1 0,1-1-1,16 51 1,-14-62-1272,-6-14 984,0-1-1,0 0 1,1 1-1,-1-1 1,1 0-1,0 0 1,0 0-1,0 0 1,0 0-1,0 0 1,5 3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29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42 263 11329,'0'0'37,"1"-4"4,-1 0-20,0 0-1,0 1 1,0-1-1,0 0 0,-1 1 1,1-1-1,-1 0 1,0 1-1,0-1 1,-2-3-1,1 2 236,-4 12-160,2-2-64,2-3-16,0 0 0,-1 0 0,2 0 0,-1 1 0,0-1 0,0 1 0,1-1 0,-1 1 0,1-1 0,0 1 0,0 0 0,0 0 0,0 0 0,0 0 0,0 3 0,2 5 83,0 0 0,0 0 0,1 0 0,1-1 0,0 1 0,7 18 0,34 59 407,-16-35-234,-17-31-144,-1 1 0,-1 0 0,-2 1 0,0-1 0,-1 1 0,2 25 0,-7-42-41,0-1 1,-1 1-1,0 0 0,0-1 1,0 1-1,-1-1 1,0 1-1,-1-1 1,1 1-1,-1-1 0,0 0 1,-1 0-1,0 0 1,0 0-1,0 0 0,0 0 1,-1-1-1,0 0 1,0 0-1,-1 0 0,1 0 1,-1 0-1,0-1 1,0 0-1,-1 0 0,-10 5 1,13-7 170,-1 0 0,0 0 0,-1-1-1,1 1 1,0-1 0,0 0 0,0 0 0,-8 0 0,18-10-41,3-3-142,1 0 1,0 1-1,1 1 0,0 0 0,0 0 1,24-15-1,36-17 117,109-69 105,-138 82-259,-2-1 0,42-41 0,-69 58-43,-1-1 1,0 0-1,-1 0 1,0-1-1,14-28 1,-20 34-8,-1-1 0,-1 1 0,1-1 1,-1 0-1,-1 1 0,0-1 0,0-1 1,-1 1-1,-1 0 0,0 0 0,-1-14 1,-1 11-11,-1 0 0,0 1 0,-1 0 0,0-1 0,-1 1 0,0 1 0,-1-1 0,-1 1 1,1 0-1,-2 0 0,0 1 0,0 0 0,0 1 0,-2-1 0,1 2 0,-11-9 1,18 16-23,-14-1-26,9 2 23,4 6 17,-2 5 19,1 1 1,0-1 0,0 1-1,1 0 1,1 0-1,0 1 1,-1 23-1,6 99 50,-2-117-22,7 117 452,30 160-1,-34-274-30,-3-12 5,1 0 0,0 0 0,1 0 1,4 11-1,-6-17-10,3-3-311,0-1 0,0 0 0,0 0 0,0 0 0,0 0 1,0 0-1,0-1 0,-1 0 0,1 0 0,-1 0 0,1 0 1,-1 0-1,0-1 0,5-3 0,7-9 126,22-27-1,-4 3 56,115-85 264,-147 122-565,1 0-1,0 1 1,0-1-1,0 0 1,0 1-1,0-1 1,0 1-1,0 0 1,0 0 0,1 0-1,-1 0 1,4-1-1,0 1-2,4 0-8,-6 3 8,1-1 0,-1 1-1,1 0 1,-1 0 0,0 1 0,0-1 0,0 1-1,0 0 1,-1 0 0,1 0 0,-1 1-1,1-1 1,-1 1 0,0-1 0,-1 1 0,1 0-1,3 7 1,13 27 5,-6-11-731,1-1 1,1 0-1,32 40 0,-43-61 339,1-1 1,-1 0-1,1 0 0,0 0 1,0 0-1,0-1 0,0 0 0,1 0 1,-1 0-1,1 0 0,0-1 0,-1 0 1,13 2-1,-10-3-88,1 0-1,0-1 1,-1 0 0,1-1-1,0 1 1,-1-2 0,1 1-1,15-6 1,5-5-440,0-1-1,-1-1 1,0-2-1,32-24 1,-43 29 766,3-2 215,0-1-1,-1 0 1,0-2 0,-2 0-1,0-1 1,0-1 0,-2 0-1,0-1 1,19-33 0,-30 41 267,0 0 0,0-1 1,2-11-1,-5 19 24,-5 0-191,-11-14-5,15 17-149,-1 0 0,0 1-1,1-1 1,-1 1-1,0-1 1,0 0 0,1 1-1,-1-1 1,0 1-1,0 0 1,0-1 0,0 1-1,0 0 1,0-1-1,0 1 1,0 0 0,0 0-1,0 0 1,0 0-1,0 0 1,0 0 0,0 0-1,0 0 1,1 0 0,-2 1-1,1-1 15,-1 0-6,0 0 0,0 0 0,0 0 1,0 0-1,0 0 0,0 0 0,0 0 1,0 1-1,0-1 0,1 1 1,-1 0-1,0-1 0,0 1 0,-2 1 1,-3 1 39,-4 2 22,-1-1 1,1 2-1,1-1 0,-1 2 1,1-1-1,0 1 0,0 1 0,1 0 1,0 0-1,1 1 0,-1 0 0,2 1 1,-1-1-1,1 1 0,1 1 0,0-1 1,0 1-1,1 0 0,1 1 1,0-1-1,0 1 0,1 0 0,1 0 1,0 0-1,0 0 0,1 18 0,1-25-28,1 0 0,-1-1-1,1 1 1,0 0-1,1-1 1,-1 1-1,1-1 1,0 0 0,0 1-1,0-1 1,6 7-1,-6-8-9,-1-1 0,1 1-1,0-1 1,1 1 0,-1-1-1,0 0 1,1 0 0,-1 0-1,1 0 1,0-1 0,-1 1-1,1-1 1,0 1 0,0-1-1,0 0 1,5 1 0,-6-2 154,-1 0-183,-1-1 0,1 1 0,0 0 0,-1 0 0,1-1 0,-1 1 0,1 0 0,0 0 0,-1 0 0,1 0-1,0 0 1,0 0 0,-1 0 0,1 0 0,0 0 0,-1 0 0,1 0 0,0 0 0,-1 1 0,1-1 0,-1 0 0,2 1 0,-1-1-2,-1 0 1,1 1-1,0-1 0,0 0 1,0 0-1,-1 1 0,1-1 0,0 0 1,0 0-1,0 0 0,0 0 1,-1 0-1,1 0 0,0 0 0,0-1 1,0 1-1,0 0 0,-1 0 1,1-1-1,0 1 0,0 0 1,-1-1-1,1 1 0,0-1 0,0 1 1,-1-1-1,1 0 0,16-13 239,0-1-1,-2 0 1,0-2-1,-1 0 1,16-24-1,-10 15 57,40-44-1,-54 64-272,22-19 29,-26 24-60,-1 0 0,0 0 0,1 0 0,-1 0-1,1 1 1,-1-1 0,1 0 0,-1 1-1,1 0 1,-1-1 0,1 1 0,0 0 0,-1 0-1,1 0 1,0 0 0,-1 0 0,1 0-1,0 0 1,-1 0 0,4 1 0,-1 1 1,0 0 1,1 1 0,-1-1-1,0 1 1,0-1 0,-1 1-1,1 0 1,0 1-1,-1-1 1,0 1 0,0-1-1,0 1 1,0 0 0,-1 0-1,1 0 1,-1 0 0,2 6-1,20 56 71,37 93 752,-60-158-783,0 0 0,0 0 0,0 0 0,0 0 0,0 0 0,0 0 0,0-1 1,0 1-1,0 0 0,0-1 0,0 1 0,0-1 0,0 1 0,1-1 0,-1 1 1,0-1-1,0 0 0,1 0 0,-1 1 0,0-1 0,0 0 0,1 0 0,-1 0 1,0-1-1,1 1 0,-1 0 0,0 0 0,2-1 0,3 0 97,0-3 39,11-12-46,-1 0-1,0-2 0,-1 1 1,-1-2-1,20-33 0,3-4 64,-36 54-197,0 1 1,0-1-1,-1 0 0,1 1 1,1 0-1,-1-1 0,0 1 0,0 0 1,0-1-1,1 1 0,-1 0 1,1 0-1,-1 0 0,1 0 0,-1 0 1,1 0-1,2 0 0,-3-2-7,3 7 12,4 6 0,-1 1 1,0 0-1,0 0 1,7 19 0,-9-17 2,1-1 1,0 0 0,1-1 0,0 0 0,1 0-1,9 10 1,-12-15 11,24 18 52,-28-23-69,1 0 0,-1 0 0,1-1 0,0 1 0,-1 0 0,1-1-1,0 1 1,-1-1 0,1 0 0,0 0 0,0 0 0,-1 0 0,1 0 0,0 0 0,0 0 0,-1 0 0,1 0 0,0-1 0,-1 1 0,4-2-1,13-8 3,-1 0-1,-1-1 0,0 0 1,-1-2-1,0 0 0,0 0 1,-2-2-1,1 0 0,-2 0 1,18-29-1,-12 15-16,-1-2 0,-2 0 0,-1 0 0,-1-1 0,12-49 0,-20 56-5,0 1-1,-2-1 1,-1 0 0,-1 0 0,-1 1 0,-4-35-1,2 42-3,-1 1 0,0 0 0,-1 1 0,-1-1 0,-1 1 0,0 0 0,-1 0 0,0 0 0,-1 1 0,-17-22 0,23 33 11,0 0 0,-1 1 1,1 0-1,-1-1 0,1 1 1,-1 0-1,0 0 0,0 1 1,0-1-1,0 0 0,0 1 0,0 0 1,0 0-1,0 0 0,-7-1 1,7 1 5,1 1 0,0 1 0,-1-1 1,1 0-1,-1 0 0,1 1 0,-1 0 1,1-1-1,0 1 0,-1 0 0,1 0 1,0 0-1,0 1 0,0-1 0,0 0 1,0 1-1,0-1 0,0 1 0,0 0 1,1 0-1,-1 0 0,-2 3 0,-2 5 22,0 0 0,1 1-1,1-1 1,-1 1 0,1 0-1,1 0 1,0 1 0,1-1 0,0 0-1,1 1 1,0 0 0,1 15-1,2 18 207,14 79-1,-15-119-211,8 49-142,35 179 1011,1-82-4068,-40-136 1678,11 27-10177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31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 10869,'0'0'-301,"1"-4"49,1-4 210,-2 8 60,0 0-1,0 0 1,0-1 0,0 1-1,0 0 1,0 0 0,0 0-1,0 0 1,0-1 0,0 1-1,0 0 1,0 0 0,0 0-1,0-1 1,0 1 0,0 0-1,1 0 1,-1 0 0,0 0-1,0 0 1,0-1 0,0 1-1,0 0 1,1 0 0,-1 0-1,0 0 1,0 0 0,0 0-1,0 0 1,1 0 0,-1-1-1,0 1 1,0 0 0,0 0-1,0 0 1,1 0 0,-1 0-1,0 0 1,0 0 0,0 0-1,1 0 1,-1 0 0,0 0-1,0 0 1,0 0 0,1 1-1,-1-1 1,0 0 0,0 0-1,0 0 1,0 0 0,1 0-1,-1 0 1,0 0 0,0 0-1,0 1 1,0-1 0,1 0-1,21 26 123,-16-19-4,9 25 1228,12 4 3248,-25-35-4115,7 82 13,-3 178 34,-2-204-3,2-1-1,22 87 1,-7-61 2542,-20-81-2991,0 0-1,-1 0 0,1 0 1,0 0-1,-1 0 1,1-1-1,0 1 0,0 0 1,0 0-1,0 0 1,0-1-1,0 1 0,0-1 1,0 1-1,0-1 1,0 1-1,0-1 0,0 1 1,0-1-1,0 0 1,0 0-1,1 1 1,-1-1-1,0 0 0,0 0 1,0 0-1,0 0 1,3-1-1,-3 1-295,4 0 494,21-41 231,-10 12-254,-14 27-185,14-28 96,-15 27-137,-1 2-59,1 0 0,-1 0 1,0 0-1,0 0 0,0-1 0,1 1 0,-1 0 1,1 0-1,-1 0 0,1 0 0,-1 0 0,1 0 1,0 0-1,-1 0 0,1 0 0,0 0 1,0 0-1,-1 0 0,2 0 0,0-1-75,0 0-1,0 0 0,0 0 0,-1 0 1,1 0-1,-1 0 0,0-1 0,0 1 1,1 0-1,-1-1 0,-1 1 0,1-1 1,0 1-1,-1-1 0,1-4 0,0 4 96,0-1-8,5-15-1,1 0 0,18-34-1,-19 42 11,-5 9-2,1-6 5,13-16 6,-14 22-10,1-1-12,19-17-46,-19 18 46,2 1-30,32-8-40,-32 8 66,1 2-21,59 11-24,-60-11 63,34 15 56,-23-2-1247,-9-8-1786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33.8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398 765 6529,'2'-2'-232,"6"-7"58,-6 7 53,10-12 362,-10 9 74,1 0 0,-2 1 1,1-1-1,0-1 1,-1 1-1,0 0 1,0 0-1,0-6 0,-1 6 766,-2 1-752,-19-26 751,18 28-864,-3 1-15,-12 1-69,0 1 0,0 0-1,1 1 1,-1 1-1,1 1 1,-1 1-1,1 0 1,-25 12 0,21-8 39,1 1 0,0 0 0,1 2 1,0 0-1,1 1 0,-28 27 0,39-33-22,0 1 0,1 0 0,0 1 0,0-1 0,1 1 0,0 0 0,0 0 0,-5 18 0,10-24-68,0 0 0,0 0 0,0 0 0,0 1 0,1-1 0,-1 0 0,1 0 0,-1 0 0,1 0 0,0 0 0,1 0 0,-1 0 0,0 0 0,1 0 0,-1-1 0,1 1 0,0 0-1,0-1 1,0 1 0,0-1 0,1 0 0,-1 0 0,1 0 0,-1 0 0,1 0 0,0-1 0,-1 1 0,1-1 0,0 1 0,0-1 0,0 0 0,0 0 0,0-1 0,1 1 0,-1-1 0,0 1 0,0-1 0,4 0 0,7-2 88,1-2 0,-1 1 0,0-1 0,0-1 0,0-1 0,-1 0 0,0-1 0,0 0 0,0-1 0,-1 0 0,0-1 0,-1 0 0,17-19 0,0 0 111,-2-2 1,-1 0-1,-2-2 0,23-39 0,-32 45-187,-1 0 0,0-1 0,-2-1 0,-2 0 0,0 0 0,-2-1 0,-1 0 0,-1 0 0,-2-1-1,0 1 1,-2-1 0,-2 0 0,-1 1 0,-1-1 0,-1 1 0,-1 0 0,-2 0 0,-1 0 0,-17-39 0,24 65-87,0-1 0,-1 1 0,1-1 0,-1 1 0,1 0 0,-1-1 0,0 1 0,0 0 0,-1 0 0,1 1-1,-1-1 1,1 0 0,-1 1 0,0-1 0,0 1 0,0 0 0,-5-2 0,5 2 15,-3 6 4,0 1-2,1 0 0,0 1 0,-1-1-1,2 1 1,-1 0 0,1 0 0,0 1 0,0-1 0,0 1 0,1 0 0,0 0-1,1 0 1,-1 0 0,1 1 0,-1 10 0,-1 17 101,1 1-1,2-1 1,2 0-1,1 1 1,1-1-1,2 0 1,2-1-1,1 1 1,2-1 0,1-1-1,19 41 1,-22-58-470,0-1 1,2 0-1,0 0 0,23 25 1,-25-31-889,1-1 0,0-1 1,10 8-1,-11-10-995,0-1 0,0 1 0,0-1 0,13 3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34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4 13733,'-1'-3'-32,"0"8"140,-4 13-1,1 1-1,1 0 0,-1 27 0,22 335 2218,-6-229 65,-10-117-349,-2-31 418,3-13-2099,5-19 9,1 1 0,2 0-1,26-51 1,-27 65-278,0 0-1,1 1 1,0-1 0,1 2-1,0 0 1,23-16-1,-30 23-76,0 1 0,0-1-1,0 1 1,1 1 0,-1-1-1,1 1 1,0 0-1,-1 0 1,1 0 0,0 1-1,0 0 1,0 0 0,0 1-1,0-1 1,0 1 0,0 1-1,0-1 1,0 1-1,0 0 1,11 3 0,-15-3-9,0 0-1,0 0 1,-1 0 0,1 0 0,0 0-1,-1 0 1,1 1 0,0-1 0,-1 1 0,1-1-1,-1 1 1,0-1 0,0 1 0,1 0-1,-1 0 1,0-1 0,-1 1 0,1 0 0,0 0-1,0 0 1,-1 0 0,1 0 0,-1 0-1,0 0 1,1 0 0,-1 0 0,0 0-1,0 1 1,-1 2 0,0 3 8,-1-1 1,0 0-1,0 0 0,-1 0 1,1 0-1,-5 7 0,-2 2 2,0-1 0,-1 0-1,-1-1 1,0 0 0,-18 17 0,-68 52-718,9-14-4711,85-66 4454,13-3-2980,28 2 3364,-20-4 59,79-31 174,-1-4 0,-3-3 1,-1-5-1,154-102 0,-244 145 361,79-55 904,-70 48-612,-1 0-1,0 0 0,0-1 0,15-20 0,-24 29-283,-1 0 1,1 1-1,-1-1 0,1 0 0,-1 1 0,0-1 1,1 0-1,-1 1 0,0-1 0,0 0 1,1 0-1,-1 1 0,0-1 0,0 0 1,0 0-1,0 1 0,0-1 0,0-1 0,-9-3 514,-22 9 56,27-4-650,-9 5 231,-1-1 1,1 2 0,0 0-1,0 0 1,1 1 0,-1 1-1,2 0 1,-15 12 0,6-5 53,-3 3 110,1 1 0,0 0 0,-28 35 0,38-40-141,1 0 1,1 1-1,0 0 0,1 1 0,1 0 0,-11 32 1,17-45-181,1 1 0,0 0 0,0-1 0,1 1 0,-1 0 0,1 0 0,-1-1 0,1 1 0,1 0 0,-1 0 0,0 0 0,1-1 0,0 1 1,0 0-1,0-1 0,0 1 0,0-1 0,4 7 0,-2-6-191,1 0 1,-1 0 0,0-1-1,1 0 1,0 1-1,0-1 1,0-1-1,0 1 1,0 0-1,0-1 1,1 0 0,8 3-1,4 0-902,1-1 1,0-1-1,0 0 0,1-2 1,-1 0-1,31-2 0,9-4-3087,11-3-1666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38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33 10409,'0'0'-568,"7"-6"383,28-21 5796,-36 37-5477,-2 63 251,-1 233 1721,5-224-1644,-6-49-3462,4-29 793,-7-13-5195,-35-33 3513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39.1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1 142 9161,'5'-25'192,"0"7"88,0 0 360,2-7-52,1 4-124,3 5-296,-1 2-356,15 10-1616,-1 34-5841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39.5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 72 5781,'5'17'392,"0"0"0,-1 1 0,0-1 1,-2 1-1,0-1 0,-1 1 1,-1 0-1,0 0 0,-5 25 1,2-20 817,3-19-560,0 0 64,-2 14 79,2-13 74,-1-3 52,1-1-787,0-1 0,0 0 0,0 1 0,-1-1 0,1 0 0,0 0 0,0 1 0,0-1 0,0 0 0,0 0 0,0 1 0,0-1 0,-1 0 0,1 0 0,0 1 0,0-1 0,0 0 0,-1 0 0,1 0 0,0 0 0,0 1 0,-1-1 0,1 0 0,0 0 0,0 0 0,-1 0 0,1 0 0,0 0 0,0 0 0,-1 1 0,1-1 0,0 0 0,-1 0 0,1 0 0,-11-7 1051,-9-17-1793,18 21 1068,-4-6-285,0 0 1,0 0-1,1 0 0,1-1 1,0 1-1,0-1 1,1 0-1,0-1 0,0 1 1,1 0-1,1-1 1,0 1-1,0-1 0,1 1 1,2-17-1,-1 21-128,1 0-1,0 0 1,1 0-1,-1 0 1,1 0 0,0 0-1,1 1 1,-1 0-1,1-1 1,0 1 0,0 1-1,1-1 1,-1 1-1,1-1 1,0 1 0,1 0-1,-1 1 1,0 0-1,1 0 1,10-5-1,-5 4-16,0 0-1,0 1 0,0 0 0,0 1 1,0 0-1,1 1 0,-1 0 0,1 1 1,-1 0-1,15 2 0,-17 0-12,1 0-1,-1 1 0,1 0 1,-1 0-1,0 1 0,0 0 1,0 1-1,-1-1 0,0 2 1,0-1-1,0 1 0,0 1 1,-1-1-1,0 1 0,-1 0 0,7 9 1,5 11 55,-1 0 1,-1 1-1,18 44 0,-5-8 75,-23-53-1385,19 44 3101,-19-36-7343,-4-2-7637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41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383 318 9701,'6'-7'-233,"17"-32"-974,-17 23 1606,0-1 0,-1 0 1,-1 0-1,0-1 0,1-26 0,-5 38-282,0-1 0,-1 1 0,1 0 0,-1 0 0,0 0 0,-1 1 1,0-1-1,0 0 0,0 0 0,0 1 0,-1-1 0,0 1 0,0 0 0,-1 0 1,1 0-1,-1 0 0,0 1 0,-1-1 0,1 1 0,-1 0 0,1 0 0,-1 1 1,0 0-1,-1-1 0,1 2 0,-1-1 0,-9-3 0,10 5-73,-1 0 0,0 0-1,1 0 1,-1 1 0,0 0 0,1 0-1,-1 0 1,0 1 0,1 0 0,-11 3-1,2 0 66,0 0-1,1 1 0,-16 8 0,9-2 62,1 0 0,1 1 0,0 1 0,0 0 0,-21 23 0,31-28-15,1 0-1,0 1 1,1-1 0,0 1-1,0 1 1,1-1 0,0 1-1,1 0 1,0 0 0,0 0-1,1 0 1,-3 19 0,6-27-107,0 0 1,0 0 0,0 0-1,0 0 1,0 0-1,1 0 1,-1 0 0,1 0-1,-1 0 1,1 0-1,0 0 1,-1-1 0,1 1-1,0 0 1,1 1 0,1 3 95,-1-3-49,0 1-1,0-1 1,0 1 0,0-1 0,0 0 0,1 0 0,-1 0-1,1 0 1,0-1 0,0 1 0,0-1 0,0 1-1,0-1 1,1 0 0,-1 0 0,0-1 0,1 1 0,0-1-1,-1 0 1,1 0 0,0 0 0,0 0 0,0 0 0,-1-1-1,6 0 1,2 1 116,1-2-1,-1 1 0,0-2 1,0 1-1,0-2 0,0 1 1,16-7-1,-7-1 89,1-1 0,-1 0 0,-1-2 0,0 0 0,-1-1 0,-1-1 1,0-1-1,16-20 0,-26 29-151,1 0-1,-1 0 1,1 0 0,0 1 0,15-8 0,-21 12-77,4 3 3,22 5-296,-1 2 0,1 1 1,48 23-1,-31-12-1368,85 41-4347,31 13-5427,-119-58 6324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42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732 289 9989,'6'-6'77,"0"1"-1,0-1 1,-1 0-1,0-1 1,0 1 0,0-1-1,-1 0 1,0-1 0,4-10-1,-1 0 774,-2-1 0,7-36 0,-11 49-636,-1-1 0,0 0 0,0 1 0,0-1 0,-2-7-1,1 10-156,1 1-11,0 0 0,-1 0 0,0 0 1,0 0-1,0 0 0,0 0 0,0 1 0,0-1 0,-1 0 0,0 1 0,1-1 0,-1 1 0,0 0 0,0-1 0,0 1 0,0 0 0,-1 0 0,1 0 0,0 1 0,-1-1 0,0 1 0,1-1 0,-1 1 0,-4-2 0,0 1 0,0-1-1,-1 2 0,1-1 1,-1 1-1,1 0 0,-1 0 1,1 1-1,-11 1 0,-11 3 52,-1 2 0,1 1-1,0 1 1,0 2 0,1 0 0,0 2-1,1 2 1,1 0 0,0 1-1,1 2 1,1 1 0,-26 23 0,38-30 13,0 2 0,1-1 0,0 2 0,1-1 0,0 1 1,1 1-1,-11 24 0,17-32-47,0 0 0,1 0 0,0 0 1,0 0-1,1 0 0,0 0 0,0 1 0,1-1 1,0 8-1,0-11-18,1 0 0,0 0 0,0 1 0,0-1 0,0 0 0,1 0 0,0 0 0,0 0 0,0 0 0,0-1 0,0 1 0,1-1 0,0 1 0,0-1 0,0 0 0,3 4 0,0-4-7,-1 1 0,0-1 1,0 0-1,1 0 0,0-1 1,0 0-1,-1 0 0,1 0 1,0-1-1,1 0 0,-1 0 0,0 0 1,0-1-1,0 0 0,1 0 1,-1 0-1,0-1 0,0 0 1,11-3-1,7-3 75,-1-1 0,0 0 0,35-20 1,-35 15 110,-1-1 1,29-25 0,-30 22 347,42-25 1,-61 41-364,-2 10-103,-6 103 125,-4 88 52,16 234 0,7-318-203,-5-58-13,-2 1 0,-3-1-1,-8 104 1,5-154-63,-1 0-1,-1-1 1,0 1 0,0 0 0,0-1 0,-1 1-1,0-1 1,0 0 0,-1 0 0,0 0 0,0 0-1,-1-1 1,0 0 0,0 0 0,0 0 0,-1 0-1,0-1 1,0 0 0,0 0 0,-1-1 0,1 0-1,-1 0 1,0 0 0,0-1 0,-1 0 0,1 0-1,-1-1 1,1 0 0,-1 0 0,0-1 0,0 0-1,0 0 1,0-1 0,1 0 0,-10-1 0,-5-1-9,1-1 1,-1-1 0,1-1-1,0-1 1,1 0 0,-1-2-1,2 0 1,-1-1 0,1-1-1,0-1 1,1-1 0,0-1-1,1 0 1,0-1 0,2 0 0,-1-2-1,2 0 1,0-1 0,-14-22-1,15 20-222,1-1-1,0 0 1,2-1 0,0 0-1,2-1 1,0 1-1,2-2 1,0 1 0,1-1-1,2 0 1,0 0-1,1 0 1,2 0-1,0-1 1,1 1 0,2 0-1,9-43 1,-4 43-365,0-1 1,2 1-1,1 0 0,0 1 1,2 1-1,0-1 1,1 2-1,2 0 0,28-29 1,-14 21-742,1 1 1,2 1-1,0 2 0,2 2 1,39-20-1,14-1-3093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43.5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234 502 8445,'58'-149'-1924,"-41"89"3484,-16 56-986,-2 4-563,1 0 1,-1 0-1,1 0 0,0 0 0,-1-1 0,1 1 0,0 0 0,-1 0 0,1 0 0,0 0 0,-1 0 0,1-1 0,0 1 0,-1 0 0,1 0 0,0 0 0,0-1 0,-1 1 0,1 0 0,0 0 0,0-1 0,-1 1 0,1 0 0,0-1 0,0 1 0,0 0 0,0-1 0,-1 1 7,1-1 0,0 1 0,0-1 0,-1 1 0,1-1-1,0 1 1,-1-1 0,1 1 0,-1 0 0,1-1 0,0 1 0,-1 0-1,1-1 1,-1 1 0,1 0 0,-1 0 0,1 0 0,-1-1 0,1 1-1,-1 0 1,1 0 0,-1 0 0,1 0 0,-1 0 0,1 0-1,-1 0 1,1 0 0,-1 0 0,1 0 0,-1 0 0,0 0 0,1 0-1,-1 0 1,1 1 0,-1-1 0,0 0 0,-16 5 187,1 1 0,-1 0 0,1 1 0,0 1 0,1 0 0,0 1 0,0 1 0,1 0 0,-20 19 0,24-20-41,0 1-1,0 0 1,1 0 0,0 1-1,1 1 1,0 0-1,1 0 1,0 0 0,1 1-1,1-1 1,0 1-1,-7 27 1,11-32-23,0 0-1,1 0 1,0 0 0,0 0 0,1 1 0,-1-1-1,2 0 1,-1 0 0,1-1 0,1 1-1,-1 0 1,1-1 0,0 1 0,1-1-1,0 0 1,0 0 0,1 0 0,0-1-1,5 7 1,-2-5 22,1 0 0,0 0 0,0-1 0,0 0 1,1-1-1,0 0 0,0 0 0,1-1 0,-1-1 0,1 0 0,0 0 0,15 3 0,-20-7-107,0 1 0,0-1-1,0 0 1,1 0 0,-1 0 0,0-1 0,0 0-1,0-1 1,0 1 0,0-1 0,0 0-1,0 0 1,0-1 0,-1 0 0,0 0 0,1 0-1,-1-1 1,0 0 0,0 1 0,6-8-1,-4 0-3,0 1 0,-1-2-1,0 1 1,0-1 0,-1 0 0,-1 0-1,0 0 1,0-1 0,-2 0-1,3-14 1,-2 9-56,0 1 0,1 0 0,2 0 1,-1 0-1,15-27 0,-17 39-14,-1 1-1,1-1 1,0 1 0,1 0-1,-1 0 1,7-6 0,-7 9-11,2 6-55,-2-3 83,-1 0 1,1 1-1,-1-1 0,0 1 0,0 0 1,0 0-1,0 0 0,0 0 1,-1 0-1,1 0 0,-1 0 0,0 1 1,0-1-1,0 0 0,0 1 0,-1-1 1,1 7-1,1 25 14,1-1 1,2 0 0,10 39-1,-12-63-4,0-1-1,0 0 1,0 0-1,1 0 1,0-1-1,1 1 1,0-1-1,0 0 1,1 0-1,0-1 1,0 0-1,1 0 1,0 0-1,0-1 1,1 0-1,10 7 1,-14-11-5,-1 0 0,1-1 0,0 1 0,0-1 0,0 0 0,-1 0 0,1 0 0,0 0 0,0-1 0,0 0 0,0 0 0,0 0 0,0 0 0,0-1 0,0 1 0,0-1 0,0 0 0,0 0 0,0 0 0,0-1 0,-1 1 0,1-1 0,-1 0 0,1 0 0,-1-1 0,0 1 0,0 0 0,0-1 0,5-5 0,-4 4-4,-1 0 1,1 0-1,-1-1 0,0 1 0,-1-1 1,1 1-1,-1-1 0,0 0 0,0 0 0,0 0 1,-1 0-1,0 0 0,0 0 0,0 0 1,-1-1-1,1 1 0,-1 0 0,0 0 0,-1-1 1,-1-9-1,-2 5-4,1 1-1,-1-1 1,0 1 0,-1 0-1,0 0 1,-1 0 0,0 1-1,0 0 1,-1 0 0,-11-11 0,-1 4-231,0 1 1,0 1 0,-1 1-1,-1 1 1,0 0 0,-41-13-1,58 22-245,13 10-2513,7 3 2569,0 0-1,1-1 1,0-1 0,35 14 0,9-4-174,0-4 1,1-1-1,1-4 1,100 4-1,-107-13 964,0-3-1,0-2 1,-1-3-1,1-2 1,75-23-1,-118 28-116,-1 0 0,1-1 0,-1-1 0,-1 1 0,1-2 1,19-14-1,-20 5 150,-9 13-330,0-1 310,-9-2-214,2 2-131,0 0 0,0 0 0,-1 0 0,1 1 0,-1 0 0,0 0 1,0 0-1,0 1 0,0 0 0,-1 0 0,-11-2 0,-3 3 52,1 0 0,-1 1 0,0 2-1,0 0 1,1 1 0,-1 0 0,-31 12 0,23-5 55,-1 2 0,1 0 0,1 3 0,-36 23 0,43-24-6,0 2 1,0 0-1,-24 26 0,39-35-66,-1 0 0,1 0 0,1 1 0,-1 0 0,1 0 0,1 0 0,-1 1 0,1-1 0,1 1 0,0 0 0,0 0 0,-2 16 0,4-21-37,1-1 0,0 1 1,0 0-1,0 0 0,0 0 1,1 0-1,-1-1 0,1 1 1,0 0-1,0 0 0,1-1 1,-1 1-1,1-1 0,-1 1 1,1-1-1,0 0 0,1 0 1,-1 0-1,0 0 0,1 0 1,0 0-1,0 0 0,0-1 0,0 0 1,0 1-1,0-1 0,0 0 1,1-1-1,4 3 0,-1-1 13,0-1 0,1 0 0,-1 0 0,1-1 0,-1 0 0,1 0 0,-1-1 0,1 0 0,0 0 0,-1-1 0,1 0-1,-1 0 1,1-1 0,7-2 0,4-3 47,-1-2 0,1 0 0,-1-1 0,-1 0 0,0-2-1,-1 0 1,0-1 0,27-28 0,-22 18 41,-1-1 1,-1-2-1,-1 1 0,-1-2 0,14-31 0,-18 29-31,-2-1 0,-1 0 0,-1 0 0,7-44 0,5-125 445,-8 63-130,-15 111-339,2 21 67,-4 13-95,-3 14-6,0 0 0,2 0-1,0 0 1,2 1 0,0-1 0,2 1-1,0 0 1,2 0 0,1-1 0,1 1-1,6 27 1,-2-18-391,2-1 0,1 0 0,1-1-1,2 0 1,1 0 0,1-1 0,32 45 0,-36-62-716,0 0-1,0-1 1,1-1-1,1 0 1,0 0-1,1-1 1,-1-1 0,2 0-1,-1-1 1,1-1-1,1 0 1,28 8-1,2-1-4461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8:28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222 417 7837,'0'0'-227,"0"1"-94,1-1 326,-1 0 0,0 1 0,0-1 0,0 1 0,1-1 0,-1 0 0,0 1 0,1-1 0,-1 0 0,0 1 0,1-1 0,-1 0-1,1 0 1,-1 1 0,0-1 0,1 0 0,-1 0 0,1 0 0,-1 0 0,0 1 0,1-1 0,-1 0 0,1 0 0,-1 0 0,1 0 0,-1 0 0,1 0 0,-1 0 0,1 0 0,-1 0 0,0 0 0,1-1 0,-1 1 0,1 0 0,-1 0 0,1 0 0,-1 0 0,0-1-1,1 1 1,-1 0 0,1-1 0,4-4 85,-1-1 0,0 0-1,0 0 1,0-1-1,-1 1 1,0-1 0,0 0-1,0 0 1,-1 0 0,0 0-1,1-13 1,-2 11 32,0 1-24,0 1-1,0 0 0,-1-1 0,0 1 0,-1-1 0,0 1 0,0-1 0,-2-7 0,2 10-57,-3-9 179,-1 0 1,0 0-1,-12-21 0,17 35-219,-4-8 104,0 1-1,0 0 0,-1 0 0,0 1 1,-1-1-1,1 1 0,-13-10 0,12 11 8,-1 1-1,0 1 1,0-1-1,0 1 1,0 0-1,-9-2 1,13 4 173,-3 3-134,-1 0-48,1 0-1,0 0 1,0 1-1,0 0 1,0 0-1,0 0 1,0 1-1,1 0 0,0 0 1,0 0-1,0 1 1,0 0-1,-6 9 1,4-3 144,1 1 1,1 0-1,0 0 1,0 0-1,1 1 1,1-1-1,-4 24 1,7-29-125,0 0 1,0 0 0,1 0-1,0 0 1,0 0-1,1-1 1,-1 1-1,1 0 1,1-1-1,2 7 1,1 1 179,-5-11-223,0-1-1,1 1 1,-1 0 0,1-1 0,-1 1-1,1-1 1,0 0 0,0 0 0,0 0-1,0 0 1,1 0 0,-1 0-1,0 0 1,1-1 0,0 1 0,-1-1-1,5 2 1,-2-1 98,1 0 0,0 0 0,0-1 0,0 0 0,0 0 0,11 0 0,-13-1-122,0-1-1,-1 0 1,1 0-1,-1 0 1,1 0-1,-1 0 0,1-1 1,-1 1-1,0-1 1,0 0-1,0 0 1,0 0-1,0-1 1,0 1-1,0-1 1,4-5-1,2-2 118,-1-1 0,13-22 0,2-15 181,-11 21-131,22-36 1,-34 62-224,0 1 0,1-1 0,-1 0 0,0 0 0,1 0 0,-1 0 0,1 1 0,-1-1 0,1 0 0,-1 1 0,1-1 0,-1 0 0,1 1 0,0-1 0,-1 0 0,1 1 0,0-1 0,0 1 0,-1-1 1,1 1-1,0 0 0,0-1 0,0 1 0,0 0 0,-1 0 0,1-1 0,0 1 0,0 0 0,0 0 0,0 0 0,0 0 0,0 0 0,0 0 0,0 0 0,-1 1 0,1-1 0,0 0 0,0 0 0,0 1 0,1 0 0,2 2 1,0 1 0,-1-1 0,0 1 0,1 0 0,-2 0 0,5 7-1,5 6 11,20 29-4,-19-27 25,0 0 1,25 25 0,-36-42-26,0 0 0,0 0 1,0-1-1,0 0 0,0 1 1,0-1-1,0 0 0,1 0 0,-1 0 1,1 0-1,-1 0 0,1-1 1,-1 1-1,1-1 0,-1 0 0,1 1 1,-1-1-1,1 0 0,-1-1 1,1 1-1,-1 0 0,1-1 1,-1 1-1,4-2 0,2-1 3,0 0 0,-1-1-1,1 0 1,-1 0 0,0-1 0,7-5-1,16-16 15,0-2-1,34-42 0,15-15-74,-77 83 23,2 7-28,4 7 49,0 0 1,-1 1-1,8 18 0,-9-16 9,1-2 0,0 1 1,1-1-1,13 17 0,-13-21 3,-5-4 14,1 0 1,-1-1-1,1 0 1,0 1-1,1-2 0,-1 1 1,1 0-1,0-1 0,0 0 1,0 0-1,10 4 0,-13-7 2,0 1 0,0-1 0,1 0 0,-1 0 0,0 0-1,0 0 1,1-1 0,-1 1 0,0 0 0,0-1 0,0 0-1,0 1 1,0-1 0,0 0 0,0 0 0,3-2 0,28-22 184,-8 0-62,-2-2 0,0 0 0,19-33 0,-23 32-23,9-9 43,18-28 108,-33 50-237,-9 12-29,-1 0 7,-2 3-7,0 0-1,0 1 1,0-1-1,0 0 1,0 1-1,0-1 1,0 0-1,0 1 1,0 0-1,0-1 1,0 1-1,0-1 1,0 1-1,-1 0 1,1 0-1,0-1 0,-1 1 1,1 0-1,0 0 1,-1 0-1,1 0 1,-1 0-1,1 0 1,-1 0-1,1 0 1,-1 0-1,0 0 1,0 0-1,1 2 1,4 42 7,-4-28 9,13 116 37,5 0 1,56 195 0,-42-221-36,-13-45-5,-1 2-1,-4 0 1,10 90 0,-24-143-16,0-1 0,-1 1 0,-1-1-1,0 1 1,0-1 0,-1 0 0,0 1-1,-1-1 1,0 0 0,-6 12 0,7-17 0,-1 0 0,0-1 0,0 0 0,-1 0 0,1 0 1,-1 0-1,0 0 0,0-1 0,0 1 0,0-1 0,-1 0 0,1 0 1,-1-1-1,0 0 0,0 1 0,1-1 0,-2-1 0,1 1 0,0-1 1,0 0-1,0 0 0,-6 0 0,-3-1-2,0 0-1,-1-1 1,1 0 0,0-1-1,0-1 1,0 0 0,1-1-1,-1 0 1,1-1 0,0 0-1,0-2 1,-20-11 0,20 9-34,-1 0 1,1-1-1,1 0 0,0-1 1,0 0-1,1-1 0,1 0 1,0-1-1,1 0 1,-14-25-1,17 23-134,1-1 1,0 0-1,1 0 0,1 0 1,0 0-1,2 0 0,0-1 1,0 1-1,2-1 0,0 1 1,0-1-1,2 1 0,0 0 1,10-30-1,-3 17-280,1 0 1,1 1 0,2 1-1,0 0 1,2 1-1,1 0 1,25-28 0,-16 26-769,1 0 1,2 1-1,62-43 0,-64 52-1105,0 2-1,55-24 0,-35 23-2488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0:28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13 123 7157,'-4'-5'-76,"-5"-11"-382,9 14 441,1 1-1,-1-1 1,0 1 0,1 0 0,-1-1 0,1 1 0,-1-1 0,1 1 0,0 0 0,0-1 0,-1 1 0,3-2 0,-1 0-17,0 1 24,0 0 0,0-1 0,0 1 0,0 0 0,1 0 0,-1 1 0,1-1 0,-1 0 0,1 1 0,0 0 0,-1-1 0,1 1 0,0 0 0,0 1 1,0-1-1,5 0 0,3-2-3,23-7 397,61-8 0,-18 4 54,-31 6 642,-21 15-602,-21 11-75,-3-14-304,0-1 0,-1 1 0,1 0-1,-1 0 1,0-1 0,0 1 0,-1 0 0,0 5 0,-2 12 394,4 63 956,0-65-1056,2 0 0,0 0 0,1 0 0,1 0 0,1 0 0,0-1 0,1 0 0,2 0 0,-1-1 0,13 18 0,-19-32-12,3 0 132,-5-2-486,0-1-1,0 0 1,0 1-1,0-1 1,1 0-1,-1 0 1,0 1-1,0-1 1,1 0-1,-1 0 1,0 1-1,0-1 1,1 0-1,-1 0 1,0 1-1,1-1 1,-1 0-1,0 0 1,1 0-1,-1 0 1,0 0-1,1 0 1,-1 0-1,0 0 1,1 1-1,-1-1 1,0 0-1,1 0 1,-1 0-1,1-1 1,-1 1-1,0 0 1,1 0-1,-1 0 1,0 0-1,1 0 1,-1 0-1,0 0 1,1-1-1,-1 1 1,0 0-1,0 0 1,1 0-1,-1-1 1,0 1 0,1-1-1,7-6 54,-1 0 0,0-1 0,0-1 0,-1 1 0,0-1 0,0 0 0,-1 0 0,0-1 0,4-10-1,18-42 139,32-67 86,-44 87-370,-13 39 40,-1 12-106,12 60 115,-10-53 17,10 34 11,23 30-1242,-21-50-814,-14-27 1588,1-1 1,0 1 0,-1 0 0,1-1 0,0 0 0,0 1 0,0-1 0,5 4 0,-5-5-131,-1 0 1,1 0 0,-1 0-1,1 0 1,0 0-1,0 0 1,-1-1 0,1 1-1,0-1 1,0 1 0,0-1-1,2 1 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44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10461,'2'-2'-25,"11"-17"91,-13 18 14,1 1 0,-1-1-1,0 0 1,1 0 0,-1 0-1,1 1 1,-1-1 0,1 0 0,-1 1-1,1-1 1,0 1 0,-1-1 0,1 1-1,0-1 1,-1 1 0,1-1-1,0 1 1,0-1 0,-1 1 0,1 0-1,0-1 1,0 1 0,0 0-1,1 0 1,6 23 308,0 1 1,-2 1-1,0-1 0,-2 1 0,1 26 0,7 28 573,41 159 3,-53-236-2006,-1 11-1172,0-7 77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44.5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1 235 7953,'8'-95'1373,"-6"60"-58,10-50 0,-12 84-1381,0 0 1,0 0 0,1 0 0,-1 0-1,1 0 1,-1 0 0,1 0 0,0 0-1,-1 0 1,1 0 0,0 0-1,-1 0 1,1 1 0,0-1 0,0 0-1,0 1 1,0-1 0,0 1 0,0-1-1,0 1 1,0-1 0,0 1-1,0-1 1,0 1 0,0 0 0,0 0-1,0 0 1,0-1 0,0 1 0,0 0-1,0 0 1,0 0 0,1 1-1,-1-1 1,0 0 0,0 0 0,0 1-1,0-1 1,0 0 0,0 1-1,1 0 1,2 3-309,1 0-278,0 1-1,-1 0 0,1 0 1,-1 0-1,5 9 0,1 4-2415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44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 46 6589,'6'13'-50,"0"0"0,-1 1 0,-1 0 1,0 0-1,3 16 0,-5-12 614,-1 0 0,0 0 0,-2 1-1,0-1 1,-1 0 0,-6 27 0,-6 38 4895,14-80-3511,-4 5-765,4-8-1128,0 1 1,0-1-1,0 0 1,-1 0-1,1 0 1,0 0 0,0 0-1,0 0 1,0 0-1,0 0 1,0 0-1,-1 0 1,1 1 0,0-1-1,0 0 1,0 0-1,0 0 1,0 0-1,-1 0 1,1 0 0,0 0-1,0 0 1,0 0-1,0 0 1,-1 0 0,1 0-1,0 0 1,0 0-1,0-1 1,0 1-1,0 0 1,-1 0 0,1 0-1,0 0 1,0 0-1,0 0 1,0 0-1,0 0 1,0 0 0,-1-1-1,1 1 1,0 0-1,0 0 1,0 0-1,0 0 1,0 0 0,0 0-1,0-1 1,0 1-1,0 0 1,0 0-1,0 0 1,0 0 0,0-1-1,0 1 1,0 0-1,0 0 1,0 0-1,0 0 1,0 0 0,0-1-1,0 1 1,0 0-1,0 0 1,0 0-1,0-1 1,-1-2-43,-5-27 556,1-1 0,1 0 0,0-47 1,6 66-508,-1 1 1,2-1-1,0 1 1,0-1 0,1 1-1,0 0 1,1 1-1,0-1 1,1 1 0,0 0-1,1 0 1,0 0-1,0 1 1,1 1 0,0-1-1,1 1 1,0 0 0,0 1-1,10-7 1,-1 7-41,-13 6-19,0 0-1,0 0 0,0 1 0,0-1 0,0 2 0,-1-1 0,1 0 0,0 1 1,0 0-1,0 0 0,0 0 0,-1 1 0,1-1 0,7 5 0,-4-1 4,0 0-1,0 0 1,0 1 0,-1 1-1,0-1 1,0 1-1,6 8 1,7 12 28,-1 0 0,-1 2 0,17 38 0,10 30-784,-25-34-5840,-19-59 3991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45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803 644 10353,'3'-22'-796,"0"4"672,-1 0 1,-1-1-1,-2-28 1,1 42 203,-1 0 0,0 0 0,0 0 0,-1 0 0,1 0 0,-1 0 0,0 0 0,0 0 0,-1 0 0,1 1 0,-1-1 0,0 1 0,0 0 0,-1 0 0,1 0 0,-1 1 0,-5-5 0,-7-3 117,1 1-1,-2 1 1,1 1-1,-1 0 1,0 1 0,-20-4-1,-3 0 345,-66-8 0,82 16-349,-1 1 0,1 2 1,-1 0-1,0 2 0,1 0 0,-1 2 0,1 1 0,0 0 1,-35 14-1,46-14-86,1 1 1,-1 0-1,1 0 1,0 1-1,0 1 1,1 0-1,0 1 1,0 0-1,1 0 1,0 1-1,1 0 1,0 1-1,1 0 1,0 1-1,1 0 1,0 0-1,0 0 1,-4 16-1,8-21-36,1 0 0,0 1 0,1-1-1,-1 0 1,1 1 0,1-1 0,0 1 0,0-1 0,0 1-1,1-1 1,0 0 0,0 1 0,1-1 0,0 0-1,1 0 1,-1 0 0,1 0 0,0 0 0,1-1-1,0 1 1,0-1 0,0 0 0,9 9 0,-5-7 1,1 0 0,0-1 0,1 0 0,-1 0 0,1-1 0,0 0 0,1-1 0,-1 0 0,1-1 0,0 0 1,1 0-1,-1-2 0,0 1 0,19 1 0,-8-4 6,0 0 0,0-1-1,1-2 1,-1 0 0,-1-1 0,1-1 0,-1-1 0,1-1 0,-2-1 0,29-14-1,-15 3 36,-1 0-1,0-2 0,-2-2 0,0-1 0,28-28 1,-38 31-20,0-1 0,-2-1 0,0-1 0,-1-1 0,-2 0 0,0-1 0,-2-1 0,-1 0 0,-1-1 0,-2 0 0,0-1 0,-2 0 0,-1-1 0,-2 1 0,-1-1 0,-1 0 0,-1 0 0,-5-60 0,3 89-89,-1-1 0,0 0 0,1 1 0,-1-1 0,0 0 0,0 1 0,0-1 0,0 1 0,0-1 0,0 1 0,0 0 0,-1-1 0,1 1 0,0 0 0,-1 0 0,1 0 0,-1 0 0,1 0 0,-1 0 0,1 0 0,-1 1 0,0-1 0,-3 0 0,3 1 10,-7 2 1,2 0-8,0 1 0,0 0 0,0 0 1,1 1-1,-1 0 0,1 0 0,0 0 0,0 1 0,0 0 0,1 0 0,-9 10 0,6-4 8,-1 0-1,2 1 1,0 0-1,0 1 0,1 0 1,0-1-1,2 2 0,-1-1 1,1 1-1,1-1 1,1 1-1,-2 21 0,3-15 9,2-1-1,0 0 1,1 0-1,1 0 1,1 0-1,0 0 0,2-1 1,12 30-1,-9-27 5,2 0-1,0-1 0,1-1 1,1 1-1,0-2 0,2 0 1,0-1-1,1 0 1,1-1-1,0-1 0,1-1 1,1 0-1,0-2 0,1 0 1,41 18-1,-49-26-20,-1 0 0,1-1-1,0-1 1,0 0 0,0-1-1,0 0 1,0-1 0,0 0-1,0-1 1,0 0 0,0-1-1,-1 0 1,1-1 0,0 0-1,-1-1 1,0 0 0,16-9-1,-10 3-13,0 0-1,-1-2 1,-1 0-1,0 0 1,0-1-1,-1-1 1,-1-1-1,-1 0 1,21-32 0,-23 32-31,0-1 1,-1 0 0,-1 0 0,-1-1 0,0 0 0,4-19 0,-10 32-7,-11 10-73,9-5 118,-5 1 5,1 1-1,-1 1 0,1-1 0,0 1 1,1 0-1,-1 0 0,1 0 0,-1 1 0,1-1 1,0 1-1,1 0 0,-1 1 0,1-1 1,0 0-1,-3 9 0,2-1-45,1-1-1,0 0 1,1 1-1,1-1 1,0 1-1,0 0 1,1-1-1,1 1 1,0 0-1,1-1 1,0 1-1,1-1 1,0 0-1,8 20 1,-6-22-418,0 0 0,0-1 1,1 0-1,1 0 0,-1 0 0,1 0 1,12 9-1,-11-10-661,1-1-1,0 0 1,1-1 0,-1 0 0,1-1-1,0 0 1,19 7 0,-8-7-2431,-3-3-1211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46.0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69 9429,'27'-24'-239,"-26"22"110,3 1 15,12-4 33,-12 4 200,1 7 60,-2-1-82,0 1 1,0 0 0,0 0 0,-1 1 0,0-1 0,0 0 0,0 1 0,-1-1 0,0 1-1,0 0 1,-1-1 0,1 1 0,-2 0 0,1-1 0,-1 1 0,-1 7 0,-1 5 248,-1 0 0,0 0 0,-1 0-1,-9 18 1,12-31-149,0 0 1,-1-1-1,0 1 0,0-1 0,-1 1 0,1-1 0,-1 0 0,0-1 0,0 1 0,-1-1 0,0 0 0,1 0 0,-1 0 0,-1 0 0,1-1 0,-8 4 0,11-7-113,1 1-1,-1 0 0,1-1 1,-1 0-1,1 1 0,-1-1 1,0 0-1,1 0 0,-1 0 1,1 0-1,-1 0 0,-2-1 0,-1 1 122,3 0-142,0 0 0,0 0 0,0 0 0,1-1 0,-1 1 0,0 0 1,0-1-1,0 1 0,0-1 0,1 0 0,-1 0 0,0 1 0,0-1 0,1 0 0,-1-1 0,-2-1 0,0 0 111,-1-1-54,0 1 1,1 0-1,0-1 0,0 0 1,0 0-1,0 0 0,1-1 1,0 1-1,0-1 0,0 0 0,0 1 1,1-1-1,-1-1 0,1 1 1,1 0-1,-1 0 0,1-1 1,0 1-1,0-1 0,0-8 1,1 6-22,0 0 1,0 0 0,1 0 0,0 0 0,0 0 0,1 0 0,0 0 0,0 1 0,1-1 0,0 1 0,0-1 0,1 1 0,6-8 0,-1 4-40,0 1 0,1 0 0,0 1 1,1 0-1,0 1 0,0 0 0,1 0 0,0 1 1,0 1-1,1 0 0,0 1 0,0 0 1,0 1-1,0 0 0,1 1 0,0 1 0,-1 0 1,25 0-1,-30 3-34,-1 0 1,1 0-1,-1 1 1,0 0-1,0 0 1,0 1-1,0 0 1,0 0-1,0 0 0,-1 1 1,0 0-1,0 1 1,0-1-1,0 1 1,0 0-1,-1 0 1,0 1-1,0 0 1,-1 0-1,0 0 1,7 12-1,1 8-315,-1 1 0,-1 0-1,-1 1 1,6 37 0,2 1-3394,-14-27-5890,-3-35 7662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46.4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92 11205,'0'-5'43,"2"-3"-13,1 0 0,-1 1 0,1-1 0,1 0 0,-1 1 0,1 0-1,1 0 1,-1 0 0,10-10 0,-12 15 17,3 6 27,3 6-9,1 0 0,-2 0 0,1 1 0,-2 0 0,1 0 0,-1 0 0,-1 1 0,0 0 0,-1 0 0,0 1 0,2 12-1,4 27 350,6 72 0,-6 22-44,13 97 778,-17-205-1681,2 0 0,1 0 0,2-1 0,21 46 0,7 0-7101,-32-70 4996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46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21 134 6637,'-10'-23'408,"2"2"-28,6 6 288,7-10-136,20 6-304,-4 9-20,7 0-40,3 5-128,8 2-180,-1 0-216,6 3-220,-5 0-352,2 6-1545,-3-5-467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47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196 779 6485,'7'-5'-65,"-1"1"17,10-21-215,-10 16 529,0 0 1,-2-1 0,1 0 0,-1 0-1,0 0 1,-1 0 0,0 0 0,-1-1-1,0 1 1,0-19 0,-2 26-185,0 0 0,0 0 0,0 0 0,-1 0 0,0 0 0,1 0 0,-1 1 0,0-1 0,-1 0 0,1 0 0,0 1 0,-1-1 0,1 1 0,-1-1 0,0 1-1,0 0 1,0-1 0,0 1 0,0 0 0,-1 0 0,1 1 0,-4-4 0,0 4 3,0-1 0,0 1-1,0 0 1,0 1-1,0 0 1,0-1 0,0 2-1,0-1 1,0 1-1,0 0 1,0 0 0,0 1-1,0-1 1,-7 4 0,6-1 34,-1 0 1,1 0 0,0 1 0,0 0-1,0 1 1,0-1 0,1 1-1,0 0 1,-7 11 0,5-8 78,1 2 0,1-1 0,0 1 0,0 0 0,1 0 0,1 0 0,0 1 0,0 0 0,1 0 0,1 0 0,0 0 0,1 0 0,0 0 0,1 21 0,2-18 300,0 1 1,1-1-1,0 0 0,1-1 1,11 26-1,-14-39-430,-1 0-1,1 0 1,0 0-1,0 0 1,0 0-1,0-1 1,1 1-1,-1 0 1,0 0-1,0-1 1,0 1 0,1 0-1,-1-1 1,0 1-1,1-1 1,-1 0-1,0 0 1,1 1-1,-1-1 1,1 0-1,-1 0 1,0 0-1,1 0 1,-1 0-1,0-1 1,1 1-1,-1 0 1,0-1 0,1 1-1,0-1 1,0 0-116,7-4 349,17-24 255,31-43 1,16-19 119,-61 83-614,-3 0 13,-4 11-41,0 1-21,1 0 0,-1 0-1,0 1 1,0-1 0,0 1 0,-1 0-1,0 1 1,0-1 0,6 10 0,30 67 93,-16-32-39,-16-35-35,0 0 1,1-1-1,0 0 0,18 20 1,-27-33-31,1 0 1,0 0-1,0 0 1,0-1 0,0 1-1,1 0 1,-1-1-1,0 1 1,0 0-1,0-1 1,0 0-1,1 1 1,-1-1-1,0 0 1,2 1-1,0-1 6,-1 1-7,-1-1 0,0 0 0,1 1 1,-1-1-1,1 0 0,-1 0 0,1 0 1,-1 0-1,1 0 0,-1 0 0,0-1 0,1 1 1,-1 0-1,1-1 0,-1 1 0,0-1 0,1 1 1,-1-1-1,2-1 0,0 0 2,6-1-1,-1-1-1,-1 0 1,1-1-1,-1 0 1,1 0-1,-2 0 1,1-1-1,0 0 1,7-10-1,6-8 5,20-32 0,-34 46-5,14-19-14,-2-1 0,-1 0 1,-1-2-1,-1 0 0,-2 0 1,-2-2-1,-1 1 0,-1-1 1,-2-1-1,-1 0 0,-2 1 1,-2-2-1,-1 1 0,-1 0 1,-2 0-1,-2 0 0,-11-50 1,7 54-32,-21-52 0,25 73 25,-1-1 1,0 1-1,-1 0 1,0 1-1,-1-1 0,1 1 1,-2 1-1,-8-10 1,15 18 16,-1-1-1,1 1 1,0-1 0,0 1-1,0-1 1,0 1 0,0-1 0,-1 1-1,1 0 1,0 0 0,0 0 0,0 0-1,-1 0 1,1 0 0,0 0-1,0 0 1,-1 0 0,0 1 0,0-1-3,-6 4-7,2 2 11,1 1 0,0 0 1,1 0-1,-1 1 0,1-1 1,1 1-1,0 0 0,0 0 1,0 0-1,1 0 0,0 0 1,1 1-1,0-1 0,-1 12 1,1 22 22,7 69 0,-4-89-18,69 473 231,-35-355-505,-13-57-2574,-7-2-6888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47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1 153 10761,'9'-11'-36,"1"0"0,0 0-1,0 1 1,1 0 0,1 1 0,0 0 0,0 1-1,1 0 1,-1 1 0,2 1 0,-1 0 0,21-6-1,-4 3 162,1 1-1,0 2 1,0 1-1,57-1 0,-74 6-73,0 0-1,0 1 1,-1 1-1,1 0 1,0 1-1,-1 0 1,1 1-1,13 6 0,-18-6 29,-1 1-1,1-1 0,-1 2 0,0-1 0,-1 1 0,1 0 0,-1 1 0,0-1 0,-1 1 0,0 1 0,0-1 0,7 13 0,11 23 200,-3 0 1,-1 2-1,20 67 1,-32-71-5491,-16-23 1173,6-15 1651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48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74 6477,'5'-25'132,"-3"5"-28,5 6 48,3 0 24,28 39-196,-22-6-168,2 3-168,2 4-220,1 5-433,-1 1-655,-1 2 292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0:28.8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 6597,'0'0'-209,"2"-4"-134,8-13 223,-7 13 156,5 8 57,3 2 9,-1 1 1,1 0 0,-1 0-1,0 1 1,-1 1 0,0-1-1,0 2 1,-1-1-1,7 12 1,-6-7 306,-1 0 0,0 0 1,-1 1-1,-1-1 0,0 2 0,-1-1 1,-1 1-1,-1-1 0,3 25 0,-4-5 1669,-2-31 1194,-6-11-3068,-20-19-24,26 26-174,-1 0 0,1-1 0,-1 1 1,1 0-1,0-1 0,-1 1 1,1-1-1,-1 1 0,1 0 0,0-1 1,-1 1-1,1-1 0,0 1 1,0-1-1,0 1 0,-1-1 1,1 1-1,0-1 0,0 1 0,0-1 1,0 1-1,0-1 0,0 1 1,0-2-1,0-12 0,1 0 1,0 0-1,1 0 1,1 0-1,0 0 0,1 0 1,0 1-1,1-1 1,1 1-1,0 1 0,1-1 1,10-14-1,-12 19-483,1 0 1,-1 0-1,2 1 0,-1-1 0,1 1 0,0 1 0,0-1 0,1 1 1,11-6-1,-16 10-1039,26 20-7490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48.8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443 402 4448,'6'-3'10,"1"-2"92,1 0-1,-1-1 1,0 0 0,0 0-1,-1-1 1,0 1-1,0-1 1,0-1-1,-1 1 1,7-14-1,-10 16-25,14-27 989,20-57 1,-34 82-951,1-1 1,-1 1-1,-1 0 1,1-1-1,-1 1 1,-1-1-1,1 0 1,-1 1-1,-1-1 1,0 1-1,0-1 1,0 1-1,-1-1 1,-3-8-1,3 11-51,-1 1 0,1 0 1,-1 0-1,-1 0 0,1 0 0,0 0 0,-1 1 0,0 0 0,0-1 0,0 1 0,0 1 1,0-1-1,-1 1 0,1-1 0,-1 1 0,0 0 0,0 1 0,1-1 0,-10 0 0,-1-1 122,-1 1 0,0 1 0,1 1 0,-28 2 0,15 0 24,1 2 0,0 1 0,0 2 0,0 0 0,1 2 0,0 0 0,-37 21 0,51-24-134,1 1 0,1 1 1,-1 0-1,1 1 0,0-1 0,1 2 1,-14 17-1,17-19-24,1 0-1,0 1 1,1-1-1,0 1 1,0 0-1,1 0 1,0 0-1,1 1 1,0-1 0,0 1-1,0 14 1,2-15 24,0-1 1,1 1 0,0-1-1,0 0 1,1 1 0,0-1 0,1 0-1,0 0 1,0 0 0,0 0-1,1-1 1,0 1 0,1-1-1,0 0 1,0 0 0,0-1-1,1 1 1,10 8 0,-11-11 21,0 0 0,0-1 0,0 1 0,0-1 0,0 0 0,1-1 0,0 1 0,-1-1 0,1 0 0,0-1 0,0 1 0,0-1 0,0 0 0,0-1 1,0 1-1,1-1 0,-1-1 0,0 1 0,0-1 0,0 0 0,0 0 0,0-1 0,0 1 0,0-1 0,-1-1 0,8-3 0,0-2 80,-2 0 0,1 0 0,-1-1-1,0 0 1,-1-1 0,0 0 0,-1-1 0,10-13 0,59-105 647,-14 23-341,-62 103-470,4-7 19,0 1-1,0 0 1,1 0 0,1 1 0,0 0 0,0 0-1,0 0 1,14-8 0,-20 15-31,-1 1 1,0-1-1,0 1 0,1-1 1,-1 1-1,0 0 0,1 0 1,-1-1-1,0 1 0,1 0 1,-1 0-1,1 1 0,-1-1 0,0 0 1,2 1-1,1-1 4,-2 0-5,0 1 1,0-1-1,-1 0 1,1 0-1,0 1 1,0-1-1,-1 1 1,1-1-1,0 1 1,-1 0-1,1-1 1,0 1-1,-1 0 1,1 0-1,-1 0 1,3 3-1,1 0 4,1 0 1,-1 1 0,1 0 0,-1 0 0,0 0-1,0 1 1,0 0 0,-1 0 0,0 0-1,0 0 1,-1 0 0,5 11 0,-1 1 10,-1 0-1,8 38 1,-10-25 44,0 0 1,-3 1-1,0-1 1,-2 1-1,-2-1 0,0 0 1,-2 0-1,-15 48 0,11-62 301,6-14-290,1 1 944,-3-12-861,2 4-132,0-1 0,0 1 0,1-1 0,0 0 0,0 0 1,0 0-1,0 0 0,1 0 0,0 0 0,0 0 0,0-1 1,1 1-1,0 0 0,0 0 0,0-6 0,4-8 6,0 0 0,1 1 0,1 0 0,1 1 0,1-1 0,0 1 0,1 1 0,1-1 0,0 1 0,18-20 0,-10 16-34,0 0-1,1 1 1,2 1 0,-1 1-1,2 0 1,41-22 0,-56 35-1,0 0 0,0 1 1,0 0-1,0 1 1,1 0-1,-1 0 0,1 0 1,0 1-1,-1 0 1,1 0-1,0 1 1,-1 0-1,1 1 0,0-1 1,12 4-1,-12-1 5,0 0-1,0 0 0,0 1 1,0 0-1,-1 0 0,0 0 1,0 1-1,0 1 0,0-1 1,-1 1-1,0 0 0,0 0 1,9 14-1,4 9 20,-2 1 0,0 1-1,-3 0 1,14 41 0,0 11-3709,-27-78 2303,0-1 1,0 0-1,-1 0 0,1 1 0,-1-1 1,0 0-1,0 1 0,-1 5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3:49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14045,'106'-54'5784,"-103"53"-5568,8-1-222,0-7-4417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29.5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304 23 6117,'29'-23'2837,"-39"35"-557,-20 20-2148,15-11 16,1 1 0,1 0 0,1 1-1,1 1 1,1 0 0,-10 36-1,12-35-44,-4 11 160,2 0 0,1 1 0,2 0 1,2 1-1,1 0 0,3 69 0,2-84-112,1 0 0,2-1 0,0 1 0,1-1 0,1 0 0,2 0 0,0-1 0,1 0 0,1-1 0,0 1 0,2-2 0,21 28-1,-27-39-87,1-1-1,0 1 0,0-1 0,1 0 0,0-1 0,0 0 0,0 0 0,1-1 1,0 0-1,0 0 0,0-1 0,1 0 0,-1-1 0,1 0 0,0 0 0,0-1 1,0 0-1,0-1 0,0-1 0,1 1 0,-1-1 0,0-1 0,0 0 0,0 0 0,0-1 1,0-1-1,0 1 0,0-2 0,-1 1 0,1-1 0,-1-1 0,0 0 0,-1 0 1,11-7-1,-4 0-24,0-1 1,-1 0 0,-1-1-1,0-1 1,0 0-1,-2 0 1,0-1 0,0-1-1,-2 0 1,0 0-1,9-26 1,-8 17-5,-2-1 0,-1 1 0,-1-2 0,-1 1 0,-1 0 0,-2-1 0,-1-41 0,-2 52-30,0 1 1,-1-1-1,-1 1 1,-1 0-1,0 0 0,-1 0 1,0 1-1,-2 0 1,0 0-1,0 0 0,-1 1 1,-1 0-1,-1 0 1,0 1-1,0 0 1,-1 1-1,-1 1 0,0-1 1,-1 2-1,0 0 1,0 0-1,-1 1 0,0 1 1,-1 0-1,0 1 1,0 1-1,0 0 0,-1 1 1,-22-4-1,15 6-7,-1 1-1,1 0 0,-1 2 1,0 0-1,0 2 1,1 1-1,-26 6 1,32-5 2,-1 0 0,1 2 0,0 0 1,1 1-1,-1 1 0,1 0 0,1 1 1,0 1-1,-26 21 0,34-25 15,1 0 0,0 0 0,1 1 0,-1 0-1,1 0 1,1 0 0,-1 0 0,1 1 0,1 0 0,-1 0-1,1 0 1,-3 17 0,5-19-1,0 0 0,1-1 0,0 1 0,0 0 0,1 0 0,0 0-1,0 0 1,0-1 0,1 1 0,-1 0 0,1-1 0,1 1 0,-1-1 0,1 0 0,0 0 0,0 0-1,0 0 1,1 0 0,7 6 0,3 3-28,1-1 0,0-1 1,1-1-1,0 0 0,1-1 0,0-1 0,1 0 0,21 7 0,21 4-830,71 15-1,58 0-3695,0-13-3279,-138-18 4111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29.7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34 8349,'3'0'282,"25"-4"1143,-19 2 207,-1 0 1,1-1 0,14-7-1,-20 8-290,1-4-33,-4 1-3348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0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170 149 8505,'-170'101'3661,"203"-109"797,45-17-4286,307-105 1076,-125 52-6445,-221 70 1628,-36 7 1554,0 3-471,17 5-435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0.2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509 3 6197,'-197'74'-910,"-89"37"3867,277-108-2505,-5 2-351,12-3 1107,5-2 1600,301-62-1596,-92 7-3816,-111 28-370,21-10-1119,-63 20 1595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0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132 215 6865,'-1'-4'448,"1"3"-429,-10-29 1098,5 16 16,5 14-1108,0 0 0,0 0 0,0 0 1,0 0-1,0 0 0,0 1 0,0-1 1,0 0-1,-1 0 0,1 0 0,0 0 1,0 0-1,0 0 0,0 0 0,0 0 1,0 0-1,0 0 0,0 0 0,0 0 1,0 0-1,0 1 0,0-1 0,0 0 0,0 0 1,-1 0-1,1 0 0,0 0 0,0 0 1,0 0-1,0 0 0,0 0 0,0 0 1,0 0-1,0 0 0,0 0 0,0 0 1,-1 0-1,1 0 0,0 0 0,0 0 1,0 0-1,0 0 0,0 0 0,0 0 1,0 0-1,0 0 0,0-1 0,0 1 0,0 0 1,0 0-1,-1 0 0,1 0 0,0 0 1,0 0-1,0 0 0,0 0 0,0 0 1,-4 30 267,2 0 0,2 46-1,8 37 612,7 204 4002,-15-313-4143,0-2 271,-1 10-1113,-1-9 956,-2-8 2051,-74-262-987,65 219-1768,3 0 1,2-1-1,2 0 0,2 0 0,2 0 0,2 0 1,8-58-1,2 81-207,-6 18 20,2 9 10,-1 0 6,0 1 1,0-1-1,0 1 0,0 0 0,-1 0 0,1 1 0,0-1 0,-1 1 0,0 0 0,1 0 0,-1 1 0,-1-1 0,1 1 0,5 7 0,34 36 7,104 111-2494,-44-58-3772,-97-95 5384,30 24-2397,-7-18-4162,-6-8 3033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1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100 131 8557,'91'-128'363,"-90"126"890,-3 11-941,-7 21 243,0-1-1,-3-1 1,0 0-1,-31 50 1,16-35 247,18-25 470,-2-2 0,-25 31 2488,33-54-3403,-1 1-246,2 3-75,0 1 0,1-1 0,-1 1 0,1-1 0,0 1 0,0-1 0,0 0-1,0 0 1,0 1 0,1-1 0,-1 0 0,1 0 0,0 0 0,0 0 0,0 0 0,0 0-1,0 0 1,1 1 0,-1-1 0,2-4 0,12-38 302,1 0-1,2 1 1,26-46-1,-26 74-247,-16 15-87,-1 1 1,1 0 0,0-1 0,-1 1-1,1-1 1,0 1 0,0 0 0,0-1-1,-1 1 1,1 0 0,0 0 0,0 0 0,0 0-1,0 0 1,-1 0 0,1 0 0,0 0-1,0 0 1,0 0 0,0 0 0,0 0-1,-1 1 1,1-1 0,0 0 0,0 1-1,-1-1 1,1 0 0,0 1 0,0-1-1,1 2 1,6 9 11,0 0 0,-1 1-1,0 0 1,0 0 0,-1 0 0,-1 1-1,0 0 1,5 26 0,14 83 16,12 56-1045,0-64-8252,-34-110 8460,0 2-88,5 2-3606,8 11-470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1.9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417 356 9285,'4'-4'-71,"-1"-1"0,1 0 0,-1 0-1,1 0 1,-1 0 0,-1 0 0,1-1 0,-1 1 0,0-1 0,0 1 0,1-8 0,1-12 542,2-38 1,-5 48-290,0 14-170,0-12 242,-1-1-1,0 1 1,0 0 0,-4-20 0,3 29-199,0-1 0,0 1 0,0 0 0,-1 0 0,1 0 0,-1 1 0,0-1 1,0 0-1,-1 1 0,1-1 0,-1 1 0,1 0 0,-1 0 0,0 0 0,-1 0 0,1 0 1,0 0-1,-1 1 0,1 0 0,-8-4 0,5 4-26,-2-2 10,0 1 0,0 0 1,0 0-1,0 1 0,0 0 1,-1 1-1,1-1 0,0 2 1,-13-1-1,6 2 10,-1 1-1,0 0 1,1 1-1,0 1 1,0 1-1,0 0 1,0 0-1,0 2 1,1-1-1,1 2 1,-1 0-1,-13 11 1,18-11 27,0 0 0,1 1 0,0 0-1,1 0 1,-1 1 0,2-1 0,0 2 0,0-1 0,0 1 0,2 0 0,-1 0 0,1 0 0,1 0 0,0 1-1,-2 14 1,4-18 26,1 1-1,-1-1 1,1 1-1,0-1 0,1 1 1,0-1-1,1 1 0,0-1 1,0 0-1,0 1 1,1-1-1,0 0 0,1-1 1,0 1-1,0-1 1,1 1-1,0-1 0,0-1 1,0 1-1,1-1 0,13 11 1,-16-14 14,1-1 0,0 0 0,0 0 0,1 0 0,-1 0 1,0 0-1,1-1 0,-1 0 0,1 0 0,-1 0 0,1-1 0,-1 0 0,1 0 0,0 0 1,-1 0-1,1 0 0,-1-1 0,1 0 0,-1 0 0,9-3 0,0-1 132,1-1-1,-1 0 0,0-1 1,0 0-1,16-13 0,-13 8-52,-1 0 0,-1-2 0,0 0 0,-1 0 1,-1-1-1,0-1 0,-1 0 0,-1 0 0,9-19 0,-8 12 13,-2-1 1,0 0 0,-2 0-1,0-1 1,-2 0 0,3-31-1,-4 50-34,2 15-87,12 36-51,-1-2 25,0-10-549,2-1-1,40 54 1,-43-67-812,0 0 0,1-1 0,1-1 0,1 0 0,24 16 0,-36-28 247,18 10-1442,-5-8-3146,-2-4 1767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2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 8337,'0'-21'-64,"0"17"15,2 0 3,-2 2 51,0 1-2,1 0 0,-1 0 0,0 0 0,1 0 0,-1 0 0,0 0 0,1 1 0,-1-1 0,1 0 1,0 0-1,-1 0 0,1 0 0,-1 1 0,1-1 0,0 0 0,0 1 0,0-1 0,-1 1 0,1-1 0,0 0 0,0 1 0,0 0 0,0-1 0,0 1 0,0 0 0,0-1 0,0 1 0,0 0 0,0 0 0,0 0 0,0 0 0,0 0 0,0 0 0,0 0 0,0 0 0,0 0 0,0 0 0,0 1 0,-1-1 0,3 1 0,18 5 149,-1 0 0,0 2 0,-1 0-1,1 1 1,-2 1 0,1 1 0,-1 0-1,-1 1 1,18 17 0,-10-7 25,-2 0 0,-1 1 0,-1 1-1,-1 2 1,27 43 0,-42-62-207,-1 1 0,0 0 0,-1-1-1,4 13 1,-6-18-127,-1 0-1,1 0 0,-1 0 0,0 0 1,0 0-1,0 0 0,0 0 0,0 0 1,0 0-1,0 0 0,-1 0 0,1 0 1,-1 0-1,0 0 0,1-1 0,-1 1 1,0 0-1,0 0 0,0-1 0,0 1 1,0 0-1,0-1 0,-3 3 0,-4-1-2175,-16-1-427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0:29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1 204 6117,'3'6'-117,"10"18"316,-12-23-155,-1 0 1,1-1 0,-1 1 0,1 0 0,0 0 0,0 0 0,-1-1-1,1 1 1,0 0 0,0-1 0,0 1 0,0-1 0,0 1 0,0-1-1,0 0 1,0 1 0,0-1 0,0 0 0,0 0 0,0 1-1,2-1 1,14-2 91,-12 2 16,-1-3 30,6-4 37,-1 0 0,0-1 0,-1 0-1,0 0 1,0-1 0,-1 0 0,0-1-1,0 0 1,-1 0 0,0 0-1,-1-1 1,0 1 0,3-14 0,5-26 663,-12 47-756,-1-1-13,2-12-14,-2 12 153,-3-4-150,3 7-79,0 1-1,0-1 1,0 1-1,0-1 1,0 1 0,0-1-1,0 1 1,0-1 0,0 1-1,0-1 1,0 1-1,0-1 1,0 1 0,0-1-1,-1 1 1,1-1 0,0 1-1,0-1 1,-1 1 0,1 0-1,0-1 1,-1 1-1,1-1 1,0 1 0,-1 0-1,1-1 1,0 1 0,-1 0-1,1 0 1,-1-1-1,1 1 1,-1 0 0,1 0-1,-1 0 1,1-1 0,-1 1-1,-3 0 74,0 1 0,0-1 0,0 1 1,0 0-1,0 0 0,0 0 0,1 0 0,-1 1 0,0 0 0,1 0 0,-1 0 0,1 0 0,0 0 0,0 0 0,0 1 0,0 0 1,0 0-1,-4 4 0,-4 6 190,0 1 1,0 0-1,1 1 1,1 0-1,-8 18 1,14-26-150,0 0 0,0 0 1,0 0-1,1 0 0,0 0 0,1 0 1,0 1-1,0-1 0,0 1 0,1-1 1,0 0-1,0 1 0,1-1 0,0 1 0,3 8 1,-2-11-120,0-1 1,1 1-1,0-1 1,0 0-1,0 0 1,0 0-1,1 0 1,-1 0-1,1-1 1,0 1-1,0-1 1,0 0-1,1 0 1,-1-1-1,1 1 1,6 1-1,5 3-538,1-1-1,0-1 1,23 4-1,-15-6-1169,-1-1 0,1-1-1,0-2 1,-1 0 0,1-2-1,37-8 1,-28 4-1724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2.3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500 0 6973,'-10'19'2801,"-12"12"-2665,-2-5 522,0-1-1,-40 30 0,-4 5 299,33-29-404,3 2 1,1 1 0,1 2-1,2 1 1,-39 67-1,33-38-5108,34-65 4406,-1 0 0,1-1 0,0 1 0,-1-1-1,1 1 1,0 0 0,-1-1 0,1 1 0,-1-1 0,1 1 0,-1-1-1,1 1 1,-1-1 0,1 1 0,-1-1 0,0 0 0,1 1 0,-1-1 0,-1 0-1,-9 7-3474,3 1 512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2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 8061,'29'-17'3193,"-27"24"-2735,16 53 838,-2 1 0,9 80-1,-23-123-1353,-1-13-356,0-1-1,0 1 1,-1-1 0,0 0 0,0 1-1,0-1 1,-1 1 0,0-1 0,1 1 0,-3 5-1,2-7-194,-1-1-1,1 1 0,0-1 1,-1 0-1,1 1 0,-1-1 1,0 0-1,0 0 0,-3 2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2.8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0 154 8061,'3'-31'500,"-1"6"-32,1 5 8,-3 0 428,5-5-96,-3 5-484,1 13-24,18 1-2452,-3 41-3197,-13-14 2865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3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19 230 6021,'1'2'-52,"26"74"239,-19-51 1320,0 0 0,4 36 0,-11-58-900,-1 1 57,2 16 6341,-10-27-6576,4 3-386,-2 0 49,1-1 1,0 0 0,0-1-1,0 1 1,0-1 0,1 0 0,0 0-1,0 0 1,1-1 0,-5-12 0,4 4 61,1 1 0,1-1 1,0 0-1,1 0 1,1 0-1,0 0 1,1 0-1,1 0 1,3-16-1,-3 23-121,0 0-1,0 1 0,1-1 1,-1 1-1,2-1 0,-1 1 1,1 0-1,0 0 0,0 1 0,1-1 1,0 1-1,0 0 0,1 0 1,0 1-1,0-1 0,0 1 1,0 0-1,9-4 0,-11 7-26,0 0 0,0 1-1,0-1 1,0 1-1,1 0 1,-1 0 0,0 0-1,6 0 1,-4 1 6,-3-1-10,-1 1 0,0 0 0,0 0 0,1 1 0,-1-1-1,0 0 1,0 1 0,1-1 0,-1 1 0,0 0 0,0 0 0,4 2 0,2 0 0,1 1 0,-1 0-1,1 0 1,-1 0-1,1 1 0,-1 1 1,-1-1-1,1 1 0,-1 1 1,0-1-1,0 1 0,-1 1 1,8 9-1,3 10-2,0 0-1,15 37 1,-30-61 1,5 15 35,0-1-1,-1 1 1,-1 1 0,4 29 0,-9-45 92,1 9-14,-2-9 231,1-9 1736,-1-5-2053,0 0 1,1-1-1,1 1 1,0 0-1,0 0 1,1 0-1,1 0 1,0 0-1,0 0 1,7-12-1,-1 3-39,1 2-1,1 0 1,1 0-1,1 1 1,0 0-1,1 1 1,1 1-1,0 0 1,26-19-1,-38 32 4,-1 1 0,1 0 0,0 0-1,-1 0 1,1 0 0,0 1 0,0-1 0,0 1-1,-1 0 1,1-1 0,0 1 0,0 0 0,0 1-1,0-1 1,0 0 0,-1 1 0,1 0-1,4 1 1,-3 0-2,1 0 0,-1 0 0,1 0 0,-1 0 0,0 1 0,0 0 0,0 0 0,0 0 0,6 7 0,3 8 25,-1 0 1,0 1-1,-2 1 1,0 0-1,-2 0 1,10 33-1,-6-19-1435,18 36 1,-29-68 630,5 2-441,2 0 881,0-8-2627,4-6 2457,0-2 0,-1 0 0,0 0 1,-1-1-1,-1 0 0,10-16 0,47-100-876,-43 84 1392,-8 13 187,24-43 737,-37 72-477,-2 6-428,0 0 0,0-1 1,1 1-1,-1-1 0,1 1 0,0-1 0,0 1 1,0-1-1,0 1 0,2 2 0,2 6 20,2 14 85,-4-9-53,1 0 0,1-1-1,0 0 1,1 0 0,1 0 0,0-1 0,1 0-1,0 0 1,11 12 0,-17-23-60,5 6 48,1 0 0,1 0 0,9 7 0,-15-14-37,-1 0 1,1-1-1,-1 1 1,1-1-1,0 1 1,0-1-1,0 0 1,0 0-1,0 0 0,0-1 1,0 1-1,0-1 1,0 0-1,0 1 1,0-1-1,3-1 1,-3 1-9,0-1 0,0 0-1,0 0 1,0 0 0,0-1 0,-1 1 0,1-1 0,0 1 0,-1-1 0,1 0 0,-1 0 0,0 0 0,0 0 0,0 0-1,0-1 1,3-3 0,23-43 132,-26 44-118,34-79 493,9-16 435,-43 97-750,0 11-163,12 70 59,-12-57-51,1 1 1,1-1-1,1 0 0,11 29 1,-15-49-63,47 99-1388,-41-88-483,1 1 0,16 19 0,-12-21-3265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4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8001,'1'-3'-34,"1"-1"1,0 1-1,0-1 1,1 1-1,-1 0 1,1 0-1,-1 0 1,1 0 0,0 0-1,0 0 1,0 1-1,1 0 1,-1-1-1,6-2 1,-5 4 142,1 5 46,8 7 16,0 1 1,0 1-1,-1 0 1,-1 1 0,-1 0-1,0 1 1,0 0-1,-1 0 1,8 21 0,1 9 410,-1 0 1,14 62 0,-29-96-346,1 0 0,-1 1-1,-1-1 1,0 0 0,-1 1-1,0-1 1,-1 0 0,0 1 0,-1-1-1,0 0 1,-1 0 0,0 0 0,0 0-1,-8 13 3121,7-78-2786,5 35-334,10-32 111,3 1 0,36-86 1,-37 108-303,0 1 1,2 0-1,1 1 1,2 1-1,0 1 1,31-33-1,-46 54-50,1 0-1,-1 0 0,1 0 0,-1 0 0,1 0 0,0 1 0,0 0 1,0-1-1,1 2 0,-1-1 0,0 0 0,1 1 0,-1 0 0,1 0 0,-1 0 1,1 1-1,0-1 0,-1 1 0,1 0 0,0 0 0,-1 1 0,1 0 1,4 0-1,-2 2-5,0 0 0,0 0 0,0 0 0,-1 1 0,1 0 0,-1 0 0,0 0 0,0 1 0,-1 0 0,1 0 0,-1 1 0,0 0 0,8 11 0,-1 0 33,-1 0 0,-1 0 1,0 1-1,-1 1 0,-1 0 0,-1 0 1,0 1-1,-2-1 0,0 1 0,-1 0 1,-1 1-1,-1-1 0,-1 1 0,-2 30 1,1-47 570,-2 0-82,-2 5-571,4-9 96,-1 0 0,1 0 0,0 0 0,0 0-1,0 0 1,0 0 0,0 0 0,0 1 0,-1-1 0,1 0-1,0 0 1,0 0 0,0 0 0,0 0 0,0 0 0,-1 0-1,1 0 1,0 0 0,0 0 0,0 0 0,0 0 0,-1 0-1,1 0 1,0 0 0,0 0 0,0 0 0,0 0 0,0 0-1,-1 0 1,1 0 0,0 0 0,0 0 0,0 0 0,0 0-1,0-1 1,-1 1 0,1 0 0,0 0 0,0 0 0,0 0-1,0 0 1,0 0 0,0 0 0,0-1 0,-1 1 0,1 0-1,0 0 1,0 0 0,0 0 0,0-1 0,-19-25 226,14 14-22,4-4-177,1 1-1,1-1 1,1 1-1,0 0 0,1-1 1,0 1-1,2 0 0,0 0 1,0 1-1,1 0 0,1 0 1,15-23-1,-10 19 16,1 0-1,1 1 1,0 1-1,1 0 1,1 1 0,1 1-1,0 0 1,34-20-1,-47 32-79,0 0 0,0-1 0,0 2 0,0-1 0,1 0-1,-1 1 1,1 0 0,-1 0 0,1 0 0,-1 1 0,1 0 0,-1-1-1,1 2 1,0-1 0,-1 0 0,1 1 0,7 2 0,-5 0-3,0-1 0,-1 2-1,1-1 1,-1 1 0,0 0 0,0 0 0,0 1 0,-1 0 0,1 0 0,5 7 0,4 7-6,-1 0 0,-1 1 0,-1 1-1,-1 0 1,16 42 0,-2 11-284,-12-28-2981,-13-46 3207,0 2-372,1 0 1,-1-1-1,0 1 1,0 0-1,-1 0 0,1-1 1,0 1-1,0 0 1,-1 0-1,1-1 1,-1 1-1,0 0 1,1-1-1,-1 1 1,0-1-1,0 1 1,0-1-1,0 1 1,0-1-1,0 0 1,-1 1-1,1-1 0,0 0 1,-1 0-1,1 0 1,-1 0-1,-2 1 1,2 0-891,-10 7-4544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6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66 439 10569,'1'-3'-596,"35"-59"-754,-34 59 1474,-1 0-1,0 0 0,1 0 0,-1-1 0,0 1 0,0 0 0,-1-1 0,1-4 0,0 4-92,0 1 306,-1 0 10,2-11-13,-2 11 1373,-1-2-1453,0 2-83,0 2-42,0 0 0,1-1 0,-1 1 0,0-1 0,1 1 0,0-1 0,-1 1 0,1-1 0,0 1 0,0-1 0,0 1 0,0-3 0,-7 10-16,-4 6-2,0 0 0,1 1-1,0 0 1,2 1 0,-1 0 0,1 0 0,1 1-1,1 0 1,-5 17 0,7-18-2,2 0-1,-1 0 1,2 0-1,0 0 1,1 1-1,0-1 0,1 0 1,1 0-1,3 18 1,-2-21-1,1-1 0,0 1 0,0-1 1,1 1-1,0-1 0,1-1 0,0 1 0,1-1 0,0 0 1,0-1-1,0 1 0,12 8 0,-8-7 138,0-1 0,1 0 0,0 0 0,1-1-1,-1-1 1,1 0 0,1-1 0,-1-1 0,23 7 0,-34-12-226,-1 0 1,0 0-1,0 1 0,0-1 0,0 0 1,1 0-1,-1 0 0,0-1 1,0 1-1,0 0 0,0 0 1,0-1-1,1 1 0,-1 0 1,0-1-1,0 1 0,0-1 1,0 0-1,0 1 0,1-2 1,0 0 43,1 1-36,-1 0 0,0 0 0,0-1 0,1 1 0,-1-1 1,0 0-1,0 1 0,-1-1 0,1 0 0,0 0 0,-1 0 1,1-1-1,-1 1 0,1 0 0,-1-1 0,0 1 0,0 0 1,0-1-1,-1 1 0,1-1 0,0 0 0,-1 1 0,0-1 1,1 1-1,-1-1 0,0 0 0,-1 1 0,1-4 0,-2-9 38,0 0-1,-1 0 0,-7-24 0,7 29-39,-26-76 37,-10-40-298,36 114 124,1-1-1,0 1 0,1-1 1,0 1-1,1-1 1,0 1-1,1-1 1,3-13-1,-2 19 44,0 0-1,1 1 1,-1-1-1,1 1 1,1 0-1,-1 0 1,1 0 0,0 0-1,0 1 1,1 0-1,0-1 1,8-6-1,6-3-84,1 1 0,28-16 0,17-11-114,-33 18 147,23-19 26,-51 39 104,0-1-1,-1 0 1,1-1-1,-1 1 1,0-1-1,0 1 1,-1-1-1,1 0 1,-1 0 0,3-8-1,-5 9 10,1 1-8,-6 10-5,0-1-1,1 1 1,-1 0-1,2 0 1,-1 0-1,1 0 1,0 1-1,0-1 1,1 1-1,-2 12 1,-3 48 190,3 0 0,3 0 0,11 100 0,46 203 654,-54-359-816,18 91 413,4 0 0,50 134 0,-69-222-340,2 0-1,-1 0 0,2-1 0,0 0 0,15 20 0,-7-23 26,-12-9-113,-3-2-17,0 0 0,0 1 0,0-1-1,0 0 1,0 0 0,0 0 0,0 1 0,0-1 0,0 0 0,0 0 0,0-1 0,1 1-1,-1 0 1,0 0 0,0 0 0,0-1 0,0 1 0,0 0 0,0-1 0,0 1 0,1-2 0,-2 2-2,4-1-19,-1-1-1,1 1 0,-1-1 0,1 0 0,-1 1 1,0-2-1,0 1 0,0 0 0,0-1 0,0 1 1,-1-1-1,1 0 0,-1 0 0,0 0 0,3-3 1,24-50-285,-28 54 293,8-21-71,-1-1 1,0-1-1,-2 1 1,-1-1-1,-1 0 0,-1 0 1,-1-1-1,-1 1 0,-1-1 1,-2 1-1,0 0 1,-7-27-1,5 33 40,0 0 0,-2 1-1,0 0 1,-1 0 0,-1 0 0,-1 1-1,0 0 1,-1 1 0,-1 0 0,-1 1 0,0 0-1,0 0 1,-2 2 0,0-1 0,0 2-1,-23-15 1,12 10-58,-2 1 0,1 2 0,-47-18 0,71 31 79,12-1-527,61-10-2420,117-5-1,-74 9 555,109-12-3126,-111 9 1283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6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299 235 8273,'4'-20'36,"-2"1"-1,0 0 1,-1-1 0,-1 1 0,-1-1-1,-1 1 1,-4-22 0,-15-5 1534,19 44-1316,-17-6 207,15 6-239,-3 5 18,-11 6-26,0 2 0,0 0 1,1 1-1,1 0 0,0 1 0,1 1 1,0 1-1,1 0 0,1 1 0,0 0 1,1 1-1,1 1 0,1 0 0,0 0 1,-11 32-1,19-43-105,0 0 0,1 0 1,0 0-1,0 0 0,0 1 0,1-1 0,0 0 1,0 0-1,1 0 0,0 0 0,0 0 0,5 13 1,-5-17 7,1 1 0,-1 0 0,1-1 0,0 1 0,0-1 0,1 1 1,-1-1-1,1 0 0,0 0 0,-1 0 0,1 0 0,1-1 1,-1 1-1,0-1 0,1 0 0,-1 0 0,1 0 0,-1 0 1,1 0-1,0-1 0,0 0 0,0 0 0,0 0 0,0 0 1,7 0-1,-3-1 83,1 0 0,0 0 1,0-1-1,0-1 0,-1 1 1,1-1-1,-1-1 0,1 0 1,-1 0-1,0 0 0,0-1 0,0 0 1,7-6-1,-3 2 66,-1-1 0,0-1 0,0 1-1,-1-2 1,0 1 0,0-2 0,12-19 0,-5 5 130,-5 7 85,17-32 1,-28 50-469,-1-1 0,1 1 0,0-1 0,-1 1 0,1-1 0,0 1 1,0 0-1,0 0 0,0-1 0,0 1 0,0 0 0,0 0 0,0 0 0,0 0 1,1 0-1,-1 0 0,0 0 0,1 1 0,-1-1 0,0 0 0,1 1 0,-1-1 1,1 1-1,-1-1 0,1 1 0,0 0 0,-1 0 0,1 0 0,-1 0 1,1 0-1,-1 0 0,1 0 0,-1 0 0,1 0 0,0 1 0,-1-1 0,1 1 1,-1-1-1,0 1 0,1 0 0,1 1 0,6 3 5,-1 0 0,-1 1-1,1 0 1,-1 0 0,9 10 0,12 14-1057,38 52 0,-55-67-675,-1 1 1,-1 0 0,-1 0 0,0 1 0,10 31 0,-14-28-3385,-3-15 3639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7.2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49 9789,'3'-4'-275,"-1"1"204,0 0 0,0-1 0,0 1 0,1 0-1,-1 0 1,1 0 0,0 1 0,0-1 0,0 1-1,0-1 1,7-2 0,-7 4 98,3 3 57,8 6 11,-1-1 0,-1 2-1,1-1 1,-2 2 0,1 0-1,-1 0 1,-1 1-1,0 0 1,0 1 0,-1 0-1,14 24 1,-1 7 1203,-1 0 0,21 66 0,-39-95-441,-9-12 3943,1-6-4709,0 1 1,1-1 0,-1 0-1,1-1 1,0 1 0,0-1-1,1 0 1,-1 0-1,1 0 1,0 0 0,1-1-1,-1 1 1,1-1 0,0 1-1,-2-11 1,3 5 5,0 0-1,0 0 1,1 1 0,1-1-1,0 0 1,1 0 0,0 0 0,0 0-1,1 1 1,0 0 0,1-1-1,0 1 1,1 0 0,0 1 0,1-1-1,7-10 1,-7 13-71,0 0 1,0 0-1,1 0 0,0 1 1,0-1-1,0 2 0,1-1 0,0 1 1,0 0-1,0 1 0,0 0 1,1 0-1,0 1 0,0 0 1,0 1-1,0 0 0,0 0 1,0 1-1,14-1 0,-12 3-10,0 0 0,-1 0-1,1 1 1,0 1 0,-1 0-1,0 0 1,0 1 0,0 0 0,0 1-1,-1 0 1,1 0 0,-1 1-1,-1 0 1,1 1 0,-1 0 0,0 0-1,0 1 1,-1 0 0,12 18-1,5 10-338,-2 1 0,-1 1 0,24 63 0,-39-87 24,-3-8-925,-1 0 0,-1 1-1,1 0 1,-1-1 0,1 11-1,-2-13-1469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8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577 297 10157,'0'-5'-674,"-1"-19"-5,0-1 1,-7-31-1,5 40 880,-1 0 0,-1 0-1,0 0 1,-1 1 0,-1-1 0,0 1 0,-16-24-1,20 36-148,0 0 0,0 0-1,0 0 1,0 0 0,-1 0-1,1 1 1,-1-1 0,0 1-1,1 0 1,-1 0 0,0 1-1,0-1 1,0 1 0,-1 0-1,1 0 1,0 0 0,0 0-1,-1 1 1,1 0 0,0 0-1,-1 0 1,1 0 0,0 1-1,0-1 1,-7 3 0,-7 2 100,0 0 1,1 1-1,0 1 1,-24 13-1,18-7 22,1 1 0,0 1 1,1 1-1,1 1 0,1 0 0,0 2 1,-24 30-1,31-34-26,0 1-1,2 1 1,0 0 0,0 0 0,2 1-1,0 0 1,1 1 0,1-1-1,1 1 1,-5 31 0,9-39 0,1 0 1,-1 0 0,2 0-1,0 0 1,0 0-1,1 0 1,0 0-1,5 13 1,-6-19 13,1 0 0,0 0 1,1-1-1,-1 1 0,1-1 1,0 1-1,0-1 1,0 0-1,1 0 0,-1 0 1,1 0-1,0-1 0,0 0 1,0 1-1,1-1 1,-1-1-1,1 1 0,7 2 1,-7-3-17,1-1 1,-1 0-1,1-1 0,-1 0 1,1 1-1,-1-2 1,0 1-1,1 0 0,-1-1 1,1 0-1,-1-1 1,0 1-1,0-1 1,0 0-1,10-5 0,-3 1 86,1-2-1,-1 1 0,-1-2 0,22-17 1,-10 1 64,-1 0 1,-1-1 0,21-32-1,46-91 652,-70 118-750,-17 29-185,1 0 0,-1-1 0,1 2 1,-1-1-1,1 0 0,0 0 0,0 0 0,0 1 0,0-1 0,0 1 1,0 0-1,0 0 0,0-1 0,3 0 0,-3 1 25,4 7-6,23 24-215,-1 2-1,44 65 1,-3-2-1903,-42-63 635,28 39-2910,-50-63 2691,0 0 1,0 0 0,5 16-1,-8-18-1669,0 11-1038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8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 9509,'1'-1'-32,"-1"0"0,0 0 0,1-1 0,-1 1 0,1 0 0,-1 0 0,1 0 0,0 0 0,-1 0 0,1 0 0,0 0 0,0 0 0,0 0 0,0 0 0,0 1 0,0-1 1,0 0-1,0 1 0,0-1 0,0 0 0,0 1 0,0-1 0,0 1 0,0 0 0,2-1 0,-1 1 21,0 0 0,0 1 1,1-1-1,-1 0 0,0 1 1,0-1-1,0 1 0,0 0 0,0 0 1,0 0-1,0 0 0,-1 0 0,4 2 1,4 5 84,1 0 0,-1 0 0,-1 1 0,11 14 0,4 11 451,-1 1-1,-1 1 0,-2 1 1,-2 1-1,-1 0 1,-3 1-1,0 1 0,9 57 1,-21-93 176,-2-4-664,1 0-1,-1 1 0,1-1 0,-1 0 0,1 0 1,0 1-1,-1-1 0,1 1 0,0-1 0,-1 0 1,1 1-1,0-1 0,0 1 0,-1-1 0,1 0 1,0 1-1,0-1 0,0 1 0,0-1 0,0 1 1,-1-1-1,1 1 0,0-1 0,0 1 0,0 0 51,0-1 0,0 1 0,0-1 0,0 1 0,0-1 1,0 1-1,0-1 0,0 1 0,-1-1 0,1 1 0,0-1 0,0 1 0,0-1 0,-1 0 0,1 1 0,0-1 0,-1 1 0,1-1 0,0 0 0,-1 1 0,1-1 0,0 0 0,-1 0 0,0 1 0,-6-6 440,0 1-351,5 3-120,-1-1 0,1 1 0,-1-1-1,1 0 1,0 1 0,0-1 0,-1 0 0,1 0 0,0 0 0,1-1 0,-1 1 0,0 0 0,1-1 0,-1 1 0,1-1-1,0 0 1,0 1 0,0-1 0,-1-3 0,0-4-13,-1 0 1,2 0-1,-1 1 0,1-2 1,1 1-1,0 0 0,0 0 1,1 0-1,0 0 0,1 0 1,0 0-1,0 1 0,1-1 0,1 1 1,0-1-1,0 1 0,0 0 1,1 0-1,1 1 0,-1 0 1,2 0-1,-1 0 0,1 0 1,0 1-1,9-7 0,-7 7-422,0 1-1,0 0 1,1 1-1,0 0 1,12-5 0,-14 7-544,0 1 1,-1-1-1,1 2 1,0-1 0,0 1-1,0 0 1,0 0-1,0 1 1,0 1-1,0-1 1,0 1 0,9 2-1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0:30.3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 2 7405,'0'0'262,"-6"2"12,-14 6 954,-7-2 5558,19-23-12473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39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0 138 8213,'0'0'-552,"8"4"-1013,-1-1 1556,0 1 0,0 1 0,0-1 0,0 1-1,-1 0 1,1 1 0,9 11 0,0 3 268,0 0-1,-2 2 1,-1 0 0,0 0-1,14 37 1,-26-58-116,-1 1-1,0-1 1,1 0 0,-1 0 0,0 0 0,0 1 0,0-1-1,0 0 1,0 0 0,0 0 0,0 1 0,0-1 0,0 0-1,0 0 1,-1 0 0,1 1 0,0-1 0,-1 0 0,1 0-1,-1 0 1,0 0 0,1 0 0,-1 0 0,0 0 0,1 0 0,-1 0-1,0 0 1,0 0 0,0-1 0,0 1 0,-2 1 0,2-1-359,-2 2 1553,-3-10-767,1-1-421,0 1 1,0-1 0,1 0 0,0 0-1,1 0 1,0 0 0,0-1-1,1 1 1,0-1 0,0 0 0,1 1-1,0-1 1,0-16 0,3 13-113,-1 0 1,1 0-1,1 0 1,0 0 0,1 0-1,0 1 1,1-1-1,0 1 1,1 0-1,0 1 1,0 0-1,2 0 1,-1 0-1,1 0 1,0 1-1,18-14 1,-19 16-414,1 1 0,1 0 0,-1 1 0,1 0 0,0 0 0,0 1 0,0 0 0,1 1 1,-1-1-1,1 2 0,0 0 0,0 0 0,0 0 0,0 2 0,0-1 0,0 1 0,0 0 0,0 1 0,0 1 0,19 4 0,27 15-3857,-30-8 1646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0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373 407 5977,'5'-12'140,"0"0"1,-1 0-1,0-1 1,-1 1 0,0-1-1,-1 1 1,-1-1-1,0 0 1,0 0-1,-1 0 1,-1 1 0,0-1-1,-1 0 1,-5-17-1,7 27-90,-1 0-1,0 1 1,0-1-1,0 0 0,-1 1 1,1-1-1,-1 0 1,1 1-1,-1 0 0,0-1 1,0 1-1,0 0 1,0 0-1,0 0 0,-1 0 1,1 1-1,0-1 1,-1 1-1,1-1 0,-1 1 1,0 0-1,1 0 1,-1 0-1,0 0 0,0 0 1,0 1-1,0-1 1,0 1-1,0 0 0,1 0 1,-1 0-1,0 0 1,-6 1-1,-6 4 64,0-1 0,1 2 0,-1 0 1,1 1-1,0 0 0,1 1 0,0 1 0,0 0 1,0 1-1,-18 19 0,13-10 50,1 0 0,1 1 1,1 1-1,1 1 0,0 0 0,-10 25 0,20-37-89,0 1 0,0-1 0,1 1 0,1-1 0,0 1 0,0 0-1,1 0 1,0 0 0,1 0 0,2 17 0,-2-23 16,1 0 0,0 1 1,0-1-1,0 0 0,1 1 1,0-1-1,0 0 0,0 0 1,1-1-1,-1 1 0,1 0 1,1-1-1,-1 1 0,0-1 1,1 0-1,0 0 0,0-1 1,0 1-1,0-1 0,1 0 1,9 5-1,-13-7-49,1 0-1,-1-1 1,1 1 0,0-1-1,-1 1 1,1-1-1,0 0 1,-1 0 0,1 0-1,0 0 1,-1 0 0,1 0-1,3-1 1,0 1 61,-3 0-67,0 0 0,0 0-1,0 0 1,1 0 0,-1 0 0,0-1 0,0 1 0,0-1 0,0 1 0,0-1 0,0 0 0,0 0 0,0 0 0,3-2-1,3-1 61,2-1 22,0-1-1,-1 1 1,1-1-1,-1-1 1,0 0-1,-1 0 1,0-1-1,12-12 1,3-10 180,23-37-1,-14 20-51,57-81 235,-87 125-460,2 8-12,1 1-2,-1 0 1,0 0 0,-1 1-1,0 0 1,0-1 0,0 1-1,-1 0 1,1 0 0,0 11-1,19 61 84,-2-10 52,-11-51-23,-9-18-112,1 1 0,-1 0 0,1-1 0,-1 1 0,0-1 0,1 1 0,-1-1-1,1 1 1,-1-1 0,1 1 0,0-1 0,-1 1 0,1-1 0,0 0 0,-1 1 0,1-1 0,0 0 0,-1 1 0,1-1 0,0 0 0,-1 0 0,1 0 0,0 0-1,0 0 1,-1 0 0,1 0 0,0 0 0,0 0 0,1 0 0,12-10 5,0 0-1,0 0 1,-1-2 0,0 0-1,-1 0 1,16-22-1,14-18-29,94-107-204,-114 138 36,-20 20 130,-2 8-69,0 13 93,-1 1 0,-4 25 0,1-24 23,2 1 0,1 33-1,1-49 16,1 1 0,0 0-1,0-1 1,1 1 0,0-1 0,1 1-1,0-1 1,0 0 0,0 0-1,1 0 1,6 9 0,-5-10 3,0 1 0,0-1 0,0 0 0,1-1 0,0 1 0,1-1 0,-1 0 0,1-1 0,0 1 0,0-1 0,0-1 0,0 1 0,1-1 1,0-1-1,-1 1 0,1-1 0,0-1 0,0 1 0,0-1 0,11-1 0,-7 0 4,0-1 0,0-1-1,0 0 1,-1-1 0,1 0 0,-1-1-1,1 0 1,-1-1 0,0 0 0,-1-1 0,1 0-1,-1-1 1,11-9 0,1-3 0,-1-1 0,0-1-1,-2-1 1,0-1 0,-1 0 0,-2-2-1,18-32 1,-6-1 87,-2-1 1,23-77-1,-44 120-86,1-1 0,10-18 0,-15 33-20,0 14 12,59 1245 310,-59-1205-308,-3 168 37,-1-186-30,-1 1 0,-1-1 0,-2 0 0,-14 40 0,19-67-10,0-1 0,-1 1 0,0-1 0,0 1 1,-1-1-1,0 0 0,0-1 0,0 1 0,-1-1 1,0 0-1,0 0 0,0 0 0,0 0 0,-1-1 0,0 0 1,0 0-1,0-1 0,0 0 0,0 0 0,-1 0 0,1-1 1,-1 0-1,0 0 0,0-1 0,0 1 0,0-1 0,0-1 1,0 0-1,0 0 0,0 0 0,0-1 0,0 0 0,0 0 1,0 0-1,-9-5 0,-10-3-6,0-2 1,1 0-1,0-2 1,2-1-1,-1-1 0,2-1 1,0-1-1,0-1 1,2 0-1,0-2 1,2 0-1,0-2 0,1 0 1,1 0-1,-21-41 1,21 31-53,1-1 0,1-1 0,2 1 0,1-2 1,2 0-1,1 0 0,2-1 0,1 1 1,2-1-1,2 0 0,5-61 0,0 66-69,2 0 0,1 0 0,1 0 0,2 1 0,1 0-1,1 1 1,1 0 0,2 1 0,1 1 0,1 0 0,35-40 0,-26 38-215,1 1 1,2 1 0,1 1-1,1 2 1,1 1 0,1 2-1,0 1 1,2 1-1,39-14 1,-18 13-1163,2 1 1,0 4-1,0 2 1,1 2-1,118-5 1,-59 14-2307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0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 29 10077,'0'0'6353,"-36"-20"-17302,18 11 7324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1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0 185 8233,'30'-149'4531,"-30"145"-3937,1 0-63,0-24 1359,-4 39 67,0 4-1535,2 0 0,-1 23 0,6 5 147,2 0 1,1-1-1,3 1 0,1-2 0,26 64 0,9-7-1719,6-6-3392,-50-89 3418,0 0-1,1 1 1,-1-1 0,1 0 0,0 0 0,6 5-1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1.7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11 211 8313,'-1'-3'48,"-1"0"1,1 0 0,-1-1 0,1 1-1,0 0 1,1-1 0,-1 1 0,0-1-1,1 1 1,0-1 0,0 1-1,0 0 1,0-1 0,0 1 0,1-1-1,0 1 1,0-1 0,0 1 0,0 0-1,0-1 1,0 1 0,1 0-1,0 0 1,-1 0 0,1 0 0,0 0-1,1 1 1,-1-1 0,0 1 0,1-1-1,-1 1 1,1 0 0,0 0-1,0 0 1,0 0 0,4-2 0,17-9 225,1 1 0,0 2 1,0 0-1,1 2 1,53-11-1,-13 9 112,84-3 0,-129 11-797,0 2 0,0 0 0,0 1 0,0 1 0,0 1 0,-1 0 0,1 2 0,-1 1 0,0 0 0,31 15 0,-47-19-74,0 1-1,-1 0 0,1 0 0,0 0 0,-1 0 0,1 1 0,4 6 0,3 6-1784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1.9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70 116 5428,'-65'5'-70,"60"-5"3113,15-6-2764,13-6-60,1 0 1,1 1-1,46-13 0,-54 19-286,135-32 182,-121 32-2633,36-3-1,-62 8-193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2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6 168 6409,'-6'4'-276,"6"-2"954,9-2 3380,218-40-1540,-66 9-1751,135-26-1811,-100 16-7626,-170 36 6086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2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6269,'3'-1'-195,"8"-5"51,-8 5 107,6 6 149,15 13 216,0 0-1,-1 2 1,-1 1-1,30 34 1,73 109 1311,-110-141-1370,0 1-1,-1 1 0,-2 0 1,0 0-1,9 36 0,-20-60-268,-1 0-1,0 0 0,1 0 0,-1 0 1,0 0-1,0 0 0,0 0 0,0 0 1,0 0-1,0 0 0,0 1 0,0-1 1,-1 0-1,1 0 0,-1 1 0,0 1-27,1 1-166,-17 4-455,15-6 512,-2 0-447,-2-7-137,4 3 616,-3-1-211,1 0 0,1 0-1,-1 0 1,0-1 0,1 1 0,0-1-1,0 0 1,0 0 0,0 0-1,-2-6 1,-6-19-2811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2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387 7 7173,'2'-2'-148,"-2"1"158,0 1 0,0 0-1,1 0 1,-1-1-1,0 1 1,0 0-1,0 0 1,0-1 0,1 1-1,-1 0 1,0 0-1,0 0 1,0-1 0,1 1-1,-1 0 1,0 0-1,1 0 1,-1 0 0,0 0-1,0-1 1,1 1-1,-1 0 1,0 0 0,0 0-1,1 0 1,-1 0-1,0 0 1,1 0 0,-1 0-1,0 0 1,1 0-1,-1 0 1,0 0 0,0 0-1,1 1 1,-1-1-1,0 0 1,0 0 0,1 0-1,-1 0 1,0 0-1,0 0 1,1 1 0,-1-1-1,0 0 1,0 0-1,1 0 1,-1 1 0,0-1-1,0 0 1,0 0-1,0 1 1,1-1-1,1 19 1011,-1-13-1122,-3 8 677,-32 65 911,-3-2 0,-51 77 1,15-26-607,53-93-1539,-27 38-1,37-60-735,-1 1-1,-1-1 0,0-1 0,0 0 1,-18 12-1,14-14-1430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2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53 8009,'0'0'701,"-1"-4"-62,-8-19 5435,8 19-5631,-5-13-44,4 13 616,8 6-3309,17 7 945,-17-7-409,-6 0 1347,0 0 1,1-1-1,-1 1 0,1 0 0,-1 0 0,1 0 1,0-1-1,0 1 0,2 3 0,-2 4-2259,-3 19-575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01.4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55 6477,'0'0'1570,"0"-4"-1026,0-13-35,0 13 1747,-1-1-1686,-9-19 10268,8 43-9195,2 47-1588,0-43 1189,11 101 1247,-11-30-1097,-1-84-3041,1 9 5519,0-13-5689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3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7645,'0'5'502,"0"39"6775,6-35-5737,4-10 1995,18-14-3744,-21 12-336,-6 2 514,-1 1-1,0 0 1,0-1 0,0 1-1,0-1 1,0 1 0,1 0-1,-1-1 1,0 1 0,0 0-1,1-1 1,-1 1 0,0 0-1,0-1 1,1 1-1,-1 0 1,0 0 0,1-1-1,-1 1 1,1 0 0,-1 0-1,0 0 1,1 0 0,-1-1-1,0 1 1,2 0 0,4-4-2313,-43-35-12355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3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141 102 8709,'-67'14'557,"46"-10"17,-32 4 8785,73-10-8869,295-29 1120,-176 19-1330,420-37 756,-186 24-6221,-319 21 3040,0 0-1959,-22 3-1745,-28 1 2373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3.7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269 178 7405,'-175'22'651,"82"-10"6128,106-11-6468,0-1 0,0 0 0,0-1 0,23-4 0,3-1 143,527-70 2672,-192 10-6314,-182 19-7161,-158 35 5772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4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71 9297,'30'-43'1115,"-29"41"-750,6-16 741,1 11 4233,24 230-3055,-18-102-1301,-3-56-1290,1-4-4868,-3-44-3117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5.4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3 10785,'0'0'225,"-1"-3"-11,-5 21 2993,3-3-3812,-1 0 1,0-1-1,-9 19 0,11-29-161,0-1-1,0 1 1,0-1-1,-1 0 1,1 1-1,-1-1 1,0 0-1,1 0 1,-7 4-1,-2 0-1724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5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1 168 7009,'8'-29'4915,"-7"20"-3627,-1 0 0,0 0 0,0 0 0,-3-15 0,2 19-386,0 2-787,1 1 0,0 0 0,0-1 0,0 1 1,0 0-1,0-1 0,0 1 0,1 0 0,-1 0 0,1-1 1,-1 1-1,1 0 0,0 0 0,0 0 0,0 0 0,0 0 0,1 0 1,-1 0-1,0 0 0,1 0 0,2-2 0,1 1-51,0 1 0,0-1 1,0 1-1,0 0 0,1 0 0,-1 0 0,1 1 0,8-2 0,1 2 35,1-1 1,-1 2-1,28 2 0,-31 0-68,0 1 0,0 0-1,0 0 1,-1 1 0,1 1-1,-1 0 1,16 9 0,-22-11-24,0 1 0,-1-1 0,0 0 0,1 1 0,-1 0 0,-1 0 1,1 0-1,-1 1 0,1-1 0,-1 1 0,-1 0 0,1 0 0,-1 0 0,1 0 1,-1 0-1,-1 0 0,1 1 0,0 6 0,-2-5 4,0 1-1,0 0 1,-1-1 0,0 1-1,0-1 1,-1 1 0,0-1-1,0 1 1,-1-1 0,0 0-1,0 0 1,-1 0-1,-6 9 1,-9 13 93,-40 43 1,31-40 39,23-25 187,1 0 0,-1 0 0,1 0 0,-6 15 0,9-20 373,5 0-391,4 2-216,0-1 0,0 0-1,0-1 1,0 0 0,1 0-1,-1-1 1,0 0-1,10 0 1,76-3-80,-67 1-365,14-2-2657,71-13 0,-13-9-8357,-70 15 3723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6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1 15453,'0'0'1055,"-1"0"-1037,1 0 0,-1 0 1,0 0-1,1 0 1,-1 0-1,1 0 1,-1 0-1,1 0 0,-1 1 1,0-1-1,1 0 1,-1 0-1,1 1 1,-1-1-1,1 0 1,-1 1-1,1-1 0,0 0 1,-1 1-1,1-1 1,-1 1-1,1-1 1,0 1-1,-1-1 0,1 1 1,0-1-1,0 1 1,-1-1-1,1 1 1,0-1-1,0 2 1,3 36-1935,-3-35 984,-1 1 0,1 0 0,-1 0 0,0 0 0,0 0 0,0-1 1,-1 1-1,1 0 0,-3 4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6.8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57 8773,'0'0'339,"1"-5"-13,5-12-33,-5 13 738,0-1-681,-2 5-264,1-1 0,0 0 1,0 0-1,0 0 0,1 0 1,-1 0-1,0 0 1,0 0-1,0 0 0,1 0 1,-1 0-1,0 0 0,1 0 1,-1 0-1,1 0 1,-1 1-1,1-1 0,-1 0 1,1 0-1,0 1 0,-1-1 1,1 0-1,0 1 1,0-1-1,-1 1 0,1-1 1,0 1-1,0-1 0,0 1 1,0-1-1,0 1 1,0 0-1,0-1 0,1 1 1,11 0 53,0 0 1,0 1 0,0 0-1,-1 1 1,1 1 0,0 0-1,-1 0 1,1 2 0,11 5-1,-16-7-103,-1 0-1,0 0 0,0 1 1,-1 0-1,1 1 0,-1-1 1,0 1-1,0 1 1,0-1-1,-1 1 0,0 0 1,0 0-1,0 0 0,-1 1 1,0-1-1,5 12 0,-8-13 27,1 1-1,-1 0 0,0-1 0,-1 1 0,0 0 0,0 0 1,0-1-1,0 1 0,-1 0 0,0 0 0,0-1 1,-1 1-1,-2 5 0,-3 7 502,-1-1 0,-14 24 0,13-26 107,8-13-318,-2 4 156,3-6-454,0 0-1,-1 1 1,1-1-1,0 0 1,-1 1 0,1-1-1,0 1 1,0-1-1,-1 1 1,1-1-1,0 0 1,0 1 0,0-1-1,0 1 1,-1-1-1,1 1 1,0-1-1,0 1 1,0-1 0,0 1-1,0-1 1,0 1-1,1-1 1,-1 1 0,0-1-1,0 1 1,0-1-1,0 0 1,0 1-1,1-1 1,-1 1 0,0-1-1,0 1 1,1 0-1,7 3 43,-1 0 0,1 0 0,0-1 0,0 0 0,1 0 0,-1-1 0,12 3-1,-13-4-81,11 3 44,0 1 0,-1 1 0,0 0 0,0 1 0,-1 1 0,0 0 0,0 1 0,15 12 0,-29-19-48,0 1-1,0 0 0,0-1 1,0 1-1,0 0 1,0 0-1,-1 0 1,0 0-1,1 1 0,0 5 1,-2-7 3,0 1 1,-1-1 0,1 1-1,-1-1 1,0 1-1,1-1 1,-1 1-1,-1-1 1,1 0 0,0 1-1,0-1 1,-1 0-1,1 0 1,-1 0 0,0 0-1,0 0 1,1 0-1,-1-1 1,0 1-1,-1 0 1,1-1 0,0 0-1,0 1 1,-1-1-1,1 0 1,0 0-1,-5 1 1,-3 0-586,1 1 1,-1-1-1,1-1 0,-1 0 1,1 0-1,-1-1 0,-12-1 1,2-1-783,-38-8-8942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7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106 0 11357,'0'0'870,"2"3"-612,4 6 16,-4-7 632,-9 2-770,-35 18-745,11-12-3043,23-10-926,-20-2 1472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7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349 74 7989,'0'0'312,"2"-4"-6,13-29 943,-15 31-675,10-17 1871,-9 7-1273,-1 12-1138,0 0 0,0 0-1,0 0 1,0-1 0,0 1 0,0 0 0,0 0 0,0 0 0,0 0 0,-1-1 0,1 1-1,0 0 1,0 0 0,0 0 0,0 0 0,0 0 0,0 0 0,-1 0 0,1-1-1,0 1 1,0 0 0,0 0 0,0 0 0,-1 0 0,1 0 0,0 0 0,0 0 0,0 0-1,0 0 1,-1 0 0,1 0 0,0 0 0,0 0 0,0 0 0,-1 0 0,1 0 0,0 0-1,0 0 1,0 0 0,0 0 0,-1 0 0,1 0 0,0 1 0,0-1 0,0 0-1,-15 6 30,-319 131 1063,319-126-999,12-8-102,0-1 118,9 5-84,8 6 29,1-1 1,1-1-1,0 0 0,1 0 0,19 8 1,81 29 2087,-113-47-1944,0 0 0,0 0-1,0 0 1,1-1-1,-1 0 1,0 1 0,0-1-1,6-1 1,-5 0-122,-1 1 361,0-3-43,0 0-313,0-1-1,0 0 0,0 0 1,0 0-1,-1-1 1,1 1-1,-1-1 1,0 0-1,-1 0 1,1 0-1,-1 0 1,0 0-1,0-1 0,-1 1 1,1 0-1,-1-1 1,0-6-1,7-26 396,-8 35-356,0 0-77,2-7-90,-1 8 74,0 7 129,29 149-395,-13-89-3616,2 25-10491,-12-72 8519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05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444 37 8205,'-3'-2'-396,"-30"-11"-396,30 12 669,-1 0 62,-62-12 494,62 13-288,-1 0 15,-6 0 76,0 0 0,-1 1-1,1 1 1,0 0-1,0 0 1,1 1-1,-1 1 1,-13 6 0,5-1 304,1 0-1,0 2 1,-27 21 0,35-24-301,0 2 0,1 0 0,0 0 0,1 0 0,0 1 0,0 0 0,1 1 0,1 0 0,0 0 0,1 0 0,0 1 0,1-1 0,0 1 0,1 0 0,-3 19 0,3-4 156,1 0-1,1 0 0,2 0 1,0 0-1,2-1 0,9 39 1,-9-50-280,2 0 0,0 0 0,1-1 1,0 1-1,1-2 0,1 1 0,0-1 0,1 0 1,1-1-1,0 0 0,1 0 0,0-1 0,1 0 1,0-1-1,0-1 0,2 0 0,-1-1 1,1 0-1,0-1 0,1 0 0,0-1 0,0-1 1,1-1-1,0 0 0,0-1 0,0 0 0,0-2 1,0 0-1,26 0 0,-18-2 7,0-1 0,-1-1 0,1-2 0,-1 0 0,1-1 1,-1-2-1,-1 0 0,1-2 0,26-13 0,-41 18-75,0-1 0,0 0 0,0 0 0,0-1-1,-1 0 1,0-1 0,0 1 0,0-1 0,-1 0 0,0-1 0,-1 0 0,0 0 0,0 0-1,-1 0 1,1-1 0,-2 1 0,1-1 0,-1 0 0,-1-1 0,0 1 0,0 0 0,-1-1 0,0 1-1,0 0 1,-2-18 0,-2 5-9,-1 0 0,-2 0 0,0 0 0,-1 1-1,0 0 1,-2 0 0,-1 0 0,-1 2 0,-16-25 0,-4 1 10,-1 1-1,-70-68 1,83 91-698,-1 0-1,-28-18 1,0 10-4350,-7 9-5018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7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108 0 11041,'0'0'3568,"3"3"-3301,-2-1-289,0-1 0,0 0 1,0 1-1,0-1 0,0 1 0,-1 0 1,1-1-1,0 1 0,-1-1 0,1 1 0,-1 0 1,0-1-1,1 1 0,-1 0 0,0 0 1,0-1-1,0 1 0,0 0 0,0 0 0,-1-1 1,1 1-1,-1 0 0,1-1 0,-1 1 1,1-1-1,-1 1 0,0 0 0,0-1 0,0 1 1,0-1-1,0 0 0,-1 2 0,-4 2-708,1-1 0,-1 0-1,0-1 1,0 0 0,0 0 0,-1 0-1,1 0 1,-1-1 0,1 0 0,-1-1-1,0 1 1,-8 0 0,-5-1-2078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50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499 70 6937,'8'-14'-144,"-6"11"55,-1 0 34,0 2 75,0-2 78,0 0 1,1 0-1,-1-1 0,0 1 0,-1 0 1,1-1-1,-1 1 0,1-5 0,-6 6 93,-16-8 28,20 10-198,0-1 0,0 1 1,0-1-1,0 1 0,-1 0 1,1 0-1,0-1 0,0 1 1,0 0-1,0 0 0,0 0 1,-1 0-1,1 0 1,0 0-1,0 1 0,0-1 1,0 0-1,0 1 0,-1-1 1,1 0-1,-1 2 0,0-1 56,-18 4 199,0 1 0,1 1 0,0 1 0,0 1 0,1 0 0,0 1 0,1 1-1,-19 15 1,-1 0 439,-47 43 0,74-59-510,0 0 0,0 1 0,1 0 0,1 0-1,0 1 1,0 0 0,1 0 0,-9 24 0,14-31-115,1 0 1,0 0-1,0 0 1,0 0-1,1 0 0,0 0 1,0 0-1,0 0 1,0 0-1,1 1 0,0-1 1,0 0-1,0 0 1,1 0-1,0-1 0,0 1 1,0 0-1,4 5 1,5 7 137,1 0 0,0-2 0,22 22 0,9 12 102,-23-11-74,-20-36-234,1-1 0,-1 1 0,1 0 0,-1-1 0,0 1 0,0 0 0,1-1 0,-1 1 0,0 0 0,-1 0 0,1-1 0,0 1 0,0 0 0,-1-1 0,1 1-1,-1 0 1,0-1 0,0 3 0,-19 24 256,12-21-188,0 0-1,-1-1 1,0 0 0,0-1-1,0 0 1,-1 0 0,-13 4-1,1-1 422,-45 9 0,66-17-472,0 1 0,0-1 0,1 0-1,-1 0 1,0 1 0,0-1-1,0 0 1,0 0 0,0 0-1,0 0 1,0 0 0,1 0 0,-1-1-1,0 1 1,0 0 0,0 0-1,0-1 1,0 1 0,-1-1-1,2 0 0,0 1-1,0-1 0,0 1 0,0-1 0,0 1 0,0-1 0,0 1 1,0-1-1,0 1 0,0-1 0,0 1 0,0-1 0,1 1 0,-1 0 1,0-1-1,0 1 0,0-1 0,1 1 0,-1-1 0,0 1 0,1 0 1,-1-1-1,1 0 0,25-24 650,-24 24-841,0-1 171,0 0-1,1 1 1,-1-1 0,1 1 0,-1 0 0,1-1 0,0 1-1,-1 0 1,1 1 0,0-1 0,0 0 0,0 1 0,5-1 0,-4 1-19,0-1 13,0 1-1,0 0 0,0 0 0,0 0 0,-1 0 0,1 1 0,0 0 1,0 0-1,0 0 0,-1 0 0,1 0 0,0 1 0,4 2 0,-7-4-5,6 4 10,0 0 0,-1 1 0,1 0 0,-1 0 0,0 1 0,0-1 0,-1 1 0,1 0 0,-1 1 0,-1-1 0,1 1 0,-1 0 0,0 0 0,3 11 0,5 12 42,-1 1-1,7 37 0,-16-60-46,39 174 415,-2-8-2106,-8-60-5942,-29-107 6304,1 1 0,0-1 0,0 0 0,8 13-1,6 4-4249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8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20 6681,'27'-20'3797,"-34"26"-3504,-21 16 13,19-11 13,7-6-216,0-1-12,0 0 1,1 0-1,-1 0 0,1 0 1,0 0-1,1 0 0,-1 1 0,1-1 1,-1 0-1,1 0 0,1 1 1,-1-1-1,2 7 0,2 2 98,0-1-1,1 0 1,1 0-1,0 0 1,1-1-1,0 0 1,0 0-1,1-1 1,1 1-1,9 8 1,62 49 806,-48-43-619,-1 2 1,-2 1-1,0 1 0,27 37 0,-54-62-295,1 1 0,-1-1 0,0 1 1,0-1-1,0 1 0,-1 0 0,1 0 0,-1 0 1,0 0-1,-1 0 0,1 9 0,-2-11-63,1-3-25,0 0 0,-1 0 0,1 0 0,0 0 0,-1 0-1,1 0 1,0 0 0,-1 1 0,1-1 0,0 0 0,0 0 0,-1 0 0,1 0 0,0 0 0,-1 1-1,1-1 1,0 0 0,0 0 0,-1 1 0,1-1 0,0 0 0,0 0 0,0 1 0,-1-1 0,1 0 0,0 0-1,0 1 1,0-1 0,0 0 0,0 1 0,0-1 0,0 0 0,-1 1 0,1 0-20,0-1-1,0 1 1,0 0 0,0-1 0,-1 1 0,1-1 0,0 1-1,-1-1 1,1 1 0,0-1 0,-1 1 0,1-1 0,-1 1-1,1-1 1,-1 1 0,1-1 0,-1 0 0,1 1-1,-1-1 1,1 0 0,-1 1 0,1-1 0,-1 0 0,0 0-1,1 0 1,-1 1 0,1-1 0,-1 0 0,0 0 0,1 0-1,-2 0 1,-7 0-579,-1-1-1,1 1 0,-1-2 1,1 1-1,-1-1 0,1-1 1,0 0-1,0 0 0,-13-7 1,-1-1-1500,1-2 1,-33-23 0,14 5-1265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48.8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 8389,'27'-16'248,"3"7"-28,-3 0-16,-3 3-40,1 5-12,-3 1-48,0 0-224,2 1-360,9 2-3169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4:51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0 174 10097,'0'0'-589,"2"-3"51,0-3 432,0 0-1,1 0 0,0 0 1,0 1-1,0-1 0,1 1 1,0 0-1,0 0 0,0 0 1,1 0-1,7-5 0,-3 3 223,1 1 0,0 1 1,0 0-1,0 0 0,0 1 0,13-4 0,42-11 1111,136-19 1,-195 37-1191,-1 0 0,1 0 1,-1 1-1,1 0 0,0 0 0,-1 0 1,1 1-1,0 0 0,-1 0 1,1 1-1,-1-1 0,0 1 0,1 0 1,-1 0-1,0 1 0,6 4 0,-6-3-1,-1 0-1,0 1 0,0 0 0,-1 0 0,1 0 0,-1 0 0,0 0 0,0 1 0,-1-1 0,0 1 0,0 0 0,0 0 0,0-1 0,0 10 0,0 6 207,-2 0 0,0 1 0,-1-1 0,-1 0-1,-8 38 1,1-5 371,7-36-394,0 0-1,2 0 0,0 0 1,1 0-1,0 0 0,2 0 1,8 32-1,-7-42-40,1 0 0,0-1 0,0 0 0,1 0 0,0 0-1,0-1 1,0 0 0,1 0 0,9 6 0,-10-7 237,1-1 1,-1 0-1,1 0 0,0-1 0,0 0 1,1 0-1,-1-1 0,12 3 1,-16-4 1164,-2-2-1545,0 0-1,-1 1 0,1-1 0,0 1 0,0-1 0,0 1 0,0 0 1,0-1-1,0 1 0,0 0 0,0 0 0,0-1 0,0 1 0,0 0 0,0 0 1,0 0-1,0 0 0,0 1 0,0-1 0,0 0 0,0 0 0,0 1 1,0-1-1,2 1 0,-10 10-7,0 0-1,2 0 1,-1 0 0,1 1-1,1 0 1,0 0 0,1 0-1,0 0 1,1 1 0,1-1-1,-1 17 1,8 17 39,3-1-1,1 0 1,3-1-1,30 72 1,1 9 34,-41-117-94,-1 0 0,0 0 0,0 1-1,-1-1 1,0 0 0,0 1 0,-2 14 0,1-19-57,-1-1 0,0 1 1,0-1-1,0 1 0,0-1 0,0 0 1,-1 1-1,1-1 0,-1 0 0,0 0 1,0 0-1,0 0 0,-1 0 0,1 0 1,-1-1-1,1 1 0,-1-1 0,0 0 1,0 0-1,-4 3 0,-7 2-547,0-1-1,0-1 1,0 0-1,-1 0 1,0-2 0,-22 4-1,-94 2-4290,86-8 3306,-35 2-2987,0-2-1951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00.3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11365,'0'0'-405,"8"0"-996,24 2 1364,-24-2 11,13 15-110,-4 11 358,55 87 784,-63-96-800,-1 0 1,-1 0 0,0 0-1,-2 1 1,6 24-1,-5-1 680,3 52-1,-8-29 6232,-7-73-6702,-7-13-116,1 0 0,1 0 0,1-1 0,1-1 0,-10-39-1,16 46-142,-1 0 0,2 1-1,0-1 1,2 0 0,-1 0-1,5-33 1,-2 43-126,-1 0-1,1 0 1,0 0 0,0 0 0,1 0-1,0 0 1,0 1 0,1-1 0,0 1-1,0 0 1,0 0 0,1 0 0,0 1-1,0 0 1,0 0 0,1 0 0,0 0-1,6-3 1,-6 5-26,1 1 0,0 0 0,-1 0 0,1 1 0,0 0 0,0 0 0,0 1 0,0-1 0,-1 1 0,1 1 0,0 0 0,8 1 0,0 1-5,-1 1 1,0 0-1,0 1 1,-1 0-1,1 1 1,-1 1-1,-1 0 1,1 1-1,-1 0 1,0 1-1,-1 0 1,0 1-1,-1 0 1,0 1-1,0 0 1,-1 1-1,12 19 1,-17-23 0,12 39 8,-1 30 198,-14-74-50,-1 5 296,-2-3 3135,-13-49-3370,15 43-200,-1-1 1,0 0 0,0 0 0,1 0 0,-1 0-1,1 0 1,-1 0 0,1 0 0,0 0-1,0 0 1,0 0 0,0 0 0,0 0 0,0 0-1,0 0 1,1 0 0,0-3 0,2-3 37,-1-3 14,0 1 0,1-1 0,0 0 0,1 1-1,0 0 1,1 0 0,0 0 0,1 0 0,10-13 0,0 3 14,1 0 0,33-28 0,-45 43-85,21-10-7,-19 14 8,-3 2 0,-2-1 1,-1 0 0,0 0 0,1 0 1,-1 0-1,1 0 0,-1 1 0,1-1 1,-1 1-1,0-1 0,1 1 0,-1-1 0,0 1 1,0-1-1,1 1 0,-1 0 0,0 0 0,0 0 1,2 2-1,0-1 0,1 1 0,0 0 0,-1 0 0,1 1 0,0-1-1,-1 1 1,0 0 0,0 0 0,0 0 0,0 1-1,2 5 1,20 52 17,-15-33-13,7 13 51,-4-8-2307,30 57 0,-37-80 565,1-1-1,0 0 1,12 13 0,-14-18 96,1 0 1,0 0-1,0 0 1,0-1-1,0 1 1,11 4-1,3 0-4791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00.9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345 347 11413,'13'-10'-294,"-1"0"0,0-1 0,-1 0 0,17-22 1,-22 26 391,-2 0 1,1-1 0,-1 0 0,0 0 0,0-1 0,-1 1 0,-1-1 0,1 1 0,-1-1 0,1-14 0,-2 16 58,-1-1 0,0 1 0,0-1 1,-1 1-1,0-1 0,0 1 0,-1 0 1,1-1-1,-2 1 0,1 0 0,-7-11 1,6 13-95,0 0 1,0 0-1,-1 1 0,1 0 1,-1-1-1,-1 1 1,1 1-1,0-1 1,-1 1-1,0-1 1,0 1-1,0 1 1,0-1-1,0 1 0,-11-4 1,7 4-13,0 0 1,0 1 0,0 0-1,0 1 1,0 0-1,0 0 1,0 1-1,0 0 1,0 0-1,1 1 1,-1 0-1,0 1 1,1 0-1,-1 0 1,-9 6-1,4-1 70,-1 0 0,1 1-1,1 1 1,-1 0 0,2 1-1,-1 0 1,-11 16-1,13-13 44,0 0-1,2 1 1,-1 0-1,2 1 1,0 0-1,1 0 1,1 1-1,-6 25 0,9-30 71,0 1-1,1-1 0,1 1 0,0 0 0,1-1 0,0 1 0,1 0 1,0 0-1,1-1 0,0 1 0,1-1 0,7 17 0,-9-27-153,0-1 0,0 0 1,-1 0-1,1 0 0,1 0 0,-1 1 0,0-1 0,0-1 1,0 1-1,1 0 0,-1 0 0,0 0 0,1-1 0,-1 1 0,0-1 1,1 1-1,-1-1 0,1 1 0,-1-1 0,1 0 0,-1 0 0,1 0 1,-1 0-1,1 0 0,-1 0 0,3-1 0,-1 1-134,-2 0 82,1 0 1,-1 0 0,1 0-1,-1-1 1,1 1 0,-1 0-1,1-1 1,-1 1 0,0-1-1,1 0 1,-1 1 0,0-1-1,1 0 1,-1 0 0,0 0-1,0 0 1,0 0 0,2-1-1,1-3 66,25-17 258,-2-1 1,0-2 0,44-53 0,-33 34-153,104-100 353,-140 142-552,1 0 0,0 1 0,-1-1 0,1 1 0,0 0 0,0 0 0,0 0 0,0 0 0,0 0 0,0 0 0,0 1 0,0 0 0,0-1 0,1 1 0,-1 0 0,0 1 0,0-1 0,0 0 0,0 1 0,0 0 0,0 0 0,0 0 0,0 0 0,0 0 0,3 2 0,6 4 6,-1 0 0,0 0-1,0 1 1,0 1 0,-1 0 0,9 10 0,51 65 53,-37-43-18,68 87-441,-20-23-3763,-34-49-4486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01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20 8761,'1'-3'40,"4"-8"-10,-3 8-38,1 2-13,-1 0 39,1 1-1,0 0 0,-1-1 1,1 1-1,-1 0 1,1 0-1,0 1 0,-1-1 1,1 1-1,0-1 1,-1 1-1,1 0 0,-1 0 1,0 0-1,1 0 1,2 2-1,2 1 66,1 1-1,-1 1 1,0-1 0,11 12-1,3 7 258,32 45 0,-52-68-336,17 26 181,-1 0 1,-1 1-1,-1 1 0,14 41 0,-24-58-259,-1 1-1,0-1 0,-1 1 1,-1 0-1,0 0 1,-1 1-1,0-1 0,-1 0 1,0 0-1,-1 1 0,-1-1 1,0 0-1,-5 18 0,5-27-118,1-1 1,0 1-1,-1 0 0,0-1 0,0 0 0,0 1 0,-5 5 0,-10 1-3541,-5-2 791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01.5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600 24 6921,'1'-4'319,"5"-12"-538,-6 16 278,0 0-1,0 0 1,0 0 0,0 0-1,-1 0 1,1 0 0,0 0-1,0 0 1,0 0 0,0 0-1,0 0 1,0 0 0,-1 0 0,1 0-1,0 0 1,0 0 0,0 0-1,0 0 1,0 0 0,-1 0-1,1 0 1,0 0 0,0 0-1,0 0 1,0 0 0,0 0 0,0 0-1,-1 0 1,1 0 0,0 0-1,0 0 1,0-1 0,0 1-1,0 0 1,0 0 0,0 0-1,0 0 1,0 0 0,-1 0 0,1 0-1,0-1 1,0 1 0,0 0-1,0 0 1,0 0 0,0 0-1,0 0 1,0 0 0,0-1-1,0 1 1,0 0 0,0 0 0,0 0-1,0 0 1,0-1 0,-16 14 206,1 1 1,0 0-1,1 0 1,-14 20-1,-106 188 2319,88-140-1720,-101 137 0,137-207-1288,-1 1-1,-1-2 0,0 0 0,0 0 0,-15 9 0,17-14-683,0 0 0,0-1 0,0 0 0,0-1 1,-1 0-1,0 0 0,-20 3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02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45 6581,'-4'-1'204,"-26"-2"418,22-2 416,11 4-781,-1-1-1,0 1 0,1 0 0,0 0 0,-1 0 1,1 0-1,-1 1 0,1-1 0,5 0 0,94-12 1454,10 4-1683,1 5 0,169 17-1,-272-12-721,0 1 0,-1 0-1,1 1 1,11 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06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1 115 10973,'33'-88'305,"-33"84"73,7-7 897,-1 0-181,-6 11-1021,0 0-1,0 0 1,0 0 0,0 0-1,0 0 1,0 0-1,1 2 1380,-1-2-1379,0 0 0,0 0-1,0 0 1,0 0-1,1 0 1,-1 0 0,0 0-1,0 0 1,0 0-1,0 0 1,0 0 0,0 0-1,0 0 1,0 0-1,1 0 1,0-1 1379,-1 1-1379,0 0-1,11 73 1133,25 368 4788,-31-395-5505,-2-13 112,12 48 1,-14-77-569,-35-54-20020,19 27 14169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02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58 6973,'-57'17'1642,"45"-13"4496,253-32-5131,-33 4-3685,-178 20-905,40-13 0,-63 15 2632,11-2-2158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04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43 6437,'0'0'-444,"2"-2"-250,0 1 866,-1 1 1,1-1-1,-1 1 0,0-1 0,1 0 0,-1 0 1,0 0-1,0 0 0,1 0 0,-1 0 0,0 0 1,0 0-1,0 0 0,0-1 0,-1 1 1,1 0-1,1-2 0,-3 2 55,1 0 0,0 0 0,-1 0 1,1 1-1,-1-1 0,0 0 0,1 0 0,-1 1 0,1-1 1,-1 0-1,0 1 0,0-1 0,1 0 0,-1 1 0,0-1 0,0 1 1,0 0-1,-1-1 0,-5-4-1580,1 1 1965,0 8-465,-45 22 498,35-17-381,0 1-1,2 1 1,-1 0 0,-16 17-1,24-21-129,2-2-39,0 0 0,0 0-1,1 0 1,0 1 0,0-1 0,1 1 0,0 0-1,0 1 1,-3 6 0,5-10 108,2 2 37,2 2-98,0 1 0,0-1 0,1 0 0,0 0 0,0 0 0,1 0 0,-1-1 0,12 12 0,7 4 222,27 19-1,-30-25-194,-1 0-1,26 29 1,-5 8 43,-38-50-195,-1 0-1,1 0 1,-1 0-1,0 0 1,0 0-1,0 0 1,0 0-1,-1 0 1,1 1 0,-1-1-1,0 0 1,0 0-1,0 0 1,0 1-1,-1-1 1,1 0-1,-1 0 1,0 0-1,0 0 1,0 0-1,-3 6 1,1-5 42,-1 0 0,0 0 0,0 0 0,0 0 0,0-1 0,-1 1 0,1-1 0,-1 0 0,0-1 0,0 1 1,0-1-1,0 0 0,-6 2 0,-7 0 356,-1 0 1,-24 3-1,35-7-290,4 1 86,-1-1-5,-14 0-13,14 0-13,1-1-12,-13 0-10,13 0 143,-3-2-129,-4-1-237,11-4-3414,14-18 1742,-13 24 1524,-1 1 1,1 0-1,0-1 1,0 1 0,0 0-1,-1 0 1,1-1-1,0 1 1,0 0 0,1 0-1,-1 0 1,0 0-1,0 0 1,0 0 0,1 1-1,-1-1 1,2-1-1,3-1-564,21-20-5237,-15 12 1283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05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1 105 9137,'0'-6'-45,"1"0"1,-1 0-1,2 0 1,-1 0-1,1 0 1,0 0-1,0 0 1,0 1-1,1-1 1,0 1-1,0 0 1,0 0-1,1 0 1,7-9-1,-9 12 219,2 1-22,13-6-2,-13 5-12,2 4 3,2 1-69,0 0 0,-1 0 1,1 1-1,-1 0 0,0 0 0,0 1 0,0 0 0,-1 0 0,1 0 0,-1 1 0,5 7 1,0 3 203,-1 1 1,-1 0 0,0 1 0,-2 0-1,0 0 1,-1 1 0,5 21 0,-8-25 875,2 1 0,10 23 0,-14-36-336,2 3 378,-3-6-1095,0 1-1,0-1 0,0 0 0,0 1 1,0-1-1,1 0 0,-1 1 1,0-1-1,0 0 0,0 1 1,0-1-1,0 0 0,0 1 0,1-1 1,-1 0-1,0 1 0,0-1 1,1 0-1,-1 0 0,0 1 1,0-1-1,1 0 0,-1 0 0,0 1 1,1-1-1,-1 0 0,0 0 1,1 0-1,-1 0 0,0 1 1,1-1-1,1 0 86,0 1-1,0-1 1,0 1 0,0-1 0,0 0-1,1 0 1,-1 0 0,0 0 0,0 0-1,0-1 1,0 1 0,0 0 0,0-1-1,0 0 1,0 1 0,2-2 0,35-21 166,-31 18 139,243-159 1336,-229 150-3380,-17 10 750,1 0 0,1 1-1,-1-1 1,0 1 0,1 1 0,6-3-1,-7 3-1877,3-4 2180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07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47 9817,'4'-5'-147,"0"0"0,1 0 1,0 0-1,-1 0 0,2 1 0,-1-1 1,1 1-1,6-3 0,-9 6 118,1 4 11,11 12 158,-1 1-1,-1 0 0,0 1 1,19 32-1,39 84 712,-63-116-791,12 26 698,-2 1 1,-2 0 0,14 64-1,-27-84 309,-2-20-498,-2 0 10,0 10-13,0-11 2064,-5-9-2183,-2-3-269,0-1 1,2 0-1,-1 0 0,1 0 0,0-1 1,1 1-1,1-2 0,0 1 1,-5-18-1,4-2 58,1-1 0,1 1 1,2-1-1,2 0 0,0 0 1,2 1-1,9-40 0,-11 63-204,-1-14-30,0 21-2,0 1 0,0 0 0,0 0 0,-1 0 0,1 0 0,0 0 0,0 0 0,0-1 0,0 1 1,0 0-1,0 0 0,0 0 0,0 0 0,-1 0 0,1 0 0,0 0 0,0 0 0,0 0 0,0 0 0,0-1 0,0 1 0,-1 0 0,1 0 0,0 0 0,0 0 0,0 0 0,0 0 0,-1 0 0,1 0 0,0 0 0,0 0 0,0 0 0,0 0 0,0 1 0,-1-1 0,1 0 0,0 0 0,0 0 0,0 0 0,0 0 0,0 0 0,0 0 0,-1 0 0,1 0 0,0 0 0,0 0 0,0 1 0,0-1 0,0 0 0,0 0 0,0 0 0,0 0 0,-1 1 0,-15 24-1,14-20 2,-30 37 63,-1-2 1,-2-1 0,-2-2 0,-50 40-1,24-20 3047,69-65-2924,7-6-67,1-1-1,0 2 0,0 0 0,2 1 1,29-18-1,-19 17-431,1 0 0,1 2 0,29-8 1,14 1-4611,2 4-4189,-57 7 6659,-8 1-1062,4-3-378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08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724 287 7457,'0'-4'-569,"1"-8"305,0 0 0,-1 0 0,-1 0-1,0 0 1,0 0 0,-5-13 0,2 10 440,0 0 1,-2 0-1,0 1 1,0 0-1,-1 0 1,-1 0-1,-15-19 1,19 28-62,-1 1 1,1 0 0,-1 0 0,0 0-1,0 1 1,0 0 0,0 0-1,-1 0 1,1 0 0,-1 1 0,0 0-1,0 0 1,0 1 0,-9-2 0,8 1-39,-3 1 61,0 0 0,0 0 0,0 1 0,0 0 0,0 0 0,0 2 0,0-1 0,0 1 0,-14 4 0,-2 3 187,0 1 0,-27 15 0,20-8-21,1 1-1,1 2 1,1 1 0,0 1 0,-44 44 0,63-55-170,1 0 0,0 1 0,1 0 1,0 0-1,1 1 0,0 0 1,1 0-1,0 1 0,1 0 1,1 1-1,0-1 0,1 1 0,1 0 1,0 0-1,1 0 0,0 24 1,3-27-4,0-1 0,1 1 0,0-1 0,1 0 0,0 0 0,1 0 0,0 0 0,1 0 0,0-1 0,1 0 0,0 0 0,11 15 1,-6-12 25,1-1 1,0 0 0,0-1 0,1 0 0,1-1-1,0-1 1,0 0 0,21 10 0,-16-11 48,-1-1 0,2 0 1,-1-1-1,1-1 0,0-1 0,36 3 0,-41-6-28,0-1-1,1-1 0,-1 0 1,0-1-1,0 0 1,0-1-1,0-1 0,-1-1 1,16-6-1,-18 5-72,-1 0 1,0-1-1,-1-1 1,0 1-1,0-2 0,-1 1 1,0-1-1,0-1 1,-1 0-1,0 0 1,-1 0-1,0-1 0,0 0 1,-1-1-1,-1 1 1,0-1-1,-1 0 0,0 0 1,-1-1-1,0 1 1,-1-1-1,2-23 1,-3 19-93,-1 0 1,0 0 0,-2-1-1,1 2 1,-2-1 0,-1 0 0,0 0-1,0 1 1,-2 0 0,0 0 0,-1 0-1,-1 1 1,0 0 0,-1 1 0,-1 0-1,-21-26 1,27 37-296,0-1 0,0 1-1,0 0 1,0 0 0,-1 1-1,1-1 1,-1 1 0,0 0-1,1 0 1,-1 1 0,0-1 0,0 1-1,0 0 1,0 1 0,0-1-1,0 1 1,-1 0 0,1 0-1,0 0 1,0 1 0,-6 1 0,2 0-703,0 1 0,0-1 1,0 2-1,1-1 0,-1 1 1,1 1-1,-1 0 1,1 0-1,1 0 0,-14 13 1,0 5-3843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08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90 9273,'-4'1'-170,"-52"16"1862,53-16-1383,0 0-7,-1 2-368,2-2 604,1 0-1,-1 0 1,0 0 0,1 0 0,-1 0-1,1 0 1,0 0 0,-1 1 0,1-1 0,0 0-1,0 1 1,-2 2 0,15-7 93,49-13 140,283-64 1945,-291 71-2662,53-9-1010,-41 14-2584,-62 4 3065,0 0 1,0 0-1,0 0 1,0 1-1,0-1 0,0 1 1,0 0-1,0 0 1,0 0-1,-1 0 0,1 1 1,4 2-1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08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130 116 7001,'-3'1'-162,"-81"33"2282,81-33-1673,-1 1 29,-20 11 1272,12-3 5160,12-9-6795,504-105 4614,-253 53-5836,-241 49 895,-6 2-461,1-1 0,0 0 0,0 0 1,0 0-1,0-1 0,-1 0 0,1 0 0,-1 0 1,1 0-1,5-5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20.7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87 9113,'15'-51'951,"-14"47"161,-1 0-702,-2-23 3079,4 35-1575,5 38-1363,26 266 2637,-22-228-2170,-10-80-855,-1 8 638,-1-9-3031,-11-62-11409,1 25 8654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21.0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12 227 9781,'-11'-194'1219,"11"193"-1264,0 0 1,0 0 0,0-1-1,0 1 1,0 0-1,0 0 1,0 0 0,0-1-1,1 1 1,-1 0-1,0 0 1,1 0 0,-1 0-1,1-1 1,0 1-1,-1 0 1,1 0 0,0 0-1,-1 0 1,1 0 0,0 0-1,0 1 1,0-1-1,0 0 1,0 0 0,0 1-1,0-1 1,0 0-1,0 1 1,0-1 0,1 1-1,-1 0 1,0-1 0,0 1-1,0 0 1,1 0-1,-1-1 1,0 1 0,0 0-1,0 0 1,1 1-1,-1-1 1,0 0 0,2 0-1,2 1-597,0 1-1,0-1 1,1 1-1,-1-1 1,-1 1 0,10 5-1,-1 5-2006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21.3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91 209 6581,'3'35'1095,"-1"-1"1,-1 0 0,-7 63 0,6-93 285,-1 0-603,-1 5-773,-2-3 1394,-2-7 2518,-23-19-3473,19 10-38,3-4-289,1-1 0,1 1 0,0-1 0,1 0 0,0 0 0,1 0 0,1 0 1,1-1-1,0 1 0,1-1 0,0 1 0,2 0 0,0-1 0,0 1 0,1 0 0,1 0 1,1 0-1,0 1 0,1-1 0,0 1 0,1 0 0,1 1 0,0 0 0,12-14 0,-19 25-111,1 0 0,0 1 0,0-1 0,0 1 0,0-1 0,0 1 0,0 0 0,1-1 0,-1 1 0,0 0 0,1 1 0,-1-1 0,0 0-1,1 1 1,-1-1 0,1 1 0,-1 0 0,5 0 0,-1 0 3,0 1-1,0 0 1,0 0-1,0 1 1,0 0-1,6 2 1,10 7 7,-1 1-1,-1 1 1,0 1-1,-1 0 1,0 2-1,-1 0 1,-1 1-1,-1 1 1,21 27-1,-27-31 15,0 0 0,-1 0 0,-1 1 0,0 0-1,-1 1 1,-1 0 0,8 25 0,-12-30-201,0 0 0,0-1 0,-1 1 0,0 0-1,-1 0 1,0 0 0,-1 0 0,0 0 0,0-1 0,-2 1 0,1 0 0,-8 20 0,-12 4-3209,22-34 3105,-1 0 0,0 0 0,1 0-1,-1-1 1,0 1 0,0 0 0,0-1-1,0 1 1,0-1 0,0 1 0,0-1-1,0 1 1,0-1 0,0 1 0,0-1-1,0 0 1,0 0 0,0 0 0,0 1-1,0-1 1,-1 0 0,1 0 0,0-1-1,-1 1 1,-19-6-4005,21 6 4391,-5-1-4389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06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0 142 11905,'8'-31'-184,"1"5"48,-2 7 24,5-1 48,1 7 24,2 1 12,4 3-8,4-1 4,5 9-4,-2 1-8,8 4-112,-4 3-204,1 7-200,-6 0-304,-1 4-864,-6 3-833,-6 2-547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21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50 8993,'36'-39'-138,"-35"38"71,1-1 64,-2 1 21,0 1 0,0 0 0,1-1 0,-1 1 0,0-1 1,0 1-1,0 0 0,0-1 0,1 1 0,-1 0 0,0-1 1,0 1-1,1 0 0,-1 0 0,0-1 0,1 1 0,-1 0 1,0 0-1,1-1 0,-1 1 0,0 0 0,1 0 0,-1 0 1,1-1-1,-1 1 0,0 0 0,1 0 0,-1 0 0,1 0 1,-1 0-1,0 0 0,1 0 0,-1 0 0,1 0 0,-1 0 1,0 0-1,1 0 0,-1 0 0,1 1 0,-1-1 0,1 0 1,6 12 247,0 0 0,0 1 0,-1 0 0,-1 0 0,7 27 0,13 79 1213,-20-90-1217,54 450 2846,-35-239-3145,-24-239 0,9 89-3165,-6-35-4421,-3-50 4385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21.8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3 170 8397,'-2'-17'1552,"17"-21"-1108,3 21-32,8 3-28,4-2-36,14 2-44,3 3-24,2 1-104,4 1-272,1 2-332,3 3-328,0-1-632,-3 3-492,0-1-757,-3 0-619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22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31 6805,'39'-11'-952,"-36"11"703,1-2 63,0 1 224,0 0 1,0 0-1,0 1 1,0-1-1,0 1 0,0 0 1,0 0-1,0 0 1,0 0-1,0 1 1,1 0-1,-1-1 0,-1 2 1,1-1-1,0 0 1,6 4-1,4 4 274,-1 1 1,-1 0-1,0 1 0,-1 1 0,1 0 0,-2 0 0,16 24 1,-2 3 692,31 66 1,-49-92-762,-1 0 1,-1 0-1,0 0 0,0 1 0,-2-1 0,1 1 0,0 22 0,-4-32-130,1-1-1,0 1 1,-1-1-1,0 0 0,0 1 1,0-1-1,0 0 1,-1 0-1,1 0 1,-1 0-1,-3 5 1,3-5 4,0-1-29,1-1-1,-1 1 0,0-1 1,0 0-1,1 0 0,-1 0 0,0 0 1,0 0-1,0 0 0,0-1 1,0 1-1,0-1 0,0 1 1,-1-1-1,1 0 0,0 0 1,-4 0-1,5 0-64,-3 1 383,-2-3-13,-18-6-16,21 7-324,1 0 0,0 0 0,0 0 0,-1 0 0,1-1 0,0 0 1,0 1-1,0-1 0,1 0 0,-1 0 0,0 0 0,1 0 0,-1 0 1,1 0-1,-1 0 0,1 0 0,0-1 0,0 1 0,-1-4 1,-8-41 520,10 45-523,-1-1-25,1-1 1,0 1-1,0 0 1,0 0 0,0 0-1,1 0 1,-1 0-1,1 0 1,0 0 0,1-5-1,1-3 26,2-4 1,0-1 0,0 1 1,1 0-1,1 1 1,1 0-1,0 0 0,1 0 1,0 1-1,14-14 1,-6 8-11,1 0 1,1 1 0,1 2-1,39-26 1,-47 34-31,1 1 0,0 0 1,0 1-1,1 1 0,0 0 0,17-4 0,-23 8-10,0 0 0,0 0 0,0 0-1,0 1 1,0 0 0,1 1 0,-1 0-1,0 0 1,0 1 0,0 0 0,-1 0-1,11 5 1,-3 0 6,0 1-1,0 0 1,-1 1-1,0 1 0,-1 0 1,0 1-1,0 1 1,-2 0-1,14 17 1,-11-11-8,-2 1 0,0 1 0,-1 0 1,-1 0-1,-1 1 0,9 29 0,-16-44 32,0 0 0,0 0 1,-1 1-1,0-1 0,0 0 0,0 0 0,-1 1 0,0-1 1,0 0-1,-1 0 0,0 1 0,-2 8 0,2-12 190,1-2-200,0 0 0,-1 0 0,1-1 1,0 1-1,-1 0 0,1-1 1,0 1-1,-1 0 0,1-1 1,-1 1-1,1-1 0,-1 1 1,1-1-1,-1 1 0,1-1 0,-1 1 1,0-1-1,1 1 0,-1-1 1,0 0-1,1 1 0,-1-1 1,0 0-1,1 0 0,-1 1 1,0-1-1,0 0 0,1 0 0,-1 0 1,0 0-1,0 0 0,1 0 1,-2 0-1,-17-1 247,14 0-88,0-3-19,1 1-123,1 1-13,0 0 1,0 0-1,0 0 1,0-1 0,1 1-1,-1-1 1,1 0 0,0 0-1,0 0 1,0 0-1,0 0 1,0 0 0,0-1-1,1 1 1,0 0-1,-2-6 1,2-3 5,0 1 0,1-1-1,0 1 1,0 0 0,1-1 0,1 1-1,0 0 1,1 0 0,0 0 0,0 0-1,1 0 1,1 1 0,-1 0-1,2 0 1,11-17 0,-6 11-21,1 2 1,0-1-1,1 2 1,0-1-1,1 2 0,0 0 1,1 1-1,1 0 1,20-10-1,-32 18-15,1 1-1,-1 0 1,1 1-1,-1-1 1,1 1-1,-1 0 1,1 0-1,0 0 1,0 0-1,-1 1 1,1 0-1,0 0 1,0 0-1,-1 1 1,1 0-1,0 0 1,-1 0-1,1 0 1,0 1-1,6 3 1,-5-2 1,-1 0 0,0 1 0,0 0 0,0 0 0,0 1 0,-1-1 0,1 1 0,-1 0 0,0 0 0,-1 1 0,0-1 0,1 1 0,-2 0 0,5 10 0,19 63 80,13 33-538,-33-98-316,1 0-1,0-1 0,0-1 0,2 1 1,16 20-1,-19-28-26,0 1 0,1-1 0,-1 0 0,1 0 0,0-1 0,0 0 0,1 0 0,-1-1 0,1 0 0,0 0 0,0-1 0,0 0 0,0 0 0,9 0 0,9 0-3421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23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522 346 8093,'7'-6'-11,"-1"0"0,1 0 0,-1 0 0,-1 0 0,1-1 1,-1 0-1,0 0 0,-1-1 0,1 1 0,-2-1 0,1 0 1,-1 0-1,0 0 0,-1 0 0,0-1 0,0 1 0,-1-1 0,0 1 1,0-1-1,-1 0 0,-1-9 0,1 10 158,-2 1 1,1 0-1,-1 1 0,0-1 0,0 0 1,0 0-1,-1 1 0,0 0 0,-1-1 1,0 1-1,0 0 0,0 1 0,0-1 1,-1 1-1,0 0 0,-6-6 0,2 5-58,1 0 1,-1 0-1,0 1 0,-1 1 0,1-1 0,-1 1 1,0 1-1,0 0 0,-18-3 0,13 3 28,6 1-33,-1 0 0,0 0 1,0 2-1,0-1 0,-12 2 0,0 1 84,0 0 1,0 2-1,0 1 0,1 0 0,-30 13 0,38-13-51,1 1-1,-1 1 1,1 0-1,1 1 1,-1 0-1,2 1 1,-1 0-1,1 0 1,0 1-1,-11 15 1,15-16-5,1-1 1,-1 1-1,1 0 1,1 0-1,0 0 0,0 1 1,1 0-1,0-1 1,0 1-1,-1 17 0,3-20-48,1 0-1,0 0 0,1 0 1,-1 0-1,1 0 0,1-1 1,-1 1-1,1 0 0,1-1 1,-1 1-1,1-1 0,0 1 1,0-1-1,1 0 0,0-1 1,8 11-1,-6-9 51,1-1 0,0 0 0,0 0 0,1-1 0,-1 0 0,1 0 0,1-1 0,-1 0 0,0 0 0,1-1 0,0 0 1,0 0-1,0-1 0,0 0 0,0-1 0,0 0 0,0-1 0,16 0 0,-14-1 11,-1 0 0,1 0 0,-1-1 0,1-1-1,-1 0 1,0 0 0,0-1 0,0 0 0,-1-1 0,0 0 0,1 0 0,-2-1 0,1 0 0,-1-1-1,0 0 1,10-11 0,-3-2 62,0-1-1,-2 0 1,0-1 0,-2-1-1,0 0 1,-2 0-1,10-35 1,-19 56-175,11-26 57,-11 27-68,0 0 0,1 1 0,-1-1 0,1 0 1,-1 0-1,1 1 0,0-1 0,-1 0 0,1 1 0,0-1 1,-1 0-1,1 1 0,0-1 0,0 1 0,-1 0 0,1-1 1,0 1-1,0-1 0,0 1 0,0 0 0,0 0 0,-1 0 1,3-1 15,2 6 3,148 173-19,-47-49-5192,-91-110 3735,17 22-8200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23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53 8949,'2'-5'-15,"8"-23"-18,-10 27 32,1-1 0,-1 1 0,1 0 0,-1 0 0,1 0 0,0 0 0,0 0 0,-1 0 0,1 0 1,0 0-1,0 0 0,0 0 0,0 0 0,0 0 0,0 1 0,1-1 0,-1 0 0,0 1 0,3-2 0,2 3 44,1-1-1,-1 1 1,1 0 0,-1 0-1,1 1 1,-1 0-1,0 0 1,0 0 0,0 1-1,0 0 1,0 0-1,0 1 1,-1-1-1,0 1 1,0 0 0,0 1-1,7 7 1,1 1 63,0 1-1,-1 1 1,-1-1 0,0 2-1,10 21 1,-11-17 10,0 2 0,-2-1 0,-1 1 0,-1 0 0,-1 0 1,3 25-1,-8-41-234,0 0 1,0 0 0,0-1 0,-1 1-1,0 0 1,0-1 0,-1 1-1,1-1 1,-1 1 0,-1-1 0,1 0-1,-1 1 1,1-1 0,-2-1 0,1 1-1,0 0 1,-1-1 0,0 0-1,-5 6 1,8-10 33,0 1 1,0-1-1,0 1 0,0-1 0,0 1 1,0-1-1,0 0 0,0 1 0,0-1 0,0 0 1,0 0-1,0 0 0,0 0 0,0 0 1,0 0-1,0 0 0,0 0 0,0 0 1,0 0-1,0-1 0,-2 1 0,2-1-162,-3 1-1939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23.9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394 81 6129,'33'-77'-317,"-31"74"1204,-12 10-525,-39 36 956,-68 75 0,-43 69 45,107-124-2388,14-25-4600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24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 6417,'2'-4'244,"16"-25"2979,-19 40-2902,-7 129 1368,13-22-318,20 119-1,-22-222-1888,-3-12-290,0 1-380,-2 15-657,1-14-65,-8 4-2116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24.5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1 155 7141,'3'-26'255,"2"-12"1495,10-39 0,-14 74-1114,4-5 338,-2 5-1998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25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8 7425,'-4'0'186,"-14"0"7,14 0 555,0 0-316,74-3 4386,110-1-5501,-165 4 487,116 3-2481,-45 8-3027,-64-7 3018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25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43 6373,'-89'14'1150,"85"-14"-742,0 1 0,0-1 0,1 1 1,-1 0-1,0 0 0,-6 4 1,3-2 2612,18-4-2468,296-20 2130,-96-2-5033,-197 22 734,1-1 1,0 0-1,0-2 0,-1 1 0,20-9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07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7 7601,'-38'34'2693,"37"-31"-1671,9-2-740,14 2-100,0-2 1,0 0-1,34-3 0,76-14-1082,-103 11 241,-19 4-224,-1-1 1,1-1-1,-1 1 0,0-2 1,0 1-1,12-8 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33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23 177 3148,'0'-4'502,"-3"-74"1408,-6 19 1556,9 55-2456,-5-10 899,2-2-325,1 14-622,1 6 181,7 169 425,-6-129-1218,4 298 2606,1-233-1823,-4-106-985,-1 1 20,0 13 28,0-12 12,0-2 27,7 55 1933,-7-54-1647,13-49-18918,-11 36 13365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33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92 10025,'-1'-4'-210,"-19"-74"1053,20 75 676,21-2-1018,-16 3 1588,0 5-1911,17 7-22,-16-7 256,16 5 2,-11-3-408,-8-4 2287,2-2-2191,23-5-678,0 2 1,1 1-1,-1 1 1,52 4-1,-76-1 461,30 2-2927,-32-3 2531,0 0 0,0 1 0,0-1 1,0 1-1,0-1 0,0 1 0,0 0 0,-1 0 0,1 0 1,0 0-1,0 0 0,-1 0 0,4 2 0,3 9-2774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34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14 7069,'-3'2'-138,"-14"11"654,16-13-481,1 0-1,0 0 1,0 1-1,0-1 1,0 0-1,0 0 1,-1 0-1,1 0 1,0 0-1,0 0 1,0 0-1,0 0 1,0 1-1,0-1 1,0 0-1,0 0 1,0 0-1,0 0 1,0 0-1,-1 0 1,1 1-1,0-1 0,0 0 1,0 0-1,0 0 1,0 0-1,0 0 1,0 1-1,0-1 1,0 0-1,0 0 1,0 0-1,0 0 1,1 1-1,-1-1 1,0 0-1,0 0 1,0 0-1,0 0 1,0 0-1,0 0 1,0 1-1,0-1 1,0 0-1,0 0 1,0 0-1,1 0 1,27-1 2685,-11-1-3499,188-20-3084,-164 17 1243,-8 1-85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34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1 169 6217,'19'-59'-570,"-18"56"701,-1-1 77,5-57 3150,-5 56-1550,-2-14-986,2 16 2369,3-12-3022,-1 25 129,-1 23-12,-1-33-322,8 106 956,-4-36 2,18 96 0,17 27 407,-1-30-1481,-32-146-873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35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5 118 8245,'0'-6'-108,"-4"-68"498,4 70-114,0 0 13,1-13 93,-1 17-353,0-1 0,0 0 1,0 1-1,0-1 0,0 1 1,1-1-1,-1 1 0,0-1 0,0 1 1,0-1-1,1 1 0,-1-1 1,0 1-1,1-1 0,-1 1 1,1-1-1,-1 1 0,0-1 1,1 1-1,-1 0 0,1-1 1,-1 1-1,1 0 0,-1-1 1,1 1-1,-1 0 0,1 0 1,0 0-1,-1 0 0,1-1 1,-1 1-1,1 0 0,-1 0 1,1 0-1,0 0 0,-1 0 0,1 0 1,-1 0-1,1 0 0,-1 1 1,1-1-1,0 0 0,-1 0 1,1 0-1,-1 1 0,1-1 1,-1 0-1,1 0 0,-1 1 1,1 0-1,24 14 211,-1 1-1,-1 2 1,0 0-1,26 29 1,123 155 1250,-129-147-1870,62 108 1,-90-135-2327,-14-25 1277,0 0-469,4 8-447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35.5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76 133 6201,'-33'-95'606,"32"91"-198,-7-17 1266,4 11-1286,4 10-345,0-1 1,0 1-1,0 0 0,0 0 1,0 0-1,0 0 0,0 0 1,0 0-1,0-1 0,-1 1 1,1 0-1,0 0 0,0 0 1,0 0-1,0 0 0,0 0 1,0 0-1,0 0 0,-1 0 1,1 0-1,0 0 0,0 0 1,0 0-1,0-1 0,0 1 1,-1 0-1,1 0 0,0 0 1,0 0-1,0 0 0,0 0 1,0 0-1,0 0 0,-1 1 1,1-1-1,0 0 0,0 0 1,0 0-1,0 0 0,0 0 1,-1 0-1,1 0 0,0 0 1,0 0-1,0 0 0,0 0 1,0 0-1,0 1 0,0-1 1,0 0-1,-1 0 0,1 0 1,0 0-1,0 0 0,0 0 1,0 0-1,0 1 0,0-1 1,0 0-1,0 0 0,0 0 1,0 0-1,0 0 0,0 1 1,0-1-1,0 0 0,0 0 1,0 0-1,-8 48 488,1 0 1,3 0-1,2 61 0,0-25 142,8 229 1343,-5-292-1864,10 89-1554,-11-106 371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35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80 7005,'28'-76'1384,"-27"73"-316,3 10-887,2 3-57,-1 0-1,-1 1 1,0 0 0,0 0-1,-1 0 1,3 21 0,0 42 787,-2 0 0,-12 125 0,3-102-164,2-45-362,1-21-73,0-1 1,2 0-1,6 44 1,-2-41-704,-4-26-3040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36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49 7205,'-56'-48'3817,"69"49"-3445,242 20 1647,51 10-387,-302-30-1592,17 0 19,-16-1-26,-2 0 3,14 3 376,-10-3-1373,0 0 0,0 0-1,0 0 1,10-2-1,-13 1-996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37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90 89 5713,'0'0'-365,"-5"0"-103,-12 0 335,12 0 461,-18-1 152,19 1 866,-1-1-954,-21-3 2347,21 1 593,33-2 1237,-6 1-5556,110-15 2205,-78 13-648,56-15 0,-56 14-362,-31 6-700,-19 1-16,1-1-181,4 1 475,11-1-1608,0-1-4010,-10-10 993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37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1 203 7501,'2'-12'-12,"1"-4"143,0 0 0,9-23 1,-10 36 186,-3-3 17,1 1-1,1-1 1,-1 1-1,1-1 0,0 1 1,2-6-1,2-16 2292,-5-11 303,0 34-1042,0 1-1574,3 7 1461,-1 21-1218,2 50-821,-3-47 490,-1 101-53,-1-78-3,2 0 0,8 57 0,16 82 730,-14-114-470,-10-73-372,4 37 400,-5-37-423,2-41-15046,-2 35 13641,0-9-3532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07.7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91 6789,'0'-1'19,"0"1"0,0-1 0,-1 0 0,1 0 0,0 1 0,0-1 0,0 0 0,0 0 0,0 1 0,0-1 0,1 0 0,-1 1 0,0-1 0,0 0 0,0 1 0,1-1 0,-1 0 0,0 1 0,1-1 0,-1 0 0,1 1 0,-1-1 0,1 1 0,-1-1 0,1 1 0,-1-1 0,1 1 0,-1-1 0,2 0 0,-1 1 9,1 0 0,-1-1 0,0 1-1,1 0 1,-1 0 0,1 0-1,-1 0 1,1 0 0,-1 1 0,1-1-1,-1 0 1,1 1 0,-1-1 0,2 1-1,4 2 111,-1 0-1,1 0 0,-1 1 0,0 0 1,0 0-1,9 9 0,-4-2 168,-1 1-1,-1 0 1,0 0-1,-1 1 1,-1 0 0,13 28-1,-7-7 1416,14 57 0,-24-69-531,-3-19 528,-16 14 295,9-24-1714,7 6-297,-7-7 114,-1-1 0,2 0 0,0 0 1,0 0-1,0-1 0,1 0 0,-6-18 0,9 19-66,0-1 0,1 1 1,0-1-1,1 1 0,0-1 0,0 1 1,1-1-1,0 1 0,1-1 0,0 1 1,0 0-1,1 0 0,0 0 0,1 0 1,0 0-1,0 1 0,1 0 0,0 0 1,1 0-1,0 0 0,0 1 0,8-8 1,-8 8-31,1 0 0,0 0 0,0 1 0,0 0 1,1 0-1,0 1 0,0 0 0,0 1 0,1-1 1,-1 2-1,1-1 0,0 1 0,0 0 0,15-2 1,-21 5-15,1 0 0,-1 0 0,1 0 0,0 0 0,-1 1 0,1-1 0,-1 1-1,1 0 1,-1 0 0,1 0 0,-1 1 0,0-1 0,5 3 0,-2 0 10,2 0 0,-1 0 1,0 1-1,0 0 0,-1 0 1,0 1-1,0 0 1,0 0-1,0 0 1,-1 1-1,0 0 1,-1 0-1,7 11 0,1 9 34,0 1 0,8 33-1,-9-27-4,-4-10-393,-2-1-1,5 46 1,-4-21-5270,-5-45 3732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38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39 10397,'-5'-22'-175,"4"18"22,1 3 155,0-10-263,0 11 278,0 0-1,0 0 1,0 0 0,0 0 0,1 0 0,-1 0 0,0 1 0,0-1 0,0 0 0,0 0-1,0 0 1,0 0 0,0 0 0,0 0 0,0 0 0,0 1 0,1-1 0,-1 0 0,0 0-1,0 0 1,0 0 0,0 0 0,0 0 0,0 0 0,1 0 0,-1 0 0,0 0 0,0 0-1,0 0 1,0 0 0,0 0 0,1 0 0,-1 0 0,0 0 0,0 0 0,0 0 0,0 0-1,0 0 1,0 0 0,1 0 0,-1 0 0,0 0 0,0 0 0,0 0 0,0 0 0,0 0-1,0 0 1,1-1 0,-1 1 0,0 0 0,0 0 0,0 0 0,0 0 0,0 0 0,0 0-1,0 0 1,0-1 0,0 1 0,0 0 0,126 234 2111,-70-121-1170,29 55-246,-61-137-3816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38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90 6125,'1'-4'40,"3"-61"1502,-4 60-722,0 1-462,-1-5-375,1 10 53,-1-1 0,1 0 0,0 0 0,0 0 0,0 0 0,0 0 0,0 0 0,0 0 0,0 0 0,0 1 0,-1-1-1,1 0 1,0 0 0,0 0 0,0 0 0,0 0 0,0 0 0,-1 0 0,1 0 0,0 0 0,0 0 0,0 0 0,0 0-1,0 0 1,-1 0 0,1 0 0,0 0 0,0 0 0,0 0 0,0 0 0,0 0 0,0 0 0,-1 0 0,1 0 0,0 0-1,0 0 1,0-1 0,0 1 0,0 0 0,0 0 0,0 0 0,-1 0 0,1 0 0,0 0 0,0 0 0,0 0 0,0-1-1,0 1 1,0 0 0,0 0 0,0 0 0,0 0 0,0 0 0,0-1 0,0 1 0,0 0 0,0 0 0,0 0 0,0 0 0,0 0-1,0-1 1,0 1 0,0 0 0,0 0 0,0 0 0,-127 240 1854,102-189-1543,3-10-230,-7 17-3306,28-55 1787,-9 8-5744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39.0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94 6509,'2'-5'-42,"11"-53"718,-12 55-329,-1 0 31,7-19 1425,-7 21-1767,0 1 1,0 0-1,0 0 0,1 0 0,-1 0 0,0 0 0,0-1 0,1 1 0,-1 0 0,0 0 0,0 0 1,1 0-1,-1 0 0,0 0 0,0 0 0,1 0 0,-1 0 0,0 0 0,0 0 0,1 0 0,-1 0 1,0 0-1,0 0 0,1 0 0,-1 0 0,0 0 0,0 1 0,1-1 0,-1 0 0,0 0 1,0 0-1,0 0 0,1 0 0,-1 1 0,0-1 0,0 0 0,0 0 0,0 0 0,1 1 0,-1-1 1,0 0-1,0 1 0,3 4 84,0 0 0,-1 0 0,1 0 1,-1 1-1,0-1 0,2 12 0,15 92 1626,7 155 0,-20-183-1068,6 207 1601,-5-199-4542,-7-88 2176,0 0-1,1 0 1,-1 0-1,0 0 1,1 0-1,-1 0 1,1-1-1,-1 1 1,1 0-1,-1 0 1,1 0-1,-1-1 1,1 1-1,0 0 1,1 0-1,2 0-3082,39-30-6655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39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1 206 7009,'13'-44'-235,"-8"30"828,-1-1 0,0 1 1,-1-1-1,0 0 0,0-24 1,10 4 1354,-12 33-1187,0-1-443,2-3-312,-3 6 22,0 0 0,0-1-1,0 1 1,0 0 0,0 0-1,0 0 1,0 0-1,0 0 1,0-1 0,0 1-1,0 0 1,0 0 0,1 0-1,-1 0 1,0 0 0,0 0-1,0 0 1,0-1-1,0 1 1,0 0 0,1 0-1,-1 0 1,0 0 0,0 0-1,0 0 1,0 0 0,0 0-1,1 0 1,-1 0-1,0 0 1,0 0 0,0 0-1,0 0 1,0 0 0,1 0-1,-1 0 1,0 0 0,0 0-1,0 0 1,0 0-1,0 0 1,1 0 0,-1 0-1,0 0 1,0 0 0,0 0-1,0 1 1,0-1 0,0 0-1,0 0 1,1 0 0,-1 0-1,0 0 1,0 0-1,0 0 1,0 1 0,0-1-1,0 0 1,0 0 0,0 0-1,0 0 1,0 0 0,0 1-1,0-1 1,0 0-1,0 0 1,0 0 0,6 22 71,-2-1 0,-1 1 0,0-1 0,-2 1 0,-1 22 0,-6 159 633,2 80 322,11-196-4427,-6-84 1729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39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6 193 7953,'-2'-5'12,"1"0"0,0 0 1,0 0-1,1 0 0,-1 0 0,1-1 1,0 1-1,0 0 0,1 0 0,0 0 1,0-1-1,0 1 0,3-9 0,-1 10 9,0 0-1,0 0 1,0 0-1,0 1 0,0-1 1,1 1-1,0-1 1,0 1-1,0 0 1,0 1-1,0-1 0,1 1 1,-1-1-1,6-1 1,20-8 70,1 2 1,0 0 0,0 2-1,1 1 1,50-3 0,-31 7-104,0 2-1,92 10 1,-116-5-303,0 1 0,33 11-1,11 13-3235,-47-15 960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39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11 5765,'0'0'-304,"-3"1"79,-21 10 20,12-4 1759,12-7-1497,0 1 1,0-1 0,0 0 0,0 0-1,0 0 1,0 0 0,0 0 0,0 0 0,0 0-1,0 0 1,0 0 0,0 0 0,0 0-1,0 1 1,0-1 0,0 0 0,0 0-1,0 0 1,-1 1 982,1-1-983,0 0 1,0 0 0,0 0 0,0 0-1,0 0 1,0 0 0,0 0 0,0 0-1,-1 0 1,1 0 0,0 0 0,0 0-1,0 0 1,125-1 1532,-63 0-1279,159-6-161,-76-10-6604,-110 11 3183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40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 7217,'3'-11'-148,"9"-33"3255,7 316-786,-4-23-812,18-18-1176,-30-203-1672,-2-18-308,0 0 0,1-1 0,4 17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40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3 119 6125,'-1'-7'57,"0"-1"0,0 1 1,1 0-1,0 0 1,0 0-1,1 0 0,0-1 1,0 1-1,1 0 1,0 1-1,4-11 0,-6 16-21,1 0-1,-1-1 1,1 1-1,0 0 1,0-1-1,-1 1 1,1 0-1,0 0 0,0-1 1,0 1-1,0 0 1,1 0-1,-1 0 1,0 1-1,0-1 1,0 0-1,1 0 1,-1 1-1,1-1 1,-1 0-1,0 1 0,1 0 1,-1-1-1,4 1 1,-1-1 26,0 2 1,1-1-1,-1 0 1,0 1-1,0 0 1,1 0-1,-1 0 1,7 3-1,6 4 102,-1 0-1,-1 1 1,18 12-1,1 6 146,-1 0 0,56 63-1,47 74 287,-130-157-569,100 142 95,-60-81-5211,-44-65 4726,9 13-2910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41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26 121 7205,'-14'-84'14,"13"81"260,-4-18 576,4 16-525,-2-3-376,1 14 1331,28 407 2028,-5-94-829,4-114-1313,-22-190-1394,-3-13-410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41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37 6789,'0'0'3680,"-2"-6"-3453,1 3-706,-6-13 1346,7 4-7780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8:28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9653,'23'9'-177,"-19"-7"2,-4 0 369,0 1 195,0-1 0,0 1 0,0-1 0,-1 1 0,1-1 0,-1 0 0,0 1 0,0-1 0,0 0 0,0 0 0,-1 3 0,-9 9 5311,15 7-5524,-3-17 634,-5 10-191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08.0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40 9665,'11'-28'232,"-10"25"-141,0 3-66,-1-1 0,0 1 1,0-1-1,0 1 1,0 0-1,0-1 0,0 1 1,1-1-1,-1 1 1,0 0-1,0-1 1,1 1-1,-1 0 0,0-1 1,0 1-1,1 0 1,-1 0-1,0-1 0,1 1 1,-1 0-1,0 0 1,1-1-1,-1 1 0,1 0 1,-1 0-1,0 0 1,1 0-1,-1 0 1,1-1-1,-1 1 0,0 0 1,1 0-1,-1 0 1,1 0-1,-1 0 0,0 0 1,1 1-1,-1-1 1,1 0-1,-1 0 0,1 0 1,-1 0-1,0 0 1,1 1-1,-1-1 1,0 0-1,1 0 0,-1 0 1,0 1-1,1-1 1,-1 0-1,1 1 0,10 17 340,0 1-1,-1 0 0,-1 0 1,0 1-1,-2 0 0,0 1 1,-2-1-1,0 1 1,2 26-1,1 36 890,-3 91 1,-1-8-150,11-16-620,-4-36-7021,-10-89-470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42.1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1 5981,'-1'4'170,"-10"51"1620,10-52-1588,-5 2 60,-5 6-127,-6-5-924,0 0 0,-1-2 0,1 0 0,-1-1 0,-29 2 0,10-2-1161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48.4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430 567 3820,'-4'0'623,"-7"3"-102,-1-1 0,0 0-1,0-1 1,1-1 0,-1 0-1,0 0 1,0-1 0,0 0 0,-22-7-1,31 7 39,2 1-529,1-1 0,-1 1 0,1 0-1,0 0 1,-1 0 0,1-1 0,0 1 0,-1 0 0,1-1 0,0 1 0,-1 0-1,1-1 1,0 1 0,0 0 0,-1-1 0,1 1 0,0 0 0,0-1 0,0 1-1,0-1 1,-1 1 0,1-1 0,0 1 0,0 0 0,0-1 0,0 0-5,0 1-1,0-1 1,0 1 0,0-1 0,0 1-1,0 0 1,0-1 0,-1 1 0,1-1-1,0 1 1,0 0 0,0-1 0,-1 1 0,1 0-1,0-1 1,0 1 0,-1 0 0,1-1-1,0 1 1,-1 0 0,1 0 0,0-1-1,-1 1 1,1 0 0,-1-1 0,5-6 342,11-14-130,2 0-1,-1 2 0,2 0 1,26-21-1,32-22 180,-25 23 221,-3-2 1,79-85-1,-125 124-610,-1-1 1,1 1-1,0 0 1,-1 0-1,1-1 1,-1 1-1,0-1 0,0 0 1,0 1-1,0-1 1,0 0-1,-1 1 1,1-1-1,-1 0 1,0 0-1,0 1 1,0-1-1,0 0 1,0 0-1,-1-3 1,0 3-13,0 0 0,-1 0 0,1 0 0,-1 0 0,1 1 0,-1-1 0,0 0 0,0 1 1,-1 0-1,1 0 0,0-1 0,-1 1 0,1 0 0,-1 1 0,1-1 0,-1 0 1,0 1-1,-4-2 0,-19-6 38,1 2 1,-1 1-1,0 1 0,0 1 1,-41-1-1,57 4-40,-205-8 240,212 9-228,-2 0 3,-16 0-13,16 0 242,13 14-219,-2 1 1,0 1 0,-1-1 0,0 1 0,-1 0 0,-1 0 0,0 0 0,0 23 0,-6 74 282,-24 167 1,9-125-18,8-33 400,10 229-1,6-273-425,4 0 1,3 0-1,4-1 0,26 74 0,-37-133-168,1-1 1,0 1-1,20 30 0,-24-42-78,1-1-1,0 0 1,0 0-1,0-1 1,1 1 0,0-1-1,-1 0 1,2 0-1,-1 0 1,0-1 0,1 0-1,-1 0 1,1 0-1,11 2 1,-9-5 21,19-8-33,-23 6-40,1-1 0,-1 1 0,0-1 0,0 1 0,0-1 0,0 0 0,0-1-1,0 1 1,-1-1 0,0 0 0,0 1 0,0-1 0,0-1 0,0 1 0,-1 0 0,0-1 0,0 1-1,0-1 1,-1 0 0,1 1 0,-1-1 0,0 0 0,0 0 0,-1-7 0,1 2-28,-2 1 0,0-1 1,0 1-1,0 0 0,-1-1 0,-1 1 1,0 0-1,0 0 0,0 1 1,-1-1-1,-1 1 0,-6-11 1,-16-19-142,-1 2 0,-64-63 0,-78-51-184,52 49 61,114 98 294,0-1 0,0 1 1,0-1-1,1 0 1,-1 0-1,1 0 1,0 0-1,1-1 1,-1 1-1,-2-6 1,7 2-41,2 2 46,1 0-1,-1 0 1,1 0 0,1 0-1,-1 1 1,1 0 0,0 0 0,0 1-1,0-1 1,0 1 0,1 1 0,0-1-1,0 1 1,10-3 0,21-7-36,61-11-1,-60 15 23,315-64-154,-253 54 134,92-29-120,-183 42 146,-9 5 16,-1 1-1,0 0 1,0 0 0,0 0-1,0 0 1,0 0-1,0 0 1,0 0 0,0-1-1,0 1 1,0 0 0,0 0-1,0 0 1,0 0 0,0 0-1,0-1 1,0 1-1,0 0 1,0 0 0,0 0-1,0 0 1,0 0 0,0-1-1,0 1 1,0 0-1,0 0 1,0 0 0,0 0-1,0 0 1,0-1 0,0 1-1,0 0 1,0 0 0,0 0-1,0 0 1,-1 0-1,1 0 1,0 0 0,0 0-1,0-1 1,0 1 0,0 0-1,0 0 1,-1 0 0,1 0-1,0 0 1,0 0-1,0 0 1,0 0 0,0 0-1,-1 0 1,1 0 0,0 0-1,0 0 1,0 0 0,0 0-1,0 0 1,-1 0-1,1 0 1,0 0 0,0 0-1,-9-1-2,5 1 4,1 0-1,0 0 0,0-1 0,-1 0 0,1 0 1,0 1-1,0-2 0,-5-1 0,0 5-6,-4 3-5,0-1-1,0 2 1,0-1-1,1 1 1,-1 1 0,1 0-1,1 1 1,0 0-1,-18 18 1,22-19 21,1 1 1,0 0-1,0 0 0,0 0 0,1 1 1,0 0-1,1 0 0,0-1 0,0 2 1,1-1-1,-1 12 0,2-14 20,1 0 1,0 0-1,1 0 0,0 0 1,0 0-1,0 0 0,1 0 1,0 0-1,0-1 0,1 1 1,0-1-1,0 1 0,0-1 0,1 0 1,7 8-1,2 3 204,1-1-1,0-1 1,1 0-1,1-1 1,1-1-1,0 0 1,27 15-1,-42-27-182,-1-1-1,0 1 0,0-1 1,1 0-1,-1 1 1,0-1-1,1 0 0,-1 0 1,0 0-1,1 0 1,-1 0-1,0 0 0,1 0 1,-1-1-1,0 1 1,1 0-1,-1-1 0,0 1 1,1-1-1,-1 1 1,0-1-1,0 0 0,0 1 1,0-1-1,0 0 1,0 0-1,0 0 0,0 0 1,0 0-1,1-1 1,0 0-83,-1-1 85,1-1 0,-1 1 1,0-1-1,0 1 0,-1-1 0,1 0 0,-1 1 1,1-1-1,-1 0 0,0 0 0,-1 1 1,1-1-1,-2-6 0,2 7-34,-6-51 263,3 31-195,0 1 1,2 0 0,0-1-1,2 1 1,0-1-1,9-43 1,-9 63-81,0-1 1,0 1-1,0 0 1,0 0-1,1 0 1,-1 0-1,1 0 1,0 0-1,0 1 0,0-1 1,0 0-1,0 1 1,0 0-1,1-1 1,-1 1-1,1 0 1,0 0-1,0 0 1,0 1-1,0-1 0,0 1 1,0-1-1,0 1 1,0 0-1,0 0 1,0 1-1,1-1 1,-1 1-1,4-1 1,1 2-5,1-1 0,-1 1 0,0 1 1,0 0-1,0 0 0,0 0 0,0 1 1,-1 0-1,1 1 0,-1-1 0,8 7 1,-4-3-4,0 1 1,0 0 0,-1 1-1,0 1 1,0-1 0,-1 2-1,14 19 1,-18-21 4,1-1-1,-2 1 1,1 0-1,-1 0 1,-1 1-1,0-1 0,0 1 1,-1-1-1,0 1 1,-1 0-1,1 12 1,-1-18-1,-1-1 1,0 1 0,0-1-1,0 1 1,0-1 0,0 1-1,-1-1 1,1 1 0,-1-1-1,0 1 1,-2 4-1,-1 0 4,4-4 3,-1-1-1,0 1 1,0-1-1,0 0 1,-1 0-1,1 0 1,-1 0-1,0 0 1,0 0-1,0 0 1,0 0-1,0 0 1,0-1-1,-1 0 1,1 1-1,-1-1 1,0 0-1,0 0 1,-4 2-1,5-3-2,1 0 0,-1 0 0,1-1-1,-1 1 1,1-1 0,-1 1 0,1-1-1,-1 0 1,1 0 0,-1 0 0,1 1-1,-1-1 1,1-1 0,-1 1 0,0 0-1,1 0 1,-1-1 0,1 1 0,-1 0 0,1-1-1,-1 0 1,1 1 0,0-1 0,-1 0-1,1 0 1,0 1 0,-1-1 0,1 0-1,0 0 1,0-1 0,0 1 0,0 0-1,0 0 1,0-1 0,0 1 0,0 0 0,1-1-1,-1 1 1,0-3 0,-2-1 1,2-1 0,-1 0 1,1 0-1,-1 0 1,2 0-1,-1 0 0,1 0 1,0-10-1,3-6-3,1 1 0,1 0 0,1 0 0,1 0-1,1 1 1,0 0 0,2 0 0,0 1 0,14-19 0,9-9-176,1 2 1,52-51-1,-49 59-1199,70-53 1,-55 52-3021,2 1-4590,-41 27 3201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48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485 84 10713,'6'-57'-446,"-6"53"416,-1 0 18,-4-15 223,0 20 6,-1 0-121,0 1 0,0 0 0,0 1 0,0-1 1,1 1-1,-1 0 0,1 0 0,0 1 0,0-1 0,-6 7 0,-16 20 243,1 0-1,2 2 1,1 1-1,2 1 1,-21 42-1,38-67-268,-38 71 491,3 1 0,5 2 0,3 1 0,3 2 0,-15 89 0,32-121-317,3 0 0,2 1 0,3-1 0,2 1 0,3 0 0,1-1 0,4 1 0,1-1 0,24 79 0,-19-96-120,1-1-1,2 0 1,1-1 0,2-1-1,1-1 1,2 0 0,50 55-1,-52-66-422,1-2 1,1 0-1,1-2 0,0 0 0,2-2 1,0-1-1,0 0 0,1-2 0,1-1 0,0-1 1,34 8-1,-46-15-499,1-2-1,-1 1 1,0-2 0,1 0 0,29-2-1,-33 0-433,0-1-1,0-1 1,0 0-1,19-7 1,0-2-2981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49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23 8613,'-3'-3'-52,"-7"-9"-4,9 12 76,1-1 0,-1 1-1,1-1 1,-1 0 0,0 1 0,1-1-1,-1 1 1,1 0 0,-1-1-1,0 1 1,1-1 0,-1 1 0,0 0-1,1 0 1,-1-1 0,0 1-1,0 0 1,1 0 0,-1 0 0,0 0-1,0 0 1,1 0 0,-1 0-1,0 0 1,0 0 0,1 0 0,-1 0-1,0 0 1,0 1 0,1-1-1,-2 1 1,-2 3 69,1 0-1,-1 1 1,1-1 0,0 1-1,1 0 1,-1 0-1,1 0 1,0 0-1,0 0 1,1 1 0,-1-1-1,1 1 1,1-1-1,-1 1 1,1 10 0,3 34 695,2 0 0,3 0 0,1-1 0,32 91 1,-36-116-1572,-5-20-182,-15 4-6222,13-7 6462,-1 1-2214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49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0 149 7641,'5'-33'244,"-2"7"0,-3 5 0,2 6 156,5-11-104,6 6-204,6 12-404,9 8-744,1 11-2245,-14 1 665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49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22 217 6153,'12'16'49,"-1"0"-1,-1 0 1,0 1 0,-2 0 0,0 0 0,0 1 0,-2 0 0,6 25 0,-11-32 331,0 0 0,-1 0 0,0 0 0,-1 0 0,0 0 0,-5 18 0,3-16 187,2-6 42,-1-1 1,0 1 0,0-1-1,-1 1 1,0-1 0,-6 10 3326,2-21-3426,2 3-417,1-1 0,-1 0-1,1 0 1,0 0 0,0-1 0,0 0-1,1 1 1,-1-1 0,1 0-1,0-1 1,0 1 0,0-1 0,1 1-1,-1-1 1,1 0 0,1 0-1,-3-7 1,1-5 45,1-1 1,0 1-1,2 0 0,0 0 0,0-1 0,2 1 1,0 0-1,2 0 0,-1 0 0,2 0 1,12-29-1,-6 22-50,1 0 0,1 0 0,0 1 0,2 1 0,1 1 0,37-39 0,-49 56-78,1 0 1,0 0-1,0 0 1,1 0-1,-1 1 1,1 0-1,-1 0 1,1 0-1,0 1 1,0 0-1,0 0 1,12-1-1,-5 5 13,-2 2-17,-1 1 0,1 0 0,-1 1 0,0 1 0,0-1 0,-1 1 0,1 1 0,-2 0 0,1 0 0,10 14 0,0 4 10,-2 0 0,-2 1-1,0 0 1,-2 1-1,16 47 1,-7-4 69,15 87 0,-21-55-2769,-15-99 1575,-3 0-213,-6 10-219,6-11-279,-2-3-340,2 0 1494,-11-1 6,1-7-3590,-6-10-39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0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8997,'84'-110'283,"-84"110"-273,0-1 1,1 1-1,-1-1 1,0 1-1,1-1 0,-1 1 1,1-1-1,-1 1 1,1-1-1,-1 1 1,1 0-1,-1-1 1,1 1-1,-1 0 1,1-1-1,-1 1 1,1 0-1,0 0 1,-1 0-1,1 0 1,-1-1-1,1 1 1,0 0-1,-1 0 1,1 0-1,0 0 1,-1 0-1,1 1 1,-1-1-1,1 0 1,0 0-1,-1 0 1,1 0-1,-1 1 1,1-1-1,-1 0 1,1 0-1,0 1 1,0 0-1,14 16 259,-14-16-285,7 13 185,-1 1 0,0 0 1,-1 0-1,0 0 1,-2 0-1,1 1 0,2 24 1,-6-31-106,38 306 1587,-27 3-372,-10-235-955,12 124-1295,4-73-8303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0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10 220 6837,'-1'-1'138,"-1"-1"1,1 0-1,0-1 1,1 1 0,-1 0-1,0 0 1,0 0 0,1 0-1,0-1 1,-1 1-1,1 0 1,0 0 0,0-1-1,0 1 1,0 0 0,1 0-1,-1-1 1,0 1-1,1 0 1,0 0 0,1-3-1,0 1-9,0 1 0,1 0 0,-1 0 0,1 1 0,0-1 0,-1 0 0,1 1 0,1 0 0,-1 0 0,0 0 0,0 0 0,5-2 0,26-9 149,0 2 0,0 1 0,1 1 0,62-6 0,-15 2-1403,151-38-6415,-188 38 5108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0.6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6553,'11'-24'1410,"11"-36"0,-21 57-891,0-1-28,-1 4-447,0 0-1,0 1 1,0-1-1,0 0 1,1 0-1,-1 0 1,0 0-1,0 0 1,0 1-1,0-1 1,0 0 0,0 0-1,1 0 1,-1 0-1,0 0 1,0 0-1,0 1 1,0-1-1,1 0 1,-1 0 0,0 0-1,0 0 1,0 0-1,0 0 1,1 0-1,-1 0 1,0 0-1,0 0 1,0 0 0,1 0-1,-1 0 1,0 0-1,0 0 1,0 0-1,1 0 1,-1 0-1,0 0 1,0 0 0,0 0-1,0-1 1,1 1-1,-1 0 1,0 0-1,0 0 1,0 0-1,0 0 1,0 0 0,1-1-1,-1 1 1,0 0-1,0 0 1,0 0-1,0 0 1,0 0-1,0-1 1,0 1-1,0 0 1,0 0 0,0 0-1,0-1 1,1 1-1,-1 0 1,8 30 695,4 49 2,3 19 705,44 157 1,-55-244-2378,-2-4 511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0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1 166 8925,'3'-17'195,"0"0"400,0 1 1,11-31-1,-13 43-505,1 0 1,0 0-1,0 0 1,0 0-1,1 1 1,0-1-1,-1 0 1,1 1-1,0 0 0,1 0 1,-1 0-1,0 0 1,1 0-1,0 1 1,5-3-1,-4 2-561,1 1-1,0 0 1,0 1 0,0-1-1,0 1 1,1 1-1,-1-1 1,0 1 0,0 0-1,0 0 1,1 1 0,-1 0-1,0 0 1,0 0-1,0 1 1,6 2 0,3 4-2013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08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9 102 9145,'-2'-3'419,"1"2"-353,0-1 1,1 1-1,-1-1 0,0 1 1,1-1-1,-1 1 0,1-1 0,0 1 1,-1-1-1,1 0 0,0 1 0,0-1 1,0 1-1,0-1 0,0 0 0,1 1 1,-1-1-1,0 0 0,1 1 1,-1-1-1,1 1 0,1-3 0,0 1 16,0 0 0,0 1 0,0 0 0,0-1 0,1 1-1,-1 0 1,1 0 0,0 0 0,-1 0 0,1 1 0,3-2 0,9-3-50,0 1 1,0 0-1,0 1 1,18-3 0,-13 4-779,1 1 1,26 1-1,-28 1-1170,0 2-1,31 6 1,-27-2-476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1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54 142 6989,'-46'-23'698,"44"19"-136,-4-15 1339,9-5-847,2 20-606,10-5-221,1 1 0,0 0-1,0 1 1,0 0 0,1 2-1,0 0 1,0 0 0,1 2-1,18-2 1,18 0-365,96 5-1,-139 0-149,1 1 0,-1 1 0,0 0 0,13 4 1,-19-5-38,-1 1 0,0-1 0,0 1 0,0 0 0,-1 0 0,1 0 0,0 1 0,-1-1 1,1 1-1,-1 0 0,0 0 0,0 0 0,3 5 0,-5-1-2275,-1 16-598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1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 84 6993,'-37'13'1641,"37"-10"-93,8-3 126,68-7 898,-71 6-2943,3 1 410,294-41-723,-103-1-7748,-163 33 5308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1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220 91 7145,'23'-54'-302,"-22"51"463,0 0 62,1-20 700,-2 22-900,0 1 0,0 0 0,0-1 1,0 1-1,0 0 0,0 0 0,0-1 1,0 1-1,0 0 0,0-1 0,0 1 1,-1 0-1,1 0 0,0-1 0,0 1 0,0 0 1,0 0-1,-1-1 0,1 1 0,0 0 1,0 0-1,-1 0 0,1 0 0,0-1 1,0 1-1,-1 0 0,1 0 0,0 0 1,0 0-1,-1 0 0,1 0 0,-1 0 1,-2 0 30,1 1-1,-1 0 1,0 0 0,1 0 0,-1 1 0,0-1 0,1 1 0,0-1 0,-3 3 0,1-1-119,-10 7 233,1 2 1,0 0-1,1 0 0,0 1 1,1 0-1,1 1 1,-15 25-1,19-29-73,-7 11 151,1-1 0,0 2 0,2-1-1,1 1 1,0 1 0,2 0 0,1 0 0,-7 47 0,12-59-120,0-1 1,1 1 0,0 0-1,1 0 1,0 0 0,1 0-1,0 0 1,1-1 0,0 1-1,1-1 1,0 0 0,0 0-1,1 0 1,0-1 0,1 1-1,0-1 1,1-1-1,0 1 1,0-1 0,0 0-1,17 12 1,-17-13 53,2-1 0,-1 0 0,1-1 1,-1 0-1,2 0 0,-1-1 0,0 0 0,1-1 0,0 0 0,-1 0 0,1-1 0,0-1 0,1 1 1,-1-2-1,13 1 0,-18-2-80,-1 0 0,1-1 0,0 1 0,-1-1 0,1 0 0,-1 0 0,1 0 0,-1 0 0,0-1 0,0 0 0,0 0 0,0 0 0,0 0 0,-1-1 0,0 0 0,1 1 0,-1-1 0,-1 0 0,1 0 0,0-1 0,-1 1 0,0-1 0,0 1 0,-1-1 0,1 1 0,0-7 0,3-9 123,-1-1 1,-1 0-1,-1-1 1,-1-30-1,-5-15-60,-2 1 0,-17-67 0,9 49-2468,13 76 991,0 1 1,0 0 0,-1 0 0,0-1 0,0 1 0,-1 0 0,0 1 0,0-1-1,-5-8 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2.0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 12053,'0'0'2094,"1"-6"-1704,0-20-35,0 19 392,8-3-1694,-3 0-2291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2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 1 6557,'-5'21'-36,"3"-2"28,-4 3 640,1-1 44,-11-14-4141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4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76 6245,'1'-3'-5,"29"-64"2180,-29 64-1507,0 0-361,-2 31 2896,-3 122-1704,-3 171 1279,9-289-3302,-1-16-2583,0-2-5156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4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0 256 7941,'5'-38'256,"-2"7"677,2-1-1,1 1 0,10-33 0,-14 60-928,-1-1-1,1 1 0,0 0 1,1 0-1,-1 0 0,0 0 1,1 0-1,0 1 0,0-1 1,4-3-1,-5 6-204,0-1 0,0 1 0,0 0 0,0 0 0,0-1-1,0 1 1,0 1 0,1-1 0,-1 0 0,4 0 0,-4 0-269,1 1-1,0 0 1,-1 0-1,1 0 1,-1 1-1,1-1 1,0 0-1,-1 1 1,1 0-1,-1 0 1,4 1-1,15 7-1778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5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203 8 6469,'0'0'1234,"4"-2"-814,-2 1-169,0 0 1,0 0-1,0 0 1,1 1 0,-1-1-1,0 1 1,0 0-1,1 0 1,-1 0-1,0 0 1,0 0 0,1 0-1,-1 0 1,0 1-1,4 0 1,-3 1-8,-7 5-130,-18 24 116,-1-1-1,-39 38 1,-60 62 652,121-128-832,-1 0 1,1 1 0,-1-1 0,1 0 0,0 1 0,0-1 0,0 1 0,0 0 0,0-1-1,0 1 1,1 0 0,0 0 0,-1 2 0,1 1 162,-1 1-25,1 1 1,0-1-1,0 1 1,1-1-1,0 0 1,0 1-1,1-1 0,0 0 1,0 1-1,1-1 1,0 0-1,6 10 0,5 7 539,33 42 0,-43-62-650,34 42 887,81 71 0,-58-59-1922,-60-57-7,14 11 627,-6-7-2701,22-24-10715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6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 7309,'26'-15'-632,"-23"14"491,1 7-104,8 20 238,-1 1 1,0 0 0,9 44-1,14 97 787,-27-130-538,17 154 2152,-16-119 1048,-8-69-2750,0-1-34,0 5-618,0-8 18,0 0 0,0 0-1,0-1 1,-1 1 0,1 0 0,0 0 0,0 0-1,0 0 1,0 0 0,0 0 0,0 0 0,0 0-1,0 0 1,-1-1 0,1 1 0,0 0-1,0 0 1,0 0 0,0 0 0,0 0 0,0 0-1,-1 0 1,1 0 0,0 0 0,0 0 0,0 0-1,0 0 1,0 0 0,-1 0 0,1 0-1,0 0 1,0 0 0,0 0 0,0 0 0,0 0-1,0 0 1,-1 0 0,1 1 0,0-1 0,0 0-1,0 0 1,0 0 0,0 0 0,0 0 0,0 0-1,-1 0 1,1 0 0,0 0 0,0 1-1,0-1 1,0 0 0,0 0 0,0 0 0,0 0-1,0 0 1,0 0 0,0 1 0,0-1 0,0 0-1,0 0 1,0 0 0,0 1 0,-3-5-21,-1-1 51,0 0 0,1 0 0,-1-1 0,1 1 0,0-1 0,0 0 0,1 1 0,0-1 0,0-1 1,0 1-1,-1-11 0,3-13 159,1 0-1,1 1 1,1-1 0,2 1 0,1 0 0,16-46 0,-1 19 16,2 2 0,41-69 0,-63 120-261,1 0 1,-1 0-1,1 1 1,-1-1-1,1 0 1,0 1-1,0 0 1,0-1-1,1 1 1,-1 0-1,0 0 1,1 0-1,0 1 0,-1-1 1,1 1-1,0-1 1,0 1-1,0 0 1,0 0-1,-1 0 1,2 0-1,-1 1 1,0-1-1,0 1 1,0 0-1,0 0 1,0 0-1,0 0 1,0 0-1,0 1 1,0-1-1,0 1 1,0 0-1,0 0 1,0 0-1,0 0 1,0 1-1,0-1 1,-1 1-1,5 2 1,5 5 0,-1 1 1,0 0 0,0 0-1,-1 1 1,0 0-1,-1 1 1,0 0 0,12 24-1,-11-18-5,-1 1 0,-1 1 0,-1 0 0,0 0 0,5 33 0,-9-27 15,-1 1 1,-1-1 0,-1 0 0,-2 1 0,-1-1 0,-10 45-1,12-67 5,2-4-16,-1 1-1,0-1 0,0 1 0,0-1 1,0 1-1,1-1 0,-1 1 0,0-1 1,0 1-1,0-1 0,0 1 0,0-1 1,0 1-1,0-1 0,0 0 1,0 1-1,-1-1 0,1 1 0,0-1 1,0 1-1,0-1 0,0 1 0,-1-1 1,1 1-1,0-1 0,-1 1 0,1-1 1,-1 1 0,1-1 0,0 1 0,0-1 0,-1 0-1,1 1 1,0-1 0,0 1 0,0-1 0,0 1-1,0-1 1,-1 1 0,1-1 0,0 1 0,0-1 0,0 1-1,0-1 1,0 1 0,0-1 0,1 1 0,-1-1 0,0 1-1,0-1 1,0 1 0,0-1 0,1 1 0,0 5-1222,-2 10 3857,-1-7-4994,6-72-16932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7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3 102 9033,'-2'-27'-5,"1"22"120,7-18 966,20-21 1244,-24 41-2556,23 23-6967,-20-16 3934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09.1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109 253 6313,'0'0'215,"1"3"50,-1-2-211,0 0 0,0 0 0,0 0 0,0 0 1,0 0-1,1 0 0,-1 0 0,0 0 0,1 0 1,-1 0-1,1 0 0,-1 0 0,1 0 0,-1-1 1,1 1-1,-1 0 0,1 0 0,0-1 0,-1 1 1,1 0-1,0-1 0,0 1 0,0-1 0,0 1 1,-1-1-1,3 1 0,-1 0 629,6-5-494,2-3-65,0 0 0,-1 0 0,1-1 0,-1 0 0,-1-1 1,0 0-1,0 0 0,0-1 0,-1 0 0,-1 0 0,8-16 1,0-34 995,-14 57-1049,0 0 0,0 1 1,0-1-1,0 0 0,0 0 1,-1 0-1,1 1 0,-1-1 1,0 0-1,0 0 0,0 1 0,0-1 1,0 1-1,-1-1 0,1 1 1,-1-1-1,0 1 0,1 0 1,-1 0-1,0 0 0,0 0 1,0 0-1,-1 0 0,-3-2 1,-1 3 33,1 0 0,0 0 0,0 1 0,0 0 0,0 0 0,-1 1 0,1 0 0,0 0 1,0 0-1,0 1 0,0 0 0,0 0 0,1 0 0,-12 7 0,5-2 105,-1 0-1,2 1 1,-1 1-1,1 0 1,-19 20-1,27-26-182,0 0-1,0 1 1,0-1-1,1 0 1,-1 1-1,1 0 1,0 0 0,0 0-1,0 0 1,1 0-1,-1 0 1,1 0-1,0 0 1,0 0-1,1 1 1,-1-1 0,1 0-1,0 1 1,0-1-1,0 0 1,1 1-1,-1-1 1,1 0-1,0 1 1,0-1 0,1 0-1,3 7 1,-1-4-225,1 0 1,0 0 0,0-1-1,1 1 1,-1-2 0,1 1-1,1 0 1,-1-1 0,1 0 0,0-1-1,0 0 1,0 0 0,14 5-1,1 0-398,1-1 0,1-1 0,-1-2 0,1 0 0,0-1-1,1-1 1,-1-2 0,42-2 0,-49 0 532,0-2 1,0 0-1,0-1 1,0 0-1,0-2 1,-1 0-1,0 0 1,0-2-1,-1 0 1,0-1-1,0 0 1,-1-1-1,14-12 1,-16 11 229,-1-1 0,1 0 1,-2 0-1,0-1 0,14-24 0,-19 28 63,0-1-1,-1 0 0,0 1 0,-1-2 0,0 1 0,-1 0 0,0-1 0,-1 1 1,1-19-1,-2 26 19,-2-2-8,2 3-231,-1 0 46,1 1 0,-1-1 0,1 0 0,-1 1 0,1-1 0,-1 0 0,0 1 0,0-1-1,0 1 1,0-1 0,0 1 0,0-1 0,0 1 0,0 0 0,-1 0 0,1-1 0,0 1 0,-1 0 0,1 0 0,-1 0-1,1 1 1,-1-1 0,0 0 0,1 0 0,-1 1 0,0-1 0,0 1 0,1 0 0,-1-1 0,0 1 0,0 0 0,1 0 0,-1 0-1,0 0 1,-1 1 0,-6 2 92,1 0 0,0 1-1,0 0 1,0 0 0,0 1 0,1 0-1,0 0 1,0 1 0,0 0-1,-10 12 1,12-12-54,2-1 0,-1 0-1,1 1 1,0 0 0,0-1-1,0 1 1,1 1 0,0-1 0,0 0-1,1 0 1,-1 1 0,1-1-1,1 1 1,-1-1 0,1 1 0,0-1-1,1 1 1,0-1 0,0 1-1,0-1 1,1 0 0,0 1 0,0-1-1,5 11 1,-5-16-55,-1 0 0,0 1 1,1-1-1,-1 0 0,1 0 0,-1 0 0,1 0 1,-1 0-1,1-1 0,0 1 0,-1 0 1,1-1-1,0 0 0,0 1 0,-1-1 0,1 0 1,0 0-1,3 0 0,-4 0-2,3 1 184,1-3 17,3-1-114,-1-1 1,0 1-1,0-1 0,0-1 0,0 1 0,0-1 0,-1 0 0,0-1 0,0 0 0,8-10 0,5-9 446,23-41 0,-38 60-515,2-4 151,-4 6-145,0 1 0,0-1-1,0 0 1,1 1 0,-1 0-1,1-1 1,0 1-1,0 0 1,0 0 0,0 1-1,1-1 1,-1 1 0,1-1-1,5-1 1,-7 10 6,7 33 13,-1 0 0,-2 1 0,-2-1-1,-1 65 1,3 39 21,92 445 102,-70-446-150,-18-72-35,-10-66-11,0 0 0,1 0 0,-2 0 0,1-1 0,0 1 0,-1 0 1,0 0-1,0 0 0,0 0 0,0-1 0,0 1 0,-1 0 0,0-1 0,-3 6 0,4-8-2,0 0 0,-1 0 0,1-1 0,0 1 0,0 0 0,0-1 0,-1 1-1,1-1 1,0 1 0,-1-1 0,1 0 0,0 0 0,-1 1 0,1-1 0,0 0-1,-1 0 1,-1-1 0,2 1 5,-13 0 23,-3-3-34,1-1 1,0 0-1,1-1 0,-1-1 1,1-1-1,0 0 0,0-1 1,1 0-1,0-1 0,1-1 0,0 0 1,0-1-1,-13-14 0,18 17-207,1-1 0,0 0-1,0 0 1,1 0 0,0-1-1,0 0 1,1 0 0,0 0-1,1-1 1,1 1 0,-1-1-1,2 0 1,-1 0 0,1 0-1,1 0 1,0-1 0,1 1-1,0 0 1,1-1 0,0 1-1,3-13 1,4-3-1124,2 0 0,0 1 0,2 0 0,1 1 1,1 1-1,0 0 0,2 0 0,27-28 0,-1 5-3632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7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124 0 7113,'0'3'-186,"2"53"1063,-2-52-563,-6 15-173,4-16-193,0-1-1,0 1 1,0-1-1,0 0 0,0 1 1,-1-1-1,1 0 1,-1 0-1,0-1 0,1 1 1,-1 0-1,0-1 0,0 0 1,0 0-1,0 0 1,0 0-1,-4 1 0,4-1-84,-41 12-2915,21-7 785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9.0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0 135 5885,'6'-26'910,"0"-1"1,0-27-1,-5 50-408,1-15 412,-2 15 1110,1 15-1801,6 115 1009,24 132-1,-21-196-935,-3-17-829,15 53 0,-20-94-626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9.3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15 174 7401,'-7'-36'232,"7"8"8,-3 8 24,1 2 372,-1-10 264,11 2-700,13 14-424,-1 10-280,3-1-252,29 10-2845,-24 0 669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9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18 371 6905,'7'4'49,"-1"-1"37,-1 0-1,1 0 1,-1 0-1,1-1 1,0 0-1,0 0 1,0 0-1,0-1 1,0 0-1,0 0 1,11 0-1,-11-1 99,0-1 0,0 0 0,0 0 0,0 0 0,0-1-1,0 1 1,0-2 0,0 1 0,-1-1 0,1 1 0,-1-1 0,1-1 0,-1 1 0,0-1 0,-1 0-1,1 0 1,-1-1 0,1 1 0,-1-1 0,-1 0 0,1 0 0,4-8 0,-6 7-85,1 0-1,-1-1 1,-1 1 0,1 0 0,-1 0-1,0-1 1,-1 1 0,1-1 0,-1 1 0,0 0-1,-1-1 1,0 1 0,0-1 0,0 1-1,-1 0 1,0 0 0,0 0 0,-5-10 0,1 2-43,-1 0 1,0 1-1,-1 0 1,-1 0-1,0 1 1,-20-21-1,-28-26-36,26 39-76,19 18 9,7 2 53,2-1-22,2 3 18,1-1 0,-1 1 0,0 0 0,0-1 0,1 1 0,-1-1 0,0 0 0,0 1 0,0-1 0,0 0 0,-3 3 0,1 0 6,-2 9 65,0-1-1,2 1 1,-1 0-1,2 0 1,-1 1-1,2-1 1,0 0-1,2 26 0,-2-6 99,1-21-190,-2 164 963,4-148-1204,0 0 1,2 0 0,1 0-1,11 33 1,-4-32-1691,-11-26 1338,1 0 1,-1 0-1,1 0 0,0 0 1,0 0-1,0-1 0,0 1 1,1-1-1,-1 1 0,1-1 0,-1 0 1,1 0-1,4 2 0,9 3-1890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5:59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1 400 6833,'2'-5'204,"4"-8"-6,1 1 0,0-1 0,1 1 0,1 1 0,-1 0 1,2 0-1,0 0 0,0 2 0,1-1 0,0 1 0,0 1 0,1 0 1,0 0-1,15-6 0,19-9 263,84-48 1243,-79 38-649,-48 30-902,-2 1-2,-1 2-140,0-1 0,1 1 0,-1-1 0,1 1 0,-1-1 0,0 0 0,0 1 0,1-1 0,-1 0 0,0 0 0,0 1 0,0-1 0,0 0 0,1 1 0,-1-1 0,0 0 0,0 0 0,-1 1 0,1-1 0,0 0 0,0 1 0,0-1-1,0 0 1,-1 0 0,1 1 0,0-1 0,-1 1 0,0-2 0,-17-11 131,-34-15-1,-48-12 283,97 39-350,-11 1-47,14 1-25,-1-1-1,1 0 0,0 0 1,-1 0-1,1 0 0,-1 1 1,1-1-1,-1 0 0,1 0 1,-1 0-1,1 0 0,0 0 1,-1 0-1,1 0 0,-1 0 1,1 0-1,-1 0 0,1 0 1,-1-1-1,1 1 0,-1 0 1,1 0-1,0 0 0,-1 0 1,0-1-1,1 3 4,0 0 1,-1 0-1,1 0 0,-1-1 1,0 1-1,1 0 0,-1 0 1,0-1-1,-2 4 0,2 0 20,0 1 0,0-1 0,0 1 0,1-1 0,-1 1 0,2-1 0,-1 1 0,0 0 0,1-1 0,2 8 0,0 3 48,8 75-46,11 71 1054,-16-131-2651,2 0-1,22 60 0,-28-86 626,1 0 0,0 0 1,0-1-1,0 1 0,0-1 0,7 6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00.3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37 7761,'0'-5'206,"0"-13"-26,0 14 106,4 2-124,-1 1-94,14-6 383,-8 12-153,19 11-82,-1 1 0,-1 1 0,0 1-1,-2 2 1,0 0 0,-2 2 0,37 45 0,-34-34-24,-1 1 0,-2 0 0,-1 2 1,-2 0-1,25 71 0,-38-88-116,-1 0 0,0 0-1,-2 1 1,-1-1-1,0 1 1,-1 0-1,-2-1 1,-3 31-1,-1-22 11,-1 0 0,-2-1-1,0 0 1,-2 0-1,-19 36 1,16-38-201,-2 0 1,0-1-1,-2-1 0,-1 0 1,-1-1-1,-28 26 0,31-34-626,-1-1-1,0-1 0,-1-1 1,-1 0-1,-28 12 0,-30 9-3247,48-23 1601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01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440 177 5749,'4'-11'-33,"-2"-1"0,1 0 0,-1 1 0,-1-1 0,0-14 0,-1 20 231,0 1 0,-1-1 0,0 0 0,0 1 0,0-1 0,-1 1 0,0-1 1,0 1-1,0 0 0,-1 0 0,0 0 0,-5-8 0,6 11-126,-1 1 0,1-1 0,-1 1 0,1-1 0,-1 1 0,0 0 0,1 0 0,-1 0 0,0 1-1,0-1 1,0 0 0,0 1 0,1 0 0,-1 0 0,-4 0 0,6 0-51,-4 0 38,0 0 0,0 0 0,-1 1 0,1 0 0,0-1 0,0 2 0,0-1 0,1 1 0,-1-1 0,-7 5 0,-1 0 82,-11 4 71,-1 2 0,2 1 1,0 1-1,0 1 0,-23 21 0,31-24-70,1 1 0,1 0-1,0 1 1,1 1 0,1 0 0,0 0 0,1 1-1,-9 21 1,14-25-16,1 2 0,0-1 1,1 0-1,1 1 0,0 0 0,1-1 0,0 1 0,1 0 0,1 0 1,0-1-1,1 1 0,0 0 0,1-1 0,0 0 0,11 26 0,7 8 430,1-2 0,54 82 0,1-21 185,-46-66-211,37 64 0,-66-100-456,0 1-1,0-1 1,0 0 0,0 1 0,-1 0 0,1 7 0,-1-9 67,-5 0 1,-2 1-55,0 0 0,-1-1 0,1 0 0,0-1-1,-1 1 1,0-1 0,1 0 0,-1-1 0,0 0 0,0 0-1,0 0 1,0-1 0,-7-1 0,10 1 277,-1-1 37,-15-3 15,15 3-7,2-2-22,1 2-317,1-1-1,0 1 1,0-1 0,0 0 0,-1 0 0,1 1 0,1-1-1,-1 0 1,0 0 0,0 0 0,1 0 0,-1 0 0,1 0 0,0 0-1,-1 0 1,1-3 0,0 1 318,4-1-230,10-12-25,-10 13 172,2 8-229,-1 0-61,0-1 1,0 1 0,0 1-1,-1-1 1,0 0 0,0 1-1,0 0 1,0 0 0,-1 0-1,0 1 1,0-1 0,0 1-1,-1-1 1,0 1 0,0 0 0,2 12-1,2 21 69,-1 0-1,-3 1 0,-4 78 1,-27 120 163,19-171-200,-10 71-54,-21 152-913,22-97-7294,18-173 5976,1 0 0,0 0-1,4 25 1,1-15-3070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02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27 9641,'0'0'-539,"2"-2"-516,-1 1 1122,23-15-182,-11 9 1346,-13 7-1169,0 0 0,0 0 0,0 0 0,0 0 0,0 0 0,1 0 0,-1 0 0,0 0 0,0 0 0,0-1 0,0 1 0,0 0 0,0 0 0,0 0 0,1 0 0,-1 0 0,0 0 0,0 0 0,0 0 0,0 0 0,0 0 0,0 0 0,1 0 0,-1 0-1,0 0 1,0 0 0,0 0 0,0 0 0,0 0 0,0 0 0,1 0 0,-1 0 0,0 0 0,0 1 0,0-1 0,0 0 0,0 0 0,0 0 0,0 0 0,0 0 0,1 0 0,-1 0 0,0 0 0,0 0 0,0 0 0,0 1 0,0-1 0,0 0 0,0 0 0,0 0 0,0 0 0,0 0 0,0 1 0,-3 23 518,-5 33 1058,0 67 1,11-12 615,4-1 0,31 154 1,-37-229-1628,-1-31-672,0-1-130,-15-17-9346,-8-10 7875,9-4-2881,3 3-1527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02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0 117 12337,'6'-21'227,"5"-39"0,-11 57-1,6-29 182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03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434 134 6437,'-2'-4'68,"1"-3"58,-1 0 1,-1 0 0,1 0 0,-1 1 0,-1-1 0,1 1 0,-1 0-1,0 0 1,0 0 0,-1 0 0,1 1 0,-1 0 0,-1 0-1,1 0 1,-1 0 0,0 1 0,0 0 0,0 0 0,0 1-1,-1 0 1,1 0 0,-1 0 0,-7-1 0,6 2 0,-1 1-1,1 0 1,-1 0 0,1 1-1,-1 0 1,1 0 0,0 1 0,-12 2-1,-1 2 335,-39 14-1,49-15-322,1 1-1,0 0 1,-1 0-1,2 1 0,-1 0 1,1 1-1,0 0 0,0 1 1,-12 13-1,17-16-44,0 0 0,1 0 0,-1 0 0,1 1-1,0-1 1,1 1 0,-1 0 0,1 0 0,0 0 0,1 0 0,0 0-1,0 0 1,0 0 0,0 0 0,1 1 0,0-1 0,0 0 0,1 0 0,1 7-1,6 13 126,1 0 0,1 0 0,2-1 0,0-1 0,2 0-1,17 23 1,-8-10-24,79 116 525,7 10 49,-86-124-514,-2 0 0,21 57 0,-36-82-255,-1 1 0,-1 0 0,0 0 0,-1 0 0,-1 1 0,-1-1-1,0 1 1,0-1 0,-2 1 0,0 0 0,-1-1 0,0 0 0,-2 1 0,1-1 0,-12 28 0,13-39-288,0 0 1,-1-1-1,1 1 0,-1-1 1,0 1-1,0-1 1,0 0-1,0 0 1,0 0-1,-1-1 0,1 1 1,-1-1-1,0 0 1,1 0-1,-1 0 1,0 0-1,0-1 0,0 1 1,-1-1-1,1 0 1,-5 0-1,-1 0-743,-1 0 0,1 0 0,-1-2 0,1 1 0,-1-1 0,-15-4-1,-10-4-2329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10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153 376 9437,'0'0'-406,"-2"-2"-136,0 1 539,1-1-1,-1 1 0,1 0 0,0-1 0,-1 1 0,1-1 1,0 1-1,0-1 0,0 0 0,0 0 0,1 1 0,-1-1 1,0 0-1,1 0 0,-1-3 0,0 1 155,4 0-83,70-70 1265,-71 73-1259,0 0 0,-1-1 0,1 1 0,0-1 0,-1 0 0,1 1 0,-1-1 0,0 0 0,0 0 1,1 0-1,-1 0 0,-1 0 0,1 0 0,0 0 0,0 0 0,-1-1 0,1 1 0,-1 0 0,0 0 0,1-1 0,-1 1 0,0 0 0,-1 0 0,1-1 0,0 1 0,-1 0 0,1 0 0,-1-1 0,1 1 0,-1 0 0,0 0 0,0 0 0,0 0 0,-2-3 0,0 0 96,-15-2 172,15 6-176,-23 1 196,21 0-161,-1 1 2,-2 1-62,-1 0-1,0 0 1,1 1-1,0 0 0,0 1 1,0-1-1,0 2 1,0-1-1,1 1 0,0 0 1,0 1-1,0-1 1,1 2-1,0-1 1,0 1-1,0-1 0,1 1 1,0 1-1,0-1 1,1 1-1,0 0 1,-5 14-1,8-18-86,1 1 1,-1-1-1,1 1 0,0-1 1,0 0-1,0 1 1,1-1-1,-1 1 0,1-1 1,0 1-1,0-1 0,1 0 1,0 0-1,-1 1 0,1-1 1,0 0-1,1-1 1,-1 1-1,1 0 0,0-1 1,4 5-1,0-1 23,0 0 1,0 0-1,0-1 0,1 0 0,0-1 1,0 1-1,1-2 0,13 7 0,-13-8-45,0 0 0,1-1 0,-1 0-1,1 0 1,-1-1 0,1 0 0,-1-1-1,1 0 1,0 0 0,-1-1-1,1 0 1,-1-1 0,0 0 0,1-1-1,-1 0 1,0 0 0,0-1 0,-1 0-1,15-9 1,-14 7-39,-1 0 0,1-1 0,-1 0 1,0-1-1,-1 0 0,0 0 0,0 0 0,-1-1 0,0 0 0,0 0 1,-1-1-1,-1 1 0,1-1 0,-1 0 0,-1-1 0,4-18 0,-6 23-2,-1 1-1,1-1 0,-1 0 0,-1 0 1,1 0-1,-1 1 0,0-1 0,0 0 1,-1 1-1,0-1 0,0 1 0,0-1 1,0 1-1,-1 0 0,0 0 0,-6-8 1,-4-3 18,0 1 1,-1 0 0,-21-16-1,11 10 98,24 20-104,-1 1 0,1 0 0,-1-1 0,1 1 0,-1-1 0,1 1 0,0-1 0,-1 1 0,1-1 0,0 1 0,0-1 0,-1 1 0,1-1 0,0 1-1,0-1 1,0 1 0,0-1 0,0 1 0,-1-1 0,1 0 0,0 1 0,0-1 0,0 1 0,1-1 0,-1 1 0,0-1 0,0 0 0,0 1 0,0-1 0,0 1 0,1-1 0,-1 1 0,0-1 0,0 1 0,1-1 0,-1 1 0,1-1 0,-1 1 0,0 0 0,1-1 0,-1 1 0,1-1 0,-1 1 0,1 0 0,0-1 0,21-10 43,-20 10-52,46-11 52,-37 11-40,107-17 94,-60 10-66,17 1 118,-70 6-136,-2 2-6,1 0 33,0 1-1,-1-1 0,1 1 1,-1 0-1,1 0 1,-1 0-1,0 0 0,0 1 1,0-1-1,0 1 1,0 0-1,-1 0 0,1 0 1,-1 0-1,0 0 0,0 0 1,0 1-1,0-1 1,-1 1-1,1-1 0,-1 1 1,2 6-1,3 13 272,0 0 0,3 35 0,-7-48-271,9 109-973,-8-45-8137,-4-66 4799,-1 10-1746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03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0 219 7709,'8'-26'68,"1"6"76,1 0-16,8 5-4,5 0 28,3 0-20,13-1 8,5 1-16,1 4-8,15-3-28,2 5-208,2-1-256,3 2-276,-1-3-608,0 3-957,-12 3-227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03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360 91 6453,'11'-65'952,"-11"62"-630,0-16 478,0 15 1521,-8 8-1916,-2 2-256,1-1 0,0 1-1,1 0 1,0 1 0,0 0 0,0 0 0,1 0 0,0 1-1,-8 12 1,-22 35 340,2 2 0,2 1-1,3 2 1,3 0 0,2 2-1,-31 127 1,46-143-301,2 0 0,2 1-1,1 0 1,4 0 0,1 1 0,2-1 0,2 0-1,2 0 1,3-1 0,23 76 0,-21-91-284,2 0 0,1-1-1,2-1 1,0 0 0,2-1 0,1-1 0,2-1 0,0-1 0,2-1 0,45 39 0,-36-39-1120,0-1-1,2-1 1,1-2-1,1-2 1,0-1-1,1-2 1,1-1-1,58 13 1,-33-14-3151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05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352 172 8081,'12'-5'-427,"0"0"1,0-2-1,20-13 1,-30 18 503,0 1 1,0-1-1,0 0 1,0 0 0,0 1-1,-1-1 1,1 0-1,-1 0 1,1-1 0,-1 1-1,0 0 1,0 0-1,0-1 1,0 1 0,0 0-1,-1-1 1,1 1-1,-1-1 1,0 1 0,1-1-1,-1 1 1,0-1-1,0 0 1,-1 1 0,1-1-1,0 1 1,-1-1-1,0 1 1,-1-4 0,0 1 54,0 1 1,0-1 0,0 1 0,-1 0 0,1-1 0,-1 1-1,0 0 1,-1 1 0,1-1 0,-1 1 0,1-1 0,-8-3 0,8 5-64,0 1 0,-1 0 0,0 0 1,1 0-1,-1 0 0,1 1 0,-1-1 1,0 1-1,1 0 0,-1 0 0,-6 1 1,7 0-40,-9-1 103,0 1 1,0 1-1,0 0 1,1 1-1,-1 0 0,1 0 1,-1 1-1,-14 9 1,8-4 100,1 1 0,0 1 0,-30 25 0,35-24-100,1-1-1,0 1 1,0 1 0,1 0 0,1 0-1,0 1 1,1 0 0,1 1 0,0 0 0,1 0-1,0 0 1,1 1 0,1 0 0,-3 25-1,5-30 22,2 0 0,-1 0 1,1 1-1,1-1 0,0 0 0,1 0 0,0 0 0,0 0 0,2 0 0,-1-1 0,1 1 0,0-1 0,1 0 0,1 0 0,-1 0 0,1-1 0,1 0 0,0 0 1,0 0-1,1-1 0,16 13 0,-20-17-61,1 0 1,-1-1 0,1 1-1,0-1 1,0-1 0,0 1-1,0-1 1,1 0 0,-1 0-1,1 0 1,-1-1 0,1 1-1,-1-1 1,1-1 0,0 1-1,-1-1 1,1 0 0,0-1-1,0 1 1,-1-1 0,1 0-1,-1 0 1,1-1 0,-1 0-1,1 0 1,-1 0-1,0 0 1,0-1 0,0 0-1,0 0 1,0 0 0,-1-1-1,0 0 1,1 0 0,4-5-1,16-23 317,-1-1 0,37-64 0,-45 69-246,8-16 88,14-26 114,-34 64-333,0 1 1,0-1-1,1 1 1,0-1-1,0 1 0,0 1 1,0-1-1,8-4 1,-11 8-24,1 0 0,0 0 0,0 1 1,0-1-1,0 1 0,0 0 0,0 0 0,0 0 1,0 0-1,0 0 0,0 1 0,0 0 0,0-1 0,0 1 1,0 0-1,0 0 0,5 3 0,-5-2-13,13 6-37,0 2 0,0 0 0,-2 1 0,1 0 0,-1 2 0,-1-1 0,0 1 0,14 20 0,-15-19-264,70 83-3383,-49-44-1024,-10 3-4952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06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72 8665,'2'-5'-62,"-1"2"72,1-2-6,0-1 0,0 1-1,0 0 1,1-1 0,0 1 0,6-8 0,-7 11 24,-1 1 1,1-1 0,-1 1 0,1-1-1,0 1 1,0 0 0,0 0 0,0-1-1,0 1 1,0 1 0,0-1 0,0 0-1,0 0 1,0 1 0,0-1 0,0 1 0,1 0-1,-1-1 1,0 1 0,0 0 0,1 1-1,-1-1 1,0 0 0,0 0 0,0 1-1,1 0 1,2 1 0,12 5 100,-1 0 1,0 2-1,0 0 1,-1 1-1,0 0 1,-1 1 0,0 1-1,-1 0 1,16 20-1,7 12 355,55 85-1,-84-118-344,-1 1 0,0 1 1,0-1-1,-1 1 0,-1 0 0,0 0 0,-1 0 0,0 0 0,0 19 1,-6-11 428,1-16-465,1-3-54,0-1-1,0 1 1,0 0-1,0 0 1,0-1 0,0 1-1,0-1 1,-1 1-1,1-1 1,-1 1 0,1-1-1,-1 0 1,0 0-1,1 0 1,-1 0 0,0 0-1,0 0 1,1 0-1,-5 0 1,0 0 68,0 0-1,1-1 1,-1 0 0,0-1 0,0 1-1,0-1 1,0-1 0,0 1-1,0-1 1,1 0 0,-1 0 0,1 0-1,-1-1 1,1 0 0,0 0-1,-6-5 1,6 4-38,0 0 0,1 0-1,0 0 1,0-1-1,0 0 1,0 0 0,1 0-1,0 0 1,0 0 0,0-1-1,1 1 1,-1-1 0,1 0-1,1 0 1,-1 0 0,1 0-1,-1-9 1,3 7-31,-1 0 0,1 0 0,0 0 0,1 1 1,0-1-1,0 0 0,0 1 0,1-1 0,1 1 0,-1 0 0,1 0 0,0 0 1,7-8-1,-2 3-3,1 0 0,1 1 1,0 0-1,0 1 0,1 0 0,0 1 1,27-16-1,-29 20-196,1-1 1,0 2-1,0-1 0,0 1 0,1 1 1,-1 0-1,1 1 0,0 0 1,0 1-1,23 0 0,-27 2-247,0 1-1,0 0 1,0 0-1,0 0 1,0 1-1,0 1 1,-1-1-1,1 1 0,-1 1 1,0-1-1,8 8 1,1 1-1611,-1 1 1,0 0 0,17 23-1,-16-15-839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06.5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1 183 6621,'27'-67'-160,"-25"65"173,-1 0-1,1 0 0,0-1 0,0 1 1,0 0-1,0 1 0,0-1 0,0 0 1,1 0-1,-1 1 0,0 0 0,1-1 1,-1 1-1,4-1 0,32-10 329,-31 12-280,0-1 0,0 1 0,0 0-1,1 0 1,-1 1 0,0 0 0,0 0 0,0 0 0,0 1 0,9 4-1,-1 0 59,0 0-1,-1 1 0,20 14 1,-13-5 119,0 2-1,-2 0 1,0 1 0,-1 0 0,-1 2-1,-1 0 1,-1 1 0,-1 1 0,-1 0-1,-1 1 1,-1 0 0,-1 0 0,-1 2 0,-1-1-1,9 52 1,-16-72 9,-1 1 0,1-1 1,-1 1-1,0 0 0,-1-1 0,1 1 0,-2 5 1,1-8 249,-2-1 61,3-1-522,0-1 0,0 1-1,-1-1 1,1 0 0,0 1 0,-1-1 0,1 0 0,-1 1 0,1-1 0,0 0 0,-1 1 0,1-1 0,-1 0 0,1 0 0,-1 0-1,1 1 1,-1-1 0,1 0 0,-1 0 0,1 0 0,-1 0 0,1 0 0,-1 0 0,1 0 0,-1 0 0,1 0 0,-1 0-1,1 0 1,-1 0 0,1 0 0,-1-1 0,1 1 0,-1 0 0,1 0 0,-1 0 0,1-1 0,-1 1 0,1 0 0,0-1 0,-1 1-1,1 0 1,-1-1 0,0 0 0,-6-9 101,1 0 0,-1 0 0,2-1 0,-1 0-1,1 0 1,1 0 0,0 0 0,1-1 0,0 0 0,-2-17 0,5 13-63,0 1-1,0-1 1,2 1 0,0-1 0,1 1 0,0 0 0,1 0 0,1 0-1,0 0 1,1 1 0,1 0 0,0 0 0,1 1 0,14-19 0,-6 11-328,2 1 0,0 0 0,2 1 0,0 1 0,1 1 1,0 1-1,36-21 0,-45 31-398,0 1 0,0-1 0,1 2-1,0 0 1,17-3 0,-21 5-395,1 0 0,0 1 0,0 0 0,0 1 0,0 0 0,0 1 0,17 3 0,-6 3-1937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07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671 151 7565,'38'-90'1382,"-37"86"-1003,-1 2-327,0 1 1,0-1-1,0 1 1,0 0-1,1-1 1,-1 1-1,0-1 1,1 1-1,-1-1 1,1 1 0,0-3-1,-1 4 4,1-4 236,-1-1 73,0 4-334,1 1 0,-1-1 0,0 1 0,0-1 0,0 0 1,0 1-1,0-1 0,0 0 0,0 1 0,0-1 0,0 1 0,0-1 0,0 0 0,0 1 0,0-1 0,0 0 0,-1 1 0,1-1 0,0 1 0,0-1 0,-1 0 0,1 1 0,0-1 0,-1 1 1,1-1-1,-1 1 0,1-1 0,-1 1 0,-6-3 40,1 1 0,0 1 0,-1-1 0,1 1 0,-1 0 0,1 1 0,-1 0 1,1 0-1,-1 0 0,-11 2 0,-281 54 1419,182-30-873,-24 4 805,138-29-1381,-1-1-1,1 1 1,0 0 0,0 0 0,0 0 0,0 0-1,0 0 1,1 1 0,-1-1 0,0 1 0,1 0-1,-1 0 1,1 0 0,-1 0 0,1 0 0,0 1-1,0-1 1,0 1 0,0-1 0,0 1-1,1 0 1,-1 0 0,1 0 0,0-1 0,0 1-1,-1 6 1,-1 4 83,1 0 0,1 1-1,0-1 1,2 26 0,0-14 41,-2 55 419,3 123 809,1-159-913,1 1 0,16 63 0,-16-90-304,2 0 0,0-1 0,0 0 0,2 0 0,15 27 0,-16-34-421,0-1 0,1 1-1,0-1 1,1 0 0,0-1 0,0 0-1,1-1 1,0 1 0,17 8-1,-14-9-1475,1-1-1,23 8 1,10-4-5575,-27-8 1826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07.3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44 10577,'17'-44'1734,"-10"193"88,-7-98-1127,2 1 0,15 84 0,-12-110-792,8 37-4899,-12-60 3052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07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1 142 7629,'0'0'352,"0"-33"356,5 5-344,0 17 396,12-15-416,-4 18-32,3-2-44,-1 1-96,5 2-176,19 1-612,-16 3-4,1 3-228,-2 0-412,20 3-4445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07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351 26 6901,'58'-10'-159,"-36"5"723,1 0 1,34 0-1,-53 5-486,1 1 0,-1 0-1,1 1 1,-1-1 0,0 1 0,0 0-1,0 0 1,0 0 0,0 0-1,7 6 1,-2-1 102,1 1-1,-1 0 1,7 10-1,-2-1 95,0 1-1,-2 0 1,0 1-1,-1 1 0,-1 0 1,-1 0-1,-1 1 1,-1 0-1,9 40 1,-10-21 30,-1 0 0,-3 0 0,-1 1 0,-6 60 0,-30 189 1208,21-210 723,13-76-1830,-5 3 146,6-7-524,0 1 0,0 0 0,0 0 0,-1 0 0,1-1-1,-1 1 1,1 0 0,0-1 0,-1 1 0,1 0 0,-1-1 0,1 1 0,-1 0 0,0-1 0,1 1 0,-1-1 0,-1 1-1,-15 4 257,0 0 0,-1-2 0,1 0 0,-21 0 0,-10 2-43,-248 48-819,198-31-3832,1 3-5257,78-20 5077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13.3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1 149 10033,'1'-3'-613,"3"-13"-440,8-43 418,-11 56 1078,-1-2-225,0-13 46,0 13 809,-1 1-647,-3-10 21,4 10 1644,-1 1-1752,0-6-623,4 4 1673,2 7 2885,143 97-2630,304 119 1147,-314-154-1952,-136-63-799,1 0-2,28 12 154,-28-12 108,-1 1-135,21 15 1000,-21-16-294,-9 4-820,-143 70 196,92-49-149,-74 46 1,61-27 64,-98 70 835,167-113-912,2-2-82,-1 0 1,1 1-1,0-1 0,0 1 0,0-1 1,-1 0-1,1 1 0,0-1 0,-1 1 0,1-1 1,0 0-1,-1 1 0,1-1 0,-1 0 1,1 0-1,0 1 0,-1-1 0,1 0 0,-1 0 1,1 0-1,-1 0 0,1 1 0,-1-1 1,1 0-1,-1 0 0,0 0 0,1 0 0,-1 0 0,1 0 0,-1 0 0,1 0 0,-1 0 0,1 1 0,0-1 0,-1 0 0,1 0 0,-1 0 0,1 1 0,-1-1 0,1 0 0,0 0 0,-1 1 0,1-1 0,0 0 0,-1 1 0,1-1 0,0 1 0,0-1 0,-1 0 0,1 1 0,0 0 0,-3 3-1688,-11 5 5654,6-5-8006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11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116 76 10653,'0'0'-617,"-8"18"-968,5-3 1775,2-11 86,1-1 59,0 11 59,0-10 36,0 0 20,-7 58 2360,7-59-2342,-5 19 852,-1-1 5478,0-26-6499,-18-16-31,22 19-219,0 0 1,0 0-1,1-1 1,-1 1 0,0 0-1,1-1 1,0 1-1,0-1 1,0 1 0,0-1-1,0 0 1,0 1-1,0-1 1,1 0 0,-1-3-1,1 4-24,-1-3 15,1 1 1,0-1 0,0 1-1,1-1 1,-1 1-1,1 0 1,0-1 0,0 1-1,1 0 1,-1-1-1,1 1 1,0 0 0,0 0-1,0 0 1,0 1-1,1-1 1,0 0 0,5-5-1,1 0-5,1 0 0,0 1 0,0 0-1,1 1 1,0 0 0,1 1 0,-1 0-1,1 1 1,0 0 0,0 1 0,1 0 0,-1 1-1,21-3 1,-26 5-21,0 0 0,-1 1 1,1 0-1,0 0 0,-1 0 0,1 1 0,0 0 0,-1 0 0,1 0 0,-1 1 1,1 0-1,-1 1 0,0-1 0,0 1 0,0 1 0,0-1 0,0 1 1,-1 0-1,1 0 0,-1 0 0,0 1 0,-1 0 0,1 0 0,-1 0 1,0 0-1,0 1 0,4 9 0,-5-10 21,-1 0 0,0 0-1,0 0 1,-1 0 0,0 1 0,0-1 0,0 1-1,0-1 1,-1 1 0,0-1 0,0 0 0,0 1-1,-1-1 1,0 1 0,-2 7 0,0-5 6,0 0 1,-1 0-1,0 0 1,0 0-1,-1-1 0,0 0 1,0 0-1,-12 12 1,-2-2 57,0 0 1,-1-2-1,-1 0 1,0-1-1,-41 19 1,51-28 59,0-1 0,-1 0 0,1 0 0,-1-1 0,0-1 0,0 0 1,0 0-1,0-1 0,-1-1 0,-16-1 0,25 0-79,0 0 0,0 0 1,0 0-1,1-1 0,-1 1 0,1-1 0,-1 0 1,-3-3-1,-15-5 728,28 6-740,20-11 0,-25 14-63,1 0 0,-1 0 0,0 1 0,1-1 0,-1 0 0,0 1 0,1-1 0,-1 1 0,1-1 0,-1 1-1,1 0 1,-1-1 0,1 1 0,-1 0 0,1 0 0,0 0 0,-1 0 0,4 1 0,-1 0 10,26-2-604,1 2 0,-1 1-1,0 2 1,0 0-1,31 10 1,20 3-4870,-60-14 932,39 1-1,-43-5 324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15.1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1 100 11613,'0'-4'-739,"0"4"738,-1-6-242,1-1 0,1 0 0,-1 0 1,1 1-1,0-1 0,1 1 1,0-1-1,3-7 0,-4 12 260,0 0 0,0 1 1,0-1-1,0 0 0,0 0 0,0 1 0,1-1 0,-1 1 1,1-1-1,-1 1 0,1 0 0,0 0 0,-1 0 1,1 0-1,0 0 0,0 0 0,0 0 0,0 0 0,0 1 1,0-1-1,0 1 0,0-1 0,0 1 0,0 0 0,0 0 1,0 0-1,2 0 0,2 1 25,0-1-1,0 2 1,-1-1-1,1 1 1,-1 0 0,1 0-1,-1 0 1,6 4 0,4 3 42,-1 1 0,-1 0 0,0 0 0,-1 2 0,0-1 1,0 2-1,-1-1 0,-1 2 0,0-1 0,-1 1 0,0 1 0,10 24 1,0 10 1287,-1 1 0,17 83 1,-34-129 671,-3-2-1528,2-2-481,0 1 1,0-1-1,0 1 0,0-1 1,0 1-1,-1-1 0,1 0 1,0 1-1,0-1 0,0 0 1,-1 1-1,1-1 0,0 0 1,0 1-1,-1-1 0,1 0 1,0 1-1,-1-1 0,1 0 1,0 0-1,-1 1 0,1-1 0,-1 0 1,1 0-1,0 0 0,-1 1 1,1-1-1,-1 0 0,1 0 1,0 0-1,-1 0 0,1 0 1,-1 0-1,1 0 0,-1 0 1,1 0-1,0 0 0,-1 0 1,1 0-1,-1 0 0,1-1 1,0 1-1,-1 0 0,1 0 1,-1 0-1,1-1 0,0 1 0,-1 0 1,1 0-1,0-1 0,-1 1 1,1-1-1,-24-31 239,20 25-170,0 0 0,1 0 0,0 0 0,0-1 0,1 1 0,0-1 0,0 0 0,1 0 0,0 0 0,0 1 0,1-1 0,0-9 0,0 14-93,0-10 53,1-1 0,1 0 1,0 1-1,1-1 0,0 1 1,1 0-1,1 0 0,0 0 0,0 0 1,1 1-1,1 0 0,0 0 1,1 1-1,0 0 0,1 0 0,16-15 1,-23 24-63,0 0 1,1 0-1,-1 0 0,0 0 1,1 1-1,-1 0 1,1-1-1,-1 1 1,1 0-1,0 0 1,-1 0-1,1 0 0,0 1 1,0-1-1,0 1 1,0 0-1,5 0 1,35 7 5,-32-2-4,-2 0 0,5 2-2,0 0 1,-1 1-1,0 0 1,0 1-1,-1 1 1,0 0-1,-1 0 1,0 1 0,14 19-1,-12-14 0,-1 2 1,-1 0-1,-1 0 1,0 1-1,-1 0 0,7 23 1,-14-33 15,0 1 0,-1-1 1,0 15-1,0-9 32,0-12 26,-3 19 186,1-18-82,1-4-163,1 1 1,-1-1-1,0 0 0,0 1 0,0-1 1,0 0-1,0 1 0,0-1 1,0 0-1,0 1 0,0-1 0,0 0 1,0 1-1,0-1 0,-1 1 1,1-1-1,0 0 0,0 1 0,0-1 1,0 0-1,0 0 0,-1 1 0,1-1 1,0 0-1,0 1 0,-1-1 1,1 0-1,0 0 0,0 1 0,-1-1 1,1 0-1,0 0 0,-1 0 0,1 0 1,0 1-1,-1-1 0,1 0 1,-13-7 866,-5-14-445,12 10-302,6-2-92,0 1-1,1 0 1,0 0 0,1-1 0,0 1 0,1 0-1,1 1 1,0-1 0,0 0 0,1 1 0,0 0-1,1 0 1,1 1 0,-1-1 0,14-13-1,-6 7-33,1 2 0,0 0 0,1 0-1,1 2 1,0 0 0,1 1-1,1 1 1,25-13 0,-39 22-14,-1 1 0,0-1 0,1 1 0,-1-1 0,1 1 0,0 1 0,-1-1 0,1 1 0,0-1 0,-1 1 0,1 1 0,0-1 0,-1 1 0,1 0 0,-1 0 0,1 0 0,-1 0 1,1 1-1,-1 0 0,0 0 0,1 0 0,-1 0 0,0 1 0,-1-1 0,1 1 0,0 0 0,-1 0 0,0 1 0,1-1 0,4 8 0,6 9-10,0 1 0,-1 1-1,-1 0 1,14 36 0,-15-32-45,-2-5-933,1 0 0,1-1 1,1-1-1,21 28 1,-27-40-19,1 0-1,0 0 1,0-1 0,0 0 0,1 0 0,-1-1 0,1 0-1,1-1 1,-1 1 0,1-1 0,-1-1 0,1 0 0,15 3 0,-1-1-3428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15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496 277 8565,'6'-8'52,"-1"-1"1,1 1-1,-2-1 0,1 0 1,-1 0-1,0-1 0,-1 1 1,0-1-1,-1 0 0,0 0 1,-1 0-1,0 0 1,0 0-1,-1 0 0,0 0 1,-1 0-1,0 0 0,0 0 1,-1 0-1,-1 0 1,-3-9-1,4 15 19,0 0-1,0 1 1,0-1 0,0 1 0,-1-1-1,0 1 1,-4-5 0,2 3 18,2 3-44,0 0 0,1 0 1,-1 1-1,0-1 0,0 1 1,-1-1-1,1 1 1,0 0-1,0 0 0,-1 1 1,1-1-1,-5 0 0,6 1-28,-9-1 72,1 0 0,-1 1 0,0 1 0,0 0 0,0 0 0,1 1 0,-1 0 0,1 1 0,-1 0 0,-13 7 0,14-7 2,-14 6 61,1 1-1,0 1 0,1 1 0,0 1 0,1 0 0,-23 21 1,30-22-31,1 0 1,0 1-1,1 0 1,0 1-1,1 0 1,1 1-1,0 0 1,1 0-1,-10 27 1,16-36-41,1 0-1,1 0 1,-1 1-1,1-1 1,0 0-1,1 1 1,-1-1-1,1 1 1,1-1 0,-1 1-1,1-1 1,0 1-1,1-1 1,-1 0-1,1 1 1,1-1-1,-1 0 1,1 0 0,0-1-1,0 1 1,1 0-1,-1-1 1,1 0-1,0 0 1,1 0-1,-1 0 1,1-1 0,0 0-1,0 0 1,1 0-1,-1-1 1,1 1-1,0-1 1,-1-1-1,1 1 1,1-1 0,-1 0-1,0 0 1,0-1-1,1 0 1,-1 0-1,1 0 1,-1-1-1,10 0 1,-6-1 50,0 0 0,1 0 0,-1-1 0,0 0 0,0-1 0,0 0 0,0-1 1,-1 0-1,1 0 0,14-9 0,-12 4 23,1-1-1,-1 0 1,-1 0 0,0-1 0,-1 0 0,14-19 0,1-9 195,-1-1 1,-3-2-1,30-77 1,-50 117-346,-1 0 1,1 1-1,0-1 0,0 0 1,-1 0-1,1 1 0,1-1 1,-1 0-1,0 1 0,0-1 1,1 1-1,-1 0 0,0-1 1,1 1-1,0 0 0,-1 0 1,3-1-1,0 8 5,15 27 70,-1 1 1,-2 0 0,19 58-1,-22-54-859,2-1 0,1 0 0,42 68-1,-50-95-162,-2 0 97,0-2-1,1 1 1,13 13-1,-17-20-135,0 1-1,1-1 1,-1 1-1,1-1 0,-1 0 1,1 0-1,0-1 0,6 3 1,11 1-3138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1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79 8197,'0'-51'-237,"0"50"246,0 0-1,0 0 1,1 0-1,-1-1 1,0 1-1,1 0 1,-1 0-1,1 0 1,0 0-1,-1 0 1,1 0 0,0 0-1,0 0 1,-1 0-1,1 0 1,0 0-1,0 0 1,0 0-1,0 1 1,0-1-1,0 0 1,0 1-1,1-1 1,-1 1-1,0-1 1,0 1 0,2-1-1,0 0 42,1 1-1,0-1 1,0 1 0,-1 0-1,1 0 1,0 0 0,0 0-1,-1 1 1,8 1-1,19 7 132,-1 1 0,1 1-1,-2 2 1,51 30-1,-57-30-73,-1 2-1,-1 0 1,0 1-1,-1 1 1,-1 1 0,28 36-1,-40-45-163,-1-1 0,0 0 1,-1 1-1,0 0 0,0 0 0,-1 0 0,0 1 0,0-1 0,-1 1 0,1 15 0,-3-22-75,0-1 0,0 1 0,0 0 0,0-1 0,-1 1-1,1-1 1,-1 1 0,0-1 0,0 1 0,1-1 0,-2 0 0,1 1 0,0-1-1,-2 3 1,-1 1-917,0-1-1180,-10 10-373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16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431 7 6101,'0'0'-117,"1"-3"19,-1 3 121,0 0 0,0 0 1,-1 0-1,1 0 0,0 1 1,0-1-1,0 0 0,0 0 0,0 0 1,-1 0-1,1 0 0,0 0 0,0 0 1,0 0-1,0 0 0,0 0 0,-1 0 1,1 0-1,0 0 0,0 0 1,0 0-1,0 0 0,-1 0 0,1 0 1,0 0-1,0 0 0,0 0 0,0 0 1,-1 0-1,1 0 0,0 0 1,0 0-1,0 0 0,0 0 0,0 0 1,-1-1-1,1 1 0,0 0 0,0 0 1,0 0-1,0 0 0,0 0 1,0 0-1,0-1 0,0 1 0,0 0 1,-1 0-1,1 0 0,0 0 0,0-1 1,0 1-1,0 0 0,0 0 1,0 0-1,0 0 0,0 0 0,0-1 1,0 1-1,-23 20 444,-27 40 471,-191 286 4267,188-273-4399,-2 10-1820,53-80-63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16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39 6881,'2'-2'44,"30"-32"1089,-30 32 145,4 5-1090,17 8 14,-22-11-185,0 1-1,0-1 1,-1 1-1,1-1 1,0 1-1,0-1 1,0 1-1,-1 0 1,1-1-1,0 1 1,-1 0-1,1 0 1,0 0-1,-1-1 1,1 1-1,-1 0 1,0 0-1,1 0 1,-1 0-1,0 0 1,1 0-1,-1 2 1,1 0 53,7 16 305,-1 0 1,-1 0-1,-1 1 1,-1 0-1,3 27 1,1 0 400,3 36 411,-8-53-786,1-1 0,12 42 0,-15-68-319,4 18 257,-3-17-878,2 4 1987,21-53-16517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16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28 135 7433,'-25'-80'1955,"24"77"-1538,1-1-7,-2-12-47,2 12 495,0 0-632,2-18-148,3 22-578,16-1-1733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17.5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 88 6837,'-13'-23'-59,"8"16"357,1-1-1,0 1 1,1-1-1,-3-8 1,5 13 194,0 0-32,-1-4-364,2 7-68,0 0 0,0 0 0,0 0 0,0 0 1,0-1-1,-1 1 0,1 0 0,0 0 0,0 0 0,0-1 0,0 1 1,0 0-1,0 0 0,1 0 0,-1-1 0,0 1 0,0 0 1,0 0-1,0 0 0,0-1 0,0 1 0,0 0 0,0 0 0,0 0 1,0 0-1,1 0 0,-1-1 0,0 1 0,0 0 0,0 0 1,0 0-1,0 0 0,1 0 0,-1 0 0,0-1 0,0 1 0,0 0 1,1 0-1,-1 0 0,0 0 0,0 0 0,0 0 0,0 0 1,1 0-1,-1 0 0,0 0 0,0 0 0,0 0 0,1 0 0,-1 0 1,0 0-1,0 0 0,0 0 0,1 0 0,-1 0 0,0 0 1,0 1-1,0-1 0,1 0 0,13 6 113,0 1 0,0 0 0,0 1 0,-1 1 0,0 0 0,-1 1 0,16 15 0,9 14 206,-1 2-1,-2 1 1,-2 1 0,-2 2-1,25 51 1,-41-67-149,-1 0 0,-1 0 0,-2 2 0,-1-1 0,-2 1 0,0 0-1,-3 1 1,0-1 0,-2 63 0,-4-62-46,-1 0 0,-1 0 0,-2 0 0,-1 0 0,-2-1 0,-1 0 0,-2-1 0,-27 53 0,24-56-281,12-19-601,-1-1 0,-1 0-1,1 0 1,-1 0 0,-11 12-1,13-16-1373,-16 0-3120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18.2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480 190 7889,'7'-22'-231,"0"0"0,-1-1 1,3-34-1,-8 54 362,-2-1 9,1 1-90,0 0 0,-1 1 0,1-1 1,-1 1-1,0-1 0,1 0 0,-2 1 0,1-1 1,0 1-1,0 0 0,-1-1 0,1 1 0,-1 0 1,0 0-1,1 0 0,-1 0 0,0 0 1,0 0-1,-1 0 0,1 1 0,0-1 0,0 1 1,-1 0-1,1 0 0,-1 0 0,1 0 0,-1 0 1,0 0-1,1 0 0,-1 1 0,0 0 1,1-1-1,-1 1 0,-4 0 0,-9 0 81,0 1 0,-1 0 0,1 2 1,0-1-1,0 2 0,0 0 0,0 1 0,1 1 0,0 0 0,0 1 0,-20 12 0,9-3 62,2 0-1,0 2 1,1 1-1,1 0 1,-34 39-1,50-50-126,0-1 0,0 1-1,1 1 1,0-1 0,0 1-1,1 0 1,0 0 0,0 0-1,1 0 1,1 1 0,-1-1-1,1 1 1,1 0-1,0-1 1,1 1 0,-1 0-1,3 12 1,0-8 10,1 0 0,1-1 0,0 1 1,1 0-1,0-1 0,1 0 0,0 0 0,2-1 0,-1 0 1,1 0-1,12 13 0,93 93 446,-71-78-256,48 61-1,-86-95-226,0-2 29,0 1 0,-1-1 0,1 1 0,-1 0 0,0 0 0,-1 0 0,1 0 0,-1 0 0,0 1 0,0-1 0,-1 0 0,0 1 0,1 9 0,-2-13-24,0 0 0,-1 0-1,0 0 1,1 0 0,-1 0 0,0 0-1,0 0 1,0 0 0,0 0 0,0 0-1,-1-1 1,1 1 0,-1 0-1,1-1 1,-1 1 0,1-1 0,-1 0-1,-2 2 1,0 0 99,0 0 1,0-1-1,-1 0 0,1 1 0,0-2 1,-1 1-1,0 0 0,-7 1 0,-35-1 1263,41-2-1052,2-1-17,-22-13 447,25 13-739,0 1 0,1-1 1,-1 1-1,0-1 0,0 1 0,0-1 0,1 0 0,-1 0 0,0 1 0,1-1 0,-1 0 0,1 0 1,-1 0-1,1 1 0,-1-1 0,1 0 0,-1 0 0,1 0 0,0 0 0,0 0 0,-1 0 1,1 0-1,0 0 0,0 0 0,0 0 0,0 0 0,0 0 0,0 0 0,1 0 0,-1 0 1,1-2-1,5 0 69,18-8-6,-23 10-100,0 1-1,0-1 1,0 1-1,0-1 1,1 1 0,-1 0-1,0-1 1,0 1-1,0 0 1,1 0-1,-1 0 1,0 0-1,0 0 1,0 0-1,1 0 1,-1 0-1,0 0 1,0 0-1,0 1 1,0-1-1,2 1 1,0 0 18,1 0-9,1 0 0,-1 0 0,0 1-1,1-1 1,-1 1 0,0 0 0,0 0 0,0 0 0,-1 0 0,1 1 0,-1 0 0,1 0 0,-1 0 0,0 0 0,0 0 0,3 4 0,1 2 11,-1-1 1,-1 1 0,0 0-1,0 1 1,5 12 0,-5-4 1,-1 0 0,-1 0 0,0 0 0,-1 0-1,-1 1 1,-1-1 0,-2 24 0,-22 125 135,24-165-163,-45 218 170,17-98-124,-14 164-1,40-256-707,2-1 0,6 49 0,18 56-4867,-22-120 4703,9 67-7760,-9-57 3501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19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0 134 9421,'0'0'-370,"4"0"53,12 2 54,-12-1 54,1 1 96,12 7 322,1 1-1,-2 1 0,1 1 1,-1 1-1,-1 0 0,-1 1 0,1 0 1,19 27-1,-23-26 109,0 1 0,-1 0 1,-1 0-1,0 1 0,-1 0 0,-1 0 0,-1 1 0,0 0 1,4 28-1,-5 16 1950,-5-59-839,-3 1-841,-3 4-612,6-8 61,-1 0 1,1 1-1,0-1 0,0 0 0,0 0 1,-1 0-1,1 0 0,0 0 1,0 0-1,0 0 0,-1 0 1,1 0-1,0 0 0,0 0 1,0 0-1,-1 0 0,1 0 1,0 0-1,0 0 0,0 0 1,-1 0-1,1 0 0,0 0 0,0 0 1,0-1-1,0 1 0,-1 0 1,1 0-1,0 0 0,0 0 1,0 0-1,0 0 0,-1-1 1,1 1-1,0 0 0,0 0 1,0 0-1,0 0 0,0-1 1,0 1-1,0 0 0,0 0 0,-1 0 1,1-1-1,0 1 0,0 0 1,-6-11 54,3 7-47,1-1 1,0 1 0,0-1-1,0 1 1,1-1 0,-1 1-1,1-1 1,0 0-1,0 0 1,0-6 0,0-8 22,0 1 1,2 0 0,0 0-1,0 0 1,2 0-1,0 0 1,2 0 0,0 0-1,0 1 1,2 0-1,0 0 1,13-21 0,-10 20-46,1 0 0,1 1 0,1 0 0,1 1 0,0 1 0,1 0 0,0 1 0,1 0 0,1 2 0,35-22 0,-46 31-18,1 0 0,-1 0 1,1 1-1,-1 0 1,1 1-1,0-1 0,0 1 1,0 0-1,-1 1 1,1 0-1,0 0 1,0 0-1,0 1 0,0 0 1,0 0-1,0 1 1,-1 0-1,1 0 0,-1 0 1,1 1-1,-1 0 1,0 0-1,0 1 0,9 7 1,9 8 17,-2 0 1,0 2-1,-1 1 0,23 31 0,-37-45-12,25 38 430,-1 0-1,44 94 1,-74-133 2007,-8-19-2030,5 8-422,0 0 0,1 0 0,-1 0 0,1 0 0,0 0 0,0 0 0,1-1 0,-1 1 0,1 0 0,0 0 0,0-6 0,6-17 51,1 1 0,0-1 0,2 1 0,2 1 0,0-1 0,1 2 0,2 0 0,0 0 0,2 1-1,0 1 1,34-35 0,-46 53-50,0 0 0,1 0-1,-1 1 1,1-1 0,6-3-1,7 0-7,6 4-11,-14 6 28,-3 2-3,0 0 1,0 1 0,-1 0-1,0 0 1,0 0 0,0 1-1,-1 0 1,0 0-1,0 0 1,-1 1 0,0 0-1,0 0 1,3 11 0,6 19 8,12 68 1,-5-20 4,-10-52-472,1 0 0,17 36 0,-21-57-1173,0 0 0,17 22 0,-16-26-664,0 0 0,0-1 1,1 0-1,12 9 0,-3-4-3920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0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559 300 11493,'3'-10'-68,"-1"0"1,0-1-1,0 1 0,-1-1 1,0 1-1,-1-1 0,0 1 1,-1-1-1,0 0 0,-1 1 1,0 0-1,0-1 0,-6-13 1,5 14 217,-1 1 1,0 0 0,-1 0 0,1 1-1,-2-1 1,1 1 0,-1 0 0,0 0 0,-1 1-1,0 0 1,0 0 0,0 1 0,-1 0-1,-11-7 1,14 10-57,0 1 1,0 0-1,-1 0 0,1 0 0,0 1 0,-1 0 0,0 0 1,1 0-1,-1 1 0,1 0 0,-1 0 0,0 0 0,1 1 0,-1-1 1,-9 4-1,1 0 104,1 1 1,-1 1 0,1 0-1,-22 14 1,12-5 38,1 1 1,0 0 0,2 2 0,0 0-1,1 1 1,1 1 0,0 1 0,2 0-1,0 2 1,2 0 0,0 0 0,2 1-1,-14 38 1,24-55-172,0 0 1,0 0-1,1 0 0,0 1 0,0-1 1,1 0-1,0 0 0,0 1 0,1-1 1,0 0-1,0 0 0,0 1 0,1-1 1,0 0-1,1-1 0,3 8 0,-3-9-27,-1 0 0,1-1 0,1 1 0,-1-1 0,1 0 0,-1 0-1,1 0 1,1 0 0,-1-1 0,0 0 0,1 0 0,-1 0 0,1 0 0,0-1-1,0 1 1,0-1 0,1-1 0,-1 1 0,0-1 0,0 0 0,11 1 0,-8-2-13,1 0 1,-1 0 0,1-1 0,-1-1 0,0 1-1,1-1 1,-1-1 0,0 1 0,0-1-1,0-1 1,-1 0 0,1 0 0,-1 0 0,0-1-1,0 0 1,0 0 0,-1-1 0,0 0 0,0 0-1,6-7 1,9-15 152,-1 0 1,-1-2-1,23-46 0,-38 68-112,0 0-13,1-3 85,1 0 1,0 0 0,0 1 0,1 0-1,1 0 1,11-12 0,-17 21-117,0 1-1,1-1 1,-1 1 0,0-1 0,1 1-1,-1 0 1,1 0 0,-1 0 0,0 0-1,1 0 1,-1 1 0,0-1 0,1 1-1,-1-1 1,0 1 0,1 0 0,-1 0 0,0 0-1,0 0 1,0 0 0,4 4 0,-3-4-32,10 8 51,-1 0 0,0 1 0,0 1 0,-1 0 0,19 24 0,-11-13 3,36 40-174,77 84-2426,-86-101-2357,4-1-3627,-40-36 2746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12.1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876 122 10861,'-2'-7'-105,"-1"0"-1,0 0 1,0 0 0,0 1 0,0 0-1,-1-1 1,0 1 0,-1 1-1,1-1 1,-1 1 0,0-1-1,0 1 1,-1 1 0,-6-5 0,4 4 178,1 1 0,-1 1 0,0-1 0,0 1 0,-1 1 0,1 0 0,0 0 0,-1 0 0,0 1 0,1 1 0,-1-1 0,-17 2 0,7 2 171,-1 0 1,1 1-1,0 0 0,-26 11 0,15-2 126,1 1 0,0 1 0,2 1 0,0 2 0,0 1 0,2 1 0,-43 43 0,18-8 521,2 1-1,-53 84 1,87-120-566,1 1 0,1 1 0,1 0 0,0 1-1,2 0 1,1 0 0,1 1 0,-5 28 0,11-42-217,0 0 0,0-1 0,1 1 1,0 0-1,0-1 0,1 1 0,1 0 0,0-1 1,0 1-1,0-1 0,2 0 0,-1 0 0,1 0 1,0 0-1,1 0 0,0-1 0,0 0 0,1 0 1,0 0-1,0-1 0,1 0 0,0 0 1,14 10-1,1-2 19,2 0 0,0-2 1,1-1-1,0-1 0,0-1 1,1-1-1,1-1 0,-1-1 1,1-2-1,41 4 0,-34-7-43,1 0 0,-1-3 0,0-1-1,0-1 1,0-2 0,0-2-1,-1 0 1,37-15 0,-56 17-64,-1-1 1,0 0-1,-1-1 0,1 0 1,-1-1-1,-1-1 0,0 0 1,0 0-1,-1-1 1,0 0-1,0-1 0,-1 0 1,-1-1-1,0 0 0,10-18 1,-12 15-10,0 0 0,0 0 1,-2 0-1,0-1 0,0 1 0,-2-1 1,0 0-1,-1 0 0,0 0 0,-1 0 1,-1 0-1,-1 0 0,-6-27 0,1 17-32,-1-1-1,-2 2 0,0-1 1,-25-41-1,6 19-1199,-48-59-1,40 63-3295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0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 11953,'13'-10'-127,"-11"8"4,4 4-50,7 6 271,-1 0 1,1 1-1,-2 1 0,1-1 0,-1 2 0,17 20 0,58 85 740,-54-69-649,-22-33-227,-1 1 1,0 1-1,-1-1 0,-1 1 1,0 0-1,-2 1 0,0 0 1,0 0-1,-2 0 0,0 0 1,1 32-1,-4-45-366,0 0 0,0 0 0,-1 0 0,0 0 0,0 0 0,0 0 0,0 0 0,-1 0 0,1 0-1,-1-1 1,0 1 0,0 0 0,0-1 0,-1 0 0,1 0 0,-1 1 0,0-1 0,0-1 0,-6 6 0,-6 2-2451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0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457 29 7077,'2'-3'295,"13"-23"3055,-19 35-2774,-18 40 507,-3-1-1,-35 51 1,-76 95 769,12-19-576,43-44-3439,72-114-483,-4 3-4835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0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7885,'6'1'238,"-3"-1"-186,-1 0 0,1 1-1,0-1 1,0 1-1,0 0 1,0 0-1,-1 0 1,1 0 0,-1 1-1,1-1 1,-1 1-1,1 0 1,-1-1-1,0 1 1,1 0 0,-1 0-1,0 0 1,0 1-1,-1-1 1,1 0 0,0 1-1,-1-1 1,0 1-1,3 5 1,8 32 1107,-2 1 0,-2 0 0,-2 1 0,3 76 0,-1-11 417,3 89 476,-10-183-2980,0 4-154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1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12 189 9745,'-2'-34'244,"-1"6"-12,1 4-24,2 5 196,-4-8 56,4 6-88,14 5-280,1 6-492,5 7-1504,-1-3-2513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1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66 193 7425,'-5'-2'199,"-44"-27"1453,46 27-1152,2-2 51,-5-12 13,5 12-31,4 0-47,2-2-363,0 0-1,0 1 0,0 0 0,1 0 0,0 0 1,0 0-1,1 1 0,-1 0 0,1 1 0,0-1 1,10-3-1,91-26 477,-99 31-548,58-12-78,1 3-1,0 4 0,1 2 1,92 5-1,-149 1-258,89 5-1264,-92-5 774,1 1 1,-1 0-1,0 1 0,0-1 1,0 2-1,0-1 0,0 1 1,9 7-1,-5-2-2440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1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173 39 7049,'-46'7'652,"-50"15"1,83-19-7,10-2-88,1 0 56,-11 7 3553,22-6-3518,4 1-343,0 0 0,0-2-1,1 1 1,25-2 0,65-10 975,-23 3-717,176-14-550,-88 0-4345,-149 17 1742,0-1 0,28-10 0,-27 7-1833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2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455 419 8585,'13'-27'-639,"30"-45"0,-32 57 828,-1 0 0,0-1 0,-2 0 0,0-1 0,-1 0 0,0 0 0,8-36 0,-14 46-90,0-1 0,0 0-1,-1 1 1,0-1-1,-1 0 1,0 0-1,0 1 1,0-1 0,-1 0-1,-3-7 1,4 11-54,-1 1 1,0-1 0,0 0 0,0 1-1,-1 0 1,1-1 0,-1 1-1,1 0 1,-1 1 0,0-1 0,-1 0-1,1 1 1,0-1 0,-1 1 0,1 0-1,-1 0 1,1 1 0,-1-1-1,0 1 1,0-1 0,-5 0 0,-5 0 65,0 1 1,0 0 0,0 1-1,0 1 1,0 0 0,0 0 0,0 2-1,1 0 1,-1 0 0,1 1-1,-1 1 1,-14 7 0,5-1 68,-1 2 1,2 0-1,0 1 1,1 1-1,-33 30 1,38-29-20,0 0 1,1 1 0,2 1 0,-1 0 0,2 1-1,1 0 1,-14 31 0,20-37-27,0 0 1,1 1-1,0-1 0,1 1 0,1 0 0,0 0 1,1 0-1,0 0 0,1 0 0,1 0 1,0 0-1,1 0 0,4 15 0,-2-15 26,0-1 0,1 0 0,1 0 0,0 0 0,0-1 0,1 0 0,15 19 0,-17-25-51,0 0 0,0-1 1,1 1-1,0-1 1,0 0-1,0-1 0,1 1 1,-1-1-1,1-1 1,0 1-1,0-1 1,0 0-1,1-1 0,14 3 1,-19-4-72,1-2 1,-1 1 0,1 0-1,0-1 1,-1 1 0,1-1-1,-1 0 1,1 0-1,-1-1 1,1 1 0,-1-1-1,0 0 1,0 1 0,0-1-1,0-1 1,0 1 0,0 0-1,0-1 1,3-4-1,1 0 34,-1-1-1,1 0 0,-1-1 0,-1 0 0,7-13 0,4-16 204,15-64 0,-21 68-118,0 0 1,23-48-1,-15 55-83,-11 19-46,-5 7-26,-1-1 0,1 1-1,-1 0 1,1 0 0,-1 0 0,1 0-1,-1 0 1,1 1 0,0-1 0,0 0-1,-1 1 1,1 0 0,0-1 0,0 1-1,0 0 1,-1 0 0,1 0 0,0 0-1,0 0 1,0 0 0,0 0 0,-1 1 0,3-1-1,3 2 6,-1 0-1,0 0 0,1 1 0,9 4 1,-1 2 10,-1 1 0,0 0 0,-1 0 0,0 2 0,-1-1 0,20 24 1,53 87-464,-80-114 339,29 43-1120,19 30-2408,-22-26-1603,-19-28-238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3.3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88 8245,'0'-20'-339,"0"15"316,-1 1 1,1-1-1,0 0 1,1 1-1,-1-1 0,1 0 1,0 1-1,0-1 1,0 1-1,1-1 1,0 1-1,2-5 1,-3 6 128,4 3 57,16-1 36,-16 1 27,3 4 16,8 4-93,0 1-1,-1 0 1,-1 1 0,0 1-1,0 0 1,-1 1 0,0 0 0,-1 1-1,0 1 1,-1 0 0,10 17-1,-8-10 165,-2 1 0,0 0 0,-1 0 0,-2 1 0,0 0 0,-1 0 0,6 45 0,-13-60 1,0-1 1,0 1 0,-1-1-1,-1 1 1,1-1 0,-1 0-1,-5 13 1,5-17 85,-19 1 932,18-9-1060,-1-1-205,1-1 0,0 1 0,0-1 0,1 0 0,0 1 0,0-1 0,1 0 0,-1 0 0,2-1 0,-1 1 0,1 0 1,0 0-1,0 0 0,2-8 0,0 4 9,1-1 0,0 1 0,1 0 0,0 0 0,0 1 0,1-1-1,1 1 1,9-13 0,-6 10-140,1 0-1,0 1 0,1 0 0,0 1 0,1 1 1,0 0-1,1 0 0,0 1 0,0 1 0,1 0 1,0 1-1,0 0 0,25-7 0,-23 10-513,1 1-1,-1 0 1,1 2-1,19-1 1,-30 2-73,1 0 0,-1 1 0,0 0 0,0 0 0,0 0 0,0 1 0,0-1 0,0 1 0,0 1 0,-1-1 0,1 1 0,-1 0 0,1 0 0,6 7 0,-1 2-2976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3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0 142 7721,'6'-6'-82,"-1"0"0,1 1 1,0-1-1,0 1 0,0 0 0,9-4 1,-11 7 140,0 0 1,0 1 0,0-1-1,0 1 1,1 0 0,-1 0-1,0 0 1,1 1 0,-1 0-1,0 0 1,8 0 0,-5 2 43,-1-1 0,1 1 1,-1 0-1,1 0 0,-1 0 0,0 1 1,0 0-1,0 1 0,0-1 1,-1 1-1,1 0 0,8 9 1,3 4 280,-1 0 0,15 23 0,-29-38-337,20 28 496,-2 0 0,-1 1 0,-2 1 0,16 39 0,3 15 1922,-35-83-2045,-2 1-10,-5 13-5,4-13-6,-10 2 247,10-5-550,1 0 1,0 0-1,0-1 1,0 1-1,-1 0 0,1 0 1,0-1-1,-1 1 1,1-1-1,-1 0 0,1 1 1,-1-1-1,1 0 1,0 0-1,-1 0 1,1 0-1,-1 0 0,1 0 1,-4 0-1,-16-4 232,16 3-18,5 1-296,0-1 0,0 1 0,0-1 1,0 1-1,0-1 0,0 1 0,0 0 1,0-1-1,0 1 0,-1-1 0,1 1 1,0 0-1,0-1 0,0 1 0,-1-1 1,1 1-1,0 0 0,0-1 1,-1 1-1,1 0 0,0-1 0,-1 1 1,1 0-1,0 0 0,-1-1 0,1 1 1,0 0-1,-1 0 0,0-1-1,1 1-1,-1 0 1,0-1-1,1 1 1,-1-1-1,1 1 1,-1-1-1,1 1 1,-1-1-1,1 1 1,0-1-1,-1 1 1,1-1-1,0 1 1,-1-1-1,1 0 1,0 1-1,0-1 1,-1 0-1,1 1 1,0-1-1,0 0 1,0 1-1,0-1 1,0 0-1,0 1 1,0-1-1,0-1 1,1-12 87,1-1 0,0 1 0,1-1 0,1 1 0,0 0 0,1 0 0,0 0 0,1 1 1,8-14-1,80-117 234,-69 109-239,-18 24-114,51-67 226,-50 69-393,0-1 1,1 2 0,0-1-1,0 1 1,19-11 0,-23 16-203,0 1 1,0 0-1,0 1 1,0-1-1,1 1 1,-1 0-1,0 0 1,1 1-1,-1 0 1,1 0-1,-1 0 0,1 0 1,-1 1-1,0 0 1,1 0-1,-1 0 1,0 1-1,0 0 1,0 0-1,0 0 1,0 1-1,6 3 1,38 25-6832,-33-20 3492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4.4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505 81 8113,'60'-61'2095,"-59"59"-1273,1-1-465,1-4-317,-2 7-9,-1 0 0,0 0 0,0 0-1,0 0 1,0-1 0,0 1 0,0 0-1,0 0 1,0 0 0,0-1 0,1 1-1,-1 0 1,0 0 0,0-1 0,0 1-1,0 0 1,0 0 0,0 0 0,0-1-1,0 1 1,-1 0 0,1 0 0,0 0-1,0-1 1,0 1 0,0 0 0,0 0-1,0 0 1,0-1 0,0 1 0,-1 0-1,1 0 1,0 0 0,0 0 0,0-1-1,0 1 1,0 0 0,-1 0 0,1 0-1,0 0 1,0 0 0,0 0 0,-1 0-1,1 0 1,0-1 0,0 1 0,0 0-1,-1 0 1,1 0 0,0 0 0,0 0-1,-1 0 1,1 0 0,0 0 0,-10 0 56,-31 5 321,30-4-336,-101 18 765,-190 57-1,258-58-608,42-17-198,0 0 0,0 1 0,0-1 0,0 0 0,0 1 0,0-1 0,0 1 0,0-1 0,1 1 0,-1 0 0,1 0 0,-1 0 0,1 0 0,0 0 0,0 0 0,-2 3 0,-7 30 401,6 7 308,2 0 0,7 83 0,0-12 150,-8 72 417,9 215 1599,-6-391-2803,2 0 1,-1 0-1,1 0 1,1 0-1,0 0 0,0-1 1,0 1-1,1-1 1,7 11-1,-7-14-47,0 0-1,0-1 1,0 1 0,0-1-1,1 1 1,0-1-1,0-1 1,0 1 0,0-1-1,1 0 1,-1 0-1,1 0 1,0-1 0,9 3-1,10 1-91,0-2-1,1 0 1,-1-2-1,0 0 1,1-2-1,32-4 1,48-14-3742,-7-11-5270,-79 22 4604,-1-3-1852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19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91 261 10305,'0'0'4586,"-10"-1"-4077,-40-1 891,42-20 14,3 5-941,0-8 690,-5-44 0,7 49-677,3 16-254,3-13 146,-3 15-348,0 0 0,0 0 0,0 0 1,0 1-1,0-1 0,1 0 0,-1 0 0,1 0 0,-1 1 0,1-1 0,-1 0 1,1 1-1,0-1 0,0 1 0,0-1 0,0 1 0,0-1 0,2-1 0,3-2 36,0 0 0,0 1 0,0-1 0,1 1 0,-1 1 0,1-1 0,0 1 0,8-2 0,10-6 78,-19 11-113,0-1 1,0 1-1,0 0 1,0 1 0,0-1-1,0 1 1,0 0-1,0 1 1,-1-1-1,8 4 1,-9-4-17,-3 0-2,1-1 0,-1 1 1,0 0-1,1 0 0,-1 0 1,0 0-1,0 0 0,0 0 0,0 0 1,0 0-1,0 0 0,0 1 1,0-1-1,0 0 0,-1 1 0,1-1 1,0 0-1,-1 1 0,0-1 1,1 1-1,-1 1 0,4 23 222,-4-23-142,-2 3 6,-46 112 453,35-82-284,12-34 13,2 0-269,0-1 1,0 1-1,0-1 0,0 1 1,0 0-1,0-1 0,0 1 0,-1 0 1,1-1-1,-1 1 0,1 3 1,-1-5-4,7 6 71,43 7 107,-1 3-1,52 23 0,-99-37-164,1 0 0,0-1 0,-1 1 0,0 0 0,1 0 1,-1 0-1,0 0 0,0 1 0,0-1 0,0 1 0,-1-1 0,1 1 0,-1-1 0,1 1 0,-1 0 0,0 0 0,1 4 0,-1-4 44,-2 2-10,-1-2-40,1 1 0,0-1 0,-1 1 0,0-1 0,1 1 0,-2-1 0,1 0 0,0 0 0,0 0 0,-1 0 0,0 0 0,1-1 0,-1 1 0,0-1 0,-1 0 0,1 0 1,0 0-1,-6 2 0,-5 2 10,0 0 1,0-1 0,-23 4 0,29-7-430,-1-1-1,1-1 1,0 1 0,-1-1 0,1 0 0,-1-1-1,-15-3 1,14 1-1194,0 0 0,-1 0-1,-12-7 1,16 7 423,-10-4-245,1-5-5578,-2-3 730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4.8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63 11565,'6'-18'-251,"-5"15"88,0-1 51,5-31 119,-5 32 1619,2 12-1231,17 40 1089,20 87 0,4 66 1217,-43-197-2650,16 96 223,-17-98-982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5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1 110 9169,'0'-6'53,"2"-34"160,-2 38-70,1-3 49,-1 1-95,-1 2-57,1 0 1,0 0-1,0 1 0,0-1 0,0 0 0,0 0 1,0 1-1,1-1 0,-1 0 0,1 1 0,-1-1 1,1 0-1,-1 1 0,1-1 0,0 0 0,0 1 1,0-1-1,0 1 0,0 0 0,0-1 1,0 1-1,0 0 0,1 0 0,-1-1 0,0 1 1,1 0-1,-1 0 0,1 1 0,-1-1 0,3-1 1,64-5-4605,-64 7 2350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5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1 138 6365,'6'-3'212,"20"-9"231,1 1-1,0 1 1,54-11 0,98-9 1308,-115 20-1236,186-29 3921,-246 38-3989,-3 1-395,3 0 53,-1 0-1,1 0 1,-1 0 0,0 1-1,1-1 1,-1 1-1,5 1 1,-7-1-67,0 0 0,0-1 1,0 1-1,0 0 0,0 0 1,0-1-1,0 1 0,0 0 0,0 0 1,-1 0-1,1 0 0,0 0 1,-1 1-1,1-1 0,0 0 0,-1 0 1,1 0-1,-1 0 0,0 1 1,1-1-1,-1 0 0,0 0 0,0 1 1,0-1-1,0 0 0,0 2 1,-6 332 3240,3 190-1249,1-298-1364,-3-178-453,4-44-193,0-1 0,-1 0 0,1 0-1,-1 1 1,0-1 0,-1-1 0,1 1 0,-1 0-1,1 0 1,-1-1 0,0 0 0,-7 6 0,8-6-14,-4 2 14,-1 0 0,1 0 0,-1 0 1,0-1-1,-1 0 0,1 0 0,-14 4 0,-58 14-88,63-18-41,-18 4-1557,-1-2 1,-55 4-1,70-10-999,0 0 1,0-1-1,-25-5 1,21 1-3681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5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70 156 11657,'-53'-86'844,"52"84"-433,-8-20 980,4 11-1147,4 9 559,5-2-656,10-10-77,-11 13-246,0-1 0,0 1-1,1 0 1,-1 0 0,0 0 0,0 0 0,0 1 0,1-1 0,-1 1-1,0 0 1,4 0 0,-3-1-1329,19-4-5239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6.1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0 7601,'61'176'5458,"-44"-118"-4129,-16-51-1235,-1 1 0,1-1 0,-1 1 1,-1-1-1,0 1 0,0-1 0,0 1 0,-1-1 0,-4 13 0,3-12-364,-1 0-1,0 0 0,0-1 1,0 0-1,-1 1 0,0-1 0,-1-1 1,0 1-1,0-1 0,0 0 0,-1 0 1,0-1-1,0 0 0,-12 7 1,-6 1-1448,0-1 0,-1-1 1,-30 8-1,16-8-824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8.0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518 312 5769,'-1'-4'-244,"1"-8"161,-1 1 0,2-1 1,3-23-1,-2 26 231,1-1-1,0 1 0,0 0 0,0 0 0,1 1 1,1-1-1,0 1 0,0 0 0,0 0 0,1 1 0,0-1 1,1 1-1,-1 1 0,1-1 0,10-6 0,17-10 552,0 2-1,64-28 0,-96 47-670,0 1 0,0 0-1,1 0 1,-1 0 0,1 0 0,-1 0-1,1 1 1,-1-1 0,1 1 0,-1-1-1,1 1 1,-1 0 0,1 0-1,0 0 1,-1 0 0,1 1 0,-1-1-1,1 1 1,-1 0 0,1-1 0,-1 1-1,0 0 1,1 0 0,-1 1 0,0-1-1,0 0 1,1 1 0,-1 0-1,-1-1 1,1 1 0,0 0 0,0 0-1,0 0 1,-1 0 0,1 0 0,1 4-1,-1-1 38,0 0-1,-1-1 0,1 1 0,-1 0 1,0 1-1,0-1 0,-1 0 0,1 0 1,-1 0-1,0 0 0,-2 9 0,0 0 76,-1-1 0,0 1 0,-7 17-1,-44 96 796,-16 46 280,68-166-1123,0 1 0,0-1 0,1 1-1,0-1 1,0 1 0,1 0 0,0-1 0,0 1 0,1-1 0,0 1-1,0 0 1,1-1 0,0 0 0,0 1 0,6 11 0,-1-7 66,0 1 1,1-2-1,1 1 1,0-1-1,0 0 1,1-1-1,11 10 1,-12-13-47,-6-3 9,-1-1 0,1 0-1,1 0 1,-1-1-1,0 1 1,1-1-1,0 1 1,-1-1 0,1 0-1,0-1 1,0 1-1,0-1 1,6 2-1,-6-7-27,9-10-4,-10 10 378,-9 11-424,-1 4-24,1-1 0,0 1 0,0 0 0,1 1 0,1-1 0,0 1 1,0 0-1,-1 13 0,-1 9 25,2 0 0,1 0 1,2 0-1,2 0 0,0 0 1,3 0-1,8 41 0,0-27 7,2 0 0,2 0 0,2-2 0,32 58 0,-28-64-5,-11-21-3,0 0 0,-2 0 0,11 32 0,-20-50-42,0 0 1,1 1-1,-1-1 1,0 0-1,-1 1 1,1-1 0,0 0-1,0 1 1,0-1-1,-1 0 1,1 1 0,-1-1-1,1 0 1,-1 0-1,1 1 1,-1-1 0,0 0-1,0 0 1,1 0-1,-3 2 1,-20 15 19,-15 2-61,-1-3 0,-1-1 0,-65 17 0,45-14-163,-343 117-4205,138-29-5609,216-84 6228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9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256 150 7589,'0'0'-294,"-2"-6"64,-1 0 172,1 4 37,1 0 1,0 0-1,0 0 0,1 0 1,-1 0-1,0 0 0,1-1 1,-1 1-1,1 0 1,-1-4-1,2 1 104,0 0 0,0 0 0,1 0 0,0 0 0,0 1 0,0-1-1,0 1 1,1-1 0,-1 1 0,1 0 0,0 0 0,0 0 0,1 0 0,-1 1 0,1-1 0,0 1 0,8-6 0,-6 6 43,0 0 1,0-1 0,0 2-1,0-1 1,1 1-1,-1 0 1,1 0-1,-1 1 1,14-2 0,-6 1-10,-4 1-13,1 1-1,-1-1 0,0 2 1,0-1-1,1 1 0,-1 1 1,0 0-1,15 5 0,-4 0 190,0 2-1,31 17 0,-45-22-179,-1 0 0,1 0-1,-1 0 1,0 1 0,0 0 0,-1 0 0,0 1-1,0-1 1,0 1 0,0 0 0,-1 1 0,0-1-1,0 1 1,-1-1 0,4 11 0,-3-3 119,-1 0 1,0 0-1,-2 1 1,1-1-1,-1 0 0,-1 1 1,-3 23-1,-2-12 84,-1 0 0,-1 0 0,-13 31 0,-7 25 451,26-76-703,1 0 1,-1 1-1,1-1 0,0 0 0,0 0 1,1 1-1,0-1 0,0 0 0,0 0 1,1 0-1,0 0 0,0 0 0,1 0 0,3 6 1,-1-4-4,1-1 1,-1 1-1,2-1 1,-1 0-1,1 0 0,0-1 1,1 0-1,-1 0 1,1-1-1,0 0 1,1 0-1,-1-1 1,1 0-1,17 5 1,13-3 112,-35-6-122,1-1 0,13-4 2,-13 4-4,-2-2-5,9-9-6,-5 0 61,-7 12-95,0 0-1,0 0 1,0 0 0,0 0 0,0-1-1,0 1 1,0 0 0,0 0 0,0 0-1,0-1 1,0 1 0,0 0 0,0 0 0,0 0-1,0 0 1,0-1 0,0 1 0,0 0-1,0 0 1,0 0 0,0 0 0,0-1-1,0 1 1,0 0 0,-1 0 0,1 0 0,0 0-1,0-1 1,0 1 0,0 0 0,0 0-1,0 0 1,-1 0 0,1 0 0,0 0-1,0 0 1,0 0 0,0-1 0,-1 1-1,1 0 1,0 0 0,0 0 0,0 0 0,-1 0-1,1 0 1,0 0 0,-33-4 25,32 4-28,1-1 0,-1 1 0,1 0 0,-1 0 0,0 0 0,1 0 0,-1 0-1,0 0 1,1 0 0,-1 0 0,1 0 0,-1 0 0,0 0 0,1 1 0,-1-1-1,1 0 1,-1 0 0,0 1 0,1-1 0,-2 1 0,-8 5 20,-1 1-1,1 0 1,0 1 0,1 0 0,0 0 0,0 1 0,1 0-1,0 1 1,-12 19 0,15-22-5,1 1 0,1 0 0,-1 1 0,2-1 0,-1 0 0,1 1 0,0 0 0,1-1 0,0 1 0,0 0 0,1 0-1,0 0 1,0 0 0,1-1 0,3 14 0,26 81 107,-17-65-66,10 53 0,-22-85-54,0 0 1,-1 0-1,0 0 0,0 0 0,0 0 0,-1 0 1,0 1-1,0-1 0,0 0 0,-1-1 0,0 1 1,0 0-1,-5 9 0,3-7 3,-1-1-1,-1 1 1,0-1-1,0 0 1,0-1-1,0 1 1,-1-1 0,-10 7-1,-6 1-6,0-1 0,-1-1 0,0-1 0,0-2 0,-35 10 0,-72 19-944,-68 19-3597,68-11-4252,106-36 4176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29.8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56 9053,'0'0'-226,"-3"-2"84,-61-34 1945,62 34-890,0-8-740,1 5-1898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36:30.0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193 0 6697,'14'8'484,"-11"-6"-104,-1 0-1,1 0 1,0-1-1,-1 1 1,1-1-1,0 0 1,0 0-1,0 0 1,0 0-1,0-1 1,0 1-1,0-1 1,0 0-1,0 0 1,5 0-1,22-6 522,-29 6-889,-1 0-1,0 0 1,0 0-1,1 0 1,-1 0 0,0 0-1,1 0 1,-1 1-1,0-1 1,0 0 0,1 0-1,-1 0 1,0 0-1,0 0 1,0 0-1,1 1 1,-1-1 0,0 0-1,0 0 1,0 0-1,1 1 1,-1-1 0,0 0-1,0 0 1,0 1-1,0-1 1,0 0 0,0 0-1,0 1 1,1-1-1,-1 0 1,0 0 0,0 1-1,0-1 1,0 0-1,0 0 1,0 1 0,-3 15 138,-7 9-281,9-24 109,-3 6-300,-1 0-1,0 0 1,0 0-1,-1-1 1,0 1-1,0-1 1,0-1-1,-1 1 1,0-1-1,-10 6 1,-1-1-779,-1-1-1,0-1 1,-20 7-1,-14 1-1131,-5 0-317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2:54.3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60 3352,'0'0'830,"0"-4"-568,-5-39 9179,5 43-9358,0-1-1,0 1 1,0-1-1,0 1 1,0-1-1,0 1 1,0-1-1,0 1 1,-1-1-1,1 1 1,0-1-1,0 0 1,0 1 0,-1 0-1,1-1 1,0 1-1,0-1 1,-1 1-1,1-1 1,0 1-1,-1-1 1,1 1-1,-1 0 1,1-1-1,-1 1 1,-8 7 3323,-6 23-197,15-28-4026,-5 11 1125,1 0-1,0 1 1,1-1 0,1 1 0,0-1 0,1 1 0,1 26 0,0-5 215,1 43 717,3 1 1,23 125-1,-1-72-460,-6-51-4605,-20-78 2586,6 7-2842,18-54-14234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19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759 176 11257,'-1'-8'4,"0"-1"0,-1 1 0,0 0 1,0 0-1,-1 0 0,0 0 0,-1 0 0,0 0 0,0 1 0,0 0 1,-1 0-1,0 0 0,-1 0 0,1 1 0,-1 0 0,0 0 0,-1 1 0,1-1 1,-1 1-1,0 1 0,-1-1 0,1 1 0,-1 1 0,0-1 0,0 1 1,0 1-1,0-1 0,0 1 0,-1 1 0,1 0 0,0 0 0,-1 0 0,1 1 1,-10 1-1,3 2 179,1 0 0,0 1 1,0 0-1,0 2 0,0-1 1,1 2-1,0 0 0,0 0 1,1 1-1,0 1 1,0 0-1,1 0 0,-12 13 1,-5 9 257,1 1 0,2 1 1,-31 51-1,19-23 196,4 2-1,1 1 0,4 2 1,3 1-1,-22 86 0,43-134-424,0 0 0,2 0-1,0 1 1,1-1-1,1 0 1,0 1 0,2-1-1,0 0 1,2 0-1,7 27 1,-7-34-102,1 1-1,0-1 1,1 0 0,1 0-1,0-1 1,0 0 0,1 0-1,0-1 1,1 0 0,0 0-1,1-1 1,0 0 0,1-1-1,-1 0 1,23 12 0,-6-7 37,2-1 0,-1-1 0,2-2 0,-1-1 1,1-1-1,0-1 0,54 3 0,-30-8 34,-1-1 1,0-3-1,87-17 1,-113 15-124,-1-1 0,-1-1 0,1-2 0,-1 0 0,-1-2 0,0-1 0,0-1 0,40-29 0,-53 33-41,0 0 0,-1-1 0,0 0 0,-1 0 1,0-1-1,0 0 0,-1-1 0,-1 0 0,0 0 1,-1 0-1,0-1 0,-1 0 0,0 0 0,-1-1 1,0 1-1,-1-1 0,-1 0 0,1-23 0,-4 13-8,0-1 0,-2 0 0,-1 1 0,-1 0 0,-1 0 0,-1 0 0,-1 0 0,-2 1 0,-19-37 0,-6 1-157,-2 2 1,-56-67 0,-25-13-1178,31 54-2477,76 76 2856,-3-2-1149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2:54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35 103 10753,'-4'-18'3,"-1"1"1,0 0-1,-16-33 3159,30 53-2703,-5-1-405,-1-1 25,1 1 0,-1-1 0,1 1 0,-1-1 0,0 1 0,0 0 0,0 1 0,0-1 0,0 0 0,0 1 0,0 0 0,-1 0 0,1 0 0,-1 0-1,0 0 1,0 0 0,3 6 0,3 17 594,-1-1 0,-1 1 0,-1 0 0,2 41 1,-6 108 1422,1 5-564,4-120-919,18 78 0,-17-109-2877,1 0 0,15 33 0,-21-59 710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2:54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74 160 8881,'-15'-3'-81,"12"3"186,0 0 0,-1-1-1,1 1 1,0-1 0,-1 0 0,1 0 0,0 0 0,0-1 0,0 1 0,0-1 0,0 1 0,0-1 0,1 0 0,-1 0 0,0 0-1,1 0 1,-3-4 0,3 4 600,11-3-397,47-19 97,0 2 0,98-24-1,-102 35-3371,87-8 0,-120 18 598,-15 1-387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2:55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1 7025,'0'0'3021,"-2"4"-2441,-7 10-83,8-6-7052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2:55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23 203 6657,'-4'-43'280,"0"-6"898,4 22 3705,-7 86-4192,4-45-479,1 0 0,0 0 0,1 19 0,4 15 330,2 1 1,2-1-1,2 0 0,2-1 0,2 0 0,2 0 0,3-2 0,27 53 0,-33-77 189,28 36-1,-38-55-629,0 0 0,1 0 0,-1 0 0,1 0 0,-1-1 0,1 1 0,-1-1 1,1 0-1,0 0 0,0 0 0,5 1 0,-7-1-65,3 0 219,1-5-25,2-2-150,0-1-1,0 0 1,-1 0-1,0 0 0,0-1 1,-1 0-1,0 0 1,0 0-1,-1-1 0,0 0 1,-1 0-1,3-10 0,4-20 100,-2-1-1,-2 0 1,-2 0-1,0-66 1,-4 102-172,3-5 5,-3 9-12,0 0 0,0 0 0,0-1 0,1 1 0,-1 0-1,0 0 1,0 0 0,0-1 0,0 1 0,0 0 0,0 0 0,1 0 0,-1-1 0,0 1 0,0 0 0,0 0-1,1 0 1,-1 0 0,0 0 0,0 0 0,0-1 0,1 1 0,-1 0 0,0 0 0,0 0 0,1 0-1,-1 0 1,0 0 0,0 0 0,0 0 0,1 0 0,-1 0 0,0 0 0,0 0 0,1 0 0,-1 0 0,0 0-1,0 0 1,1 0 0,-1 0 0,0 1 0,0-1 0,0 0 0,1 0 0,-1 0 0,0 0 0,0 0 0,0 1-1,0-1 1,1 0 0,17 25 9,-2 1-1,19 36 1,-10-15 6,-8-17 4,20 50 0,-37-78-10,1-1 1,-1 1-1,0-1 0,1 0 0,-1 1 1,1-1-1,0 0 0,-1 1 1,1-1-1,0 0 0,0 0 0,0 1 1,0-1-1,0 0 0,0 0 1,0 0-1,0 0 0,0 0 0,1-1 1,1 3-1,-2-4-2,0 1-1,0 0 1,0 0 0,0-1-1,0 1 1,0 0 0,0-1 0,-1 1-1,1-1 1,0 1 0,0-1-1,-1 1 1,1-1 0,0 0-1,0 1 1,-1-1 0,1 0-1,-1 1 1,1-1 0,-1 0 0,1 0-1,-1 0 1,1-1 0,3-5 22,-1-1 0,0 0 0,0 0 0,0-1 0,1-14 1,-2 3 48,0-1-1,-2 0 1,-1 1 0,-1-1 0,0 1 0,-1-1 0,-2 1 0,-7-22-1,0 9-20,-1 2-1,-2 0 0,-2 0 0,-21-30 0,12 19-89,11 17-244,-1 1 0,-1 0 0,-1 1 0,-1 0 0,-32-29 0,49 51 66,0 0-1,0-1 0,-1 1 0,1 0 1,0 0-1,-1 1 0,1-1 1,-1 0-1,1 1 0,-1-1 1,1 1-1,-1 0 0,0 0 1,1 0-1,-1 0 0,1 0 1,-1 1-1,1-1 0,-5 2 1,-3 1-798,1 1 1,0 0-1,1 0 1,-11 7 0,5-2-670,1 1 0,0 1 0,1 0 0,-18 21 0,2 0-3247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2:56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99 182 9213,'-16'10'78,"-1"0"0,0-1 0,-21 8 1,35-15 370,-5 3 170,8-5-570,0 0-1,0 0 1,0 0-1,1 0 1,-1 0-1,0 0 0,0 0 1,0 0-1,0 0 1,0 0-1,0 0 1,0 0-1,1 0 1,-1 0-1,0 0 1,0 0-1,0 0 1,0 0-1,0 0 1,0 0-1,1 0 0,-1 0 1,0 0-1,0 0 1,0 0-1,0 0 1,0 0-1,0 0 1,0 0-1,0 0 1,1 0-1,-1 0 1,0 1-1,0-1 1,0 0-1,0 0 0,0 0 1,0 0-1,0 0 1,0 0-1,0 0 1,0 1-1,0-1 1,0 0-1,0 0 1,0 0-1,0 0 1,0 0-1,0 0 1,0 0-1,0 1 0,0-1 1,0 0-1,0 0 1,233-72 2038,-56 15-1357,-97 33-480,3-1-515,0 3 1,94-12-1,-171 32-173,1 1 0,-1 1 0,1-1 0,-1 1 0,1 0 0,-1 1 0,1-1-1,-1 1 1,1 1 0,-1-1 0,1 1 0,-1 0 0,0 1 0,0-1 0,6 5-1,0 9-3674,-10-13 1559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2:56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373 151 6197,'-88'24'197,"-194"60"6691,279-83-4226,18-4-2032,369-96 2609,-67 13-4191,-182 51-3913,-46 8-2780,-64 17 3150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2:57.3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81 9049,'-18'-30'-565,"16"27"615,1 3 62,0 1 1,1-1-1,-1 1 0,0-1 0,1 0 0,-1 1 1,1-1-1,-1 1 0,1 0 0,-1-1 0,1 1 1,-1-1-1,1 1 0,0 0 0,-1-1 1,1 1-1,0 0 0,0-1 0,-1 1 0,1 0 1,0 0-1,0-1 0,0 1 0,0 0 0,0-1 1,0 1-1,0 0 0,0 0 0,0 43 815,12 55 69,-3-43-65,2-1 0,2 0 0,3 0 1,38 86-1,-54-140-844,1 1 1,0 0-1,0 0 1,0-1-1,0 1 1,1 0-1,-1-1 1,0 1-1,1-1 0,-1 1 1,1-1-1,-1 0 1,1 0-1,0 0 1,0 0-1,-1 0 1,1 0-1,0 0 0,0-1 1,0 1-1,0 0 1,0-1-1,0 0 1,0 1-1,3-1 1,-1 0 210,-4-1-283,0 1 0,0 0 0,0-1 0,1 1 0,-1-1 0,0 1 0,0-1 0,0 1 0,1 0 0,-1-1 0,0 1 0,1-1 0,-1 1 0,0 0 0,1-1 0,-1 1 0,0 0 0,1-1 0,-1 1 1,0 0-1,1 0 0,-1 0 0,1-1 0,-1 1 0,1 0 0,0 0 0,0-1 6,0 1 0,0 0 0,0-1-1,0 1 1,0-1 0,0 0 0,0 1 0,0-1 0,0 0 0,0 0 0,-1 1 0,1-1-1,0 0 1,0 0 0,-1 0 0,2-2 0,5-10 137,0 0-1,-1-1 1,0 0 0,-1 0-1,-1-1 1,4-20-1,-3 8 62,1 1 0,17-51-1,-22 75-212,1 0-9,-2 1 3,0 1 0,0 0 0,0-1 0,0 1 0,1 0 0,-1 0 0,0-1 0,0 1-1,0 0 1,1 0 0,-1-1 0,0 1 0,0 0 0,1 0 0,-1 0 0,0 0 0,0-1 0,1 1 0,-1 0 0,0 0 0,1 0 0,-1 0-1,0 0 1,1 0 0,-1 0 0,0 0 0,1 0 0,-1 0 0,0 0 0,1 0 0,-1 0 0,0 0 0,1 0 0,-1 0 0,0 0 0,1 1-1,2 1 3,0 1-1,0 0 0,-1 0 0,1 1 1,-1-1-1,1 0 0,-1 1 0,2 6 1,22 46 20,-9-18-6,-2-12 34,1 0 0,1-1 1,35 39-1,-50-63-42,-1 0 0,0 1 0,0-1 0,0 0 0,1 0 0,-1 0 0,1 0 0,-1 0 0,1 0 0,-1-1 0,1 1 0,-1 0 0,1-1 0,0 1 0,-1-1 0,1 0 0,0 1 0,0-1 1,-1 0-1,1 0 0,0 0 0,1 0 0,1-1 1,-1 0 1,1 0 0,-1 0 0,0-1 0,0 1 0,1-1 0,-1 0 0,0 0 0,-1 0 0,5-3 0,3-5 15,0 0 0,-1 0-1,0-1 1,10-16 0,3-8 35,24-52-1,-38 70-31,0-1 0,-2 0 1,0-1-1,-2 1 0,4-25 0,-7 33-8,-1 1 0,0 0 0,-1 0 1,0 0-1,-1 0 0,1 1 0,-2-1 1,1 0-1,-1 1 0,-1-1 1,1 1-1,-1 0 0,-1 0 0,1 0 1,-2 1-1,1 0 0,-10-10 0,4 5-290,0 1 0,-2 0 0,1 1 0,-1 0 0,-1 1 0,0 1 0,0 0 0,-23-9 0,14 12-1925,19 4 786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2:57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96 172 9521,'19'-26'-594,"-17"24"499,2-2-24,4-2 47,-8 6 85,0 0 0,0 0-1,0 0 1,0 0 0,0 0 0,0 0 0,0 0-1,0 0 1,0 0 0,1 0 0,-1-1 0,0 1 0,0 0-1,0 0 1,0 0 0,0 0 0,0 0 0,0 0-1,1 0 1,-1 0 0,0 0 0,0 0 0,0 0-1,0 0 1,0 0 0,0 0 0,0 1 0,1-1 0,-1 0-1,0 0 1,0 0 0,0 0 0,0 0 0,0 0-1,0 0 1,0 0 0,0 0 0,0 0 0,1 0 0,-1 0-1,0 1 1,0-1 0,0 0 0,0 0 0,0 0-1,0 0 1,0 0 0,0 0 0,0 0 0,0 0-1,0 1 1,0-1 0,0 0 0,0 0 0,0 0 0,0 0-1,0 0 1,2 7 93,-1-5-60,-1 1 0,1-1 0,-1 0 0,1 1 0,-1-1-1,0 1 1,0-1 0,0 0 0,0 1 0,0-1 0,-1 1 0,0 3 0,-17 138 1506,-15 90 1454,18-171-127,13-60-577,-4-12-1913,-1-1-249,1 0 0,1 0 1,-1-1-1,2 1 0,-1-1 0,-5-23 0,3-10 222,1 0 1,2 0-1,3-67 1,2 93-305,1-1 0,1 1 0,0 0 0,2 0-1,0 1 1,1-1 0,0 1 0,2 0 0,0 1 0,1-1 0,13-17 0,-20 31-52,0-1 0,0 1 0,1 0-1,-1 0 1,1 0 0,0 0 0,0 0 0,0 1 0,1 0 0,-1-1 0,0 1 0,1 0 0,-1 0 0,1 1-1,0-1 1,0 1 0,0 0 0,-1 0 0,1 0 0,0 0 0,0 1 0,0 0 0,0 0 0,0 0 0,0 0-1,0 0 1,0 1 0,0 0 0,0 0 0,0 0 0,0 0 0,0 1 0,-1-1 0,1 1 0,-1 0 0,1 0-1,-1 0 1,1 1 0,-1-1 0,0 1 0,0-1 0,-1 1 0,5 5 0,4 6 14,0 1 0,-1 0 1,-1 1-1,0 0 0,-1 0 0,0 1 1,-2 0-1,0 1 0,-1-1 0,-1 1 1,3 23-1,1 23-69,-2 112 0,-8-90-3086,-3-8-5919,5-77 8808,0 0 0,0 0 0,0 0 0,0-1 0,0 1 0,-1 0 0,1 0 0,0 0 0,0-1-1,-1 1 1,1 0 0,-1 0 0,1-1 0,0 1 0,-1 0 0,1-1 0,-2 2 0,0 0-810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2:58.1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11 116 8721,'-1'-1'54,"0"0"0,0 1 0,0-1 0,0 0 0,1-1 0,-1 1 1,0 0-1,1 0 0,-1 0 0,1 0 0,-1 0 0,1-1 0,0 1 0,-1 0 0,1 0 0,0-1 1,0 1-1,0 0 0,0 0 0,0-1 0,0 1 0,0 0 0,0 0 0,1-3 0,1 2-5,-1 0 0,1 0 0,-1 0 0,1 0 0,0 1-1,0-1 1,0 0 0,0 1 0,3-2 0,-4 2-76,6-2 79,1-1 0,-1 1-1,1 1 1,-1-1 0,1 1 0,0 1 0,0-1 0,15 1-1,4-3-22,61-9-796,37-7-4829,-92 13 2785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2:58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155 186 6881,'-8'-43'331,"7"39"1010,0 16-983,-3 69 727,4 1 0,12 93 0,-3-59 82,-8-79-448,-3-16 4086,-49-254-3205,47 201-1417,1 0 1,1-1 0,1 1 0,2-1 0,9-56-1,-7 79-161,-1 1 0,1-1 0,1 1 0,0 0 0,0 0 0,1 0 0,0 0 0,0 1 0,1 0 0,0 0 0,1 1 0,0-1 0,0 1 0,0 1 0,1 0 0,0 0 1,0 0-1,15-7 0,-15 9-16,0 1 0,0 0-1,0 0 1,0 1 0,1 0 0,-1 0 0,0 1 0,1 0 0,-1 1 0,1 0 0,-1 0 0,1 1 0,-1 0 0,1 0 0,-1 1 0,0 0 0,0 1 0,1 0 0,-2 0 0,1 0 0,0 1 0,8 6 0,-11-7-9,0 0 0,-1 1 0,1 0-1,-1 0 1,1 0 0,-1 0 0,0 1 0,-1-1-1,1 1 1,-1 0 0,5 10 0,-4 6-9,-4-17 12,0 1 0,0-1 0,-1 0 0,1 0 0,-1 0 0,0 0 1,-1 1-1,1-1 0,-1 0 0,1-1 0,-1 1 0,0 0 0,-4 5 1,0-2 0,0 0 1,0 0-1,-1-1 1,0 0-1,-15 10 1,-4 0 3,-2-1 0,-49 20 0,74-34-5,-261 90-3831,254-88 1900,3 0 1156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20.8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69 11445,'-40'-56'-502,"39"54"721,-2-1 162,-2-4-462,5 7 112,0 0 1,0 0-1,0 0 1,-1 0-1,1 0 0,0 0 1,0 0-1,0 0 1,0 0-1,0 0 1,-1 0-1,1 0 1,0 0-1,0 0 1,0 0-1,0 0 0,-1 0 1,1 0-1,0 0 1,0 0-1,0 0 1,0 0-1,0 0 1,-1 0-1,1 0 0,0 0 1,0 0-1,0 0 1,0 0-1,0 1 1,0-1-1,0 0 1,-1 0-1,1 0 1,0 0-1,0 0 0,0 0 1,0 0-1,0 1 1,0-1-1,0 0 1,0 0-1,0 0 1,0 0-1,0 0 0,0 1 1,0-1-1,0 0 1,0 0-1,0 0 1,0 1-1,-6 26 492,1 0 1,1 1-1,2 0 0,1 49 1,0-23 51,3 87 1937,22 173 0,-4-194 583,-19-117-2753,-1-3-294,0 1 1,1 0 0,-1-1-1,1 1 1,-1-1 0,0 1 0,1-1-1,-1 1 1,1-1 0,0 1-1,-1-1 1,1 1 0,-1-1 0,1 0-1,0 1 1,-1-1 0,1 0-1,0 0 1,-1 1 0,1-1 0,0 0-1,-1 0 1,1 0 0,0 0-1,0 0 1,-1 0 0,1 0 0,0 0-1,-1 0 1,1 0 0,0-1-1,0 1 1,20-19 88,-17 14-90,-1 0 1,0 0 0,0-1-1,0 1 1,0-1-1,-1 0 1,0 0-1,0 1 1,-1-1 0,2-9-1,3-7 56,9-32 81,-10 36-138,0-1 0,1 1 1,12-25-1,-15 39-51,-1-1 0,1 0 0,0 1 1,1 0-1,-1 0 0,6-6 0,-2 3-5,-5 6 8,0-1 1,0 1 0,0 0 0,0 0 0,0 0 0,0 1 0,0-1-1,0 0 1,1 1 0,-1 0 0,0-1 0,0 1 0,0 0 0,1 0-1,-1 0 1,0 0 0,0 0 0,1 1 0,3 0 0,-5 0 0,10 1-7,0 1 1,-1 1-1,1 0 0,-1 0 0,1 1 0,-1 0 1,-1 1-1,1 0 0,-1 0 0,0 1 0,0 1 1,-1-1-1,0 1 0,-1 1 0,1-1 1,-2 1-1,1 1 0,8 15 0,-13-20 8,1-1-1,-1 1 0,0 0 1,-1 0-1,1 0 1,-1 0-1,0 0 0,0 0 1,0 0-1,-1 1 1,0-1-1,0 0 0,0 0 1,-1 0-1,1 1 1,-3 7-1,0-5 6,0 0 0,-1 0 0,0 0 0,0-1 0,-1 1 0,0-1 1,0 0-1,-1 0 0,-8 8 0,4-7-68,0 1 0,0-1 1,-1-1-1,0 0 0,-1 0 0,1-1 1,-1-1-1,0 0 0,-1-1 0,1 0 1,-1 0-1,-13 1 0,14-3-536,0-1-1,-1 0 1,1-1-1,0 0 1,-1-1-1,1 0 0,-20-6 1,28 6 149,0 0 0,0 0 0,0-1 0,0 0 0,1 0 0,-1 0 0,0 0 0,1-1 0,-1 1 0,1-1 0,0 0 0,-5-7 0,6 8-83,0-1 0,0 0 1,1 1-1,-1-1 0,1 0 0,0 0 1,0 0-1,0 0 0,1-1 0,-1 1 1,1 0-1,-1-6 0,1-19-2545,0 4-914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2:59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1 103 8917,'4'-13'437,"1"-1"1,1 0-1,0 1 0,1 0 1,14-20-1,-19 30 830,5 10-892,-1-1-236,-1 1 0,1 0-1,-1 0 1,-1 0 0,1 1-1,-1 0 1,0 0 0,-1 0-1,0 0 1,0 0 0,-1 1-1,2 9 1,20 299 3528,-12-110-2371,1-102-2699,-9-90-275,0 0-1,8 20 1,-11-33 12,4 17-5023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2:59.4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15 234 7409,'-2'-3'-23,"0"0"-1,1 0 1,-1 0 0,0-1 0,1 1 0,0-1 0,0 1 0,0-1 0,0 1 0,1-1-1,-1 1 1,1-7 0,0 7 22,1 1 0,0-1 0,-1 1 0,1-1 0,0 0 0,0 1 0,1-1 0,-1 1 0,0 0 0,1 0 0,-1-1 0,1 1 0,0 0 0,0 0 0,0 0 0,0 1 0,0-1 0,4-2 0,8-5 62,0 1 0,0 0 0,1 1-1,1 1 1,22-6 0,84-17 273,-97 24-248,29-6 128,11-4 376,0 4-1,105-6 1,-139 18-128,-30-1-431,0 0 0,1 0 0,-1 0 0,0 1-1,0-1 1,0 0 0,0 0 0,0 1 0,0-1 0,0 0 0,0 1 0,-1-1 0,1 1-1,0 0 1,0-1 0,0 1 0,0 0 0,-1-1 0,1 1 0,0 0 0,0 0 0,-1-1 0,1 1-1,-1 0 1,1 0 0,-1 0 0,1 0 0,-1 0 0,0 0 0,1 0 0,-1 0 0,0 0-1,0 0 1,0 0 0,1 0 0,-1 0 0,-1 2 0,-6 33 632,-16 27-1,14-42-371,1 1 1,1 0 0,1 0-1,-3 24 1,8-38-205,0-1 1,1 1 0,0-1-1,1 1 1,0-1-1,0 1 1,1-1-1,-1 0 1,2 1-1,-1-1 1,1 0-1,0 0 1,0-1-1,1 1 1,0 0 0,7 8-1,-7-10-19,1 1 0,0-1 0,0 0-1,0 0 1,1-1 0,0 0 0,0 0 0,0 0 0,0 0-1,0-1 1,1 0 0,-1-1 0,1 1 0,0-1 0,0-1-1,0 1 1,0-1 0,9 0 0,-14-1 106,4-2 25,-2 1-148,-2 0-23,0 1 0,0-1 0,0 1 0,0-1 0,0 0 0,0 0 0,0 0 0,0 0 0,0 0 0,-1 0 0,1 0 0,-1-1 0,1 1 0,-1 0 0,1-1 0,-1 0 0,0 1 0,1-1 0,-1 0 0,0 0 0,0 1 0,0-1 0,-1 0 0,1 0 0,0 0 0,-1 0 0,1-4 0,0-10 127,-1-1-1,-1 0 1,-1 0 0,0 1-1,-1-1 1,-1 1 0,0-1-1,-13-29 1,-23-44-475,-2 9-3789,39 75 3594,1 3-1710,0-15-3698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00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181 272 9509,'29'-65'-4,"-28"62"244,2-4 137,-3 7-300,1-1 1,-1 1 0,0-1-1,0 1 1,1-1 0,-1 1-1,0-1 1,0 1 0,0-1-1,1 1 1,-1-1 0,0 1-1,0-1 1,0 1 0,0-1-1,0 1 1,0-1 0,0 1-1,0-1 1,0 0 0,0 1-1,-1-1 1,1 1 0,0-1-1,0 1 1,0-1-1,-1 1 1,1-1 0,0 1-1,-1-1 1,-2-4 133,-1 0 0,1 0 0,-1 0 0,0 1 0,0 0 0,-1-1 1,0 2-1,-9-8 0,9 8 4,0 0 0,0 0 0,0-1-1,1 1 1,0-1 0,-1 0 0,1-1 0,0 1 0,1-1 0,-1 1 0,1-1 0,0 0 0,0-1 0,1 1 0,-1 0 0,-1-9 0,3 11 121,0-1-20,-2-13-35,2 12 199,1 2-282,0-12-22,0 11 585,1 17-622,-1 34 157,-2 1 0,-10 65 0,-15 19 133,-22 144 399,45-239-681,2 0 0,1 0 1,2 0-1,2 0 0,10 52 0,-9-72-93,1 0-1,0 0 1,2-1-1,0 0 1,0 0-1,2-1 0,0 0 1,15 19-1,-17-25-86,0-1 0,1 0-1,0 0 1,1 0-1,-1-1 1,1-1-1,1 1 1,-1-2 0,1 1-1,0-1 1,0-1-1,1 0 1,18 5 0,-27-8 11,-1-1 1,1 0-1,0 1 1,-1-1-1,1 0 1,0 0 0,-1 0-1,1 0 1,0-1-1,-1 1 1,1 0 0,0-1-1,2 0 1,1-1-41,-3 2 42,-1 0 0,1 0 0,0-1 0,-1 1 0,1-1 0,-1 1 0,1-1 0,-1 0 0,1 0 0,-1 1 0,1-1 0,-1 0 0,0 0 0,0 0 0,1 0 0,-1-1 0,2-1 0,0-1-46,2-1 4,-1 1 0,0-1 0,-1 0-1,1 0 1,-1 0 0,0 0 0,0-1 0,0 1-1,-1-1 1,0 0 0,0 0 0,-1 0 0,1 0-1,-1 0 1,-1 0 0,1 0 0,-1-8 0,0-2-43,-1 1 0,-1 0 0,0 0 0,-1 0 0,-8-25 0,1 16 5,-1 1 1,-1 0-1,-1 1 0,-2 0 0,0 1 0,-26-27 0,14 15-28,-26-41 1,51 70 118,0 1 0,1-1 0,0 0 0,0 0 0,0 0 1,0 0-1,0 0 0,1-4 0,-1 7 11,1-1-5,0 1 1,0 0 0,1 0 0,-1-1 0,0 1-1,0 0 1,1 0 0,-1 0 0,1-1 0,-1 1-1,1 0 1,-1 0 0,1 0 0,-1 0-1,1 0 1,0 0 0,0 0 0,0 0 0,0 0-1,0 1 1,1-2 0,0-1-7,3-2-3,0 1-1,1-1 1,-1 1 0,1 0-1,0 0 1,0 0 0,0 1-1,7-3 1,57-18-90,-39 14 52,215-63-334,-242 72 354,16 14 12,-19-12 20,0 0 1,0-1-1,0 1 0,-1 0 0,1 0 0,0 1 0,0-1 0,0 0 0,-1 0 0,1 0 0,-1 0 0,1 1 0,-1-1 0,1 0 0,-1 1 0,0-1 0,1 0 0,-1 1 0,0 1 0,1 2 5,23 95 192,-9-33-15,31 88-164,-45-152-524,-22-54-13001,8 14 9429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00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1 114 8553,'1'-7'-63,"1"0"0,0 0-1,0 0 1,1 0 0,0 0 0,0 1 0,1 0 0,-1-1 0,1 1 0,1 1-1,-1-1 1,1 1 0,0-1 0,1 1 0,-1 1 0,1-1 0,6-4 0,-8 8-15,1 1 11,16 3-4,-12 2-19,1 6-38,0 0 0,-2 1 0,1 0 0,-1 0 0,-1 1 0,8 16 0,32 94-623,-29-72 591,26 85 452,-39-118 211,-2-1 0,0 1 0,-1-1 0,-1 1 1,-1 30-1,-10 0 2011,7-37-1782,2-8-51,-2-1-28,-14 6 2099,12-14-2318,-17-20-36,22 26-377,-1-1 1,0 0 0,1 0-1,-1 1 1,1-1 0,-1 0-1,1 0 1,-1 0 0,1 0-1,-1 1 1,1-1-1,0 0 1,-1 0 0,1 0-1,0 0 1,0 0 0,0 0-1,0 0 1,0 0-1,0 0 1,0 0 0,0 0-1,0 0 1,0 0 0,1 0-1,-1 0 1,1-1-1,-1 1 62,0-6-2,1 1 1,0 0 0,0-1-1,0 1 1,1 0-1,0 0 1,0 0-1,1 0 1,-1 0-1,1 0 1,1 1-1,-1-1 1,1 1-1,0 0 1,0 0-1,7-7 1,-3 5-14,1 0-1,0 0 1,0 0 0,0 1 0,1 1 0,0 0-1,20-8 1,-26 13-55,0-1 0,0 1 0,0 0 0,0 0-1,0 1 1,0-1 0,0 1 0,0 0 0,0 0 0,0 0 0,-1 1 0,1-1-1,0 1 1,-1 0 0,1 0 0,-1 0 0,0 1 0,0-1 0,0 1 0,0 0-1,0-1 1,3 6 0,1 3 32,0 1 0,-1 0 0,-1 0-1,0 0 1,0 1 0,-2-1 0,1 1 0,1 18 0,14 44-1129,-17-68 502,1 1 0,1-1 1,-1 0-1,1 0 1,0 0-1,1-1 1,8 10-1,-6-9-1099,1 0 1,-1-1-1,18 10 0,-18-11-169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01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156 898 7809,'17'-9'-49,"-1"-1"1,0-1-1,0 0 0,-1-1 1,-1-1-1,0 0 1,-1-1-1,13-16 0,-18 20 265,-1-1 0,-1 1-1,0-1 1,0-1-1,-1 1 1,-1-1 0,0 0-1,0 0 1,-1 0-1,-1 0 1,0-1 0,0-21-1,-2 30-142,0 0 0,-1 0 0,0 0-1,0 1 1,0-1 0,0 0 0,-1 1 0,1-1-1,-1 1 1,0 0 0,0-1 0,0 1 0,0 0-1,-1 0 1,1 0 0,-5-3 0,3 3 16,1 0-1,-1 0 1,0 1 0,0 0 0,0 0 0,0 0 0,0 0 0,-1 0 0,1 1 0,0 0-1,-1 0 1,1 0 0,-1 0 0,1 1 0,-1 0 0,0 0 0,1 0 0,-9 1 0,0 2 154,0-1 0,1 1 0,-1 1 0,-22 10 0,21-8-24,1 2-1,0-1 1,0 1-1,0 1 1,1 1-1,-11 10 1,17-14-107,1-1 0,-1 1 0,2 1 0,-1-1 0,1 0 0,0 1-1,0 0 1,0 0 0,1 0 0,0 1 0,1-1 0,0 1 0,-2 7 0,5-9-49,-1-1 1,1 0 0,-1 1-1,2-1 1,-1 0-1,0 0 1,1 0-1,0 0 1,0 0-1,1 0 1,-1 0 0,1 0-1,0-1 1,1 0-1,-1 0 1,1 1-1,-1-2 1,6 5-1,-7-6-34,1-1-1,0 1 0,-1-1 0,1 0 0,0 0 0,-1 0 1,1 0-1,0-1 0,0 1 0,5-1 0,1 2 66,-7-2-82,0 0 0,0 0 0,0 0 1,0 0-1,0 0 0,0-1 0,0 1 1,0 0-1,0-1 0,0 0 0,0 1 1,0-1-1,0 0 0,2-2 0,2 0 17,2-1 2,0 0 0,-1 0 0,1-1 0,-1-1 0,0 1 0,-1-1 0,1 0 0,-1 0 0,0-1 0,-1 0 0,10-14 0,-4 2 39,0-2 0,-1 0-1,9-26 1,-5 3 36,-2 1 0,11-88 0,-4-92 235,-17 200-283,-1-114 491,-1 136-533,0 0-1,0 0 1,0 0-1,0 0 1,0 1-1,0-1 1,0 0-1,0 0 1,-1 0-1,1 0 1,0 1-1,0-1 1,-1 0-1,1 0 1,-1 0-1,1 1 1,0-1-1,-1 0 1,0 0-1,0 0 0,1 1 10,-1 0 0,1 0-1,-1 0 1,1-1 0,-1 1-1,1 0 1,-1 0 0,1 0-1,-1 0 1,1 0 0,-1 1-1,1-1 1,-1 0 0,1 0-1,-1 0 1,1 0 0,-1 0-1,1 1 1,-1-1 0,1 0-1,-1 1 1,0-1 0,-20 21 418,20-20-465,-3 4 104,1 1 0,-1 0 0,1 0 0,0 0 0,0 1 0,0-1 0,1 1 0,-2 9 0,-6 53 506,9-55-473,-3 24 198,2 0-1,2-1 1,1 1-1,3 0 1,10 55 0,-8-72-532,0 0 0,1-1 0,0 0 0,18 31 1,-17-38-495,0-1 0,0 0 1,1 0-1,1-1 0,0 0 1,1-1-1,17 14 0,9 3-5074,53 28 0,-57-38 229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03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372 518 9853,'1'-4'-707,"5"-32"-1827,-5 33 2359,-1-2-61,-1 2 304,1 0-1,0 1 1,-1-1 0,1 0 0,-1 0 0,0 0 0,0 0 0,0 0 0,0 1 0,-1-1 0,1 0 0,-1 1 0,0-1 0,0 1 0,1 0-1,-1-1 1,-3-1 0,2 2 156,1 1-163,1 0 0,0 1 1,-1-1-1,1 1 0,-1-1 0,1 1 0,-1-1 0,0 1 0,1 0 0,-1 0 0,1 0 0,-1 0 0,1 0 0,-1 0 0,-2 1 0,-17 1 303,9 1-187,1 0 0,-1 1 0,1 1-1,0 0 1,1 0 0,-1 1 0,1 0 0,0 1-1,1 0 1,-10 9 0,-3 2 222,2 2 1,0 0-1,-29 38 1,39-44-177,1 0 1,0 1-1,1 0 1,1 1-1,0-1 1,1 1-1,-4 19 1,9-31-166,1 0 1,0 0 0,0 0 0,0 0 0,0 0-1,1 0 1,-1 0 0,1 0 0,0 0-1,0-1 1,3 5 0,-3-5 14,2 5 116,1-1-1,0 0 1,0 0 0,9 11-1,-9-15-102,-1 0 0,1-1 0,0 1 1,-1-1-1,1 0 0,0 0 0,0-1 0,0 1 0,0-1 0,1 0 0,4 1 1,-5-1 127,2-3 10,2-1-140,0 0-1,0-1 0,-1 0 0,1-1 0,-1 1 1,0-1-1,-1-1 0,1 1 0,-1-1 1,0 0-1,5-8 0,10-13 188,27-46-1,-45 67-248,32-53 163,61-91 142,-95 149-326,0 0-1,0 0 0,0-1 0,0 1 0,1 0 1,-1 0-1,0 0 0,0 1 0,1-1 0,-1 0 1,1 0-1,-1 1 0,1-1 0,-1 1 0,1-1 1,-1 1-1,1-1 0,0 1 0,-1 0 0,1 0 1,-1 0-1,4 0 0,-2 0 0,0 0 3,1 5 5,1 1-1,0 0 0,0 1 0,-1 0-1,0 0 1,0 0 0,-1 0-1,6 16 1,11 63 36,-16-62-6,2 0 0,11 35 0,16 26 889,-32-82-522,3-4-360,0 0 1,0 0-1,0 0 0,0 0 0,0-1 1,0 1-1,-1-1 0,1 0 1,0 0-1,-1-1 0,0 1 1,1-1-1,-1 1 0,0-1 0,0 0 1,0 0-1,3-6 0,10-12 51,21-39 0,-17 28-2,35-47-77,-54 78-56,3-1-4,-4 2 42,0-1 0,0 1 0,1 0-1,-1 0 1,0 0 0,1-1 0,-1 1 0,0 0 0,1 0 0,-1 0-1,1 0 1,-1-1 0,0 1 0,1 0 0,-1 0 0,1 0-1,-1 0 1,0 0 0,1 0 0,-1 0 0,1 0 0,-1 0 0,0 0-1,1 0 1,-1 0 0,0 1 0,1-1 0,-1 0 0,1 0-1,-1 0 1,0 0 0,1 1 0,-1-1 0,0 0 0,0 0 0,1 1-1,-1-1 1,1 1 0,32 75-60,-27-57 71,2 0 1,0 0 0,2-1-1,20 32 1,-29-49-7,0-1-1,-1 1 1,1-1-1,0 1 1,0 0-1,-1-1 1,1 1-1,0-1 1,0 0-1,0 1 1,0-1-1,0 0 1,-1 1 0,1-1-1,0 0 1,0 0-1,0 0 1,0 0-1,0 0 1,0 0-1,0 0 1,0 0-1,0 0 1,0 0-1,-1-1 1,1 1-1,1-1 1,19-10 5,-19 10-9,7-7 5,0 0 0,0-1-1,-1 0 1,-1 0 0,1 0 0,-1-1-1,-1-1 1,0 1 0,8-20 0,-6 14-6,20-40 39,-3-1-1,-3-1 1,-2-1-1,-2-1 1,-3 0 0,-3-2-1,6-87 1,-18 144-25,1 0-6,0 0-1,-1 0 1,0 0 0,0 0-1,0 0 1,0 0 0,-1 0-1,0 0 1,0 0 0,0 0-1,-1 0 1,1 0-1,-1 1 1,-1-1 0,-2-5-1,3 8 49,-3 8-16,0 1-16,1 0-1,0 0 0,0 1 0,0-1 0,1 1 0,0 0 0,1 0 1,0 1-1,0-1 0,1 0 0,0 1 0,0-1 0,1 11 0,41 602 667,-30-550-3666,-3-26-3831,-8-42 4555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03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5 117 8961,'-5'-14'308,"5"-21"116,10 9-176,9 15-68,6-1-164,-8 10-256,18-5-1312,-14 2-164,-3 1-541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04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93 6445,'9'-10'458,"1"-1"0,-2-1 0,0 0 0,12-21 0,-19 31 61,1-1-33,1-3-482,-3 6 59,0-1-1,1 1 0,-1 0 0,0 0 0,0 0 0,0-1 0,1 1 0,-1 0 0,0 0 0,0 0 1,0 0-1,1-1 0,-1 1 0,0 0 0,0 0 0,1 0 0,-1 0 0,0 0 0,0 0 0,1 0 1,-1 0-1,0 0 0,1 0 0,-1 0 0,0 0 0,0 0 0,1 0 0,-1 0 0,0 0 0,0 0 1,1 0-1,-1 0 0,0 0 0,0 0 0,1 0 0,-1 1 0,0-1 0,0 0 0,1 0 0,-1 0 1,0 0-1,0 1 0,0-1 0,1 0 0,-1 0 0,0 1 0,9 10 203,-2 1 0,1 1 1,-1-1-1,-1 1 0,-1 0 0,7 20 0,89 373 4129,-70-275-3554,6 42-2779,-36-164 1311,0 1 0,-1-1 0,0 0 0,0 0 0,-3 14 0,-9 21-5193,7-39 2984,-12 2-695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05.0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5 479 7593,'-1'-3'-13,"0"1"0,1-1 1,-1 0-1,0 0 0,1 0 1,-1 0-1,1 0 0,0 0 1,0 0-1,0 0 0,1 0 1,-1 0-1,1 0 1,-1 1-1,1-1 0,0 0 1,0 0-1,0 0 0,1 1 1,-1-1-1,1 1 0,-1-1 1,1 1-1,0-1 0,0 1 1,0 0-1,0 0 0,0 0 1,1 0-1,-1 0 0,4-2 1,10-5 67,-1 1 0,1 0 1,1 1-1,22-7 1,-9 3-48,137-47 187,-93 34 320,0-3-1,84-44 1,-151 67-376,0-1 1,0 0-1,0 0 0,-1-1 0,0 0 0,0 0 1,0 0-1,9-14 0,-15 19-122,1 0 1,-1 0-1,1 0 1,-1 0-1,1 0 1,-1 0-1,0 0 1,1 0-1,-1 0 1,0 0-1,0 0 1,0 0-1,0 0 1,0 0-1,0 0 1,0-2-1,-1 1 32,2-2 99,-4-1-11,-6-16-6,8 19-116,0 0 1,0 1-1,-1-1 1,1 1-1,0-1 0,-1 1 1,1 0-1,-1-1 1,0 1-1,1 0 0,-1 0 1,0 0-1,0 0 0,0 0 1,0 1-1,-2-2 1,-2 0 54,0-1-13,1 1 0,-1-1 0,0 1 0,0 0 0,0 1 0,0-1 0,0 1 0,0 1 0,-9-1 1,12 1-23,-1 0 1,1 0-1,-1 1 1,1 0-1,-1-1 1,1 1-1,-1 1 1,1-1-1,0 0 1,-1 1-1,1 0 1,0-1-1,0 1 1,0 1-1,-3 2 1,5-4-21,0 0 1,0 0-1,0 1 1,0-1-1,0 0 1,1 0-1,-1 1 0,0-1 1,1 1-1,-1-1 1,1 1-1,-1-1 1,1 1-1,-1-1 1,1 1-1,0 1 1,-1 3 34,-3 11 157,0 0 0,1 0 0,1 1 0,1-1 0,1 33 0,16 82 979,-5-83-476,1 0 0,3 0 0,39 87 0,-44-109 325,-10-24-886,1-1 0,0 1 1,0 0-1,0-1 1,0 1-1,0-1 1,1 0-1,-1 1 0,4 3 1,-3-4 209,2-1-39,-2-1-266,0 0 0,1 0-1,-1 0 1,0 0 0,1 0 0,-1 0-1,0-1 1,0 1 0,1-1 0,-1 1-1,0-1 1,0 0 0,0 0 0,0 0-1,0 0 1,0-1 0,0 1-1,0 0 1,0-1 0,0 1 0,2-4-1,21-23 183,0-1 0,-3-1 0,27-46 0,-2 5-35,-22 33-233,-23 36 4,0 10-48,4 34 73,-1-7 14,13 45 0,-17-78-10,3 13 4,0 0 0,2 0 1,-1-1-1,2 0 1,0 0-1,1 0 0,15 19 1,-22-31-6,1 0 0,0 1-1,-1-1 1,1 0 0,0 0 0,0 0 0,1-1 0,-1 1 0,0-1-1,0 1 1,1-1 0,-1 1 0,1-1 0,-1 0 0,5 1 0,1 0-5,-6-2 4,-1 1 0,1-1-1,-1 0 1,1 0 0,-1 1-1,1-1 1,-1 0 0,1-1-1,-1 1 1,1 0 0,-1 0 0,1-1-1,-1 1 1,0-1 0,1 1-1,2-2 1,-2 1-3,5-1-4,-1 0 0,1 0-1,0-1 1,-1 0 0,0 0-1,1-1 1,-1 1 0,-1-1-1,9-7 1,44-46-55,-42 39 43,10-9-9,0-1 0,-2-1 0,-1-2 0,-2 0 0,-1-1 0,24-51 0,-43 78 21,1 0-1,-1 0 0,1 0 0,-1 0 0,-1 0 0,1 0 0,-1 0 0,0-9 0,0 11 4,-1 1-1,1-1 1,-1 1-1,1-1 0,-1 1 1,0 0-1,0-1 1,0 1-1,0 0 1,0 0-1,-1 0 0,1 0 1,0 0-1,-1 0 1,0 0-1,0 0 0,1 0 1,-1 1-1,0-1 1,0 1-1,0 0 1,0-1-1,-3 0 0,1 1 8,1-1-1,-1 1 0,1 0 0,-1 1 0,0-1 0,1 1 0,-1-1 0,0 1 0,0 0 0,1 1 0,-1-1 0,0 0 0,0 1 0,1 0 1,-1 0-1,1 0 0,-1 1 0,1-1 0,-5 3 0,0 1 37,0 0-1,1 0 1,0 1 0,0 0-1,0 0 1,1 1-1,-10 12 1,11-13 4,1 0-1,0 1 0,0-1 1,0 1-1,1 0 0,0 0 1,1 0-1,-1 0 1,1 0-1,1 1 0,-1-1 1,1 1-1,1-1 0,-1 1 1,1 0-1,0-1 1,1 1-1,1 7 0,0-8-73,0-1-1,1 1 0,-1-1 1,1 1-1,1-1 1,-1 0-1,1 0 0,0 0 1,0-1-1,1 0 1,0 1-1,0-2 0,0 1 1,0 0-1,1-1 1,-1 0-1,1 0 0,0-1 1,1 0-1,6 3 1,8 2-975,1 0 0,-1-2 0,1 0 0,42 5 1,-37-9-1838,1-1 1,0-1-1,44-7 1,-36 2-2443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 10089,'55'-25'-1229,"-52"25"1172,0-1 0,0 0 1,0 1-1,0-1 0,0 1 0,0 0 0,1 0 0,-1 0 0,0 1 0,0-1 1,0 1-1,0-1 0,0 1 0,0 0 0,0 0 0,4 3 0,1-1 65,0 1-1,-1 1 0,1-1 0,-1 1 0,7 7 1,6 7 180,-1 2 1,-1 0-1,-1 1 1,-2 1 0,22 38-1,-19-25 800,-2 0 0,-1 1 0,12 46 0,-26-79-482,0 1 342,-1 5-1173,0-10 407,0 0 1,-1 2 1157,1-2-1158,0 0 1,0 0-1,0 0 1,0 0 0,0 0-1,-1 0 1,1 0 0,0 0-1,0 0 1,0 0-1,0 0 1,0 0 0,0 0-1,-1 0 1,1 0 0,0 0-1,0 0 1,0 0 0,0 0-1,0 0 1,-2-1 1156,2 1-1156,0 0 0,0 0-1,0 0 1,0 0-1,0 0 1,0 0 0,0-1-1,0 1 1,0 0 0,0 0-1,0 0 1,0 0 0,0 0-1,-28-29 119,27 28-190,0 0-1,1 1 1,-1-1 0,0 0 0,0 1-1,1-1 1,-1 0 0,1 0 0,-1 0-1,1 1 1,-1-1 0,1 0 0,-1 0-1,1 0 1,0 0 0,-1 0-1,1 0 1,0 0 0,0 0 0,0 0-1,-1 0 1,1 0 0,1 0 0,-1 0-1,0 0 1,0 0 0,1-2 0,-1 1 32,-1-6 14,1 0-1,0 1 1,0-1 0,1 0-1,0 0 1,1 1 0,-1-1-1,1 1 1,1-1 0,-1 1-1,1 0 1,1 0 0,-1 0-1,1 0 1,0 0 0,1 1-1,9-11 1,-10 13-47,0 0 1,1 0-1,0 0 1,0 1-1,0 0 1,0 0-1,0 0 1,1 0-1,0 1 1,-1 0-1,1 0 1,0 0-1,0 1 1,0 0-1,0 0 1,0 1-1,0-1 1,0 1-1,0 0 1,0 1-1,0 0 1,10 2-1,-6-1-5,-1 1-1,1 0 1,-1 0-1,0 1 1,0 1-1,0-1 1,-1 1-1,1 1 1,-1-1-1,0 1 0,-1 1 1,0 0-1,0 0 1,0 0-1,-1 1 1,0 0-1,0 0 1,-1 0-1,0 1 1,-1-1-1,0 1 1,0 1-1,0-1 1,-2 0-1,1 1 1,1 11-1,-3 2 190,-2 43 0,0-62-40,-1 0 138,2-4-268,0 1-1,1-1 0,-1 0 1,0 1-1,0-1 0,0 0 0,0 0 1,0 1-1,0-1 0,0 0 1,0 1-1,0-1 0,-1 0 0,1 0 1,0 1-1,0-1 0,0 0 0,0 1 1,0-1-1,0 0 0,-1 0 1,1 0-1,0 1 0,0-1 0,0 0 1,0 0-1,-1 1 0,1-1 1,0 0-1,0 0 0,-1 0 0,1 0 1,0 0-1,0 1 0,-1-1 1,1 0-1,0 0 0,-1 0 0,1 0 1,0 0-1,0 0 0,-1 0 0,1 0 1,0 0-1,-1 0 0,1 0 1,0 0-1,0 0 0,-1 0 0,1 0 1,0 0-1,0 0 0,-1-1 1,1 1-1,0 0 0,-1 0 0,1 0 1,0 0-1,0 0 0,0-1 0,-1 1 1,1 0-1,0 0 0,-1-1 1,-23-29 86,23 29-105,1 1 1,-1-1 0,0 0-1,1 0 1,-1 1 0,0-1-1,1 0 1,-1 0 0,1 0-1,-1 0 1,1 0 0,0 1-1,-1-1 1,1 0 0,0 0-1,0 0 1,0 0 0,-1 0-1,1 0 1,0 0 0,0 0-1,1 0 1,-1 0 0,0 0-1,0 0 1,0 0 0,1 0-1,-1-1 1,1 0 17,-1-9 3,1 0 0,1 0 0,0 0 0,0 0 1,1 0-1,1 1 0,-1-1 0,2 1 0,-1 0 0,2 0 0,-1 0 0,1 1 1,0 0-1,1 0 0,0 1 0,1-1 0,0 2 0,0-1 0,1 1 0,11-8 1,13 1-37,-14 9 5,11 3-11,-22 3 11,-1 1 0,1-1 1,-1 1-1,0 0 0,1 1 0,-1 0 0,-1 0 1,1 1-1,0-1 0,-1 1 0,1 1 1,-1-1-1,-1 1 0,1 0 0,-1 1 0,1-1 1,6 12-1,5 6 2,-1 1 1,-2 1-1,13 31 0,-23-48 7,0 0-12,1 6 0,7 24 3,-2-5 124,-9-30 96,3-10-180,21-38-29,40-52 0,-55 83-33,1 1-1,0 1 1,1 0-1,0 0 1,1 1-1,0 1 1,1 0-1,19-11 1,-30 20 21,1 0-1,-1 0 1,0 0 0,1 0 0,-1 0 0,1 1-1,-1-1 1,0 1 0,1 0 0,-1 0-1,1 0 1,-1 1 0,1-1 0,-1 1-1,0 0 1,1 0 0,-1 0 0,0 0 0,0 1-1,1-1 1,-1 1 0,0 0 0,-1 0-1,1 0 1,0 0 0,-1 0 0,1 1-1,2 2 1,5 6-6,-1 0 0,0 1 0,0 0-1,-1 1 1,7 15 0,4 12-12,21 70 0,-12-28 45,-31-126-13207,-6 14 9240,2 6-1480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21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27 8697,'-2'-3'106,"2"2"-54,-1-1-1,0 1 1,0 0-1,1-1 0,-1 1 1,1 0-1,-1-1 1,1 1-1,-1-1 0,1 1 1,0 0-1,0-1 1,0-1-1,0 3-30,0-1-1,0 1 1,1 0 0,-1 0-1,0 0 1,0-1 0,1 1-1,-1 0 1,0 0 0,0 0-1,1 0 1,-1 0 0,0 0-1,1 0 1,-1-1 0,0 1-1,1 0 1,-1 0 0,0 0-1,1 0 1,-1 0 0,0 0 0,0 1-1,1-1 1,-1 0 0,0 0-1,1 0 1,-1 0 0,0 0-1,1 0 1,-1 0 0,0 1-1,0-1 1,1 0 0,35 23 661,-32-20-775,16 13 371,-2 0 1,0 1-1,-1 1 1,-1 0 0,-1 1-1,0 1 1,17 33 0,-22-38-62,-2 1 1,0-1 0,-1 1-1,0 0 1,-2 1 0,0 0-1,0 0 1,2 22 0,-7-32-118,1 1 1,-1 0-1,0 0 1,-1-1-1,0 1 1,0-1-1,0 1 1,-1-1-1,-1 1 0,1-1 1,-1 0-1,0 0 1,-1 0-1,1 0 1,-1 0-1,-1-1 1,1 0-1,-1 0 1,0 0-1,-1-1 1,-7 7-1,-2 0-186,-1-1 0,0-1 0,-1 0 0,0-1 0,-1-1 0,-31 10 0,28-12-2691,0-1 0,-41 5 0,57-9-70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06.7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83 10573,'0'-3'-297,"0"-3"258,0 1 0,0 0 0,0-1 0,1 1 1,0 0-1,0 0 0,0-1 0,1 1 1,-1 0-1,1 0 0,5-8 0,-5 11 2,-2 2 21,0-1 1,0 1 0,0 0-1,0-1 1,1 1-1,-1 0 1,0-1-1,0 1 1,0 0-1,1-1 1,-1 1 0,0 0-1,0 0 1,1-1-1,-1 1 1,0 0-1,0 0 1,1 0-1,-1-1 1,0 1-1,1 0 1,-1 0 0,0 0-1,1 0 1,-1 0-1,0 0 1,1 0-1,-1 0 1,0 0-1,1 0 1,-1 0 0,1 0-1,-1 0 1,1 0-1,15 6-1006,4 6 145,-18-11 729,-1 0 1,0 0 0,1 0-1,-1 0 1,0 0 0,0 0-1,0 0 1,0 1 0,0-1-1,0 0 1,0 1 0,0-1-1,0 1 1,-1-1 0,2 3-1,1 2-549,7 12-1725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07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80 5841,'8'22'-131,"-1"0"0,4 27 1,-10-40 611,0 0 0,0 0 0,-1 1 0,0-1 0,0 0 0,-1 0 1,-1 0-1,-2 14 0,2-20 918,2 1-249,0 6-1432,0-10 355,-2 2 1755,2-2-1755,0 0 0,0 0 0,0 0 0,0 0 0,0 1 1,0-1-1,0 0 0,0 0 0,0 0 0,-1 0 0,-1-1 1755,2 0-1755,0 1 1,0 0-1,0 0 0,0 0 0,0 0 0,0 0 0,0 0 0,-22-27 387,20 22-318,-1 0-1,1 0 0,0 0 1,0-1-1,0 1 0,1-1 1,0 0-1,0 1 0,1-1 1,-1 0-1,1 1 0,0-1 1,2-9-1,-2 10-104,1-5 42,0 1 0,1 0 0,0 0 0,0 0 0,1 0-1,0 0 1,1 0 0,0 1 0,0-1 0,1 1-1,0 0 1,1 1 0,-1-1 0,1 1 0,1 0-1,-1 0 1,1 1 0,13-9 0,-19 14-76,0 0 1,0 1-1,0-1 0,0 1 0,0 0 1,0-1-1,0 1 0,0 0 1,0-1-1,0 1 0,0 0 0,0 0 1,0 0-1,1 0 0,-1 0 1,0 0-1,0 0 0,0 1 1,0-1-1,2 1 0,-2-1 6,4 1-3,-1-1 0,1 1-1,-1 0 1,0 0 0,0 0 0,1 1 0,-1 0-1,0 0 1,0 0 0,0 0 0,-1 0-1,1 1 1,0 0 0,-1 0 0,0 0 0,4 4-1,4 5 13,-1 0 0,16 27 0,-7-6-304,-1 0 0,-2 2 0,-2 0 0,16 57 0,-27-76-736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07.4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81 7173,'24'-67'-654,"-23"65"691,-1 1-28,0 1 0,-1 0 0,1-1 0,0 1 0,0 0 0,0-1 0,0 1 0,0-1 0,0 1 0,0 0-1,0-1 1,0 1 0,0 0 0,0-1 0,0 1 0,0 0 0,1-1 0,-1 1 0,0 0 0,0-1 0,0 1 0,0 0 0,1-1 0,-1 1 0,0 0 0,0-1 0,1 1 0,-1 0 0,0 0 0,0 0 0,1-1 0,-1 1 0,0 0 0,1 0 0,-1 0-1,0-1 1,1 1 0,11 9 830,6 14-225,-12-12-316,-1 1-1,0 0 1,-1-1-1,0 2 1,-1-1 0,4 25-1,2 7 353,-3-21-361,0 1 0,-1 0 1,-2 0-1,0 0 0,-2 1 1,-2 43-1,0-65-718,0 0 1,1 0-1,-1-1 0,-1 1 0,1 0 0,0-1 0,0 1 0,-1-1 1,0 0-1,1 1 0,-5 3 0,4-4 283,-3 2-2539,-9-1-589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21 137 8349,'-20'-79'3873,"24"52"-3026,-4 26-863,1 0 1,-1-1-1,1 1 1,-1 0-1,1 0 1,0-1-1,-1 1 1,1 0-1,0 0 1,0 0-1,0 0 1,0 0-1,0 0 1,0 0-1,0 0 1,0 1-1,0-1 1,1 0-1,-1 1 1,3-2-1,21-5-3526,-23 6 3303,2 0-1696,0 1-458,15 0-385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08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101 110 7317,'0'0'156,"13"14"416,-9-6-323,-1 0 0,-1 0 0,1 0 0,-2 1-1,1-1 1,-1 1 0,0-1 0,-1 1 0,0 0-1,0-1 1,-1 1 0,0-1 0,-1 1-1,1-1 1,-2 1 0,1-1 0,-1 0 0,0 0-1,-9 14 1,11-20-102,0 0-1,0-1 1,0 1-1,0 0 1,-1-1-1,1 1 1,0-1-1,-1 1 1,1-1-1,-1 0 1,0 1-1,1-1 1,-1 0-1,-3 1 1,2-1 892,-2-2-543,-16-2-10,16 2-29,1-2-34,0 0-276,1-1 0,-1 1 0,1 0-1,0-1 1,0 0 0,0 0-1,0 0 1,0 0 0,1 0 0,0-1-1,0 1 1,0-1 0,-1-5 0,2 1-51,1-1 0,0 1 0,1-1 0,-1 1 0,2-1 0,-1 1 0,2-1 0,-1 1 0,1 0 0,0 0 0,1 0 0,0 1 0,1-1 0,-1 1 0,2 0 0,-1 0 0,1 1 0,8-9 0,-11 12-79,0 1 1,1 0-1,-1 0 0,0 1 0,1-1 0,0 1 0,0-1 0,0 1 0,0 1 0,0-1 0,0 0 0,0 1 0,1 0 1,-1 0-1,0 0 0,8 0 0,-5 1-4,0 0 0,0 1 0,0 0 0,0 1 0,0-1 0,0 1 0,0 0 0,-1 1 0,11 5 0,0 1-3,-1 2 0,0 0 0,-1 0 0,0 2 0,-1 0 0,24 28 0,-25-26 23,-1 0-1,-1 0 1,-1 1-1,0 0 1,-1 1-1,0 0 1,7 25-1,-15-39 82,-1 16 133,0-15 1066,-35-41-1153,35 37-157,-1-1 0,1 1 0,-1 0 0,1-1 0,-1 1 0,1-1 0,0 1 0,-1 0 0,1-1 1,0 1-1,-1-1 0,1 1 0,0-1 0,-1 1 0,1-1 0,0 0 0,0 1 0,0-1 0,0 1 0,-1-1 0,1 1 0,0-1 0,0 0 0,1-9 22,0 1 0,0-1 0,1 1 0,0 0 1,1-1-1,0 1 0,1 0 0,6-12 0,0 2-4,2 0 1,24-32-1,-31 44-35,0 0 0,1 1 1,0-1-1,0 1 0,0 0 0,11-7 0,-14 11 8,0-1-24,1 4 25,-1-1 0,0 1 1,0-1-1,0 1 0,0 0 0,0 0 0,0 0 0,0 0 0,-1 0 0,1 1 0,0 0 0,-1-1 0,1 1 1,-1 0-1,1 0 0,-1 0 0,0 1 0,0-1 0,0 0 0,3 6 0,5 7-5,0 0 1,10 26-1,-8-17-44,1 0-522,1 0-1,31 39 1,-37-54-165,0 0-1,0-1 1,1 0-1,0-1 1,0 0-1,1 0 1,0-1 0,20 9-1,-26-14 507,-1 0 0,1 0 0,-1-1-1,1 1 1,0-1 0,-1 0 0,1 0-1,0-1 1,-1 1 0,1-1 0,0 1 0,-1-1-1,1 0 1,-1-1 0,1 1 0,-1 0-1,0-1 1,0 0 0,0 0 0,0 0 0,0 0-1,0 0 1,4-5 0,6-7-246,-2 0-1,0 0 1,0-1 0,-2 0-1,0-1 1,0 0 0,6-20-1,37-122 977,-44 129 96,-5 13 2261,-8 28-2674,1 0 1,0 0 0,1 0 0,0 0-1,1 1 1,1-1 0,0 1 0,0-1-1,1 1 1,3 19 0,1-11 103,-1-9-8,0 1 1,1-1-1,9 22 1,-12-31-195,1 0 0,-1-1-1,1 1 1,-1-1 0,1 0-1,0 1 1,0-1 0,0 0 0,0 0-1,1 0 1,-1 0 0,0-1 0,1 1-1,-1-1 1,1 1 0,0-1-1,0 0 1,-1 0 0,1 0 0,0 0-1,4 0 1,-3-1 274,2-2 16,0-1-253,1-1 0,-1 0 1,-1 0-1,1 0 1,-1-1-1,1 1 1,-1-1-1,0-1 1,-1 1-1,1-1 1,-1 0-1,0 1 1,5-13-1,35-100 1082,-13 29-216,-30 86-904,2-1 8,-3 3-80,0 1-1,0-1 1,0 1-1,1 0 1,-1-1-1,0 1 1,0 0-1,0-1 1,0 1-1,0 0 1,0-1-1,0 1 1,1 0-1,-1-1 1,0 1-1,0 0 1,0-1-1,1 1 1,-1 0-1,0 0 1,0-1-1,1 1 1,-1 0-1,0 0 1,1-1-1,-1 1 1,0 0-1,1 0 1,-1 0-1,0 0 1,1 0-1,-1 0 1,0-1-1,1 1 1,-1 0-1,0 0 1,1 0-1,-1 0 1,0 0-1,1 0 1,-1 0-1,1 1 1,-1-1-1,0 0 1,1 0-1,-1 0 1,0 0-1,1 0 1,77 136-2855,-53-88-1235,-7-11-4026,-10-19 4202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09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1 160 8173,'6'-18'-659,"-6"17"681,1 0 0,-1 1 0,0-1 0,0 1 1,1-1-1,-1 1 0,1-1 0,-1 1 0,0 0 0,1-1 0,-1 1 0,1-1 0,-1 1 1,1 0-1,-1 0 0,1-1 0,0 1 0,-1 0 0,1 0 0,-1-1 0,1 1 0,-1 0 1,1 0-1,0 0 0,-1 0 0,1 0 0,-1 0 0,1 0 0,0 0 0,-1 0 0,1 0 1,-1 0-1,1 1 0,0-1 0,-1 0 0,1 0 0,-1 1 0,1-1 0,0 1 0,22 15 3,-19-13 84,3 4 70,-2-1 0,1 0 0,-1 1-1,1 0 1,-2 0 0,1 1 0,-1-1 0,0 1-1,-1 0 1,0 0 0,0 0 0,2 16 0,3 2 282,1 17 1080,-8-40-1023,-2 6 262,1-8-723,0-1 0,0 1 0,0-1-1,0 0 1,0 1 0,0-1 0,0 1 0,0-1 0,0 1 0,0-1-1,0 1 1,0-1 0,0 0 0,0 1 0,0-1 0,0 1-1,-1-1 1,1 0 0,0 1 0,0-1 0,0 1 0,-1-1 0,1 0-1,0 1 1,-1-1 0,1 0 0,0 1 0,0-1 0,-1 0 0,1 0-1,-1 1 1,1-1 0,0 0 0,-1 1 0,-6 2-49,6-2 113,1-1 0,-1 0 0,1 0 0,-1 0 0,1 0 0,-1 0 1,1 0-1,-1 0 0,1 0 0,-1 0 0,1 0 0,-1 0 0,1 0 1,-1 0-1,0 0 0,1 0 0,-1 0 0,1-1 0,-1 1 0,1 0 1,-1 0-1,1-1 0,0 1 0,-1 0 0,1-1 0,-1 1 1,1-1-1,-1 0 0,-17-23 273,17 23-370,0 1 1,1-1 0,-1 0-1,0 1 1,1-1 0,-1 0-1,1 0 1,-1 1 0,1-1-1,0 0 1,-1 0 0,1 0-1,0 0 1,-1 0 0,1 1-1,0-1 1,0 0 0,0 0-1,0 0 1,0 0 0,0 0-1,0 0 1,1-1 0,-1-1 71,0 0 201,1-4-34,3-7-106,1 1 0,0 0 0,1 0 0,1 1 0,0-1 0,16-21 0,-18 27-109,0 1 1,1 0 0,0 0-1,0 0 1,0 1-1,0 0 1,1 0 0,0 0-1,0 1 1,0 0 0,1 0-1,-1 1 1,16-4-1,-19 6-40,1 0 0,-1 1-1,0 0 1,1 0-1,-1 0 1,0 1-1,0-1 1,1 1 0,-1 0-1,0 0 1,0 1-1,0-1 1,0 1-1,0 0 1,0 0 0,-1 0-1,1 1 1,-1-1-1,1 1 1,-1 0-1,0 0 1,0 0 0,0 0-1,0 0 1,-1 1-1,4 5 1,4 8 4,0 1 1,-1 0-1,-2 0 1,8 23-1,-11-28 8,3 8 132,-2 0 0,4 24 0,-9-43 1069,-5-11-1125,-1-2-65,3 6-18,0 1 0,1-1-1,0 0 1,0 0 0,0 0 0,0 0-1,1 0 1,-2-7 0,2-3 5,0 0-1,1 0 1,0 1 0,1-1-1,1 0 1,0 1 0,1-1-1,1 1 1,0 0 0,1 0-1,1 0 1,0 1 0,0-1-1,2 1 1,-1 1 0,2 0-1,13-16 1,-19 24-21,0 0-1,1 1 1,-1 0 0,1 0 0,-1 0-1,1 0 1,0 0 0,0 1-1,0 0 1,1-1 0,-1 2-1,1-1 1,-1 0 0,1 1 0,-1 0-1,1 0 1,0 0 0,0 1-1,-1 0 1,1 0 0,0 0 0,0 0-1,-1 1 1,1-1 0,0 1-1,-1 0 1,1 1 0,-1-1 0,1 1-1,-1 0 1,0 0 0,6 4-1,0 0 3,-1 1-1,1 1 0,-2-1 1,1 1-1,-1 1 0,0 0 1,0 0-1,5 10 0,8 14-62,17 37 0,-19-33-267,-16-31-316,0 1 0,0-1 0,0 1 0,-1-1 0,2 10 0,-5 12-5218,0-25 3448,0-2 1865,-1-1 0,1 1 0,-1 0 1,1 1-1,-1-1 0,1 0 0,0 0 0,-1 1 1,1-1-1,-2 3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10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99 9897,'0'0'-3,"0"-9"19,0 1 0,0 0 0,0 0-1,1-1 1,1 1 0,-1 0-1,1 0 1,0 0 0,5-9 0,-7 17 3,0-1 0,1 1 0,-1-1 0,1 1 1,-1-1-1,1 0 0,-1 1 0,1 0 0,-1-1 0,1 1 1,-1-1-1,1 1 0,0 0 0,-1-1 0,1 1 1,0 0-1,-1 0 0,1-1 0,0 1 0,-1 0 0,1 0 1,0 0-1,-1 0 0,1 0 0,0 0 0,-1 0 1,1 0-1,0 0 0,0 1 0,-1-1 0,1 0 1,0 0-1,-1 0 0,1 1 0,0-1 0,-1 0 0,1 1 1,-1-1-1,1 1 0,-1-1 0,2 1 0,20 17 355,-21-17-392,17 18 329,-1 1 0,-1 1 0,-1 1 0,19 36 0,-10-17 39,2 1 81,83 127 2682,-108-168-3038,-1 0 0,1-1 0,0 1-1,-1-1 1,1 1 0,-1-1 0,1 1 0,0-1-1,0 1 1,-1-1 0,1 1 0,0-1 0,0 0-1,-1 0 1,1 1 0,0-1 0,0 0 0,0 0-1,-1 0 1,1 0 0,0 0 0,0 0 0,0 0-1,0 0 1,-1 0 0,1 0 0,0-1 0,0 1-1,0 0 1,-1 0 0,1-1 0,1 0 0,19-15 871,-19 15-1081,2-3 228,-1 0 0,1 0-1,-1-1 1,0 1-1,0-1 1,-1 1-1,1-1 1,-1 0 0,0 0-1,2-9 1,6-13 214,8-12 189,38-57 1,-48 84-786,0 1 0,1 0 0,1 1 0,-1-1 0,2 2 0,-1 0 0,2 0 0,22-13 0,-29 19-119,1 0-1,0 1 1,0 0 0,0 0 0,7-1 0,-7 2-414,1 0-1,0 0 1,-1 1 0,1 0 0,0 0 0,0 1 0,-1 0-1,1 0 1,0 0 0,-1 1 0,1 0 0,-1 0 0,11 6 0,3 5-3023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11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331 602 8089,'2'-4'-231,"2"-6"372,0-1-1,0 0 1,-1 0 0,-1 0-1,0 0 1,0 0 0,-1 0-1,-1-1 1,1 1 0,-4-19 0,3 29-133,-1-13 270,-1 1 1,-1-1-1,0 1 1,-1-1-1,-1 1 1,-6-14-1,7 20-174,1 0-1,-1 0 1,-1 1 0,1 0-1,-1 0 1,0 0 0,0 0-1,-1 1 1,1 0 0,-1 0-1,-1 0 1,1 1 0,-1 0-1,1 0 1,-1 0 0,0 1-1,-1 0 1,1 1 0,0 0-1,-1 0 1,1 0 0,-1 1-1,0 0 1,-8 0 0,9 2-3,1 1 1,-1 0 0,0 0 0,0 1 0,1-1 0,0 1 0,-1 1-1,1-1 1,0 1 0,1 0 0,-1 0 0,-7 8 0,6-4 13,0 0-1,0 0 1,1 1 0,0-1 0,0 2 0,1-1-1,0 0 1,1 1 0,0 0 0,0 0 0,1 0 0,1 1-1,-1-1 1,0 16 0,2-14-26,0-1 0,1 1 0,1-1-1,0 1 1,0-1 0,1 0 0,1 1 0,0-1 0,0 0 0,1 0-1,0-1 1,1 1 0,8 13 0,-11-21-26,1 0 0,-1 1 0,0-1 0,1 0 0,0 0 0,-1-1 1,1 1-1,0-1 0,0 1 0,1-1 0,-1 0 0,0 0 0,1 0 0,-1 0 0,1-1 0,0 0 0,0 1 0,-1-1 0,1-1 0,0 1 1,0 0-1,0-1 0,0 0 0,7 0 0,0-4 21,0 0 0,0-1 1,-1 0-1,1 0 0,-1-1 0,0 0 1,-1-1-1,1 0 0,-2-1 0,10-8 0,13-18 182,34-46 0,-21 25-34,-26 39-194,-14 21-30,7 8 2,-1 1 1,-1 1-1,0 0 1,11 26-1,-8-16 28,22 34-1,-22-41-24,33 44 24,-40-56-21,0-1-1,0 1 0,0-1 0,0-1 0,1 1 0,0-1 0,12 7 0,3-6 24,-15-4-33,-5-1-4,1 0-1,-1 0 1,1 0-1,-1 0 1,1 0-1,-1 0 1,1 0-1,-1 0 1,1-1-1,-1 1 1,1 0-1,-1-1 0,1 0 1,-1 1-1,0-1 1,1 0-1,-1 1 1,2-3-1,1 1 4,2-1-3,-1-1 1,0 1-1,0-1 1,0 0-1,0 0 0,0 0 1,-1-1-1,0 0 1,0 0-1,4-5 1,28-55 2,-20 28-21,-2 0 0,-1-2 1,-2 1-1,-2-2 0,-1 1 0,-2-1 0,-2 0 1,-2 0-1,-5-74 0,2 102-15,0-1-1,-1 0 1,-1 1-1,0-1 1,-1 1 0,0 0-1,-1 0 1,-11-19-1,14 28-7,-4 8-61,2-2 99,1 0 1,0 0-1,0 1 0,0-1 1,0 1-1,0 0 0,1-1 1,0 1-1,0 0 0,0 1 1,0-1-1,0 0 0,1 1 1,0-1-1,-2 9 0,-1 26 36,1-1 0,2 1 0,2 0-1,1 0 1,2-1 0,2 1 0,1-1-1,2 0 1,2-1 0,1 0 0,2-1 0,30 57-1,-41-87-21,0-1-1,1 1 1,0-1-1,-1-1 1,2 1-1,-1 0 1,0-1-1,1 0 1,0 0-1,0 0 1,0-1-1,1 1 1,-1-1-1,1-1 1,11 5-1,-10-5-6,0-1 1,0 0-1,0-1 1,0 0 0,0 0-1,0 0 1,1-1-1,-1 0 1,0 0-1,0-1 1,0 0-1,-1 0 1,12-6-1,-4 1-10,0 0-1,-1-1 1,0-1 0,0 0 0,17-17-1,53-60-95,-71 73 84,50-68-269,-57 77-46,-5 8 201,-6 17 172,1-4-57,1 12 15,5-10 22,0-1 0,0 1-1,2-1 1,1 1 0,0-1 0,11 29-1,-14-45-14,0 1-1,0-1 0,0 0 0,0 0 0,1 0 1,-1 1-1,1-2 0,0 1 0,-1 0 1,1 0-1,0 0 0,0-1 0,0 1 0,0-1 1,0 1-1,1-1 0,2 1 0,-2 0 6,0-1-6,0-1 0,0 1 0,1 0-1,-1-1 1,1 1 0,-1-1-1,0 0 1,1 0 0,-1-1 0,0 1-1,1-1 1,-1 1 0,0-1 0,5-2-1,43-19 21,-32 10-20,-1-1 0,-1-1 0,0-1 0,-1 0 0,0-1 0,-1 0 0,16-25 0,0-5-44,43-83 1,-68 118-20,-1-3-51,-6 12 103,0 1 0,0-1 0,0 1 0,0-1 0,-1 1 0,1-1 0,0 1 0,-1 0 0,1-1 0,-3 0 0,0-2-18,-2 9 6,-12 8 26,1 1-1,1 1 1,0 1 0,1 0 0,-22 32-1,29-36 21,0 0 1,0 1-1,2 0 0,0 0 0,0 0 0,1 1 1,1 0-1,0 0 0,1 0 0,-2 21 0,5-30-56,0-1-1,0 1 1,1 0-1,0-1 1,0 1-1,0 0 1,0-1-1,1 1 1,-1-1-1,1 0 1,0 0-1,1 1 1,-1-1-1,1-1 0,-1 1 1,1 0-1,1-1 1,-1 1-1,0-1 1,1 0-1,-1 0 1,1 0-1,0-1 1,0 1-1,0-1 1,1 0-1,-1 0 1,0 0-1,7 1 1,4 1-521,-1 0 1,1-1-1,-1-1 1,1 0-1,0-1 1,0 0 0,-1-2-1,20-1 1,7-5-2764,0-1 0,60-21 1,-56 12-881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13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93 511 8173,'0'0'-344,"-3"-4"-534,-29-49 7885,37 51-6986,13-6-5,-13 6 4,4-6 28,2-1 59,29-43 1626,-39 50-1234,0-2-313,0-6-207,-2 10 35,1-1-1,0 1 1,0 0 0,0 0 0,0 0-1,0-1 1,0 1 0,-1 0-1,1 0 1,0 0 0,0 0-1,0 0 1,0-1 0,-1 1 0,1 0-1,0 0 1,0 0 0,0 0-1,-1 0 1,1 0 0,0 0 0,0 0-1,0 0 1,-1 0 0,1 0-1,0 0 1,0 0 0,-1 0 0,1 0-1,0 0 1,0 0 0,0 0-1,-1 0 1,1 0 0,0 0-1,0 0 1,-1 0 0,1 0 0,0 0-1,0 0 1,0 1 0,0-1-1,-1 0 1,1 0 0,0 0 0,-4 2-5,-4 1 20,1 1 0,-1 0 1,1 0-1,0 1 0,0 0 1,0 0-1,1 1 1,-10 10-1,8-6 42,1-1 1,0 1-1,0 1 1,2-1-1,-1 1 1,1 0-1,1 1 1,0-1-1,-3 16 1,6-21-31,0 0 0,1 0 1,-1 0-1,1 0 0,1 0 1,-1 0-1,1 0 1,0 0-1,1 0 0,-1 0 1,1 0-1,1-1 0,-1 1 1,1-1-1,-1 1 1,2-1-1,-1 0 0,0 0 1,1 0-1,7 6 0,-3-4 9,0 0 0,1 0 0,0-1 0,1 0 0,-1 0 1,1-1-1,0-1 0,0 1 0,0-2 0,1 1 0,20 2 0,-21-4-19,0 0-1,0-1 1,0-1 0,0 1 0,0-2 0,0 0 0,0 0 0,0 0 0,-1-1 0,1-1 0,0 0 0,16-7 0,-24 9-28,0 0 1,0 0 0,0-1-1,0 1 1,0-1 0,0 1-1,0-1 1,-1 0 0,1 0-1,0 0 1,-1 0 0,0 0-1,1 0 1,-1 0 0,0 0-1,0 0 1,0-1 0,-1 1-1,1 0 1,0-1 0,0-2-1,-1-1-1,0 1 0,0 0-1,-1-1 1,1 1-1,-1 0 1,0 0-1,-3-7 1,-3-7 4,-1 1 0,0 0 0,-2 1 0,0 0 0,-16-21 0,9 14 0,-18-34 1,33 53-16,-1 0 0,1 1 0,0-1 1,0 0-1,0 0 0,0 0 1,1 0-1,0 0 0,0 0 1,1-1-1,-1 1 0,1 0 1,0 0-1,0-1 0,1 1 0,0 0 1,0 0-1,0 0 0,0 0 1,1 0-1,0 0 0,0 0 1,0 0-1,1 1 0,0-1 1,-1 1-1,8-8 0,8-6-29,1 1-1,1 0 0,0 1 1,1 2-1,1 0 1,41-19-1,20-13-14,-71 38 43,5-2 53,0-1 0,-1 0 0,23-22 0,-37 24-32,-2 9-6,0 0 0,0 0-1,0 0 1,0 0 0,0 0-1,0 0 1,0 0 0,-1 0-1,1 0 1,0 0 0,0 0-1,0 0 1,0 0-1,0 0 1,0 1 0,0-1-1,0 0 1,0 0 0,0 0-1,-1 0 1,1 0 0,0 0-1,0 0 1,0 0 0,0 0-1,0 0 1,0 0 0,0 0-1,0 0 1,0 0 0,-1 0-1,1-1 1,0 1-1,0 0 1,0 0 0,0 0-1,0 0 1,0 0 0,0 0-1,0 0 1,0 0 0,0 0-1,0 0 1,-1 0 0,1 0-1,0 0 1,0 0 0,0-1-1,0 1 1,-8 22 76,0 0 0,1 0 0,1 1 1,-4 43-1,-49 410 960,53-416-814,3 107 0,4-142-185,1 0 0,2-1 0,0 1 0,2-1 0,1 0 0,0 0 0,13 25 0,-11-32-299,2 0 0,0 0 0,1-1 0,0-1 0,1 0 0,1-1 0,0 0 0,1-1-1,1-1 1,0 0 0,0-1 0,30 14 0,-45-24 192,0-1 0,0 1-1,1-1 1,-1 1 0,0-1 0,0 0 0,1 0-1,-1 0 1,0 1 0,0-1 0,1-1 0,-1 1-1,0 0 1,1 0 0,1-1 0,1 1-121,0 0-393,1-4 20,-2 1 458,0 0 0,0 1 0,0-1 0,-1 0 0,1-1 0,-1 1 0,0 0 0,0-1 0,0 1 0,0-1 0,-1 0 0,0 1 0,1-1 0,-1 0 0,0 0 0,-1 0 0,1 0 0,-1 0 0,0 0 0,0-6 0,-2-9-89,0 0 1,-2 0-1,0 0 0,-1 1 0,-1 0 0,-1 0 0,0 0 1,-1 1-1,-1 0 0,-1 1 0,-20-27 0,6 13 156,-2 2-1,0 0 1,-2 2 0,-59-42-1,65 53 345,0-2 0,1 0 1,-32-34-1,51 49-81,6-4-27,0 1-184,1 0 1,-1 0 0,1 0 0,0 1 0,1 0 0,-1 0 0,1 0-1,0 1 1,0-1 0,0 2 0,0-1 0,0 1 0,11-3 0,288-86-4134,-106 34-1173,-139 38 2616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14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224 365 6229,'1'-4'-182,"7"-33"-22,17-98 1095,-23 116-502,0 0 0,-1 0 0,-2 1 1,1-1-1,-5-22 0,4 39-335,0-1 1,0 0-1,0 0 0,0 0 1,0 1-1,0-1 1,-1 1-1,1-1 1,-1 1-1,0-1 0,0 1 1,0 0-1,0 0 1,0 0-1,0 0 0,0 0 1,-1 1-1,1-1 1,-1 1-1,1-1 0,-1 1 1,0 0-1,0 0 1,1 0-1,-1 0 1,0 1-1,0-1 0,0 1 1,0-1-1,0 1 1,0 0-1,0 0 0,1 1 1,-1-1-1,-3 1 1,-3 2 26,0 0 1,1 1 0,0 0-1,-1 0 1,1 1-1,1 0 1,-1 0 0,1 1-1,0 0 1,0 0-1,1 1 1,0 0 0,0 0-1,0 0 1,1 1-1,0 0 1,1 0 0,0 0-1,-5 13 1,0 7 231,1 0 0,1 1-1,-5 56 1,11-78-223,1 0 0,0 0 0,1-1 0,0 1 0,0 0 0,0 0 0,1-1 0,-1 1-1,2 0 1,-1-1 0,1 0 0,4 8 0,-4-12 5,-1 1 0,1-1-1,0 0 1,0 0 0,0 0 0,0-1 0,0 1-1,1-1 1,-1 0 0,0 0 0,1 0 0,-1 0-1,1 0 1,-1-1 0,8 1 0,-7-1 180,1-3-3,10-3 64,0-1-1,-1 0 0,0-1 1,20-15-1,63-55 1619,-95 76-1921,0 1-1,0-1 1,0 1-1,0-1 1,0 1 0,0 0-1,0 0 1,1 0-1,-1 0 1,1 0-1,-1 0 1,1 1 0,-1-1-1,4 1 1,-3-1-41,1 1 80,19 22 37,-9-9-52,0 1 1,-1 0-1,21 30 1,26 61-1725,-23-36-4278,-30-49-2800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38:29.3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 0 9397,'0'4'-370,"4"34"673,7-9 7101,-11-25-7167,0 1 0,-1 0 0,1-1 0,-1 1 0,0-1 1,-1 1-1,-1 5 0,1-6 119,1-4-299,1 0 0,-1 0 0,0 1 0,1-1 0,-1 0 1,1 1-1,-1-1 0,1 1 0,-1-1 0,1 1 0,-1-1 0,1 1 0,-1-1 0,1 1 0,0-1 0,-1 1 0,1-1 0,0 1 0,-1 1 1,1-1 35,-1 0 0,1 0 0,-1 0 0,1-1 0,-1 1 0,1 0 0,-1 0 0,0 0 0,1 0 0,-1-1 0,0 1 1,0 0-1,0-1 0,0 1 0,1-1 0,-1 1 0,0-1 0,0 1 0,0-1 0,-2 1 0,-13 0 266,12-1 558,0-3-665,-25-28 436,27 29-515,1-2-19,0-14 282,1 11-1660,0-1 0,1 1 0,0-1 0,3-10 0,-3 15-1136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23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268 343 7397,'-2'-2'-246,"-21"-19"-38,20 19 314,0-1 70,-42-29 1325,42 30-1121,-3-2 104,6 4-351,0-1 0,0 1-1,-1-1 1,1 1 0,0 0 0,-1-1-1,1 1 1,0-1 0,-1 1-1,1 0 1,-1-1 0,1 1 0,-1 0-1,1 0 1,-1-1 0,1 1-1,0 0 1,-1 0 0,1 0 0,-1-1-1,0 1 1,1 0 0,-1 0 0,1 0-1,-1 0 1,-17-3 256,14 2 353,-1 4-282,-5 4-129,1 0 0,-1 1 0,1 0 0,1 0 0,0 1 0,0 0 0,0 1 0,1 0-1,1 0 1,-11 21 0,9-15 32,1 1 0,1-1 0,0 1 1,1 1-1,1-1 0,0 1 0,0 19 0,4-29-181,0 0 1,1 0-1,0 0 0,0 0 1,1 0-1,0 0 0,1-1 1,0 1-1,0-1 0,0 1 1,1-1-1,0 0 0,1 0 1,-1-1-1,1 1 0,0-1 1,1 0-1,9 8 0,-5-6 24,0 0-1,0 0 1,1-1-1,0 0 0,1-1 1,-1-1-1,1 1 1,0-2-1,1 0 1,17 4-1,-26-7-11,2-3-18,-5 2-95,1 0 7,0 0 0,0-1 0,0 1 0,0-1 0,0 1 1,0-1-1,0 0 0,0 1 0,0-1 0,0 0 0,0 0 0,-1-1 0,1 1 1,0 0-1,-1-1 0,1 1 0,-1-1 0,0 1 0,1-1 0,-1 1 0,0-1 0,2-2 1,-2-10-21,0 0 0,-1 1 0,-1-1 0,0 0 0,0 1 0,-2-1 0,-7-25 0,10 37 5,-12-85-450,12 80 408,0 1 1,0-1-1,1 1 1,0-1 0,0 1-1,1-1 1,-1 1 0,2 0-1,-1 0 1,1-1-1,-1 2 1,2-1 0,-1 0-1,1 1 1,4-7-1,20-11-190,-27 22 224,-1 1 0,1-1 0,0 0 0,0 1 1,0-1-1,0 0 0,0 1 0,0 0 0,0-1 0,0 1 0,0 0 1,0-1-1,1 1 0,-1 0 0,0 0 0,0 0 0,0 0 0,0 0 1,0 0-1,0 0 0,1 0 0,-1 0 0,0 1 0,0-1 0,0 0 1,0 1-1,0-1 0,0 1 0,2 1 0,0 2 8,1 0 0,-1 0 1,0 1-1,0-1 0,0 1 0,0 0 0,-1 0 0,0 0 0,0 0 1,0 0-1,-1 1 0,0-1 0,1 7 0,2 25 19,-1-13 19,0 0 1,12 43-1,-13-61-18,0 1 0,1 0-1,0-1 1,0 0 0,1 1 0,0-1-1,0-1 1,0 1 0,1-1 0,0 1-1,0-1 1,0-1 0,12 9 0,-13-10-8,1-1 1,-1 0-1,1 0 1,0 0 0,0-1-1,0 0 1,0 0-1,0 0 1,0 0-1,0-1 1,1 0-1,-1 0 1,0 0-1,0 0 1,0-1 0,7-2-1,-4 1-5,1 0 0,-1-1 0,0 0 0,0-1 0,0 0-1,-1 0 1,1-1 0,11-8 0,-14 8-12,-1-1-1,1 1 1,-1 0-1,0-1 1,0 0-1,0 0 1,-1 0-1,5-14 0,-7 18 6,-1 0 0,1 0 0,-1 0 0,0 0 0,1 0 0,-1 0 0,0 0 0,0 0 0,0 0-1,0 0 1,-1 0 0,1 0 0,0 0 0,-1 0 0,0-2 0,-1-3-4,0-1 0,0 0-1,-1 0 0,0 0 0,0 1 1,0-1-1,-1 1 0,0 0 0,-8-10 0,-47-52-78,34 42 42,22 23 53,-29-37-252,30 39 213,1-1-1,0 1 1,0 0-1,-1-1 1,1 1-1,1 0 1,-1-1-1,0 1 1,1-1-1,-1 0 0,1 1 1,0-1-1,-1 1 1,1-1-1,1 0 1,-1 1-1,0-1 1,1-3-1,3-2-44,1-1 0,-1 1-1,1 0 1,1 0 0,0 0-1,0 1 1,0-1-1,13-9 1,70-51-266,-17 14 359,10-20 195,-80 71-218,-1 2 4,-1 1 0,0-1 1,1 1-1,-1-1 0,0 1 0,1-1 0,-1 1 1,1-1-1,-1 1 0,1-1 0,-1 1 0,1 0 1,0-1-1,-1 1 0,1 0 0,-1 0 0,1-1 1,0 1-1,-1 0 0,1 0 0,0 0 0,-1 0 1,1-1-1,0 1 0,-1 0 0,1 0 1,0 1-1,-1-1 0,1 0 0,0 0 0,6 38 78,-2 0-1,-1 1 1,-2 46-1,1 10 314,1-34-60,9 89 527,-10-127-654,1-1 1,2 0-1,0 0 1,15 33 0,-19-50-174,1 0 1,0-1 0,1 1 0,-1 0 0,1-1 0,0 0 0,0 1 0,0-2 0,0 1-1,1 0 1,0-1 0,-1 0 0,1 0 0,0 0 0,1-1 0,-1 0 0,0 0 0,1 0-1,-1 0 1,1-1 0,0 0 0,-1 0 0,1-1 0,0 0 0,0 0 0,10-1-1,-5 0-6,-1 0-1,0-1 0,0 0 0,0-1 1,-1 0-1,1-1 0,-1 0 0,1 0 0,-1-1 1,0 0-1,-1-1 0,0 1 0,1-2 0,11-11 1,-13 9-26,-1-1 0,0 0 1,0 0-1,-1 0 0,0 0 1,-1-1-1,0 0 0,-1 0 1,0 0-1,0 0 0,-1-1 1,-1 1-1,0-15 0,-1 23-5,0-1 0,0 1 0,-1 0 0,1 0 0,-1 0 0,0-1 0,0 1-1,0 0 1,0 0 0,-1 0 0,1 0 0,-1 1 0,-3-6 0,2 5-1,2 1 2,-1 1 0,1 0 0,-1 0-1,1 0 1,-1 0 0,0 0 0,0 0 0,0 0 0,0 0 0,1 1-1,-1-1 1,0 1 0,0-1 0,0 1 0,0 0 0,0 0 0,0 0 0,0 0-1,0 0 1,-3 1 0,4-1 5,-1 0-3,-1 1-1,0-1 1,1 1-1,-1 0 1,1 0 0,-1 0-1,1 0 1,-1 0-1,1 0 1,0 1-1,-1-1 1,1 1 0,0 0-1,0 0 1,0-1-1,-2 4 1,-1-1-10,2-1 6,0 0 1,0-1 0,1 1-1,-1 0 1,0 0 0,1 0-1,0 1 1,0-1 0,0 1-1,0-1 1,0 1 0,1 0-1,0-1 1,0 1 0,0 0 0,0 0-1,0 0 1,1 0 0,0 0-1,-1 0 1,2 0 0,-1 0-1,0 0 1,1 0 0,0 0-1,-1-1 1,2 1 0,-1 0-1,0 0 1,1-1 0,0 1-1,0-1 1,0 1 0,0-1-1,0 0 1,1 1 0,-1-1 0,1-1-1,0 1 1,0 0 0,0-1-1,0 1 1,1-1 0,6 3-1,7 4-415,2-1-1,-1 0 0,1-2 1,1 0-1,-1-1 0,1-1 1,0-1-1,35 1 0,-22-4-473,1-1 1,-1-1-1,0-2 0,50-12 0,-63 10 736,-2 0 1,1-1-1,-1-1 0,0 0 1,0-1-1,22-17 1,-29 19 263,-1-1 0,-1-1 0,1 1 0,-2-1 0,1-1 0,-1 1 0,0-2 0,-1 1 0,-1-1 0,11-21 0,-15 25 20,-1 1 0,0 0 1,0 0-1,-1 0 0,1-1 0,-1 1 0,-1 0 0,1 0 0,-1-1 1,0 1-1,-1 0 0,1 0 0,-1 0 0,0 0 0,-1 0 0,0 1 1,0-1-1,0 1 0,-6-9 0,7 11-48,-1 1 0,1-1 0,-1 1 0,1-1 0,-1 1 0,0 0 0,0 0 0,0 0 0,0 0-1,0 0 1,0 1 0,-1-1 0,1 1 0,0 0 0,-1 0 0,1 0 0,-1 1 0,0-1 0,1 1 0,-7 0 0,5 0 10,-1 0 0,0 1 0,1 0 0,-1 0 0,1 1 0,-1-1 0,1 1 0,0 0 0,-1 0 0,1 1 0,-5 3 0,0 2 90,0 0 0,1 1 0,0 0 0,0 0 0,1 1 1,-9 14-1,1 2 274,-19 41 0,30-55-314,1 0 0,0 0 0,0 1 0,1-1 0,1 1 1,0 0-1,1 0 0,0 16 0,1-25-92,0 0 1,1 0-1,0 0 1,-1 1-1,1-1 1,0 0-1,1-1 0,-1 1 1,1 0-1,0 0 1,0-1-1,0 1 1,0-1-1,1 1 0,-1-1 1,1 0-1,0 0 1,0 0-1,4 3 1,-5-5-10,1 0 1,-1 0 0,1 0-1,-1-1 1,1 1 0,-1-1-1,1 0 1,-1 1 0,1-1-1,0 0 1,-1 0 0,1-1-1,0 1 1,-1 0 0,5-2-1,-6 1-48,6-1 102,0-1 0,-1 0 0,1 0 0,-1-1 0,0 0 0,0 0 0,0-1 1,-1 1-1,9-10 0,-6 6 40,28-25 287,-34 32-380,5-3 11,-7 3-44,1 1-1,-1-1 1,0 1 0,1 0-1,-1-1 1,0 1 0,1 0-1,-1 0 1,1-1 0,-1 1-1,0 0 1,1 0 0,-1-1-1,1 1 1,-1 0 0,1 0-1,-1 0 1,1 0 0,-1 0-1,1 0 1,-1 0 0,1 0 0,-1 0-1,1 0 1,-1 0 0,0 0-1,1 0 1,-1 0 0,1 0-1,-1 0 1,1 0 0,-1 1-1,1-1 1,-1 0 0,1 1-1,5 3-165,-1 1 0,1 0 0,-1 0 0,0 1 0,-1-1 0,1 1-1,-1 0 1,3 6 0,5 12-4867,-3 2-6544,-4-11 7252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15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1 174 7309,'10'-24'-338,"-6"12"667,1 0 1,0 0 0,1 0 0,14-20-1,-18 30 350,5 4-319,2 1-204,-1 0 1,1 1 0,-1 0 0,0 0 0,0 1 0,0 0-1,0 0 1,10 11 0,-2 0 263,-1 1 1,-1 1-1,0 1 1,-1-1-1,-1 2 1,-1 0-1,-1 0 1,-1 1-1,11 37 0,-18-33 599,-3-13 239,1-11-1179,0-1-1,0 0 0,0 0 1,0 0-1,0 0 0,-1 2 1489,1-2-1489,-1 0 0,1 0 0,0 0 1,0 0-1,0 0 0,0 0 1,0 0-1,0 0 0,0 0 1,-1 0-1,1 0 0,0 0 1,0 0-1,0 0 0,0 0 1,0 0-1,0 0 0,0 0 1,0 0-1,-1 0 0,1 0 0,0 0 1,0 0-1,0 0 0,0 0 236,-1 0-236,-4-5 34,1 2-36,0 0 0,1 0-1,-1 0 1,1-1 0,0 1 0,0-1-1,0 0 1,1 0 0,-1 0-1,1 0 1,0 0 0,0 0 0,0 0-1,1-1 1,0 1 0,-2-8-1,2 2 5,0 0-1,1 0 0,0 0 0,0 0 0,1 0 0,1 0 0,-1 0 0,2 0 0,-1 0 1,1 0-1,1 1 0,0 0 0,0 0 0,1 0 0,0 0 0,0 0 0,1 1 0,0 0 0,9-9 1,-1 5-31,-1 1 0,2 0 0,-1 1 0,2 0 0,-1 1 0,1 1 0,1 0 0,-1 1 0,1 1 0,0 1 0,28-5 1,-36 8-41,1 1 0,-1 0 0,1 1 0,-1 0 0,1 0 0,-1 1 1,0 1-1,1-1 0,-1 1 0,0 1 0,0 0 0,0 0 1,0 1-1,0 0 0,-1 0 0,0 1 0,0 0 0,0 1 1,-1 0-1,1 0 0,-1 0 0,-1 1 0,10 11 0,-1 5-223,-1 1-1,0 0 1,14 38 0,8 15-3078,-36-77 3291,33 54-5612,-29-49 4431,1 0 1,-1 0-1,1 0 0,0-1 1,0 0-1,1 0 1,8 5-1,3-2-3472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16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391 390 8889,'2'-4'-479,"3"-15"317,0 0 0,-2-1 1,0 0-1,-1 0 0,-1-21 0,-2-3 904,-8-49 0,8 86-607,-1-1 0,0 1-1,0 0 1,0 0 0,-1 0-1,0 0 1,-7-12-1,8 16-65,0 0-1,0 0 0,-1 0 0,1 1 0,-1-1 1,1 1-1,-1-1 0,0 1 0,0 0 0,0 0 1,0 0-1,0 0 0,0 0 0,-1 1 0,1 0 1,-1 0-1,1 0 0,-1 0 0,-4-1 0,-6 2 110,0 0-1,0 1 1,0 1-1,0 0 1,0 1-1,0 0 1,1 1-1,0 1 1,-1 0-1,2 1 1,-1 0-1,1 1 1,-20 14-1,24-15-56,-1 0 1,1 1-1,1-1 1,-1 2-1,1-1 0,1 1 1,-1 0-1,1 1 0,1-1 1,-1 1-1,1 1 0,1-1 1,0 0-1,0 1 0,1 0 1,0 0-1,1 0 0,0 0 1,-1 17-1,3-20-29,1-1 0,-1 1 0,1 0-1,0-1 1,1 1 0,0-1 0,0 0 0,0 1 0,1-1-1,-1 0 1,5 6 0,-5-9 23,1 0 0,-1 0-1,1 0 1,-1 0 0,1 0 0,0-1 0,0 0 0,0 1 0,0-1-1,1 0 1,-1 0 0,0-1 0,1 1 0,0-1 0,-1 1-1,1-1 1,0 0 0,-1-1 0,1 1 0,0-1 0,6 1-1,-1-2 65,0 0-1,0 0 0,0-1 0,0 0 0,-1-1 0,1 1 0,-1-2 0,1 1 0,-1-1 0,0 0 0,12-9 0,-1-1 163,-1-1-1,-1 0 1,26-30-1,51-53 797,-92 97-1127,0 0-1,1 0 1,-1 1-1,0-1 1,0 1-1,0-1 1,0 1-1,1 0 1,-1 0-1,0 0 1,0 0 0,1 0-1,-1 1 1,0-1-1,0 0 1,0 1-1,1 0 1,-1 0-1,0-1 1,0 1-1,3 2 1,-3-2-14,6 3 13,1 1 0,-1 0 0,0 0 0,0 1 0,0 0 0,-1 0 0,11 12 1,40 54-709,-49-59 371,70 102-5004,-67-94-693,17 40 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16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4 139 8557,'-3'-76'-1290,"7"42"1266,6 23 131,-6 8-92,-2 1 27,3 2 14,17-1 18,-17 1 28,1 3 34,6 5 117,-1 0-1,0 1 1,-1 0-1,0 1 0,0 0 1,-1 0-1,-1 1 1,1 1-1,-2-1 0,0 1 1,0 0-1,-1 1 0,0 0 1,-1 0-1,-1 0 1,0 0-1,3 18 0,-7-29-112,0-1 0,1 1-1,-1-1 1,0 1-1,0-1 1,0 1-1,0-1 1,0 1-1,-1-1 1,1 1-1,0-1 1,-1 1-1,1-1 1,-1 1-1,1-1 1,-1 0-1,0 1 1,0-1-1,0 0 1,1 0 0,-3 2-1,1 0 2055,-4-11-1734,-1 1-285,5 4-116,0 1 0,0-1 0,0 1 1,0-1-1,0 0 0,0 0 0,1 1 0,0-1 1,-1 0-1,1 0 0,0-1 0,0 1 0,1 0 1,-1 0-1,1 0 0,-1-6 0,1-7 243,1 0-1,1 0 1,5-25 0,-6 34-255,1 1-1,0 0 1,0-1 0,1 1 0,0 0 0,0 0-1,0 0 1,1 0 0,0 1 0,0 0-1,0 0 1,1 0 0,6-5 0,-7 7-160,0 0 1,0 0 0,0 1 0,1 0-1,0 0 1,-1 0 0,1 0 0,0 1-1,0 0 1,-1 0 0,1 0-1,0 1 1,0-1 0,0 1 0,0 0-1,0 1 1,7 0 0,-3 1-406,-1 1 0,1-1 1,-1 1-1,0 1 0,0-1 1,0 1-1,0 1 0,6 5 1,-2-2-1755,0 2 1,-1-1-1,18 21 0,-16-15-1190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16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82 7117,'2'-4'-120,"0"0"1,0 0 0,0 0 0,0 0 0,0 1 0,1-1 0,0 1-1,-1-1 1,1 1 0,7-5 0,-7 6-4,2 3 42,-1-1 99,0 1 0,1 0 1,-1 1-1,0-1 0,0 1 1,0 0-1,0 0 0,0 0 0,0 0 1,-1 1-1,1-1 0,-1 1 1,1 0-1,-1 0 0,0 0 0,0 1 1,-1-1-1,4 6 0,-1-2 246,0 1 0,-1 0 0,0 0 0,0 1 0,-1-1 0,0 1 0,-1 0 0,0-1 0,0 1 0,-1 0 0,1 16 1,-2-22 14,-1 1 0,1-1 0,-1 1 0,0-1 0,0 0 1,0 1-1,0-1 0,-3 5 0,1-2 169,2-3 313,-7-2 240,-1 3-557,1-10 2629,-9-20-2593,12 15-51,5 3-320,1 0 0,0 0 1,0 1-1,0-1 0,1 0 1,0 1-1,0 0 0,1-1 1,0 1-1,0 0 0,1 0 1,0 1-1,0-1 0,9-10 0,-5 9-147,-1 1 0,1 0-1,1 0 1,-1 1-1,1 0 1,0 0 0,0 1-1,1 1 1,-1-1-1,13-2 1,-6 2-573,-1 1 0,1 1-1,0 0 1,0 1 0,1 1 0,23 1 0,-26 1-630,0 1 0,0 0 0,1 1 0,-1 0 0,-1 1 0,1 0 0,15 9 0,-3 0-2180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17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400 306 7357,'1'-5'-200,"3"-9"330,-2 0 1,0 0-1,0 0 0,-2-1 0,0-22 0,-2 23 189,-1 1-1,0-1 1,-1 1-1,0 0 1,-9-18 0,10 25-202,0 0 0,-1 1 1,1 0-1,-1 0 1,0 0-1,-1 0 0,1 0 1,-1 1-1,0 0 1,0 0-1,0 0 0,-1 1 1,-10-6-1,7 6-29,1 0-1,-1 0 1,0 1-1,0 0 0,1 1 1,-1-1-1,0 2 1,0-1-1,-1 1 1,1 1-1,0 0 1,0 0-1,1 1 1,-1 0-1,0 0 1,0 1-1,1 0 1,0 1-1,-1-1 1,1 2-1,1-1 1,-13 10-1,12-8-32,0 1 0,0 0-1,1 0 1,-1 1 0,2 0 0,-1 0 0,1 0-1,1 1 1,-1 0 0,2 0 0,-1 0 0,1 1-1,0 0 1,1 0 0,0 0 0,1 0-1,0 0 1,-1 21 0,4-27-23,-1 1 1,1 0-1,0-1 1,0 1-1,0-1 0,1 1 1,0-1-1,0 1 1,0-1-1,0 0 0,1 0 1,-1 0-1,1 0 0,0-1 1,0 1-1,0-1 1,1 1-1,0-1 0,-1 0 1,1-1-1,0 1 1,0-1-1,0 1 0,1-1 1,-1 0-1,0-1 0,1 1 1,-1-1-1,1 0 1,0 0-1,-1 0 0,1-1 1,0 0-1,0 1 1,-1-2-1,1 1 0,6-2 1,4-2 147,1-1 1,0-1-1,-1 0 0,0-1 1,-1-1-1,1 0 1,-1-1-1,-1 0 1,24-22-1,33-44 766,20-19 140,-88 92-855,4 7-189,4 7-6,0 0-1,0 0 1,-1 1 0,12 22 0,-13-20-4,1 0 0,0-1 0,1-1 0,1 1 1,20 19-1,-24-27-20,-1-1 1,1 0-1,0-1 0,0 1 1,1-2-1,-1 1 0,1-1 1,0 0-1,0 0 0,11 1 1,-14-3-1,-1-1 1,1 0 0,0 0 0,0 0 0,-1 0 0,1-1 0,0 0 0,-1 0-1,1 0 1,-1-1 0,1 0 0,-1 1 0,0-1 0,0-1 0,1 1 0,-2-1-1,1 0 1,0 1 0,0-2 0,3-3 0,6-7 66,-2 0 1,1 0-1,-2-1 0,0-1 0,8-18 1,34-85 174,-39 86-227,-12 30-46,-1 16 3,-1 14 42,1 0 0,1 0 1,1-1-1,1 1 0,12 44 0,-12-64-1,1 3-4,0 0 0,0 0-1,1 0 1,6 9 0,-9-16-3,-1-1 1,1 0-1,0 0 0,0 0 1,0 0-1,0 0 0,0 0 1,1-1-1,-1 1 0,0-1 1,1 1-1,-1-1 0,1 0 0,0 0 1,-1 0-1,1 0 0,0 0 1,0-1-1,-1 1 0,7-1 1,-6 0 7,0-1 1,0 1-1,1-1 1,-1 0-1,0 0 1,0-1-1,0 1 1,0 0-1,0-1 1,0 0-1,-1 0 1,1 0-1,-1 0 1,1 0-1,-1 0 0,0-1 1,1 1-1,-1-1 1,0 1-1,1-5 1,7-8 130,-1-1 0,10-25 0,-10 20-58,13-26 74,-8 14-43,2 1 0,25-38 0,-30 61-89,-4 1 12,-2 13-29,-1-1-19,0 1 0,0 0 1,0 0-1,0 1 1,-1-1-1,1 1 1,-2 0-1,1-1 1,0 1-1,2 12 1,1 10 12,4 37 1,-6-41-10,27 213-2,0 441 0,-31-663-19,-1 21-68,-1 1 0,-10 49 0,10-77 52,0 0 0,-1 0 1,0 0-1,0-1 0,0 1 1,-1-1-1,-1 0 0,1 0 1,-1 0-1,-1-1 0,1 0 1,-1 0-1,-1 0 0,-12 11 1,12-15-11,1 1 0,-1-1 0,0 0 0,0-1 0,0 1 1,0-1-1,0-1 0,0 1 0,-1-1 0,1-1 0,0 1 0,-1-1 0,1 0 0,0-1 1,-1 0-1,-7-2 0,-15-3-163,1-2 0,-42-17-1,55 19 130,-20-8-140,2 0 1,0-2-1,-47-31 1,71 41 127,1-1 1,-1 0 0,1 0-1,0-1 1,1 0-1,0-1 1,1 0 0,-1 0-1,2-1 1,-1 1-1,1-2 1,1 1 0,0 0-1,0-1 1,-4-17-1,7 17-48,1 0-1,0 1 0,1-1 0,0 0 1,1 1-1,0-1 0,0 0 0,1 1 1,7-21-1,2 2-311,1 0 1,18-29-1,-12 27-121,1 0-1,1 2 0,2 0 1,1 2-1,1 0 0,1 2 1,44-35-1,-26 29-723,1 1-1,1 3 1,1 1-1,75-29 1,28 1-3041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19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450 181 8625,'17'-49'-1486,"-16"46"1390,-2-2 67,-2-16 52,2 16 41,0 0 52,0 1-44,0-1 0,0 1 0,0 0 0,-1-1-1,1 1 1,-1 0 0,0 0 0,0 0 0,-1 0-1,0 0 1,1 0 0,-1 1 0,0 0 0,0-1-1,-1 1 1,-6-5 0,7 6-14,-1-1 0,0 1 0,1 0 0,-1 0 0,0 0 0,-1 0 0,1 1 0,0-1 0,0 1 0,-1 0 0,1 1 0,0-1 0,-1 1 0,1 0 0,-1 0 0,1 0 0,-1 0 0,1 1 0,0 0 0,-6 1 0,-11 5 117,0 2 1,1 0 0,0 0 0,0 2 0,1 1 0,1 0 0,0 2 0,0 0 0,2 0 0,-1 2 0,2 0-1,0 1 1,1 0 0,1 2 0,1-1 0,0 1 0,-10 26 0,19-38-71,1-1 0,-1 1 0,2 0 0,-1 0 0,1 0 0,-1 12 0,2-15-47,1 0 1,-1-1 0,0 1-1,1-1 1,0 0-1,-1 1 1,2-1 0,-1 1-1,0-1 1,1 0 0,-1 0-1,1 0 1,0 0-1,0 0 1,3 4 0,-4-6-34,0 0 1,0 0 0,0 0 0,1 0-1,-1 0 1,0-1 0,0 1 0,1 0 0,-1-1-1,0 1 1,1-1 0,-1 1 0,0-1-1,1 0 1,1 1 0,1 0 48,-3-1-50,1 1-1,-1 0 1,1-1 0,-1 0-1,1 1 1,0-1-1,-1 0 1,1 1-1,-1-1 1,1 0 0,0 0-1,-1-1 1,1 1-1,-1 0 1,1 0-1,2-2 1,1 1 49,-2 1-43,-1 0 0,1 0 0,0 0 0,-1-1 0,1 1 0,0-1 1,-1 0-1,1 0 0,-1 0 0,1 0 0,-1 0 0,5-3 0,1-1 47,14-7 226,0 0 1,-1-1-1,-1-2 0,0 0 1,22-22-1,76-90 2085,-117 126-2364,1-1 1,-1 1-1,1 0 0,0-1 0,-1 1 0,1 0 1,0 0-1,0 0 0,0 0 0,0 1 0,0-1 0,0 0 1,0 1-1,0-1 0,0 1 0,0 0 0,3 0 1,-2 0-31,1-1 76,2 4 0,9 6-85,0 0-1,-1 1 0,0 1 1,-1 1-1,0-1 1,-1 2-1,17 21 0,21 38-3269,-11 1-5463,-37-67 5788,3 6-767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19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28 8053,'2'-2'-117,"0"0"107,-1 0 0,1 0 1,-1 0-1,1 0 0,0 0 0,0 1 1,0-1-1,0 1 0,0-1 0,1 1 0,-1 0 1,0 0-1,1 0 0,-1 0 0,0 0 0,1 0 1,-1 1-1,4-1 0,-2 1 173,1 4 44,3 3-80,1 1 0,-1 1-1,0-1 1,-1 2 0,0-1 0,0 1-1,-1 0 1,-1 0 0,1 0-1,-2 1 1,1 0 0,2 13 0,2 7 529,-2 0 0,-1 0 0,3 41 0,-9-67-247,0 0 0,0 1 0,0-1 0,0 0 0,-1 0 0,-2 10 0,2-12 2022,-1-6-2336,0-1-1,0 1 0,0 0 0,0-1 1,-1 1-1,-4-5 0,0 1 27,6 6-92,-1 0-1,1-1 1,0 1 0,0-1-1,0 1 1,0-1-1,1 1 1,-1-1 0,0 1-1,1-1 1,-1 0 0,1 1-1,-1-1 1,1 0 0,0 1-1,0-1 1,0 0-1,0-2 1,0-3 64,-2-4 26,1-1 0,0 1 0,1-1 1,0 1-1,1-1 0,0 1 0,1-1 1,0 1-1,1 0 0,0 0 0,8-19 1,-6 22-83,-1 0 1,1 0-1,0 1 1,1 0-1,0 0 1,0 0-1,1 0 0,0 1 1,0 0-1,0 1 1,1-1-1,-1 2 1,1-1-1,1 1 1,12-5-1,-15 7-29,-1 1 0,1-1-1,-1 1 1,1 1-1,0-1 1,-1 1-1,1 0 1,0 0-1,-1 1 1,1 0 0,-1 0-1,1 0 1,-1 1-1,1-1 1,-1 1-1,0 1 1,1-1 0,-1 1-1,-1-1 1,1 2-1,0-1 1,-1 0-1,1 1 1,-1 0-1,0 0 1,4 6 0,1 2-23,-1 0 1,0 1 0,-1 0 0,0 1 0,-2-1-1,8 24 1,-9-23-381,1 0 1,1-1-1,0 1 0,0-1 1,2 0-1,-1-1 0,11 12 1,-8-13-476,0-1 1,1 0 0,0-1 0,1 0-1,22 12 1,-20-13-1410,0-2-1,26 9 1,-17-8-1893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0.4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414 588 8129,'8'-5'-109,"12"-6"-108,-2-1-1,1-1 1,20-20 0,-35 29 341,0 0 0,0 0 0,0 0 0,0-1 1,-1 0-1,0 1 0,0-1 0,0 0 0,-1-1 0,1 1 0,-1 0 0,0-1 0,-1 1 0,0-1 1,1 0-1,-2 1 0,1-1 0,-1-10 0,0 16-117,0-4 102,0 0 0,0 0 0,-1 0 0,0 0-1,0 0 1,0 0 0,0 0 0,0 1 0,-1-1 0,0 0 0,1 1 0,-1-1-1,-1 1 1,1 0 0,0 0 0,-1 0 0,0 0 0,1 0 0,-1 0 0,-6-3-1,-4 0 5,1 1-1,-1 1 0,0 0 0,-1 1 1,1 0-1,0 1 0,-1 1 1,1 0-1,-1 1 0,0 0 0,1 1 1,-1 1-1,1 0 0,-1 1 0,1 0 1,-13 5-1,4 0 0,0 0-1,1 1 1,0 1 0,0 1 0,1 1-1,1 1 1,0 1 0,-31 29 0,42-36-39,1 1 1,1 0-1,0 0 0,0 0 1,0 1-1,1 0 1,0 1-1,1-1 1,0 1-1,1-1 0,-5 20 1,8-24-30,-1 0 0,0 0 0,1 0 0,0 1 0,1-1 0,-1 0 0,1 0 0,0 0 0,0 0 0,0 0 0,1 0 0,0 0 0,0 0 0,0-1 0,0 1 0,1-1 1,0 1-1,0-1 0,0 0 0,0 0 0,1 0 0,0-1 0,-1 1 0,10 5 0,-5-3 13,0-1 0,1 0 0,-1-1 1,1 0-1,0 0 0,0-1 0,1 0 0,-1-1 1,1 0-1,-1 0 0,18 0 0,-12-2 9,-1-1 0,0-1 0,0 0 0,1-1 0,-1 0 0,-1-1 0,18-7 0,0-4 109,-2 0 1,0-2 0,-1-1 0,-1-1 0,0-1 0,27-28 0,-35 29-20,-1 0 1,-1-1-1,0 0 1,-2-2-1,-1 0 1,15-29-1,-22 37-75,-1 1 0,-1-1-1,0 0 1,-1-1 0,0 1 0,-1-1-1,-1 0 1,0 1 0,-1-1-1,-1 0 1,0 0 0,-4-23 0,2 29-48,-1-1 1,0 1-1,-1 0 1,1 0-1,-2 0 1,1 0 0,-1 1-1,-1 0 1,1 0-1,-2 0 1,1 1-1,-1 0 1,0 0 0,0 1-1,-1-1 1,1 2-1,-1-1 1,-9-4-1,10 7-9,1 0 1,0 0-1,-1 0 0,0 1 0,1 0 0,-1 0 1,0 0-1,0 1 0,0 0 0,0 1 0,0 0 0,0 0 1,0 0-1,0 1 0,0 0 0,0 0 0,0 1 0,0-1 1,0 2-1,1-1 0,-1 1 0,1 0 0,0 0 0,-1 1 1,-7 6-1,11-8 4,0 1 0,-1 0 1,1 0-1,0 0 0,1 0 1,-1 1-1,1-1 1,-1 1-1,1 0 0,0-1 1,0 1-1,1 0 0,-1 0 1,1 0-1,0 0 0,-1 7 1,1-5 7,1 1-1,0-1 1,1 0 0,0 1 0,0-1 0,0 0 0,0 0 0,1 0 0,0 0-1,4 7 1,3 5 27,2-1-1,0 1 0,0-2 0,2 0 1,27 28-1,-15-21-482,1-2-1,1-1 1,0-1 0,2-1 0,0-1-1,36 14 1,193 65-12737,-253-94 12748,37 11-5032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0.8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79 10869,'2'-52'-537,"-2"48"459,0-15 214,0 16 2545,-7 133-1098,10-2-546,8 177 1071,-3-205-2467,21 101 1,-2-96-3575,-3-41-3964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1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2 206 7373,'-1'-12'-45,"0"-1"0,1 1 1,1 0-1,0-1 0,1 1 1,0 0-1,1 0 0,0 0 1,6-13-1,-7 21 36,1-1 1,-1 1-1,1-1 0,0 1 1,0 0-1,0 0 0,0 0 1,1 1-1,0-1 0,0 1 1,0 0-1,0 0 1,0 0-1,1 0 0,-1 1 1,1 0-1,-1 0 0,1 0 1,0 0-1,0 1 0,0 0 1,0 0-1,0 0 1,10 1-1,-4 0 32,-1 2 0,1 0-1,-1 0 1,17 6 0,-19-6-1,-1 1 0,1 1 0,-1-1 0,0 1 0,0 0 0,0 1 0,-1-1 0,0 1 0,0 1 0,0-1-1,0 1 1,-1 0 0,0 0 0,0 1 0,4 7 0,-4-4 121,0-1-1,-1 1 0,-1 0 1,0 0-1,0 0 0,-1 1 1,0-1-1,-1 1 0,0-1 1,-1 18-1,-1-12-192,-1-1 0,0 1 0,-1 0 0,-1-1 0,0 1 0,-1-1 0,-1-1 1,-12 24-1,12-28-514,0 1 1,-1-1-1,-1 0 1,0 0 0,0-1-1,-14 12 1,6-9-1929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23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97 8801,'6'-17'-182,"-5"13"14,-1 4 172,0 0 0,0-1-1,0 1 1,0 0 0,0-1-1,0 1 1,0 0 0,0-1-1,1 1 1,-1 0 0,0-1-1,0 1 1,0 0 0,0-1-1,1 1 1,-1 0 0,0 0-1,0-1 1,1 1-1,-1 0 1,0 0 0,0 0-1,1-1 1,-1 1 0,0 0-1,1 0 1,-1 0 0,0 0-1,0 0 1,1-1 0,-1 1-1,0 0 1,1 0 0,-1 0-1,0 0 1,1 0 0,-1 0-1,1 0 1,-1 0-1,0 0 1,0 0 0,1 1-1,-1-1 1,0 0 0,1 0-1,-1 0 1,0 0 0,1 0-1,-1 1 1,0-1 0,0 0-1,1 0 1,-1 0 0,0 1-1,0-1 1,1 0 0,-1 0-1,0 1 1,0-1 0,0 0-1,1 1 1,-1-1-1,12 19 364,-1 0 1,-1 1-1,0 1 0,-1-1 0,8 34 0,-10-20 969,-1 1 0,2 52 0,-8-84-797,-4 17 548,3-16-73,-3-1-357,4-3-614,0 0 0,-1 1-1,1-1 1,0 0-1,-1 0 1,1 1-1,0-1 1,-1 0 0,1 0-1,0 0 1,-1 1-1,1-1 1,-1 0 0,1 0-1,-1 0 1,1 0-1,0 0 1,-1 0 0,1 0-1,-1 0 1,1 0-1,-1 0 1,1 0-1,0 0 1,-1 0 0,1 0-1,-1 0 1,1 0-1,0 0 1,-1-1 0,1 1-1,-1 0 1,1 0-1,0 0 1,-1-1 0,1 1-1,0 0 1,-1-1-1,1 1 1,0 0-1,-1-1 1,1 1 0,0 0-1,-1-1 1,-5-7 45,3 4-43,0 1 1,1-1-1,-1 0 1,1 0-1,0-1 0,0 1 1,-2-5-1,2 1 13,1 1-1,0-1 1,0 1-1,0-1 1,1 1-1,0-1 1,1 0-1,0 1 1,0-1-1,2-8 1,4-9 79,14-36-1,-14 44-92,1-1 0,1 1 0,0 1 0,14-19 0,-17 26-33,1 1-1,0 0 1,1 0 0,0 0 0,0 1-1,0 1 1,1-1 0,18-9-1,-7 10-12,-17 6 6,1 0 0,-1 0-1,0 0 1,1 0 0,-1 0-1,0 1 1,1 0 0,-1 0-1,0 0 1,0 0 0,0 0 0,1 0-1,-1 1 1,-1 0 0,1-1-1,4 4 1,-2 0 17,0 0-1,0 0 1,0 0-1,-1 1 1,0-1 0,0 1-1,5 10 1,-1 2 86,0 1 0,-2 0 1,0 0-1,6 38 0,-7-15 427,-2 54 0,2 5 527,-5-99-1050,0-1-1,1 1 1,0-1 0,-1 1 0,1-1 0,0 0 0,-1 1 0,1-1 0,0 0 0,0 0 0,0 0 0,0 0 0,1 0 0,-1 0-1,0 0 1,0 0 0,0 0 0,1 0 0,-1-1 0,0 1 0,1 0 0,-1-1 0,1 1 0,-1-1 0,1 0 0,-1 1 0,1-1 0,-1 0-1,1 0 1,2 0 0,8-1-486,0-1 0,0 0-1,-1 0 1,1-1 0,0-1-1,-1 0 1,0 0 0,0-1-1,-1 0 1,13-9 0,7-6-3449,0-2 1,32-29-1,-31 23-2229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1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5921,'5'-2'-272,"1"1"220,0 1 1,-1-1-1,1 1 1,0 0-1,0 0 1,-1 0 0,1 1-1,0 0 1,-1 0-1,1 1 1,-1-1-1,1 1 1,-1 0 0,9 5-1,-6-2 127,0 0 0,-1 1 0,0-1 0,0 1 0,0 1 1,-1-1-1,1 1 0,-2 0 0,8 11 0,6 13 641,-1 1 0,20 48 0,-31-62 388,-1 0 0,-1 0-1,5 30 5217,-15-56-5943,-15-23-33,19 30-328,1 1-1,-1-1 0,1 0 1,0 1-1,-1-1 1,1 1-1,0-1 0,-1 0 1,1 1-1,0-1 0,0 0 1,-1 1-1,1-1 0,0 0 1,0 1-1,0-1 1,0 0-1,0 0 0,0 0 1,2-12-68,0 0 0,1 0 0,0 1 0,1 0 0,0-1 1,1 1-1,1 1 0,0-1 0,0 1 0,1 0 0,1 0 0,0 1 0,0 0 1,1 1-1,0-1 0,0 2 0,1-1 0,17-10 0,-14 11-696,0 1 0,1 0 0,-1 1-1,25-8 1,-27 11-610,0 1 0,0-1 0,0 2 0,0 0 1,1 0-1,15 2 0,-22-1-990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1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 5789,'22'-6'-97,"-17"5"50,-2 0 35,-2 0 32,1 1 0,-1 0 0,1-1 0,-1 1 0,0 0 0,1 0 0,-1 0 0,1 0 0,-1 0 0,0 1 0,1-1 0,-1 0 0,1 1 0,-1-1 0,0 1 0,1-1 0,-1 1 0,0-1 0,0 1 1,0 0-1,3 1 0,-2 1 64,0 0 1,1-1 0,-1 1-1,0 0 1,0 0 0,-1 0 0,1 0-1,2 7 1,2 9 438,-1 0 0,4 35 0,-5-30-243,10 52 529,4 19-125,-9-35-3241,-9-57 44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1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 6789,'0'0'-488,"13"-7"-761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2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132 151 4704,'0'9'115,"0"0"1,-1-1-1,0 1 0,0-1 0,-1 1 0,-1-1 0,1 1 0,-1-1 0,-6 11 0,2-7 801,0 0-1,-2-1 1,0 1-1,-15 14 1,23-25-830,1-1 0,-1 1 0,0-1 0,1 1 0,-1-1 0,0 1 0,0-1 1,1 0-1,-1 1 0,0-1 0,0 0 0,0 0 0,1 0 0,-1 0 0,0 0 0,0 1 0,0-1 0,0-1 0,1 1 0,-1 0 1,0 0-1,0 0 0,0 0 0,0-1 0,1 1 0,-1 0 0,0-1 0,0 1 0,1 0 0,-1-1 0,0 1 0,0-2 0,-16-13 1184,16 14-1479,-5-8 641,5-5-196,-1-1 0,2 1 0,0 0-1,0 0 1,2 0 0,2-15 0,-2 20-153,1-1 0,-1 1 0,2-1-1,-1 1 1,1 0 0,0 1 0,1-1 0,0 1 0,1 0-1,9-11 1,-8 10-25,1 1 0,0 1 0,1 0 0,-1 0 0,1 1 0,1 0 0,-1 0 0,18-7 0,-24 12-47,1 0-1,0 1 0,-1-1 0,1 1 1,0 0-1,0 0 0,-1 0 0,1 1 1,0-1-1,-1 1 0,1 0 0,0 0 1,-1 0-1,7 3 0,-2 0 4,0 0-1,0 0 1,0 1-1,13 10 1,-10-4 15,0 1 0,0 0-1,-1 0 1,0 1 0,-1 0 0,-1 0 0,0 1 0,-1 1 0,6 15 0,-6-11-254,-1 1 1,0-1-1,-2 1 1,0 1-1,-1-1 0,0 30 1,-3-44-326,0 1 0,-1-1 0,0 1 0,0-1 0,-1 1-1,-3 10 1,-10 14-7088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2.4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72 7729,'6'-9'7,"0"1"0,0-1 0,1 1 1,0 0-1,0 0 0,16-12 0,-21 19 306,3 4-98,1 1-128,-1 0 0,0 0-1,-1 1 1,1 0-1,-1 0 1,0 0-1,0 0 1,0 1-1,-1-1 1,0 1-1,0 0 1,0 0 0,-1 0-1,0 1 1,2 6-1,12 59 724,-2 0 1,5 102-1,-10 148-2444,-11-254-3931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2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1 128 7445,'2'-22'232,"6"7"24,4-4 0,7 3-140,-6 7 68,17-8-276,-9 13-252,0-4-240,2 2-576,0-1-989,-1 2-155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3.5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1 104 5981,'7'-14'182,"-3"8"198,-1 0-1,0 0 0,0 0 1,0 0-1,0-1 0,-1 1 0,-1-1 1,1 0-1,1-13 0,-1 8 520,4 19 545,3 19-5,-8-25-1744,5 30 1099,0 1-1,-2 0 1,0 35 0,5 36 684,-5-77-1346,14 83 1395,-1-39-3463,-17-67 828,4 12-1266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3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0 160 8685,'4'-15'-2,"0"0"0,1 1 1,8-17-1,10-33 1560,-22 63-1551,-1 0 0,1 0 0,0-1 0,-1 1 0,1 0 0,0 0 0,0 0 0,-1 0 0,1 0 0,0 0 0,0 0 0,0 0 0,0 1 0,0-1 0,1 0 0,-1 1 0,0-1 0,0 0 0,2 0 0,10-1-5808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4.0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86 6521,'155'-85'1143,"-153"84"-918,3 2 27,-2-1-187,0 0 0,-1 1-1,1-1 1,0 1 0,0 0 0,-1 0 0,1 0 0,-1 0 0,1 0 0,-1 1-1,1-1 1,-1 1 0,0 0 0,0-1 0,1 1 0,-1 0 0,-1 0 0,1 1 0,0-1-1,0 0 1,2 5 0,4 12 436,0 0 0,-1 0 0,0 1 0,-2 0 0,4 29 0,6 108 1415,-14-136-1659,7 214 1604,18 175 356,-21-374-2886,2-1 0,14 43 0,-15-61-1561,1 0 0,0 0 0,15 21-1,-18-34-484,12 5-611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4.1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57 211 8309,'-12'-14'438,"0"1"0,-17-30 0,28 42-384,1 0 0,-1-1 0,1 1 0,-1-1 1,1 1-1,0-1 0,0 0 0,-1 1 0,1-1 0,0 1 0,0-1 0,1 1 1,-1-1-1,0 1 0,0-1 0,1 1 0,-1-1 0,1 1 0,-1-1 1,1 1-1,0 0 0,1-3 0,1 0 13,-1 1 0,1-1 1,0 1-1,0 0 0,0 0 0,1 0 0,4-3 1,6-2-29,1 0 1,0 0-1,1 2 1,0 0 0,0 1-1,29-6 1,104-10-3766,-143 21 3427,35-2-2328,-2 1-548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25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402 56 11685,'35'-38'-714,"-34"36"807,4-7 17,-5 9-74,0 0 1,0-1-1,0 1 0,0 0 1,0 0-1,0 0 0,0-1 0,0 1 1,0 0-1,0 0 0,0 0 0,0-1 1,0 1-1,0 0 0,0 0 1,0 0-1,0 0 0,0-1 0,0 1 1,0 0-1,0 0 0,0 0 1,0-1-1,0 1 0,0 0 0,-1 0 1,1 0-1,0 0 0,0 0 1,0-1-1,0 1 0,0 0 0,-1 0 1,1 0-1,0 0 0,0 0 0,0 0 1,0 0-1,-1-1 0,1 1 1,0 0-1,0 0 0,0 0 0,-1 0 1,1 0-1,0 0 0,0 0 1,0 0-1,-1 0 0,1 0 0,0 0 1,0 0-1,0 0 0,-1 0 0,1 1 1,0-1-1,0 0 0,0 0 1,0 0-1,-1 0 0,1 0 0,0 0 1,0 0-1,0 1 0,0-1 1,-17 6 100,0 0 0,0 2 0,1 0 0,-17 11 1,-20 18 223,-215 164 1389,254-181-838,20-16-681,12 6-13,1-2 1,0 0-1,1-1 0,0-1 1,22 4-1,-10-2 467,0-1-1,62 4 1,-90-11-371,1-1-30,-1 0-224,0 0 0,-1 0 1,1-1-1,-1 1 1,1-1-1,-1 0 1,0 0-1,1 0 1,-1 0-1,0-1 0,0 1 1,-1-1-1,1 0 1,0 0-1,-1 0 1,0 0-1,0 0 0,0 0 1,0-1-1,0 1 1,1-5-1,36-107 725,-38 113-727,1-10-56,-2 12 21,0 0-1,0 0 0,0 0 1,0 0-1,0 1 0,0-1 0,0 0 1,0 0-1,1 0 0,-1 0 0,0 0 1,0 0-1,0 0 0,0 0 1,0 0-1,0 0 0,0 0 0,0 0 1,0 0-1,0 0 0,0 0 0,0 0 1,0 0-1,0 0 0,1 0 0,-1 0 1,0 0-1,0 0 0,0 0 1,0 0-1,0 0 0,0 0 0,0 0 1,0-1-1,-12 140 617,5-85-598,3 2 0,2-1 0,6 73 0,-2-108-823,-2-15 190,1 0 1,-1-1-1,1 1 0,0 0 1,0 0-1,0 0 0,1-1 0,0 1 1,0 0-1,0-1 0,5 8 1,16-7-6198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4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49 7581,'0'0'7942,"0"3"-7614,0 22 10114,0-25-10332,6-15 3402,0-2-4897,-3 8 1298,0 6-183,6-5 73,19-16-6986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6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39 156 12721,'-4'3'-95,"-31"-2"290,44-5 98,31-15 151,1 2 0,74-20 0,101-13-76,-121 30-983,-14 8-1556,-30 11-5123,-48 1 4416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6.3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 0 6921,'-3'2'108,"-11"5"41,11-5 48,0-1 19,3-1-188,0 1 1,0-1-1,0 0 0,0 0 0,-1 0 0,1 0 0,0 0 0,0 0 0,0 0 0,0 1 0,-1-1 0,1 0 1,0 0-1,0 0 0,0 0 0,0 0 0,0 1 0,0-1 0,0 0 0,0 0 0,-1 0 0,1 1 0,0-1 1,0 0-1,0 0 0,0 0 0,0 1 0,0-1 0,0 0 0,0 0 0,0 0 0,0 1 0,0-1 0,0 0 1,1 0-1,-1 0 0,0 1 0,0-1 0,0 0 0,0 0 0,0 0 0,0 0 0,0 1 0,0-1 0,1 0 1,-1 0-1,0 0 0,0 0 0,0 0 0,1 1 0,15 5 262,38 1-95,9-5-114,65-6 1,-95 1-2601,59-14 0,-65 10-259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26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995 238 6277,'-22'-28'-3,"-2"1"0,-51-45 0,52 53 939,-1 2 0,-1 0 0,-49-24 0,71 39-632,-1 1-18,-11-7-29,11 6 194,3 2-146,1 0-256,0-1 1,-1 1-1,1 0 1,-1-1-1,1 1 0,-1 0 1,1 0-1,-1-1 1,1 1-1,-1 0 0,1 0 1,-1 0-1,1 0 1,-1 0-1,1-1 0,-1 1 1,1 0-1,-1 0 1,0 1-1,1-1 0,-1 0 1,1 0-1,-1 0 0,1 0 1,-1 0-1,1 0 1,-1 1-1,1-1 0,-1 0 1,1 1-1,-1-1 1,1 0-1,0 1 0,-1-1 1,1 0-1,-1 1 1,-3 26 200,4-21 16,3 0-6,11 19 27,1-1 0,1-1 0,2-1 0,0-1 0,38 36 0,124 91 875,-97-83-765,158 122 982,-226-175-1101,-8-7 104,0 0 0,-1 0 0,1 1 0,7 10 3689,-20-23-3823,-23-29 208,27 36-423,0-1-1,1 0 0,-1 1 0,0-1 1,0 1-1,0-1 0,0 1 1,0 0-1,0 0 0,0 0 0,-3 0 1,2 0 85,-5 4 36,-11 8-23,1 0 0,1 1 0,0 1-1,-25 26 1,-63 79 496,39-41-266,-359 420 1287,43 36-2023,348-477-593,3 1 0,2 2-1,-29 86 1,38-82-4182,-19 103 0,35-135-121,3-5-2464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0.3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569 123 5581,'-1'-5'-222,"0"-2"334,0 0 0,-1 1 0,0-1-1,0 1 1,-1-1 0,1 1 0,-1 0 0,-1 0-1,1 0 1,-1 0 0,0 1 0,0 0 0,-1-1-1,0 1 1,1 1 0,-2-1 0,1 1 0,0 0 0,-10-5-1,13 8 209,-6 2-191,1 0 1,-1 1 0,0-1 0,1 2-1,-1-1 1,1 1 0,0 0-1,0 1 1,0-1 0,0 1 0,0 1-1,1-1 1,0 1 0,0 0-1,-9 11 1,-4 5 283,0 1-1,-28 44 1,15-16 146,2 1 1,3 2-1,-24 61 0,42-90-303,1 0 0,1 0-1,2 0 1,0 1-1,2 0 1,0 0-1,2 0 1,0 0-1,2 0 1,4 27-1,-2-39-119,1 0-1,0 0 0,0-1 1,1 0-1,1 0 0,0 0 1,1 0-1,0-1 1,1 0-1,0-1 0,0 0 1,1 0-1,1-1 0,0 0 1,0 0-1,0-1 1,14 8-1,-15-11-50,1 1 1,-1-1-1,1-1 0,0 0 1,1 0-1,-1-1 1,0-1-1,1 1 0,0-2 1,-1 1-1,1-2 0,0 1 1,0-1-1,-1-1 1,1 0-1,0-1 0,0 0 1,-1 0-1,0-1 0,1 0 1,13-8-1,-10 4-36,-1-2 0,-1 1 0,0-2 0,0 1 0,0-2 1,-1 0-1,-1 0 0,0-1 0,-1 0 0,0 0 0,-1-1 0,0-1 0,-1 1 0,0-1 0,-1 0 0,5-22 0,-3 9-5,-1-2 0,-2 1 0,-1-1 0,-1 1 0,-1-1 0,-2 0 0,-6-55 0,4 69-37,-1 0 0,-1 0 0,0 0 0,-1 0 0,-1 0 1,0 1-1,-1 0 0,0 1 0,-1-1 0,-18-21 0,19 26-7,-1 0-1,-1 1 0,0 0 0,0 0 0,0 1 1,-1 0-1,0 1 0,-1 0 0,1 0 0,-1 1 1,0 1-1,0 0 0,-1 0 0,-17-3 0,7 4 9,-1 1-1,0 1 0,0 1 0,1 1 1,-1 1-1,1 1 0,-42 11 0,49-10 19,1 1 0,0 0 0,0 1 1,0 0-1,1 2 0,0-1 0,0 2 0,1-1 0,0 2 0,0-1 0,1 2 0,-17 19 0,24-25 10,1 0-1,0 0 1,-1 0 0,2 0-1,-1 0 1,1 1 0,-1-1-1,1 1 1,1 0-1,-1-1 1,1 1 0,0 0-1,1 0 1,-1 0 0,1 0-1,0 0 1,1 0 0,-1 0-1,1 0 1,3 10 0,-1-8 8,0-1 0,1 0 0,0 0 0,0 0 0,1 0 0,0 0 1,0-1-1,0 0 0,1 0 0,0 0 0,0-1 0,1 0 1,-1 0-1,14 7 0,8 3-39,1-2 1,1-1-1,0-1 1,1-1 0,60 10-1,162 7-3801,-99-25-2086,-53-7-1214,-65 3 2042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0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10737,'0'0'5164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0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72 266 7005,'-72'12'2531,"96"-21"3187,174-58-3666,-52 18-1539,167-49-1626,-100 49-4387,-203 47 4769,12-2-482,-2 6-3014,1 1 1048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1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248 161 7021,'-146'52'333,"44"-16"6338,114-39-6144,350-100 1550,-109 37-4450,-186 48 809,102-27-5545,-122 31 3382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2.0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878 229 7693,'3'-6'37,"0"0"0,0-1 0,-1 0 0,0 1 1,0-1-1,0 0 0,-1 0 0,0 0 0,0 0 1,-1 0-1,0 0 0,0 0 0,-1 0 0,1 0 1,-2 0-1,1 0 0,-1 0 0,0 1 0,0-1 1,-1 1-1,0-1 0,-5-8 0,4 10 60,0 1 0,0 0 0,0 0 0,0 0 0,-1 0 0,0 1 0,1-1 0,-1 1 0,-1 1 0,1-1 0,0 1 0,0 0 0,-9-3 0,-3 1 105,-1 0-1,1 1 0,-19 0 1,-23 2 222,0 2 0,0 4-1,0 1 1,0 4 0,1 2 0,-61 20 0,91-23-63,1 1 0,-48 23-1,68-29-266,0 0 0,0 0 0,1 1-1,-1-1 1,1 1 0,0 1 0,0-1 0,1 1-1,0 0 1,0 0 0,0 1 0,0-1 0,1 1 0,1 0-1,-5 9 1,7-12-39,1 1 0,-1-1 0,1 0 0,0 1 0,0-1 0,0 0 0,0 1 0,1-1 0,0 0 0,0 0 0,0 1 0,0-1 0,1 0 0,0 0 0,-1 0 0,1-1 0,1 1 0,-1 0 0,1-1 0,-1 1 0,1-1 0,5 5 0,4 4 63,1 0 1,1-1-1,0 0 1,19 11-1,36 15 203,2-2 0,130 44-1,-108-46-52,95 50 0,-173-75-232,0 0 1,0 2-1,-1 0 0,17 15 0,-26-21 35,0 1-1,-1 0 0,1 0 0,-1 0 0,0 1 0,-1 0 1,0-1-1,1 1 0,-2 0 0,1 0 0,-1 1 0,0-1 0,2 12 1,-4-14-13,1-1 1,-2 1-1,1 0 1,0-1-1,-1 1 1,1-1-1,-1 1 1,0-1-1,0 0 1,-1 1-1,1-1 1,-1 0 0,1 0-1,-1 1 1,0-1-1,0-1 1,0 1-1,-1 0 1,1 0-1,-1-1 1,-4 4-1,-2 1 84,0-1 0,-1 1 0,1-2 0,-1 1 0,-13 4 0,-6 0 83,0-1 0,-1-1 0,1-1 0,-2-2 1,-41 2-1,-155-6 667,206-2-805,-35-1 124,1-3 0,0-2 0,-61-16 0,112 23-354,1-1-1,0 0 0,0-1 0,-1 1 0,1-1 0,0 1 0,0-1 1,0 0-1,0 0 0,1 0 0,-1-1 0,-2-2 0,3 3-805,9-3-3009,3 0 3208,-1 1 0,1-1 0,14-3 1,3 0-3806,47-7 0,-35 10-797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2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1 266 9889,'11'1'-111,"1"0"1,0-1-1,-1 0 0,1-1 1,0 0-1,-1-1 0,1 0 1,14-5-1,0-3 579,-1 0 0,37-22 1,-40 19 61,0-1 0,0-1 1,-1-1-1,-1-1 1,-1-1-1,0-1 0,16-21 1,-22 17 617,-17 19-980,-10-15 0,11 14-4,-4 6-14,0-1-99,5-1-26,0 1-1,-1 0 1,1 1-1,-1-1 0,1 0 1,0 1-1,-1-1 1,1 1-1,0 0 1,-1 0-1,-1 1 1,-11 4 120,1 2 0,0 0 0,0 0 0,1 1 0,0 1 0,1 0 0,0 0 1,1 2-1,0-1 0,0 1 0,1 1 0,1 0 0,0 0 0,-7 17 0,15-29-128,0 1-1,1-1 0,-1 1 0,1-1 0,-1 1 0,1-1 1,0 1-1,0-1 0,-1 1 0,1-1 0,0 1 1,0-1-1,1 4 0,-1-1 9,0-2-32,0-1-1,0 1 1,0-1 0,0 1 0,0-1-1,1 1 1,-1-1 0,0 1 0,1-1-1,-1 1 1,1-1 0,0 0 0,-1 1-1,1-1 1,0 0 0,0 1 0,-1-1-1,3 2 1,0 0-47,0 2-124,1-1 0,-1 0-1,1 0 1,0 0-1,1-1 1,-1 1 0,1-1-1,-1 0 1,1 0-1,0-1 1,9 4-1,56 16-2868,-69-21 2988,17 2-1595,1 0 1,0-1 0,-1-1-1,32-1 1,-16-2-1897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25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828 132 9769,'-23'-22'-445,"-42"-33"0,55 48 539,0 0 1,0 1-1,-1 1 0,0-1 0,0 2 0,0 0 1,-18-4-1,17 5 51,0 1 1,-1 1-1,1 0 0,-1 1 1,1 0-1,-1 1 0,1 0 1,-1 1-1,1 1 0,-21 6 1,16-2 118,0 0 1,0 1-1,1 1 0,0 1 1,1 0-1,-22 19 1,4 2 381,1 2 0,2 2 0,1 0 0,-46 76 0,54-75-190,0 2 1,3 0 0,1 2-1,2 0 1,2 0-1,1 1 1,2 1-1,-7 70 1,16-88-232,0 0 0,2-1-1,0 1 1,2 0 0,0-1 0,2 0 0,11 34-1,-10-41-117,1-1 0,0 1 0,1-1-1,1-1 1,0 1 0,1-2 0,0 1-1,2-1 1,-1-1 0,1 0 0,19 14-1,-18-17-36,1 1-1,0-2 0,0 0 0,1-1 1,0 0-1,0-1 0,1-1 0,0 0 1,0-1-1,0-1 0,0 0 0,1-1 0,-1-1 1,18-1-1,-13-2-16,-1 0 0,0-1 1,0-1-1,0-1 0,-1-1 1,1-1-1,-1 0 0,-1-2 1,1 0-1,32-23 0,-20 10-6,-1-1 1,-1-2-1,-1-1 0,-2-2 0,29-36 0,-43 48-44,0-1-1,-1 0 1,-1-1-1,0 0 1,-2-1-1,0 0 1,-1 0-1,0 0 1,-2-1 0,-1 0-1,3-28 1,-7 34-15,0 0 0,-2 0 0,0 0 1,0 0-1,-1 0 0,-1 1 0,0-1 1,-1 1-1,-1 0 0,0 0 0,0 1 0,-1-1 1,-1 2-1,-16-21 0,-5-1-210,-1 1-1,-2 2 0,-50-38 1,-42-19-2051,39 35-4074,58 38-2286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2.8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348 63 7505,'0'-3'13,"0"1"1,-1-1 0,1 1 0,0-1-1,-1 1 1,0-1 0,0 1 0,0 0-1,0-1 1,0 1 0,0 0 0,-2-3-1,0 2 247,-1 2 58,-12-4 42,11 4 14,-23 4 402,22-2-376,1 1 3,-73 30 2983,75-31-2237,0-6-1031,-6-17 14,7 17 5,0-1 53,2 6-175,0-1 0,0 0-1,0 1 1,0-1 0,0 1 0,0-1 0,0 1 0,0-1-1,-1 0 1,1 1 0,0-1 0,0 1 0,0-1 0,-1 1-1,1-1 1,0 1 0,-1-1 0,1 1 0,0-1 0,-1 1-1,1 0 1,-1-1 0,1 1 0,-1-1 0,-11-4 110,9 3 15,-2 3 11,-3 1-63,-1 1 0,1 0 0,0 0 0,1 1 1,-1 0-1,0 0 0,1 1 0,0 0 0,0 0 0,1 1 0,-1-1 1,1 2-1,0-1 0,1 1 0,0-1 0,0 2 0,0-1 0,1 0 1,0 1-1,0 0 0,1 0 0,0 0 0,1 0 0,-2 9 0,4-15-110,0 1 0,0-1-1,0 1 1,1-1 0,-1 0 0,1 1-1,0-1 1,-1 0 0,1 0-1,0 1 1,0-1 0,1 0-1,-1 0 1,0 0 0,1 0-1,-1-1 1,1 1 0,0 0 0,0-1-1,-1 1 1,1-1 0,0 1-1,0-1 1,0 0 0,1 0-1,2 2 1,4 2-368,1-1-1,0 0 1,0 0 0,12 2-1,14 2-1148,1-3 1,-1-1-1,58 0 0,-61-5 493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3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1 323 7301,'23'-3'-106,"1"-2"1,-1 0-1,0-1 1,-1-2-1,0 0 1,0-1-1,0-1 1,-1-2-1,-1 0 1,0 0-1,33-30 1,-34 25 427,-9 9 126,-1-1 1,1 0 0,-2-1-1,0 0 1,0 0 0,0 0 0,-2-1-1,8-13 1,-6-9 1044,-8 29-570,-2 0-663,1 2-205,-1 0 0,1 0 0,-1 0 0,1 1 0,-1-1 0,1 1 0,-1-1 0,0 1 0,0-1 0,0 1 0,0 0 0,0 0 0,0 0 0,0 0 0,0 0 0,-1 1 0,1-1 0,0 0 0,0 1 0,-1 0 1,1 0-1,0-1 0,-1 1 0,1 1 0,0-1 0,0 0 0,-1 1 0,1-1 0,0 1 0,0-1 0,-1 1 0,-1 1 0,-9 4 131,0 1 1,1 0-1,0 0 1,0 1-1,0 1 1,-15 16 0,19-18-69,1 0 1,0 1 0,0 1-1,1-1 1,0 1 0,0 0-1,1 0 1,0 1 0,-6 18 0,10-24-89,1-1 0,-1 0 0,1 1 0,0-1 1,0 0-1,0 1 0,0-1 0,1 1 1,-1-1-1,1 0 0,0 1 0,0-1 0,0 0 1,1 0-1,-1 0 0,1 0 0,-1 0 1,1 0-1,0 0 0,0-1 0,0 1 0,1 0 1,-1-1-1,1 0 0,-1 0 0,1 1 0,0-2 1,0 1-1,5 3 0,2 0 31,1 0 0,-1 0 0,1-1 1,0-1-1,0 0 0,1 0 0,21 2 0,-27-5-47,0 1-1,0-1 1,0-1-1,0 1 1,0-1-1,0 0 1,-1 0-1,1-1 1,0 0-1,5-2 1,-9 2-13,1 1 1,-1-1-1,-1 0 0,1 0 1,0 0-1,0 0 1,-1 0-1,1-1 0,-1 1 1,0 0-1,0-1 1,0 1-1,0-1 0,0 1 1,0-1-1,-1 0 1,1 1-1,-1-1 1,1 1-1,-1-1 0,0 0 1,0 0-1,-1 1 1,1-1-1,-1-3 0,-25-118-11,25 120 5,1 1 0,0 0 0,0-1 0,0 1 0,0 0 0,0-1 0,0 1 0,1 0 0,0-1 0,0 1 0,0 0 0,0 0 0,0 0 0,0 0 0,1 0 0,0 0 0,3-5 0,-1 3-7,0 1-1,0 0 1,1 0 0,-1 1 0,1-1-1,0 1 1,0 0 0,10-5 0,-8 6 0,0 1 1,0 0-1,1 0 1,-1 0-1,0 1 1,1 0-1,-1 0 1,1 1-1,-1 0 1,0 1-1,0-1 0,0 1 1,0 0-1,0 1 1,0 0-1,0 0 1,10 7-1,-3 1 2,0 1 0,-1 0 0,0 1 0,-1 0-1,0 1 1,-2 0 0,17 27 0,-8-7 9,-2-1 1,20 59-1,-28-53 152,-8-35 47,-3 0-102,-6 11 7,6-11 316,-5-12-325,5 6-88,-3-2 12,1-1-1,0 0 1,0 0-1,0 0 1,0-1-1,1 1 1,0-1-1,0 0 0,1 0 1,-1 0-1,-1-7 1,4 5-2,-1 0 1,1 0 0,0 0-1,1-1 1,0 1 0,0 0-1,1 0 1,0 0-1,0 0 1,1 0 0,0 1-1,1-1 1,-1 1 0,1 0-1,1 0 1,-1 0 0,1 0-1,9-8 1,-2 1-7,1 1 0,1 0 0,0 0 0,1 2 0,1-1 0,32-17 1,-42 26-15,0 0 1,1 1-1,-1 0 1,1 0 0,-1 0-1,1 1 1,-1-1 0,1 2-1,0-1 1,0 1-1,0 0 1,-1 0 0,9 2-1,-10-1 1,0 1 0,0-1 0,-1 1-1,1 0 1,0 0 0,-1 1 0,0-1-1,1 1 1,-1 0 0,0 0 0,0 0 0,-1 1-1,1-1 1,-1 1 0,1 0 0,-1 0-1,4 9 1,6 12 52,17 47 0,-20-46-592,23 45 0,-28-63 110,0 0 1,1 0-1,0 0 1,0-1 0,1 0-1,0 0 1,0-1-1,0 0 1,11 7 0,5-1-1816,-1-1 1,2-1-1,45 14 1,-65-23 1868,26 9-3101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4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351 785 7281,'10'-7'17,"-1"0"1,0-1 0,0 0 0,-1-1-1,0 1 1,-1-2 0,0 1 0,0-1 0,-1 0-1,0 0 1,0-1 0,-2 0 0,7-18-1,-9 21 245,0-1 0,0 1-1,-1 0 1,0-1-1,-1 1 1,0-1 0,0 1-1,-1-1 1,0 1 0,0-1-1,-1 1 1,0 0-1,-1 0 1,0 0 0,0 0-1,0 0 1,-6-7-1,7 12-181,0 0-1,-1 1 0,1-1 1,-1 1-1,0 0 0,0-1 0,0 1 1,0 1-1,0-1 0,0 0 0,0 1 1,0 0-1,-1-1 0,1 1 0,-4 0 1,-2-1 77,0 1 0,0 0 0,0 1 0,-16 1 0,5 2 32,1 1 1,-1 1-1,1 1 1,1 1-1,-1 0 1,1 1-1,0 2 1,1-1-1,0 2 1,1 0-1,0 1 1,1 1-1,0 0 1,1 1-1,0 1 0,-14 19 1,24-27-67,0 1 0,0 0 1,1 0-1,0 0 0,-2 10 0,5-16-102,-1-1 0,1 1 0,0 0 0,0-1 1,0 1-1,1 0 0,-1-1 0,0 1 0,1-1 0,-1 1 0,1-1 0,-1 1 0,1-1 0,0 1 0,-1-1 0,1 1 0,2 1 0,-1 0 35,0 1-20,1 0-1,-1 0 1,1-1-1,0 1 1,0-1 0,1 0-1,-1 0 1,1 0-1,-1-1 1,1 1 0,0-1-1,0 1 1,0-1-1,0-1 1,0 1-1,1-1 1,-1 1 0,1-1-1,-1 0 1,7 0-1,0 0 13,0 0-1,1-1 0,-1 0 0,1-1 0,-1 0 0,21-5 0,-15 1-18,1-1 0,-1 0-1,0-2 1,-1 0 0,0 0-1,0-2 1,-1 0 0,0-1-1,0 0 1,-1-1 0,-1-1-1,0 0 1,-1-1 0,-1 0-1,14-21 1,-13 14 69,-1 0 1,-1 0-1,0-1 1,-2 0-1,-1 0 0,0-1 1,-2 0-1,-1 0 1,0-1-1,-2 1 1,-1-37-1,-5 7 485,-2 1 1,-22-82-1,28 132-534,0-1 0,-1 1 0,0 0 0,1 0 0,-1-1 0,0 1 0,0 0 0,0 0 0,-1 0 1,1 0-1,0 0 0,-1 0 0,1 1 0,-1-1 0,0 0 0,0 1 0,-2-3 0,1 12 154,1 3-114,0 1 0,0 0 0,1-1 0,1 1 0,0 0 0,1-1 0,0 1 1,4 20-1,12 41 285,37 104 0,-36-129-2867,35 62 1,-45-96-26,1-1-1,0 1 0,1-1 1,22 21-1,-13-17-3837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4.8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73 201 11617,'-60'-187'1168,"54"173"-828,6 15-294,0-1 0,0 0 1,0 0-1,0 0 0,0 0 1,0 0-1,0 0 0,0 1 1,0-1-1,0 0 0,0 0 1,0 0-1,0 0 1,0 0-1,0 0 0,0 1 1,0-1-1,0 0 0,0 0 1,0 0-1,0 0 0,0 0 1,0 0-1,0 1 0,0-1 1,0 0-1,0 0 0,0 0 1,-1 0-1,1 0 1,0 0-1,0 0 0,0 0 1,0 1-1,0-1 0,0 0 1,0 0-1,0 0 0,-1 0 1,1 0-1,0 0 0,0 0 1,0 0-1,0 0 0,0 0 1,0 0-1,-1 0 1,1 0-1,0 0 0,0 0 1,0 0-1,0 0 0,0 0 1,-1 0-1,1 0 0,0 0 1,0 0-1,0 0 0,0 0 1,0 0-1,0 0 0,0-1 1,-1 1-1,1 0 0,-1 51 1115,9 96 0,21 65 1159,-12-95-1459,-16-112-879,31 172 921,-8-105-3700,-17-57 1035,12 19-8885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5.0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57 96 10717,'-54'-91'549,"51"87"571,12 4-920,3 1-125,0 1 0,0 0 0,1 1 1,-1 1-1,16 6 0,67 33 217,-25-11-412,-61-28 55,221 89-2927,-71-44-3011,-117-38 3710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5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493 60 6305,'-3'-8'77,"-14"-26"340,17 33-362,-1 0 1,0 0-1,1 0 0,-1 0 1,0-1-1,0 1 1,0 1-1,0-1 0,0 0 1,0 0-1,0 0 0,0 0 1,0 1-1,0-1 1,0 0-1,0 1 0,-1-1 1,1 1-1,0 0 1,-1-1-1,1 1 0,0 0 1,-3-1-1,-2 3 87,0-1 0,0 1 0,-1-1 0,1 2 0,0-1 0,1 1-1,-1 0 1,0 0 0,1 0 0,0 1 0,-1 0 0,-6 8 0,-57 62 1253,3 3-1,4 4 1,-73 122-1,105-160-2150,29-41 530,7-13-1192,33-49 926,70-81 0,-95 126 431,6-9 29,1 0 0,1 2 1,2 1-1,48-36 0,-69 55 46,0 1-1,0-1 1,1 1 0,-1-1-1,0 1 1,1 0 0,-1 0-1,0 1 1,1-1 0,0 1-1,-1-1 1,1 1 0,-1 0-1,1 0 1,-1 1 0,1-1-1,3 2 1,-2 0 40,0-1 1,0 2-1,0-1 0,-1 1 1,1-1-1,-1 1 0,1 1 1,-1-1-1,0 0 0,5 6 1,2 4 149,-1 0 0,0 1 0,-1 0 0,-1 1 0,0 0 0,9 22 0,-3 3 211,-2 1 0,-2 0 0,8 54 0,-2 54-2164,-14-134 343,0 0 0,1 0 0,0 0 0,2-1 0,-1 1 0,13 23 0,-7-21-1026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6.1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258 306 5841,'2'-5'24,"3"-13"467,-1-1 1,-1 0-1,0 0 0,-2 0 0,0 0 1,-1 0-1,-1-1 0,-1 1 1,0 0-1,-10-35 0,11 51-420,0 0 0,0 0 0,0 0 0,0 0 0,0 0 0,-1 0 0,1 1 0,-1-1 0,0 1 0,0-1 0,0 1 0,0 0 1,0 0-1,0-1 0,-1 1 0,1 1 0,-1-1 0,1 0 0,-1 1 0,0-1 0,0 1 0,0 0 0,1 0 0,-1 0 0,0 0 0,0 0 0,0 1 0,-1 0 0,1-1 0,0 1 0,0 0 0,0 0 0,0 1 0,0-1 0,0 1 0,0-1 0,-5 3 0,0-1 18,-1 1 0,1 1 0,0-1 0,0 1 0,0 0 0,0 1 0,1 0 0,0 0 0,0 1 0,0 0-1,-10 12 1,9-8 22,1 1 0,0 0-1,1 0 1,0 0 0,1 1-1,0 0 1,1 0 0,0 0-1,1 1 1,-3 19-1,5-23-30,1-1 0,-1 0-1,2 1 1,-1-1 0,1 0 0,0 1-1,1-1 1,0 0 0,0 0-1,1 0 1,0 0 0,0-1-1,1 1 1,0-1 0,0 0-1,9 11 1,-10-15-24,-1-1 0,1-1 1,0 1-1,0 0 0,0-1 1,0 1-1,1-1 0,-1 0 0,0 0 1,1 0-1,-1-1 0,0 1 1,7-1-1,-9 1-42,4-1 53,-1 0-1,1-1 1,0 1 0,0-1 0,-1 0-1,1 0 1,0 0 0,-1-1 0,1 1-1,-1-1 1,0 0 0,0-1 0,1 1-1,6-6 1,-2 0 135,0 1-1,-1-2 1,1 1 0,9-15 0,-3 0 177,-1-1 1,-1-1-1,14-37 1,8-14 218,-34 73-553,0 3-40,-1-1 0,0 1 0,1-1 0,-1 1 0,0 0 0,1-1 0,-1 1 0,1 0 0,-1-1 0,1 1 0,-1 0 0,1 0 0,-1-1 0,1 1-1,-1 0 1,1 0 0,0 0 0,-1 0 0,1 0 0,-1-1 0,1 1 0,-1 0 0,1 0 0,0 1 0,-1-1 0,1 0 0,-1 0 0,1 0 0,-1 0 0,1 0 0,-1 1 0,1-1 0,0 1 0,18 24-146,-1 0 0,16 34 1,-16-28-1916,0-1 1,26 31 0,-34-51-466,1 0 1,1 0 0,21 13-1,-17-14-1702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6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26 8481,'-1'-4'-6,"1"4"9,0-1-1,-1 0 1,1 1-1,0-1 0,0 0 1,0 1-1,0-1 1,0 0-1,0 1 0,0-1 1,0 0-1,0 1 1,0-1-1,0 0 0,0 1 1,1-1-1,-1 0 1,0 1-1,0-1 0,1 1 1,-1-1-1,0 0 0,1 1 1,-1-1-1,1 1 1,-1-1-1,1 1 0,-1-1 1,1 1-1,-1-1 1,1 1-1,-1 0 0,1-1 1,0 1-1,-1 0 1,1-1-1,-1 1 0,1 0 1,0 0-1,-1 0 1,1 0-1,0-1 0,-1 1 1,1 0-1,0 0 0,-1 0 1,1 0-1,0 1 1,-1-1-1,1 0 0,0 0 1,-1 0-1,2 1 1,4 1 23,-1 0 0,1 0 0,0 0 0,-1 1 0,6 4 0,29 19 130,-2 2 1,-1 1-1,-1 2 0,56 64 1,-81-84-216,-2 0 0,1 1 0,-1 0 0,-1 1 0,0 0 0,-1 0 0,6 17 0,-10-1-842,-3-28 832,1 0-1,-1 1 0,0-1 1,0 0-1,0 0 1,-1 0-1,1 0 1,0 1-1,0-1 1,-1 0-1,1 0 1,-1 0-1,1 0 0,-1 0 1,1 0-1,-1 0 1,1 0-1,-1 0 1,0 0-1,-1 1 1,0 0-295,-4 5-1698,-14 6-366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6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488 43 6145,'30'-40'1338,"-29"37"631,-7 10-1307,-56 64 1160,-64 65 911,-87 53-2226,129-117-6441,78-66 5207,-3 2-2989,-3 4 773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6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7817,'1'-5'397,"4"-12"-231,-5 17-28,0-1 0,0 0 0,0 1 1,0-1-1,0 1 0,0-1 1,0 1-1,0-1 0,0 1 0,0-1 1,1 0-1,-1 1 0,0-1 1,0 1-1,1-1 0,-1 1 1,0-1-1,1 1 0,-1 0 0,0-1 1,1 1-1,-1-1 0,1 1 1,-1 0-1,0-1 0,1 1 0,-1 0 1,1-1-1,-1 1 0,1 0 1,0 0-1,0-1 0,12 27 554,-1 1-1,0 0 1,13 55 0,-3-12-1186,3-6-3319,-15-35-2684,-6-13 3447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26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126 121 10341,'13'-13'299,"-5"20"896,-7-5-1125,0 0-1,1-1 1,-1 1 0,0-1-1,1 1 1,-1-1 0,1 0-1,-1 1 1,1-1 0,0 0-1,-1 0 1,1 0 0,0-1-1,0 1 1,0 0 0,0 0-1,-1-1 1,5 1 0,-2 0 0,-1-1 1,1 0 0,0 0 0,0 0 0,-1-1 0,1 1 0,0-1-1,0 0 1,-1 0 0,1 0 0,-1 0 0,1-1 0,-1 1 0,1-1-1,-1 0 1,0 0 0,0 0 0,0 0 0,0-1 0,0 1 0,0-1-1,-1 0 1,0 0 0,1 0 0,-1 0 0,0 0 0,0 0-1,0-1 1,-1 1 0,1-1 0,-1 1 0,2-8 0,-3 8 69,0-2-30,0 2-86,0 1-1,0-1 1,-1 1 0,1-1 0,-1 1 0,0-1-1,1 1 1,-1-1 0,0 1 0,0 0 0,-1-1-1,1 1 1,0 0 0,-1 0 0,1 0 0,-1 0-1,0 0 1,0 0 0,0 1 0,1-1 0,-2 1-1,1-1 1,0 1 0,0 0 0,0-1 0,-5 0 0,1 1 30,-1 0 1,1 0 0,-1 1 0,0 0 0,0 0 0,1 0 0,-1 1 0,1 0 0,-1 0 0,1 1 0,-1 0 0,-10 5-1,7-3 41,1 1 0,-1 1-1,1-1 1,0 2-1,0-1 1,1 1-1,-14 15 1,16-15-88,0 0 0,1 0 0,-1 0 0,2 1 0,-1 0 0,1 0 1,1 0-1,-1 0 0,1 1 0,1-1 0,-1 1 0,1-1 0,1 1 1,0 0-1,0 0 0,1 0 0,0 0 0,0 0 0,1 0 0,0 0 1,1 0-1,0-1 0,1 1 0,-1-1 0,1 1 0,1-1 0,0 0 1,0 0-1,0 0 0,1-1 0,1 0 0,-1 1 0,1-2 0,0 1 1,0-1-1,1 0 0,14 10 0,-2-4-793,1-1-1,0 0 1,1-2 0,-1 0-1,2-2 1,41 10-1,-29-11-2600,64 3-1,-55-8-607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7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0 153 7429,'0'-33'296,"0"4"0,0 7-12,0 3 216,0-9 16,3 7-360,28 83-4541,-21-42 1149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8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35 417 7501,'0'0'10715,"-2"-10"-10088,-6-30-54,6 30-43,-7-27 1240,0 7-920,7 16-703,0 1 0,2 0 0,0-1 0,0 1 0,1-1 0,0 1 0,2-1 0,-1 1 0,2 0 0,0 0 0,9-22 0,-10 31-129,-1 0 0,1 0 0,0 1-1,0-1 1,1 1 0,-1-1 0,1 1-1,0 0 1,5-3 0,-7 4-11,1 0 0,-1 1 0,1-1-1,0 1 1,0 0 0,0 0 0,0 0 0,0 0 0,0 0 0,0 1 0,0 0 0,0-1 0,0 1-1,0 0 1,4 1 0,2 1-1,0 1 0,1 1-1,-1 0 1,-1 0 0,1 1 0,0 0-1,-1 1 1,0-1 0,-1 1 0,1 1-1,-1 0 1,0 0 0,9 12 0,-5-3-4,0 0 0,-1 1 0,0 0 0,-1 0 0,-1 1 0,6 20 0,1 43 76,-14-78 291,-1 1-216,-2 12 16,1-12 575,-1-16-652,0 6-83,-1-6 27,0-1 1,1 1-1,1-1 0,0 0 1,1-13-1,1 12-6,1-1 0,1 1-1,0 0 1,1 0 0,1 0 0,0 1 0,1-1-1,0 1 1,1 0 0,0 1 0,13-16-1,-17 25-30,-1 1 0,0-1 0,1 1 0,0 0 0,-1 0-1,1 0 1,0 0 0,0 1 0,0-1 0,0 1 0,1 0 0,-1 0-1,0 0 1,0 0 0,1 0 0,-1 1 0,1 0 0,-1-1-1,4 2 1,1-1-1,0 0 0,-1 1-1,1 1 1,0-1 0,-1 1-1,1 0 1,9 5-1,-5-1 2,-1 0-1,0 1 0,-1 0 0,1 1 1,-1 0-1,-1 0 0,0 1 1,11 13-1,-5-3-15,-1 0 0,-1 1 1,14 29-1,-21-26 43,-8-14 130,-17-46-152,15 22 6,6 2-18,0 1 0,2 0 1,-1 0-1,1 1 0,1-1 1,0 1-1,1 0 0,0 0 0,0 0 1,1 1-1,1 0 0,0 1 1,0-1-1,12-9 0,-12 10-12,1 1 0,1 0 0,0 1 0,0 0 0,0 0 0,1 1 0,-1 1 0,2 0 0,-1 0 0,0 1 0,1 0 0,0 1 0,0 1 0,22-3 0,-28 6 20,1-1 0,-1 1 0,1 0 0,-1 1 0,0-1 0,0 1 0,1 1 0,-1-1 0,-1 1 0,1 0 0,0 0-1,-1 1 1,1 0 0,-1 0 0,0 0 0,-1 0 0,1 1 0,-1 0 0,0 0 0,0 0 0,6 9 0,2 8-829,0 1-1,-1 0 0,14 47 0,-25-69 759,17 56-9409,-11-34 2884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8.6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44 10373,'-3'-3'-237,"-21"-18"-259,21 19 499,3 2 2,0-1-1,0 1 1,0-1-1,0 1 1,0 0 0,0-1-1,-1 1 1,1-1 0,0 1-1,0 0 1,0-1 0,-1 1-1,1 0 1,0-1 0,0 1-1,-1 0 1,1-1 0,0 1-1,-1 0 1,1 0 0,-1-1-1,1 1 1,0 0 0,-1 0-1,1 0 1,-1-1-1,1 1 29,-1 0-1,1 0 1,-1 0 0,1 0-1,0 0 1,-1-1-1,1 1 1,-1 0-1,1 0 1,0-1-1,0 1 1,-1 0-1,1-1 1,0 1-1,-1 0 1,1-1-1,0 1 1,0 0-1,-1-1 1,1 1-1,0-1 1,0 1-1,0 0 1,0-1-1,0 1 1,0-1-1,-6 5 177,2-1-143,1 0 1,-1 1-1,1-1 0,0 1 1,0 0-1,0-1 0,1 1 1,-1 1-1,1-1 0,0 0 1,0 0-1,1 1 0,-1-1 1,1 1-1,0 0 0,0-1 1,0 10-1,0 5 177,0 0 0,1-1 0,1 1 0,1 0 0,1-1 0,0 0 1,7 20-1,-6-26-58,0 0 0,1-1 0,0 1 0,1-1 0,0 0 0,1-1 0,0 1 0,0-1 1,1-1-1,1 0 0,14 13 0,-20-19-87,1 0 0,-1-1-1,1 1 1,0-1 0,-1 0 0,1 0 0,0-1 0,0 1 0,0-1 0,1 0-1,-1 0 1,0 0 0,0 0 0,1-1 0,-1 0 0,0 0 0,1 0 0,-1 0-1,0-1 1,0 1 0,1-1 0,-1 0 0,0-1 0,0 1 0,0-1 0,0 0-1,0 0 1,-1 0 0,1 0 0,0 0 0,-1-1 0,4-3 0,2-2 83,0-1 0,-1 0 0,0 0 0,-1-1 0,0 0 1,-1 0-1,0-1 0,0 1 0,-1-1 0,5-17 0,39-142 1217,-48 166-1354,0 2-1,2-6-51,-3 8 11,0 0 0,0 0 1,0 0-1,0 0 0,0 0 0,0 0 0,0 0 0,0 0 0,0 0 0,0 0 1,0 1-1,0-1 0,0 0 0,0 0 0,0 0 0,0 0 0,0 0 0,0 0 0,0 0 1,0 0-1,0 0 0,1 0 0,-1 0 0,0 0 0,0 0 0,0 0 0,0 0 1,0 0-1,0 0 0,0 0 0,0 0 0,0 0 0,0 0 0,1 0 0,-1 1 0,0-2 1,0 1-1,0 0 0,0 0 0,0 0 0,0 0 0,0 0 0,0 0 0,0 0 1,0 0-1,1 0 0,-1 0 0,0 0 0,0 0 0,0 0 0,0 0 0,0 0 0,0 0 1,0 0-1,0 0 0,0 0 0,0 0 0,0-1 0,9 31 64,43 133-2955,-41-138 428,0 0 1,18 29-1,2-16-3671,-18-22 1220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39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1 176 9421,'1'-20'-366,"0"1"0,8-34 0,-8 50 596,7 7-53,0 1-50,0 0 0,0 1 0,-1 1 0,0-1 0,0 1 0,0 0-1,-1 0 1,9 14 0,1 5 862,-1 0-1,-1 2 1,-1-1 0,17 59-1,-29-83 1389,-5-1-1856,-11 6-10,11-6 467,-1-7-537,3 3-406,-3-2 117,1 0 0,-1 0 0,1 0 0,0-1 0,0 0 0,1 0 0,-1 0 0,1 0 0,0 0 0,0-1 1,1 0-1,0 1 0,0-1 0,-2-11 0,3 12-84,0 0 1,1-1 0,0 1-1,0 0 1,0-1 0,1 1-1,0 0 1,0-1-1,0 1 1,1 0 0,-1 0-1,1 0 1,3-6 0,1 2 4,-1 1 1,1-1 0,1 1 0,-1 0 0,1 0-1,14-11 1,-14 14-45,-1 1 0,1 0 0,0 0 0,0 0 0,15-5 0,-17 9-22,0-1 1,1 1-1,-1 0 0,0 0 0,0 1 0,0-1 0,0 1 1,0 0-1,0 1 0,0-1 0,0 1 0,0 0 1,0 0-1,-1 1 0,1-1 0,-1 1 0,5 3 1,0 2-2,0 0 0,0 0 0,-1 1 0,0 0 0,-1 0 0,0 0 0,0 1 0,8 18 0,-6-8-8,-1 0 0,-1 1 0,8 32 0,-14-45-4,-1 44 342,0-48 981,-6-12-1140,-16-22-25,21 29-141,0 0-1,0 0 0,1 0 0,-1-1 0,0 1 1,0 0-1,1 0 0,-1 0 0,1-1 1,-1 1-1,1 0 0,-1 0 0,1-1 1,0 1-1,0 0 0,-1-1 0,1 1 0,0 0 1,0-1-1,0 1 0,1-3 0,0 0 31,-2-3 2,1 0 1,0 0 0,1-1 0,0 1-1,0 0 1,1 0 0,4-14-1,0 2 52,-1 3-61,1 0 0,0 1 0,1 0-1,1 0 1,0 1 0,1 0 0,1 0 0,0 1 0,1 1 0,0 0 0,1 0 0,1 1 0,-1 0 0,2 1 0,27-16-1,-39 25-34,-1 0 0,1 1 0,0-1 0,-1 0 0,1 1 0,-1-1 0,1 1 0,0 0 0,0-1 0,-1 1 0,1 0 0,0 0 0,-1 0 0,1 0 0,2 1 0,1-1-1,-1 0 1,0 0 0,0 0 0,0 1 0,0-1 0,0 1 0,0 0 0,0 0 0,-1 1 0,1-1 0,0 1 0,-1-1 0,1 1 0,-1 0 0,1 1 0,-1-1 0,5 5 0,1 1-1,-1 0 1,-1 1 0,0-1 0,8 13-1,2 7-348,-2 1-1,0 1 0,-2 0 1,18 61-1,-27-79-730,-3-10-305,-2 3-353,-3 16-496,-1-12-1282,-8-4 1459,5-2-2613,-13 1-2005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40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22 136 13433,'-5'-12'254,"1"0"-1,-6-25 0,10 34 263,-1-1 23,0-13 2,0 13 878,3-1-1013,-2 3-329,0 0 0,1-1-1,0 2 1,-1-1-1,1 0 1,0 0 0,0 0-1,0 0 1,0 0-1,1 1 1,-1-1 0,0 0-1,1 1 1,-1-1 0,4-2-1,-2 3-22,0-1 0,1 1 0,-1 0 0,0 0-1,1 0 1,-1 0 0,1 1 0,-1-1 0,1 1 0,-1 0 0,5 0-1,-7 0-206,1 0-1,-1 0 0,0 1 0,1-1 0,-1 0 0,0 1 0,1-1 0,-1 1 1,0-1-1,0 1 0,1-1 0,-1 1 0,0 0 0,0 0 0,0 0 0,0 0 0,0 0 1,1 1-1,-2 11-10929,-14 22 7459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40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128 0 8765,'0'0'241,"0"4"31,0 14 56,0-14 591,0-1-349,4 49 2854,-3-49-3289,-7 16-435,5-16 101,-1-1 1,1 1-1,-1-1 1,1 1-1,-1-1 1,0 1-1,0-1 1,0 0 0,0 1-1,0-1 1,0-1-1,-1 1 1,1 0-1,-1 0 1,1-1-1,-1 1 1,-3 0-1,-48 14-5306,52-15 5283,-28 4-2976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3:42.7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1 211 20815,'10638'0'0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18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45 9625,'0'0'794,"-1"-3"-237,-3-38 11415,4 56-11423,-10 268 2550,10-218-2397,2 0 0,17 107 0,-17-152-2551,-26-28-12181,15 1 15375,-15-14-6353,4 0-2296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18.5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1 101 14605,'0'0'24,"0"-33"-12,2 15-12,3-8-8,1 8-1216,-1 12 260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19.0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3 187 6949,'1'-6'232,"-2"-83"1418,-1 43-67,2 42-1039,0-1-36,0 2-347,0 1 1,0-1-1,0 0 1,1 0-1,-1 0 1,1 0-1,0 1 0,0-1 1,0 0-1,2-3 1,-1 4 926,5 7-507,6 7-238,-1 0 1,0 0-1,-1 1 0,0 1 1,-1 0-1,0 0 1,-1 1-1,12 26 1,-8-4 46,-1 2 0,-2 0 0,-1 0 0,-2 0 1,-2 1-1,0 52 0,-23 243 897,0-77-279,18-231-910,-2 9 147,2 0 0,7 50 0,-6-78-223,0 0 1,1-1 0,0 1-1,0 0 1,1-1-1,0 0 1,0 1 0,0-1-1,1 0 1,0-1-1,1 1 1,-1-1 0,1 0-1,1 0 1,-1 0-1,12 9 1,-13-13-78,1 0 0,0 0 0,-1 0 0,1 0 0,0-1 0,0 1 0,0-1 0,1 0 0,-1-1 0,0 0 0,0 1 0,0-2 0,1 1 0,-1-1 0,0 1 0,0-1 0,0-1-1,7-1 1,-5 0 1,0 1 0,0-1 0,-1 0 0,1 0 0,-1-1 0,0 0-1,0 0 1,0 0 0,0-1 0,-1 0 0,1 0 0,-1-1 0,-1 1-1,1-1 1,-1 0 0,0 0 0,0-1 0,-1 1 0,0-1-1,0 0 1,0 1 0,-1-1 0,0 0 0,0-1 0,-1 1 0,0 0-1,0 0 1,-1-1 0,0 1 0,0 0 0,-1-1 0,0 1-1,0 0 1,-1-1 0,0 1 0,0 0 0,0 0 0,-1 1 0,0-1-1,-7-10 1,2 6 11,-1 0-1,0 1 1,-1 1-1,0-1 1,0 1-1,-22-13 1,-75-36-51,70 41 213,-40-27 1,75 43-110,1 0-1,0 1 1,0-1 0,-1 0 0,1 0-1,0 0 1,0 0 0,0 0-1,0 0 1,0-1 0,0 1 0,0 0-1,0 0 1,1-1 0,-1 1-1,1 0 1,-1-1 0,0 1 0,1-1-1,0 1 1,-1-1 0,1 1-1,0-1 1,0-1 0,0 1-10,1 0 0,0 0-1,0-1 1,0 1 0,0 0 0,0 0 0,0 0 0,0 0-1,0 1 1,1-1 0,-1 0 0,1 0 0,-1 1 0,4-3-1,7-5-143,1 0-1,0 1 1,26-12-1,-36 19 98,300-136-4948,13 19-3898,-225 89 4202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26.8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226 12 8513,'-1'-1'-21,"0"0"0,0 0 0,0 0 0,0 0 0,0 0 0,-1 1 0,1-1 0,0 0-1,0 0 1,-1 1 0,1-1 0,0 1 0,-1-1 0,1 1 0,0 0 0,-1-1 0,1 1 0,-1 0 0,1 0 0,-1 0 0,1 0 0,-3 1 0,1 0 49,1 0 0,-1 0 1,1 0-1,-1 0 0,1 1 0,0-1 1,0 1-1,0-1 0,0 1 0,0 0 1,-3 3-1,-3 5 196,1 0 0,0 1 0,1 0 1,-8 18-1,-3 13 445,2 1 0,2 1 0,-12 74 0,0 139 3018,20-177-1229,0-51-580,4-29-1836,1 0 0,0 0 0,0 0 0,0 0 0,-1 0 0,1 0 0,0 0 0,0 0 0,-1 0 0,1 0 0,0 0 0,0 0 0,0 0 0,-1 0 0,1 0 0,0 0 0,0 0 0,0 0 0,-1 0 0,1 0 0,0-1 0,0 1 0,0 0 0,0 0 0,-1 0 0,1 0 0,0-1 0,0 1 0,0 0 0,0 0 0,0 0 0,0 0 0,-1-1 0,1 1 0,0 0 0,0 0 0,0-1 0,0 1 0,0 0 0,0 0 0,0 0 0,0-1 0,0 1 0,0 0 0,0 0 0,0 0 0,0-1 0,0 1 0,0 0 0,0 0 0,0-1 0,1 1 0,-10-66 1294,8 51-1278,1 1 0,0 0-1,1 0 1,1 0 0,0 0 0,1 0-1,0 1 1,1-1 0,1 1-1,0 0 1,1 0 0,0 0 0,1 1-1,1 0 1,0 0 0,10-11 0,-16 20-55,0-1 1,1 1-1,-1 0 1,1 0-1,0 0 0,0 1 1,0-1-1,0 1 1,0-1-1,1 1 1,-1 0-1,0 0 1,1 1-1,0-1 1,0 1-1,-1-1 1,5 0-1,10 0 3,7 4-10,-19 0 7,1 0 1,-1 0 0,0 1 0,0 0-1,0 1 1,0-1 0,-1 1 0,0 0-1,1 0 1,-1 1 0,-1-1 0,1 1 0,5 7-1,6 11-639,27 45 0,-30-45-501,-2-1-1400,-8-16 1577,0 1 1,0-1-1,1 0 0,6 8 0,-7-11-149,0 0 0,-1-1 1,1 1-1,1-1 0,-1 1 1,0-1-1,4 1 0,10 6-3268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0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398 11 9613,'-1'-1'-35,"-1"0"0,1 0 0,0 0 0,0 0 0,-1 1 0,1-1 0,0 0 0,-1 1 0,1-1 0,-1 1 0,1 0 0,-3-1 0,-2 0 32,-3 1 34,0-1 0,1 2-1,-1-1 1,-13 3 0,-11 2 196,0 1 1,0 2-1,0 2 1,1 0-1,1 2 1,-44 24-1,72-34-162,-1 0 0,0 1 0,1 0 0,0-1 0,-1 1 0,1 1 0,0-1 0,0 0 1,1 1-1,-1-1 0,-3 8 0,6-9-26,-1 0 1,0 0 0,1 0 0,0 0-1,-1 0 1,1 0 0,0 0 0,0 0 0,0 0-1,0 0 1,1 0 0,-1 0 0,0 0-1,1 0 1,-1 0 0,1 0 0,0 0-1,0 0 1,0 0 0,0 0 0,0 0-1,0-1 1,0 1 0,1 0 0,-1-1-1,3 3 1,9 8 229,0-1 0,1 0 0,0 0-1,28 14 1,68 28 576,-78-38-643,55 23 316,54 27 336,-118-53-663,-1 1 0,0 1 0,37 33 0,-53-42-133,-1 0 0,1 0 0,-1 1 0,-1-1 0,1 1 1,-1 1-1,0-1 0,-1 1 0,1-1 0,-1 1 0,-1 0 0,4 11 0,-5-12-4,-1 0-1,1 0 1,-1 0 0,0 0 0,-1 0 0,0 0-1,1 0 1,-2 0 0,1 0 0,-1 0 0,0 0-1,0-1 1,-1 1 0,1-1 0,-7 10 0,1-4 112,-1 0 0,0 0 1,-1-1-1,0 0 0,-1-1 1,-18 13-1,26-20 355,11-10-448,30-29 13,1 2 0,50-33 0,-1 1-15,-44 31-39,-2-1 0,41-48 1,-78 78-28,0 1 0,0-2 0,-1 1 0,4-10 0,-5 10 1,-2 6-5,-1 0 0,0-1 0,0 1-1,1 0 1,-1 0 0,0 0 0,0 0-1,0 0 1,0-1 0,0 1 0,-1 0-1,1 0 1,0 0 0,0 0 0,-1 0-1,1 0 1,-1 0 0,0-2 0,0 2 0,-2-6 3,-15-3-2,10 10-1,0-1 0,0 1-1,0 0 1,0 1 0,1 0 0,-1 0-1,0 1 1,0 0 0,1 0-1,-1 0 1,1 1 0,0 1 0,0-1-1,-12 8 1,17-9 1,-1 0 0,0 0-1,0 0 1,1 0 0,0 1 0,-1-1 0,1 1 0,0-1-1,0 1 1,0 0 0,0 0 0,1 0 0,-1 0 0,1 0 0,0 0-1,0 0 1,0 0 0,0 1 0,0-1 0,1 0 0,0 1-1,-1-1 1,1 0 0,0 1 0,1-1 0,-1 1 0,1-1-1,-1 0 1,1 0 0,0 1 0,0-1 0,0 0 0,1 0-1,2 5 1,2 1-158,-1-1 0,1 0-1,0 0 1,1-1 0,0 1 0,0-1-1,0-1 1,1 0 0,0 0-1,16 9 1,-5-6-856,1 0 0,1-1 0,-1-1 0,30 6 0,-21-8-1855,-1-1-1,52 1 1,-44-7-1106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0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296 85 8509,'1'-3'130,"0"0"0,-1 1-1,1-1 1,-1 0 0,0 0 0,0 0 0,0 1 0,0-1 0,-1 0 0,-1-9 6596,4 10-6597,-1 1-105,0 0 1,-1 0 0,1 0-1,-1-1 1,0 1-1,1 0 1,-1 0-1,0 0 1,1 0 0,-1 0-1,0-1 1,0 1-1,0 0 1,0 0 0,0 0-1,0-1 1,-1 1-1,1 0 1,0 0-1,-1 0 1,1 0 0,0 0-1,-1 0 1,1 0-1,-1 0 1,0-1-1,1 2 1,-1-1 0,-1-2-1,1 2-63,-6-4 164,-3 4-55,1 1-1,-1 0 0,0 0 1,1 1-1,-1 1 0,1 0 1,0 0-1,-1 0 0,1 1 1,0 1-1,0 0 0,1 0 1,-1 0-1,1 1 0,-8 7 1,3-3 27,1 1 1,0 0 0,0 1 0,1 1 0,1-1 0,0 2 0,1-1 0,-14 25-1,20-31-71,0-1 0,0 1-1,1 0 1,0 0-1,0 0 1,1 0-1,-1 0 1,1 1-1,1-1 1,-1 0-1,1 0 1,0 1-1,0-1 1,1 0-1,0 1 1,0-1 0,1 0-1,-1 0 1,1 0-1,1 0 1,-1 0-1,1 0 1,0-1-1,0 1 1,0-1-1,1 0 1,0 0-1,0 0 1,1-1 0,-1 1-1,8 5 1,2 0-380,0 1 1,1-2 0,0 0 0,1-1 0,0 0 0,0-1-1,0-1 1,1-1 0,0 0 0,20 3 0,-3-4-2116,1 0 1,-1-3 0,44-2-1,-30-4-2210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1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10 10345,'0'0'166,"-6"-8"-32,6 8-116,0 0-1,0 0 1,0 0-1,0 0 0,-1-1 1,1 1-1,0 0 1,0 0-1,0 0 1,-1 0-1,1 0 1,0 0-1,0 0 1,0 0-1,-1-1 1,1 1-1,0 0 1,0 0-1,-1 0 1,1 0-1,0 0 0,0 0 1,-1 0-1,1 0 1,0 0-1,0 1 1,0-1-1,-1 0 1,1 0-1,0 0 1,0 0-1,-1 0 1,1 0-1,0 0 1,0 0-1,0 1 0,-1-1 1,1 0-1,0 0 1,0 0-1,0 0 1,0 1-1,0-1 1,-1 0-1,1 0 1,0 0-1,0 1 1,0-1-1,0 0 1,0 0-1,0 1 0,0-1 1,0 1-1,-11 26 326,9-12 37,94 474 2896,-85-462-3794,8 37 327,-8-20-7874,-13-52 5764,-24-29-355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1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74 6713,'-5'-29'-60,"2"9"20,3-5-120,47 62-1321,-30-15-211,-2 4 268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1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1 137 4876,'18'23'426,"-1"0"-1,-1 2 0,-1 0 0,-1 0 0,-2 2 0,12 33 0,-22-54-160,-1-1 0,-1 1 0,1 0 0,-1 0 1,0-1-1,-2 12 0,2-13-121,0-4-108,0 1 0,0 0 0,0-1 0,0 1 0,0-1 0,0 1 1,0-1-1,0 1 0,0 0 0,0-1 0,-1 1 0,1-1 0,0 1 0,0-1 0,-1 1 0,1-1 0,0 1 0,0-1 0,-1 1 0,1-1 0,-1 1 0,1-1 0,0 1 0,-1-1 0,1 0 0,-1 1 0,1-1 0,-1 0 0,1 0 0,-1 1 0,1-1 1,-1 0-1,1 0 0,-1 0 0,0 1 0,1-1 0,-1 0 0,1 0 0,-1 0 0,1 0 0,-1 0 0,0 0 0,1 0 0,-1 0 0,1 0 0,-1-1 0,1 1 0,-1 0 0,0 0 0,1 0 0,-1-1 0,1 1 0,-1 0 0,1-1 0,-1 1 0,1 0 1,0-1-1,-1 1 0,0-1 0,-21-19 483,20 17-484,-1-1-1,1 1 0,1-1 1,-1 1-1,0-1 0,1 0 1,0 0-1,0 1 0,0-1 1,0 0-1,1 0 0,-1 0 1,1 0-1,0-7 0,1-3 106,1 0 1,5-21-1,-6 28-89,1 0 1,1 0 0,-1 0-1,1 0 1,0 0-1,1 1 1,0 0-1,0 0 1,0 0-1,0 0 1,1 0-1,7-6 1,-10 11-42,-1 1 0,0-1 0,0 1 0,1-1-1,-1 1 1,1-1 0,-1 1 0,0 0 0,1 0 0,-1 0 0,1 0 0,-1 0 0,1 0 0,-1 0 0,1 0-1,-1 0 1,2 1 0,-1 0 13,10 3 73,2 6-40,0 1 1,0 0 0,-1 1-1,0 1 1,-1 0 0,-1 1-1,0 0 1,16 29 0,65 141 356,-79-155-354,13 44 331,-14-40-5126,-23-64 4191,1-1 0,2 0 0,2 0 0,-6-67 0,9 24 32,8-93-1,-5 168 515,2-36 285,2 1 1,13-58-1,-16 90 1302,5 15-1103,16 45 314,18 79-1,0-4 27,16 5-164,-2-4-2079,-46-101-126,-8-30 627,-5-1-1532,-14 6 133,14-5-521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2.0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28 265 6829,'-15'-21'152,"7"2"136,3 5 336,18-14-272,2 17 16,11-5-32,11 2-24,5 0-32,15-2-140,31-8-292,10 6-336,10-3-640,3-2-1565,5-2-671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2.8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47 14 8113,'0'-1'123,"4"-9"-298,-4 10 203,1 0 0,-1 0 0,0 0-1,0 0 1,0 0 0,0-1 0,0 1 0,0 0-1,0 0 1,0 0 0,0 0 0,1 0 0,-1-1 0,0 1-1,0 0 1,0 0 0,0 0 0,0 0 0,0 0-1,1 0 1,-1 0 0,0 0 0,0 0 0,0 0-1,0 0 1,1 0 0,-1 0 0,0 0 0,0 0-1,0 0 1,0 0 0,1 0 0,-1 0 0,0 0-1,0 0 1,0 0 0,0 0 0,1 0 0,-1 0 0,0 0-1,0 0 1,0 0 0,0 0 0,0 0 0,1 0-1,-1 1 1,0-1 0,0 0 0,0 0 0,0 0-1,0 0 1,0 0 0,0 0 0,1 1 0,-1-1-1,0 0 1,0 0 0,0 0 0,0 0 0,0 1-1,0-1 1,0 0 0,0 0 0,21 51 871,-3 1 1,-2 0-1,10 62 1,-13-58-273,30 178 2977,-42-231-3106,-16 15 1096,5-25-1254,-1-1-217,0-1-1,1 0 1,0 0 0,0-1-1,1 0 1,-15-23 0,10 8 86,2 0 0,0-1 1,2-1-1,1 1 0,1-2 1,2 1-1,0-1 0,2 0 1,-1-44-1,5 71-199,0-1 0,0 0 0,0 1 0,0-1 0,1 0 0,-1 1 1,1-1-1,-1 0 0,1 1 0,-1-1 0,1 1 0,0-1 0,0 1 0,0-1 0,0 1 0,0 0 0,0-1 0,0 1 0,1 0 0,-1 0 0,0 0 0,1 0 0,-1 0 1,0 0-1,1 0 0,0 0 0,-1 1 0,1-1 0,-1 1 0,1-1 0,0 1 0,-1-1 0,3 1 0,4-1-105,-1 0 0,1 1 0,-1 0 1,1 1-1,9 1 0,22 5-1909,-1 2 0,50 19 0,13 3-7754,-80-26 4557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3.1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154 84 10005,'17'-15'674,"-1"1"0,20-26-1,-23 25 3647,-17 27-3630,-8 19-74,-2 0-1,-1-1 1,-2 0-1,-26 35 1,35-54-391,0-1 0,0 1-1,-1-2 1,0 1 0,-1-1 0,0-1 0,-21 15 0,30-22-200,0-1 1,0 1-1,0-1 1,-1 1-1,1-1 1,0 1-1,0-1 0,0 0 1,-1 0-1,1 0 1,0 1-1,0-1 1,-1 0-1,0-1 1,-5 1 331,5-6-224,-6-19-21,8 25-109,0 0 1,0-1-1,-1 1 0,1 0 1,0-1-1,0 1 1,0-1-1,0 1 0,0 0 1,0-1-1,0 1 1,0-1-1,0 1 0,0 0 1,0-1-1,0 1 1,0-1-1,0 1 0,0 0 1,0-1-1,0 1 1,1 0-1,-1-1 0,0 1 1,0-1-1,0 1 1,1 0-1,-1-1 0,7-9 38,0 1 0,0 0 0,1 0 0,0 1 0,0 0 0,16-11 0,-23 18-38,1 0-1,-1 0 0,1 1 1,-1-1-1,1 1 0,-1-1 1,1 1-1,-1-1 1,1 1-1,-1 0 0,1 0 1,-1 0-1,1 0 0,0 0 1,1 0-1,1 1 5,-2-2-5,-1 1 1,1 0-1,-1 0 1,1 0 0,-1 0-1,1 0 1,-1 0-1,1 1 1,-1-1-1,1 0 1,-1 1-1,1-1 1,-1 1-1,0 0 1,1-1 0,-1 1-1,0 0 1,2 1-1,2 1 7,4 4-15,0 0 0,0 0 0,-1 1-1,1 0 1,-2 0 0,1 1 0,-1 0 0,-1 0-1,11 20 1,2 1-297,-2-6-596,0-1 0,37 37 0,-45-51 129,1 0-1,0-1 0,0-1 0,1 0 0,0 0 1,0-1-1,1 0 0,21 7 0,-22-10-1087,0 0 1,0 0-1,20 1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3.4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212 280 8589,'10'-13'181,"0"-1"0,0 0 0,-2 0 0,1-1 0,-2 0-1,0-1 1,-1 0 0,-1 0 0,6-23 0,-11 34 1,0-1-1,0 1 0,-1 0 0,0 0 1,1 0-1,-2 1 0,1-1 1,0 0-1,-1 0 0,0 1 1,0-1-1,-4-6 0,4 7-61,0 2-37,1 0-1,-1-1 1,0 1 0,0 0-1,0 0 1,0 0-1,0 0 1,-1 0-1,1 0 1,0 0 0,-1 1-1,-2-2 1,1 1 149,2 1-191,1 1 1,0-1-1,-1 1 0,1-1 0,0 1 0,-1-1 0,1 1 0,-1 0 1,1 0-1,-1 0 0,1 0 0,0 0 0,-1 0 0,1 0 1,-1 1-1,-1-1 0,0 1 80,-2-1-18,1 0 1,-1 1-1,0 0 1,0 0-1,1 0 0,-1 0 1,1 1-1,-1 0 1,1 0-1,0 0 0,0 1 1,-6 3-1,-2 3 221,0 1-1,-13 14 0,14-12-122,0 1 0,2-1 0,-1 2 0,1-1 0,1 1 0,-11 27 0,14-30-86,2 0 0,-1-1 1,2 1-1,-1 0 1,1 1-1,1-1 1,0 0-1,1 1 1,0-1-1,2 15 0,7 6 313,-6-27-311,-3-4-105,1-1-1,-1 1 1,1-1 0,-1 1 0,1-1 0,0 0 0,-1 1 0,1-1 0,-1 0 0,1 1 0,0-1 0,-1 0 0,1 0 0,0 0 0,-1 1 0,1-1 0,0 0 0,-1 0 0,1 0 0,0 0 0,0 0 0,7 2 199,0-5-85,175-87 462,-179 88-580,-1 1-1,1-1 1,0 1-1,0 0 0,0 1 1,1-1-1,-1 1 1,0-1-1,0 1 0,0 0 1,0 1-1,0-1 1,0 1-1,0 0 0,0 0 1,0 0-1,0 0 1,0 1-1,0-1 0,0 1 1,-1 0-1,1 0 1,-1 1-1,1-1 0,-1 1 1,0 0-1,0 0 1,0 0-1,3 4 0,81 107-1801,-31-36-6719,-54-76 6291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3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1 202 8481,'2'-10'-104,"1"-10"162,2 1-1,0-1 1,1 1-1,11-24 1,-15 38 10,0 1 0,1-1 1,0 1-1,0-1 0,0 1 0,0 0 0,1 0 1,0 1-1,0-1 0,0 1 0,0 0 0,0 0 1,0 0-1,1 1 0,0-1 0,-1 1 0,1 0 1,0 0-1,0 1 0,0-1 0,0 1 0,5 0 1,6 0 83,-1 1 0,0 1 0,0 0 1,0 1-1,-1 1 0,1 0 0,0 1 1,26 11-1,-7 0 148,0 2-1,44 29 1,-67-39-240,0 1 0,-1 0-1,0 0 1,0 1 0,-1 0-1,0 1 1,-1 0 0,13 19 0,-20-28 12,-2 1-69,1 0 0,-1 0-1,0-1 1,0 1 0,0-1-1,0 1 1,0-1 0,0 1-1,-1-1 1,1 0 0,0 1-1,-3 0 1,4-1 1,-3 3 31,-4-11-12,5 5-19,-2-2 8,0-1 0,0 1 0,0-1 0,1 0 0,0 0 0,-1 0-1,2-1 1,-1 1 0,1-1 0,0 1 0,0-1 0,-1-7 0,1 1 178,1-1-1,1 1 0,1 0 1,-1 0-1,2 0 1,2-13-1,-3 23-159,-1 0 888,-5 9-670,-32 47 348,-76 84-1,-2-16-3045,104-112 973,0 0 0,-1-1 0,1 0 0,-2-1 0,-13 7 0,10-5-2437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27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196 281 8405,'7'-8'-392,"42"-52"-235,-45 54 813,0 0-1,-1-1 1,1 1-1,-1-1 1,0 0-1,-1 0 0,0 0 1,0 0-1,1-8 1,-3-23 865,0 34-716,-2-1-14,1 0-220,0 1 0,0 0 0,-1 0 0,1 0 0,-1 0-1,0 0 1,0 0 0,0 0 0,-1 0 0,1 1 0,-1 0 0,0-1-1,0 1 1,0 0 0,-1 0 0,1 0 0,-1 1 0,-6-4 0,1 2 102,-2 0 0,1 1 1,0 1-1,-1 0 1,1 0-1,-1 1 1,-12 0-1,18 1-110,1 1-1,-1-1 1,0 1-1,0 0 1,1 0 0,-1 1-1,1-1 1,-1 1-1,1 0 1,0 0 0,-1 1-1,1-1 1,0 1 0,1 0-1,-1 0 1,0 0-1,1 1 1,-4 3 0,2 0 31,0 0 1,0-1-1,1 2 1,0-1-1,0 0 1,1 1-1,0 0 1,0 0-1,-1 10 1,0-2 39,2 1-1,0 0 1,2 0-1,-1 0 1,4 23 0,-2-32-81,0-1 1,0 1 0,1 0 0,0 0-1,0-1 1,1 1 0,0-1 0,1 0-1,-1 0 1,1 0 0,1 0 0,-1-1-1,8 8 1,-10-12-23,0 1 0,1-1-1,0 0 1,-1 0 0,1 0-1,0-1 1,0 1 0,0-1 0,0 1-1,1-1 1,-1 0 0,0 0-1,0-1 1,1 1 0,-1-1 0,0 1-1,6-1 1,-3-1 8,-1 0 1,0 0-1,1-1 1,-1 1-1,0-1 0,0 0 1,0 0-1,0-1 0,0 1 1,4-5-1,3-1 58,-1-1-1,-1-1 1,0 1-1,0-2 1,-1 1-1,0-1 1,11-21-1,11-30 362,-5 3-140,-25 57-342,1-1-3,2-4-8,-4 7 6,0 0 0,0 0 0,0 0 0,0 0 0,0 0 0,0 0 0,0 0 0,0 0 0,0-1 0,1 1 0,-1 0-1,0 0 1,0 0 0,0 0 0,0 0 0,0 0 0,0 0 0,0 0 0,0 0 0,0 0 0,1 0 0,-1 0 0,0 0 0,0 0 0,0 0-1,0 0 1,0 0 0,0 0 0,0 1 0,0-1 0,0 0 0,0 0 0,1 0 0,-1 0 0,0 0 0,0 0 0,0 0 0,0 0-1,0 0 1,0 0 0,0 0 0,0 0 0,0 0 0,0 1 0,0-1 0,0 0 0,0 0 0,0 0 0,0 0 0,0 0 0,0 0 0,0 0-1,0 0 1,0 0 0,0 0 0,0 1 0,0-1 0,0 0 0,0 0 0,0 0 0,0 0 0,0 0 0,0 0 0,0 0 0,0 0-1,0 1 1,9 44-30,-5-28-18,2 1-328,-1 1-560,1 4-962,19 43-1,-9-36-2698,4-3-3501,-9-15 4406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4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9933,'3'0'110,"-1"0"1,1 0-1,-1 1 1,1-1-1,-1 1 1,0 0-1,1-1 1,-1 1 0,0 0-1,0 0 1,1 1-1,-1-1 1,0 0-1,0 1 1,0-1-1,-1 1 1,1 0-1,0 0 1,0 0-1,-1-1 1,0 1-1,1 1 1,-1-1-1,0 0 1,0 0-1,0 0 1,0 1-1,1 4 1,2 7 558,-1 1 0,0 0 0,0 28 0,0-10-41,28 123 1858,-4-58-5155,-27-95 2259,1-1-1,-1 0 0,0 0 1,0 0-1,0 1 0,-1-1 1,1 0-1,0 0 0,-1 1 1,1-1-1,-1 0 0,0 0 0,-1 3 1,-9 4-4553,-9-4 1272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4.2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63 9209,'2'-14'992,"6"-9"-212,-1 11 164,5-1-268,13 20-760,-2 1-1228,3 10-2088,-19-10 743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4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0 129 8741,'1'-3'235,"0"-1"0,0 1 1,0-1-1,0 1 0,0 0 1,1-1-1,-1 1 0,1 0 1,0 0-1,0 0 0,0 0 1,1 0-1,-1 1 0,5-5 0,-1 2-10,0 1 0,0-1 0,1 1 0,0 1-1,0-1 1,10-3 0,9-1 6,1 1-1,50-7 1,-70 13-172,129-14-958,-115 15-165,-1 0 0,0 1 0,1 1 0,31 7 0,-51-9 883,-1 1-1,1-1 1,0 1-1,-1-1 1,1 1-1,-1 0 1,1-1 0,0 1-1,-1 0 1,0-1-1,1 1 1,-1 0-1,1-1 1,-1 1-1,0 0 1,0 0 0,1 0-1,-1-1 1,0 1-1,0 0 1,0 1-1,1 1-2346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4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141 1 6257,'-28'21'74,"-68"57"1640,89-73-845,-1 2-942,8-7 135,-1 1 0,1-1 1,0 0-1,0 0 1,0 0-1,0 0 0,0 0 1,0 0-1,0 1 1,0-1-1,0 0 0,0 0 1,0 0-1,0 0 0,-1 1 1,1-1-1,0 0 1,0 0-1,0 0 0,0 0 1,0 0-1,0 1 0,1-1 1,-1 0-1,0 0 1,0 0-1,0 0 0,0 1 1,0-1-1,0 0 1,0 0-1,0 0 0,0 0 1,0 0-1,0 0 0,0 1 1,1-1-1,-1 0 1,0 0-1,0 0 0,0 0 1,0 0-1,0 0 0,0 0 1,1 0-1,-1 0 1,0 0-1,0 0 0,0 1 1,10 2 71,-1 0 1,0-1-1,1 0 0,-1 0 1,1-1-1,-1 0 1,1 0-1,0-1 0,13-2 1,179-26-2032,-5-22-4806,-143 34 3855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5.0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 30 6589,'-4'-28'1448,"4"28"-1403,0 0-1,-1 0 1,1 0-1,0 0 0,0 0 1,0 1-1,0-1 0,0 0 1,0 0-1,0 0 0,0 0 1,0 0-1,0 0 0,0 0 1,-1 0-1,1 0 0,0 0 1,0 0-1,0 0 0,0 0 1,0 0-1,0 0 0,0 0 1,0 0-1,0 0 1,-1 0-1,1 0 0,0-1 1,0 1-1,0 0 0,0 0 1,0 0-1,0 0 0,0 0 1,0 0-1,0 0 0,0 0 1,0 0-1,0 0 0,0 0 1,0 0-1,0 0 0,-1 0 1,1-1-1,0 1 0,0 0 1,0 0-1,0 0 1,0 0-1,0 0 0,0 0 1,-4 34 2866,3-22-3554,-1 15 1180,2 1-1,1-1 1,1 1 0,8 37-1,-4-21-20,26 115 688,0-3-6655,-33-139 2646,0-6-868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5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 8473,'0'-1'60,"1"-1"0,0 1 0,0-1 1,-1 1-1,1 0 0,0-1 0,0 1 0,0 0 0,0 0 1,1 0-1,-1 0 0,0 0 0,0 0 0,1 0 1,-1 0-1,0 0 0,1 1 0,-1-1 0,1 1 0,-1-1 1,1 1-1,-1-1 0,1 1 0,0 0 0,-1 0 1,1 0-1,-1 0 0,1 0 0,0 0 0,-1 0 0,1 0 1,-1 1-1,1-1 0,-1 0 0,2 2 0,9 1 201,-1 1-1,0 0 0,18 11 0,-24-12-142,321 183 2405,-236-132-2525,57 32-3727,-114-67 584,-30-18 792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5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13 408 6509,'2'-5'-280,"4"-15"374,-1-1 0,-1 1 1,-1-1-1,-1 0 0,0-41 1,1-10 1103,4-80 3173,-7 151-4365,0 0 1,1 1-1,-1-1 1,0 1-1,0-1 1,0 1-1,0-1 1,0 0-1,-1 1 1,1-1-1,0 1 0,0-1 1,0 1-1,0-1 1,-1 1-1,1-1 1,0 0-1,0 1 1,-1-1-1,1 1 1,-1 0-1,0-2 1,-7 8-1400,-9 20-975,15-24 2751,-14 21-4527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5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6685,'0'0'-344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5.8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 4428,'0'0'565,"1"-5"-13,5-37 2287,-5 38 793,-1 80-1320,14 106 0,19-5-415,-7-37-2525,-12-50-3994,-14-88 4374,1-1 1,-1 1-1,0-1 1,0 1-1,0 0 1,0-1-1,0 1 0,0-1 1,-1 1-1,1-1 1,0 1-1,-1-1 1,0 0-1,1 1 1,-1-1-1,-1 2 1,-2 6-2914,-4 8-901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6.0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2 299 8985,'-1'-14'154,"1"1"0,0-1-1,1 0 1,0 1 0,1-1 0,5-18 0,-4 23-62,1 1 0,-1-1 0,2 1 0,-1 0 0,1 0 0,0 0 0,1 1 0,-1 0 0,2 0 0,10-10 0,-4 7-10,0 1 1,1 0-1,0 0 1,1 1 0,0 1-1,0 1 1,0 0-1,1 1 1,0 0-1,0 1 1,0 1 0,18-1-1,-13 2-103,1 1 0,-1 1 0,0 1-1,1 0 1,-1 2 0,0 0 0,0 2 0,37 12-1,-49-13-104,0-1 1,-1 2-1,1 0 0,-1 0 0,0 0 0,0 1 0,0 0 0,-1 0 0,13 15 0,-17-17-49,0 0 1,-1 0 0,1 0-1,-1 0 1,0 0-1,0 1 1,-1-1-1,1 1 1,-1-1-1,0 1 1,0 0-1,-1-1 1,1 1-1,-1 0 1,0 0-1,0-1 1,-1 1-1,1 0 1,-1 0-1,0-1 1,0 1-1,-3 5 1,-17 34-2082,-7 5-316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27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84 7905,'0'-48'130,"0"45"-60,0-1 0,0-17 126,0 20-49,1 1-118,0-1 1,-1 0-1,1 1 1,0-1-1,-1 1 1,1-1-1,0 1 1,0 0-1,0-1 1,-1 1 0,1 0-1,0 0 1,0-1-1,0 1 1,0 0-1,0 0 1,0 0-1,0 0 1,-1 0-1,1 0 1,0 0-1,0 0 1,0 1 0,0-1-1,0 0 1,-1 0-1,1 1 1,1 0-1,9 9 263,0 1 0,-1 0 0,0 1-1,-1 0 1,-1 1 0,0 0 0,12 25-1,-10-13 231,-2 0 0,-1 1 0,6 39-1,-11-50-190,0 0 0,-1 0-1,-1 0 1,0 0 0,-1 0-1,-1 0 1,-5 21 0,-4-11 1469,10-25-1753,1 0 1,0 1-1,0-1 1,0 0 0,-1 0-1,1 0 1,0 1-1,-1-1 1,1 0-1,0 0 1,0 0-1,-1 0 1,1 0-1,0 0 1,-1 1 0,1-1-1,0 0 1,0 0-1,-1 0 1,1 0-1,0 0 1,-1 0-1,1 0 1,0 0 0,-1 0-1,1 0 1,0-1-1,-1 1 1,1 0-1,0 0 1,0 0-1,-1 0 1,1 0-1,0 0 1,-1-1 0,-1-2 105,0 1 0,0-1 1,0 0-1,0 0 0,1 0 1,-1 0-1,-1-6 0,1 6-365,1-3 275,-1 1 1,1-1 0,1 0-1,-1 0 1,1 1 0,0-1 0,0 0-1,0 0 1,1 1 0,0-1 0,0 0-1,0 1 1,1-1 0,2-4-1,-1 1-74,2-7-53,2-1 0,0 1 1,0 0-1,1 1 0,1 0 1,1 0-1,0 1 0,1 0 1,1 1-1,0 0 0,14-11 0,-10 10-1647,1 1 0,0 1 0,1 0 0,38-17 0,-49 27 955,8-4-4386,7-2 305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6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 29 6641,'-13'22'204,"5"-7"12,5-3 616,24 7 4,12-19-424,-9 0-48,6-3-40,7-1-88,7-3-156,0-3-228,-1-1-280,3 0-264,0-6-668,-2 4-1197,-5-7-547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6.4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30 7345,'0'-4'321,"5"-21"649,-5 25-950,0 0-1,0 0 0,0 0 1,0 0-1,0 0 0,0 0 1,0 0-1,0 1 0,0-1 1,0 0-1,0 0 0,0 0 1,0 0-1,0 0 0,0 0 1,0 0-1,0 0 0,0 0 1,0 1-1,0-1 0,0 0 1,0 0-1,1 0 0,-1 0 1,0 0-1,0 0 0,0 0 1,0 0-1,0 0 0,0 0 1,0 0-1,0 0 0,1 0 1,-1 0-1,0 0 0,0 0 1,0 0-1,0 0 0,0 0 1,0 0-1,0 0 0,0 0 1,1 0-1,-1 0 0,0 0 1,0 0-1,0 0 0,0 0 1,0 0-1,0 0 0,0 0 1,0 0-1,0 0 1,1 0-1,-1 0 0,0 0 1,0 0-1,0-1 0,0 1 1,0 0-1,0 0 0,9 48 1831,-5-20-1797,72 344 3529,-47-238-3758,-6-2-5168,-22-130 5076,-1-1 1,0 1 0,0-1 0,0 1-1,0-1 1,0 1 0,0-1 0,0 1-1,-1-1 1,1 1 0,0-1 0,-1 1-1,0 1 1,-1 1-631,1 1-2406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6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8349,'0'-4'316,"2"-12"-35,-2 12-39,0 3-213,0 1-1,1-1 1,-1 1 0,0-1-1,0 1 1,0-1 0,1 1-1,-1-1 1,0 1 0,1-1-1,-1 1 1,0 0 0,1-1-1,-1 1 1,0 0 0,1-1-1,-1 1 1,1 0 0,-1-1-1,1 1 1,-1 0 0,1 0-1,-1 0 1,1-1 0,-1 1-1,1 0 1,-1 0-1,1 0 1,-1 0 0,1 0-1,-1 0 1,1 0 0,-1 0-1,1 0 1,-1 0 0,1 0-1,-1 0 1,1 1 0,-1-1-1,1 0 1,0 0 0,378 216 2135,-174-90-10490,-186-116 5952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6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 90 6409,'1'-10'308,"-1"0"0,1 1 1,-1-1-1,-1 0 0,0 1 0,-4-19 1,4 25 1559,-3 100-454,18 57 442,-1-11-1840,-12-48-3494,-11-29-2352,9-63 3273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7.1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 7293,'11'-34'1261,"-10"31"574,2 10-1373,3 16-176,-1-1 0,-1 1 0,-1 0 0,-1 0 0,-1 26 0,3 19 98,38 262-1547,-38-303 587,-2-10-1110,0 1-1,-1 0 0,-3 28 0,2-43-922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7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1 164 7997,'0'-20'592,"4"1"-56,4 3-44,5 2-56,-1 0-32,9 5-52,5-2-28,10 1-20,8-1-44,5 4-236,5 0-384,16-1-432,-4 2-828,-2 1-132,-6 2-697,-1-1-443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7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 0 7341,'-36'6'895,"32"-6"-660,-1 1-167,-15 3 125,20-2-85,0-2-94,-1 1 0,1 0 0,0-1 0,0 1 0,-1-1 0,1 1 0,0-1 0,0 1 0,0 0 0,0-1 0,0 1 0,0 0 0,0-1 0,0 1 0,0-1 0,0 1 0,0 0 0,0-1 0,1 1 0,-1-1 0,0 1 0,0 0 0,1-1 0,-1 1 0,0-1 0,1 1 0,-1-1 0,0 1 0,1-1 0,-1 1 0,1-1 0,0 1 0,21 9 96,1-1 0,0-1 0,1-1 0,46 7 0,-44-11-1920,0 0-1,39-3 0,-38-2-753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7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 6525,'0'-3'238,"3"28"2754,12 124-1948,4 16-172,-1-8-1763,-13-54-3296,-6-85 1970,1-15-303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8.1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59 6857,'20'-50'1489,"-18"47"-1223,4 0 97,-5 3-340,-1-1-1,1 1 1,0 0 0,-1-1-1,1 1 1,0 0-1,-1 0 1,1 0 0,-1 0-1,1-1 1,0 1-1,-1 0 1,1 0 0,0 0-1,-1 0 1,1 1-1,0-1 1,-1 0 0,1 0-1,0 0 1,-1 0-1,1 1 1,0-1-1,-1 0 1,1 0 0,-1 1-1,1-1 1,-1 1-1,1-1 1,-1 0 0,2 2-1,113 79 935,17 12-1905,-40-40-4276,-73-44 2597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8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271 124 6561,'3'-23'695,"-1"0"0,-1 0 0,-2-27 0,1 46-330,-9 12 57,-26 32 145,2 1 0,1 2 0,-50 89 0,21-5-3425,43-88-1608,12-25 1250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30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1262 209 9109,'1'-8'-77,"-1"0"0,-1-1 1,1 1-1,-1 0 0,-1-1 1,1 1-1,-2 0 0,1 0 1,-1 0-1,0 0 0,0 1 1,-1-1-1,0 1 0,-1 0 1,1 0-1,-7-7 0,7 8 297,-1 0-1,0 0 0,1 1 1,-2-1-1,1 1 1,-1 0-1,0 0 0,0 1 1,-7-4-1,-3 4 44,-1 1 0,0 0 0,0 2 0,0 0 0,0 0 0,0 2 0,0 0 0,0 1 0,0 1 0,0 0 0,1 2 0,0-1 0,-31 15 0,18-5 27,0 0 0,2 2-1,0 2 1,0 0 0,2 2-1,-42 40 1,-26 38 517,3 5-1,-92 137 1,135-167-449,3 1 1,3 2-1,3 2 1,-45 137-1,72-178-213,2 0 0,1 1 0,2 1-1,2-1 1,1 1 0,2-1 0,8 78 0,-2-86-31,1-1 0,1 1 0,1-1 0,2 0 0,1-1-1,1 0 1,2-1 0,0 0 0,2-1 0,32 41 0,-10-24 111,2-1-1,51 42 0,98 63 353,-76-61-283,-89-68-222,-1 1 0,-1 1 0,-1 1-1,-1 1 1,-1 1 0,18 27 0,-31-42-31,-2 1-1,1 0 1,-1-1 0,0 1 0,0 1-1,-1-1 1,-1 0 0,0 1-1,0 0 1,-1-1 0,0 1-1,0 0 1,-1 0 0,0 0-1,-1-1 1,0 1 0,-1 0-1,0-1 1,-1 1 0,0-1-1,0 0 1,-6 13 0,-1-5 86,0 0 0,-1 0 0,-1-1 0,-1 0 0,0-1 0,-1 0 0,-1-2 0,0 1 0,0-2 0,-1 0 0,-30 16 0,-13 2 352,-1-3 0,-77 24 0,13-5 321,43-13-200,79-32-562,-34 17 111,33-14-133,3-4-16,-1 0 1,1 0 0,0 0 0,0 0 0,-1 1 0,1-1 0,0 0-1,0 0 1,-1 0 0,1 0 0,0 1 0,0-1 0,-1 0 0,1 0-1,0 1 1,0-1 0,0 0 0,0 0 0,-1 1 0,1-1 0,0 0 0,0 1-1,0-1 1,0 0 0,0 0 0,0 1 0,0-1 0,0 0 0,0 1-1,0-1 1,0 0 0,0 1 0,0-1 0,0 0 0,0 0 0,0 1-1,0-1 1,0 0 0,0 1 0,1-1 0,-1 0 0,0 0 0,0 1 0,0-1-1,0 0 1,1 1 0,12 10 12,0 0 0,26 16 0,-31-22 10,-1 1-1,1 1 0,-1-1 1,-1 1-1,1 0 0,-1 1 0,7 10 1,28 58 344,-20-28-27,-1 1-1,-3 1 1,18 91-1,8 157 435,-37-242-681,29 440-54,-28 5-41,0-3 2,0-350 0,33 190 0,-36-312 0,2 0 0,1 0 0,1-1 0,1 0 0,17 35 0,-20-50 0,0 0 0,1 0 0,0 0 0,0-1 0,1 0 0,0-1 0,1 0 0,0 0 0,0-1 0,0 0 0,1 0 0,0-1 0,0-1 0,18 8 0,-3-5-112,0-1 1,0-1-1,0-2 1,0 0-1,44 1 0,129-14-3937,-112 3 1177,-79 6 2485,-1-1 0,1 0 1,-1 0-1,1 0 0,-1-1 0,1 0 1,-1 0-1,9-5 0,-12 6-45,0-1 106,1 1-1,-1-2 0,0 1 0,0 0 1,0-1-1,0 1 0,0-1 1,-1 0-1,1 0 0,3-6 1,-4 7 28,-1 1-403,4-6-348,4-3-970,3-21-912,-11 28 2273,0 2 595,-1 1 0,0 0 0,1-1 0,-1 1-1,0-1 1,1 1 0,-1-1 0,0 1 0,0-1 0,1 1-1,-1-1 1,0 0 0,0 1 0,0-1 0,0 1 0,0-1-1,0 1 1,0-1 0,0 0 0,0 1 0,0-1 0,0 1-1,0-1 1,0 1 0,0-1 0,-1 0 0,-3-19-1036,4 19 1032,-1-3-1039,-1 0-845,-9-18-279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8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1 107 7365,'16'-30'115,"-5"8"239,22-31 1,-32 51 464,3 9-438,0 2-216,1 0 0,-2 1 0,1 0 0,-1 0 0,-1 0 0,0 0 0,1 18 1,1 85 933,-3-55-685,9 66 340,-4-51-2125,-2-4-5457,-4-65 3906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8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7109,'16'-20'278,"-14"19"232,1 6-214,2 2-158,-2 1-1,1-1 0,-1 1 1,0 0-1,0 0 0,-1 0 1,0 0-1,-1 0 1,0 0-1,0 9 0,41 285 1782,-30-227-2589,-11-67 499,2 6-1337,-1-1-1,-1 1 0,0 27 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8.9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66 6857,'20'-18'200,"2"3"-24,0 4-24,5 4-4,3 0-4,6 3-32,1 1-8,3 6-12,2 1-16,4 3-108,-2 3-144,0 4-156,-6 4-132,-7-3-268,-6 0-1421,-6 6-163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9.1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12 6277,'0'0'192,"-5"16"492,39-9-556,5-12-260,-14 1-204,4-2-472,4-2-1237,6-3-59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9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11 6101,'-2'-3'261,"-3"-2"-255,5 5 29,0-1 0,0 1-1,-1 0 1,1 0 0,0 0-1,0-1 1,-1 1-1,1 0 1,0 0 0,0 0-1,-1 0 1,1-1 0,0 1-1,0 0 1,-1 0-1,1 0 1,0 0 0,-1 0-1,1 0 1,0 0 0,-1 0-1,1 0 1,0 0-1,0 0 1,-1 0 0,1 0-1,0 0 1,-1 0 0,1 1-1,0-1 1,0 0-1,-1 0 1,1 0 0,0 0-1,0 0 1,-1 1 0,1-1-1,0 0 1,0 0 0,-1 1-1,1-1 1,0 0-1,-3 4 59,0 1 0,1-1 0,-1 0 0,1 1 0,0-1 0,0 1-1,1 0 1,-1-1 0,1 1 0,0 0 0,0 0 0,1 0-1,-1 0 1,2 9 0,5 34 558,2 0-1,19 64 1,41 91-692,-49-148-574,-11-33 184,-2-8-592,-1 0 1,-1 0-1,0 0 0,2 24 1,-5-18-2124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9.5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 7545,'1'-3'72,"11"-19"322,-11 22-373,-1-1 0,1 1 0,-1-1 0,1 1 0,-1-1 0,1 1 0,0 0 0,-1-1 1,1 1-1,0 0 0,-1 0 0,1-1 0,0 1 0,-1 0 0,1 0 0,0 0 0,-1 0 0,1 0 0,0 0 0,-1 0 0,1 0 0,0 0 0,0 0 0,-1 0 1,1 0-1,0 1 0,-1-1 0,1 0 0,0 0 0,-1 1 0,1-1 0,-1 0 0,1 1 0,0-1 0,-1 1 0,1-1 0,-1 1 0,1-1 0,0 2 0,129 142 1377,-92-97-1905,2-2-1,55 47 0,-44-49-3362,-30-27 868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29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0 128 7009,'18'-127'2697,"-17"133"-2551,-1 0 0,1 0 0,0 0 0,0 0 0,4 11 0,5 23 341,16 195 1737,-26-116-3764,-2-83-1821,-10 45 0,8-58 186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30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 8221,'20'-22'1610,"-18"19"-1310,1 0 0,-1-1 0,1 1 0,0 1 1,0-1-1,1 0 0,-1 1 0,5-3 0,-5 3-561,-2 8-2861,5 17 1219,-4-18-566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30.3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389 1 7801,'2'15'764,"-9"9"680,2-5 180,-10-4-916,-12-4-636,5-8-300,-7 2-332,-9-3-324,-6 1-968,-13-1 128,-16 1-713,-1-6-435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31.1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271 81 7745,'24'-77'2223,"-23"73"91,-7 18-1605,-148 334 2437,124-268-2440,4 2 0,-26 136-1,40-140-341,3 1-1,4 0 1,3 0-1,4 0 0,15 104 1,-9-139-246,2 1 0,1-1 0,3-1 0,26 56 1,-26-69-171,2-1 1,2 0-1,0-2 1,2 0-1,1-1 1,38 38-1,-25-35-542,0-1-1,2-2 0,2-1 1,0-2-1,1-2 0,1-1 1,81 27-1,-52-26-1244,2-3-1,0-4 1,0-2 0,79 2-1,-30-11-3015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6:41:14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114 128 9553,'-2'-3'-444,"-15"-25"-465,15 25 1184,1 1-83,-12-13 283,6 10 385,4 10 957,9 117 689,5 1 1,40 176-1,-36-213 299,-14-83 102,-10-9-2740,2 0-120,0-1-1,0 1 1,0-1 0,1 0 0,0-1-1,1 0 1,-1 0 0,-7-16 0,-5-18 88,2-2 0,-13-54 1,24 75-95,1 0 0,0-1 1,2 0-1,1 0 1,0 1-1,4-29 1,-1 40-31,1 1 0,0-1 0,0 1 0,1 0 0,0 0 0,1 0 0,1 1 0,-1-1 0,2 1 0,-1 0 0,1 1 0,1 0 0,0 0 0,0 0 0,17-13 0,-14 14-249,1 0 0,0 1 0,0 0 0,1 1 0,-1 0 0,1 1 0,1 0-1,-1 1 1,1 1 0,-1 0 0,1 1 0,0 0 0,16 1 0,-21 1-499,0 1 1,0 0-1,-1 0 1,1 1 0,16 5-1,-20-5-275,0 0 0,0 0 0,0 1-1,-1-1 1,9 8 0,-9-5-3457,5 14-1891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37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232 170 9229,'-14'-25'-114,"-1"0"1,0 2-1,-30-35 0,24 32 734,20 25-557,-1 0 0,1-1-1,-1 1 1,0 0 0,1 0 0,-1 0-1,0 0 1,0 1 0,0-1 0,0 0-1,0 1 1,0-1 0,0 1 0,0-1-1,0 1 1,0 0 0,0 0 0,0 0-1,-2 1 1,3-1-68,-8 4 362,1 6-175,1 0 1,0 0-1,0 1 1,1 0-1,0 0 1,1 1-1,1-1 0,-1 1 1,2 0-1,0 0 1,0 1-1,-1 16 1,2-1 169,0 0 1,2-1 0,1 1 0,8 48 0,-9-72-310,4 19 428,14 42-1,-17-60-374,0-1 0,1 1-1,0-1 1,0 0 0,0 0-1,0 0 1,1 0 0,0 0 0,0 0-1,0-1 1,0 1 0,0-1-1,1 0 1,-1 0 0,1 0 0,5 2-1,-8-4-61,0-1-1,0 0 1,0 1-1,1-1 1,-1 0-1,0 0 1,0 0-1,1 0 1,-1 0-1,0 0 0,0 0 1,1 0-1,-1 0 1,0-1-1,0 1 1,2-1-1,0 0 59,7-3 200,2-6-123,0-1 0,-1 0-1,0 0 1,17-25 0,36-62 502,-26 37-152,-37 60-503,0 0 0,0 0 1,0 0-1,1 0 0,-1 0 1,0 0-1,0 0 0,0 1 1,1-1-1,-1 0 0,0 1 1,1-1-1,-1 1 0,0 0 1,3-1-1,1 5 57,17 17-107,-2 1 1,24 32 0,-9-10-423,-23-31 246,13 18-1713,2-1-1,53 45 1,-77-72 687,0-1 0,0-1 0,0 1 0,1 0 0,-1-1 0,7 3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37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47 8825,'3'-4'103,"1"0"0,0 0 0,0 0-1,1 1 1,-1-1 0,1 1 0,-1 0 0,1 0 0,0 1 0,0 0 0,1-1 0,-1 2-1,0-1 1,1 1 0,-1-1 0,1 1 0,6 0 0,-8 2-12,0-1-1,0 1 1,-1 0-1,1 1 1,0-1-1,-1 0 1,1 1-1,-1 0 1,1 0-1,-1 0 1,0 0 0,0 0-1,0 1 1,0 0-1,0-1 1,0 1-1,-1 0 1,3 4-1,5 7 366,-1 0 0,12 24 0,-5-3 183,-1 2 0,-2 0 0,-2 0 0,-1 1-1,-2 1 1,4 60 0,-14-59 871,1-35 362,-4-12-1608,-17-21-24,22 28-230,-1-1 0,1 1 0,-1-1 0,1 1 0,-1-1 0,1 0 0,0 1 0,-1-1 0,1 1 0,0-1 0,-1 0 0,1 1 1,0-1-1,0 0 0,0 0 0,0 1 0,0-1 0,-1 0 0,1 1 0,1-1 0,-1-1 0,0-12 80,1 0 0,1 0 1,0 1-1,1-1 0,0 0 0,1 1 0,10-23 0,-11 29-88,0 1-1,0 1 0,1-1 1,-1 0-1,1 1 1,0 0-1,1 0 0,-1 0 1,1 0-1,0 1 0,0-1 1,1 1-1,-1 1 1,1-1-1,0 1 0,0 0 1,0 0-1,0 1 0,12-3 1,-12 4-194,1 0 1,-1 0-1,1 1 1,0 0-1,-1 1 1,1-1-1,0 1 1,-1 1-1,1-1 1,-1 1-1,0 0 1,7 3-1,0 2-1300,0 0 1,0 0-1,-1 1 0,14 13 1,-16-5-2552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37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1 257 8741,'2'-4'37,"1"-1"1,-1 1 0,1-1-1,1 1 1,-1 0-1,0 0 1,1 0-1,0 1 1,0-1 0,5-2-1,-8 5-18,0 0 0,0 0 0,0 1 0,1-1 0,-1 1 0,0-1 0,0 1 0,1-1 0,-1 1 0,0 0 0,1 0 0,-1 0 0,0 0 0,1 0 0,-1 0 0,2 0 0,1 0 51,7 2 205,5 5-18,-1 1 1,0 1 0,0 0 0,0 1 0,-1 1 0,-1 0-1,0 1 1,-1 0 0,0 1 0,-1 1 0,0 0-1,-1 0 1,0 1 0,-2 0 0,1 0 0,-2 1 0,0 1-1,-1-1 1,7 31 0,-13-47-208,0 1 0,0 0 1,1 0-1,-1-1 0,0 1 0,0 0 1,0-1-1,0 1 0,0 0 0,0 0 1,0-1-1,0 1 0,0 0 0,0-1 0,-1 1 1,1 0-1,0-1 0,0 1 0,-1 0 1,1-1-1,0 1 0,-1 0 0,1-1 1,-1 2-1,0-2 24,0 0 1,1 0-1,-1 0 1,0 0-1,1 0 0,-1 0 1,0-1-1,1 1 1,-1 0-1,1 0 1,-1 0-1,0-1 1,1 1-1,-1 0 1,1 0-1,-1-1 0,1 1 1,-1-1-1,0 0 1,-23-21 689,22 18-721,1 0-1,-1 0 1,1 0-1,-1-1 1,1 1-1,0 0 1,0 0 0,1-1-1,0 1 1,-1-1-1,1 1 1,1 0-1,-1-1 1,1 1-1,-1 0 1,1-1 0,3-7-1,-2 3 31,4-12-47,0 1-1,0 0 0,2 0 1,1 1-1,0 0 1,1 1-1,2 0 0,-1 0 1,2 1-1,26-27 0,-21 26-743,0 1 0,2 1 0,30-19 0,-29 22-1399,2 0 1,-1 2-1,35-11 1,-35 15-712,2 5-755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38.0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630 17 8809,'6'-7'513,"-6"7"-462,1-1 1,-1 1 0,0 0-1,0 0 1,0-1-1,0 1 1,0 0-1,0 0 1,0-1 0,0 1-1,0 0 1,0 0-1,0-1 1,0 1 0,0 0-1,0 0 1,0-1-1,0 1 1,-1 0-1,1 0 1,0 0 0,0-1-1,0 1 1,0 0-1,0 0 1,0 0 0,-1-1-1,1 1 1,0 0-1,0 0 1,0 0-1,0 0 1,-1-1 0,1 1-1,0 0 1,0 0-1,-1 0 1,1 0 0,0 0-1,0 0 1,-1 0-1,1 0 1,0 0 0,0 0-1,0 0 1,-1 0-1,1 0 1,0 0-1,0 0 1,-1 0 0,1 0-1,0 0 1,0 0-1,-1 0 1,1 0 0,0 0-1,0 0 1,-1 0-1,1 1 1,0-1-1,-11-1 157,7 0-106,-1 1 0,1 0 0,0 0 0,0 0 0,-1 0 0,1 1 0,0 0 1,0 0-1,-6 2 0,-107 27 1553,-188 74 1,290-98-1531,1 1 1,0 1 0,0 0 0,0 0 0,-20 18-1,30-23-85,1 1 0,-1 0 0,1 0-1,0 0 1,0 0 0,0 0 0,0 0-1,1 1 1,0-1 0,-1 1 0,2 0-1,-1 0 1,1 0 0,-1 0 0,1 0-1,1 0 1,-1 0 0,1 0 0,0 0 0,0 0-1,1 8 1,8 25 346,1 0 0,2 0 0,24 53-1,0-1 322,14 71 576,11 30-88,-48-168-1250,-1-11-3101,33-34-15142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38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 12805,'1'-1'51,"0"0"0,1 0 0,-1 1-1,0-1 1,1 0 0,-1 0 0,1 1 0,-1-1-1,1 1 1,-1-1 0,1 1 0,-1 0 0,1-1-1,0 1 1,-1 0 0,1 0 0,-1 0 0,4 1 0,-4 0 19,0 0 1,1 0 0,-1 0 0,0 0 0,0 0 0,0 0 0,0 0 0,0 0 0,0 1 0,-1-1 0,1 0 0,0 1 0,0-1 0,-1 1-1,1-1 1,-1 1 0,0-1 0,1 1 0,-1-1 0,0 3 0,10 72 1978,-8-51-1787,1-1 0,1 1 0,1-1 0,13 39-1,-12-39-1930,-4-11 97,-14 8-7722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38.4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14 253 9093,'-5'-35'176,"-1"3"56,6 9 12,-2-1 312,7-10-288,-2 20 192,9-11-300,-2 13-204,4-1-316,1 5-344,0-2-588,4 3-364,-1-2-773,1 3-419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38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5 7345,'5'-1'548,"3"-1"-330,-1 2-1,1-1 0,0 1 0,-1 0 0,1 0 0,0 1 0,0 0 1,-1 1-1,1 0 0,-1 0 0,0 0 0,1 1 0,-1 0 0,0 0 1,-1 1-1,1 0 0,-1 0 0,1 1 0,-1 0 0,0 0 1,-1 0-1,7 8 0,17 22 547,-2 1 1,-2 1-1,30 57 1,49 127 1319,-102-215-1996,0 1-1,0-1 1,-1 1-1,0-1 1,0 1-1,0-1 1,-1 1-1,0 10 0,-1-5 58,1-5-36,-1 0 1,0-1 0,-1 1-1,0 0 1,0 0 0,-1-1-1,1 1 1,-1-1-1,-1 0 1,-3 6 0,-46 61 990,40-56-812,-38 48 364,-3-1 0,-2-3 1,-3-2-1,-113 87 0,164-141-1174,1 0 0,-1-1 0,0 1 0,0-2 0,0 1 1,-1-1-1,1 0 0,-1-1 0,-9 2 0,12-3-719,0-1 0,-1 0 0,1 0 0,0 0 0,0-1 0,-1 0 0,1 0 0,-7-3 0,-4-4-5332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47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43 147 12361,'0'0'-883,"0"-3"71,-2-21-2163,-7-6 2951,0-1 958,9 28-622,-3-5 311,1 0 0,-1 0-1,0 0 1,-6-8-1,6 9 2289,13 14-2507,31 22 297,2-2 1,90 41-1,109 30 744,-47-21-196,-172-68-740,-15-6-253,1 1 1,-1 0-1,15 9 0,-20-11-90,-3-2-146,1 1 1,0-1 0,-1 1 0,1-1-1,-1 1 1,1-1 0,-1 1-1,1 0 1,-1-1 0,0 1 0,1 0-1,-1-1 1,0 1 0,1 0 0,-1 0-1,0-1 1,0 1 0,0 0-1,0 0 1,1-1 0,-1 1 0,0 0-1,0 0 1,-1-1 0,1 1-1,0 0 1,0 0 0,0 0 0,0-1-1,-1 1 1,0 1 0,-5 17 165,3-13-117,0 0-1,-1-1 0,1 1 1,-1-1-1,-1 0 1,1 0-1,-1-1 1,1 1-1,-1-1 0,-11 7 1,-4 6 151,-46 43 344,-99 95 693,10 3-1269,128-138-3737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48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255 59 10473,'0'0'-411,"1"-3"64,1-32-260,-3 31 891,-2 2-29,0 0-180,1 0 0,-1 0 0,0 1 0,0 0 0,0-1 0,0 1 0,0 0 1,0 1-1,-1-1 0,1 0 0,0 1 0,0 0 0,-1 0 0,1 0 0,0 0 0,0 0 0,-1 1 0,1-1 0,0 1 0,-4 1 1,-9 3 350,0 1 1,-27 13-1,34-15-246,1 1 0,-1 0 0,1 0 1,0 1-1,0 0 0,1 0 0,0 0 0,0 1 0,0 1 0,-9 12 0,14-16-103,0 0 0,0 0 0,0 1 0,0-1-1,1 0 1,0 0 0,0 1 0,0-1 0,0 1 0,1-1-1,-1 1 1,1-1 0,0 1 0,1-1 0,-1 1-1,1-1 1,0 1 0,0-1 0,0 0 0,1 1 0,-1-1-1,1 0 1,0 0 0,5 8 0,9 10 134,1-1 0,1-1 0,1 0 0,1-1 0,28 21 1,-27-23-81,0 1 1,0 1 0,-2 0 0,0 2 0,18 28-1,-34-45-99,-1 0-1,1 1 0,-1-1 0,0 1 0,0 0 0,-1-1 1,0 1-1,1 0 0,-2 0 0,1 0 0,0 0 0,-1 0 1,0 0-1,0 0 0,-1 0 0,1 0 0,-1 0 0,0 0 1,-1 0-1,1 0 0,-1 0 0,0-1 0,0 1 0,-4 6 1,-4 4 147,-1-1 1,0 0-1,-1-1 1,0 0 0,-22 16-1,32-27 135,20-3-313,-1-1 1,1-1-1,-1 0 0,26-10 0,73-29-85,-90 32 76,22-7 8,-2-3 1,0-2-1,-1-2 1,-1-1-1,-2-3 1,64-53 0,-84 61 218,-30 29 92,-10 10-304,11-12 27,9-1-19,-1-2-144,0 0 0,1 0 0,-1 0 0,1 0 0,0 0 0,-1 0 0,2-1 0,-1 1 0,0-1 0,1 0 0,0 1 0,0-1 0,0 0 0,0-1 0,0 1 0,0 0 0,1-1 0,-1 0 1,1 0-1,0 0 0,4 2 0,9 0-2346,0 0 1,0-1 0,1 0 0,27-1 0,-39-2-1599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17:44:49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91 8253,'1'-3'89,"4"-9"60,-4 9 42,-1 1 538,8-12 5021,12 36-5621,-20-21-123,1-1 0,-1 1 0,1 0 0,-1 0 0,1-1 0,0 1 0,-1-1 0,1 1 0,0 0 0,0-1 1,-1 0-1,1 1 0,0-1 0,0 1 0,0-1 0,0 0 0,-1 1 0,1-1 0,0 0 0,0 0 0,0 0 0,0 0 0,0 0 0,1 0 0,0 0 16,2 1 45,1-2-4,31-7 51,-35 7-98,1 0 0,0 0-1,0 1 1,0-1 0,0-1 0,-1 1 0,1 0 0,0 0 0,-1-1 0,1 1 0,-1-1 0,0 1 0,1-1 0,-1 1 0,0-1 0,0 0 0,0 0 0,0 0 0,0 0 0,-1 1 0,1-1 0,0-3-1,-1 1 95,0 1-1,-1 0 1,1 0-1,-1 0 0,0 0 1,0 0-1,0 0 1,0 0-1,0 1 0,-1-1 1,-2-3-1,1 1 219,3 5-295,-1 1 0,0-1 0,0 0 0,0 1-1,0-1 1,0 0 0,0 1 0,0-1 0,1 0 0,-1 0 0,0 0 0,0 0 0,0 0 0,0 0 0,0 0 0,0 0 0,-1-1 0,1 1-3,0 0-1,-1-1 1,1 1-1,0 0 1,0 0-1,0 0 1,0 0-1,-1 1 1,1-1-1,0 0 1,0 0-1,0 1 1,0-1-1,0 1 1,0-1 0,0 1-1,0-1 1,0 1-1,0 0 1,0-1-1,0 1 1,0 0-1,-1 1 1,-5 3 98,-5 4 253,1-1 0,0 2-1,-19 20 1,28-27-309,-1 0 0,1 0 0,0 0 1,0 1-1,0-1 0,0 1 0,1-1 0,-1 1 0,1 0 0,0-1 0,0 1 0,0 0 0,1 0 0,0 0 0,-1 0 0,1 0 0,0 0 0,1-1 1,-1 1-1,2 6 0,0-6-132,-1 0 0,1 0 0,1 0 1,-1 0-1,0-1 0,1 1 0,0-1 0,0 1 1,0-1-1,0 0 0,0 0 0,1 0 1,-1-1-1,1 1 0,0-1 0,0 0 0,7 3 1,6 2-1109,1 0 0,30 6 0,-45-12 1007,30 5-3647,1 0 0,57 0 1,-58-5-354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25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34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823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117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742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108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59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0772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03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86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92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397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602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72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549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97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06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A9C9-3E92-4967-92E3-1EBD3C867BB9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D43F2-CB94-4FDD-B6E8-FB9E3D7717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399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324" Type="http://schemas.openxmlformats.org/officeDocument/2006/relationships/customXml" Target="../ink/ink163.xml"/><Relationship Id="rId531" Type="http://schemas.openxmlformats.org/officeDocument/2006/relationships/customXml" Target="../ink/ink271.xml"/><Relationship Id="rId170" Type="http://schemas.openxmlformats.org/officeDocument/2006/relationships/customXml" Target="../ink/ink85.xml"/><Relationship Id="rId268" Type="http://schemas.openxmlformats.org/officeDocument/2006/relationships/customXml" Target="../ink/ink135.xml"/><Relationship Id="rId475" Type="http://schemas.openxmlformats.org/officeDocument/2006/relationships/customXml" Target="../ink/ink243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542" Type="http://schemas.openxmlformats.org/officeDocument/2006/relationships/image" Target="../media/image266.png"/><Relationship Id="rId181" Type="http://schemas.openxmlformats.org/officeDocument/2006/relationships/image" Target="../media/image91.png"/><Relationship Id="rId402" Type="http://schemas.openxmlformats.org/officeDocument/2006/relationships/image" Target="../media/image196.png"/><Relationship Id="rId279" Type="http://schemas.openxmlformats.org/officeDocument/2006/relationships/image" Target="../media/image139.png"/><Relationship Id="rId486" Type="http://schemas.openxmlformats.org/officeDocument/2006/relationships/image" Target="../media/image238.png"/><Relationship Id="rId43" Type="http://schemas.openxmlformats.org/officeDocument/2006/relationships/image" Target="../media/image22.png"/><Relationship Id="rId139" Type="http://schemas.openxmlformats.org/officeDocument/2006/relationships/image" Target="../media/image70.png"/><Relationship Id="rId346" Type="http://schemas.openxmlformats.org/officeDocument/2006/relationships/customXml" Target="../ink/ink174.xml"/><Relationship Id="rId553" Type="http://schemas.openxmlformats.org/officeDocument/2006/relationships/customXml" Target="../ink/ink282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customXml" Target="../ink/ink212.xml"/><Relationship Id="rId497" Type="http://schemas.openxmlformats.org/officeDocument/2006/relationships/customXml" Target="../ink/ink254.xml"/><Relationship Id="rId357" Type="http://schemas.openxmlformats.org/officeDocument/2006/relationships/customXml" Target="../ink/ink182.xml"/><Relationship Id="rId54" Type="http://schemas.openxmlformats.org/officeDocument/2006/relationships/customXml" Target="../ink/ink27.xml"/><Relationship Id="rId217" Type="http://schemas.openxmlformats.org/officeDocument/2006/relationships/image" Target="../media/image109.png"/><Relationship Id="rId564" Type="http://schemas.openxmlformats.org/officeDocument/2006/relationships/image" Target="../media/image277.png"/><Relationship Id="rId424" Type="http://schemas.openxmlformats.org/officeDocument/2006/relationships/image" Target="../media/image207.png"/><Relationship Id="rId270" Type="http://schemas.openxmlformats.org/officeDocument/2006/relationships/customXml" Target="../ink/ink136.xml"/><Relationship Id="rId65" Type="http://schemas.openxmlformats.org/officeDocument/2006/relationships/image" Target="../media/image33.png"/><Relationship Id="rId130" Type="http://schemas.openxmlformats.org/officeDocument/2006/relationships/customXml" Target="../ink/ink65.xml"/><Relationship Id="rId368" Type="http://schemas.openxmlformats.org/officeDocument/2006/relationships/image" Target="../media/image179.png"/><Relationship Id="rId575" Type="http://schemas.openxmlformats.org/officeDocument/2006/relationships/customXml" Target="../ink/ink293.xml"/><Relationship Id="rId228" Type="http://schemas.openxmlformats.org/officeDocument/2006/relationships/customXml" Target="../ink/ink115.xml"/><Relationship Id="rId435" Type="http://schemas.openxmlformats.org/officeDocument/2006/relationships/customXml" Target="../ink/ink223.xml"/><Relationship Id="rId281" Type="http://schemas.openxmlformats.org/officeDocument/2006/relationships/image" Target="../media/image140.png"/><Relationship Id="rId502" Type="http://schemas.openxmlformats.org/officeDocument/2006/relationships/image" Target="../media/image246.png"/><Relationship Id="rId76" Type="http://schemas.openxmlformats.org/officeDocument/2006/relationships/customXml" Target="../ink/ink38.xml"/><Relationship Id="rId141" Type="http://schemas.openxmlformats.org/officeDocument/2006/relationships/image" Target="../media/image71.png"/><Relationship Id="rId379" Type="http://schemas.openxmlformats.org/officeDocument/2006/relationships/customXml" Target="../ink/ink195.xml"/><Relationship Id="rId586" Type="http://schemas.openxmlformats.org/officeDocument/2006/relationships/image" Target="../media/image288.png"/><Relationship Id="rId7" Type="http://schemas.openxmlformats.org/officeDocument/2006/relationships/image" Target="../media/image4.png"/><Relationship Id="rId239" Type="http://schemas.openxmlformats.org/officeDocument/2006/relationships/image" Target="../media/image119.png"/><Relationship Id="rId446" Type="http://schemas.openxmlformats.org/officeDocument/2006/relationships/image" Target="../media/image218.png"/><Relationship Id="rId292" Type="http://schemas.openxmlformats.org/officeDocument/2006/relationships/customXml" Target="../ink/ink147.xml"/><Relationship Id="rId306" Type="http://schemas.openxmlformats.org/officeDocument/2006/relationships/customXml" Target="../ink/ink154.xml"/><Relationship Id="rId87" Type="http://schemas.openxmlformats.org/officeDocument/2006/relationships/image" Target="../media/image44.png"/><Relationship Id="rId513" Type="http://schemas.openxmlformats.org/officeDocument/2006/relationships/customXml" Target="../ink/ink262.xml"/><Relationship Id="rId597" Type="http://schemas.openxmlformats.org/officeDocument/2006/relationships/customXml" Target="../ink/ink304.xml"/><Relationship Id="rId152" Type="http://schemas.openxmlformats.org/officeDocument/2006/relationships/customXml" Target="../ink/ink76.xml"/><Relationship Id="rId457" Type="http://schemas.openxmlformats.org/officeDocument/2006/relationships/customXml" Target="../ink/ink234.xml"/><Relationship Id="rId14" Type="http://schemas.openxmlformats.org/officeDocument/2006/relationships/customXml" Target="../ink/ink7.xml"/><Relationship Id="rId317" Type="http://schemas.openxmlformats.org/officeDocument/2006/relationships/image" Target="../media/image158.png"/><Relationship Id="rId524" Type="http://schemas.openxmlformats.org/officeDocument/2006/relationships/image" Target="../media/image25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63" Type="http://schemas.openxmlformats.org/officeDocument/2006/relationships/image" Target="../media/image82.png"/><Relationship Id="rId219" Type="http://schemas.openxmlformats.org/officeDocument/2006/relationships/image" Target="../media/image110.png"/><Relationship Id="rId370" Type="http://schemas.openxmlformats.org/officeDocument/2006/relationships/image" Target="../media/image180.png"/><Relationship Id="rId426" Type="http://schemas.openxmlformats.org/officeDocument/2006/relationships/image" Target="../media/image208.png"/><Relationship Id="rId230" Type="http://schemas.openxmlformats.org/officeDocument/2006/relationships/customXml" Target="../ink/ink116.xml"/><Relationship Id="rId468" Type="http://schemas.openxmlformats.org/officeDocument/2006/relationships/image" Target="../media/image229.png"/><Relationship Id="rId25" Type="http://schemas.openxmlformats.org/officeDocument/2006/relationships/image" Target="../media/image13.png"/><Relationship Id="rId67" Type="http://schemas.openxmlformats.org/officeDocument/2006/relationships/image" Target="../media/image34.png"/><Relationship Id="rId272" Type="http://schemas.openxmlformats.org/officeDocument/2006/relationships/customXml" Target="../ink/ink137.xml"/><Relationship Id="rId328" Type="http://schemas.openxmlformats.org/officeDocument/2006/relationships/customXml" Target="../ink/ink165.xml"/><Relationship Id="rId535" Type="http://schemas.openxmlformats.org/officeDocument/2006/relationships/customXml" Target="../ink/ink273.xml"/><Relationship Id="rId577" Type="http://schemas.openxmlformats.org/officeDocument/2006/relationships/customXml" Target="../ink/ink29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customXml" Target="../ink/ink196.xml"/><Relationship Id="rId602" Type="http://schemas.openxmlformats.org/officeDocument/2006/relationships/image" Target="../media/image296.png"/><Relationship Id="rId241" Type="http://schemas.openxmlformats.org/officeDocument/2006/relationships/image" Target="../media/image120.png"/><Relationship Id="rId437" Type="http://schemas.openxmlformats.org/officeDocument/2006/relationships/customXml" Target="../ink/ink224.xml"/><Relationship Id="rId479" Type="http://schemas.openxmlformats.org/officeDocument/2006/relationships/customXml" Target="../ink/ink245.xml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490" Type="http://schemas.openxmlformats.org/officeDocument/2006/relationships/image" Target="../media/image240.png"/><Relationship Id="rId504" Type="http://schemas.openxmlformats.org/officeDocument/2006/relationships/image" Target="../media/image247.png"/><Relationship Id="rId546" Type="http://schemas.openxmlformats.org/officeDocument/2006/relationships/image" Target="../media/image268.png"/><Relationship Id="rId78" Type="http://schemas.openxmlformats.org/officeDocument/2006/relationships/customXml" Target="../ink/ink39.xml"/><Relationship Id="rId101" Type="http://schemas.openxmlformats.org/officeDocument/2006/relationships/image" Target="../media/image51.png"/><Relationship Id="rId143" Type="http://schemas.openxmlformats.org/officeDocument/2006/relationships/image" Target="../media/image72.png"/><Relationship Id="rId185" Type="http://schemas.openxmlformats.org/officeDocument/2006/relationships/image" Target="../media/image93.png"/><Relationship Id="rId350" Type="http://schemas.openxmlformats.org/officeDocument/2006/relationships/customXml" Target="../ink/ink176.xml"/><Relationship Id="rId406" Type="http://schemas.openxmlformats.org/officeDocument/2006/relationships/image" Target="../media/image198.png"/><Relationship Id="rId588" Type="http://schemas.openxmlformats.org/officeDocument/2006/relationships/image" Target="../media/image289.png"/><Relationship Id="rId9" Type="http://schemas.openxmlformats.org/officeDocument/2006/relationships/image" Target="../media/image5.png"/><Relationship Id="rId210" Type="http://schemas.openxmlformats.org/officeDocument/2006/relationships/customXml" Target="../ink/ink105.xml"/><Relationship Id="rId392" Type="http://schemas.openxmlformats.org/officeDocument/2006/relationships/image" Target="../media/image191.png"/><Relationship Id="rId448" Type="http://schemas.openxmlformats.org/officeDocument/2006/relationships/image" Target="../media/image219.png"/><Relationship Id="rId252" Type="http://schemas.openxmlformats.org/officeDocument/2006/relationships/customXml" Target="../ink/ink127.xml"/><Relationship Id="rId294" Type="http://schemas.openxmlformats.org/officeDocument/2006/relationships/customXml" Target="../ink/ink148.xml"/><Relationship Id="rId308" Type="http://schemas.openxmlformats.org/officeDocument/2006/relationships/customXml" Target="../ink/ink155.xml"/><Relationship Id="rId515" Type="http://schemas.openxmlformats.org/officeDocument/2006/relationships/customXml" Target="../ink/ink263.xml"/><Relationship Id="rId47" Type="http://schemas.openxmlformats.org/officeDocument/2006/relationships/image" Target="../media/image24.png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customXml" Target="../ink/ink186.xml"/><Relationship Id="rId557" Type="http://schemas.openxmlformats.org/officeDocument/2006/relationships/customXml" Target="../ink/ink284.xml"/><Relationship Id="rId599" Type="http://schemas.openxmlformats.org/officeDocument/2006/relationships/customXml" Target="../ink/ink305.xml"/><Relationship Id="rId196" Type="http://schemas.openxmlformats.org/officeDocument/2006/relationships/customXml" Target="../ink/ink98.xml"/><Relationship Id="rId417" Type="http://schemas.openxmlformats.org/officeDocument/2006/relationships/customXml" Target="../ink/ink214.xml"/><Relationship Id="rId459" Type="http://schemas.openxmlformats.org/officeDocument/2006/relationships/customXml" Target="../ink/ink235.xml"/><Relationship Id="rId16" Type="http://schemas.openxmlformats.org/officeDocument/2006/relationships/customXml" Target="../ink/ink8.xml"/><Relationship Id="rId221" Type="http://schemas.openxmlformats.org/officeDocument/2006/relationships/image" Target="../media/image111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image" Target="../media/image230.png"/><Relationship Id="rId526" Type="http://schemas.openxmlformats.org/officeDocument/2006/relationships/image" Target="../media/image258.png"/><Relationship Id="rId58" Type="http://schemas.openxmlformats.org/officeDocument/2006/relationships/customXml" Target="../ink/ink29.xml"/><Relationship Id="rId123" Type="http://schemas.openxmlformats.org/officeDocument/2006/relationships/image" Target="../media/image62.png"/><Relationship Id="rId330" Type="http://schemas.openxmlformats.org/officeDocument/2006/relationships/customXml" Target="../ink/ink166.xml"/><Relationship Id="rId568" Type="http://schemas.openxmlformats.org/officeDocument/2006/relationships/image" Target="../media/image279.png"/><Relationship Id="rId165" Type="http://schemas.openxmlformats.org/officeDocument/2006/relationships/image" Target="../media/image83.png"/><Relationship Id="rId372" Type="http://schemas.openxmlformats.org/officeDocument/2006/relationships/image" Target="../media/image181.png"/><Relationship Id="rId428" Type="http://schemas.openxmlformats.org/officeDocument/2006/relationships/image" Target="../media/image209.png"/><Relationship Id="rId232" Type="http://schemas.openxmlformats.org/officeDocument/2006/relationships/customXml" Target="../ink/ink117.xml"/><Relationship Id="rId274" Type="http://schemas.openxmlformats.org/officeDocument/2006/relationships/customXml" Target="../ink/ink138.xml"/><Relationship Id="rId481" Type="http://schemas.openxmlformats.org/officeDocument/2006/relationships/customXml" Target="../ink/ink246.xml"/><Relationship Id="rId27" Type="http://schemas.openxmlformats.org/officeDocument/2006/relationships/image" Target="../media/image14.png"/><Relationship Id="rId69" Type="http://schemas.openxmlformats.org/officeDocument/2006/relationships/image" Target="../media/image35.png"/><Relationship Id="rId134" Type="http://schemas.openxmlformats.org/officeDocument/2006/relationships/customXml" Target="../ink/ink67.xml"/><Relationship Id="rId537" Type="http://schemas.openxmlformats.org/officeDocument/2006/relationships/customXml" Target="../ink/ink274.xml"/><Relationship Id="rId579" Type="http://schemas.openxmlformats.org/officeDocument/2006/relationships/customXml" Target="../ink/ink295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customXml" Target="../ink/ink197.xml"/><Relationship Id="rId439" Type="http://schemas.openxmlformats.org/officeDocument/2006/relationships/customXml" Target="../ink/ink225.xml"/><Relationship Id="rId590" Type="http://schemas.openxmlformats.org/officeDocument/2006/relationships/image" Target="../media/image290.png"/><Relationship Id="rId604" Type="http://schemas.openxmlformats.org/officeDocument/2006/relationships/image" Target="../media/image297.png"/><Relationship Id="rId201" Type="http://schemas.openxmlformats.org/officeDocument/2006/relationships/image" Target="../media/image101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image" Target="../media/image220.png"/><Relationship Id="rId506" Type="http://schemas.openxmlformats.org/officeDocument/2006/relationships/image" Target="../media/image248.png"/><Relationship Id="rId38" Type="http://schemas.openxmlformats.org/officeDocument/2006/relationships/customXml" Target="../ink/ink19.xml"/><Relationship Id="rId103" Type="http://schemas.openxmlformats.org/officeDocument/2006/relationships/image" Target="../media/image52.png"/><Relationship Id="rId310" Type="http://schemas.openxmlformats.org/officeDocument/2006/relationships/customXml" Target="../ink/ink156.xml"/><Relationship Id="rId492" Type="http://schemas.openxmlformats.org/officeDocument/2006/relationships/image" Target="../media/image241.png"/><Relationship Id="rId548" Type="http://schemas.openxmlformats.org/officeDocument/2006/relationships/image" Target="../media/image269.png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87" Type="http://schemas.openxmlformats.org/officeDocument/2006/relationships/image" Target="../media/image94.png"/><Relationship Id="rId352" Type="http://schemas.openxmlformats.org/officeDocument/2006/relationships/customXml" Target="../ink/ink177.xml"/><Relationship Id="rId394" Type="http://schemas.openxmlformats.org/officeDocument/2006/relationships/image" Target="../media/image192.png"/><Relationship Id="rId408" Type="http://schemas.openxmlformats.org/officeDocument/2006/relationships/image" Target="../media/image199.png"/><Relationship Id="rId212" Type="http://schemas.openxmlformats.org/officeDocument/2006/relationships/customXml" Target="../ink/ink106.xml"/><Relationship Id="rId254" Type="http://schemas.openxmlformats.org/officeDocument/2006/relationships/customXml" Target="../ink/ink128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296" Type="http://schemas.openxmlformats.org/officeDocument/2006/relationships/customXml" Target="../ink/ink149.xml"/><Relationship Id="rId461" Type="http://schemas.openxmlformats.org/officeDocument/2006/relationships/customXml" Target="../ink/ink236.xml"/><Relationship Id="rId517" Type="http://schemas.openxmlformats.org/officeDocument/2006/relationships/customXml" Target="../ink/ink264.xml"/><Relationship Id="rId559" Type="http://schemas.openxmlformats.org/officeDocument/2006/relationships/customXml" Target="../ink/ink285.xml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customXml" Target="../ink/ink187.xml"/><Relationship Id="rId419" Type="http://schemas.openxmlformats.org/officeDocument/2006/relationships/customXml" Target="../ink/ink215.xml"/><Relationship Id="rId570" Type="http://schemas.openxmlformats.org/officeDocument/2006/relationships/image" Target="../media/image280.png"/><Relationship Id="rId223" Type="http://schemas.openxmlformats.org/officeDocument/2006/relationships/image" Target="../media/image112.png"/><Relationship Id="rId430" Type="http://schemas.openxmlformats.org/officeDocument/2006/relationships/image" Target="../media/image210.png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image" Target="../media/image231.png"/><Relationship Id="rId528" Type="http://schemas.openxmlformats.org/officeDocument/2006/relationships/image" Target="../media/image259.png"/><Relationship Id="rId125" Type="http://schemas.openxmlformats.org/officeDocument/2006/relationships/image" Target="../media/image63.png"/><Relationship Id="rId167" Type="http://schemas.openxmlformats.org/officeDocument/2006/relationships/image" Target="../media/image84.png"/><Relationship Id="rId332" Type="http://schemas.openxmlformats.org/officeDocument/2006/relationships/customXml" Target="../ink/ink167.xml"/><Relationship Id="rId374" Type="http://schemas.openxmlformats.org/officeDocument/2006/relationships/image" Target="../media/image182.png"/><Relationship Id="rId581" Type="http://schemas.openxmlformats.org/officeDocument/2006/relationships/customXml" Target="../ink/ink296.xml"/><Relationship Id="rId71" Type="http://schemas.openxmlformats.org/officeDocument/2006/relationships/image" Target="../media/image36.png"/><Relationship Id="rId234" Type="http://schemas.openxmlformats.org/officeDocument/2006/relationships/customXml" Target="../ink/ink118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76" Type="http://schemas.openxmlformats.org/officeDocument/2006/relationships/customXml" Target="../ink/ink139.xml"/><Relationship Id="rId441" Type="http://schemas.openxmlformats.org/officeDocument/2006/relationships/customXml" Target="../ink/ink226.xml"/><Relationship Id="rId483" Type="http://schemas.openxmlformats.org/officeDocument/2006/relationships/customXml" Target="../ink/ink247.xml"/><Relationship Id="rId539" Type="http://schemas.openxmlformats.org/officeDocument/2006/relationships/customXml" Target="../ink/ink275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550" Type="http://schemas.openxmlformats.org/officeDocument/2006/relationships/image" Target="../media/image270.png"/><Relationship Id="rId82" Type="http://schemas.openxmlformats.org/officeDocument/2006/relationships/customXml" Target="../ink/ink41.xml"/><Relationship Id="rId203" Type="http://schemas.openxmlformats.org/officeDocument/2006/relationships/image" Target="../media/image102.png"/><Relationship Id="rId385" Type="http://schemas.openxmlformats.org/officeDocument/2006/relationships/customXml" Target="../ink/ink198.xml"/><Relationship Id="rId592" Type="http://schemas.openxmlformats.org/officeDocument/2006/relationships/image" Target="../media/image291.png"/><Relationship Id="rId606" Type="http://schemas.openxmlformats.org/officeDocument/2006/relationships/image" Target="../media/image298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image" Target="../media/image200.png"/><Relationship Id="rId452" Type="http://schemas.openxmlformats.org/officeDocument/2006/relationships/image" Target="../media/image221.png"/><Relationship Id="rId494" Type="http://schemas.openxmlformats.org/officeDocument/2006/relationships/image" Target="../media/image242.png"/><Relationship Id="rId508" Type="http://schemas.openxmlformats.org/officeDocument/2006/relationships/image" Target="../media/image249.png"/><Relationship Id="rId105" Type="http://schemas.openxmlformats.org/officeDocument/2006/relationships/image" Target="../media/image53.png"/><Relationship Id="rId147" Type="http://schemas.openxmlformats.org/officeDocument/2006/relationships/image" Target="../media/image74.png"/><Relationship Id="rId312" Type="http://schemas.openxmlformats.org/officeDocument/2006/relationships/customXml" Target="../ink/ink157.xml"/><Relationship Id="rId354" Type="http://schemas.openxmlformats.org/officeDocument/2006/relationships/customXml" Target="../ink/ink179.xml"/><Relationship Id="rId51" Type="http://schemas.openxmlformats.org/officeDocument/2006/relationships/image" Target="../media/image26.png"/><Relationship Id="rId93" Type="http://schemas.openxmlformats.org/officeDocument/2006/relationships/image" Target="../media/image47.png"/><Relationship Id="rId189" Type="http://schemas.openxmlformats.org/officeDocument/2006/relationships/image" Target="../media/image95.png"/><Relationship Id="rId396" Type="http://schemas.openxmlformats.org/officeDocument/2006/relationships/image" Target="../media/image193.png"/><Relationship Id="rId561" Type="http://schemas.openxmlformats.org/officeDocument/2006/relationships/customXml" Target="../ink/ink286.xml"/><Relationship Id="rId214" Type="http://schemas.openxmlformats.org/officeDocument/2006/relationships/customXml" Target="../ink/ink107.xml"/><Relationship Id="rId256" Type="http://schemas.openxmlformats.org/officeDocument/2006/relationships/customXml" Target="../ink/ink129.xml"/><Relationship Id="rId298" Type="http://schemas.openxmlformats.org/officeDocument/2006/relationships/customXml" Target="../ink/ink150.xml"/><Relationship Id="rId421" Type="http://schemas.openxmlformats.org/officeDocument/2006/relationships/customXml" Target="../ink/ink216.xml"/><Relationship Id="rId463" Type="http://schemas.openxmlformats.org/officeDocument/2006/relationships/customXml" Target="../ink/ink237.xml"/><Relationship Id="rId519" Type="http://schemas.openxmlformats.org/officeDocument/2006/relationships/customXml" Target="../ink/ink265.xml"/><Relationship Id="rId116" Type="http://schemas.openxmlformats.org/officeDocument/2006/relationships/customXml" Target="../ink/ink58.xml"/><Relationship Id="rId158" Type="http://schemas.openxmlformats.org/officeDocument/2006/relationships/customXml" Target="../ink/ink79.xml"/><Relationship Id="rId323" Type="http://schemas.openxmlformats.org/officeDocument/2006/relationships/image" Target="../media/image161.png"/><Relationship Id="rId530" Type="http://schemas.openxmlformats.org/officeDocument/2006/relationships/image" Target="../media/image260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188.xml"/><Relationship Id="rId572" Type="http://schemas.openxmlformats.org/officeDocument/2006/relationships/image" Target="../media/image281.png"/><Relationship Id="rId225" Type="http://schemas.openxmlformats.org/officeDocument/2006/relationships/customXml" Target="../ink/ink113.xml"/><Relationship Id="rId267" Type="http://schemas.openxmlformats.org/officeDocument/2006/relationships/image" Target="../media/image133.png"/><Relationship Id="rId432" Type="http://schemas.openxmlformats.org/officeDocument/2006/relationships/image" Target="../media/image211.png"/><Relationship Id="rId474" Type="http://schemas.openxmlformats.org/officeDocument/2006/relationships/image" Target="../media/image232.png"/><Relationship Id="rId127" Type="http://schemas.openxmlformats.org/officeDocument/2006/relationships/image" Target="../media/image64.png"/><Relationship Id="rId31" Type="http://schemas.openxmlformats.org/officeDocument/2006/relationships/image" Target="../media/image16.png"/><Relationship Id="rId73" Type="http://schemas.openxmlformats.org/officeDocument/2006/relationships/image" Target="../media/image37.png"/><Relationship Id="rId169" Type="http://schemas.openxmlformats.org/officeDocument/2006/relationships/image" Target="../media/image85.png"/><Relationship Id="rId334" Type="http://schemas.openxmlformats.org/officeDocument/2006/relationships/customXml" Target="../ink/ink168.xml"/><Relationship Id="rId376" Type="http://schemas.openxmlformats.org/officeDocument/2006/relationships/image" Target="../media/image183.png"/><Relationship Id="rId541" Type="http://schemas.openxmlformats.org/officeDocument/2006/relationships/customXml" Target="../ink/ink276.xml"/><Relationship Id="rId583" Type="http://schemas.openxmlformats.org/officeDocument/2006/relationships/customXml" Target="../ink/ink297.xm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36" Type="http://schemas.openxmlformats.org/officeDocument/2006/relationships/customXml" Target="../ink/ink119.xml"/><Relationship Id="rId278" Type="http://schemas.openxmlformats.org/officeDocument/2006/relationships/customXml" Target="../ink/ink140.xml"/><Relationship Id="rId401" Type="http://schemas.openxmlformats.org/officeDocument/2006/relationships/customXml" Target="../ink/ink206.xml"/><Relationship Id="rId443" Type="http://schemas.openxmlformats.org/officeDocument/2006/relationships/customXml" Target="../ink/ink227.xml"/><Relationship Id="rId303" Type="http://schemas.openxmlformats.org/officeDocument/2006/relationships/image" Target="../media/image151.png"/><Relationship Id="rId485" Type="http://schemas.openxmlformats.org/officeDocument/2006/relationships/customXml" Target="../ink/ink248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customXml" Target="../ink/ink199.xml"/><Relationship Id="rId510" Type="http://schemas.openxmlformats.org/officeDocument/2006/relationships/image" Target="../media/image250.png"/><Relationship Id="rId552" Type="http://schemas.openxmlformats.org/officeDocument/2006/relationships/image" Target="../media/image271.png"/><Relationship Id="rId594" Type="http://schemas.openxmlformats.org/officeDocument/2006/relationships/image" Target="../media/image292.png"/><Relationship Id="rId608" Type="http://schemas.openxmlformats.org/officeDocument/2006/relationships/image" Target="../media/image299.png"/><Relationship Id="rId191" Type="http://schemas.openxmlformats.org/officeDocument/2006/relationships/image" Target="../media/image96.png"/><Relationship Id="rId205" Type="http://schemas.openxmlformats.org/officeDocument/2006/relationships/image" Target="../media/image103.png"/><Relationship Id="rId247" Type="http://schemas.openxmlformats.org/officeDocument/2006/relationships/image" Target="../media/image123.png"/><Relationship Id="rId412" Type="http://schemas.openxmlformats.org/officeDocument/2006/relationships/image" Target="../media/image201.png"/><Relationship Id="rId107" Type="http://schemas.openxmlformats.org/officeDocument/2006/relationships/image" Target="../media/image54.png"/><Relationship Id="rId289" Type="http://schemas.openxmlformats.org/officeDocument/2006/relationships/image" Target="../media/image144.png"/><Relationship Id="rId454" Type="http://schemas.openxmlformats.org/officeDocument/2006/relationships/image" Target="../media/image222.png"/><Relationship Id="rId496" Type="http://schemas.openxmlformats.org/officeDocument/2006/relationships/image" Target="../media/image243.png"/><Relationship Id="rId11" Type="http://schemas.openxmlformats.org/officeDocument/2006/relationships/image" Target="../media/image6.png"/><Relationship Id="rId53" Type="http://schemas.openxmlformats.org/officeDocument/2006/relationships/image" Target="../media/image27.png"/><Relationship Id="rId149" Type="http://schemas.openxmlformats.org/officeDocument/2006/relationships/image" Target="../media/image75.png"/><Relationship Id="rId314" Type="http://schemas.openxmlformats.org/officeDocument/2006/relationships/customXml" Target="../ink/ink158.xml"/><Relationship Id="rId356" Type="http://schemas.openxmlformats.org/officeDocument/2006/relationships/customXml" Target="../ink/ink181.xml"/><Relationship Id="rId398" Type="http://schemas.openxmlformats.org/officeDocument/2006/relationships/image" Target="../media/image194.png"/><Relationship Id="rId521" Type="http://schemas.openxmlformats.org/officeDocument/2006/relationships/customXml" Target="../ink/ink266.xml"/><Relationship Id="rId563" Type="http://schemas.openxmlformats.org/officeDocument/2006/relationships/customXml" Target="../ink/ink287.xml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customXml" Target="../ink/ink217.xml"/><Relationship Id="rId258" Type="http://schemas.openxmlformats.org/officeDocument/2006/relationships/customXml" Target="../ink/ink130.xml"/><Relationship Id="rId465" Type="http://schemas.openxmlformats.org/officeDocument/2006/relationships/customXml" Target="../ink/ink238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customXml" Target="../ink/ink189.xml"/><Relationship Id="rId532" Type="http://schemas.openxmlformats.org/officeDocument/2006/relationships/image" Target="../media/image261.png"/><Relationship Id="rId574" Type="http://schemas.openxmlformats.org/officeDocument/2006/relationships/image" Target="../media/image282.png"/><Relationship Id="rId171" Type="http://schemas.openxmlformats.org/officeDocument/2006/relationships/image" Target="../media/image86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image" Target="../media/image212.png"/><Relationship Id="rId476" Type="http://schemas.openxmlformats.org/officeDocument/2006/relationships/image" Target="../media/image233.png"/><Relationship Id="rId33" Type="http://schemas.openxmlformats.org/officeDocument/2006/relationships/image" Target="../media/image17.png"/><Relationship Id="rId129" Type="http://schemas.openxmlformats.org/officeDocument/2006/relationships/image" Target="../media/image65.png"/><Relationship Id="rId280" Type="http://schemas.openxmlformats.org/officeDocument/2006/relationships/customXml" Target="../ink/ink141.xml"/><Relationship Id="rId336" Type="http://schemas.openxmlformats.org/officeDocument/2006/relationships/customXml" Target="../ink/ink169.xml"/><Relationship Id="rId501" Type="http://schemas.openxmlformats.org/officeDocument/2006/relationships/customXml" Target="../ink/ink256.xml"/><Relationship Id="rId543" Type="http://schemas.openxmlformats.org/officeDocument/2006/relationships/customXml" Target="../ink/ink277.xml"/><Relationship Id="rId75" Type="http://schemas.openxmlformats.org/officeDocument/2006/relationships/image" Target="../media/image38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image" Target="../media/image184.png"/><Relationship Id="rId403" Type="http://schemas.openxmlformats.org/officeDocument/2006/relationships/customXml" Target="../ink/ink207.xml"/><Relationship Id="rId585" Type="http://schemas.openxmlformats.org/officeDocument/2006/relationships/customXml" Target="../ink/ink298.xml"/><Relationship Id="rId6" Type="http://schemas.openxmlformats.org/officeDocument/2006/relationships/customXml" Target="../ink/ink3.xml"/><Relationship Id="rId238" Type="http://schemas.openxmlformats.org/officeDocument/2006/relationships/customXml" Target="../ink/ink120.xml"/><Relationship Id="rId445" Type="http://schemas.openxmlformats.org/officeDocument/2006/relationships/customXml" Target="../ink/ink228.xml"/><Relationship Id="rId487" Type="http://schemas.openxmlformats.org/officeDocument/2006/relationships/customXml" Target="../ink/ink249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512" Type="http://schemas.openxmlformats.org/officeDocument/2006/relationships/image" Target="../media/image251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6.png"/><Relationship Id="rId389" Type="http://schemas.openxmlformats.org/officeDocument/2006/relationships/customXml" Target="../ink/ink200.xml"/><Relationship Id="rId554" Type="http://schemas.openxmlformats.org/officeDocument/2006/relationships/image" Target="../media/image272.png"/><Relationship Id="rId596" Type="http://schemas.openxmlformats.org/officeDocument/2006/relationships/image" Target="../media/image293.png"/><Relationship Id="rId193" Type="http://schemas.openxmlformats.org/officeDocument/2006/relationships/image" Target="../media/image97.png"/><Relationship Id="rId207" Type="http://schemas.openxmlformats.org/officeDocument/2006/relationships/image" Target="../media/image104.png"/><Relationship Id="rId249" Type="http://schemas.openxmlformats.org/officeDocument/2006/relationships/image" Target="../media/image124.png"/><Relationship Id="rId414" Type="http://schemas.openxmlformats.org/officeDocument/2006/relationships/image" Target="../media/image202.png"/><Relationship Id="rId456" Type="http://schemas.openxmlformats.org/officeDocument/2006/relationships/image" Target="../media/image223.png"/><Relationship Id="rId498" Type="http://schemas.openxmlformats.org/officeDocument/2006/relationships/image" Target="../media/image244.png"/><Relationship Id="rId13" Type="http://schemas.openxmlformats.org/officeDocument/2006/relationships/image" Target="../media/image7.png"/><Relationship Id="rId109" Type="http://schemas.openxmlformats.org/officeDocument/2006/relationships/image" Target="../media/image55.png"/><Relationship Id="rId260" Type="http://schemas.openxmlformats.org/officeDocument/2006/relationships/customXml" Target="../ink/ink131.xml"/><Relationship Id="rId316" Type="http://schemas.openxmlformats.org/officeDocument/2006/relationships/customXml" Target="../ink/ink159.xml"/><Relationship Id="rId523" Type="http://schemas.openxmlformats.org/officeDocument/2006/relationships/customXml" Target="../ink/ink267.xml"/><Relationship Id="rId55" Type="http://schemas.openxmlformats.org/officeDocument/2006/relationships/image" Target="../media/image28.png"/><Relationship Id="rId97" Type="http://schemas.openxmlformats.org/officeDocument/2006/relationships/image" Target="../media/image49.png"/><Relationship Id="rId120" Type="http://schemas.openxmlformats.org/officeDocument/2006/relationships/customXml" Target="../ink/ink60.xml"/><Relationship Id="rId358" Type="http://schemas.openxmlformats.org/officeDocument/2006/relationships/customXml" Target="../ink/ink183.xml"/><Relationship Id="rId565" Type="http://schemas.openxmlformats.org/officeDocument/2006/relationships/customXml" Target="../ink/ink288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customXml" Target="../ink/ink218.xml"/><Relationship Id="rId467" Type="http://schemas.openxmlformats.org/officeDocument/2006/relationships/customXml" Target="../ink/ink239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6.png"/><Relationship Id="rId327" Type="http://schemas.openxmlformats.org/officeDocument/2006/relationships/image" Target="../media/image163.png"/><Relationship Id="rId369" Type="http://schemas.openxmlformats.org/officeDocument/2006/relationships/customXml" Target="../ink/ink190.xml"/><Relationship Id="rId534" Type="http://schemas.openxmlformats.org/officeDocument/2006/relationships/image" Target="../media/image262.png"/><Relationship Id="rId576" Type="http://schemas.openxmlformats.org/officeDocument/2006/relationships/image" Target="../media/image283.png"/><Relationship Id="rId173" Type="http://schemas.openxmlformats.org/officeDocument/2006/relationships/image" Target="../media/image87.png"/><Relationship Id="rId229" Type="http://schemas.openxmlformats.org/officeDocument/2006/relationships/image" Target="../media/image114.png"/><Relationship Id="rId380" Type="http://schemas.openxmlformats.org/officeDocument/2006/relationships/image" Target="../media/image185.png"/><Relationship Id="rId436" Type="http://schemas.openxmlformats.org/officeDocument/2006/relationships/image" Target="../media/image213.png"/><Relationship Id="rId601" Type="http://schemas.openxmlformats.org/officeDocument/2006/relationships/customXml" Target="../ink/ink306.xml"/><Relationship Id="rId240" Type="http://schemas.openxmlformats.org/officeDocument/2006/relationships/customXml" Target="../ink/ink121.xml"/><Relationship Id="rId478" Type="http://schemas.openxmlformats.org/officeDocument/2006/relationships/image" Target="../media/image234.png"/><Relationship Id="rId35" Type="http://schemas.openxmlformats.org/officeDocument/2006/relationships/image" Target="../media/image18.png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282" Type="http://schemas.openxmlformats.org/officeDocument/2006/relationships/customXml" Target="../ink/ink142.xml"/><Relationship Id="rId338" Type="http://schemas.openxmlformats.org/officeDocument/2006/relationships/customXml" Target="../ink/ink170.xml"/><Relationship Id="rId503" Type="http://schemas.openxmlformats.org/officeDocument/2006/relationships/customXml" Target="../ink/ink257.xml"/><Relationship Id="rId545" Type="http://schemas.openxmlformats.org/officeDocument/2006/relationships/customXml" Target="../ink/ink278.xml"/><Relationship Id="rId587" Type="http://schemas.openxmlformats.org/officeDocument/2006/relationships/customXml" Target="../ink/ink29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customXml" Target="../ink/ink201.xml"/><Relationship Id="rId405" Type="http://schemas.openxmlformats.org/officeDocument/2006/relationships/customXml" Target="../ink/ink208.xml"/><Relationship Id="rId447" Type="http://schemas.openxmlformats.org/officeDocument/2006/relationships/customXml" Target="../ink/ink229.xml"/><Relationship Id="rId251" Type="http://schemas.openxmlformats.org/officeDocument/2006/relationships/image" Target="../media/image125.png"/><Relationship Id="rId489" Type="http://schemas.openxmlformats.org/officeDocument/2006/relationships/customXml" Target="../ink/ink250.xml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514" Type="http://schemas.openxmlformats.org/officeDocument/2006/relationships/image" Target="../media/image252.png"/><Relationship Id="rId556" Type="http://schemas.openxmlformats.org/officeDocument/2006/relationships/image" Target="../media/image273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53" Type="http://schemas.openxmlformats.org/officeDocument/2006/relationships/image" Target="../media/image77.png"/><Relationship Id="rId195" Type="http://schemas.openxmlformats.org/officeDocument/2006/relationships/image" Target="../media/image98.png"/><Relationship Id="rId209" Type="http://schemas.openxmlformats.org/officeDocument/2006/relationships/image" Target="../media/image105.png"/><Relationship Id="rId360" Type="http://schemas.openxmlformats.org/officeDocument/2006/relationships/customXml" Target="../ink/ink185.xml"/><Relationship Id="rId416" Type="http://schemas.openxmlformats.org/officeDocument/2006/relationships/image" Target="../media/image203.png"/><Relationship Id="rId598" Type="http://schemas.openxmlformats.org/officeDocument/2006/relationships/image" Target="../media/image294.png"/><Relationship Id="rId220" Type="http://schemas.openxmlformats.org/officeDocument/2006/relationships/customXml" Target="../ink/ink110.xml"/><Relationship Id="rId458" Type="http://schemas.openxmlformats.org/officeDocument/2006/relationships/image" Target="../media/image224.png"/><Relationship Id="rId15" Type="http://schemas.openxmlformats.org/officeDocument/2006/relationships/image" Target="../media/image8.png"/><Relationship Id="rId57" Type="http://schemas.openxmlformats.org/officeDocument/2006/relationships/image" Target="../media/image29.png"/><Relationship Id="rId262" Type="http://schemas.openxmlformats.org/officeDocument/2006/relationships/customXml" Target="../ink/ink132.xml"/><Relationship Id="rId318" Type="http://schemas.openxmlformats.org/officeDocument/2006/relationships/customXml" Target="../ink/ink160.xml"/><Relationship Id="rId525" Type="http://schemas.openxmlformats.org/officeDocument/2006/relationships/customXml" Target="../ink/ink268.xml"/><Relationship Id="rId567" Type="http://schemas.openxmlformats.org/officeDocument/2006/relationships/customXml" Target="../ink/ink289.xml"/><Relationship Id="rId99" Type="http://schemas.openxmlformats.org/officeDocument/2006/relationships/image" Target="../media/image50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customXml" Target="../ink/ink191.xml"/><Relationship Id="rId427" Type="http://schemas.openxmlformats.org/officeDocument/2006/relationships/customXml" Target="../ink/ink219.xml"/><Relationship Id="rId469" Type="http://schemas.openxmlformats.org/officeDocument/2006/relationships/customXml" Target="../ink/ink240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image" Target="../media/image235.png"/><Relationship Id="rId536" Type="http://schemas.openxmlformats.org/officeDocument/2006/relationships/image" Target="../media/image263.png"/><Relationship Id="rId68" Type="http://schemas.openxmlformats.org/officeDocument/2006/relationships/customXml" Target="../ink/ink34.xml"/><Relationship Id="rId133" Type="http://schemas.openxmlformats.org/officeDocument/2006/relationships/image" Target="../media/image67.png"/><Relationship Id="rId175" Type="http://schemas.openxmlformats.org/officeDocument/2006/relationships/image" Target="../media/image88.png"/><Relationship Id="rId340" Type="http://schemas.openxmlformats.org/officeDocument/2006/relationships/customXml" Target="../ink/ink171.xml"/><Relationship Id="rId578" Type="http://schemas.openxmlformats.org/officeDocument/2006/relationships/image" Target="../media/image284.png"/><Relationship Id="rId200" Type="http://schemas.openxmlformats.org/officeDocument/2006/relationships/customXml" Target="../ink/ink100.xml"/><Relationship Id="rId382" Type="http://schemas.openxmlformats.org/officeDocument/2006/relationships/image" Target="../media/image186.png"/><Relationship Id="rId438" Type="http://schemas.openxmlformats.org/officeDocument/2006/relationships/image" Target="../media/image214.png"/><Relationship Id="rId603" Type="http://schemas.openxmlformats.org/officeDocument/2006/relationships/customXml" Target="../ink/ink307.xml"/><Relationship Id="rId242" Type="http://schemas.openxmlformats.org/officeDocument/2006/relationships/customXml" Target="../ink/ink122.xml"/><Relationship Id="rId284" Type="http://schemas.openxmlformats.org/officeDocument/2006/relationships/customXml" Target="../ink/ink143.xml"/><Relationship Id="rId491" Type="http://schemas.openxmlformats.org/officeDocument/2006/relationships/customXml" Target="../ink/ink251.xml"/><Relationship Id="rId505" Type="http://schemas.openxmlformats.org/officeDocument/2006/relationships/customXml" Target="../ink/ink258.xml"/><Relationship Id="rId37" Type="http://schemas.openxmlformats.org/officeDocument/2006/relationships/image" Target="../media/image19.png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547" Type="http://schemas.openxmlformats.org/officeDocument/2006/relationships/customXml" Target="../ink/ink279.xml"/><Relationship Id="rId589" Type="http://schemas.openxmlformats.org/officeDocument/2006/relationships/customXml" Target="../ink/ink300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customXml" Target="../ink/ink202.xml"/><Relationship Id="rId407" Type="http://schemas.openxmlformats.org/officeDocument/2006/relationships/customXml" Target="../ink/ink209.xml"/><Relationship Id="rId449" Type="http://schemas.openxmlformats.org/officeDocument/2006/relationships/customXml" Target="../ink/ink230.xml"/><Relationship Id="rId211" Type="http://schemas.openxmlformats.org/officeDocument/2006/relationships/image" Target="../media/image106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image" Target="../media/image225.png"/><Relationship Id="rId516" Type="http://schemas.openxmlformats.org/officeDocument/2006/relationships/image" Target="../media/image253.png"/><Relationship Id="rId48" Type="http://schemas.openxmlformats.org/officeDocument/2006/relationships/customXml" Target="../ink/ink24.xml"/><Relationship Id="rId113" Type="http://schemas.openxmlformats.org/officeDocument/2006/relationships/image" Target="../media/image57.png"/><Relationship Id="rId320" Type="http://schemas.openxmlformats.org/officeDocument/2006/relationships/customXml" Target="../ink/ink161.xml"/><Relationship Id="rId558" Type="http://schemas.openxmlformats.org/officeDocument/2006/relationships/image" Target="../media/image274.png"/><Relationship Id="rId155" Type="http://schemas.openxmlformats.org/officeDocument/2006/relationships/image" Target="../media/image78.png"/><Relationship Id="rId197" Type="http://schemas.openxmlformats.org/officeDocument/2006/relationships/image" Target="../media/image99.png"/><Relationship Id="rId362" Type="http://schemas.openxmlformats.org/officeDocument/2006/relationships/image" Target="../media/image176.png"/><Relationship Id="rId418" Type="http://schemas.openxmlformats.org/officeDocument/2006/relationships/image" Target="../media/image204.png"/><Relationship Id="rId222" Type="http://schemas.openxmlformats.org/officeDocument/2006/relationships/customXml" Target="../ink/ink111.xml"/><Relationship Id="rId264" Type="http://schemas.openxmlformats.org/officeDocument/2006/relationships/customXml" Target="../ink/ink133.xml"/><Relationship Id="rId471" Type="http://schemas.openxmlformats.org/officeDocument/2006/relationships/customXml" Target="../ink/ink241.xml"/><Relationship Id="rId17" Type="http://schemas.openxmlformats.org/officeDocument/2006/relationships/image" Target="../media/image9.png"/><Relationship Id="rId59" Type="http://schemas.openxmlformats.org/officeDocument/2006/relationships/image" Target="../media/image30.png"/><Relationship Id="rId124" Type="http://schemas.openxmlformats.org/officeDocument/2006/relationships/customXml" Target="../ink/ink62.xml"/><Relationship Id="rId527" Type="http://schemas.openxmlformats.org/officeDocument/2006/relationships/customXml" Target="../ink/ink269.xml"/><Relationship Id="rId569" Type="http://schemas.openxmlformats.org/officeDocument/2006/relationships/customXml" Target="../ink/ink290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customXml" Target="../ink/ink192.xml"/><Relationship Id="rId429" Type="http://schemas.openxmlformats.org/officeDocument/2006/relationships/customXml" Target="../ink/ink220.xml"/><Relationship Id="rId580" Type="http://schemas.openxmlformats.org/officeDocument/2006/relationships/image" Target="../media/image285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116.png"/><Relationship Id="rId440" Type="http://schemas.openxmlformats.org/officeDocument/2006/relationships/image" Target="../media/image215.png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1.xml"/><Relationship Id="rId482" Type="http://schemas.openxmlformats.org/officeDocument/2006/relationships/image" Target="../media/image236.png"/><Relationship Id="rId538" Type="http://schemas.openxmlformats.org/officeDocument/2006/relationships/image" Target="../media/image264.png"/><Relationship Id="rId81" Type="http://schemas.openxmlformats.org/officeDocument/2006/relationships/image" Target="../media/image41.png"/><Relationship Id="rId135" Type="http://schemas.openxmlformats.org/officeDocument/2006/relationships/image" Target="../media/image68.png"/><Relationship Id="rId177" Type="http://schemas.openxmlformats.org/officeDocument/2006/relationships/image" Target="../media/image89.png"/><Relationship Id="rId342" Type="http://schemas.openxmlformats.org/officeDocument/2006/relationships/customXml" Target="../ink/ink172.xml"/><Relationship Id="rId384" Type="http://schemas.openxmlformats.org/officeDocument/2006/relationships/image" Target="../media/image187.png"/><Relationship Id="rId591" Type="http://schemas.openxmlformats.org/officeDocument/2006/relationships/customXml" Target="../ink/ink301.xml"/><Relationship Id="rId605" Type="http://schemas.openxmlformats.org/officeDocument/2006/relationships/customXml" Target="../ink/ink308.xml"/><Relationship Id="rId202" Type="http://schemas.openxmlformats.org/officeDocument/2006/relationships/customXml" Target="../ink/ink101.xml"/><Relationship Id="rId244" Type="http://schemas.openxmlformats.org/officeDocument/2006/relationships/customXml" Target="../ink/ink123.xml"/><Relationship Id="rId39" Type="http://schemas.openxmlformats.org/officeDocument/2006/relationships/image" Target="../media/image20.png"/><Relationship Id="rId286" Type="http://schemas.openxmlformats.org/officeDocument/2006/relationships/customXml" Target="../ink/ink144.xml"/><Relationship Id="rId451" Type="http://schemas.openxmlformats.org/officeDocument/2006/relationships/customXml" Target="../ink/ink231.xml"/><Relationship Id="rId493" Type="http://schemas.openxmlformats.org/officeDocument/2006/relationships/customXml" Target="../ink/ink252.xml"/><Relationship Id="rId507" Type="http://schemas.openxmlformats.org/officeDocument/2006/relationships/customXml" Target="../ink/ink259.xml"/><Relationship Id="rId549" Type="http://schemas.openxmlformats.org/officeDocument/2006/relationships/customXml" Target="../ink/ink280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customXml" Target="../ink/ink178.xml"/><Relationship Id="rId395" Type="http://schemas.openxmlformats.org/officeDocument/2006/relationships/customXml" Target="../ink/ink203.xml"/><Relationship Id="rId409" Type="http://schemas.openxmlformats.org/officeDocument/2006/relationships/customXml" Target="../ink/ink210.xml"/><Relationship Id="rId560" Type="http://schemas.openxmlformats.org/officeDocument/2006/relationships/image" Target="../media/image275.png"/><Relationship Id="rId92" Type="http://schemas.openxmlformats.org/officeDocument/2006/relationships/customXml" Target="../ink/ink46.xml"/><Relationship Id="rId213" Type="http://schemas.openxmlformats.org/officeDocument/2006/relationships/image" Target="../media/image107.png"/><Relationship Id="rId420" Type="http://schemas.openxmlformats.org/officeDocument/2006/relationships/image" Target="../media/image205.png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image" Target="../media/image226.png"/><Relationship Id="rId518" Type="http://schemas.openxmlformats.org/officeDocument/2006/relationships/image" Target="../media/image254.png"/><Relationship Id="rId115" Type="http://schemas.openxmlformats.org/officeDocument/2006/relationships/image" Target="../media/image58.png"/><Relationship Id="rId157" Type="http://schemas.openxmlformats.org/officeDocument/2006/relationships/image" Target="../media/image79.png"/><Relationship Id="rId322" Type="http://schemas.openxmlformats.org/officeDocument/2006/relationships/customXml" Target="../ink/ink162.xml"/><Relationship Id="rId364" Type="http://schemas.openxmlformats.org/officeDocument/2006/relationships/image" Target="../media/image177.png"/><Relationship Id="rId61" Type="http://schemas.openxmlformats.org/officeDocument/2006/relationships/image" Target="../media/image31.png"/><Relationship Id="rId199" Type="http://schemas.openxmlformats.org/officeDocument/2006/relationships/image" Target="../media/image100.png"/><Relationship Id="rId571" Type="http://schemas.openxmlformats.org/officeDocument/2006/relationships/customXml" Target="../ink/ink291.xml"/><Relationship Id="rId19" Type="http://schemas.openxmlformats.org/officeDocument/2006/relationships/image" Target="../media/image10.png"/><Relationship Id="rId224" Type="http://schemas.openxmlformats.org/officeDocument/2006/relationships/customXml" Target="../ink/ink112.xml"/><Relationship Id="rId266" Type="http://schemas.openxmlformats.org/officeDocument/2006/relationships/customXml" Target="../ink/ink134.xml"/><Relationship Id="rId431" Type="http://schemas.openxmlformats.org/officeDocument/2006/relationships/customXml" Target="../ink/ink221.xml"/><Relationship Id="rId473" Type="http://schemas.openxmlformats.org/officeDocument/2006/relationships/customXml" Target="../ink/ink242.xml"/><Relationship Id="rId529" Type="http://schemas.openxmlformats.org/officeDocument/2006/relationships/customXml" Target="../ink/ink270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540" Type="http://schemas.openxmlformats.org/officeDocument/2006/relationships/image" Target="../media/image265.png"/><Relationship Id="rId72" Type="http://schemas.openxmlformats.org/officeDocument/2006/relationships/customXml" Target="../ink/ink36.xml"/><Relationship Id="rId375" Type="http://schemas.openxmlformats.org/officeDocument/2006/relationships/customXml" Target="../ink/ink193.xml"/><Relationship Id="rId582" Type="http://schemas.openxmlformats.org/officeDocument/2006/relationships/image" Target="../media/image286.png"/><Relationship Id="rId3" Type="http://schemas.openxmlformats.org/officeDocument/2006/relationships/image" Target="../media/image2.png"/><Relationship Id="rId235" Type="http://schemas.openxmlformats.org/officeDocument/2006/relationships/image" Target="../media/image117.png"/><Relationship Id="rId277" Type="http://schemas.openxmlformats.org/officeDocument/2006/relationships/image" Target="../media/image138.png"/><Relationship Id="rId400" Type="http://schemas.openxmlformats.org/officeDocument/2006/relationships/image" Target="../media/image195.png"/><Relationship Id="rId442" Type="http://schemas.openxmlformats.org/officeDocument/2006/relationships/image" Target="../media/image216.png"/><Relationship Id="rId484" Type="http://schemas.openxmlformats.org/officeDocument/2006/relationships/image" Target="../media/image237.png"/><Relationship Id="rId137" Type="http://schemas.openxmlformats.org/officeDocument/2006/relationships/image" Target="../media/image69.png"/><Relationship Id="rId302" Type="http://schemas.openxmlformats.org/officeDocument/2006/relationships/customXml" Target="../ink/ink152.xml"/><Relationship Id="rId344" Type="http://schemas.openxmlformats.org/officeDocument/2006/relationships/customXml" Target="../ink/ink173.xml"/><Relationship Id="rId41" Type="http://schemas.openxmlformats.org/officeDocument/2006/relationships/image" Target="../media/image21.png"/><Relationship Id="rId83" Type="http://schemas.openxmlformats.org/officeDocument/2006/relationships/image" Target="../media/image42.png"/><Relationship Id="rId179" Type="http://schemas.openxmlformats.org/officeDocument/2006/relationships/image" Target="../media/image90.png"/><Relationship Id="rId386" Type="http://schemas.openxmlformats.org/officeDocument/2006/relationships/image" Target="../media/image188.png"/><Relationship Id="rId551" Type="http://schemas.openxmlformats.org/officeDocument/2006/relationships/customXml" Target="../ink/ink281.xml"/><Relationship Id="rId593" Type="http://schemas.openxmlformats.org/officeDocument/2006/relationships/customXml" Target="../ink/ink302.xml"/><Relationship Id="rId607" Type="http://schemas.openxmlformats.org/officeDocument/2006/relationships/customXml" Target="../ink/ink309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46" Type="http://schemas.openxmlformats.org/officeDocument/2006/relationships/customXml" Target="../ink/ink124.xml"/><Relationship Id="rId288" Type="http://schemas.openxmlformats.org/officeDocument/2006/relationships/customXml" Target="../ink/ink145.xml"/><Relationship Id="rId411" Type="http://schemas.openxmlformats.org/officeDocument/2006/relationships/customXml" Target="../ink/ink211.xml"/><Relationship Id="rId453" Type="http://schemas.openxmlformats.org/officeDocument/2006/relationships/customXml" Target="../ink/ink232.xml"/><Relationship Id="rId509" Type="http://schemas.openxmlformats.org/officeDocument/2006/relationships/customXml" Target="../ink/ink260.xml"/><Relationship Id="rId106" Type="http://schemas.openxmlformats.org/officeDocument/2006/relationships/customXml" Target="../ink/ink53.xml"/><Relationship Id="rId313" Type="http://schemas.openxmlformats.org/officeDocument/2006/relationships/image" Target="../media/image156.png"/><Relationship Id="rId495" Type="http://schemas.openxmlformats.org/officeDocument/2006/relationships/customXml" Target="../ink/ink253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355" Type="http://schemas.openxmlformats.org/officeDocument/2006/relationships/customXml" Target="../ink/ink180.xml"/><Relationship Id="rId397" Type="http://schemas.openxmlformats.org/officeDocument/2006/relationships/customXml" Target="../ink/ink204.xml"/><Relationship Id="rId520" Type="http://schemas.openxmlformats.org/officeDocument/2006/relationships/image" Target="../media/image255.png"/><Relationship Id="rId562" Type="http://schemas.openxmlformats.org/officeDocument/2006/relationships/image" Target="../media/image276.png"/><Relationship Id="rId215" Type="http://schemas.openxmlformats.org/officeDocument/2006/relationships/image" Target="../media/image108.png"/><Relationship Id="rId257" Type="http://schemas.openxmlformats.org/officeDocument/2006/relationships/image" Target="../media/image128.png"/><Relationship Id="rId422" Type="http://schemas.openxmlformats.org/officeDocument/2006/relationships/image" Target="../media/image206.png"/><Relationship Id="rId464" Type="http://schemas.openxmlformats.org/officeDocument/2006/relationships/image" Target="../media/image227.png"/><Relationship Id="rId299" Type="http://schemas.openxmlformats.org/officeDocument/2006/relationships/image" Target="../media/image149.png"/><Relationship Id="rId63" Type="http://schemas.openxmlformats.org/officeDocument/2006/relationships/image" Target="../media/image32.png"/><Relationship Id="rId159" Type="http://schemas.openxmlformats.org/officeDocument/2006/relationships/image" Target="../media/image80.png"/><Relationship Id="rId366" Type="http://schemas.openxmlformats.org/officeDocument/2006/relationships/image" Target="../media/image178.png"/><Relationship Id="rId573" Type="http://schemas.openxmlformats.org/officeDocument/2006/relationships/customXml" Target="../ink/ink292.xml"/><Relationship Id="rId226" Type="http://schemas.openxmlformats.org/officeDocument/2006/relationships/customXml" Target="../ink/ink114.xml"/><Relationship Id="rId433" Type="http://schemas.openxmlformats.org/officeDocument/2006/relationships/customXml" Target="../ink/ink222.xml"/><Relationship Id="rId74" Type="http://schemas.openxmlformats.org/officeDocument/2006/relationships/customXml" Target="../ink/ink37.xml"/><Relationship Id="rId377" Type="http://schemas.openxmlformats.org/officeDocument/2006/relationships/customXml" Target="../ink/ink194.xml"/><Relationship Id="rId500" Type="http://schemas.openxmlformats.org/officeDocument/2006/relationships/image" Target="../media/image245.png"/><Relationship Id="rId584" Type="http://schemas.openxmlformats.org/officeDocument/2006/relationships/image" Target="../media/image287.png"/><Relationship Id="rId5" Type="http://schemas.openxmlformats.org/officeDocument/2006/relationships/image" Target="../media/image3.png"/><Relationship Id="rId237" Type="http://schemas.openxmlformats.org/officeDocument/2006/relationships/image" Target="../media/image118.png"/><Relationship Id="rId444" Type="http://schemas.openxmlformats.org/officeDocument/2006/relationships/image" Target="../media/image217.png"/><Relationship Id="rId290" Type="http://schemas.openxmlformats.org/officeDocument/2006/relationships/customXml" Target="../ink/ink146.xml"/><Relationship Id="rId304" Type="http://schemas.openxmlformats.org/officeDocument/2006/relationships/customXml" Target="../ink/ink153.xml"/><Relationship Id="rId388" Type="http://schemas.openxmlformats.org/officeDocument/2006/relationships/image" Target="../media/image189.png"/><Relationship Id="rId511" Type="http://schemas.openxmlformats.org/officeDocument/2006/relationships/customXml" Target="../ink/ink261.xml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595" Type="http://schemas.openxmlformats.org/officeDocument/2006/relationships/customXml" Target="../ink/ink303.xml"/><Relationship Id="rId248" Type="http://schemas.openxmlformats.org/officeDocument/2006/relationships/customXml" Target="../ink/ink125.xml"/><Relationship Id="rId455" Type="http://schemas.openxmlformats.org/officeDocument/2006/relationships/customXml" Target="../ink/ink233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522" Type="http://schemas.openxmlformats.org/officeDocument/2006/relationships/image" Target="../media/image256.png"/><Relationship Id="rId96" Type="http://schemas.openxmlformats.org/officeDocument/2006/relationships/customXml" Target="../ink/ink48.xml"/><Relationship Id="rId161" Type="http://schemas.openxmlformats.org/officeDocument/2006/relationships/image" Target="../media/image81.png"/><Relationship Id="rId399" Type="http://schemas.openxmlformats.org/officeDocument/2006/relationships/customXml" Target="../ink/ink205.xml"/><Relationship Id="rId259" Type="http://schemas.openxmlformats.org/officeDocument/2006/relationships/image" Target="../media/image129.png"/><Relationship Id="rId466" Type="http://schemas.openxmlformats.org/officeDocument/2006/relationships/image" Target="../media/image228.png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326" Type="http://schemas.openxmlformats.org/officeDocument/2006/relationships/customXml" Target="../ink/ink164.xml"/><Relationship Id="rId533" Type="http://schemas.openxmlformats.org/officeDocument/2006/relationships/customXml" Target="../ink/ink272.xml"/><Relationship Id="rId172" Type="http://schemas.openxmlformats.org/officeDocument/2006/relationships/customXml" Target="../ink/ink86.xml"/><Relationship Id="rId477" Type="http://schemas.openxmlformats.org/officeDocument/2006/relationships/customXml" Target="../ink/ink244.xml"/><Relationship Id="rId600" Type="http://schemas.openxmlformats.org/officeDocument/2006/relationships/image" Target="../media/image295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544" Type="http://schemas.openxmlformats.org/officeDocument/2006/relationships/image" Target="../media/image267.png"/><Relationship Id="rId183" Type="http://schemas.openxmlformats.org/officeDocument/2006/relationships/image" Target="../media/image92.png"/><Relationship Id="rId390" Type="http://schemas.openxmlformats.org/officeDocument/2006/relationships/image" Target="../media/image190.png"/><Relationship Id="rId404" Type="http://schemas.openxmlformats.org/officeDocument/2006/relationships/image" Target="../media/image197.png"/><Relationship Id="rId250" Type="http://schemas.openxmlformats.org/officeDocument/2006/relationships/customXml" Target="../ink/ink126.xml"/><Relationship Id="rId488" Type="http://schemas.openxmlformats.org/officeDocument/2006/relationships/image" Target="../media/image239.png"/><Relationship Id="rId45" Type="http://schemas.openxmlformats.org/officeDocument/2006/relationships/image" Target="../media/image23.png"/><Relationship Id="rId110" Type="http://schemas.openxmlformats.org/officeDocument/2006/relationships/customXml" Target="../ink/ink55.xml"/><Relationship Id="rId348" Type="http://schemas.openxmlformats.org/officeDocument/2006/relationships/customXml" Target="../ink/ink175.xml"/><Relationship Id="rId555" Type="http://schemas.openxmlformats.org/officeDocument/2006/relationships/customXml" Target="../ink/ink283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customXml" Target="../ink/ink213.xml"/><Relationship Id="rId261" Type="http://schemas.openxmlformats.org/officeDocument/2006/relationships/image" Target="../media/image130.png"/><Relationship Id="rId499" Type="http://schemas.openxmlformats.org/officeDocument/2006/relationships/customXml" Target="../ink/ink255.xml"/><Relationship Id="rId56" Type="http://schemas.openxmlformats.org/officeDocument/2006/relationships/customXml" Target="../ink/ink28.xml"/><Relationship Id="rId359" Type="http://schemas.openxmlformats.org/officeDocument/2006/relationships/customXml" Target="../ink/ink184.xml"/><Relationship Id="rId566" Type="http://schemas.openxmlformats.org/officeDocument/2006/relationships/image" Target="../media/image278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28.png"/><Relationship Id="rId18" Type="http://schemas.openxmlformats.org/officeDocument/2006/relationships/customXml" Target="../ink/ink1046.xml"/><Relationship Id="rId26" Type="http://schemas.openxmlformats.org/officeDocument/2006/relationships/customXml" Target="../ink/ink1050.xml"/><Relationship Id="rId21" Type="http://schemas.openxmlformats.org/officeDocument/2006/relationships/image" Target="../media/image1032.png"/><Relationship Id="rId34" Type="http://schemas.openxmlformats.org/officeDocument/2006/relationships/customXml" Target="../ink/ink1054.xml"/><Relationship Id="rId7" Type="http://schemas.openxmlformats.org/officeDocument/2006/relationships/image" Target="../media/image1025.png"/><Relationship Id="rId12" Type="http://schemas.openxmlformats.org/officeDocument/2006/relationships/customXml" Target="../ink/ink1043.xml"/><Relationship Id="rId17" Type="http://schemas.openxmlformats.org/officeDocument/2006/relationships/image" Target="../media/image1030.png"/><Relationship Id="rId25" Type="http://schemas.openxmlformats.org/officeDocument/2006/relationships/image" Target="../media/image1034.png"/><Relationship Id="rId33" Type="http://schemas.openxmlformats.org/officeDocument/2006/relationships/image" Target="../media/image1038.png"/><Relationship Id="rId2" Type="http://schemas.openxmlformats.org/officeDocument/2006/relationships/customXml" Target="../ink/ink1038.xml"/><Relationship Id="rId16" Type="http://schemas.openxmlformats.org/officeDocument/2006/relationships/customXml" Target="../ink/ink1045.xml"/><Relationship Id="rId20" Type="http://schemas.openxmlformats.org/officeDocument/2006/relationships/customXml" Target="../ink/ink1047.xml"/><Relationship Id="rId29" Type="http://schemas.openxmlformats.org/officeDocument/2006/relationships/image" Target="../media/image103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40.xml"/><Relationship Id="rId11" Type="http://schemas.openxmlformats.org/officeDocument/2006/relationships/image" Target="../media/image1027.png"/><Relationship Id="rId24" Type="http://schemas.openxmlformats.org/officeDocument/2006/relationships/customXml" Target="../ink/ink1049.xml"/><Relationship Id="rId32" Type="http://schemas.openxmlformats.org/officeDocument/2006/relationships/customXml" Target="../ink/ink1053.xml"/><Relationship Id="rId37" Type="http://schemas.openxmlformats.org/officeDocument/2006/relationships/image" Target="../media/image1040.png"/><Relationship Id="rId5" Type="http://schemas.openxmlformats.org/officeDocument/2006/relationships/image" Target="../media/image1024.png"/><Relationship Id="rId15" Type="http://schemas.openxmlformats.org/officeDocument/2006/relationships/image" Target="../media/image1029.png"/><Relationship Id="rId23" Type="http://schemas.openxmlformats.org/officeDocument/2006/relationships/image" Target="../media/image1033.png"/><Relationship Id="rId28" Type="http://schemas.openxmlformats.org/officeDocument/2006/relationships/customXml" Target="../ink/ink1051.xml"/><Relationship Id="rId36" Type="http://schemas.openxmlformats.org/officeDocument/2006/relationships/customXml" Target="../ink/ink1055.xml"/><Relationship Id="rId10" Type="http://schemas.openxmlformats.org/officeDocument/2006/relationships/customXml" Target="../ink/ink1042.xml"/><Relationship Id="rId19" Type="http://schemas.openxmlformats.org/officeDocument/2006/relationships/image" Target="../media/image1031.png"/><Relationship Id="rId31" Type="http://schemas.openxmlformats.org/officeDocument/2006/relationships/image" Target="../media/image1037.png"/><Relationship Id="rId4" Type="http://schemas.openxmlformats.org/officeDocument/2006/relationships/customXml" Target="../ink/ink1039.xml"/><Relationship Id="rId9" Type="http://schemas.openxmlformats.org/officeDocument/2006/relationships/image" Target="../media/image1026.png"/><Relationship Id="rId14" Type="http://schemas.openxmlformats.org/officeDocument/2006/relationships/customXml" Target="../ink/ink1044.xml"/><Relationship Id="rId22" Type="http://schemas.openxmlformats.org/officeDocument/2006/relationships/customXml" Target="../ink/ink1048.xml"/><Relationship Id="rId27" Type="http://schemas.openxmlformats.org/officeDocument/2006/relationships/image" Target="../media/image1035.png"/><Relationship Id="rId30" Type="http://schemas.openxmlformats.org/officeDocument/2006/relationships/customXml" Target="../ink/ink1052.xml"/><Relationship Id="rId35" Type="http://schemas.openxmlformats.org/officeDocument/2006/relationships/image" Target="../media/image1039.png"/><Relationship Id="rId8" Type="http://schemas.openxmlformats.org/officeDocument/2006/relationships/customXml" Target="../ink/ink1041.xml"/><Relationship Id="rId3" Type="http://schemas.openxmlformats.org/officeDocument/2006/relationships/image" Target="../media/image1023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97.png"/><Relationship Id="rId21" Type="http://schemas.openxmlformats.org/officeDocument/2006/relationships/image" Target="../media/image1049.png"/><Relationship Id="rId63" Type="http://schemas.openxmlformats.org/officeDocument/2006/relationships/image" Target="../media/image1070.png"/><Relationship Id="rId159" Type="http://schemas.openxmlformats.org/officeDocument/2006/relationships/customXml" Target="../ink/ink1135.xml"/><Relationship Id="rId170" Type="http://schemas.openxmlformats.org/officeDocument/2006/relationships/image" Target="../media/image1123.png"/><Relationship Id="rId226" Type="http://schemas.openxmlformats.org/officeDocument/2006/relationships/image" Target="../media/image1151.png"/><Relationship Id="rId268" Type="http://schemas.openxmlformats.org/officeDocument/2006/relationships/image" Target="../media/image1172.png"/><Relationship Id="rId32" Type="http://schemas.openxmlformats.org/officeDocument/2006/relationships/customXml" Target="../ink/ink1071.xml"/><Relationship Id="rId74" Type="http://schemas.openxmlformats.org/officeDocument/2006/relationships/customXml" Target="../ink/ink1092.xml"/><Relationship Id="rId128" Type="http://schemas.openxmlformats.org/officeDocument/2006/relationships/customXml" Target="../ink/ink1119.xml"/><Relationship Id="rId5" Type="http://schemas.openxmlformats.org/officeDocument/2006/relationships/image" Target="../media/image175.png"/><Relationship Id="rId181" Type="http://schemas.openxmlformats.org/officeDocument/2006/relationships/customXml" Target="../ink/ink1146.xml"/><Relationship Id="rId237" Type="http://schemas.openxmlformats.org/officeDocument/2006/relationships/customXml" Target="../ink/ink1174.xml"/><Relationship Id="rId279" Type="http://schemas.openxmlformats.org/officeDocument/2006/relationships/customXml" Target="../ink/ink1195.xml"/><Relationship Id="rId43" Type="http://schemas.openxmlformats.org/officeDocument/2006/relationships/image" Target="../media/image1060.png"/><Relationship Id="rId139" Type="http://schemas.openxmlformats.org/officeDocument/2006/relationships/customXml" Target="../ink/ink1125.xml"/><Relationship Id="rId85" Type="http://schemas.openxmlformats.org/officeDocument/2006/relationships/image" Target="../media/image1081.png"/><Relationship Id="rId150" Type="http://schemas.openxmlformats.org/officeDocument/2006/relationships/image" Target="../media/image1113.png"/><Relationship Id="rId171" Type="http://schemas.openxmlformats.org/officeDocument/2006/relationships/customXml" Target="../ink/ink1141.xml"/><Relationship Id="rId192" Type="http://schemas.openxmlformats.org/officeDocument/2006/relationships/image" Target="../media/image1134.png"/><Relationship Id="rId206" Type="http://schemas.openxmlformats.org/officeDocument/2006/relationships/image" Target="../media/image1141.png"/><Relationship Id="rId227" Type="http://schemas.openxmlformats.org/officeDocument/2006/relationships/customXml" Target="../ink/ink1169.xml"/><Relationship Id="rId248" Type="http://schemas.openxmlformats.org/officeDocument/2006/relationships/image" Target="../media/image1162.png"/><Relationship Id="rId269" Type="http://schemas.openxmlformats.org/officeDocument/2006/relationships/customXml" Target="../ink/ink1190.xml"/><Relationship Id="rId12" Type="http://schemas.openxmlformats.org/officeDocument/2006/relationships/customXml" Target="../ink/ink1061.xml"/><Relationship Id="rId33" Type="http://schemas.openxmlformats.org/officeDocument/2006/relationships/image" Target="../media/image1055.png"/><Relationship Id="rId108" Type="http://schemas.openxmlformats.org/officeDocument/2006/relationships/customXml" Target="../ink/ink1109.xml"/><Relationship Id="rId129" Type="http://schemas.openxmlformats.org/officeDocument/2006/relationships/image" Target="../media/image1103.png"/><Relationship Id="rId280" Type="http://schemas.openxmlformats.org/officeDocument/2006/relationships/image" Target="../media/image1178.png"/><Relationship Id="rId54" Type="http://schemas.openxmlformats.org/officeDocument/2006/relationships/customXml" Target="../ink/ink1082.xml"/><Relationship Id="rId75" Type="http://schemas.openxmlformats.org/officeDocument/2006/relationships/image" Target="../media/image1076.png"/><Relationship Id="rId96" Type="http://schemas.openxmlformats.org/officeDocument/2006/relationships/customXml" Target="../ink/ink1103.xml"/><Relationship Id="rId140" Type="http://schemas.openxmlformats.org/officeDocument/2006/relationships/image" Target="../media/image1108.png"/><Relationship Id="rId161" Type="http://schemas.openxmlformats.org/officeDocument/2006/relationships/customXml" Target="../ink/ink1136.xml"/><Relationship Id="rId182" Type="http://schemas.openxmlformats.org/officeDocument/2006/relationships/image" Target="../media/image1129.png"/><Relationship Id="rId217" Type="http://schemas.openxmlformats.org/officeDocument/2006/relationships/customXml" Target="../ink/ink1164.xml"/><Relationship Id="rId6" Type="http://schemas.openxmlformats.org/officeDocument/2006/relationships/customXml" Target="../ink/ink1058.xml"/><Relationship Id="rId238" Type="http://schemas.openxmlformats.org/officeDocument/2006/relationships/image" Target="../media/image1157.png"/><Relationship Id="rId259" Type="http://schemas.openxmlformats.org/officeDocument/2006/relationships/customXml" Target="../ink/ink1185.xml"/><Relationship Id="rId23" Type="http://schemas.openxmlformats.org/officeDocument/2006/relationships/image" Target="../media/image1050.png"/><Relationship Id="rId119" Type="http://schemas.openxmlformats.org/officeDocument/2006/relationships/image" Target="../media/image1098.png"/><Relationship Id="rId270" Type="http://schemas.openxmlformats.org/officeDocument/2006/relationships/image" Target="../media/image1173.png"/><Relationship Id="rId44" Type="http://schemas.openxmlformats.org/officeDocument/2006/relationships/customXml" Target="../ink/ink1077.xml"/><Relationship Id="rId65" Type="http://schemas.openxmlformats.org/officeDocument/2006/relationships/image" Target="../media/image1071.png"/><Relationship Id="rId86" Type="http://schemas.openxmlformats.org/officeDocument/2006/relationships/customXml" Target="../ink/ink1098.xml"/><Relationship Id="rId130" Type="http://schemas.openxmlformats.org/officeDocument/2006/relationships/customXml" Target="../ink/ink1120.xml"/><Relationship Id="rId151" Type="http://schemas.openxmlformats.org/officeDocument/2006/relationships/customXml" Target="../ink/ink1131.xml"/><Relationship Id="rId172" Type="http://schemas.openxmlformats.org/officeDocument/2006/relationships/image" Target="../media/image1124.png"/><Relationship Id="rId193" Type="http://schemas.openxmlformats.org/officeDocument/2006/relationships/customXml" Target="../ink/ink1152.xml"/><Relationship Id="rId207" Type="http://schemas.openxmlformats.org/officeDocument/2006/relationships/customXml" Target="../ink/ink1159.xml"/><Relationship Id="rId228" Type="http://schemas.openxmlformats.org/officeDocument/2006/relationships/image" Target="../media/image1152.png"/><Relationship Id="rId249" Type="http://schemas.openxmlformats.org/officeDocument/2006/relationships/customXml" Target="../ink/ink1180.xml"/><Relationship Id="rId13" Type="http://schemas.openxmlformats.org/officeDocument/2006/relationships/image" Target="../media/image1045.png"/><Relationship Id="rId109" Type="http://schemas.openxmlformats.org/officeDocument/2006/relationships/image" Target="../media/image1093.png"/><Relationship Id="rId260" Type="http://schemas.openxmlformats.org/officeDocument/2006/relationships/image" Target="../media/image1168.png"/><Relationship Id="rId281" Type="http://schemas.openxmlformats.org/officeDocument/2006/relationships/customXml" Target="../ink/ink1196.xml"/><Relationship Id="rId34" Type="http://schemas.openxmlformats.org/officeDocument/2006/relationships/customXml" Target="../ink/ink1072.xml"/><Relationship Id="rId55" Type="http://schemas.openxmlformats.org/officeDocument/2006/relationships/image" Target="../media/image1066.png"/><Relationship Id="rId76" Type="http://schemas.openxmlformats.org/officeDocument/2006/relationships/customXml" Target="../ink/ink1093.xml"/><Relationship Id="rId97" Type="http://schemas.openxmlformats.org/officeDocument/2006/relationships/image" Target="../media/image1087.png"/><Relationship Id="rId120" Type="http://schemas.openxmlformats.org/officeDocument/2006/relationships/customXml" Target="../ink/ink1115.xml"/><Relationship Id="rId141" Type="http://schemas.openxmlformats.org/officeDocument/2006/relationships/customXml" Target="../ink/ink1126.xml"/><Relationship Id="rId7" Type="http://schemas.openxmlformats.org/officeDocument/2006/relationships/image" Target="../media/image1042.png"/><Relationship Id="rId162" Type="http://schemas.openxmlformats.org/officeDocument/2006/relationships/image" Target="../media/image1119.png"/><Relationship Id="rId183" Type="http://schemas.openxmlformats.org/officeDocument/2006/relationships/customXml" Target="../ink/ink1147.xml"/><Relationship Id="rId218" Type="http://schemas.openxmlformats.org/officeDocument/2006/relationships/image" Target="../media/image1147.png"/><Relationship Id="rId239" Type="http://schemas.openxmlformats.org/officeDocument/2006/relationships/customXml" Target="../ink/ink1175.xml"/><Relationship Id="rId250" Type="http://schemas.openxmlformats.org/officeDocument/2006/relationships/image" Target="../media/image1163.png"/><Relationship Id="rId271" Type="http://schemas.openxmlformats.org/officeDocument/2006/relationships/customXml" Target="../ink/ink1191.xml"/><Relationship Id="rId24" Type="http://schemas.openxmlformats.org/officeDocument/2006/relationships/customXml" Target="../ink/ink1067.xml"/><Relationship Id="rId45" Type="http://schemas.openxmlformats.org/officeDocument/2006/relationships/image" Target="../media/image1061.png"/><Relationship Id="rId66" Type="http://schemas.openxmlformats.org/officeDocument/2006/relationships/customXml" Target="../ink/ink1088.xml"/><Relationship Id="rId87" Type="http://schemas.openxmlformats.org/officeDocument/2006/relationships/image" Target="../media/image1082.png"/><Relationship Id="rId110" Type="http://schemas.openxmlformats.org/officeDocument/2006/relationships/customXml" Target="../ink/ink1110.xml"/><Relationship Id="rId131" Type="http://schemas.openxmlformats.org/officeDocument/2006/relationships/image" Target="../media/image1104.png"/><Relationship Id="rId152" Type="http://schemas.openxmlformats.org/officeDocument/2006/relationships/image" Target="../media/image1114.png"/><Relationship Id="rId173" Type="http://schemas.openxmlformats.org/officeDocument/2006/relationships/customXml" Target="../ink/ink1142.xml"/><Relationship Id="rId194" Type="http://schemas.openxmlformats.org/officeDocument/2006/relationships/image" Target="../media/image1135.png"/><Relationship Id="rId208" Type="http://schemas.openxmlformats.org/officeDocument/2006/relationships/image" Target="../media/image1142.png"/><Relationship Id="rId229" Type="http://schemas.openxmlformats.org/officeDocument/2006/relationships/customXml" Target="../ink/ink1170.xml"/><Relationship Id="rId240" Type="http://schemas.openxmlformats.org/officeDocument/2006/relationships/image" Target="../media/image1158.png"/><Relationship Id="rId261" Type="http://schemas.openxmlformats.org/officeDocument/2006/relationships/customXml" Target="../ink/ink1186.xml"/><Relationship Id="rId14" Type="http://schemas.openxmlformats.org/officeDocument/2006/relationships/customXml" Target="../ink/ink1062.xml"/><Relationship Id="rId35" Type="http://schemas.openxmlformats.org/officeDocument/2006/relationships/image" Target="../media/image1056.png"/><Relationship Id="rId56" Type="http://schemas.openxmlformats.org/officeDocument/2006/relationships/customXml" Target="../ink/ink1083.xml"/><Relationship Id="rId77" Type="http://schemas.openxmlformats.org/officeDocument/2006/relationships/image" Target="../media/image1077.png"/><Relationship Id="rId100" Type="http://schemas.openxmlformats.org/officeDocument/2006/relationships/customXml" Target="../ink/ink1105.xml"/><Relationship Id="rId282" Type="http://schemas.openxmlformats.org/officeDocument/2006/relationships/image" Target="../media/image1179.png"/><Relationship Id="rId8" Type="http://schemas.openxmlformats.org/officeDocument/2006/relationships/customXml" Target="../ink/ink1059.xml"/><Relationship Id="rId98" Type="http://schemas.openxmlformats.org/officeDocument/2006/relationships/customXml" Target="../ink/ink1104.xml"/><Relationship Id="rId121" Type="http://schemas.openxmlformats.org/officeDocument/2006/relationships/image" Target="../media/image1099.png"/><Relationship Id="rId142" Type="http://schemas.openxmlformats.org/officeDocument/2006/relationships/image" Target="../media/image1109.png"/><Relationship Id="rId163" Type="http://schemas.openxmlformats.org/officeDocument/2006/relationships/customXml" Target="../ink/ink1137.xml"/><Relationship Id="rId184" Type="http://schemas.openxmlformats.org/officeDocument/2006/relationships/image" Target="../media/image1130.png"/><Relationship Id="rId219" Type="http://schemas.openxmlformats.org/officeDocument/2006/relationships/customXml" Target="../ink/ink1165.xml"/><Relationship Id="rId230" Type="http://schemas.openxmlformats.org/officeDocument/2006/relationships/image" Target="../media/image1153.png"/><Relationship Id="rId251" Type="http://schemas.openxmlformats.org/officeDocument/2006/relationships/customXml" Target="../ink/ink1181.xml"/><Relationship Id="rId25" Type="http://schemas.openxmlformats.org/officeDocument/2006/relationships/image" Target="../media/image1051.png"/><Relationship Id="rId46" Type="http://schemas.openxmlformats.org/officeDocument/2006/relationships/customXml" Target="../ink/ink1078.xml"/><Relationship Id="rId67" Type="http://schemas.openxmlformats.org/officeDocument/2006/relationships/image" Target="../media/image1072.png"/><Relationship Id="rId272" Type="http://schemas.openxmlformats.org/officeDocument/2006/relationships/image" Target="../media/image1174.png"/><Relationship Id="rId88" Type="http://schemas.openxmlformats.org/officeDocument/2006/relationships/customXml" Target="../ink/ink1099.xml"/><Relationship Id="rId111" Type="http://schemas.openxmlformats.org/officeDocument/2006/relationships/image" Target="../media/image1094.png"/><Relationship Id="rId132" Type="http://schemas.openxmlformats.org/officeDocument/2006/relationships/customXml" Target="../ink/ink1121.xml"/><Relationship Id="rId153" Type="http://schemas.openxmlformats.org/officeDocument/2006/relationships/customXml" Target="../ink/ink1132.xml"/><Relationship Id="rId174" Type="http://schemas.openxmlformats.org/officeDocument/2006/relationships/image" Target="../media/image1125.png"/><Relationship Id="rId195" Type="http://schemas.openxmlformats.org/officeDocument/2006/relationships/customXml" Target="../ink/ink1153.xml"/><Relationship Id="rId209" Type="http://schemas.openxmlformats.org/officeDocument/2006/relationships/customXml" Target="../ink/ink1160.xml"/><Relationship Id="rId220" Type="http://schemas.openxmlformats.org/officeDocument/2006/relationships/image" Target="../media/image1148.png"/><Relationship Id="rId241" Type="http://schemas.openxmlformats.org/officeDocument/2006/relationships/customXml" Target="../ink/ink1176.xml"/><Relationship Id="rId15" Type="http://schemas.openxmlformats.org/officeDocument/2006/relationships/image" Target="../media/image1046.png"/><Relationship Id="rId36" Type="http://schemas.openxmlformats.org/officeDocument/2006/relationships/customXml" Target="../ink/ink1073.xml"/><Relationship Id="rId57" Type="http://schemas.openxmlformats.org/officeDocument/2006/relationships/image" Target="../media/image1067.png"/><Relationship Id="rId262" Type="http://schemas.openxmlformats.org/officeDocument/2006/relationships/image" Target="../media/image1169.png"/><Relationship Id="rId283" Type="http://schemas.openxmlformats.org/officeDocument/2006/relationships/customXml" Target="../ink/ink1197.xml"/><Relationship Id="rId78" Type="http://schemas.openxmlformats.org/officeDocument/2006/relationships/customXml" Target="../ink/ink1094.xml"/><Relationship Id="rId99" Type="http://schemas.openxmlformats.org/officeDocument/2006/relationships/image" Target="../media/image1088.png"/><Relationship Id="rId101" Type="http://schemas.openxmlformats.org/officeDocument/2006/relationships/image" Target="../media/image1089.png"/><Relationship Id="rId122" Type="http://schemas.openxmlformats.org/officeDocument/2006/relationships/customXml" Target="../ink/ink1116.xml"/><Relationship Id="rId143" Type="http://schemas.openxmlformats.org/officeDocument/2006/relationships/customXml" Target="../ink/ink1127.xml"/><Relationship Id="rId164" Type="http://schemas.openxmlformats.org/officeDocument/2006/relationships/image" Target="../media/image1120.png"/><Relationship Id="rId185" Type="http://schemas.openxmlformats.org/officeDocument/2006/relationships/customXml" Target="../ink/ink1148.xml"/><Relationship Id="rId9" Type="http://schemas.openxmlformats.org/officeDocument/2006/relationships/image" Target="../media/image1043.png"/><Relationship Id="rId210" Type="http://schemas.openxmlformats.org/officeDocument/2006/relationships/image" Target="../media/image1143.png"/><Relationship Id="rId26" Type="http://schemas.openxmlformats.org/officeDocument/2006/relationships/customXml" Target="../ink/ink1068.xml"/><Relationship Id="rId231" Type="http://schemas.openxmlformats.org/officeDocument/2006/relationships/customXml" Target="../ink/ink1171.xml"/><Relationship Id="rId252" Type="http://schemas.openxmlformats.org/officeDocument/2006/relationships/image" Target="../media/image1164.png"/><Relationship Id="rId273" Type="http://schemas.openxmlformats.org/officeDocument/2006/relationships/customXml" Target="../ink/ink1192.xml"/><Relationship Id="rId47" Type="http://schemas.openxmlformats.org/officeDocument/2006/relationships/image" Target="../media/image1062.png"/><Relationship Id="rId68" Type="http://schemas.openxmlformats.org/officeDocument/2006/relationships/customXml" Target="../ink/ink1089.xml"/><Relationship Id="rId89" Type="http://schemas.openxmlformats.org/officeDocument/2006/relationships/image" Target="../media/image1083.png"/><Relationship Id="rId112" Type="http://schemas.openxmlformats.org/officeDocument/2006/relationships/customXml" Target="../ink/ink1111.xml"/><Relationship Id="rId133" Type="http://schemas.openxmlformats.org/officeDocument/2006/relationships/customXml" Target="../ink/ink1122.xml"/><Relationship Id="rId154" Type="http://schemas.openxmlformats.org/officeDocument/2006/relationships/image" Target="../media/image1115.png"/><Relationship Id="rId175" Type="http://schemas.openxmlformats.org/officeDocument/2006/relationships/customXml" Target="../ink/ink1143.xml"/><Relationship Id="rId196" Type="http://schemas.openxmlformats.org/officeDocument/2006/relationships/image" Target="../media/image1136.png"/><Relationship Id="rId200" Type="http://schemas.openxmlformats.org/officeDocument/2006/relationships/image" Target="../media/image1138.png"/><Relationship Id="rId16" Type="http://schemas.openxmlformats.org/officeDocument/2006/relationships/customXml" Target="../ink/ink1063.xml"/><Relationship Id="rId221" Type="http://schemas.openxmlformats.org/officeDocument/2006/relationships/customXml" Target="../ink/ink1166.xml"/><Relationship Id="rId242" Type="http://schemas.openxmlformats.org/officeDocument/2006/relationships/image" Target="../media/image1159.png"/><Relationship Id="rId263" Type="http://schemas.openxmlformats.org/officeDocument/2006/relationships/customXml" Target="../ink/ink1187.xml"/><Relationship Id="rId284" Type="http://schemas.openxmlformats.org/officeDocument/2006/relationships/image" Target="../media/image1180.png"/><Relationship Id="rId37" Type="http://schemas.openxmlformats.org/officeDocument/2006/relationships/image" Target="../media/image1057.png"/><Relationship Id="rId58" Type="http://schemas.openxmlformats.org/officeDocument/2006/relationships/customXml" Target="../ink/ink1084.xml"/><Relationship Id="rId79" Type="http://schemas.openxmlformats.org/officeDocument/2006/relationships/image" Target="../media/image1078.png"/><Relationship Id="rId102" Type="http://schemas.openxmlformats.org/officeDocument/2006/relationships/customXml" Target="../ink/ink1106.xml"/><Relationship Id="rId123" Type="http://schemas.openxmlformats.org/officeDocument/2006/relationships/image" Target="../media/image1100.png"/><Relationship Id="rId144" Type="http://schemas.openxmlformats.org/officeDocument/2006/relationships/image" Target="../media/image1110.png"/><Relationship Id="rId90" Type="http://schemas.openxmlformats.org/officeDocument/2006/relationships/customXml" Target="../ink/ink1100.xml"/><Relationship Id="rId165" Type="http://schemas.openxmlformats.org/officeDocument/2006/relationships/customXml" Target="../ink/ink1138.xml"/><Relationship Id="rId186" Type="http://schemas.openxmlformats.org/officeDocument/2006/relationships/image" Target="../media/image1131.png"/><Relationship Id="rId211" Type="http://schemas.openxmlformats.org/officeDocument/2006/relationships/customXml" Target="../ink/ink1161.xml"/><Relationship Id="rId232" Type="http://schemas.openxmlformats.org/officeDocument/2006/relationships/image" Target="../media/image1154.png"/><Relationship Id="rId253" Type="http://schemas.openxmlformats.org/officeDocument/2006/relationships/customXml" Target="../ink/ink1182.xml"/><Relationship Id="rId274" Type="http://schemas.openxmlformats.org/officeDocument/2006/relationships/image" Target="../media/image1175.png"/><Relationship Id="rId27" Type="http://schemas.openxmlformats.org/officeDocument/2006/relationships/image" Target="../media/image1052.png"/><Relationship Id="rId48" Type="http://schemas.openxmlformats.org/officeDocument/2006/relationships/customXml" Target="../ink/ink1079.xml"/><Relationship Id="rId69" Type="http://schemas.openxmlformats.org/officeDocument/2006/relationships/image" Target="../media/image1073.png"/><Relationship Id="rId113" Type="http://schemas.openxmlformats.org/officeDocument/2006/relationships/image" Target="../media/image1095.png"/><Relationship Id="rId134" Type="http://schemas.openxmlformats.org/officeDocument/2006/relationships/image" Target="../media/image1105.png"/><Relationship Id="rId80" Type="http://schemas.openxmlformats.org/officeDocument/2006/relationships/customXml" Target="../ink/ink1095.xml"/><Relationship Id="rId155" Type="http://schemas.openxmlformats.org/officeDocument/2006/relationships/customXml" Target="../ink/ink1133.xml"/><Relationship Id="rId176" Type="http://schemas.openxmlformats.org/officeDocument/2006/relationships/image" Target="../media/image1126.png"/><Relationship Id="rId197" Type="http://schemas.openxmlformats.org/officeDocument/2006/relationships/customXml" Target="../ink/ink1154.xml"/><Relationship Id="rId201" Type="http://schemas.openxmlformats.org/officeDocument/2006/relationships/customXml" Target="../ink/ink1156.xml"/><Relationship Id="rId222" Type="http://schemas.openxmlformats.org/officeDocument/2006/relationships/image" Target="../media/image1149.png"/><Relationship Id="rId243" Type="http://schemas.openxmlformats.org/officeDocument/2006/relationships/customXml" Target="../ink/ink1177.xml"/><Relationship Id="rId264" Type="http://schemas.openxmlformats.org/officeDocument/2006/relationships/image" Target="../media/image1170.png"/><Relationship Id="rId285" Type="http://schemas.openxmlformats.org/officeDocument/2006/relationships/customXml" Target="../ink/ink1198.xml"/><Relationship Id="rId17" Type="http://schemas.openxmlformats.org/officeDocument/2006/relationships/image" Target="../media/image1047.png"/><Relationship Id="rId38" Type="http://schemas.openxmlformats.org/officeDocument/2006/relationships/customXml" Target="../ink/ink1074.xml"/><Relationship Id="rId59" Type="http://schemas.openxmlformats.org/officeDocument/2006/relationships/image" Target="../media/image1068.png"/><Relationship Id="rId103" Type="http://schemas.openxmlformats.org/officeDocument/2006/relationships/image" Target="../media/image1090.png"/><Relationship Id="rId124" Type="http://schemas.openxmlformats.org/officeDocument/2006/relationships/customXml" Target="../ink/ink1117.xml"/><Relationship Id="rId70" Type="http://schemas.openxmlformats.org/officeDocument/2006/relationships/customXml" Target="../ink/ink1090.xml"/><Relationship Id="rId91" Type="http://schemas.openxmlformats.org/officeDocument/2006/relationships/image" Target="../media/image1084.png"/><Relationship Id="rId145" Type="http://schemas.openxmlformats.org/officeDocument/2006/relationships/customXml" Target="../ink/ink1128.xml"/><Relationship Id="rId166" Type="http://schemas.openxmlformats.org/officeDocument/2006/relationships/image" Target="../media/image1121.png"/><Relationship Id="rId187" Type="http://schemas.openxmlformats.org/officeDocument/2006/relationships/customXml" Target="../ink/ink1149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144.png"/><Relationship Id="rId233" Type="http://schemas.openxmlformats.org/officeDocument/2006/relationships/customXml" Target="../ink/ink1172.xml"/><Relationship Id="rId254" Type="http://schemas.openxmlformats.org/officeDocument/2006/relationships/image" Target="../media/image1165.png"/><Relationship Id="rId28" Type="http://schemas.openxmlformats.org/officeDocument/2006/relationships/customXml" Target="../ink/ink1069.xml"/><Relationship Id="rId49" Type="http://schemas.openxmlformats.org/officeDocument/2006/relationships/image" Target="../media/image1063.png"/><Relationship Id="rId114" Type="http://schemas.openxmlformats.org/officeDocument/2006/relationships/customXml" Target="../ink/ink1112.xml"/><Relationship Id="rId275" Type="http://schemas.openxmlformats.org/officeDocument/2006/relationships/customXml" Target="../ink/ink1193.xml"/><Relationship Id="rId60" Type="http://schemas.openxmlformats.org/officeDocument/2006/relationships/customXml" Target="../ink/ink1085.xml"/><Relationship Id="rId81" Type="http://schemas.openxmlformats.org/officeDocument/2006/relationships/image" Target="../media/image1079.png"/><Relationship Id="rId135" Type="http://schemas.openxmlformats.org/officeDocument/2006/relationships/customXml" Target="../ink/ink1123.xml"/><Relationship Id="rId156" Type="http://schemas.openxmlformats.org/officeDocument/2006/relationships/image" Target="../media/image1116.png"/><Relationship Id="rId177" Type="http://schemas.openxmlformats.org/officeDocument/2006/relationships/customXml" Target="../ink/ink1144.xml"/><Relationship Id="rId198" Type="http://schemas.openxmlformats.org/officeDocument/2006/relationships/image" Target="../media/image1137.png"/><Relationship Id="rId202" Type="http://schemas.openxmlformats.org/officeDocument/2006/relationships/image" Target="../media/image1139.png"/><Relationship Id="rId223" Type="http://schemas.openxmlformats.org/officeDocument/2006/relationships/customXml" Target="../ink/ink1167.xml"/><Relationship Id="rId244" Type="http://schemas.openxmlformats.org/officeDocument/2006/relationships/image" Target="../media/image1160.png"/><Relationship Id="rId18" Type="http://schemas.openxmlformats.org/officeDocument/2006/relationships/customXml" Target="../ink/ink1064.xml"/><Relationship Id="rId39" Type="http://schemas.openxmlformats.org/officeDocument/2006/relationships/image" Target="../media/image1058.png"/><Relationship Id="rId265" Type="http://schemas.openxmlformats.org/officeDocument/2006/relationships/customXml" Target="../ink/ink1188.xml"/><Relationship Id="rId286" Type="http://schemas.openxmlformats.org/officeDocument/2006/relationships/image" Target="../media/image1181.png"/><Relationship Id="rId50" Type="http://schemas.openxmlformats.org/officeDocument/2006/relationships/customXml" Target="../ink/ink1080.xml"/><Relationship Id="rId104" Type="http://schemas.openxmlformats.org/officeDocument/2006/relationships/customXml" Target="../ink/ink1107.xml"/><Relationship Id="rId125" Type="http://schemas.openxmlformats.org/officeDocument/2006/relationships/image" Target="../media/image1101.png"/><Relationship Id="rId146" Type="http://schemas.openxmlformats.org/officeDocument/2006/relationships/image" Target="../media/image1111.png"/><Relationship Id="rId167" Type="http://schemas.openxmlformats.org/officeDocument/2006/relationships/customXml" Target="../ink/ink1139.xml"/><Relationship Id="rId188" Type="http://schemas.openxmlformats.org/officeDocument/2006/relationships/image" Target="../media/image1132.png"/><Relationship Id="rId71" Type="http://schemas.openxmlformats.org/officeDocument/2006/relationships/image" Target="../media/image1074.png"/><Relationship Id="rId92" Type="http://schemas.openxmlformats.org/officeDocument/2006/relationships/customXml" Target="../ink/ink1101.xml"/><Relationship Id="rId213" Type="http://schemas.openxmlformats.org/officeDocument/2006/relationships/customXml" Target="../ink/ink1162.xml"/><Relationship Id="rId234" Type="http://schemas.openxmlformats.org/officeDocument/2006/relationships/image" Target="../media/image1155.png"/><Relationship Id="rId2" Type="http://schemas.openxmlformats.org/officeDocument/2006/relationships/customXml" Target="../ink/ink1056.xml"/><Relationship Id="rId29" Type="http://schemas.openxmlformats.org/officeDocument/2006/relationships/image" Target="../media/image1053.png"/><Relationship Id="rId255" Type="http://schemas.openxmlformats.org/officeDocument/2006/relationships/customXml" Target="../ink/ink1183.xml"/><Relationship Id="rId276" Type="http://schemas.openxmlformats.org/officeDocument/2006/relationships/image" Target="../media/image1176.png"/><Relationship Id="rId40" Type="http://schemas.openxmlformats.org/officeDocument/2006/relationships/customXml" Target="../ink/ink1075.xml"/><Relationship Id="rId115" Type="http://schemas.openxmlformats.org/officeDocument/2006/relationships/image" Target="../media/image1096.png"/><Relationship Id="rId136" Type="http://schemas.openxmlformats.org/officeDocument/2006/relationships/image" Target="../media/image1106.png"/><Relationship Id="rId157" Type="http://schemas.openxmlformats.org/officeDocument/2006/relationships/customXml" Target="../ink/ink1134.xml"/><Relationship Id="rId178" Type="http://schemas.openxmlformats.org/officeDocument/2006/relationships/image" Target="../media/image1127.png"/><Relationship Id="rId61" Type="http://schemas.openxmlformats.org/officeDocument/2006/relationships/image" Target="../media/image1069.png"/><Relationship Id="rId82" Type="http://schemas.openxmlformats.org/officeDocument/2006/relationships/customXml" Target="../ink/ink1096.xml"/><Relationship Id="rId199" Type="http://schemas.openxmlformats.org/officeDocument/2006/relationships/customXml" Target="../ink/ink1155.xml"/><Relationship Id="rId203" Type="http://schemas.openxmlformats.org/officeDocument/2006/relationships/customXml" Target="../ink/ink1157.xml"/><Relationship Id="rId19" Type="http://schemas.openxmlformats.org/officeDocument/2006/relationships/image" Target="../media/image1048.png"/><Relationship Id="rId224" Type="http://schemas.openxmlformats.org/officeDocument/2006/relationships/image" Target="../media/image1150.png"/><Relationship Id="rId245" Type="http://schemas.openxmlformats.org/officeDocument/2006/relationships/customXml" Target="../ink/ink1178.xml"/><Relationship Id="rId266" Type="http://schemas.openxmlformats.org/officeDocument/2006/relationships/image" Target="../media/image1171.png"/><Relationship Id="rId30" Type="http://schemas.openxmlformats.org/officeDocument/2006/relationships/customXml" Target="../ink/ink1070.xml"/><Relationship Id="rId105" Type="http://schemas.openxmlformats.org/officeDocument/2006/relationships/image" Target="../media/image1091.png"/><Relationship Id="rId126" Type="http://schemas.openxmlformats.org/officeDocument/2006/relationships/customXml" Target="../ink/ink1118.xml"/><Relationship Id="rId147" Type="http://schemas.openxmlformats.org/officeDocument/2006/relationships/customXml" Target="../ink/ink1129.xml"/><Relationship Id="rId168" Type="http://schemas.openxmlformats.org/officeDocument/2006/relationships/image" Target="../media/image1122.png"/><Relationship Id="rId51" Type="http://schemas.openxmlformats.org/officeDocument/2006/relationships/image" Target="../media/image1064.png"/><Relationship Id="rId72" Type="http://schemas.openxmlformats.org/officeDocument/2006/relationships/customXml" Target="../ink/ink1091.xml"/><Relationship Id="rId93" Type="http://schemas.openxmlformats.org/officeDocument/2006/relationships/image" Target="../media/image1085.png"/><Relationship Id="rId189" Type="http://schemas.openxmlformats.org/officeDocument/2006/relationships/customXml" Target="../ink/ink1150.xml"/><Relationship Id="rId3" Type="http://schemas.openxmlformats.org/officeDocument/2006/relationships/image" Target="../media/image1041.png"/><Relationship Id="rId214" Type="http://schemas.openxmlformats.org/officeDocument/2006/relationships/image" Target="../media/image1145.png"/><Relationship Id="rId235" Type="http://schemas.openxmlformats.org/officeDocument/2006/relationships/customXml" Target="../ink/ink1173.xml"/><Relationship Id="rId256" Type="http://schemas.openxmlformats.org/officeDocument/2006/relationships/image" Target="../media/image1166.png"/><Relationship Id="rId277" Type="http://schemas.openxmlformats.org/officeDocument/2006/relationships/customXml" Target="../ink/ink1194.xml"/><Relationship Id="rId116" Type="http://schemas.openxmlformats.org/officeDocument/2006/relationships/customXml" Target="../ink/ink1113.xml"/><Relationship Id="rId137" Type="http://schemas.openxmlformats.org/officeDocument/2006/relationships/customXml" Target="../ink/ink1124.xml"/><Relationship Id="rId158" Type="http://schemas.openxmlformats.org/officeDocument/2006/relationships/image" Target="../media/image1117.png"/><Relationship Id="rId20" Type="http://schemas.openxmlformats.org/officeDocument/2006/relationships/customXml" Target="../ink/ink1065.xml"/><Relationship Id="rId41" Type="http://schemas.openxmlformats.org/officeDocument/2006/relationships/image" Target="../media/image1059.png"/><Relationship Id="rId62" Type="http://schemas.openxmlformats.org/officeDocument/2006/relationships/customXml" Target="../ink/ink1086.xml"/><Relationship Id="rId83" Type="http://schemas.openxmlformats.org/officeDocument/2006/relationships/image" Target="../media/image1080.png"/><Relationship Id="rId179" Type="http://schemas.openxmlformats.org/officeDocument/2006/relationships/customXml" Target="../ink/ink1145.xml"/><Relationship Id="rId190" Type="http://schemas.openxmlformats.org/officeDocument/2006/relationships/image" Target="../media/image1133.png"/><Relationship Id="rId204" Type="http://schemas.openxmlformats.org/officeDocument/2006/relationships/image" Target="../media/image1140.png"/><Relationship Id="rId225" Type="http://schemas.openxmlformats.org/officeDocument/2006/relationships/customXml" Target="../ink/ink1168.xml"/><Relationship Id="rId246" Type="http://schemas.openxmlformats.org/officeDocument/2006/relationships/image" Target="../media/image1161.png"/><Relationship Id="rId267" Type="http://schemas.openxmlformats.org/officeDocument/2006/relationships/customXml" Target="../ink/ink1189.xml"/><Relationship Id="rId106" Type="http://schemas.openxmlformats.org/officeDocument/2006/relationships/customXml" Target="../ink/ink1108.xml"/><Relationship Id="rId127" Type="http://schemas.openxmlformats.org/officeDocument/2006/relationships/image" Target="../media/image1102.png"/><Relationship Id="rId10" Type="http://schemas.openxmlformats.org/officeDocument/2006/relationships/customXml" Target="../ink/ink1060.xml"/><Relationship Id="rId31" Type="http://schemas.openxmlformats.org/officeDocument/2006/relationships/image" Target="../media/image1054.png"/><Relationship Id="rId52" Type="http://schemas.openxmlformats.org/officeDocument/2006/relationships/customXml" Target="../ink/ink1081.xml"/><Relationship Id="rId73" Type="http://schemas.openxmlformats.org/officeDocument/2006/relationships/image" Target="../media/image1075.png"/><Relationship Id="rId94" Type="http://schemas.openxmlformats.org/officeDocument/2006/relationships/customXml" Target="../ink/ink1102.xml"/><Relationship Id="rId148" Type="http://schemas.openxmlformats.org/officeDocument/2006/relationships/image" Target="../media/image1112.png"/><Relationship Id="rId169" Type="http://schemas.openxmlformats.org/officeDocument/2006/relationships/customXml" Target="../ink/ink1140.xml"/><Relationship Id="rId4" Type="http://schemas.openxmlformats.org/officeDocument/2006/relationships/customXml" Target="../ink/ink1057.xml"/><Relationship Id="rId180" Type="http://schemas.openxmlformats.org/officeDocument/2006/relationships/image" Target="../media/image1128.png"/><Relationship Id="rId215" Type="http://schemas.openxmlformats.org/officeDocument/2006/relationships/customXml" Target="../ink/ink1163.xml"/><Relationship Id="rId236" Type="http://schemas.openxmlformats.org/officeDocument/2006/relationships/image" Target="../media/image1156.png"/><Relationship Id="rId257" Type="http://schemas.openxmlformats.org/officeDocument/2006/relationships/customXml" Target="../ink/ink1184.xml"/><Relationship Id="rId278" Type="http://schemas.openxmlformats.org/officeDocument/2006/relationships/image" Target="../media/image1177.png"/><Relationship Id="rId42" Type="http://schemas.openxmlformats.org/officeDocument/2006/relationships/customXml" Target="../ink/ink1076.xml"/><Relationship Id="rId84" Type="http://schemas.openxmlformats.org/officeDocument/2006/relationships/customXml" Target="../ink/ink1097.xml"/><Relationship Id="rId138" Type="http://schemas.openxmlformats.org/officeDocument/2006/relationships/image" Target="../media/image1107.png"/><Relationship Id="rId191" Type="http://schemas.openxmlformats.org/officeDocument/2006/relationships/customXml" Target="../ink/ink1151.xml"/><Relationship Id="rId205" Type="http://schemas.openxmlformats.org/officeDocument/2006/relationships/customXml" Target="../ink/ink1158.xml"/><Relationship Id="rId247" Type="http://schemas.openxmlformats.org/officeDocument/2006/relationships/customXml" Target="../ink/ink1179.xml"/><Relationship Id="rId107" Type="http://schemas.openxmlformats.org/officeDocument/2006/relationships/image" Target="../media/image1092.png"/><Relationship Id="rId11" Type="http://schemas.openxmlformats.org/officeDocument/2006/relationships/image" Target="../media/image1044.png"/><Relationship Id="rId53" Type="http://schemas.openxmlformats.org/officeDocument/2006/relationships/image" Target="../media/image1065.png"/><Relationship Id="rId149" Type="http://schemas.openxmlformats.org/officeDocument/2006/relationships/customXml" Target="../ink/ink1130.xml"/><Relationship Id="rId95" Type="http://schemas.openxmlformats.org/officeDocument/2006/relationships/image" Target="../media/image1086.png"/><Relationship Id="rId160" Type="http://schemas.openxmlformats.org/officeDocument/2006/relationships/image" Target="../media/image1118.png"/><Relationship Id="rId216" Type="http://schemas.openxmlformats.org/officeDocument/2006/relationships/image" Target="../media/image1146.png"/><Relationship Id="rId258" Type="http://schemas.openxmlformats.org/officeDocument/2006/relationships/image" Target="../media/image1167.png"/><Relationship Id="rId22" Type="http://schemas.openxmlformats.org/officeDocument/2006/relationships/customXml" Target="../ink/ink1066.xml"/><Relationship Id="rId64" Type="http://schemas.openxmlformats.org/officeDocument/2006/relationships/customXml" Target="../ink/ink1087.xml"/><Relationship Id="rId118" Type="http://schemas.openxmlformats.org/officeDocument/2006/relationships/customXml" Target="../ink/ink1114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9.png"/><Relationship Id="rId21" Type="http://schemas.openxmlformats.org/officeDocument/2006/relationships/image" Target="../media/image1191.png"/><Relationship Id="rId42" Type="http://schemas.openxmlformats.org/officeDocument/2006/relationships/customXml" Target="../ink/ink1219.xml"/><Relationship Id="rId63" Type="http://schemas.openxmlformats.org/officeDocument/2006/relationships/image" Target="../media/image1212.png"/><Relationship Id="rId84" Type="http://schemas.openxmlformats.org/officeDocument/2006/relationships/customXml" Target="../ink/ink1240.xml"/><Relationship Id="rId138" Type="http://schemas.openxmlformats.org/officeDocument/2006/relationships/customXml" Target="../ink/ink1267.xml"/><Relationship Id="rId159" Type="http://schemas.openxmlformats.org/officeDocument/2006/relationships/image" Target="../media/image1259.png"/><Relationship Id="rId170" Type="http://schemas.openxmlformats.org/officeDocument/2006/relationships/customXml" Target="../ink/ink1283.xml"/><Relationship Id="rId107" Type="http://schemas.openxmlformats.org/officeDocument/2006/relationships/image" Target="../media/image1234.png"/><Relationship Id="rId11" Type="http://schemas.openxmlformats.org/officeDocument/2006/relationships/image" Target="../media/image1186.png"/><Relationship Id="rId32" Type="http://schemas.openxmlformats.org/officeDocument/2006/relationships/customXml" Target="../ink/ink1214.xml"/><Relationship Id="rId53" Type="http://schemas.openxmlformats.org/officeDocument/2006/relationships/image" Target="../media/image1207.png"/><Relationship Id="rId74" Type="http://schemas.openxmlformats.org/officeDocument/2006/relationships/customXml" Target="../ink/ink1235.xml"/><Relationship Id="rId128" Type="http://schemas.openxmlformats.org/officeDocument/2006/relationships/customXml" Target="../ink/ink1262.xml"/><Relationship Id="rId149" Type="http://schemas.openxmlformats.org/officeDocument/2006/relationships/image" Target="../media/image1255.png"/><Relationship Id="rId5" Type="http://schemas.openxmlformats.org/officeDocument/2006/relationships/image" Target="../media/image1183.png"/><Relationship Id="rId95" Type="http://schemas.openxmlformats.org/officeDocument/2006/relationships/image" Target="../media/image1228.png"/><Relationship Id="rId160" Type="http://schemas.openxmlformats.org/officeDocument/2006/relationships/customXml" Target="../ink/ink1278.xml"/><Relationship Id="rId181" Type="http://schemas.openxmlformats.org/officeDocument/2006/relationships/image" Target="../media/image1269.png"/><Relationship Id="rId22" Type="http://schemas.openxmlformats.org/officeDocument/2006/relationships/customXml" Target="../ink/ink1209.xml"/><Relationship Id="rId43" Type="http://schemas.openxmlformats.org/officeDocument/2006/relationships/image" Target="../media/image1202.png"/><Relationship Id="rId64" Type="http://schemas.openxmlformats.org/officeDocument/2006/relationships/customXml" Target="../ink/ink1230.xml"/><Relationship Id="rId118" Type="http://schemas.openxmlformats.org/officeDocument/2006/relationships/customXml" Target="../ink/ink1257.xml"/><Relationship Id="rId139" Type="http://schemas.openxmlformats.org/officeDocument/2006/relationships/image" Target="../media/image1250.png"/><Relationship Id="rId85" Type="http://schemas.openxmlformats.org/officeDocument/2006/relationships/image" Target="../media/image1223.png"/><Relationship Id="rId150" Type="http://schemas.openxmlformats.org/officeDocument/2006/relationships/customXml" Target="../ink/ink1273.xml"/><Relationship Id="rId171" Type="http://schemas.openxmlformats.org/officeDocument/2006/relationships/image" Target="../media/image1265.png"/><Relationship Id="rId12" Type="http://schemas.openxmlformats.org/officeDocument/2006/relationships/customXml" Target="../ink/ink1204.xml"/><Relationship Id="rId33" Type="http://schemas.openxmlformats.org/officeDocument/2006/relationships/image" Target="../media/image1197.png"/><Relationship Id="rId108" Type="http://schemas.openxmlformats.org/officeDocument/2006/relationships/customXml" Target="../ink/ink1252.xml"/><Relationship Id="rId129" Type="http://schemas.openxmlformats.org/officeDocument/2006/relationships/image" Target="../media/image1245.png"/><Relationship Id="rId54" Type="http://schemas.openxmlformats.org/officeDocument/2006/relationships/customXml" Target="../ink/ink1225.xml"/><Relationship Id="rId75" Type="http://schemas.openxmlformats.org/officeDocument/2006/relationships/image" Target="../media/image1218.png"/><Relationship Id="rId96" Type="http://schemas.openxmlformats.org/officeDocument/2006/relationships/customXml" Target="../ink/ink1246.xml"/><Relationship Id="rId140" Type="http://schemas.openxmlformats.org/officeDocument/2006/relationships/customXml" Target="../ink/ink1268.xml"/><Relationship Id="rId161" Type="http://schemas.openxmlformats.org/officeDocument/2006/relationships/image" Target="../media/image1260.png"/><Relationship Id="rId6" Type="http://schemas.openxmlformats.org/officeDocument/2006/relationships/customXml" Target="../ink/ink1201.xml"/><Relationship Id="rId23" Type="http://schemas.openxmlformats.org/officeDocument/2006/relationships/image" Target="../media/image1192.png"/><Relationship Id="rId119" Type="http://schemas.openxmlformats.org/officeDocument/2006/relationships/image" Target="../media/image1240.png"/><Relationship Id="rId44" Type="http://schemas.openxmlformats.org/officeDocument/2006/relationships/customXml" Target="../ink/ink1220.xml"/><Relationship Id="rId60" Type="http://schemas.openxmlformats.org/officeDocument/2006/relationships/customXml" Target="../ink/ink1228.xml"/><Relationship Id="rId65" Type="http://schemas.openxmlformats.org/officeDocument/2006/relationships/image" Target="../media/image1213.png"/><Relationship Id="rId81" Type="http://schemas.openxmlformats.org/officeDocument/2006/relationships/image" Target="../media/image1221.png"/><Relationship Id="rId86" Type="http://schemas.openxmlformats.org/officeDocument/2006/relationships/customXml" Target="../ink/ink1241.xml"/><Relationship Id="rId130" Type="http://schemas.openxmlformats.org/officeDocument/2006/relationships/customXml" Target="../ink/ink1263.xml"/><Relationship Id="rId135" Type="http://schemas.openxmlformats.org/officeDocument/2006/relationships/image" Target="../media/image1248.png"/><Relationship Id="rId151" Type="http://schemas.openxmlformats.org/officeDocument/2006/relationships/image" Target="../media/image787.png"/><Relationship Id="rId156" Type="http://schemas.openxmlformats.org/officeDocument/2006/relationships/customXml" Target="../ink/ink1276.xml"/><Relationship Id="rId177" Type="http://schemas.openxmlformats.org/officeDocument/2006/relationships/image" Target="../media/image1268.png"/><Relationship Id="rId172" Type="http://schemas.openxmlformats.org/officeDocument/2006/relationships/customXml" Target="../ink/ink1284.xml"/><Relationship Id="rId13" Type="http://schemas.openxmlformats.org/officeDocument/2006/relationships/image" Target="../media/image1187.png"/><Relationship Id="rId18" Type="http://schemas.openxmlformats.org/officeDocument/2006/relationships/customXml" Target="../ink/ink1207.xml"/><Relationship Id="rId39" Type="http://schemas.openxmlformats.org/officeDocument/2006/relationships/image" Target="../media/image1200.png"/><Relationship Id="rId109" Type="http://schemas.openxmlformats.org/officeDocument/2006/relationships/image" Target="../media/image1235.png"/><Relationship Id="rId34" Type="http://schemas.openxmlformats.org/officeDocument/2006/relationships/customXml" Target="../ink/ink1215.xml"/><Relationship Id="rId50" Type="http://schemas.openxmlformats.org/officeDocument/2006/relationships/customXml" Target="../ink/ink1223.xml"/><Relationship Id="rId55" Type="http://schemas.openxmlformats.org/officeDocument/2006/relationships/image" Target="../media/image1208.png"/><Relationship Id="rId76" Type="http://schemas.openxmlformats.org/officeDocument/2006/relationships/customXml" Target="../ink/ink1236.xml"/><Relationship Id="rId97" Type="http://schemas.openxmlformats.org/officeDocument/2006/relationships/image" Target="../media/image1229.png"/><Relationship Id="rId104" Type="http://schemas.openxmlformats.org/officeDocument/2006/relationships/customXml" Target="../ink/ink1250.xml"/><Relationship Id="rId120" Type="http://schemas.openxmlformats.org/officeDocument/2006/relationships/customXml" Target="../ink/ink1258.xml"/><Relationship Id="rId125" Type="http://schemas.openxmlformats.org/officeDocument/2006/relationships/image" Target="../media/image1243.png"/><Relationship Id="rId141" Type="http://schemas.openxmlformats.org/officeDocument/2006/relationships/image" Target="../media/image1251.png"/><Relationship Id="rId146" Type="http://schemas.openxmlformats.org/officeDocument/2006/relationships/customXml" Target="../ink/ink1271.xml"/><Relationship Id="rId167" Type="http://schemas.openxmlformats.org/officeDocument/2006/relationships/image" Target="../media/image1263.png"/><Relationship Id="rId7" Type="http://schemas.openxmlformats.org/officeDocument/2006/relationships/image" Target="../media/image1184.png"/><Relationship Id="rId71" Type="http://schemas.openxmlformats.org/officeDocument/2006/relationships/image" Target="../media/image1216.png"/><Relationship Id="rId92" Type="http://schemas.openxmlformats.org/officeDocument/2006/relationships/customXml" Target="../ink/ink1244.xml"/><Relationship Id="rId162" Type="http://schemas.openxmlformats.org/officeDocument/2006/relationships/customXml" Target="../ink/ink1279.xml"/><Relationship Id="rId2" Type="http://schemas.openxmlformats.org/officeDocument/2006/relationships/customXml" Target="../ink/ink1199.xml"/><Relationship Id="rId29" Type="http://schemas.openxmlformats.org/officeDocument/2006/relationships/image" Target="../media/image1195.png"/><Relationship Id="rId24" Type="http://schemas.openxmlformats.org/officeDocument/2006/relationships/customXml" Target="../ink/ink1210.xml"/><Relationship Id="rId40" Type="http://schemas.openxmlformats.org/officeDocument/2006/relationships/customXml" Target="../ink/ink1218.xml"/><Relationship Id="rId45" Type="http://schemas.openxmlformats.org/officeDocument/2006/relationships/image" Target="../media/image1203.png"/><Relationship Id="rId66" Type="http://schemas.openxmlformats.org/officeDocument/2006/relationships/customXml" Target="../ink/ink1231.xml"/><Relationship Id="rId87" Type="http://schemas.openxmlformats.org/officeDocument/2006/relationships/image" Target="../media/image1224.png"/><Relationship Id="rId110" Type="http://schemas.openxmlformats.org/officeDocument/2006/relationships/customXml" Target="../ink/ink1253.xml"/><Relationship Id="rId115" Type="http://schemas.openxmlformats.org/officeDocument/2006/relationships/image" Target="../media/image1238.png"/><Relationship Id="rId131" Type="http://schemas.openxmlformats.org/officeDocument/2006/relationships/image" Target="../media/image1246.png"/><Relationship Id="rId136" Type="http://schemas.openxmlformats.org/officeDocument/2006/relationships/customXml" Target="../ink/ink1266.xml"/><Relationship Id="rId157" Type="http://schemas.openxmlformats.org/officeDocument/2006/relationships/image" Target="../media/image1258.png"/><Relationship Id="rId178" Type="http://schemas.openxmlformats.org/officeDocument/2006/relationships/customXml" Target="../ink/ink1287.xml"/><Relationship Id="rId61" Type="http://schemas.openxmlformats.org/officeDocument/2006/relationships/image" Target="../media/image1211.png"/><Relationship Id="rId82" Type="http://schemas.openxmlformats.org/officeDocument/2006/relationships/customXml" Target="../ink/ink1239.xml"/><Relationship Id="rId152" Type="http://schemas.openxmlformats.org/officeDocument/2006/relationships/customXml" Target="../ink/ink1274.xml"/><Relationship Id="rId173" Type="http://schemas.openxmlformats.org/officeDocument/2006/relationships/image" Target="../media/image1266.png"/><Relationship Id="rId19" Type="http://schemas.openxmlformats.org/officeDocument/2006/relationships/image" Target="../media/image1190.png"/><Relationship Id="rId14" Type="http://schemas.openxmlformats.org/officeDocument/2006/relationships/customXml" Target="../ink/ink1205.xml"/><Relationship Id="rId30" Type="http://schemas.openxmlformats.org/officeDocument/2006/relationships/customXml" Target="../ink/ink1213.xml"/><Relationship Id="rId35" Type="http://schemas.openxmlformats.org/officeDocument/2006/relationships/image" Target="../media/image1198.png"/><Relationship Id="rId56" Type="http://schemas.openxmlformats.org/officeDocument/2006/relationships/customXml" Target="../ink/ink1226.xml"/><Relationship Id="rId77" Type="http://schemas.openxmlformats.org/officeDocument/2006/relationships/image" Target="../media/image1219.png"/><Relationship Id="rId100" Type="http://schemas.openxmlformats.org/officeDocument/2006/relationships/customXml" Target="../ink/ink1248.xml"/><Relationship Id="rId105" Type="http://schemas.openxmlformats.org/officeDocument/2006/relationships/image" Target="../media/image1233.png"/><Relationship Id="rId126" Type="http://schemas.openxmlformats.org/officeDocument/2006/relationships/customXml" Target="../ink/ink1261.xml"/><Relationship Id="rId147" Type="http://schemas.openxmlformats.org/officeDocument/2006/relationships/image" Target="../media/image1254.png"/><Relationship Id="rId168" Type="http://schemas.openxmlformats.org/officeDocument/2006/relationships/customXml" Target="../ink/ink1282.xml"/><Relationship Id="rId8" Type="http://schemas.openxmlformats.org/officeDocument/2006/relationships/customXml" Target="../ink/ink1202.xml"/><Relationship Id="rId51" Type="http://schemas.openxmlformats.org/officeDocument/2006/relationships/image" Target="../media/image1206.png"/><Relationship Id="rId72" Type="http://schemas.openxmlformats.org/officeDocument/2006/relationships/customXml" Target="../ink/ink1234.xml"/><Relationship Id="rId93" Type="http://schemas.openxmlformats.org/officeDocument/2006/relationships/image" Target="../media/image1227.png"/><Relationship Id="rId98" Type="http://schemas.openxmlformats.org/officeDocument/2006/relationships/customXml" Target="../ink/ink1247.xml"/><Relationship Id="rId121" Type="http://schemas.openxmlformats.org/officeDocument/2006/relationships/image" Target="../media/image1241.png"/><Relationship Id="rId142" Type="http://schemas.openxmlformats.org/officeDocument/2006/relationships/customXml" Target="../ink/ink1269.xml"/><Relationship Id="rId163" Type="http://schemas.openxmlformats.org/officeDocument/2006/relationships/image" Target="../media/image1261.png"/><Relationship Id="rId3" Type="http://schemas.openxmlformats.org/officeDocument/2006/relationships/image" Target="../media/image1182.png"/><Relationship Id="rId25" Type="http://schemas.openxmlformats.org/officeDocument/2006/relationships/image" Target="../media/image1193.png"/><Relationship Id="rId46" Type="http://schemas.openxmlformats.org/officeDocument/2006/relationships/customXml" Target="../ink/ink1221.xml"/><Relationship Id="rId67" Type="http://schemas.openxmlformats.org/officeDocument/2006/relationships/image" Target="../media/image1214.png"/><Relationship Id="rId116" Type="http://schemas.openxmlformats.org/officeDocument/2006/relationships/customXml" Target="../ink/ink1256.xml"/><Relationship Id="rId137" Type="http://schemas.openxmlformats.org/officeDocument/2006/relationships/image" Target="../media/image1249.png"/><Relationship Id="rId158" Type="http://schemas.openxmlformats.org/officeDocument/2006/relationships/customXml" Target="../ink/ink1277.xml"/><Relationship Id="rId20" Type="http://schemas.openxmlformats.org/officeDocument/2006/relationships/customXml" Target="../ink/ink1208.xml"/><Relationship Id="rId41" Type="http://schemas.openxmlformats.org/officeDocument/2006/relationships/image" Target="../media/image1201.png"/><Relationship Id="rId62" Type="http://schemas.openxmlformats.org/officeDocument/2006/relationships/customXml" Target="../ink/ink1229.xml"/><Relationship Id="rId83" Type="http://schemas.openxmlformats.org/officeDocument/2006/relationships/image" Target="../media/image1222.png"/><Relationship Id="rId88" Type="http://schemas.openxmlformats.org/officeDocument/2006/relationships/customXml" Target="../ink/ink1242.xml"/><Relationship Id="rId111" Type="http://schemas.openxmlformats.org/officeDocument/2006/relationships/image" Target="../media/image1236.png"/><Relationship Id="rId132" Type="http://schemas.openxmlformats.org/officeDocument/2006/relationships/customXml" Target="../ink/ink1264.xml"/><Relationship Id="rId153" Type="http://schemas.openxmlformats.org/officeDocument/2006/relationships/image" Target="../media/image1256.png"/><Relationship Id="rId174" Type="http://schemas.openxmlformats.org/officeDocument/2006/relationships/customXml" Target="../ink/ink1285.xml"/><Relationship Id="rId179" Type="http://schemas.openxmlformats.org/officeDocument/2006/relationships/image" Target="../media/image19.png"/><Relationship Id="rId15" Type="http://schemas.openxmlformats.org/officeDocument/2006/relationships/image" Target="../media/image1188.png"/><Relationship Id="rId36" Type="http://schemas.openxmlformats.org/officeDocument/2006/relationships/customXml" Target="../ink/ink1216.xml"/><Relationship Id="rId57" Type="http://schemas.openxmlformats.org/officeDocument/2006/relationships/image" Target="../media/image1209.png"/><Relationship Id="rId106" Type="http://schemas.openxmlformats.org/officeDocument/2006/relationships/customXml" Target="../ink/ink1251.xml"/><Relationship Id="rId127" Type="http://schemas.openxmlformats.org/officeDocument/2006/relationships/image" Target="../media/image1244.png"/><Relationship Id="rId10" Type="http://schemas.openxmlformats.org/officeDocument/2006/relationships/customXml" Target="../ink/ink1203.xml"/><Relationship Id="rId31" Type="http://schemas.openxmlformats.org/officeDocument/2006/relationships/image" Target="../media/image1196.png"/><Relationship Id="rId52" Type="http://schemas.openxmlformats.org/officeDocument/2006/relationships/customXml" Target="../ink/ink1224.xml"/><Relationship Id="rId73" Type="http://schemas.openxmlformats.org/officeDocument/2006/relationships/image" Target="../media/image1217.png"/><Relationship Id="rId78" Type="http://schemas.openxmlformats.org/officeDocument/2006/relationships/customXml" Target="../ink/ink1237.xml"/><Relationship Id="rId94" Type="http://schemas.openxmlformats.org/officeDocument/2006/relationships/customXml" Target="../ink/ink1245.xml"/><Relationship Id="rId99" Type="http://schemas.openxmlformats.org/officeDocument/2006/relationships/image" Target="../media/image1230.png"/><Relationship Id="rId101" Type="http://schemas.openxmlformats.org/officeDocument/2006/relationships/image" Target="../media/image1231.png"/><Relationship Id="rId122" Type="http://schemas.openxmlformats.org/officeDocument/2006/relationships/customXml" Target="../ink/ink1259.xml"/><Relationship Id="rId143" Type="http://schemas.openxmlformats.org/officeDocument/2006/relationships/image" Target="../media/image1252.png"/><Relationship Id="rId148" Type="http://schemas.openxmlformats.org/officeDocument/2006/relationships/customXml" Target="../ink/ink1272.xml"/><Relationship Id="rId164" Type="http://schemas.openxmlformats.org/officeDocument/2006/relationships/customXml" Target="../ink/ink1280.xml"/><Relationship Id="rId169" Type="http://schemas.openxmlformats.org/officeDocument/2006/relationships/image" Target="../media/image1264.png"/><Relationship Id="rId4" Type="http://schemas.openxmlformats.org/officeDocument/2006/relationships/customXml" Target="../ink/ink1200.xml"/><Relationship Id="rId9" Type="http://schemas.openxmlformats.org/officeDocument/2006/relationships/image" Target="../media/image1185.png"/><Relationship Id="rId180" Type="http://schemas.openxmlformats.org/officeDocument/2006/relationships/customXml" Target="../ink/ink1288.xml"/><Relationship Id="rId26" Type="http://schemas.openxmlformats.org/officeDocument/2006/relationships/customXml" Target="../ink/ink1211.xml"/><Relationship Id="rId47" Type="http://schemas.openxmlformats.org/officeDocument/2006/relationships/image" Target="../media/image1204.png"/><Relationship Id="rId68" Type="http://schemas.openxmlformats.org/officeDocument/2006/relationships/customXml" Target="../ink/ink1232.xml"/><Relationship Id="rId89" Type="http://schemas.openxmlformats.org/officeDocument/2006/relationships/image" Target="../media/image1225.png"/><Relationship Id="rId112" Type="http://schemas.openxmlformats.org/officeDocument/2006/relationships/customXml" Target="../ink/ink1254.xml"/><Relationship Id="rId133" Type="http://schemas.openxmlformats.org/officeDocument/2006/relationships/image" Target="../media/image1247.png"/><Relationship Id="rId154" Type="http://schemas.openxmlformats.org/officeDocument/2006/relationships/customXml" Target="../ink/ink1275.xml"/><Relationship Id="rId175" Type="http://schemas.openxmlformats.org/officeDocument/2006/relationships/image" Target="../media/image1267.png"/><Relationship Id="rId16" Type="http://schemas.openxmlformats.org/officeDocument/2006/relationships/customXml" Target="../ink/ink1206.xml"/><Relationship Id="rId37" Type="http://schemas.openxmlformats.org/officeDocument/2006/relationships/image" Target="../media/image1199.png"/><Relationship Id="rId58" Type="http://schemas.openxmlformats.org/officeDocument/2006/relationships/customXml" Target="../ink/ink1227.xml"/><Relationship Id="rId79" Type="http://schemas.openxmlformats.org/officeDocument/2006/relationships/image" Target="../media/image1220.png"/><Relationship Id="rId102" Type="http://schemas.openxmlformats.org/officeDocument/2006/relationships/customXml" Target="../ink/ink1249.xml"/><Relationship Id="rId123" Type="http://schemas.openxmlformats.org/officeDocument/2006/relationships/image" Target="../media/image1242.png"/><Relationship Id="rId144" Type="http://schemas.openxmlformats.org/officeDocument/2006/relationships/customXml" Target="../ink/ink1270.xml"/><Relationship Id="rId90" Type="http://schemas.openxmlformats.org/officeDocument/2006/relationships/customXml" Target="../ink/ink1243.xml"/><Relationship Id="rId165" Type="http://schemas.openxmlformats.org/officeDocument/2006/relationships/image" Target="../media/image1262.png"/><Relationship Id="rId27" Type="http://schemas.openxmlformats.org/officeDocument/2006/relationships/image" Target="../media/image1194.png"/><Relationship Id="rId48" Type="http://schemas.openxmlformats.org/officeDocument/2006/relationships/customXml" Target="../ink/ink1222.xml"/><Relationship Id="rId69" Type="http://schemas.openxmlformats.org/officeDocument/2006/relationships/image" Target="../media/image1215.png"/><Relationship Id="rId113" Type="http://schemas.openxmlformats.org/officeDocument/2006/relationships/image" Target="../media/image1237.png"/><Relationship Id="rId134" Type="http://schemas.openxmlformats.org/officeDocument/2006/relationships/customXml" Target="../ink/ink1265.xml"/><Relationship Id="rId80" Type="http://schemas.openxmlformats.org/officeDocument/2006/relationships/customXml" Target="../ink/ink1238.xml"/><Relationship Id="rId155" Type="http://schemas.openxmlformats.org/officeDocument/2006/relationships/image" Target="../media/image1257.png"/><Relationship Id="rId176" Type="http://schemas.openxmlformats.org/officeDocument/2006/relationships/customXml" Target="../ink/ink1286.xml"/><Relationship Id="rId17" Type="http://schemas.openxmlformats.org/officeDocument/2006/relationships/image" Target="../media/image1189.png"/><Relationship Id="rId38" Type="http://schemas.openxmlformats.org/officeDocument/2006/relationships/customXml" Target="../ink/ink1217.xml"/><Relationship Id="rId59" Type="http://schemas.openxmlformats.org/officeDocument/2006/relationships/image" Target="../media/image1210.png"/><Relationship Id="rId103" Type="http://schemas.openxmlformats.org/officeDocument/2006/relationships/image" Target="../media/image1232.png"/><Relationship Id="rId124" Type="http://schemas.openxmlformats.org/officeDocument/2006/relationships/customXml" Target="../ink/ink1260.xml"/><Relationship Id="rId70" Type="http://schemas.openxmlformats.org/officeDocument/2006/relationships/customXml" Target="../ink/ink1233.xml"/><Relationship Id="rId91" Type="http://schemas.openxmlformats.org/officeDocument/2006/relationships/image" Target="../media/image1226.png"/><Relationship Id="rId145" Type="http://schemas.openxmlformats.org/officeDocument/2006/relationships/image" Target="../media/image1253.png"/><Relationship Id="rId166" Type="http://schemas.openxmlformats.org/officeDocument/2006/relationships/customXml" Target="../ink/ink1281.xml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212.xml"/><Relationship Id="rId49" Type="http://schemas.openxmlformats.org/officeDocument/2006/relationships/image" Target="../media/image1205.png"/><Relationship Id="rId114" Type="http://schemas.openxmlformats.org/officeDocument/2006/relationships/customXml" Target="../ink/ink1255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7.png"/><Relationship Id="rId21" Type="http://schemas.openxmlformats.org/officeDocument/2006/relationships/image" Target="../media/image1279.png"/><Relationship Id="rId42" Type="http://schemas.openxmlformats.org/officeDocument/2006/relationships/customXml" Target="../ink/ink1309.xml"/><Relationship Id="rId63" Type="http://schemas.openxmlformats.org/officeDocument/2006/relationships/image" Target="../media/image1300.png"/><Relationship Id="rId84" Type="http://schemas.openxmlformats.org/officeDocument/2006/relationships/customXml" Target="../ink/ink1330.xml"/><Relationship Id="rId16" Type="http://schemas.openxmlformats.org/officeDocument/2006/relationships/customXml" Target="../ink/ink1296.xml"/><Relationship Id="rId107" Type="http://schemas.openxmlformats.org/officeDocument/2006/relationships/image" Target="../media/image1322.png"/><Relationship Id="rId11" Type="http://schemas.openxmlformats.org/officeDocument/2006/relationships/image" Target="../media/image1274.png"/><Relationship Id="rId32" Type="http://schemas.openxmlformats.org/officeDocument/2006/relationships/customXml" Target="../ink/ink1304.xml"/><Relationship Id="rId37" Type="http://schemas.openxmlformats.org/officeDocument/2006/relationships/image" Target="../media/image1287.png"/><Relationship Id="rId53" Type="http://schemas.openxmlformats.org/officeDocument/2006/relationships/image" Target="../media/image1295.png"/><Relationship Id="rId58" Type="http://schemas.openxmlformats.org/officeDocument/2006/relationships/customXml" Target="../ink/ink1317.xml"/><Relationship Id="rId74" Type="http://schemas.openxmlformats.org/officeDocument/2006/relationships/customXml" Target="../ink/ink1325.xml"/><Relationship Id="rId79" Type="http://schemas.openxmlformats.org/officeDocument/2006/relationships/image" Target="../media/image1308.png"/><Relationship Id="rId102" Type="http://schemas.openxmlformats.org/officeDocument/2006/relationships/customXml" Target="../ink/ink1339.xml"/><Relationship Id="rId123" Type="http://schemas.openxmlformats.org/officeDocument/2006/relationships/image" Target="../media/image1330.png"/><Relationship Id="rId128" Type="http://schemas.openxmlformats.org/officeDocument/2006/relationships/customXml" Target="../ink/ink1352.xml"/><Relationship Id="rId5" Type="http://schemas.openxmlformats.org/officeDocument/2006/relationships/image" Target="../media/image1271.png"/><Relationship Id="rId90" Type="http://schemas.openxmlformats.org/officeDocument/2006/relationships/customXml" Target="../ink/ink1333.xml"/><Relationship Id="rId95" Type="http://schemas.openxmlformats.org/officeDocument/2006/relationships/image" Target="../media/image1316.png"/><Relationship Id="rId22" Type="http://schemas.openxmlformats.org/officeDocument/2006/relationships/customXml" Target="../ink/ink1299.xml"/><Relationship Id="rId27" Type="http://schemas.openxmlformats.org/officeDocument/2006/relationships/image" Target="../media/image1282.png"/><Relationship Id="rId43" Type="http://schemas.openxmlformats.org/officeDocument/2006/relationships/image" Target="../media/image1290.png"/><Relationship Id="rId48" Type="http://schemas.openxmlformats.org/officeDocument/2006/relationships/customXml" Target="../ink/ink1312.xml"/><Relationship Id="rId64" Type="http://schemas.openxmlformats.org/officeDocument/2006/relationships/customXml" Target="../ink/ink1320.xml"/><Relationship Id="rId69" Type="http://schemas.openxmlformats.org/officeDocument/2006/relationships/image" Target="../media/image1303.png"/><Relationship Id="rId113" Type="http://schemas.openxmlformats.org/officeDocument/2006/relationships/image" Target="../media/image1325.png"/><Relationship Id="rId118" Type="http://schemas.openxmlformats.org/officeDocument/2006/relationships/customXml" Target="../ink/ink1347.xml"/><Relationship Id="rId134" Type="http://schemas.openxmlformats.org/officeDocument/2006/relationships/customXml" Target="../ink/ink1355.xml"/><Relationship Id="rId80" Type="http://schemas.openxmlformats.org/officeDocument/2006/relationships/customXml" Target="../ink/ink1328.xml"/><Relationship Id="rId85" Type="http://schemas.openxmlformats.org/officeDocument/2006/relationships/image" Target="../media/image1311.png"/><Relationship Id="rId12" Type="http://schemas.openxmlformats.org/officeDocument/2006/relationships/customXml" Target="../ink/ink1294.xml"/><Relationship Id="rId17" Type="http://schemas.openxmlformats.org/officeDocument/2006/relationships/image" Target="../media/image1277.png"/><Relationship Id="rId33" Type="http://schemas.openxmlformats.org/officeDocument/2006/relationships/image" Target="../media/image1285.png"/><Relationship Id="rId38" Type="http://schemas.openxmlformats.org/officeDocument/2006/relationships/customXml" Target="../ink/ink1307.xml"/><Relationship Id="rId59" Type="http://schemas.openxmlformats.org/officeDocument/2006/relationships/image" Target="../media/image1298.png"/><Relationship Id="rId103" Type="http://schemas.openxmlformats.org/officeDocument/2006/relationships/image" Target="../media/image1320.png"/><Relationship Id="rId108" Type="http://schemas.openxmlformats.org/officeDocument/2006/relationships/customXml" Target="../ink/ink1342.xml"/><Relationship Id="rId124" Type="http://schemas.openxmlformats.org/officeDocument/2006/relationships/customXml" Target="../ink/ink1350.xml"/><Relationship Id="rId129" Type="http://schemas.openxmlformats.org/officeDocument/2006/relationships/image" Target="../media/image1333.png"/><Relationship Id="rId54" Type="http://schemas.openxmlformats.org/officeDocument/2006/relationships/customXml" Target="../ink/ink1315.xml"/><Relationship Id="rId70" Type="http://schemas.openxmlformats.org/officeDocument/2006/relationships/customXml" Target="../ink/ink1323.xml"/><Relationship Id="rId75" Type="http://schemas.openxmlformats.org/officeDocument/2006/relationships/image" Target="../media/image1306.png"/><Relationship Id="rId91" Type="http://schemas.openxmlformats.org/officeDocument/2006/relationships/image" Target="../media/image1314.png"/><Relationship Id="rId96" Type="http://schemas.openxmlformats.org/officeDocument/2006/relationships/customXml" Target="../ink/ink133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91.xml"/><Relationship Id="rId23" Type="http://schemas.openxmlformats.org/officeDocument/2006/relationships/image" Target="../media/image1280.png"/><Relationship Id="rId28" Type="http://schemas.openxmlformats.org/officeDocument/2006/relationships/customXml" Target="../ink/ink1302.xml"/><Relationship Id="rId49" Type="http://schemas.openxmlformats.org/officeDocument/2006/relationships/image" Target="../media/image1293.png"/><Relationship Id="rId114" Type="http://schemas.openxmlformats.org/officeDocument/2006/relationships/customXml" Target="../ink/ink1345.xml"/><Relationship Id="rId119" Type="http://schemas.openxmlformats.org/officeDocument/2006/relationships/image" Target="../media/image1328.png"/><Relationship Id="rId44" Type="http://schemas.openxmlformats.org/officeDocument/2006/relationships/customXml" Target="../ink/ink1310.xml"/><Relationship Id="rId60" Type="http://schemas.openxmlformats.org/officeDocument/2006/relationships/customXml" Target="../ink/ink1318.xml"/><Relationship Id="rId65" Type="http://schemas.openxmlformats.org/officeDocument/2006/relationships/image" Target="../media/image1301.png"/><Relationship Id="rId81" Type="http://schemas.openxmlformats.org/officeDocument/2006/relationships/image" Target="../media/image1309.png"/><Relationship Id="rId86" Type="http://schemas.openxmlformats.org/officeDocument/2006/relationships/customXml" Target="../ink/ink1331.xml"/><Relationship Id="rId130" Type="http://schemas.openxmlformats.org/officeDocument/2006/relationships/customXml" Target="../ink/ink1353.xml"/><Relationship Id="rId135" Type="http://schemas.openxmlformats.org/officeDocument/2006/relationships/image" Target="../media/image1336.png"/><Relationship Id="rId13" Type="http://schemas.openxmlformats.org/officeDocument/2006/relationships/image" Target="../media/image1275.png"/><Relationship Id="rId18" Type="http://schemas.openxmlformats.org/officeDocument/2006/relationships/customXml" Target="../ink/ink1297.xml"/><Relationship Id="rId39" Type="http://schemas.openxmlformats.org/officeDocument/2006/relationships/image" Target="../media/image1288.png"/><Relationship Id="rId109" Type="http://schemas.openxmlformats.org/officeDocument/2006/relationships/image" Target="../media/image1323.png"/><Relationship Id="rId34" Type="http://schemas.openxmlformats.org/officeDocument/2006/relationships/customXml" Target="../ink/ink1305.xml"/><Relationship Id="rId50" Type="http://schemas.openxmlformats.org/officeDocument/2006/relationships/customXml" Target="../ink/ink1313.xml"/><Relationship Id="rId55" Type="http://schemas.openxmlformats.org/officeDocument/2006/relationships/image" Target="../media/image1296.png"/><Relationship Id="rId76" Type="http://schemas.openxmlformats.org/officeDocument/2006/relationships/customXml" Target="../ink/ink1326.xml"/><Relationship Id="rId97" Type="http://schemas.openxmlformats.org/officeDocument/2006/relationships/image" Target="../media/image1317.png"/><Relationship Id="rId104" Type="http://schemas.openxmlformats.org/officeDocument/2006/relationships/customXml" Target="../ink/ink1340.xml"/><Relationship Id="rId120" Type="http://schemas.openxmlformats.org/officeDocument/2006/relationships/customXml" Target="../ink/ink1348.xml"/><Relationship Id="rId125" Type="http://schemas.openxmlformats.org/officeDocument/2006/relationships/image" Target="../media/image1331.png"/><Relationship Id="rId7" Type="http://schemas.openxmlformats.org/officeDocument/2006/relationships/image" Target="../media/image1272.png"/><Relationship Id="rId71" Type="http://schemas.openxmlformats.org/officeDocument/2006/relationships/image" Target="../media/image1304.png"/><Relationship Id="rId92" Type="http://schemas.openxmlformats.org/officeDocument/2006/relationships/customXml" Target="../ink/ink1334.xml"/><Relationship Id="rId2" Type="http://schemas.openxmlformats.org/officeDocument/2006/relationships/customXml" Target="../ink/ink1289.xml"/><Relationship Id="rId29" Type="http://schemas.openxmlformats.org/officeDocument/2006/relationships/image" Target="../media/image1283.png"/><Relationship Id="rId24" Type="http://schemas.openxmlformats.org/officeDocument/2006/relationships/customXml" Target="../ink/ink1300.xml"/><Relationship Id="rId40" Type="http://schemas.openxmlformats.org/officeDocument/2006/relationships/customXml" Target="../ink/ink1308.xml"/><Relationship Id="rId45" Type="http://schemas.openxmlformats.org/officeDocument/2006/relationships/image" Target="../media/image1291.png"/><Relationship Id="rId66" Type="http://schemas.openxmlformats.org/officeDocument/2006/relationships/customXml" Target="../ink/ink1321.xml"/><Relationship Id="rId87" Type="http://schemas.openxmlformats.org/officeDocument/2006/relationships/image" Target="../media/image1312.png"/><Relationship Id="rId110" Type="http://schemas.openxmlformats.org/officeDocument/2006/relationships/customXml" Target="../ink/ink1343.xml"/><Relationship Id="rId115" Type="http://schemas.openxmlformats.org/officeDocument/2006/relationships/image" Target="../media/image1326.png"/><Relationship Id="rId131" Type="http://schemas.openxmlformats.org/officeDocument/2006/relationships/image" Target="../media/image1334.png"/><Relationship Id="rId136" Type="http://schemas.openxmlformats.org/officeDocument/2006/relationships/customXml" Target="../ink/ink1356.xml"/><Relationship Id="rId61" Type="http://schemas.openxmlformats.org/officeDocument/2006/relationships/image" Target="../media/image1299.png"/><Relationship Id="rId82" Type="http://schemas.openxmlformats.org/officeDocument/2006/relationships/customXml" Target="../ink/ink1329.xml"/><Relationship Id="rId19" Type="http://schemas.openxmlformats.org/officeDocument/2006/relationships/image" Target="../media/image1278.png"/><Relationship Id="rId14" Type="http://schemas.openxmlformats.org/officeDocument/2006/relationships/customXml" Target="../ink/ink1295.xml"/><Relationship Id="rId30" Type="http://schemas.openxmlformats.org/officeDocument/2006/relationships/customXml" Target="../ink/ink1303.xml"/><Relationship Id="rId35" Type="http://schemas.openxmlformats.org/officeDocument/2006/relationships/image" Target="../media/image1286.png"/><Relationship Id="rId56" Type="http://schemas.openxmlformats.org/officeDocument/2006/relationships/customXml" Target="../ink/ink1316.xml"/><Relationship Id="rId77" Type="http://schemas.openxmlformats.org/officeDocument/2006/relationships/image" Target="../media/image1307.png"/><Relationship Id="rId100" Type="http://schemas.openxmlformats.org/officeDocument/2006/relationships/customXml" Target="../ink/ink1338.xml"/><Relationship Id="rId105" Type="http://schemas.openxmlformats.org/officeDocument/2006/relationships/image" Target="../media/image1321.png"/><Relationship Id="rId126" Type="http://schemas.openxmlformats.org/officeDocument/2006/relationships/customXml" Target="../ink/ink1351.xml"/><Relationship Id="rId8" Type="http://schemas.openxmlformats.org/officeDocument/2006/relationships/customXml" Target="../ink/ink1292.xml"/><Relationship Id="rId51" Type="http://schemas.openxmlformats.org/officeDocument/2006/relationships/image" Target="../media/image1294.png"/><Relationship Id="rId72" Type="http://schemas.openxmlformats.org/officeDocument/2006/relationships/customXml" Target="../ink/ink1324.xml"/><Relationship Id="rId93" Type="http://schemas.openxmlformats.org/officeDocument/2006/relationships/image" Target="../media/image1315.png"/><Relationship Id="rId98" Type="http://schemas.openxmlformats.org/officeDocument/2006/relationships/customXml" Target="../ink/ink1337.xml"/><Relationship Id="rId121" Type="http://schemas.openxmlformats.org/officeDocument/2006/relationships/image" Target="../media/image1329.png"/><Relationship Id="rId3" Type="http://schemas.openxmlformats.org/officeDocument/2006/relationships/image" Target="../media/image1270.png"/><Relationship Id="rId25" Type="http://schemas.openxmlformats.org/officeDocument/2006/relationships/image" Target="../media/image1281.png"/><Relationship Id="rId46" Type="http://schemas.openxmlformats.org/officeDocument/2006/relationships/customXml" Target="../ink/ink1311.xml"/><Relationship Id="rId67" Type="http://schemas.openxmlformats.org/officeDocument/2006/relationships/image" Target="../media/image1302.png"/><Relationship Id="rId116" Type="http://schemas.openxmlformats.org/officeDocument/2006/relationships/customXml" Target="../ink/ink1346.xml"/><Relationship Id="rId137" Type="http://schemas.openxmlformats.org/officeDocument/2006/relationships/image" Target="../media/image1337.png"/><Relationship Id="rId20" Type="http://schemas.openxmlformats.org/officeDocument/2006/relationships/customXml" Target="../ink/ink1298.xml"/><Relationship Id="rId41" Type="http://schemas.openxmlformats.org/officeDocument/2006/relationships/image" Target="../media/image1289.png"/><Relationship Id="rId62" Type="http://schemas.openxmlformats.org/officeDocument/2006/relationships/customXml" Target="../ink/ink1319.xml"/><Relationship Id="rId83" Type="http://schemas.openxmlformats.org/officeDocument/2006/relationships/image" Target="../media/image1310.png"/><Relationship Id="rId88" Type="http://schemas.openxmlformats.org/officeDocument/2006/relationships/customXml" Target="../ink/ink1332.xml"/><Relationship Id="rId111" Type="http://schemas.openxmlformats.org/officeDocument/2006/relationships/image" Target="../media/image1324.png"/><Relationship Id="rId132" Type="http://schemas.openxmlformats.org/officeDocument/2006/relationships/customXml" Target="../ink/ink1354.xml"/><Relationship Id="rId15" Type="http://schemas.openxmlformats.org/officeDocument/2006/relationships/image" Target="../media/image1276.png"/><Relationship Id="rId36" Type="http://schemas.openxmlformats.org/officeDocument/2006/relationships/customXml" Target="../ink/ink1306.xml"/><Relationship Id="rId57" Type="http://schemas.openxmlformats.org/officeDocument/2006/relationships/image" Target="../media/image1297.png"/><Relationship Id="rId106" Type="http://schemas.openxmlformats.org/officeDocument/2006/relationships/customXml" Target="../ink/ink1341.xml"/><Relationship Id="rId127" Type="http://schemas.openxmlformats.org/officeDocument/2006/relationships/image" Target="../media/image1332.png"/><Relationship Id="rId10" Type="http://schemas.openxmlformats.org/officeDocument/2006/relationships/customXml" Target="../ink/ink1293.xml"/><Relationship Id="rId31" Type="http://schemas.openxmlformats.org/officeDocument/2006/relationships/image" Target="../media/image1284.png"/><Relationship Id="rId52" Type="http://schemas.openxmlformats.org/officeDocument/2006/relationships/customXml" Target="../ink/ink1314.xml"/><Relationship Id="rId73" Type="http://schemas.openxmlformats.org/officeDocument/2006/relationships/image" Target="../media/image1305.png"/><Relationship Id="rId78" Type="http://schemas.openxmlformats.org/officeDocument/2006/relationships/customXml" Target="../ink/ink1327.xml"/><Relationship Id="rId94" Type="http://schemas.openxmlformats.org/officeDocument/2006/relationships/customXml" Target="../ink/ink1335.xml"/><Relationship Id="rId99" Type="http://schemas.openxmlformats.org/officeDocument/2006/relationships/image" Target="../media/image1318.png"/><Relationship Id="rId101" Type="http://schemas.openxmlformats.org/officeDocument/2006/relationships/image" Target="../media/image1319.png"/><Relationship Id="rId122" Type="http://schemas.openxmlformats.org/officeDocument/2006/relationships/customXml" Target="../ink/ink1349.xml"/><Relationship Id="rId4" Type="http://schemas.openxmlformats.org/officeDocument/2006/relationships/customXml" Target="../ink/ink1290.xml"/><Relationship Id="rId9" Type="http://schemas.openxmlformats.org/officeDocument/2006/relationships/image" Target="../media/image1273.png"/><Relationship Id="rId26" Type="http://schemas.openxmlformats.org/officeDocument/2006/relationships/customXml" Target="../ink/ink1301.xml"/><Relationship Id="rId47" Type="http://schemas.openxmlformats.org/officeDocument/2006/relationships/image" Target="../media/image1292.png"/><Relationship Id="rId68" Type="http://schemas.openxmlformats.org/officeDocument/2006/relationships/customXml" Target="../ink/ink1322.xml"/><Relationship Id="rId89" Type="http://schemas.openxmlformats.org/officeDocument/2006/relationships/image" Target="../media/image1313.png"/><Relationship Id="rId112" Type="http://schemas.openxmlformats.org/officeDocument/2006/relationships/customXml" Target="../ink/ink1344.xml"/><Relationship Id="rId133" Type="http://schemas.openxmlformats.org/officeDocument/2006/relationships/image" Target="../media/image1335.png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69.xml"/><Relationship Id="rId21" Type="http://schemas.openxmlformats.org/officeDocument/2006/relationships/image" Target="../media/image1347.png"/><Relationship Id="rId42" Type="http://schemas.openxmlformats.org/officeDocument/2006/relationships/customXml" Target="../ink/ink1377.xml"/><Relationship Id="rId47" Type="http://schemas.openxmlformats.org/officeDocument/2006/relationships/image" Target="../media/image1360.png"/><Relationship Id="rId63" Type="http://schemas.openxmlformats.org/officeDocument/2006/relationships/image" Target="../media/image1368.png"/><Relationship Id="rId68" Type="http://schemas.openxmlformats.org/officeDocument/2006/relationships/customXml" Target="../ink/ink1390.xml"/><Relationship Id="rId2" Type="http://schemas.openxmlformats.org/officeDocument/2006/relationships/customXml" Target="../ink/ink1357.xml"/><Relationship Id="rId16" Type="http://schemas.openxmlformats.org/officeDocument/2006/relationships/customXml" Target="../ink/ink1364.xml"/><Relationship Id="rId29" Type="http://schemas.openxmlformats.org/officeDocument/2006/relationships/image" Target="../media/image1351.png"/><Relationship Id="rId11" Type="http://schemas.openxmlformats.org/officeDocument/2006/relationships/image" Target="../media/image1342.png"/><Relationship Id="rId24" Type="http://schemas.openxmlformats.org/officeDocument/2006/relationships/customXml" Target="../ink/ink1368.xml"/><Relationship Id="rId32" Type="http://schemas.openxmlformats.org/officeDocument/2006/relationships/customXml" Target="../ink/ink1372.xml"/><Relationship Id="rId37" Type="http://schemas.openxmlformats.org/officeDocument/2006/relationships/image" Target="../media/image1355.png"/><Relationship Id="rId40" Type="http://schemas.openxmlformats.org/officeDocument/2006/relationships/customXml" Target="../ink/ink1376.xml"/><Relationship Id="rId45" Type="http://schemas.openxmlformats.org/officeDocument/2006/relationships/image" Target="../media/image1359.png"/><Relationship Id="rId53" Type="http://schemas.openxmlformats.org/officeDocument/2006/relationships/image" Target="../media/image1363.png"/><Relationship Id="rId58" Type="http://schemas.openxmlformats.org/officeDocument/2006/relationships/customXml" Target="../ink/ink1385.xml"/><Relationship Id="rId66" Type="http://schemas.openxmlformats.org/officeDocument/2006/relationships/customXml" Target="../ink/ink1389.xml"/><Relationship Id="rId74" Type="http://schemas.openxmlformats.org/officeDocument/2006/relationships/customXml" Target="../ink/ink1393.xml"/><Relationship Id="rId5" Type="http://schemas.openxmlformats.org/officeDocument/2006/relationships/image" Target="../media/image1339.png"/><Relationship Id="rId61" Type="http://schemas.openxmlformats.org/officeDocument/2006/relationships/image" Target="../media/image1367.png"/><Relationship Id="rId19" Type="http://schemas.openxmlformats.org/officeDocument/2006/relationships/image" Target="../media/image1346.png"/><Relationship Id="rId14" Type="http://schemas.openxmlformats.org/officeDocument/2006/relationships/customXml" Target="../ink/ink1363.xml"/><Relationship Id="rId22" Type="http://schemas.openxmlformats.org/officeDocument/2006/relationships/customXml" Target="../ink/ink1367.xml"/><Relationship Id="rId27" Type="http://schemas.openxmlformats.org/officeDocument/2006/relationships/image" Target="../media/image1350.png"/><Relationship Id="rId30" Type="http://schemas.openxmlformats.org/officeDocument/2006/relationships/customXml" Target="../ink/ink1371.xml"/><Relationship Id="rId35" Type="http://schemas.openxmlformats.org/officeDocument/2006/relationships/image" Target="../media/image1354.png"/><Relationship Id="rId43" Type="http://schemas.openxmlformats.org/officeDocument/2006/relationships/image" Target="../media/image1358.png"/><Relationship Id="rId48" Type="http://schemas.openxmlformats.org/officeDocument/2006/relationships/customXml" Target="../ink/ink1380.xml"/><Relationship Id="rId56" Type="http://schemas.openxmlformats.org/officeDocument/2006/relationships/customXml" Target="../ink/ink1384.xml"/><Relationship Id="rId64" Type="http://schemas.openxmlformats.org/officeDocument/2006/relationships/customXml" Target="../ink/ink1388.xml"/><Relationship Id="rId69" Type="http://schemas.openxmlformats.org/officeDocument/2006/relationships/image" Target="../media/image1371.png"/><Relationship Id="rId8" Type="http://schemas.openxmlformats.org/officeDocument/2006/relationships/customXml" Target="../ink/ink1360.xml"/><Relationship Id="rId51" Type="http://schemas.openxmlformats.org/officeDocument/2006/relationships/image" Target="../media/image1362.png"/><Relationship Id="rId72" Type="http://schemas.openxmlformats.org/officeDocument/2006/relationships/customXml" Target="../ink/ink1392.xml"/><Relationship Id="rId3" Type="http://schemas.openxmlformats.org/officeDocument/2006/relationships/image" Target="../media/image1338.png"/><Relationship Id="rId12" Type="http://schemas.openxmlformats.org/officeDocument/2006/relationships/customXml" Target="../ink/ink1362.xml"/><Relationship Id="rId17" Type="http://schemas.openxmlformats.org/officeDocument/2006/relationships/image" Target="../media/image1345.png"/><Relationship Id="rId25" Type="http://schemas.openxmlformats.org/officeDocument/2006/relationships/image" Target="../media/image1349.png"/><Relationship Id="rId33" Type="http://schemas.openxmlformats.org/officeDocument/2006/relationships/image" Target="../media/image1353.png"/><Relationship Id="rId38" Type="http://schemas.openxmlformats.org/officeDocument/2006/relationships/customXml" Target="../ink/ink1375.xml"/><Relationship Id="rId46" Type="http://schemas.openxmlformats.org/officeDocument/2006/relationships/customXml" Target="../ink/ink1379.xml"/><Relationship Id="rId59" Type="http://schemas.openxmlformats.org/officeDocument/2006/relationships/image" Target="../media/image1366.png"/><Relationship Id="rId67" Type="http://schemas.openxmlformats.org/officeDocument/2006/relationships/image" Target="../media/image1370.png"/><Relationship Id="rId20" Type="http://schemas.openxmlformats.org/officeDocument/2006/relationships/customXml" Target="../ink/ink1366.xml"/><Relationship Id="rId41" Type="http://schemas.openxmlformats.org/officeDocument/2006/relationships/image" Target="../media/image1357.png"/><Relationship Id="rId54" Type="http://schemas.openxmlformats.org/officeDocument/2006/relationships/customXml" Target="../ink/ink1383.xml"/><Relationship Id="rId62" Type="http://schemas.openxmlformats.org/officeDocument/2006/relationships/customXml" Target="../ink/ink1387.xml"/><Relationship Id="rId70" Type="http://schemas.openxmlformats.org/officeDocument/2006/relationships/customXml" Target="../ink/ink1391.xml"/><Relationship Id="rId75" Type="http://schemas.openxmlformats.org/officeDocument/2006/relationships/image" Target="../media/image137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59.xml"/><Relationship Id="rId15" Type="http://schemas.openxmlformats.org/officeDocument/2006/relationships/image" Target="../media/image1344.png"/><Relationship Id="rId23" Type="http://schemas.openxmlformats.org/officeDocument/2006/relationships/image" Target="../media/image1348.png"/><Relationship Id="rId28" Type="http://schemas.openxmlformats.org/officeDocument/2006/relationships/customXml" Target="../ink/ink1370.xml"/><Relationship Id="rId36" Type="http://schemas.openxmlformats.org/officeDocument/2006/relationships/customXml" Target="../ink/ink1374.xml"/><Relationship Id="rId49" Type="http://schemas.openxmlformats.org/officeDocument/2006/relationships/image" Target="../media/image1361.png"/><Relationship Id="rId57" Type="http://schemas.openxmlformats.org/officeDocument/2006/relationships/image" Target="../media/image1365.png"/><Relationship Id="rId10" Type="http://schemas.openxmlformats.org/officeDocument/2006/relationships/customXml" Target="../ink/ink1361.xml"/><Relationship Id="rId31" Type="http://schemas.openxmlformats.org/officeDocument/2006/relationships/image" Target="../media/image1352.png"/><Relationship Id="rId44" Type="http://schemas.openxmlformats.org/officeDocument/2006/relationships/customXml" Target="../ink/ink1378.xml"/><Relationship Id="rId52" Type="http://schemas.openxmlformats.org/officeDocument/2006/relationships/customXml" Target="../ink/ink1382.xml"/><Relationship Id="rId60" Type="http://schemas.openxmlformats.org/officeDocument/2006/relationships/customXml" Target="../ink/ink1386.xml"/><Relationship Id="rId65" Type="http://schemas.openxmlformats.org/officeDocument/2006/relationships/image" Target="../media/image1369.png"/><Relationship Id="rId73" Type="http://schemas.openxmlformats.org/officeDocument/2006/relationships/image" Target="../media/image1373.png"/><Relationship Id="rId4" Type="http://schemas.openxmlformats.org/officeDocument/2006/relationships/customXml" Target="../ink/ink1358.xml"/><Relationship Id="rId9" Type="http://schemas.openxmlformats.org/officeDocument/2006/relationships/image" Target="../media/image1341.png"/><Relationship Id="rId13" Type="http://schemas.openxmlformats.org/officeDocument/2006/relationships/image" Target="../media/image1343.png"/><Relationship Id="rId18" Type="http://schemas.openxmlformats.org/officeDocument/2006/relationships/customXml" Target="../ink/ink1365.xml"/><Relationship Id="rId39" Type="http://schemas.openxmlformats.org/officeDocument/2006/relationships/image" Target="../media/image1356.png"/><Relationship Id="rId34" Type="http://schemas.openxmlformats.org/officeDocument/2006/relationships/customXml" Target="../ink/ink1373.xml"/><Relationship Id="rId50" Type="http://schemas.openxmlformats.org/officeDocument/2006/relationships/customXml" Target="../ink/ink1381.xml"/><Relationship Id="rId55" Type="http://schemas.openxmlformats.org/officeDocument/2006/relationships/image" Target="../media/image1364.png"/><Relationship Id="rId7" Type="http://schemas.openxmlformats.org/officeDocument/2006/relationships/image" Target="../media/image1340.png"/><Relationship Id="rId71" Type="http://schemas.openxmlformats.org/officeDocument/2006/relationships/image" Target="../media/image1372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2.xml"/><Relationship Id="rId117" Type="http://schemas.openxmlformats.org/officeDocument/2006/relationships/image" Target="../media/image356.png"/><Relationship Id="rId21" Type="http://schemas.openxmlformats.org/officeDocument/2006/relationships/image" Target="../media/image309.png"/><Relationship Id="rId42" Type="http://schemas.openxmlformats.org/officeDocument/2006/relationships/customXml" Target="../ink/ink330.xml"/><Relationship Id="rId47" Type="http://schemas.openxmlformats.org/officeDocument/2006/relationships/image" Target="../media/image321.png"/><Relationship Id="rId63" Type="http://schemas.openxmlformats.org/officeDocument/2006/relationships/image" Target="../media/image329.png"/><Relationship Id="rId68" Type="http://schemas.openxmlformats.org/officeDocument/2006/relationships/customXml" Target="../ink/ink343.xml"/><Relationship Id="rId84" Type="http://schemas.openxmlformats.org/officeDocument/2006/relationships/customXml" Target="../ink/ink351.xml"/><Relationship Id="rId89" Type="http://schemas.openxmlformats.org/officeDocument/2006/relationships/image" Target="../media/image342.png"/><Relationship Id="rId112" Type="http://schemas.openxmlformats.org/officeDocument/2006/relationships/customXml" Target="../ink/ink365.xml"/><Relationship Id="rId16" Type="http://schemas.openxmlformats.org/officeDocument/2006/relationships/customXml" Target="../ink/ink317.xml"/><Relationship Id="rId107" Type="http://schemas.openxmlformats.org/officeDocument/2006/relationships/image" Target="../media/image351.png"/><Relationship Id="rId11" Type="http://schemas.openxmlformats.org/officeDocument/2006/relationships/image" Target="../media/image304.png"/><Relationship Id="rId32" Type="http://schemas.openxmlformats.org/officeDocument/2006/relationships/customXml" Target="../ink/ink325.xml"/><Relationship Id="rId37" Type="http://schemas.openxmlformats.org/officeDocument/2006/relationships/image" Target="../media/image316.png"/><Relationship Id="rId53" Type="http://schemas.openxmlformats.org/officeDocument/2006/relationships/image" Target="../media/image324.png"/><Relationship Id="rId58" Type="http://schemas.openxmlformats.org/officeDocument/2006/relationships/customXml" Target="../ink/ink338.xml"/><Relationship Id="rId74" Type="http://schemas.openxmlformats.org/officeDocument/2006/relationships/customXml" Target="../ink/ink346.xml"/><Relationship Id="rId79" Type="http://schemas.openxmlformats.org/officeDocument/2006/relationships/image" Target="../media/image337.png"/><Relationship Id="rId102" Type="http://schemas.openxmlformats.org/officeDocument/2006/relationships/customXml" Target="../ink/ink360.xml"/><Relationship Id="rId123" Type="http://schemas.openxmlformats.org/officeDocument/2006/relationships/image" Target="../media/image359.png"/><Relationship Id="rId5" Type="http://schemas.openxmlformats.org/officeDocument/2006/relationships/image" Target="../media/image301.png"/><Relationship Id="rId90" Type="http://schemas.openxmlformats.org/officeDocument/2006/relationships/customXml" Target="../ink/ink354.xml"/><Relationship Id="rId95" Type="http://schemas.openxmlformats.org/officeDocument/2006/relationships/image" Target="../media/image345.png"/><Relationship Id="rId22" Type="http://schemas.openxmlformats.org/officeDocument/2006/relationships/customXml" Target="../ink/ink320.xml"/><Relationship Id="rId27" Type="http://schemas.openxmlformats.org/officeDocument/2006/relationships/image" Target="../media/image312.png"/><Relationship Id="rId43" Type="http://schemas.openxmlformats.org/officeDocument/2006/relationships/image" Target="../media/image319.png"/><Relationship Id="rId48" Type="http://schemas.openxmlformats.org/officeDocument/2006/relationships/customXml" Target="../ink/ink333.xml"/><Relationship Id="rId64" Type="http://schemas.openxmlformats.org/officeDocument/2006/relationships/customXml" Target="../ink/ink341.xml"/><Relationship Id="rId69" Type="http://schemas.openxmlformats.org/officeDocument/2006/relationships/image" Target="../media/image332.png"/><Relationship Id="rId113" Type="http://schemas.openxmlformats.org/officeDocument/2006/relationships/image" Target="../media/image354.png"/><Relationship Id="rId118" Type="http://schemas.openxmlformats.org/officeDocument/2006/relationships/customXml" Target="../ink/ink368.xml"/><Relationship Id="rId80" Type="http://schemas.openxmlformats.org/officeDocument/2006/relationships/customXml" Target="../ink/ink349.xml"/><Relationship Id="rId85" Type="http://schemas.openxmlformats.org/officeDocument/2006/relationships/image" Target="../media/image340.png"/><Relationship Id="rId12" Type="http://schemas.openxmlformats.org/officeDocument/2006/relationships/customXml" Target="../ink/ink315.xml"/><Relationship Id="rId17" Type="http://schemas.openxmlformats.org/officeDocument/2006/relationships/image" Target="../media/image307.png"/><Relationship Id="rId33" Type="http://schemas.openxmlformats.org/officeDocument/2006/relationships/image" Target="../media/image19.png"/><Relationship Id="rId38" Type="http://schemas.openxmlformats.org/officeDocument/2006/relationships/customXml" Target="../ink/ink328.xml"/><Relationship Id="rId59" Type="http://schemas.openxmlformats.org/officeDocument/2006/relationships/image" Target="../media/image327.png"/><Relationship Id="rId103" Type="http://schemas.openxmlformats.org/officeDocument/2006/relationships/image" Target="../media/image349.png"/><Relationship Id="rId108" Type="http://schemas.openxmlformats.org/officeDocument/2006/relationships/customXml" Target="../ink/ink363.xml"/><Relationship Id="rId124" Type="http://schemas.openxmlformats.org/officeDocument/2006/relationships/customXml" Target="../ink/ink371.xml"/><Relationship Id="rId54" Type="http://schemas.openxmlformats.org/officeDocument/2006/relationships/customXml" Target="../ink/ink336.xml"/><Relationship Id="rId70" Type="http://schemas.openxmlformats.org/officeDocument/2006/relationships/customXml" Target="../ink/ink344.xml"/><Relationship Id="rId75" Type="http://schemas.openxmlformats.org/officeDocument/2006/relationships/image" Target="../media/image335.png"/><Relationship Id="rId91" Type="http://schemas.openxmlformats.org/officeDocument/2006/relationships/image" Target="../media/image343.png"/><Relationship Id="rId96" Type="http://schemas.openxmlformats.org/officeDocument/2006/relationships/customXml" Target="../ink/ink35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2.xml"/><Relationship Id="rId23" Type="http://schemas.openxmlformats.org/officeDocument/2006/relationships/image" Target="../media/image310.png"/><Relationship Id="rId28" Type="http://schemas.openxmlformats.org/officeDocument/2006/relationships/customXml" Target="../ink/ink323.xml"/><Relationship Id="rId49" Type="http://schemas.openxmlformats.org/officeDocument/2006/relationships/image" Target="../media/image322.png"/><Relationship Id="rId114" Type="http://schemas.openxmlformats.org/officeDocument/2006/relationships/customXml" Target="../ink/ink366.xml"/><Relationship Id="rId119" Type="http://schemas.openxmlformats.org/officeDocument/2006/relationships/image" Target="../media/image357.png"/><Relationship Id="rId44" Type="http://schemas.openxmlformats.org/officeDocument/2006/relationships/customXml" Target="../ink/ink331.xml"/><Relationship Id="rId60" Type="http://schemas.openxmlformats.org/officeDocument/2006/relationships/customXml" Target="../ink/ink339.xml"/><Relationship Id="rId65" Type="http://schemas.openxmlformats.org/officeDocument/2006/relationships/image" Target="../media/image330.png"/><Relationship Id="rId81" Type="http://schemas.openxmlformats.org/officeDocument/2006/relationships/image" Target="../media/image338.png"/><Relationship Id="rId86" Type="http://schemas.openxmlformats.org/officeDocument/2006/relationships/customXml" Target="../ink/ink352.xml"/><Relationship Id="rId13" Type="http://schemas.openxmlformats.org/officeDocument/2006/relationships/image" Target="../media/image305.png"/><Relationship Id="rId18" Type="http://schemas.openxmlformats.org/officeDocument/2006/relationships/customXml" Target="../ink/ink318.xml"/><Relationship Id="rId39" Type="http://schemas.openxmlformats.org/officeDocument/2006/relationships/image" Target="../media/image317.png"/><Relationship Id="rId109" Type="http://schemas.openxmlformats.org/officeDocument/2006/relationships/image" Target="../media/image352.png"/><Relationship Id="rId34" Type="http://schemas.openxmlformats.org/officeDocument/2006/relationships/customXml" Target="../ink/ink326.xml"/><Relationship Id="rId50" Type="http://schemas.openxmlformats.org/officeDocument/2006/relationships/customXml" Target="../ink/ink334.xml"/><Relationship Id="rId55" Type="http://schemas.openxmlformats.org/officeDocument/2006/relationships/image" Target="../media/image325.png"/><Relationship Id="rId76" Type="http://schemas.openxmlformats.org/officeDocument/2006/relationships/customXml" Target="../ink/ink347.xml"/><Relationship Id="rId97" Type="http://schemas.openxmlformats.org/officeDocument/2006/relationships/image" Target="../media/image346.png"/><Relationship Id="rId104" Type="http://schemas.openxmlformats.org/officeDocument/2006/relationships/customXml" Target="../ink/ink361.xml"/><Relationship Id="rId120" Type="http://schemas.openxmlformats.org/officeDocument/2006/relationships/customXml" Target="../ink/ink369.xml"/><Relationship Id="rId125" Type="http://schemas.openxmlformats.org/officeDocument/2006/relationships/image" Target="../media/image360.png"/><Relationship Id="rId7" Type="http://schemas.openxmlformats.org/officeDocument/2006/relationships/image" Target="../media/image302.png"/><Relationship Id="rId71" Type="http://schemas.openxmlformats.org/officeDocument/2006/relationships/image" Target="../media/image333.png"/><Relationship Id="rId92" Type="http://schemas.openxmlformats.org/officeDocument/2006/relationships/customXml" Target="../ink/ink355.xml"/><Relationship Id="rId2" Type="http://schemas.openxmlformats.org/officeDocument/2006/relationships/customXml" Target="../ink/ink310.xml"/><Relationship Id="rId29" Type="http://schemas.openxmlformats.org/officeDocument/2006/relationships/image" Target="../media/image313.png"/><Relationship Id="rId24" Type="http://schemas.openxmlformats.org/officeDocument/2006/relationships/customXml" Target="../ink/ink321.xml"/><Relationship Id="rId40" Type="http://schemas.openxmlformats.org/officeDocument/2006/relationships/customXml" Target="../ink/ink329.xml"/><Relationship Id="rId45" Type="http://schemas.openxmlformats.org/officeDocument/2006/relationships/image" Target="../media/image320.png"/><Relationship Id="rId66" Type="http://schemas.openxmlformats.org/officeDocument/2006/relationships/customXml" Target="../ink/ink342.xml"/><Relationship Id="rId87" Type="http://schemas.openxmlformats.org/officeDocument/2006/relationships/image" Target="../media/image341.png"/><Relationship Id="rId110" Type="http://schemas.openxmlformats.org/officeDocument/2006/relationships/customXml" Target="../ink/ink364.xml"/><Relationship Id="rId115" Type="http://schemas.openxmlformats.org/officeDocument/2006/relationships/image" Target="../media/image355.png"/><Relationship Id="rId61" Type="http://schemas.openxmlformats.org/officeDocument/2006/relationships/image" Target="../media/image328.png"/><Relationship Id="rId82" Type="http://schemas.openxmlformats.org/officeDocument/2006/relationships/customXml" Target="../ink/ink350.xml"/><Relationship Id="rId19" Type="http://schemas.openxmlformats.org/officeDocument/2006/relationships/image" Target="../media/image308.png"/><Relationship Id="rId14" Type="http://schemas.openxmlformats.org/officeDocument/2006/relationships/customXml" Target="../ink/ink316.xml"/><Relationship Id="rId30" Type="http://schemas.openxmlformats.org/officeDocument/2006/relationships/customXml" Target="../ink/ink324.xml"/><Relationship Id="rId35" Type="http://schemas.openxmlformats.org/officeDocument/2006/relationships/image" Target="../media/image315.png"/><Relationship Id="rId56" Type="http://schemas.openxmlformats.org/officeDocument/2006/relationships/customXml" Target="../ink/ink337.xml"/><Relationship Id="rId77" Type="http://schemas.openxmlformats.org/officeDocument/2006/relationships/image" Target="../media/image336.png"/><Relationship Id="rId100" Type="http://schemas.openxmlformats.org/officeDocument/2006/relationships/customXml" Target="../ink/ink359.xml"/><Relationship Id="rId105" Type="http://schemas.openxmlformats.org/officeDocument/2006/relationships/image" Target="../media/image350.png"/><Relationship Id="rId8" Type="http://schemas.openxmlformats.org/officeDocument/2006/relationships/customXml" Target="../ink/ink313.xml"/><Relationship Id="rId51" Type="http://schemas.openxmlformats.org/officeDocument/2006/relationships/image" Target="../media/image323.png"/><Relationship Id="rId72" Type="http://schemas.openxmlformats.org/officeDocument/2006/relationships/customXml" Target="../ink/ink345.xml"/><Relationship Id="rId93" Type="http://schemas.openxmlformats.org/officeDocument/2006/relationships/image" Target="../media/image344.png"/><Relationship Id="rId98" Type="http://schemas.openxmlformats.org/officeDocument/2006/relationships/customXml" Target="../ink/ink358.xml"/><Relationship Id="rId121" Type="http://schemas.openxmlformats.org/officeDocument/2006/relationships/image" Target="../media/image358.png"/><Relationship Id="rId3" Type="http://schemas.openxmlformats.org/officeDocument/2006/relationships/image" Target="../media/image300.png"/><Relationship Id="rId25" Type="http://schemas.openxmlformats.org/officeDocument/2006/relationships/image" Target="../media/image311.png"/><Relationship Id="rId46" Type="http://schemas.openxmlformats.org/officeDocument/2006/relationships/customXml" Target="../ink/ink332.xml"/><Relationship Id="rId67" Type="http://schemas.openxmlformats.org/officeDocument/2006/relationships/image" Target="../media/image331.png"/><Relationship Id="rId116" Type="http://schemas.openxmlformats.org/officeDocument/2006/relationships/customXml" Target="../ink/ink367.xml"/><Relationship Id="rId20" Type="http://schemas.openxmlformats.org/officeDocument/2006/relationships/customXml" Target="../ink/ink319.xml"/><Relationship Id="rId41" Type="http://schemas.openxmlformats.org/officeDocument/2006/relationships/image" Target="../media/image318.png"/><Relationship Id="rId62" Type="http://schemas.openxmlformats.org/officeDocument/2006/relationships/customXml" Target="../ink/ink340.xml"/><Relationship Id="rId83" Type="http://schemas.openxmlformats.org/officeDocument/2006/relationships/image" Target="../media/image339.png"/><Relationship Id="rId88" Type="http://schemas.openxmlformats.org/officeDocument/2006/relationships/customXml" Target="../ink/ink353.xml"/><Relationship Id="rId111" Type="http://schemas.openxmlformats.org/officeDocument/2006/relationships/image" Target="../media/image353.png"/><Relationship Id="rId15" Type="http://schemas.openxmlformats.org/officeDocument/2006/relationships/image" Target="../media/image306.png"/><Relationship Id="rId36" Type="http://schemas.openxmlformats.org/officeDocument/2006/relationships/customXml" Target="../ink/ink327.xml"/><Relationship Id="rId57" Type="http://schemas.openxmlformats.org/officeDocument/2006/relationships/image" Target="../media/image326.png"/><Relationship Id="rId106" Type="http://schemas.openxmlformats.org/officeDocument/2006/relationships/customXml" Target="../ink/ink362.xml"/><Relationship Id="rId10" Type="http://schemas.openxmlformats.org/officeDocument/2006/relationships/customXml" Target="../ink/ink314.xml"/><Relationship Id="rId31" Type="http://schemas.openxmlformats.org/officeDocument/2006/relationships/image" Target="../media/image314.png"/><Relationship Id="rId52" Type="http://schemas.openxmlformats.org/officeDocument/2006/relationships/customXml" Target="../ink/ink335.xml"/><Relationship Id="rId73" Type="http://schemas.openxmlformats.org/officeDocument/2006/relationships/image" Target="../media/image334.png"/><Relationship Id="rId78" Type="http://schemas.openxmlformats.org/officeDocument/2006/relationships/customXml" Target="../ink/ink348.xml"/><Relationship Id="rId94" Type="http://schemas.openxmlformats.org/officeDocument/2006/relationships/customXml" Target="../ink/ink356.xml"/><Relationship Id="rId99" Type="http://schemas.openxmlformats.org/officeDocument/2006/relationships/image" Target="../media/image347.png"/><Relationship Id="rId101" Type="http://schemas.openxmlformats.org/officeDocument/2006/relationships/image" Target="../media/image348.png"/><Relationship Id="rId122" Type="http://schemas.openxmlformats.org/officeDocument/2006/relationships/customXml" Target="../ink/ink370.xml"/><Relationship Id="rId4" Type="http://schemas.openxmlformats.org/officeDocument/2006/relationships/customXml" Target="../ink/ink311.xml"/><Relationship Id="rId9" Type="http://schemas.openxmlformats.org/officeDocument/2006/relationships/image" Target="../media/image30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5.xml"/><Relationship Id="rId13" Type="http://schemas.openxmlformats.org/officeDocument/2006/relationships/image" Target="../media/image366.png"/><Relationship Id="rId18" Type="http://schemas.openxmlformats.org/officeDocument/2006/relationships/customXml" Target="../ink/ink380.xml"/><Relationship Id="rId26" Type="http://schemas.openxmlformats.org/officeDocument/2006/relationships/customXml" Target="../ink/ink384.xml"/><Relationship Id="rId3" Type="http://schemas.openxmlformats.org/officeDocument/2006/relationships/image" Target="../media/image361.png"/><Relationship Id="rId21" Type="http://schemas.openxmlformats.org/officeDocument/2006/relationships/image" Target="../media/image370.png"/><Relationship Id="rId7" Type="http://schemas.openxmlformats.org/officeDocument/2006/relationships/image" Target="../media/image363.png"/><Relationship Id="rId12" Type="http://schemas.openxmlformats.org/officeDocument/2006/relationships/customXml" Target="../ink/ink377.xml"/><Relationship Id="rId17" Type="http://schemas.openxmlformats.org/officeDocument/2006/relationships/image" Target="../media/image368.png"/><Relationship Id="rId25" Type="http://schemas.openxmlformats.org/officeDocument/2006/relationships/image" Target="../media/image372.png"/><Relationship Id="rId2" Type="http://schemas.openxmlformats.org/officeDocument/2006/relationships/customXml" Target="../ink/ink372.xml"/><Relationship Id="rId16" Type="http://schemas.openxmlformats.org/officeDocument/2006/relationships/customXml" Target="../ink/ink379.xml"/><Relationship Id="rId20" Type="http://schemas.openxmlformats.org/officeDocument/2006/relationships/customXml" Target="../ink/ink38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4.xml"/><Relationship Id="rId11" Type="http://schemas.openxmlformats.org/officeDocument/2006/relationships/image" Target="../media/image365.png"/><Relationship Id="rId24" Type="http://schemas.openxmlformats.org/officeDocument/2006/relationships/customXml" Target="../ink/ink383.xml"/><Relationship Id="rId5" Type="http://schemas.openxmlformats.org/officeDocument/2006/relationships/image" Target="../media/image362.png"/><Relationship Id="rId15" Type="http://schemas.openxmlformats.org/officeDocument/2006/relationships/image" Target="../media/image367.png"/><Relationship Id="rId23" Type="http://schemas.openxmlformats.org/officeDocument/2006/relationships/image" Target="../media/image371.png"/><Relationship Id="rId10" Type="http://schemas.openxmlformats.org/officeDocument/2006/relationships/customXml" Target="../ink/ink376.xml"/><Relationship Id="rId19" Type="http://schemas.openxmlformats.org/officeDocument/2006/relationships/image" Target="../media/image369.png"/><Relationship Id="rId4" Type="http://schemas.openxmlformats.org/officeDocument/2006/relationships/customXml" Target="../ink/ink373.xml"/><Relationship Id="rId9" Type="http://schemas.openxmlformats.org/officeDocument/2006/relationships/image" Target="../media/image364.png"/><Relationship Id="rId14" Type="http://schemas.openxmlformats.org/officeDocument/2006/relationships/customXml" Target="../ink/ink378.xml"/><Relationship Id="rId22" Type="http://schemas.openxmlformats.org/officeDocument/2006/relationships/customXml" Target="../ink/ink382.xml"/><Relationship Id="rId27" Type="http://schemas.openxmlformats.org/officeDocument/2006/relationships/image" Target="../media/image37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88.xml"/><Relationship Id="rId13" Type="http://schemas.openxmlformats.org/officeDocument/2006/relationships/image" Target="../media/image379.png"/><Relationship Id="rId18" Type="http://schemas.openxmlformats.org/officeDocument/2006/relationships/customXml" Target="../ink/ink393.xml"/><Relationship Id="rId3" Type="http://schemas.openxmlformats.org/officeDocument/2006/relationships/image" Target="../media/image374.png"/><Relationship Id="rId21" Type="http://schemas.openxmlformats.org/officeDocument/2006/relationships/image" Target="../media/image383.png"/><Relationship Id="rId7" Type="http://schemas.openxmlformats.org/officeDocument/2006/relationships/image" Target="../media/image376.png"/><Relationship Id="rId12" Type="http://schemas.openxmlformats.org/officeDocument/2006/relationships/customXml" Target="../ink/ink390.xml"/><Relationship Id="rId17" Type="http://schemas.openxmlformats.org/officeDocument/2006/relationships/image" Target="../media/image381.png"/><Relationship Id="rId2" Type="http://schemas.openxmlformats.org/officeDocument/2006/relationships/customXml" Target="../ink/ink385.xml"/><Relationship Id="rId16" Type="http://schemas.openxmlformats.org/officeDocument/2006/relationships/customXml" Target="../ink/ink392.xml"/><Relationship Id="rId20" Type="http://schemas.openxmlformats.org/officeDocument/2006/relationships/customXml" Target="../ink/ink39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87.xml"/><Relationship Id="rId11" Type="http://schemas.openxmlformats.org/officeDocument/2006/relationships/image" Target="../media/image378.png"/><Relationship Id="rId5" Type="http://schemas.openxmlformats.org/officeDocument/2006/relationships/image" Target="../media/image375.png"/><Relationship Id="rId15" Type="http://schemas.openxmlformats.org/officeDocument/2006/relationships/image" Target="../media/image380.png"/><Relationship Id="rId10" Type="http://schemas.openxmlformats.org/officeDocument/2006/relationships/customXml" Target="../ink/ink389.xml"/><Relationship Id="rId19" Type="http://schemas.openxmlformats.org/officeDocument/2006/relationships/image" Target="../media/image382.png"/><Relationship Id="rId4" Type="http://schemas.openxmlformats.org/officeDocument/2006/relationships/customXml" Target="../ink/ink386.xml"/><Relationship Id="rId9" Type="http://schemas.openxmlformats.org/officeDocument/2006/relationships/image" Target="../media/image377.png"/><Relationship Id="rId14" Type="http://schemas.openxmlformats.org/officeDocument/2006/relationships/customXml" Target="../ink/ink39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1.png"/><Relationship Id="rId299" Type="http://schemas.openxmlformats.org/officeDocument/2006/relationships/image" Target="../media/image531.png"/><Relationship Id="rId21" Type="http://schemas.openxmlformats.org/officeDocument/2006/relationships/image" Target="../media/image393.png"/><Relationship Id="rId63" Type="http://schemas.openxmlformats.org/officeDocument/2006/relationships/image" Target="../media/image414.png"/><Relationship Id="rId159" Type="http://schemas.openxmlformats.org/officeDocument/2006/relationships/image" Target="../media/image461.png"/><Relationship Id="rId324" Type="http://schemas.openxmlformats.org/officeDocument/2006/relationships/customXml" Target="../ink/ink556.xml"/><Relationship Id="rId366" Type="http://schemas.openxmlformats.org/officeDocument/2006/relationships/customXml" Target="../ink/ink577.xml"/><Relationship Id="rId170" Type="http://schemas.openxmlformats.org/officeDocument/2006/relationships/customXml" Target="../ink/ink479.xml"/><Relationship Id="rId226" Type="http://schemas.openxmlformats.org/officeDocument/2006/relationships/customXml" Target="../ink/ink507.xml"/><Relationship Id="rId433" Type="http://schemas.openxmlformats.org/officeDocument/2006/relationships/image" Target="../media/image598.png"/><Relationship Id="rId268" Type="http://schemas.openxmlformats.org/officeDocument/2006/relationships/customXml" Target="../ink/ink528.xml"/><Relationship Id="rId32" Type="http://schemas.openxmlformats.org/officeDocument/2006/relationships/customXml" Target="../ink/ink410.xml"/><Relationship Id="rId74" Type="http://schemas.openxmlformats.org/officeDocument/2006/relationships/customXml" Target="../ink/ink431.xml"/><Relationship Id="rId128" Type="http://schemas.openxmlformats.org/officeDocument/2006/relationships/customXml" Target="../ink/ink458.xml"/><Relationship Id="rId335" Type="http://schemas.openxmlformats.org/officeDocument/2006/relationships/image" Target="../media/image549.png"/><Relationship Id="rId377" Type="http://schemas.openxmlformats.org/officeDocument/2006/relationships/image" Target="../media/image570.png"/><Relationship Id="rId5" Type="http://schemas.openxmlformats.org/officeDocument/2006/relationships/image" Target="../media/image385.png"/><Relationship Id="rId181" Type="http://schemas.openxmlformats.org/officeDocument/2006/relationships/image" Target="../media/image472.png"/><Relationship Id="rId237" Type="http://schemas.openxmlformats.org/officeDocument/2006/relationships/image" Target="../media/image500.png"/><Relationship Id="rId402" Type="http://schemas.openxmlformats.org/officeDocument/2006/relationships/customXml" Target="../ink/ink595.xml"/><Relationship Id="rId279" Type="http://schemas.openxmlformats.org/officeDocument/2006/relationships/image" Target="../media/image521.png"/><Relationship Id="rId444" Type="http://schemas.openxmlformats.org/officeDocument/2006/relationships/customXml" Target="../ink/ink616.xml"/><Relationship Id="rId43" Type="http://schemas.openxmlformats.org/officeDocument/2006/relationships/image" Target="../media/image404.png"/><Relationship Id="rId139" Type="http://schemas.openxmlformats.org/officeDocument/2006/relationships/image" Target="../media/image451.png"/><Relationship Id="rId290" Type="http://schemas.openxmlformats.org/officeDocument/2006/relationships/customXml" Target="../ink/ink539.xml"/><Relationship Id="rId304" Type="http://schemas.openxmlformats.org/officeDocument/2006/relationships/customXml" Target="../ink/ink546.xml"/><Relationship Id="rId346" Type="http://schemas.openxmlformats.org/officeDocument/2006/relationships/customXml" Target="../ink/ink567.xml"/><Relationship Id="rId388" Type="http://schemas.openxmlformats.org/officeDocument/2006/relationships/customXml" Target="../ink/ink588.xml"/><Relationship Id="rId85" Type="http://schemas.openxmlformats.org/officeDocument/2006/relationships/image" Target="../media/image425.png"/><Relationship Id="rId150" Type="http://schemas.openxmlformats.org/officeDocument/2006/relationships/customXml" Target="../ink/ink469.xml"/><Relationship Id="rId192" Type="http://schemas.openxmlformats.org/officeDocument/2006/relationships/customXml" Target="../ink/ink490.xml"/><Relationship Id="rId206" Type="http://schemas.openxmlformats.org/officeDocument/2006/relationships/customXml" Target="../ink/ink497.xml"/><Relationship Id="rId413" Type="http://schemas.openxmlformats.org/officeDocument/2006/relationships/image" Target="../media/image588.png"/><Relationship Id="rId248" Type="http://schemas.openxmlformats.org/officeDocument/2006/relationships/customXml" Target="../ink/ink518.xml"/><Relationship Id="rId455" Type="http://schemas.openxmlformats.org/officeDocument/2006/relationships/image" Target="../media/image609.png"/><Relationship Id="rId12" Type="http://schemas.openxmlformats.org/officeDocument/2006/relationships/customXml" Target="../ink/ink400.xml"/><Relationship Id="rId108" Type="http://schemas.openxmlformats.org/officeDocument/2006/relationships/customXml" Target="../ink/ink448.xml"/><Relationship Id="rId315" Type="http://schemas.openxmlformats.org/officeDocument/2006/relationships/image" Target="../media/image539.png"/><Relationship Id="rId357" Type="http://schemas.openxmlformats.org/officeDocument/2006/relationships/image" Target="../media/image560.png"/><Relationship Id="rId54" Type="http://schemas.openxmlformats.org/officeDocument/2006/relationships/customXml" Target="../ink/ink421.xml"/><Relationship Id="rId96" Type="http://schemas.openxmlformats.org/officeDocument/2006/relationships/customXml" Target="../ink/ink442.xml"/><Relationship Id="rId161" Type="http://schemas.openxmlformats.org/officeDocument/2006/relationships/image" Target="../media/image462.png"/><Relationship Id="rId217" Type="http://schemas.openxmlformats.org/officeDocument/2006/relationships/image" Target="../media/image490.png"/><Relationship Id="rId399" Type="http://schemas.openxmlformats.org/officeDocument/2006/relationships/image" Target="../media/image581.png"/><Relationship Id="rId259" Type="http://schemas.openxmlformats.org/officeDocument/2006/relationships/image" Target="../media/image511.png"/><Relationship Id="rId424" Type="http://schemas.openxmlformats.org/officeDocument/2006/relationships/customXml" Target="../ink/ink606.xml"/><Relationship Id="rId23" Type="http://schemas.openxmlformats.org/officeDocument/2006/relationships/image" Target="../media/image394.png"/><Relationship Id="rId119" Type="http://schemas.openxmlformats.org/officeDocument/2006/relationships/image" Target="../media/image442.png"/><Relationship Id="rId270" Type="http://schemas.openxmlformats.org/officeDocument/2006/relationships/customXml" Target="../ink/ink529.xml"/><Relationship Id="rId326" Type="http://schemas.openxmlformats.org/officeDocument/2006/relationships/customXml" Target="../ink/ink557.xml"/><Relationship Id="rId65" Type="http://schemas.openxmlformats.org/officeDocument/2006/relationships/image" Target="../media/image415.png"/><Relationship Id="rId130" Type="http://schemas.openxmlformats.org/officeDocument/2006/relationships/customXml" Target="../ink/ink459.xml"/><Relationship Id="rId368" Type="http://schemas.openxmlformats.org/officeDocument/2006/relationships/customXml" Target="../ink/ink578.xml"/><Relationship Id="rId172" Type="http://schemas.openxmlformats.org/officeDocument/2006/relationships/customXml" Target="../ink/ink480.xml"/><Relationship Id="rId228" Type="http://schemas.openxmlformats.org/officeDocument/2006/relationships/customXml" Target="../ink/ink508.xml"/><Relationship Id="rId435" Type="http://schemas.openxmlformats.org/officeDocument/2006/relationships/image" Target="../media/image599.png"/><Relationship Id="rId281" Type="http://schemas.openxmlformats.org/officeDocument/2006/relationships/image" Target="../media/image522.png"/><Relationship Id="rId337" Type="http://schemas.openxmlformats.org/officeDocument/2006/relationships/image" Target="../media/image550.png"/><Relationship Id="rId34" Type="http://schemas.openxmlformats.org/officeDocument/2006/relationships/customXml" Target="../ink/ink411.xml"/><Relationship Id="rId76" Type="http://schemas.openxmlformats.org/officeDocument/2006/relationships/customXml" Target="../ink/ink432.xml"/><Relationship Id="rId141" Type="http://schemas.openxmlformats.org/officeDocument/2006/relationships/image" Target="../media/image452.png"/><Relationship Id="rId379" Type="http://schemas.openxmlformats.org/officeDocument/2006/relationships/image" Target="../media/image571.png"/><Relationship Id="rId7" Type="http://schemas.openxmlformats.org/officeDocument/2006/relationships/image" Target="../media/image386.png"/><Relationship Id="rId183" Type="http://schemas.openxmlformats.org/officeDocument/2006/relationships/image" Target="../media/image473.png"/><Relationship Id="rId239" Type="http://schemas.openxmlformats.org/officeDocument/2006/relationships/image" Target="../media/image501.png"/><Relationship Id="rId390" Type="http://schemas.openxmlformats.org/officeDocument/2006/relationships/customXml" Target="../ink/ink589.xml"/><Relationship Id="rId404" Type="http://schemas.openxmlformats.org/officeDocument/2006/relationships/customXml" Target="../ink/ink596.xml"/><Relationship Id="rId446" Type="http://schemas.openxmlformats.org/officeDocument/2006/relationships/customXml" Target="../ink/ink617.xml"/><Relationship Id="rId250" Type="http://schemas.openxmlformats.org/officeDocument/2006/relationships/customXml" Target="../ink/ink519.xml"/><Relationship Id="rId292" Type="http://schemas.openxmlformats.org/officeDocument/2006/relationships/customXml" Target="../ink/ink540.xml"/><Relationship Id="rId306" Type="http://schemas.openxmlformats.org/officeDocument/2006/relationships/customXml" Target="../ink/ink547.xml"/><Relationship Id="rId45" Type="http://schemas.openxmlformats.org/officeDocument/2006/relationships/image" Target="../media/image405.png"/><Relationship Id="rId87" Type="http://schemas.openxmlformats.org/officeDocument/2006/relationships/image" Target="../media/image426.png"/><Relationship Id="rId110" Type="http://schemas.openxmlformats.org/officeDocument/2006/relationships/customXml" Target="../ink/ink449.xml"/><Relationship Id="rId348" Type="http://schemas.openxmlformats.org/officeDocument/2006/relationships/customXml" Target="../ink/ink568.xml"/><Relationship Id="rId152" Type="http://schemas.openxmlformats.org/officeDocument/2006/relationships/customXml" Target="../ink/ink470.xml"/><Relationship Id="rId194" Type="http://schemas.openxmlformats.org/officeDocument/2006/relationships/customXml" Target="../ink/ink491.xml"/><Relationship Id="rId208" Type="http://schemas.openxmlformats.org/officeDocument/2006/relationships/customXml" Target="../ink/ink498.xml"/><Relationship Id="rId415" Type="http://schemas.openxmlformats.org/officeDocument/2006/relationships/image" Target="../media/image589.png"/><Relationship Id="rId457" Type="http://schemas.openxmlformats.org/officeDocument/2006/relationships/image" Target="../media/image610.png"/><Relationship Id="rId261" Type="http://schemas.openxmlformats.org/officeDocument/2006/relationships/image" Target="../media/image512.png"/><Relationship Id="rId14" Type="http://schemas.openxmlformats.org/officeDocument/2006/relationships/customXml" Target="../ink/ink401.xml"/><Relationship Id="rId56" Type="http://schemas.openxmlformats.org/officeDocument/2006/relationships/customXml" Target="../ink/ink422.xml"/><Relationship Id="rId317" Type="http://schemas.openxmlformats.org/officeDocument/2006/relationships/image" Target="../media/image540.png"/><Relationship Id="rId359" Type="http://schemas.openxmlformats.org/officeDocument/2006/relationships/image" Target="../media/image561.png"/><Relationship Id="rId98" Type="http://schemas.openxmlformats.org/officeDocument/2006/relationships/customXml" Target="../ink/ink443.xml"/><Relationship Id="rId121" Type="http://schemas.openxmlformats.org/officeDocument/2006/relationships/image" Target="../media/image443.png"/><Relationship Id="rId163" Type="http://schemas.openxmlformats.org/officeDocument/2006/relationships/image" Target="../media/image463.png"/><Relationship Id="rId219" Type="http://schemas.openxmlformats.org/officeDocument/2006/relationships/image" Target="../media/image491.png"/><Relationship Id="rId370" Type="http://schemas.openxmlformats.org/officeDocument/2006/relationships/customXml" Target="../ink/ink579.xml"/><Relationship Id="rId426" Type="http://schemas.openxmlformats.org/officeDocument/2006/relationships/customXml" Target="../ink/ink607.xml"/><Relationship Id="rId230" Type="http://schemas.openxmlformats.org/officeDocument/2006/relationships/customXml" Target="../ink/ink509.xml"/><Relationship Id="rId25" Type="http://schemas.openxmlformats.org/officeDocument/2006/relationships/image" Target="../media/image395.png"/><Relationship Id="rId67" Type="http://schemas.openxmlformats.org/officeDocument/2006/relationships/image" Target="../media/image416.png"/><Relationship Id="rId272" Type="http://schemas.openxmlformats.org/officeDocument/2006/relationships/customXml" Target="../ink/ink530.xml"/><Relationship Id="rId328" Type="http://schemas.openxmlformats.org/officeDocument/2006/relationships/customXml" Target="../ink/ink558.xml"/><Relationship Id="rId132" Type="http://schemas.openxmlformats.org/officeDocument/2006/relationships/customXml" Target="../ink/ink460.xml"/><Relationship Id="rId174" Type="http://schemas.openxmlformats.org/officeDocument/2006/relationships/customXml" Target="../ink/ink481.xml"/><Relationship Id="rId381" Type="http://schemas.openxmlformats.org/officeDocument/2006/relationships/image" Target="../media/image572.png"/><Relationship Id="rId241" Type="http://schemas.openxmlformats.org/officeDocument/2006/relationships/image" Target="../media/image502.png"/><Relationship Id="rId437" Type="http://schemas.openxmlformats.org/officeDocument/2006/relationships/image" Target="../media/image600.png"/><Relationship Id="rId36" Type="http://schemas.openxmlformats.org/officeDocument/2006/relationships/customXml" Target="../ink/ink412.xml"/><Relationship Id="rId283" Type="http://schemas.openxmlformats.org/officeDocument/2006/relationships/image" Target="../media/image523.png"/><Relationship Id="rId339" Type="http://schemas.openxmlformats.org/officeDocument/2006/relationships/image" Target="../media/image551.png"/><Relationship Id="rId78" Type="http://schemas.openxmlformats.org/officeDocument/2006/relationships/customXml" Target="../ink/ink433.xml"/><Relationship Id="rId101" Type="http://schemas.openxmlformats.org/officeDocument/2006/relationships/image" Target="../media/image433.png"/><Relationship Id="rId143" Type="http://schemas.openxmlformats.org/officeDocument/2006/relationships/image" Target="../media/image453.png"/><Relationship Id="rId185" Type="http://schemas.openxmlformats.org/officeDocument/2006/relationships/image" Target="../media/image474.png"/><Relationship Id="rId350" Type="http://schemas.openxmlformats.org/officeDocument/2006/relationships/customXml" Target="../ink/ink569.xml"/><Relationship Id="rId406" Type="http://schemas.openxmlformats.org/officeDocument/2006/relationships/customXml" Target="../ink/ink597.xml"/><Relationship Id="rId9" Type="http://schemas.openxmlformats.org/officeDocument/2006/relationships/image" Target="../media/image387.png"/><Relationship Id="rId210" Type="http://schemas.openxmlformats.org/officeDocument/2006/relationships/customXml" Target="../ink/ink499.xml"/><Relationship Id="rId392" Type="http://schemas.openxmlformats.org/officeDocument/2006/relationships/customXml" Target="../ink/ink590.xml"/><Relationship Id="rId448" Type="http://schemas.openxmlformats.org/officeDocument/2006/relationships/customXml" Target="../ink/ink618.xml"/><Relationship Id="rId252" Type="http://schemas.openxmlformats.org/officeDocument/2006/relationships/customXml" Target="../ink/ink520.xml"/><Relationship Id="rId294" Type="http://schemas.openxmlformats.org/officeDocument/2006/relationships/customXml" Target="../ink/ink541.xml"/><Relationship Id="rId308" Type="http://schemas.openxmlformats.org/officeDocument/2006/relationships/customXml" Target="../ink/ink548.xml"/><Relationship Id="rId47" Type="http://schemas.openxmlformats.org/officeDocument/2006/relationships/image" Target="../media/image406.png"/><Relationship Id="rId89" Type="http://schemas.openxmlformats.org/officeDocument/2006/relationships/image" Target="../media/image427.png"/><Relationship Id="rId112" Type="http://schemas.openxmlformats.org/officeDocument/2006/relationships/customXml" Target="../ink/ink450.xml"/><Relationship Id="rId154" Type="http://schemas.openxmlformats.org/officeDocument/2006/relationships/customXml" Target="../ink/ink471.xml"/><Relationship Id="rId361" Type="http://schemas.openxmlformats.org/officeDocument/2006/relationships/image" Target="../media/image562.png"/><Relationship Id="rId196" Type="http://schemas.openxmlformats.org/officeDocument/2006/relationships/customXml" Target="../ink/ink492.xml"/><Relationship Id="rId417" Type="http://schemas.openxmlformats.org/officeDocument/2006/relationships/image" Target="../media/image590.png"/><Relationship Id="rId459" Type="http://schemas.openxmlformats.org/officeDocument/2006/relationships/image" Target="../media/image611.png"/><Relationship Id="rId16" Type="http://schemas.openxmlformats.org/officeDocument/2006/relationships/customXml" Target="../ink/ink402.xml"/><Relationship Id="rId221" Type="http://schemas.openxmlformats.org/officeDocument/2006/relationships/image" Target="../media/image492.png"/><Relationship Id="rId263" Type="http://schemas.openxmlformats.org/officeDocument/2006/relationships/image" Target="../media/image513.png"/><Relationship Id="rId319" Type="http://schemas.openxmlformats.org/officeDocument/2006/relationships/image" Target="../media/image541.png"/><Relationship Id="rId58" Type="http://schemas.openxmlformats.org/officeDocument/2006/relationships/customXml" Target="../ink/ink423.xml"/><Relationship Id="rId123" Type="http://schemas.openxmlformats.org/officeDocument/2006/relationships/image" Target="../media/image444.png"/><Relationship Id="rId330" Type="http://schemas.openxmlformats.org/officeDocument/2006/relationships/customXml" Target="../ink/ink559.xml"/><Relationship Id="rId165" Type="http://schemas.openxmlformats.org/officeDocument/2006/relationships/image" Target="../media/image464.png"/><Relationship Id="rId372" Type="http://schemas.openxmlformats.org/officeDocument/2006/relationships/customXml" Target="../ink/ink580.xml"/><Relationship Id="rId428" Type="http://schemas.openxmlformats.org/officeDocument/2006/relationships/customXml" Target="../ink/ink608.xml"/><Relationship Id="rId232" Type="http://schemas.openxmlformats.org/officeDocument/2006/relationships/customXml" Target="../ink/ink510.xml"/><Relationship Id="rId274" Type="http://schemas.openxmlformats.org/officeDocument/2006/relationships/customXml" Target="../ink/ink531.xml"/><Relationship Id="rId27" Type="http://schemas.openxmlformats.org/officeDocument/2006/relationships/image" Target="../media/image396.png"/><Relationship Id="rId69" Type="http://schemas.openxmlformats.org/officeDocument/2006/relationships/image" Target="../media/image417.png"/><Relationship Id="rId134" Type="http://schemas.openxmlformats.org/officeDocument/2006/relationships/customXml" Target="../ink/ink461.xml"/><Relationship Id="rId80" Type="http://schemas.openxmlformats.org/officeDocument/2006/relationships/customXml" Target="../ink/ink434.xml"/><Relationship Id="rId176" Type="http://schemas.openxmlformats.org/officeDocument/2006/relationships/customXml" Target="../ink/ink482.xml"/><Relationship Id="rId341" Type="http://schemas.openxmlformats.org/officeDocument/2006/relationships/image" Target="../media/image552.png"/><Relationship Id="rId383" Type="http://schemas.openxmlformats.org/officeDocument/2006/relationships/image" Target="../media/image573.png"/><Relationship Id="rId439" Type="http://schemas.openxmlformats.org/officeDocument/2006/relationships/image" Target="../media/image601.png"/><Relationship Id="rId201" Type="http://schemas.openxmlformats.org/officeDocument/2006/relationships/image" Target="../media/image482.png"/><Relationship Id="rId243" Type="http://schemas.openxmlformats.org/officeDocument/2006/relationships/image" Target="../media/image503.png"/><Relationship Id="rId285" Type="http://schemas.openxmlformats.org/officeDocument/2006/relationships/image" Target="../media/image524.png"/><Relationship Id="rId450" Type="http://schemas.openxmlformats.org/officeDocument/2006/relationships/customXml" Target="../ink/ink619.xml"/><Relationship Id="rId38" Type="http://schemas.openxmlformats.org/officeDocument/2006/relationships/customXml" Target="../ink/ink413.xml"/><Relationship Id="rId103" Type="http://schemas.openxmlformats.org/officeDocument/2006/relationships/image" Target="../media/image434.png"/><Relationship Id="rId310" Type="http://schemas.openxmlformats.org/officeDocument/2006/relationships/customXml" Target="../ink/ink549.xml"/><Relationship Id="rId91" Type="http://schemas.openxmlformats.org/officeDocument/2006/relationships/image" Target="../media/image428.png"/><Relationship Id="rId145" Type="http://schemas.openxmlformats.org/officeDocument/2006/relationships/image" Target="../media/image454.png"/><Relationship Id="rId187" Type="http://schemas.openxmlformats.org/officeDocument/2006/relationships/image" Target="../media/image475.png"/><Relationship Id="rId352" Type="http://schemas.openxmlformats.org/officeDocument/2006/relationships/customXml" Target="../ink/ink570.xml"/><Relationship Id="rId394" Type="http://schemas.openxmlformats.org/officeDocument/2006/relationships/customXml" Target="../ink/ink591.xml"/><Relationship Id="rId408" Type="http://schemas.openxmlformats.org/officeDocument/2006/relationships/customXml" Target="../ink/ink598.xml"/><Relationship Id="rId212" Type="http://schemas.openxmlformats.org/officeDocument/2006/relationships/customXml" Target="../ink/ink500.xml"/><Relationship Id="rId254" Type="http://schemas.openxmlformats.org/officeDocument/2006/relationships/customXml" Target="../ink/ink521.xml"/><Relationship Id="rId49" Type="http://schemas.openxmlformats.org/officeDocument/2006/relationships/image" Target="../media/image407.png"/><Relationship Id="rId114" Type="http://schemas.openxmlformats.org/officeDocument/2006/relationships/customXml" Target="../ink/ink451.xml"/><Relationship Id="rId296" Type="http://schemas.openxmlformats.org/officeDocument/2006/relationships/customXml" Target="../ink/ink542.xml"/><Relationship Id="rId60" Type="http://schemas.openxmlformats.org/officeDocument/2006/relationships/customXml" Target="../ink/ink424.xml"/><Relationship Id="rId156" Type="http://schemas.openxmlformats.org/officeDocument/2006/relationships/customXml" Target="../ink/ink472.xml"/><Relationship Id="rId198" Type="http://schemas.openxmlformats.org/officeDocument/2006/relationships/customXml" Target="../ink/ink493.xml"/><Relationship Id="rId321" Type="http://schemas.openxmlformats.org/officeDocument/2006/relationships/image" Target="../media/image542.png"/><Relationship Id="rId363" Type="http://schemas.openxmlformats.org/officeDocument/2006/relationships/image" Target="../media/image563.png"/><Relationship Id="rId419" Type="http://schemas.openxmlformats.org/officeDocument/2006/relationships/image" Target="../media/image591.png"/><Relationship Id="rId223" Type="http://schemas.openxmlformats.org/officeDocument/2006/relationships/image" Target="../media/image493.png"/><Relationship Id="rId430" Type="http://schemas.openxmlformats.org/officeDocument/2006/relationships/customXml" Target="../ink/ink609.xml"/><Relationship Id="rId18" Type="http://schemas.openxmlformats.org/officeDocument/2006/relationships/customXml" Target="../ink/ink403.xml"/><Relationship Id="rId265" Type="http://schemas.openxmlformats.org/officeDocument/2006/relationships/image" Target="../media/image514.png"/><Relationship Id="rId125" Type="http://schemas.openxmlformats.org/officeDocument/2006/relationships/image" Target="../media/image445.png"/><Relationship Id="rId167" Type="http://schemas.openxmlformats.org/officeDocument/2006/relationships/image" Target="../media/image465.png"/><Relationship Id="rId332" Type="http://schemas.openxmlformats.org/officeDocument/2006/relationships/customXml" Target="../ink/ink560.xml"/><Relationship Id="rId374" Type="http://schemas.openxmlformats.org/officeDocument/2006/relationships/customXml" Target="../ink/ink581.xml"/><Relationship Id="rId71" Type="http://schemas.openxmlformats.org/officeDocument/2006/relationships/image" Target="../media/image418.png"/><Relationship Id="rId234" Type="http://schemas.openxmlformats.org/officeDocument/2006/relationships/customXml" Target="../ink/ink511.xml"/><Relationship Id="rId2" Type="http://schemas.openxmlformats.org/officeDocument/2006/relationships/customXml" Target="../ink/ink395.xml"/><Relationship Id="rId29" Type="http://schemas.openxmlformats.org/officeDocument/2006/relationships/image" Target="../media/image397.png"/><Relationship Id="rId255" Type="http://schemas.openxmlformats.org/officeDocument/2006/relationships/image" Target="../media/image509.png"/><Relationship Id="rId276" Type="http://schemas.openxmlformats.org/officeDocument/2006/relationships/customXml" Target="../ink/ink532.xml"/><Relationship Id="rId297" Type="http://schemas.openxmlformats.org/officeDocument/2006/relationships/image" Target="../media/image530.png"/><Relationship Id="rId441" Type="http://schemas.openxmlformats.org/officeDocument/2006/relationships/image" Target="../media/image602.png"/><Relationship Id="rId40" Type="http://schemas.openxmlformats.org/officeDocument/2006/relationships/customXml" Target="../ink/ink414.xml"/><Relationship Id="rId115" Type="http://schemas.openxmlformats.org/officeDocument/2006/relationships/image" Target="../media/image440.png"/><Relationship Id="rId136" Type="http://schemas.openxmlformats.org/officeDocument/2006/relationships/customXml" Target="../ink/ink462.xml"/><Relationship Id="rId157" Type="http://schemas.openxmlformats.org/officeDocument/2006/relationships/image" Target="../media/image460.png"/><Relationship Id="rId178" Type="http://schemas.openxmlformats.org/officeDocument/2006/relationships/customXml" Target="../ink/ink483.xml"/><Relationship Id="rId301" Type="http://schemas.openxmlformats.org/officeDocument/2006/relationships/image" Target="../media/image532.png"/><Relationship Id="rId322" Type="http://schemas.openxmlformats.org/officeDocument/2006/relationships/customXml" Target="../ink/ink555.xml"/><Relationship Id="rId343" Type="http://schemas.openxmlformats.org/officeDocument/2006/relationships/image" Target="../media/image553.png"/><Relationship Id="rId364" Type="http://schemas.openxmlformats.org/officeDocument/2006/relationships/customXml" Target="../ink/ink576.xml"/><Relationship Id="rId61" Type="http://schemas.openxmlformats.org/officeDocument/2006/relationships/image" Target="../media/image413.png"/><Relationship Id="rId82" Type="http://schemas.openxmlformats.org/officeDocument/2006/relationships/customXml" Target="../ink/ink435.xml"/><Relationship Id="rId199" Type="http://schemas.openxmlformats.org/officeDocument/2006/relationships/image" Target="../media/image481.png"/><Relationship Id="rId203" Type="http://schemas.openxmlformats.org/officeDocument/2006/relationships/image" Target="../media/image483.png"/><Relationship Id="rId385" Type="http://schemas.openxmlformats.org/officeDocument/2006/relationships/image" Target="../media/image574.png"/><Relationship Id="rId19" Type="http://schemas.openxmlformats.org/officeDocument/2006/relationships/image" Target="../media/image392.png"/><Relationship Id="rId224" Type="http://schemas.openxmlformats.org/officeDocument/2006/relationships/customXml" Target="../ink/ink506.xml"/><Relationship Id="rId245" Type="http://schemas.openxmlformats.org/officeDocument/2006/relationships/image" Target="../media/image504.png"/><Relationship Id="rId266" Type="http://schemas.openxmlformats.org/officeDocument/2006/relationships/customXml" Target="../ink/ink527.xml"/><Relationship Id="rId287" Type="http://schemas.openxmlformats.org/officeDocument/2006/relationships/image" Target="../media/image525.png"/><Relationship Id="rId410" Type="http://schemas.openxmlformats.org/officeDocument/2006/relationships/customXml" Target="../ink/ink599.xml"/><Relationship Id="rId431" Type="http://schemas.openxmlformats.org/officeDocument/2006/relationships/image" Target="../media/image597.png"/><Relationship Id="rId452" Type="http://schemas.openxmlformats.org/officeDocument/2006/relationships/customXml" Target="../ink/ink620.xml"/><Relationship Id="rId30" Type="http://schemas.openxmlformats.org/officeDocument/2006/relationships/customXml" Target="../ink/ink409.xml"/><Relationship Id="rId105" Type="http://schemas.openxmlformats.org/officeDocument/2006/relationships/image" Target="../media/image435.png"/><Relationship Id="rId126" Type="http://schemas.openxmlformats.org/officeDocument/2006/relationships/customXml" Target="../ink/ink457.xml"/><Relationship Id="rId147" Type="http://schemas.openxmlformats.org/officeDocument/2006/relationships/image" Target="../media/image455.png"/><Relationship Id="rId168" Type="http://schemas.openxmlformats.org/officeDocument/2006/relationships/customXml" Target="../ink/ink478.xml"/><Relationship Id="rId312" Type="http://schemas.openxmlformats.org/officeDocument/2006/relationships/customXml" Target="../ink/ink550.xml"/><Relationship Id="rId333" Type="http://schemas.openxmlformats.org/officeDocument/2006/relationships/image" Target="../media/image548.png"/><Relationship Id="rId354" Type="http://schemas.openxmlformats.org/officeDocument/2006/relationships/customXml" Target="../ink/ink571.xml"/><Relationship Id="rId51" Type="http://schemas.openxmlformats.org/officeDocument/2006/relationships/image" Target="../media/image408.png"/><Relationship Id="rId72" Type="http://schemas.openxmlformats.org/officeDocument/2006/relationships/customXml" Target="../ink/ink430.xml"/><Relationship Id="rId93" Type="http://schemas.openxmlformats.org/officeDocument/2006/relationships/image" Target="../media/image429.png"/><Relationship Id="rId189" Type="http://schemas.openxmlformats.org/officeDocument/2006/relationships/image" Target="../media/image476.png"/><Relationship Id="rId375" Type="http://schemas.openxmlformats.org/officeDocument/2006/relationships/image" Target="../media/image569.png"/><Relationship Id="rId396" Type="http://schemas.openxmlformats.org/officeDocument/2006/relationships/customXml" Target="../ink/ink592.xml"/><Relationship Id="rId3" Type="http://schemas.openxmlformats.org/officeDocument/2006/relationships/image" Target="../media/image384.png"/><Relationship Id="rId214" Type="http://schemas.openxmlformats.org/officeDocument/2006/relationships/customXml" Target="../ink/ink501.xml"/><Relationship Id="rId235" Type="http://schemas.openxmlformats.org/officeDocument/2006/relationships/image" Target="../media/image499.png"/><Relationship Id="rId256" Type="http://schemas.openxmlformats.org/officeDocument/2006/relationships/customXml" Target="../ink/ink522.xml"/><Relationship Id="rId277" Type="http://schemas.openxmlformats.org/officeDocument/2006/relationships/image" Target="../media/image520.png"/><Relationship Id="rId298" Type="http://schemas.openxmlformats.org/officeDocument/2006/relationships/customXml" Target="../ink/ink543.xml"/><Relationship Id="rId400" Type="http://schemas.openxmlformats.org/officeDocument/2006/relationships/customXml" Target="../ink/ink594.xml"/><Relationship Id="rId421" Type="http://schemas.openxmlformats.org/officeDocument/2006/relationships/image" Target="../media/image592.png"/><Relationship Id="rId442" Type="http://schemas.openxmlformats.org/officeDocument/2006/relationships/customXml" Target="../ink/ink615.xml"/><Relationship Id="rId116" Type="http://schemas.openxmlformats.org/officeDocument/2006/relationships/customXml" Target="../ink/ink452.xml"/><Relationship Id="rId137" Type="http://schemas.openxmlformats.org/officeDocument/2006/relationships/image" Target="../media/image175.png"/><Relationship Id="rId158" Type="http://schemas.openxmlformats.org/officeDocument/2006/relationships/customXml" Target="../ink/ink473.xml"/><Relationship Id="rId302" Type="http://schemas.openxmlformats.org/officeDocument/2006/relationships/customXml" Target="../ink/ink545.xml"/><Relationship Id="rId323" Type="http://schemas.openxmlformats.org/officeDocument/2006/relationships/image" Target="../media/image543.png"/><Relationship Id="rId344" Type="http://schemas.openxmlformats.org/officeDocument/2006/relationships/customXml" Target="../ink/ink566.xml"/><Relationship Id="rId20" Type="http://schemas.openxmlformats.org/officeDocument/2006/relationships/customXml" Target="../ink/ink404.xml"/><Relationship Id="rId41" Type="http://schemas.openxmlformats.org/officeDocument/2006/relationships/image" Target="../media/image403.png"/><Relationship Id="rId62" Type="http://schemas.openxmlformats.org/officeDocument/2006/relationships/customXml" Target="../ink/ink425.xml"/><Relationship Id="rId83" Type="http://schemas.openxmlformats.org/officeDocument/2006/relationships/image" Target="../media/image424.png"/><Relationship Id="rId179" Type="http://schemas.openxmlformats.org/officeDocument/2006/relationships/image" Target="../media/image471.png"/><Relationship Id="rId365" Type="http://schemas.openxmlformats.org/officeDocument/2006/relationships/image" Target="../media/image564.png"/><Relationship Id="rId386" Type="http://schemas.openxmlformats.org/officeDocument/2006/relationships/customXml" Target="../ink/ink587.xml"/><Relationship Id="rId190" Type="http://schemas.openxmlformats.org/officeDocument/2006/relationships/customXml" Target="../ink/ink489.xml"/><Relationship Id="rId204" Type="http://schemas.openxmlformats.org/officeDocument/2006/relationships/customXml" Target="../ink/ink496.xml"/><Relationship Id="rId225" Type="http://schemas.openxmlformats.org/officeDocument/2006/relationships/image" Target="../media/image494.png"/><Relationship Id="rId246" Type="http://schemas.openxmlformats.org/officeDocument/2006/relationships/customXml" Target="../ink/ink517.xml"/><Relationship Id="rId267" Type="http://schemas.openxmlformats.org/officeDocument/2006/relationships/image" Target="../media/image515.png"/><Relationship Id="rId288" Type="http://schemas.openxmlformats.org/officeDocument/2006/relationships/customXml" Target="../ink/ink538.xml"/><Relationship Id="rId411" Type="http://schemas.openxmlformats.org/officeDocument/2006/relationships/image" Target="../media/image587.png"/><Relationship Id="rId432" Type="http://schemas.openxmlformats.org/officeDocument/2006/relationships/customXml" Target="../ink/ink610.xml"/><Relationship Id="rId453" Type="http://schemas.openxmlformats.org/officeDocument/2006/relationships/image" Target="../media/image608.png"/><Relationship Id="rId106" Type="http://schemas.openxmlformats.org/officeDocument/2006/relationships/customXml" Target="../ink/ink447.xml"/><Relationship Id="rId127" Type="http://schemas.openxmlformats.org/officeDocument/2006/relationships/image" Target="../media/image446.png"/><Relationship Id="rId313" Type="http://schemas.openxmlformats.org/officeDocument/2006/relationships/image" Target="../media/image538.png"/><Relationship Id="rId10" Type="http://schemas.openxmlformats.org/officeDocument/2006/relationships/customXml" Target="../ink/ink399.xml"/><Relationship Id="rId31" Type="http://schemas.openxmlformats.org/officeDocument/2006/relationships/image" Target="../media/image398.png"/><Relationship Id="rId52" Type="http://schemas.openxmlformats.org/officeDocument/2006/relationships/customXml" Target="../ink/ink420.xml"/><Relationship Id="rId73" Type="http://schemas.openxmlformats.org/officeDocument/2006/relationships/image" Target="../media/image419.png"/><Relationship Id="rId94" Type="http://schemas.openxmlformats.org/officeDocument/2006/relationships/customXml" Target="../ink/ink441.xml"/><Relationship Id="rId148" Type="http://schemas.openxmlformats.org/officeDocument/2006/relationships/customXml" Target="../ink/ink468.xml"/><Relationship Id="rId169" Type="http://schemas.openxmlformats.org/officeDocument/2006/relationships/image" Target="../media/image466.png"/><Relationship Id="rId334" Type="http://schemas.openxmlformats.org/officeDocument/2006/relationships/customXml" Target="../ink/ink561.xml"/><Relationship Id="rId355" Type="http://schemas.openxmlformats.org/officeDocument/2006/relationships/image" Target="../media/image559.png"/><Relationship Id="rId376" Type="http://schemas.openxmlformats.org/officeDocument/2006/relationships/customXml" Target="../ink/ink582.xml"/><Relationship Id="rId397" Type="http://schemas.openxmlformats.org/officeDocument/2006/relationships/image" Target="../media/image580.png"/><Relationship Id="rId4" Type="http://schemas.openxmlformats.org/officeDocument/2006/relationships/customXml" Target="../ink/ink396.xml"/><Relationship Id="rId180" Type="http://schemas.openxmlformats.org/officeDocument/2006/relationships/customXml" Target="../ink/ink484.xml"/><Relationship Id="rId215" Type="http://schemas.openxmlformats.org/officeDocument/2006/relationships/image" Target="../media/image489.png"/><Relationship Id="rId236" Type="http://schemas.openxmlformats.org/officeDocument/2006/relationships/customXml" Target="../ink/ink512.xml"/><Relationship Id="rId257" Type="http://schemas.openxmlformats.org/officeDocument/2006/relationships/image" Target="../media/image510.png"/><Relationship Id="rId278" Type="http://schemas.openxmlformats.org/officeDocument/2006/relationships/customXml" Target="../ink/ink533.xml"/><Relationship Id="rId401" Type="http://schemas.openxmlformats.org/officeDocument/2006/relationships/image" Target="../media/image582.png"/><Relationship Id="rId422" Type="http://schemas.openxmlformats.org/officeDocument/2006/relationships/customXml" Target="../ink/ink605.xml"/><Relationship Id="rId443" Type="http://schemas.openxmlformats.org/officeDocument/2006/relationships/image" Target="../media/image603.png"/><Relationship Id="rId303" Type="http://schemas.openxmlformats.org/officeDocument/2006/relationships/image" Target="../media/image533.png"/><Relationship Id="rId42" Type="http://schemas.openxmlformats.org/officeDocument/2006/relationships/customXml" Target="../ink/ink415.xml"/><Relationship Id="rId84" Type="http://schemas.openxmlformats.org/officeDocument/2006/relationships/customXml" Target="../ink/ink436.xml"/><Relationship Id="rId138" Type="http://schemas.openxmlformats.org/officeDocument/2006/relationships/customXml" Target="../ink/ink463.xml"/><Relationship Id="rId345" Type="http://schemas.openxmlformats.org/officeDocument/2006/relationships/image" Target="../media/image554.png"/><Relationship Id="rId387" Type="http://schemas.openxmlformats.org/officeDocument/2006/relationships/image" Target="../media/image575.png"/><Relationship Id="rId191" Type="http://schemas.openxmlformats.org/officeDocument/2006/relationships/image" Target="../media/image477.png"/><Relationship Id="rId205" Type="http://schemas.openxmlformats.org/officeDocument/2006/relationships/image" Target="../media/image484.png"/><Relationship Id="rId247" Type="http://schemas.openxmlformats.org/officeDocument/2006/relationships/image" Target="../media/image505.png"/><Relationship Id="rId412" Type="http://schemas.openxmlformats.org/officeDocument/2006/relationships/customXml" Target="../ink/ink600.xml"/><Relationship Id="rId107" Type="http://schemas.openxmlformats.org/officeDocument/2006/relationships/image" Target="../media/image436.png"/><Relationship Id="rId289" Type="http://schemas.openxmlformats.org/officeDocument/2006/relationships/image" Target="../media/image526.png"/><Relationship Id="rId454" Type="http://schemas.openxmlformats.org/officeDocument/2006/relationships/customXml" Target="../ink/ink621.xml"/><Relationship Id="rId11" Type="http://schemas.openxmlformats.org/officeDocument/2006/relationships/image" Target="../media/image388.png"/><Relationship Id="rId53" Type="http://schemas.openxmlformats.org/officeDocument/2006/relationships/image" Target="../media/image409.png"/><Relationship Id="rId149" Type="http://schemas.openxmlformats.org/officeDocument/2006/relationships/image" Target="../media/image456.png"/><Relationship Id="rId314" Type="http://schemas.openxmlformats.org/officeDocument/2006/relationships/customXml" Target="../ink/ink551.xml"/><Relationship Id="rId356" Type="http://schemas.openxmlformats.org/officeDocument/2006/relationships/customXml" Target="../ink/ink572.xml"/><Relationship Id="rId398" Type="http://schemas.openxmlformats.org/officeDocument/2006/relationships/customXml" Target="../ink/ink593.xml"/><Relationship Id="rId95" Type="http://schemas.openxmlformats.org/officeDocument/2006/relationships/image" Target="../media/image430.png"/><Relationship Id="rId160" Type="http://schemas.openxmlformats.org/officeDocument/2006/relationships/customXml" Target="../ink/ink474.xml"/><Relationship Id="rId216" Type="http://schemas.openxmlformats.org/officeDocument/2006/relationships/customXml" Target="../ink/ink502.xml"/><Relationship Id="rId423" Type="http://schemas.openxmlformats.org/officeDocument/2006/relationships/image" Target="../media/image593.png"/><Relationship Id="rId258" Type="http://schemas.openxmlformats.org/officeDocument/2006/relationships/customXml" Target="../ink/ink523.xml"/><Relationship Id="rId22" Type="http://schemas.openxmlformats.org/officeDocument/2006/relationships/customXml" Target="../ink/ink405.xml"/><Relationship Id="rId64" Type="http://schemas.openxmlformats.org/officeDocument/2006/relationships/customXml" Target="../ink/ink426.xml"/><Relationship Id="rId118" Type="http://schemas.openxmlformats.org/officeDocument/2006/relationships/customXml" Target="../ink/ink453.xml"/><Relationship Id="rId325" Type="http://schemas.openxmlformats.org/officeDocument/2006/relationships/image" Target="../media/image544.png"/><Relationship Id="rId367" Type="http://schemas.openxmlformats.org/officeDocument/2006/relationships/image" Target="../media/image565.png"/><Relationship Id="rId171" Type="http://schemas.openxmlformats.org/officeDocument/2006/relationships/image" Target="../media/image467.png"/><Relationship Id="rId227" Type="http://schemas.openxmlformats.org/officeDocument/2006/relationships/image" Target="../media/image495.png"/><Relationship Id="rId269" Type="http://schemas.openxmlformats.org/officeDocument/2006/relationships/image" Target="../media/image516.png"/><Relationship Id="rId434" Type="http://schemas.openxmlformats.org/officeDocument/2006/relationships/customXml" Target="../ink/ink611.xml"/><Relationship Id="rId33" Type="http://schemas.openxmlformats.org/officeDocument/2006/relationships/image" Target="../media/image399.png"/><Relationship Id="rId129" Type="http://schemas.openxmlformats.org/officeDocument/2006/relationships/image" Target="../media/image447.png"/><Relationship Id="rId280" Type="http://schemas.openxmlformats.org/officeDocument/2006/relationships/customXml" Target="../ink/ink534.xml"/><Relationship Id="rId336" Type="http://schemas.openxmlformats.org/officeDocument/2006/relationships/customXml" Target="../ink/ink562.xml"/><Relationship Id="rId75" Type="http://schemas.openxmlformats.org/officeDocument/2006/relationships/image" Target="../media/image420.png"/><Relationship Id="rId140" Type="http://schemas.openxmlformats.org/officeDocument/2006/relationships/customXml" Target="../ink/ink464.xml"/><Relationship Id="rId182" Type="http://schemas.openxmlformats.org/officeDocument/2006/relationships/customXml" Target="../ink/ink485.xml"/><Relationship Id="rId378" Type="http://schemas.openxmlformats.org/officeDocument/2006/relationships/customXml" Target="../ink/ink583.xml"/><Relationship Id="rId403" Type="http://schemas.openxmlformats.org/officeDocument/2006/relationships/image" Target="../media/image583.png"/><Relationship Id="rId6" Type="http://schemas.openxmlformats.org/officeDocument/2006/relationships/customXml" Target="../ink/ink397.xml"/><Relationship Id="rId238" Type="http://schemas.openxmlformats.org/officeDocument/2006/relationships/customXml" Target="../ink/ink513.xml"/><Relationship Id="rId445" Type="http://schemas.openxmlformats.org/officeDocument/2006/relationships/image" Target="../media/image604.png"/><Relationship Id="rId291" Type="http://schemas.openxmlformats.org/officeDocument/2006/relationships/image" Target="../media/image527.png"/><Relationship Id="rId305" Type="http://schemas.openxmlformats.org/officeDocument/2006/relationships/image" Target="../media/image534.png"/><Relationship Id="rId347" Type="http://schemas.openxmlformats.org/officeDocument/2006/relationships/image" Target="../media/image555.png"/><Relationship Id="rId44" Type="http://schemas.openxmlformats.org/officeDocument/2006/relationships/customXml" Target="../ink/ink416.xml"/><Relationship Id="rId86" Type="http://schemas.openxmlformats.org/officeDocument/2006/relationships/customXml" Target="../ink/ink437.xml"/><Relationship Id="rId151" Type="http://schemas.openxmlformats.org/officeDocument/2006/relationships/image" Target="../media/image457.png"/><Relationship Id="rId389" Type="http://schemas.openxmlformats.org/officeDocument/2006/relationships/image" Target="../media/image576.png"/><Relationship Id="rId193" Type="http://schemas.openxmlformats.org/officeDocument/2006/relationships/image" Target="../media/image478.png"/><Relationship Id="rId207" Type="http://schemas.openxmlformats.org/officeDocument/2006/relationships/image" Target="../media/image485.png"/><Relationship Id="rId249" Type="http://schemas.openxmlformats.org/officeDocument/2006/relationships/image" Target="../media/image506.png"/><Relationship Id="rId414" Type="http://schemas.openxmlformats.org/officeDocument/2006/relationships/customXml" Target="../ink/ink601.xml"/><Relationship Id="rId456" Type="http://schemas.openxmlformats.org/officeDocument/2006/relationships/customXml" Target="../ink/ink622.xml"/><Relationship Id="rId13" Type="http://schemas.openxmlformats.org/officeDocument/2006/relationships/image" Target="../media/image389.png"/><Relationship Id="rId109" Type="http://schemas.openxmlformats.org/officeDocument/2006/relationships/image" Target="../media/image437.png"/><Relationship Id="rId260" Type="http://schemas.openxmlformats.org/officeDocument/2006/relationships/customXml" Target="../ink/ink524.xml"/><Relationship Id="rId316" Type="http://schemas.openxmlformats.org/officeDocument/2006/relationships/customXml" Target="../ink/ink552.xml"/><Relationship Id="rId55" Type="http://schemas.openxmlformats.org/officeDocument/2006/relationships/image" Target="../media/image410.png"/><Relationship Id="rId97" Type="http://schemas.openxmlformats.org/officeDocument/2006/relationships/image" Target="../media/image431.png"/><Relationship Id="rId120" Type="http://schemas.openxmlformats.org/officeDocument/2006/relationships/customXml" Target="../ink/ink454.xml"/><Relationship Id="rId358" Type="http://schemas.openxmlformats.org/officeDocument/2006/relationships/customXml" Target="../ink/ink573.xml"/><Relationship Id="rId162" Type="http://schemas.openxmlformats.org/officeDocument/2006/relationships/customXml" Target="../ink/ink475.xml"/><Relationship Id="rId218" Type="http://schemas.openxmlformats.org/officeDocument/2006/relationships/customXml" Target="../ink/ink503.xml"/><Relationship Id="rId425" Type="http://schemas.openxmlformats.org/officeDocument/2006/relationships/image" Target="../media/image594.png"/><Relationship Id="rId271" Type="http://schemas.openxmlformats.org/officeDocument/2006/relationships/image" Target="../media/image517.png"/><Relationship Id="rId24" Type="http://schemas.openxmlformats.org/officeDocument/2006/relationships/customXml" Target="../ink/ink406.xml"/><Relationship Id="rId66" Type="http://schemas.openxmlformats.org/officeDocument/2006/relationships/customXml" Target="../ink/ink427.xml"/><Relationship Id="rId131" Type="http://schemas.openxmlformats.org/officeDocument/2006/relationships/image" Target="../media/image448.png"/><Relationship Id="rId327" Type="http://schemas.openxmlformats.org/officeDocument/2006/relationships/image" Target="../media/image545.png"/><Relationship Id="rId369" Type="http://schemas.openxmlformats.org/officeDocument/2006/relationships/image" Target="../media/image566.png"/><Relationship Id="rId173" Type="http://schemas.openxmlformats.org/officeDocument/2006/relationships/image" Target="../media/image468.png"/><Relationship Id="rId229" Type="http://schemas.openxmlformats.org/officeDocument/2006/relationships/image" Target="../media/image496.png"/><Relationship Id="rId380" Type="http://schemas.openxmlformats.org/officeDocument/2006/relationships/customXml" Target="../ink/ink584.xml"/><Relationship Id="rId436" Type="http://schemas.openxmlformats.org/officeDocument/2006/relationships/customXml" Target="../ink/ink612.xml"/><Relationship Id="rId240" Type="http://schemas.openxmlformats.org/officeDocument/2006/relationships/customXml" Target="../ink/ink514.xml"/><Relationship Id="rId35" Type="http://schemas.openxmlformats.org/officeDocument/2006/relationships/image" Target="../media/image400.png"/><Relationship Id="rId77" Type="http://schemas.openxmlformats.org/officeDocument/2006/relationships/image" Target="../media/image421.png"/><Relationship Id="rId100" Type="http://schemas.openxmlformats.org/officeDocument/2006/relationships/customXml" Target="../ink/ink444.xml"/><Relationship Id="rId282" Type="http://schemas.openxmlformats.org/officeDocument/2006/relationships/customXml" Target="../ink/ink535.xml"/><Relationship Id="rId338" Type="http://schemas.openxmlformats.org/officeDocument/2006/relationships/customXml" Target="../ink/ink563.xml"/><Relationship Id="rId8" Type="http://schemas.openxmlformats.org/officeDocument/2006/relationships/customXml" Target="../ink/ink398.xml"/><Relationship Id="rId142" Type="http://schemas.openxmlformats.org/officeDocument/2006/relationships/customXml" Target="../ink/ink465.xml"/><Relationship Id="rId184" Type="http://schemas.openxmlformats.org/officeDocument/2006/relationships/customXml" Target="../ink/ink486.xml"/><Relationship Id="rId391" Type="http://schemas.openxmlformats.org/officeDocument/2006/relationships/image" Target="../media/image577.png"/><Relationship Id="rId405" Type="http://schemas.openxmlformats.org/officeDocument/2006/relationships/image" Target="../media/image584.png"/><Relationship Id="rId447" Type="http://schemas.openxmlformats.org/officeDocument/2006/relationships/image" Target="../media/image605.png"/><Relationship Id="rId251" Type="http://schemas.openxmlformats.org/officeDocument/2006/relationships/image" Target="../media/image507.png"/><Relationship Id="rId46" Type="http://schemas.openxmlformats.org/officeDocument/2006/relationships/customXml" Target="../ink/ink417.xml"/><Relationship Id="rId293" Type="http://schemas.openxmlformats.org/officeDocument/2006/relationships/image" Target="../media/image528.png"/><Relationship Id="rId307" Type="http://schemas.openxmlformats.org/officeDocument/2006/relationships/image" Target="../media/image535.png"/><Relationship Id="rId349" Type="http://schemas.openxmlformats.org/officeDocument/2006/relationships/image" Target="../media/image556.png"/><Relationship Id="rId88" Type="http://schemas.openxmlformats.org/officeDocument/2006/relationships/customXml" Target="../ink/ink438.xml"/><Relationship Id="rId111" Type="http://schemas.openxmlformats.org/officeDocument/2006/relationships/image" Target="../media/image438.png"/><Relationship Id="rId153" Type="http://schemas.openxmlformats.org/officeDocument/2006/relationships/image" Target="../media/image458.png"/><Relationship Id="rId195" Type="http://schemas.openxmlformats.org/officeDocument/2006/relationships/image" Target="../media/image479.png"/><Relationship Id="rId209" Type="http://schemas.openxmlformats.org/officeDocument/2006/relationships/image" Target="../media/image486.png"/><Relationship Id="rId360" Type="http://schemas.openxmlformats.org/officeDocument/2006/relationships/customXml" Target="../ink/ink574.xml"/><Relationship Id="rId416" Type="http://schemas.openxmlformats.org/officeDocument/2006/relationships/customXml" Target="../ink/ink602.xml"/><Relationship Id="rId220" Type="http://schemas.openxmlformats.org/officeDocument/2006/relationships/customXml" Target="../ink/ink504.xml"/><Relationship Id="rId458" Type="http://schemas.openxmlformats.org/officeDocument/2006/relationships/customXml" Target="../ink/ink623.xml"/><Relationship Id="rId15" Type="http://schemas.openxmlformats.org/officeDocument/2006/relationships/image" Target="../media/image390.png"/><Relationship Id="rId57" Type="http://schemas.openxmlformats.org/officeDocument/2006/relationships/image" Target="../media/image411.png"/><Relationship Id="rId262" Type="http://schemas.openxmlformats.org/officeDocument/2006/relationships/customXml" Target="../ink/ink525.xml"/><Relationship Id="rId318" Type="http://schemas.openxmlformats.org/officeDocument/2006/relationships/customXml" Target="../ink/ink553.xml"/><Relationship Id="rId99" Type="http://schemas.openxmlformats.org/officeDocument/2006/relationships/image" Target="../media/image432.png"/><Relationship Id="rId122" Type="http://schemas.openxmlformats.org/officeDocument/2006/relationships/customXml" Target="../ink/ink455.xml"/><Relationship Id="rId164" Type="http://schemas.openxmlformats.org/officeDocument/2006/relationships/customXml" Target="../ink/ink476.xml"/><Relationship Id="rId371" Type="http://schemas.openxmlformats.org/officeDocument/2006/relationships/image" Target="../media/image567.png"/><Relationship Id="rId427" Type="http://schemas.openxmlformats.org/officeDocument/2006/relationships/image" Target="../media/image595.png"/><Relationship Id="rId26" Type="http://schemas.openxmlformats.org/officeDocument/2006/relationships/customXml" Target="../ink/ink407.xml"/><Relationship Id="rId231" Type="http://schemas.openxmlformats.org/officeDocument/2006/relationships/image" Target="../media/image497.png"/><Relationship Id="rId273" Type="http://schemas.openxmlformats.org/officeDocument/2006/relationships/image" Target="../media/image518.png"/><Relationship Id="rId329" Type="http://schemas.openxmlformats.org/officeDocument/2006/relationships/image" Target="../media/image546.png"/><Relationship Id="rId68" Type="http://schemas.openxmlformats.org/officeDocument/2006/relationships/customXml" Target="../ink/ink428.xml"/><Relationship Id="rId133" Type="http://schemas.openxmlformats.org/officeDocument/2006/relationships/image" Target="../media/image449.png"/><Relationship Id="rId175" Type="http://schemas.openxmlformats.org/officeDocument/2006/relationships/image" Target="../media/image469.png"/><Relationship Id="rId340" Type="http://schemas.openxmlformats.org/officeDocument/2006/relationships/customXml" Target="../ink/ink564.xml"/><Relationship Id="rId200" Type="http://schemas.openxmlformats.org/officeDocument/2006/relationships/customXml" Target="../ink/ink494.xml"/><Relationship Id="rId382" Type="http://schemas.openxmlformats.org/officeDocument/2006/relationships/customXml" Target="../ink/ink585.xml"/><Relationship Id="rId438" Type="http://schemas.openxmlformats.org/officeDocument/2006/relationships/customXml" Target="../ink/ink613.xml"/><Relationship Id="rId242" Type="http://schemas.openxmlformats.org/officeDocument/2006/relationships/customXml" Target="../ink/ink515.xml"/><Relationship Id="rId284" Type="http://schemas.openxmlformats.org/officeDocument/2006/relationships/customXml" Target="../ink/ink536.xml"/><Relationship Id="rId37" Type="http://schemas.openxmlformats.org/officeDocument/2006/relationships/image" Target="../media/image401.png"/><Relationship Id="rId79" Type="http://schemas.openxmlformats.org/officeDocument/2006/relationships/image" Target="../media/image422.png"/><Relationship Id="rId102" Type="http://schemas.openxmlformats.org/officeDocument/2006/relationships/customXml" Target="../ink/ink445.xml"/><Relationship Id="rId144" Type="http://schemas.openxmlformats.org/officeDocument/2006/relationships/customXml" Target="../ink/ink466.xml"/><Relationship Id="rId90" Type="http://schemas.openxmlformats.org/officeDocument/2006/relationships/customXml" Target="../ink/ink439.xml"/><Relationship Id="rId186" Type="http://schemas.openxmlformats.org/officeDocument/2006/relationships/customXml" Target="../ink/ink487.xml"/><Relationship Id="rId351" Type="http://schemas.openxmlformats.org/officeDocument/2006/relationships/image" Target="../media/image557.png"/><Relationship Id="rId393" Type="http://schemas.openxmlformats.org/officeDocument/2006/relationships/image" Target="../media/image578.png"/><Relationship Id="rId407" Type="http://schemas.openxmlformats.org/officeDocument/2006/relationships/image" Target="../media/image585.png"/><Relationship Id="rId449" Type="http://schemas.openxmlformats.org/officeDocument/2006/relationships/image" Target="../media/image606.png"/><Relationship Id="rId211" Type="http://schemas.openxmlformats.org/officeDocument/2006/relationships/image" Target="../media/image487.png"/><Relationship Id="rId253" Type="http://schemas.openxmlformats.org/officeDocument/2006/relationships/image" Target="../media/image508.png"/><Relationship Id="rId295" Type="http://schemas.openxmlformats.org/officeDocument/2006/relationships/image" Target="../media/image529.png"/><Relationship Id="rId309" Type="http://schemas.openxmlformats.org/officeDocument/2006/relationships/image" Target="../media/image536.png"/><Relationship Id="rId48" Type="http://schemas.openxmlformats.org/officeDocument/2006/relationships/customXml" Target="../ink/ink418.xml"/><Relationship Id="rId113" Type="http://schemas.openxmlformats.org/officeDocument/2006/relationships/image" Target="../media/image439.png"/><Relationship Id="rId320" Type="http://schemas.openxmlformats.org/officeDocument/2006/relationships/customXml" Target="../ink/ink554.xml"/><Relationship Id="rId155" Type="http://schemas.openxmlformats.org/officeDocument/2006/relationships/image" Target="../media/image459.png"/><Relationship Id="rId197" Type="http://schemas.openxmlformats.org/officeDocument/2006/relationships/image" Target="../media/image480.png"/><Relationship Id="rId362" Type="http://schemas.openxmlformats.org/officeDocument/2006/relationships/customXml" Target="../ink/ink575.xml"/><Relationship Id="rId418" Type="http://schemas.openxmlformats.org/officeDocument/2006/relationships/customXml" Target="../ink/ink603.xml"/><Relationship Id="rId222" Type="http://schemas.openxmlformats.org/officeDocument/2006/relationships/customXml" Target="../ink/ink505.xml"/><Relationship Id="rId264" Type="http://schemas.openxmlformats.org/officeDocument/2006/relationships/customXml" Target="../ink/ink526.xml"/><Relationship Id="rId17" Type="http://schemas.openxmlformats.org/officeDocument/2006/relationships/image" Target="../media/image391.png"/><Relationship Id="rId59" Type="http://schemas.openxmlformats.org/officeDocument/2006/relationships/image" Target="../media/image412.png"/><Relationship Id="rId124" Type="http://schemas.openxmlformats.org/officeDocument/2006/relationships/customXml" Target="../ink/ink456.xml"/><Relationship Id="rId70" Type="http://schemas.openxmlformats.org/officeDocument/2006/relationships/customXml" Target="../ink/ink429.xml"/><Relationship Id="rId166" Type="http://schemas.openxmlformats.org/officeDocument/2006/relationships/customXml" Target="../ink/ink477.xml"/><Relationship Id="rId331" Type="http://schemas.openxmlformats.org/officeDocument/2006/relationships/image" Target="../media/image547.png"/><Relationship Id="rId373" Type="http://schemas.openxmlformats.org/officeDocument/2006/relationships/image" Target="../media/image568.png"/><Relationship Id="rId429" Type="http://schemas.openxmlformats.org/officeDocument/2006/relationships/image" Target="../media/image596.png"/><Relationship Id="rId1" Type="http://schemas.openxmlformats.org/officeDocument/2006/relationships/slideLayout" Target="../slideLayouts/slideLayout1.xml"/><Relationship Id="rId233" Type="http://schemas.openxmlformats.org/officeDocument/2006/relationships/image" Target="../media/image498.png"/><Relationship Id="rId440" Type="http://schemas.openxmlformats.org/officeDocument/2006/relationships/customXml" Target="../ink/ink614.xml"/><Relationship Id="rId28" Type="http://schemas.openxmlformats.org/officeDocument/2006/relationships/customXml" Target="../ink/ink408.xml"/><Relationship Id="rId275" Type="http://schemas.openxmlformats.org/officeDocument/2006/relationships/image" Target="../media/image519.png"/><Relationship Id="rId300" Type="http://schemas.openxmlformats.org/officeDocument/2006/relationships/customXml" Target="../ink/ink544.xml"/><Relationship Id="rId81" Type="http://schemas.openxmlformats.org/officeDocument/2006/relationships/image" Target="../media/image423.png"/><Relationship Id="rId135" Type="http://schemas.openxmlformats.org/officeDocument/2006/relationships/image" Target="../media/image450.png"/><Relationship Id="rId177" Type="http://schemas.openxmlformats.org/officeDocument/2006/relationships/image" Target="../media/image470.png"/><Relationship Id="rId342" Type="http://schemas.openxmlformats.org/officeDocument/2006/relationships/customXml" Target="../ink/ink565.xml"/><Relationship Id="rId384" Type="http://schemas.openxmlformats.org/officeDocument/2006/relationships/customXml" Target="../ink/ink586.xml"/><Relationship Id="rId202" Type="http://schemas.openxmlformats.org/officeDocument/2006/relationships/customXml" Target="../ink/ink495.xml"/><Relationship Id="rId244" Type="http://schemas.openxmlformats.org/officeDocument/2006/relationships/customXml" Target="../ink/ink516.xml"/><Relationship Id="rId39" Type="http://schemas.openxmlformats.org/officeDocument/2006/relationships/image" Target="../media/image402.png"/><Relationship Id="rId286" Type="http://schemas.openxmlformats.org/officeDocument/2006/relationships/customXml" Target="../ink/ink537.xml"/><Relationship Id="rId451" Type="http://schemas.openxmlformats.org/officeDocument/2006/relationships/image" Target="../media/image607.png"/><Relationship Id="rId50" Type="http://schemas.openxmlformats.org/officeDocument/2006/relationships/customXml" Target="../ink/ink419.xml"/><Relationship Id="rId104" Type="http://schemas.openxmlformats.org/officeDocument/2006/relationships/customXml" Target="../ink/ink446.xml"/><Relationship Id="rId146" Type="http://schemas.openxmlformats.org/officeDocument/2006/relationships/customXml" Target="../ink/ink467.xml"/><Relationship Id="rId188" Type="http://schemas.openxmlformats.org/officeDocument/2006/relationships/customXml" Target="../ink/ink488.xml"/><Relationship Id="rId311" Type="http://schemas.openxmlformats.org/officeDocument/2006/relationships/image" Target="../media/image537.png"/><Relationship Id="rId353" Type="http://schemas.openxmlformats.org/officeDocument/2006/relationships/image" Target="../media/image558.png"/><Relationship Id="rId395" Type="http://schemas.openxmlformats.org/officeDocument/2006/relationships/image" Target="../media/image579.png"/><Relationship Id="rId409" Type="http://schemas.openxmlformats.org/officeDocument/2006/relationships/image" Target="../media/image586.png"/><Relationship Id="rId92" Type="http://schemas.openxmlformats.org/officeDocument/2006/relationships/customXml" Target="../ink/ink440.xml"/><Relationship Id="rId213" Type="http://schemas.openxmlformats.org/officeDocument/2006/relationships/image" Target="../media/image488.png"/><Relationship Id="rId420" Type="http://schemas.openxmlformats.org/officeDocument/2006/relationships/customXml" Target="../ink/ink604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69.png"/><Relationship Id="rId21" Type="http://schemas.openxmlformats.org/officeDocument/2006/relationships/image" Target="../media/image621.png"/><Relationship Id="rId42" Type="http://schemas.openxmlformats.org/officeDocument/2006/relationships/customXml" Target="../ink/ink644.xml"/><Relationship Id="rId63" Type="http://schemas.openxmlformats.org/officeDocument/2006/relationships/image" Target="../media/image642.png"/><Relationship Id="rId84" Type="http://schemas.openxmlformats.org/officeDocument/2006/relationships/customXml" Target="../ink/ink665.xml"/><Relationship Id="rId138" Type="http://schemas.openxmlformats.org/officeDocument/2006/relationships/customXml" Target="../ink/ink692.xml"/><Relationship Id="rId159" Type="http://schemas.openxmlformats.org/officeDocument/2006/relationships/image" Target="../media/image690.png"/><Relationship Id="rId170" Type="http://schemas.openxmlformats.org/officeDocument/2006/relationships/customXml" Target="../ink/ink708.xml"/><Relationship Id="rId107" Type="http://schemas.openxmlformats.org/officeDocument/2006/relationships/image" Target="../media/image664.png"/><Relationship Id="rId11" Type="http://schemas.openxmlformats.org/officeDocument/2006/relationships/image" Target="../media/image616.png"/><Relationship Id="rId32" Type="http://schemas.openxmlformats.org/officeDocument/2006/relationships/customXml" Target="../ink/ink639.xml"/><Relationship Id="rId53" Type="http://schemas.openxmlformats.org/officeDocument/2006/relationships/image" Target="../media/image637.png"/><Relationship Id="rId74" Type="http://schemas.openxmlformats.org/officeDocument/2006/relationships/customXml" Target="../ink/ink660.xml"/><Relationship Id="rId128" Type="http://schemas.openxmlformats.org/officeDocument/2006/relationships/customXml" Target="../ink/ink687.xml"/><Relationship Id="rId149" Type="http://schemas.openxmlformats.org/officeDocument/2006/relationships/image" Target="../media/image685.png"/><Relationship Id="rId5" Type="http://schemas.openxmlformats.org/officeDocument/2006/relationships/image" Target="../media/image613.png"/><Relationship Id="rId95" Type="http://schemas.openxmlformats.org/officeDocument/2006/relationships/image" Target="../media/image658.png"/><Relationship Id="rId160" Type="http://schemas.openxmlformats.org/officeDocument/2006/relationships/customXml" Target="../ink/ink703.xml"/><Relationship Id="rId22" Type="http://schemas.openxmlformats.org/officeDocument/2006/relationships/customXml" Target="../ink/ink634.xml"/><Relationship Id="rId43" Type="http://schemas.openxmlformats.org/officeDocument/2006/relationships/image" Target="../media/image632.png"/><Relationship Id="rId64" Type="http://schemas.openxmlformats.org/officeDocument/2006/relationships/customXml" Target="../ink/ink655.xml"/><Relationship Id="rId118" Type="http://schemas.openxmlformats.org/officeDocument/2006/relationships/customXml" Target="../ink/ink682.xml"/><Relationship Id="rId139" Type="http://schemas.openxmlformats.org/officeDocument/2006/relationships/image" Target="../media/image680.png"/><Relationship Id="rId85" Type="http://schemas.openxmlformats.org/officeDocument/2006/relationships/image" Target="../media/image653.png"/><Relationship Id="rId150" Type="http://schemas.openxmlformats.org/officeDocument/2006/relationships/customXml" Target="../ink/ink698.xml"/><Relationship Id="rId171" Type="http://schemas.openxmlformats.org/officeDocument/2006/relationships/image" Target="../media/image696.png"/><Relationship Id="rId12" Type="http://schemas.openxmlformats.org/officeDocument/2006/relationships/customXml" Target="../ink/ink629.xml"/><Relationship Id="rId33" Type="http://schemas.openxmlformats.org/officeDocument/2006/relationships/image" Target="../media/image627.png"/><Relationship Id="rId108" Type="http://schemas.openxmlformats.org/officeDocument/2006/relationships/customXml" Target="../ink/ink677.xml"/><Relationship Id="rId129" Type="http://schemas.openxmlformats.org/officeDocument/2006/relationships/image" Target="../media/image675.png"/><Relationship Id="rId54" Type="http://schemas.openxmlformats.org/officeDocument/2006/relationships/customXml" Target="../ink/ink650.xml"/><Relationship Id="rId75" Type="http://schemas.openxmlformats.org/officeDocument/2006/relationships/image" Target="../media/image648.png"/><Relationship Id="rId96" Type="http://schemas.openxmlformats.org/officeDocument/2006/relationships/customXml" Target="../ink/ink671.xml"/><Relationship Id="rId140" Type="http://schemas.openxmlformats.org/officeDocument/2006/relationships/customXml" Target="../ink/ink693.xml"/><Relationship Id="rId161" Type="http://schemas.openxmlformats.org/officeDocument/2006/relationships/image" Target="../media/image691.png"/><Relationship Id="rId6" Type="http://schemas.openxmlformats.org/officeDocument/2006/relationships/customXml" Target="../ink/ink626.xml"/><Relationship Id="rId23" Type="http://schemas.openxmlformats.org/officeDocument/2006/relationships/image" Target="../media/image622.png"/><Relationship Id="rId28" Type="http://schemas.openxmlformats.org/officeDocument/2006/relationships/customXml" Target="../ink/ink637.xml"/><Relationship Id="rId49" Type="http://schemas.openxmlformats.org/officeDocument/2006/relationships/image" Target="../media/image635.png"/><Relationship Id="rId114" Type="http://schemas.openxmlformats.org/officeDocument/2006/relationships/customXml" Target="../ink/ink680.xml"/><Relationship Id="rId119" Type="http://schemas.openxmlformats.org/officeDocument/2006/relationships/image" Target="../media/image670.png"/><Relationship Id="rId44" Type="http://schemas.openxmlformats.org/officeDocument/2006/relationships/customXml" Target="../ink/ink645.xml"/><Relationship Id="rId60" Type="http://schemas.openxmlformats.org/officeDocument/2006/relationships/customXml" Target="../ink/ink653.xml"/><Relationship Id="rId65" Type="http://schemas.openxmlformats.org/officeDocument/2006/relationships/image" Target="../media/image643.png"/><Relationship Id="rId81" Type="http://schemas.openxmlformats.org/officeDocument/2006/relationships/image" Target="../media/image651.png"/><Relationship Id="rId86" Type="http://schemas.openxmlformats.org/officeDocument/2006/relationships/customXml" Target="../ink/ink666.xml"/><Relationship Id="rId130" Type="http://schemas.openxmlformats.org/officeDocument/2006/relationships/customXml" Target="../ink/ink688.xml"/><Relationship Id="rId135" Type="http://schemas.openxmlformats.org/officeDocument/2006/relationships/image" Target="../media/image678.png"/><Relationship Id="rId151" Type="http://schemas.openxmlformats.org/officeDocument/2006/relationships/image" Target="../media/image686.png"/><Relationship Id="rId156" Type="http://schemas.openxmlformats.org/officeDocument/2006/relationships/customXml" Target="../ink/ink701.xml"/><Relationship Id="rId177" Type="http://schemas.openxmlformats.org/officeDocument/2006/relationships/image" Target="../media/image699.png"/><Relationship Id="rId172" Type="http://schemas.openxmlformats.org/officeDocument/2006/relationships/customXml" Target="../ink/ink709.xml"/><Relationship Id="rId13" Type="http://schemas.openxmlformats.org/officeDocument/2006/relationships/image" Target="../media/image617.png"/><Relationship Id="rId18" Type="http://schemas.openxmlformats.org/officeDocument/2006/relationships/customXml" Target="../ink/ink632.xml"/><Relationship Id="rId39" Type="http://schemas.openxmlformats.org/officeDocument/2006/relationships/image" Target="../media/image630.png"/><Relationship Id="rId109" Type="http://schemas.openxmlformats.org/officeDocument/2006/relationships/image" Target="../media/image665.png"/><Relationship Id="rId34" Type="http://schemas.openxmlformats.org/officeDocument/2006/relationships/customXml" Target="../ink/ink640.xml"/><Relationship Id="rId50" Type="http://schemas.openxmlformats.org/officeDocument/2006/relationships/customXml" Target="../ink/ink648.xml"/><Relationship Id="rId55" Type="http://schemas.openxmlformats.org/officeDocument/2006/relationships/image" Target="../media/image638.png"/><Relationship Id="rId76" Type="http://schemas.openxmlformats.org/officeDocument/2006/relationships/customXml" Target="../ink/ink661.xml"/><Relationship Id="rId97" Type="http://schemas.openxmlformats.org/officeDocument/2006/relationships/image" Target="../media/image659.png"/><Relationship Id="rId104" Type="http://schemas.openxmlformats.org/officeDocument/2006/relationships/customXml" Target="../ink/ink675.xml"/><Relationship Id="rId120" Type="http://schemas.openxmlformats.org/officeDocument/2006/relationships/customXml" Target="../ink/ink683.xml"/><Relationship Id="rId125" Type="http://schemas.openxmlformats.org/officeDocument/2006/relationships/image" Target="../media/image673.png"/><Relationship Id="rId141" Type="http://schemas.openxmlformats.org/officeDocument/2006/relationships/image" Target="../media/image681.png"/><Relationship Id="rId146" Type="http://schemas.openxmlformats.org/officeDocument/2006/relationships/customXml" Target="../ink/ink696.xml"/><Relationship Id="rId167" Type="http://schemas.openxmlformats.org/officeDocument/2006/relationships/image" Target="../media/image694.png"/><Relationship Id="rId7" Type="http://schemas.openxmlformats.org/officeDocument/2006/relationships/image" Target="../media/image614.png"/><Relationship Id="rId71" Type="http://schemas.openxmlformats.org/officeDocument/2006/relationships/image" Target="../media/image646.png"/><Relationship Id="rId92" Type="http://schemas.openxmlformats.org/officeDocument/2006/relationships/customXml" Target="../ink/ink669.xml"/><Relationship Id="rId162" Type="http://schemas.openxmlformats.org/officeDocument/2006/relationships/customXml" Target="../ink/ink704.xml"/><Relationship Id="rId2" Type="http://schemas.openxmlformats.org/officeDocument/2006/relationships/customXml" Target="../ink/ink624.xml"/><Relationship Id="rId29" Type="http://schemas.openxmlformats.org/officeDocument/2006/relationships/image" Target="../media/image625.png"/><Relationship Id="rId24" Type="http://schemas.openxmlformats.org/officeDocument/2006/relationships/customXml" Target="../ink/ink635.xml"/><Relationship Id="rId40" Type="http://schemas.openxmlformats.org/officeDocument/2006/relationships/customXml" Target="../ink/ink643.xml"/><Relationship Id="rId45" Type="http://schemas.openxmlformats.org/officeDocument/2006/relationships/image" Target="../media/image633.png"/><Relationship Id="rId66" Type="http://schemas.openxmlformats.org/officeDocument/2006/relationships/customXml" Target="../ink/ink656.xml"/><Relationship Id="rId87" Type="http://schemas.openxmlformats.org/officeDocument/2006/relationships/image" Target="../media/image654.png"/><Relationship Id="rId110" Type="http://schemas.openxmlformats.org/officeDocument/2006/relationships/customXml" Target="../ink/ink678.xml"/><Relationship Id="rId115" Type="http://schemas.openxmlformats.org/officeDocument/2006/relationships/image" Target="../media/image668.png"/><Relationship Id="rId131" Type="http://schemas.openxmlformats.org/officeDocument/2006/relationships/image" Target="../media/image676.png"/><Relationship Id="rId136" Type="http://schemas.openxmlformats.org/officeDocument/2006/relationships/customXml" Target="../ink/ink691.xml"/><Relationship Id="rId157" Type="http://schemas.openxmlformats.org/officeDocument/2006/relationships/image" Target="../media/image689.png"/><Relationship Id="rId61" Type="http://schemas.openxmlformats.org/officeDocument/2006/relationships/image" Target="../media/image641.png"/><Relationship Id="rId82" Type="http://schemas.openxmlformats.org/officeDocument/2006/relationships/customXml" Target="../ink/ink664.xml"/><Relationship Id="rId152" Type="http://schemas.openxmlformats.org/officeDocument/2006/relationships/customXml" Target="../ink/ink699.xml"/><Relationship Id="rId173" Type="http://schemas.openxmlformats.org/officeDocument/2006/relationships/image" Target="../media/image697.png"/><Relationship Id="rId19" Type="http://schemas.openxmlformats.org/officeDocument/2006/relationships/image" Target="../media/image620.png"/><Relationship Id="rId14" Type="http://schemas.openxmlformats.org/officeDocument/2006/relationships/customXml" Target="../ink/ink630.xml"/><Relationship Id="rId30" Type="http://schemas.openxmlformats.org/officeDocument/2006/relationships/customXml" Target="../ink/ink638.xml"/><Relationship Id="rId35" Type="http://schemas.openxmlformats.org/officeDocument/2006/relationships/image" Target="../media/image628.png"/><Relationship Id="rId56" Type="http://schemas.openxmlformats.org/officeDocument/2006/relationships/customXml" Target="../ink/ink651.xml"/><Relationship Id="rId77" Type="http://schemas.openxmlformats.org/officeDocument/2006/relationships/image" Target="../media/image649.png"/><Relationship Id="rId100" Type="http://schemas.openxmlformats.org/officeDocument/2006/relationships/customXml" Target="../ink/ink673.xml"/><Relationship Id="rId105" Type="http://schemas.openxmlformats.org/officeDocument/2006/relationships/image" Target="../media/image663.png"/><Relationship Id="rId126" Type="http://schemas.openxmlformats.org/officeDocument/2006/relationships/customXml" Target="../ink/ink686.xml"/><Relationship Id="rId147" Type="http://schemas.openxmlformats.org/officeDocument/2006/relationships/image" Target="../media/image684.png"/><Relationship Id="rId168" Type="http://schemas.openxmlformats.org/officeDocument/2006/relationships/customXml" Target="../ink/ink707.xml"/><Relationship Id="rId8" Type="http://schemas.openxmlformats.org/officeDocument/2006/relationships/customXml" Target="../ink/ink627.xml"/><Relationship Id="rId51" Type="http://schemas.openxmlformats.org/officeDocument/2006/relationships/image" Target="../media/image636.png"/><Relationship Id="rId72" Type="http://schemas.openxmlformats.org/officeDocument/2006/relationships/customXml" Target="../ink/ink659.xml"/><Relationship Id="rId93" Type="http://schemas.openxmlformats.org/officeDocument/2006/relationships/image" Target="../media/image657.png"/><Relationship Id="rId98" Type="http://schemas.openxmlformats.org/officeDocument/2006/relationships/customXml" Target="../ink/ink672.xml"/><Relationship Id="rId121" Type="http://schemas.openxmlformats.org/officeDocument/2006/relationships/image" Target="../media/image671.png"/><Relationship Id="rId142" Type="http://schemas.openxmlformats.org/officeDocument/2006/relationships/customXml" Target="../ink/ink694.xml"/><Relationship Id="rId163" Type="http://schemas.openxmlformats.org/officeDocument/2006/relationships/image" Target="../media/image692.png"/><Relationship Id="rId3" Type="http://schemas.openxmlformats.org/officeDocument/2006/relationships/image" Target="../media/image612.png"/><Relationship Id="rId25" Type="http://schemas.openxmlformats.org/officeDocument/2006/relationships/image" Target="../media/image623.png"/><Relationship Id="rId46" Type="http://schemas.openxmlformats.org/officeDocument/2006/relationships/customXml" Target="../ink/ink646.xml"/><Relationship Id="rId67" Type="http://schemas.openxmlformats.org/officeDocument/2006/relationships/image" Target="../media/image644.png"/><Relationship Id="rId116" Type="http://schemas.openxmlformats.org/officeDocument/2006/relationships/customXml" Target="../ink/ink681.xml"/><Relationship Id="rId137" Type="http://schemas.openxmlformats.org/officeDocument/2006/relationships/image" Target="../media/image679.png"/><Relationship Id="rId158" Type="http://schemas.openxmlformats.org/officeDocument/2006/relationships/customXml" Target="../ink/ink702.xml"/><Relationship Id="rId20" Type="http://schemas.openxmlformats.org/officeDocument/2006/relationships/customXml" Target="../ink/ink633.xml"/><Relationship Id="rId41" Type="http://schemas.openxmlformats.org/officeDocument/2006/relationships/image" Target="../media/image631.png"/><Relationship Id="rId62" Type="http://schemas.openxmlformats.org/officeDocument/2006/relationships/customXml" Target="../ink/ink654.xml"/><Relationship Id="rId83" Type="http://schemas.openxmlformats.org/officeDocument/2006/relationships/image" Target="../media/image652.png"/><Relationship Id="rId88" Type="http://schemas.openxmlformats.org/officeDocument/2006/relationships/customXml" Target="../ink/ink667.xml"/><Relationship Id="rId111" Type="http://schemas.openxmlformats.org/officeDocument/2006/relationships/image" Target="../media/image666.png"/><Relationship Id="rId132" Type="http://schemas.openxmlformats.org/officeDocument/2006/relationships/customXml" Target="../ink/ink689.xml"/><Relationship Id="rId153" Type="http://schemas.openxmlformats.org/officeDocument/2006/relationships/image" Target="../media/image687.png"/><Relationship Id="rId174" Type="http://schemas.openxmlformats.org/officeDocument/2006/relationships/customXml" Target="../ink/ink710.xml"/><Relationship Id="rId15" Type="http://schemas.openxmlformats.org/officeDocument/2006/relationships/image" Target="../media/image618.png"/><Relationship Id="rId36" Type="http://schemas.openxmlformats.org/officeDocument/2006/relationships/customXml" Target="../ink/ink641.xml"/><Relationship Id="rId57" Type="http://schemas.openxmlformats.org/officeDocument/2006/relationships/image" Target="../media/image639.png"/><Relationship Id="rId106" Type="http://schemas.openxmlformats.org/officeDocument/2006/relationships/customXml" Target="../ink/ink676.xml"/><Relationship Id="rId127" Type="http://schemas.openxmlformats.org/officeDocument/2006/relationships/image" Target="../media/image674.png"/><Relationship Id="rId10" Type="http://schemas.openxmlformats.org/officeDocument/2006/relationships/customXml" Target="../ink/ink628.xml"/><Relationship Id="rId31" Type="http://schemas.openxmlformats.org/officeDocument/2006/relationships/image" Target="../media/image626.png"/><Relationship Id="rId52" Type="http://schemas.openxmlformats.org/officeDocument/2006/relationships/customXml" Target="../ink/ink649.xml"/><Relationship Id="rId73" Type="http://schemas.openxmlformats.org/officeDocument/2006/relationships/image" Target="../media/image647.png"/><Relationship Id="rId78" Type="http://schemas.openxmlformats.org/officeDocument/2006/relationships/customXml" Target="../ink/ink662.xml"/><Relationship Id="rId94" Type="http://schemas.openxmlformats.org/officeDocument/2006/relationships/customXml" Target="../ink/ink670.xml"/><Relationship Id="rId99" Type="http://schemas.openxmlformats.org/officeDocument/2006/relationships/image" Target="../media/image660.png"/><Relationship Id="rId101" Type="http://schemas.openxmlformats.org/officeDocument/2006/relationships/image" Target="../media/image661.png"/><Relationship Id="rId122" Type="http://schemas.openxmlformats.org/officeDocument/2006/relationships/customXml" Target="../ink/ink684.xml"/><Relationship Id="rId143" Type="http://schemas.openxmlformats.org/officeDocument/2006/relationships/image" Target="../media/image682.png"/><Relationship Id="rId148" Type="http://schemas.openxmlformats.org/officeDocument/2006/relationships/customXml" Target="../ink/ink697.xml"/><Relationship Id="rId164" Type="http://schemas.openxmlformats.org/officeDocument/2006/relationships/customXml" Target="../ink/ink705.xml"/><Relationship Id="rId169" Type="http://schemas.openxmlformats.org/officeDocument/2006/relationships/image" Target="../media/image695.png"/><Relationship Id="rId4" Type="http://schemas.openxmlformats.org/officeDocument/2006/relationships/customXml" Target="../ink/ink625.xml"/><Relationship Id="rId9" Type="http://schemas.openxmlformats.org/officeDocument/2006/relationships/image" Target="../media/image615.png"/><Relationship Id="rId26" Type="http://schemas.openxmlformats.org/officeDocument/2006/relationships/customXml" Target="../ink/ink636.xml"/><Relationship Id="rId47" Type="http://schemas.openxmlformats.org/officeDocument/2006/relationships/image" Target="../media/image634.png"/><Relationship Id="rId68" Type="http://schemas.openxmlformats.org/officeDocument/2006/relationships/customXml" Target="../ink/ink657.xml"/><Relationship Id="rId89" Type="http://schemas.openxmlformats.org/officeDocument/2006/relationships/image" Target="../media/image655.png"/><Relationship Id="rId112" Type="http://schemas.openxmlformats.org/officeDocument/2006/relationships/customXml" Target="../ink/ink679.xml"/><Relationship Id="rId133" Type="http://schemas.openxmlformats.org/officeDocument/2006/relationships/image" Target="../media/image677.png"/><Relationship Id="rId154" Type="http://schemas.openxmlformats.org/officeDocument/2006/relationships/customXml" Target="../ink/ink700.xml"/><Relationship Id="rId175" Type="http://schemas.openxmlformats.org/officeDocument/2006/relationships/image" Target="../media/image698.png"/><Relationship Id="rId16" Type="http://schemas.openxmlformats.org/officeDocument/2006/relationships/customXml" Target="../ink/ink631.xml"/><Relationship Id="rId37" Type="http://schemas.openxmlformats.org/officeDocument/2006/relationships/image" Target="../media/image629.png"/><Relationship Id="rId58" Type="http://schemas.openxmlformats.org/officeDocument/2006/relationships/customXml" Target="../ink/ink652.xml"/><Relationship Id="rId79" Type="http://schemas.openxmlformats.org/officeDocument/2006/relationships/image" Target="../media/image650.png"/><Relationship Id="rId102" Type="http://schemas.openxmlformats.org/officeDocument/2006/relationships/customXml" Target="../ink/ink674.xml"/><Relationship Id="rId123" Type="http://schemas.openxmlformats.org/officeDocument/2006/relationships/image" Target="../media/image672.png"/><Relationship Id="rId144" Type="http://schemas.openxmlformats.org/officeDocument/2006/relationships/customXml" Target="../ink/ink695.xml"/><Relationship Id="rId90" Type="http://schemas.openxmlformats.org/officeDocument/2006/relationships/customXml" Target="../ink/ink668.xml"/><Relationship Id="rId165" Type="http://schemas.openxmlformats.org/officeDocument/2006/relationships/image" Target="../media/image693.png"/><Relationship Id="rId27" Type="http://schemas.openxmlformats.org/officeDocument/2006/relationships/image" Target="../media/image624.png"/><Relationship Id="rId48" Type="http://schemas.openxmlformats.org/officeDocument/2006/relationships/customXml" Target="../ink/ink647.xml"/><Relationship Id="rId69" Type="http://schemas.openxmlformats.org/officeDocument/2006/relationships/image" Target="../media/image645.png"/><Relationship Id="rId113" Type="http://schemas.openxmlformats.org/officeDocument/2006/relationships/image" Target="../media/image667.png"/><Relationship Id="rId134" Type="http://schemas.openxmlformats.org/officeDocument/2006/relationships/customXml" Target="../ink/ink690.xml"/><Relationship Id="rId80" Type="http://schemas.openxmlformats.org/officeDocument/2006/relationships/customXml" Target="../ink/ink663.xml"/><Relationship Id="rId155" Type="http://schemas.openxmlformats.org/officeDocument/2006/relationships/image" Target="../media/image688.png"/><Relationship Id="rId176" Type="http://schemas.openxmlformats.org/officeDocument/2006/relationships/customXml" Target="../ink/ink711.xml"/><Relationship Id="rId17" Type="http://schemas.openxmlformats.org/officeDocument/2006/relationships/image" Target="../media/image619.png"/><Relationship Id="rId38" Type="http://schemas.openxmlformats.org/officeDocument/2006/relationships/customXml" Target="../ink/ink642.xml"/><Relationship Id="rId59" Type="http://schemas.openxmlformats.org/officeDocument/2006/relationships/image" Target="../media/image640.png"/><Relationship Id="rId103" Type="http://schemas.openxmlformats.org/officeDocument/2006/relationships/image" Target="../media/image662.png"/><Relationship Id="rId124" Type="http://schemas.openxmlformats.org/officeDocument/2006/relationships/customXml" Target="../ink/ink685.xml"/><Relationship Id="rId70" Type="http://schemas.openxmlformats.org/officeDocument/2006/relationships/customXml" Target="../ink/ink658.xml"/><Relationship Id="rId91" Type="http://schemas.openxmlformats.org/officeDocument/2006/relationships/image" Target="../media/image656.png"/><Relationship Id="rId145" Type="http://schemas.openxmlformats.org/officeDocument/2006/relationships/image" Target="../media/image683.png"/><Relationship Id="rId166" Type="http://schemas.openxmlformats.org/officeDocument/2006/relationships/customXml" Target="../ink/ink70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57.png"/><Relationship Id="rId299" Type="http://schemas.openxmlformats.org/officeDocument/2006/relationships/image" Target="../media/image848.png"/><Relationship Id="rId21" Type="http://schemas.openxmlformats.org/officeDocument/2006/relationships/image" Target="../media/image709.png"/><Relationship Id="rId63" Type="http://schemas.openxmlformats.org/officeDocument/2006/relationships/image" Target="../media/image730.png"/><Relationship Id="rId159" Type="http://schemas.openxmlformats.org/officeDocument/2006/relationships/image" Target="../media/image778.png"/><Relationship Id="rId170" Type="http://schemas.openxmlformats.org/officeDocument/2006/relationships/customXml" Target="../ink/ink796.xml"/><Relationship Id="rId226" Type="http://schemas.openxmlformats.org/officeDocument/2006/relationships/customXml" Target="../ink/ink824.xml"/><Relationship Id="rId268" Type="http://schemas.openxmlformats.org/officeDocument/2006/relationships/customXml" Target="../ink/ink845.xml"/><Relationship Id="rId32" Type="http://schemas.openxmlformats.org/officeDocument/2006/relationships/customXml" Target="../ink/ink727.xml"/><Relationship Id="rId74" Type="http://schemas.openxmlformats.org/officeDocument/2006/relationships/customXml" Target="../ink/ink748.xml"/><Relationship Id="rId128" Type="http://schemas.openxmlformats.org/officeDocument/2006/relationships/customXml" Target="../ink/ink775.xml"/><Relationship Id="rId5" Type="http://schemas.openxmlformats.org/officeDocument/2006/relationships/image" Target="../media/image701.png"/><Relationship Id="rId181" Type="http://schemas.openxmlformats.org/officeDocument/2006/relationships/image" Target="../media/image789.png"/><Relationship Id="rId237" Type="http://schemas.openxmlformats.org/officeDocument/2006/relationships/image" Target="../media/image817.png"/><Relationship Id="rId279" Type="http://schemas.openxmlformats.org/officeDocument/2006/relationships/image" Target="../media/image838.png"/><Relationship Id="rId43" Type="http://schemas.openxmlformats.org/officeDocument/2006/relationships/image" Target="../media/image720.png"/><Relationship Id="rId139" Type="http://schemas.openxmlformats.org/officeDocument/2006/relationships/image" Target="../media/image768.png"/><Relationship Id="rId290" Type="http://schemas.openxmlformats.org/officeDocument/2006/relationships/customXml" Target="../ink/ink856.xml"/><Relationship Id="rId304" Type="http://schemas.openxmlformats.org/officeDocument/2006/relationships/customXml" Target="../ink/ink863.xml"/><Relationship Id="rId85" Type="http://schemas.openxmlformats.org/officeDocument/2006/relationships/image" Target="../media/image741.png"/><Relationship Id="rId150" Type="http://schemas.openxmlformats.org/officeDocument/2006/relationships/customXml" Target="../ink/ink786.xml"/><Relationship Id="rId192" Type="http://schemas.openxmlformats.org/officeDocument/2006/relationships/customXml" Target="../ink/ink807.xml"/><Relationship Id="rId206" Type="http://schemas.openxmlformats.org/officeDocument/2006/relationships/customXml" Target="../ink/ink814.xml"/><Relationship Id="rId248" Type="http://schemas.openxmlformats.org/officeDocument/2006/relationships/customXml" Target="../ink/ink835.xml"/><Relationship Id="rId12" Type="http://schemas.openxmlformats.org/officeDocument/2006/relationships/customXml" Target="../ink/ink717.xml"/><Relationship Id="rId108" Type="http://schemas.openxmlformats.org/officeDocument/2006/relationships/customXml" Target="../ink/ink765.xml"/><Relationship Id="rId315" Type="http://schemas.openxmlformats.org/officeDocument/2006/relationships/image" Target="../media/image856.png"/><Relationship Id="rId54" Type="http://schemas.openxmlformats.org/officeDocument/2006/relationships/customXml" Target="../ink/ink738.xml"/><Relationship Id="rId96" Type="http://schemas.openxmlformats.org/officeDocument/2006/relationships/customXml" Target="../ink/ink759.xml"/><Relationship Id="rId161" Type="http://schemas.openxmlformats.org/officeDocument/2006/relationships/image" Target="../media/image779.png"/><Relationship Id="rId217" Type="http://schemas.openxmlformats.org/officeDocument/2006/relationships/image" Target="../media/image807.png"/><Relationship Id="rId259" Type="http://schemas.openxmlformats.org/officeDocument/2006/relationships/image" Target="../media/image828.png"/><Relationship Id="rId23" Type="http://schemas.openxmlformats.org/officeDocument/2006/relationships/image" Target="../media/image710.png"/><Relationship Id="rId119" Type="http://schemas.openxmlformats.org/officeDocument/2006/relationships/image" Target="../media/image758.png"/><Relationship Id="rId270" Type="http://schemas.openxmlformats.org/officeDocument/2006/relationships/customXml" Target="../ink/ink846.xml"/><Relationship Id="rId65" Type="http://schemas.openxmlformats.org/officeDocument/2006/relationships/image" Target="../media/image731.png"/><Relationship Id="rId130" Type="http://schemas.openxmlformats.org/officeDocument/2006/relationships/customXml" Target="../ink/ink776.xml"/><Relationship Id="rId172" Type="http://schemas.openxmlformats.org/officeDocument/2006/relationships/customXml" Target="../ink/ink797.xml"/><Relationship Id="rId193" Type="http://schemas.openxmlformats.org/officeDocument/2006/relationships/image" Target="../media/image795.png"/><Relationship Id="rId207" Type="http://schemas.openxmlformats.org/officeDocument/2006/relationships/image" Target="../media/image802.png"/><Relationship Id="rId228" Type="http://schemas.openxmlformats.org/officeDocument/2006/relationships/customXml" Target="../ink/ink825.xml"/><Relationship Id="rId249" Type="http://schemas.openxmlformats.org/officeDocument/2006/relationships/image" Target="../media/image823.png"/><Relationship Id="rId13" Type="http://schemas.openxmlformats.org/officeDocument/2006/relationships/image" Target="../media/image705.png"/><Relationship Id="rId109" Type="http://schemas.openxmlformats.org/officeDocument/2006/relationships/image" Target="../media/image753.png"/><Relationship Id="rId260" Type="http://schemas.openxmlformats.org/officeDocument/2006/relationships/customXml" Target="../ink/ink841.xml"/><Relationship Id="rId281" Type="http://schemas.openxmlformats.org/officeDocument/2006/relationships/image" Target="../media/image839.png"/><Relationship Id="rId34" Type="http://schemas.openxmlformats.org/officeDocument/2006/relationships/customXml" Target="../ink/ink728.xml"/><Relationship Id="rId55" Type="http://schemas.openxmlformats.org/officeDocument/2006/relationships/image" Target="../media/image726.png"/><Relationship Id="rId76" Type="http://schemas.openxmlformats.org/officeDocument/2006/relationships/customXml" Target="../ink/ink749.xml"/><Relationship Id="rId97" Type="http://schemas.openxmlformats.org/officeDocument/2006/relationships/image" Target="../media/image747.png"/><Relationship Id="rId120" Type="http://schemas.openxmlformats.org/officeDocument/2006/relationships/customXml" Target="../ink/ink771.xml"/><Relationship Id="rId141" Type="http://schemas.openxmlformats.org/officeDocument/2006/relationships/image" Target="../media/image769.png"/><Relationship Id="rId7" Type="http://schemas.openxmlformats.org/officeDocument/2006/relationships/image" Target="../media/image702.png"/><Relationship Id="rId162" Type="http://schemas.openxmlformats.org/officeDocument/2006/relationships/customXml" Target="../ink/ink792.xml"/><Relationship Id="rId183" Type="http://schemas.openxmlformats.org/officeDocument/2006/relationships/image" Target="../media/image790.png"/><Relationship Id="rId218" Type="http://schemas.openxmlformats.org/officeDocument/2006/relationships/customXml" Target="../ink/ink820.xml"/><Relationship Id="rId239" Type="http://schemas.openxmlformats.org/officeDocument/2006/relationships/image" Target="../media/image818.png"/><Relationship Id="rId250" Type="http://schemas.openxmlformats.org/officeDocument/2006/relationships/customXml" Target="../ink/ink836.xml"/><Relationship Id="rId271" Type="http://schemas.openxmlformats.org/officeDocument/2006/relationships/image" Target="../media/image834.png"/><Relationship Id="rId292" Type="http://schemas.openxmlformats.org/officeDocument/2006/relationships/customXml" Target="../ink/ink857.xml"/><Relationship Id="rId306" Type="http://schemas.openxmlformats.org/officeDocument/2006/relationships/customXml" Target="../ink/ink864.xml"/><Relationship Id="rId24" Type="http://schemas.openxmlformats.org/officeDocument/2006/relationships/customXml" Target="../ink/ink723.xml"/><Relationship Id="rId45" Type="http://schemas.openxmlformats.org/officeDocument/2006/relationships/image" Target="../media/image721.png"/><Relationship Id="rId66" Type="http://schemas.openxmlformats.org/officeDocument/2006/relationships/customXml" Target="../ink/ink744.xml"/><Relationship Id="rId87" Type="http://schemas.openxmlformats.org/officeDocument/2006/relationships/image" Target="../media/image742.png"/><Relationship Id="rId110" Type="http://schemas.openxmlformats.org/officeDocument/2006/relationships/customXml" Target="../ink/ink766.xml"/><Relationship Id="rId131" Type="http://schemas.openxmlformats.org/officeDocument/2006/relationships/image" Target="../media/image764.png"/><Relationship Id="rId152" Type="http://schemas.openxmlformats.org/officeDocument/2006/relationships/customXml" Target="../ink/ink787.xml"/><Relationship Id="rId173" Type="http://schemas.openxmlformats.org/officeDocument/2006/relationships/image" Target="../media/image785.png"/><Relationship Id="rId194" Type="http://schemas.openxmlformats.org/officeDocument/2006/relationships/customXml" Target="../ink/ink808.xml"/><Relationship Id="rId208" Type="http://schemas.openxmlformats.org/officeDocument/2006/relationships/customXml" Target="../ink/ink815.xml"/><Relationship Id="rId229" Type="http://schemas.openxmlformats.org/officeDocument/2006/relationships/image" Target="../media/image813.png"/><Relationship Id="rId240" Type="http://schemas.openxmlformats.org/officeDocument/2006/relationships/customXml" Target="../ink/ink831.xml"/><Relationship Id="rId261" Type="http://schemas.openxmlformats.org/officeDocument/2006/relationships/image" Target="../media/image829.png"/><Relationship Id="rId14" Type="http://schemas.openxmlformats.org/officeDocument/2006/relationships/customXml" Target="../ink/ink718.xml"/><Relationship Id="rId35" Type="http://schemas.openxmlformats.org/officeDocument/2006/relationships/image" Target="../media/image716.png"/><Relationship Id="rId56" Type="http://schemas.openxmlformats.org/officeDocument/2006/relationships/customXml" Target="../ink/ink739.xml"/><Relationship Id="rId77" Type="http://schemas.openxmlformats.org/officeDocument/2006/relationships/image" Target="../media/image737.png"/><Relationship Id="rId100" Type="http://schemas.openxmlformats.org/officeDocument/2006/relationships/customXml" Target="../ink/ink761.xml"/><Relationship Id="rId282" Type="http://schemas.openxmlformats.org/officeDocument/2006/relationships/customXml" Target="../ink/ink852.xml"/><Relationship Id="rId8" Type="http://schemas.openxmlformats.org/officeDocument/2006/relationships/customXml" Target="../ink/ink715.xml"/><Relationship Id="rId98" Type="http://schemas.openxmlformats.org/officeDocument/2006/relationships/customXml" Target="../ink/ink760.xml"/><Relationship Id="rId121" Type="http://schemas.openxmlformats.org/officeDocument/2006/relationships/image" Target="../media/image759.png"/><Relationship Id="rId142" Type="http://schemas.openxmlformats.org/officeDocument/2006/relationships/customXml" Target="../ink/ink782.xml"/><Relationship Id="rId163" Type="http://schemas.openxmlformats.org/officeDocument/2006/relationships/image" Target="../media/image780.png"/><Relationship Id="rId184" Type="http://schemas.openxmlformats.org/officeDocument/2006/relationships/customXml" Target="../ink/ink803.xml"/><Relationship Id="rId219" Type="http://schemas.openxmlformats.org/officeDocument/2006/relationships/image" Target="../media/image808.png"/><Relationship Id="rId230" Type="http://schemas.openxmlformats.org/officeDocument/2006/relationships/customXml" Target="../ink/ink826.xml"/><Relationship Id="rId251" Type="http://schemas.openxmlformats.org/officeDocument/2006/relationships/image" Target="../media/image824.png"/><Relationship Id="rId25" Type="http://schemas.openxmlformats.org/officeDocument/2006/relationships/image" Target="../media/image711.png"/><Relationship Id="rId46" Type="http://schemas.openxmlformats.org/officeDocument/2006/relationships/customXml" Target="../ink/ink734.xml"/><Relationship Id="rId67" Type="http://schemas.openxmlformats.org/officeDocument/2006/relationships/image" Target="../media/image732.png"/><Relationship Id="rId272" Type="http://schemas.openxmlformats.org/officeDocument/2006/relationships/customXml" Target="../ink/ink847.xml"/><Relationship Id="rId293" Type="http://schemas.openxmlformats.org/officeDocument/2006/relationships/image" Target="../media/image845.png"/><Relationship Id="rId307" Type="http://schemas.openxmlformats.org/officeDocument/2006/relationships/image" Target="../media/image852.png"/><Relationship Id="rId88" Type="http://schemas.openxmlformats.org/officeDocument/2006/relationships/customXml" Target="../ink/ink755.xml"/><Relationship Id="rId111" Type="http://schemas.openxmlformats.org/officeDocument/2006/relationships/image" Target="../media/image754.png"/><Relationship Id="rId132" Type="http://schemas.openxmlformats.org/officeDocument/2006/relationships/customXml" Target="../ink/ink777.xml"/><Relationship Id="rId153" Type="http://schemas.openxmlformats.org/officeDocument/2006/relationships/image" Target="../media/image775.png"/><Relationship Id="rId174" Type="http://schemas.openxmlformats.org/officeDocument/2006/relationships/customXml" Target="../ink/ink798.xml"/><Relationship Id="rId195" Type="http://schemas.openxmlformats.org/officeDocument/2006/relationships/image" Target="../media/image796.png"/><Relationship Id="rId209" Type="http://schemas.openxmlformats.org/officeDocument/2006/relationships/image" Target="../media/image803.png"/><Relationship Id="rId220" Type="http://schemas.openxmlformats.org/officeDocument/2006/relationships/customXml" Target="../ink/ink821.xml"/><Relationship Id="rId241" Type="http://schemas.openxmlformats.org/officeDocument/2006/relationships/image" Target="../media/image819.png"/><Relationship Id="rId15" Type="http://schemas.openxmlformats.org/officeDocument/2006/relationships/image" Target="../media/image706.png"/><Relationship Id="rId36" Type="http://schemas.openxmlformats.org/officeDocument/2006/relationships/customXml" Target="../ink/ink729.xml"/><Relationship Id="rId57" Type="http://schemas.openxmlformats.org/officeDocument/2006/relationships/image" Target="../media/image727.png"/><Relationship Id="rId262" Type="http://schemas.openxmlformats.org/officeDocument/2006/relationships/customXml" Target="../ink/ink842.xml"/><Relationship Id="rId283" Type="http://schemas.openxmlformats.org/officeDocument/2006/relationships/image" Target="../media/image840.png"/><Relationship Id="rId78" Type="http://schemas.openxmlformats.org/officeDocument/2006/relationships/customXml" Target="../ink/ink750.xml"/><Relationship Id="rId99" Type="http://schemas.openxmlformats.org/officeDocument/2006/relationships/image" Target="../media/image748.png"/><Relationship Id="rId101" Type="http://schemas.openxmlformats.org/officeDocument/2006/relationships/image" Target="../media/image749.png"/><Relationship Id="rId122" Type="http://schemas.openxmlformats.org/officeDocument/2006/relationships/customXml" Target="../ink/ink772.xml"/><Relationship Id="rId143" Type="http://schemas.openxmlformats.org/officeDocument/2006/relationships/image" Target="../media/image770.png"/><Relationship Id="rId164" Type="http://schemas.openxmlformats.org/officeDocument/2006/relationships/customXml" Target="../ink/ink793.xml"/><Relationship Id="rId185" Type="http://schemas.openxmlformats.org/officeDocument/2006/relationships/image" Target="../media/image791.png"/><Relationship Id="rId9" Type="http://schemas.openxmlformats.org/officeDocument/2006/relationships/image" Target="../media/image703.png"/><Relationship Id="rId210" Type="http://schemas.openxmlformats.org/officeDocument/2006/relationships/customXml" Target="../ink/ink816.xml"/><Relationship Id="rId26" Type="http://schemas.openxmlformats.org/officeDocument/2006/relationships/customXml" Target="../ink/ink724.xml"/><Relationship Id="rId231" Type="http://schemas.openxmlformats.org/officeDocument/2006/relationships/image" Target="../media/image814.png"/><Relationship Id="rId252" Type="http://schemas.openxmlformats.org/officeDocument/2006/relationships/customXml" Target="../ink/ink837.xml"/><Relationship Id="rId273" Type="http://schemas.openxmlformats.org/officeDocument/2006/relationships/image" Target="../media/image835.png"/><Relationship Id="rId294" Type="http://schemas.openxmlformats.org/officeDocument/2006/relationships/customXml" Target="../ink/ink858.xml"/><Relationship Id="rId308" Type="http://schemas.openxmlformats.org/officeDocument/2006/relationships/customXml" Target="../ink/ink865.xml"/><Relationship Id="rId47" Type="http://schemas.openxmlformats.org/officeDocument/2006/relationships/image" Target="../media/image722.png"/><Relationship Id="rId68" Type="http://schemas.openxmlformats.org/officeDocument/2006/relationships/customXml" Target="../ink/ink745.xml"/><Relationship Id="rId89" Type="http://schemas.openxmlformats.org/officeDocument/2006/relationships/image" Target="../media/image743.png"/><Relationship Id="rId112" Type="http://schemas.openxmlformats.org/officeDocument/2006/relationships/customXml" Target="../ink/ink767.xml"/><Relationship Id="rId133" Type="http://schemas.openxmlformats.org/officeDocument/2006/relationships/image" Target="../media/image765.png"/><Relationship Id="rId154" Type="http://schemas.openxmlformats.org/officeDocument/2006/relationships/customXml" Target="../ink/ink788.xml"/><Relationship Id="rId175" Type="http://schemas.openxmlformats.org/officeDocument/2006/relationships/image" Target="../media/image786.png"/><Relationship Id="rId196" Type="http://schemas.openxmlformats.org/officeDocument/2006/relationships/customXml" Target="../ink/ink809.xml"/><Relationship Id="rId200" Type="http://schemas.openxmlformats.org/officeDocument/2006/relationships/customXml" Target="../ink/ink811.xml"/><Relationship Id="rId16" Type="http://schemas.openxmlformats.org/officeDocument/2006/relationships/customXml" Target="../ink/ink719.xml"/><Relationship Id="rId221" Type="http://schemas.openxmlformats.org/officeDocument/2006/relationships/image" Target="../media/image809.png"/><Relationship Id="rId242" Type="http://schemas.openxmlformats.org/officeDocument/2006/relationships/customXml" Target="../ink/ink832.xml"/><Relationship Id="rId263" Type="http://schemas.openxmlformats.org/officeDocument/2006/relationships/image" Target="../media/image830.png"/><Relationship Id="rId284" Type="http://schemas.openxmlformats.org/officeDocument/2006/relationships/customXml" Target="../ink/ink853.xml"/><Relationship Id="rId37" Type="http://schemas.openxmlformats.org/officeDocument/2006/relationships/image" Target="../media/image717.png"/><Relationship Id="rId58" Type="http://schemas.openxmlformats.org/officeDocument/2006/relationships/customXml" Target="../ink/ink740.xml"/><Relationship Id="rId79" Type="http://schemas.openxmlformats.org/officeDocument/2006/relationships/image" Target="../media/image738.png"/><Relationship Id="rId102" Type="http://schemas.openxmlformats.org/officeDocument/2006/relationships/customXml" Target="../ink/ink762.xml"/><Relationship Id="rId123" Type="http://schemas.openxmlformats.org/officeDocument/2006/relationships/image" Target="../media/image760.png"/><Relationship Id="rId144" Type="http://schemas.openxmlformats.org/officeDocument/2006/relationships/customXml" Target="../ink/ink783.xml"/><Relationship Id="rId90" Type="http://schemas.openxmlformats.org/officeDocument/2006/relationships/customXml" Target="../ink/ink756.xml"/><Relationship Id="rId165" Type="http://schemas.openxmlformats.org/officeDocument/2006/relationships/image" Target="../media/image781.png"/><Relationship Id="rId186" Type="http://schemas.openxmlformats.org/officeDocument/2006/relationships/customXml" Target="../ink/ink804.xml"/><Relationship Id="rId211" Type="http://schemas.openxmlformats.org/officeDocument/2006/relationships/image" Target="../media/image804.png"/><Relationship Id="rId232" Type="http://schemas.openxmlformats.org/officeDocument/2006/relationships/customXml" Target="../ink/ink827.xml"/><Relationship Id="rId253" Type="http://schemas.openxmlformats.org/officeDocument/2006/relationships/image" Target="../media/image825.png"/><Relationship Id="rId274" Type="http://schemas.openxmlformats.org/officeDocument/2006/relationships/customXml" Target="../ink/ink848.xml"/><Relationship Id="rId295" Type="http://schemas.openxmlformats.org/officeDocument/2006/relationships/image" Target="../media/image846.png"/><Relationship Id="rId309" Type="http://schemas.openxmlformats.org/officeDocument/2006/relationships/image" Target="../media/image853.png"/><Relationship Id="rId27" Type="http://schemas.openxmlformats.org/officeDocument/2006/relationships/image" Target="../media/image712.png"/><Relationship Id="rId48" Type="http://schemas.openxmlformats.org/officeDocument/2006/relationships/customXml" Target="../ink/ink735.xml"/><Relationship Id="rId69" Type="http://schemas.openxmlformats.org/officeDocument/2006/relationships/image" Target="../media/image733.png"/><Relationship Id="rId113" Type="http://schemas.openxmlformats.org/officeDocument/2006/relationships/image" Target="../media/image755.png"/><Relationship Id="rId134" Type="http://schemas.openxmlformats.org/officeDocument/2006/relationships/customXml" Target="../ink/ink778.xml"/><Relationship Id="rId80" Type="http://schemas.openxmlformats.org/officeDocument/2006/relationships/customXml" Target="../ink/ink751.xml"/><Relationship Id="rId155" Type="http://schemas.openxmlformats.org/officeDocument/2006/relationships/image" Target="../media/image776.png"/><Relationship Id="rId176" Type="http://schemas.openxmlformats.org/officeDocument/2006/relationships/customXml" Target="../ink/ink799.xml"/><Relationship Id="rId197" Type="http://schemas.openxmlformats.org/officeDocument/2006/relationships/image" Target="../media/image797.png"/><Relationship Id="rId201" Type="http://schemas.openxmlformats.org/officeDocument/2006/relationships/image" Target="../media/image799.png"/><Relationship Id="rId222" Type="http://schemas.openxmlformats.org/officeDocument/2006/relationships/customXml" Target="../ink/ink822.xml"/><Relationship Id="rId243" Type="http://schemas.openxmlformats.org/officeDocument/2006/relationships/image" Target="../media/image820.png"/><Relationship Id="rId264" Type="http://schemas.openxmlformats.org/officeDocument/2006/relationships/customXml" Target="../ink/ink843.xml"/><Relationship Id="rId285" Type="http://schemas.openxmlformats.org/officeDocument/2006/relationships/image" Target="../media/image841.png"/><Relationship Id="rId17" Type="http://schemas.openxmlformats.org/officeDocument/2006/relationships/image" Target="../media/image707.png"/><Relationship Id="rId38" Type="http://schemas.openxmlformats.org/officeDocument/2006/relationships/customXml" Target="../ink/ink730.xml"/><Relationship Id="rId59" Type="http://schemas.openxmlformats.org/officeDocument/2006/relationships/image" Target="../media/image728.png"/><Relationship Id="rId103" Type="http://schemas.openxmlformats.org/officeDocument/2006/relationships/image" Target="../media/image750.png"/><Relationship Id="rId124" Type="http://schemas.openxmlformats.org/officeDocument/2006/relationships/customXml" Target="../ink/ink773.xml"/><Relationship Id="rId310" Type="http://schemas.openxmlformats.org/officeDocument/2006/relationships/customXml" Target="../ink/ink866.xml"/><Relationship Id="rId70" Type="http://schemas.openxmlformats.org/officeDocument/2006/relationships/customXml" Target="../ink/ink746.xml"/><Relationship Id="rId91" Type="http://schemas.openxmlformats.org/officeDocument/2006/relationships/image" Target="../media/image744.png"/><Relationship Id="rId145" Type="http://schemas.openxmlformats.org/officeDocument/2006/relationships/image" Target="../media/image771.png"/><Relationship Id="rId166" Type="http://schemas.openxmlformats.org/officeDocument/2006/relationships/customXml" Target="../ink/ink794.xml"/><Relationship Id="rId187" Type="http://schemas.openxmlformats.org/officeDocument/2006/relationships/image" Target="../media/image792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817.xml"/><Relationship Id="rId233" Type="http://schemas.openxmlformats.org/officeDocument/2006/relationships/image" Target="../media/image815.png"/><Relationship Id="rId254" Type="http://schemas.openxmlformats.org/officeDocument/2006/relationships/customXml" Target="../ink/ink838.xml"/><Relationship Id="rId28" Type="http://schemas.openxmlformats.org/officeDocument/2006/relationships/customXml" Target="../ink/ink725.xml"/><Relationship Id="rId49" Type="http://schemas.openxmlformats.org/officeDocument/2006/relationships/image" Target="../media/image723.png"/><Relationship Id="rId114" Type="http://schemas.openxmlformats.org/officeDocument/2006/relationships/customXml" Target="../ink/ink768.xml"/><Relationship Id="rId275" Type="http://schemas.openxmlformats.org/officeDocument/2006/relationships/image" Target="../media/image836.png"/><Relationship Id="rId296" Type="http://schemas.openxmlformats.org/officeDocument/2006/relationships/customXml" Target="../ink/ink859.xml"/><Relationship Id="rId300" Type="http://schemas.openxmlformats.org/officeDocument/2006/relationships/customXml" Target="../ink/ink861.xml"/><Relationship Id="rId60" Type="http://schemas.openxmlformats.org/officeDocument/2006/relationships/customXml" Target="../ink/ink741.xml"/><Relationship Id="rId81" Type="http://schemas.openxmlformats.org/officeDocument/2006/relationships/image" Target="../media/image739.png"/><Relationship Id="rId135" Type="http://schemas.openxmlformats.org/officeDocument/2006/relationships/image" Target="../media/image766.png"/><Relationship Id="rId156" Type="http://schemas.openxmlformats.org/officeDocument/2006/relationships/customXml" Target="../ink/ink789.xml"/><Relationship Id="rId177" Type="http://schemas.openxmlformats.org/officeDocument/2006/relationships/image" Target="../media/image787.png"/><Relationship Id="rId198" Type="http://schemas.openxmlformats.org/officeDocument/2006/relationships/customXml" Target="../ink/ink810.xml"/><Relationship Id="rId202" Type="http://schemas.openxmlformats.org/officeDocument/2006/relationships/customXml" Target="../ink/ink812.xml"/><Relationship Id="rId223" Type="http://schemas.openxmlformats.org/officeDocument/2006/relationships/image" Target="../media/image810.png"/><Relationship Id="rId244" Type="http://schemas.openxmlformats.org/officeDocument/2006/relationships/customXml" Target="../ink/ink833.xml"/><Relationship Id="rId18" Type="http://schemas.openxmlformats.org/officeDocument/2006/relationships/customXml" Target="../ink/ink720.xml"/><Relationship Id="rId39" Type="http://schemas.openxmlformats.org/officeDocument/2006/relationships/image" Target="../media/image718.png"/><Relationship Id="rId265" Type="http://schemas.openxmlformats.org/officeDocument/2006/relationships/image" Target="../media/image831.png"/><Relationship Id="rId286" Type="http://schemas.openxmlformats.org/officeDocument/2006/relationships/customXml" Target="../ink/ink854.xml"/><Relationship Id="rId50" Type="http://schemas.openxmlformats.org/officeDocument/2006/relationships/customXml" Target="../ink/ink736.xml"/><Relationship Id="rId104" Type="http://schemas.openxmlformats.org/officeDocument/2006/relationships/customXml" Target="../ink/ink763.xml"/><Relationship Id="rId125" Type="http://schemas.openxmlformats.org/officeDocument/2006/relationships/image" Target="../media/image761.png"/><Relationship Id="rId146" Type="http://schemas.openxmlformats.org/officeDocument/2006/relationships/customXml" Target="../ink/ink784.xml"/><Relationship Id="rId167" Type="http://schemas.openxmlformats.org/officeDocument/2006/relationships/image" Target="../media/image782.png"/><Relationship Id="rId188" Type="http://schemas.openxmlformats.org/officeDocument/2006/relationships/customXml" Target="../ink/ink805.xml"/><Relationship Id="rId311" Type="http://schemas.openxmlformats.org/officeDocument/2006/relationships/image" Target="../media/image854.png"/><Relationship Id="rId71" Type="http://schemas.openxmlformats.org/officeDocument/2006/relationships/image" Target="../media/image734.png"/><Relationship Id="rId92" Type="http://schemas.openxmlformats.org/officeDocument/2006/relationships/customXml" Target="../ink/ink757.xml"/><Relationship Id="rId213" Type="http://schemas.openxmlformats.org/officeDocument/2006/relationships/image" Target="../media/image805.png"/><Relationship Id="rId234" Type="http://schemas.openxmlformats.org/officeDocument/2006/relationships/customXml" Target="../ink/ink828.xml"/><Relationship Id="rId2" Type="http://schemas.openxmlformats.org/officeDocument/2006/relationships/customXml" Target="../ink/ink712.xml"/><Relationship Id="rId29" Type="http://schemas.openxmlformats.org/officeDocument/2006/relationships/image" Target="../media/image713.png"/><Relationship Id="rId255" Type="http://schemas.openxmlformats.org/officeDocument/2006/relationships/image" Target="../media/image826.png"/><Relationship Id="rId276" Type="http://schemas.openxmlformats.org/officeDocument/2006/relationships/customXml" Target="../ink/ink849.xml"/><Relationship Id="rId297" Type="http://schemas.openxmlformats.org/officeDocument/2006/relationships/image" Target="../media/image847.png"/><Relationship Id="rId40" Type="http://schemas.openxmlformats.org/officeDocument/2006/relationships/customXml" Target="../ink/ink731.xml"/><Relationship Id="rId115" Type="http://schemas.openxmlformats.org/officeDocument/2006/relationships/image" Target="../media/image756.png"/><Relationship Id="rId136" Type="http://schemas.openxmlformats.org/officeDocument/2006/relationships/customXml" Target="../ink/ink779.xml"/><Relationship Id="rId157" Type="http://schemas.openxmlformats.org/officeDocument/2006/relationships/image" Target="../media/image777.png"/><Relationship Id="rId178" Type="http://schemas.openxmlformats.org/officeDocument/2006/relationships/customXml" Target="../ink/ink800.xml"/><Relationship Id="rId301" Type="http://schemas.openxmlformats.org/officeDocument/2006/relationships/image" Target="../media/image849.png"/><Relationship Id="rId61" Type="http://schemas.openxmlformats.org/officeDocument/2006/relationships/image" Target="../media/image729.png"/><Relationship Id="rId82" Type="http://schemas.openxmlformats.org/officeDocument/2006/relationships/customXml" Target="../ink/ink752.xml"/><Relationship Id="rId199" Type="http://schemas.openxmlformats.org/officeDocument/2006/relationships/image" Target="../media/image798.png"/><Relationship Id="rId203" Type="http://schemas.openxmlformats.org/officeDocument/2006/relationships/image" Target="../media/image800.png"/><Relationship Id="rId19" Type="http://schemas.openxmlformats.org/officeDocument/2006/relationships/image" Target="../media/image708.png"/><Relationship Id="rId224" Type="http://schemas.openxmlformats.org/officeDocument/2006/relationships/customXml" Target="../ink/ink823.xml"/><Relationship Id="rId245" Type="http://schemas.openxmlformats.org/officeDocument/2006/relationships/image" Target="../media/image821.png"/><Relationship Id="rId266" Type="http://schemas.openxmlformats.org/officeDocument/2006/relationships/customXml" Target="../ink/ink844.xml"/><Relationship Id="rId287" Type="http://schemas.openxmlformats.org/officeDocument/2006/relationships/image" Target="../media/image842.png"/><Relationship Id="rId30" Type="http://schemas.openxmlformats.org/officeDocument/2006/relationships/customXml" Target="../ink/ink726.xml"/><Relationship Id="rId105" Type="http://schemas.openxmlformats.org/officeDocument/2006/relationships/image" Target="../media/image751.png"/><Relationship Id="rId126" Type="http://schemas.openxmlformats.org/officeDocument/2006/relationships/customXml" Target="../ink/ink774.xml"/><Relationship Id="rId147" Type="http://schemas.openxmlformats.org/officeDocument/2006/relationships/image" Target="../media/image772.png"/><Relationship Id="rId168" Type="http://schemas.openxmlformats.org/officeDocument/2006/relationships/customXml" Target="../ink/ink795.xml"/><Relationship Id="rId312" Type="http://schemas.openxmlformats.org/officeDocument/2006/relationships/customXml" Target="../ink/ink867.xml"/><Relationship Id="rId51" Type="http://schemas.openxmlformats.org/officeDocument/2006/relationships/image" Target="../media/image724.png"/><Relationship Id="rId72" Type="http://schemas.openxmlformats.org/officeDocument/2006/relationships/customXml" Target="../ink/ink747.xml"/><Relationship Id="rId93" Type="http://schemas.openxmlformats.org/officeDocument/2006/relationships/image" Target="../media/image745.png"/><Relationship Id="rId189" Type="http://schemas.openxmlformats.org/officeDocument/2006/relationships/image" Target="../media/image793.png"/><Relationship Id="rId3" Type="http://schemas.openxmlformats.org/officeDocument/2006/relationships/image" Target="../media/image700.png"/><Relationship Id="rId214" Type="http://schemas.openxmlformats.org/officeDocument/2006/relationships/customXml" Target="../ink/ink818.xml"/><Relationship Id="rId235" Type="http://schemas.openxmlformats.org/officeDocument/2006/relationships/image" Target="../media/image816.png"/><Relationship Id="rId256" Type="http://schemas.openxmlformats.org/officeDocument/2006/relationships/customXml" Target="../ink/ink839.xml"/><Relationship Id="rId277" Type="http://schemas.openxmlformats.org/officeDocument/2006/relationships/image" Target="../media/image837.png"/><Relationship Id="rId298" Type="http://schemas.openxmlformats.org/officeDocument/2006/relationships/customXml" Target="../ink/ink860.xml"/><Relationship Id="rId116" Type="http://schemas.openxmlformats.org/officeDocument/2006/relationships/customXml" Target="../ink/ink769.xml"/><Relationship Id="rId137" Type="http://schemas.openxmlformats.org/officeDocument/2006/relationships/image" Target="../media/image767.png"/><Relationship Id="rId158" Type="http://schemas.openxmlformats.org/officeDocument/2006/relationships/customXml" Target="../ink/ink790.xml"/><Relationship Id="rId302" Type="http://schemas.openxmlformats.org/officeDocument/2006/relationships/customXml" Target="../ink/ink862.xml"/><Relationship Id="rId20" Type="http://schemas.openxmlformats.org/officeDocument/2006/relationships/customXml" Target="../ink/ink721.xml"/><Relationship Id="rId41" Type="http://schemas.openxmlformats.org/officeDocument/2006/relationships/image" Target="../media/image719.png"/><Relationship Id="rId62" Type="http://schemas.openxmlformats.org/officeDocument/2006/relationships/customXml" Target="../ink/ink742.xml"/><Relationship Id="rId83" Type="http://schemas.openxmlformats.org/officeDocument/2006/relationships/image" Target="../media/image740.png"/><Relationship Id="rId179" Type="http://schemas.openxmlformats.org/officeDocument/2006/relationships/image" Target="../media/image788.png"/><Relationship Id="rId190" Type="http://schemas.openxmlformats.org/officeDocument/2006/relationships/customXml" Target="../ink/ink806.xml"/><Relationship Id="rId204" Type="http://schemas.openxmlformats.org/officeDocument/2006/relationships/customXml" Target="../ink/ink813.xml"/><Relationship Id="rId225" Type="http://schemas.openxmlformats.org/officeDocument/2006/relationships/image" Target="../media/image811.png"/><Relationship Id="rId246" Type="http://schemas.openxmlformats.org/officeDocument/2006/relationships/customXml" Target="../ink/ink834.xml"/><Relationship Id="rId267" Type="http://schemas.openxmlformats.org/officeDocument/2006/relationships/image" Target="../media/image832.png"/><Relationship Id="rId288" Type="http://schemas.openxmlformats.org/officeDocument/2006/relationships/customXml" Target="../ink/ink855.xml"/><Relationship Id="rId106" Type="http://schemas.openxmlformats.org/officeDocument/2006/relationships/customXml" Target="../ink/ink764.xml"/><Relationship Id="rId127" Type="http://schemas.openxmlformats.org/officeDocument/2006/relationships/image" Target="../media/image762.png"/><Relationship Id="rId313" Type="http://schemas.openxmlformats.org/officeDocument/2006/relationships/image" Target="../media/image855.png"/><Relationship Id="rId10" Type="http://schemas.openxmlformats.org/officeDocument/2006/relationships/customXml" Target="../ink/ink716.xml"/><Relationship Id="rId31" Type="http://schemas.openxmlformats.org/officeDocument/2006/relationships/image" Target="../media/image714.png"/><Relationship Id="rId52" Type="http://schemas.openxmlformats.org/officeDocument/2006/relationships/customXml" Target="../ink/ink737.xml"/><Relationship Id="rId73" Type="http://schemas.openxmlformats.org/officeDocument/2006/relationships/image" Target="../media/image735.png"/><Relationship Id="rId94" Type="http://schemas.openxmlformats.org/officeDocument/2006/relationships/customXml" Target="../ink/ink758.xml"/><Relationship Id="rId148" Type="http://schemas.openxmlformats.org/officeDocument/2006/relationships/customXml" Target="../ink/ink785.xml"/><Relationship Id="rId169" Type="http://schemas.openxmlformats.org/officeDocument/2006/relationships/image" Target="../media/image783.png"/><Relationship Id="rId4" Type="http://schemas.openxmlformats.org/officeDocument/2006/relationships/customXml" Target="../ink/ink713.xml"/><Relationship Id="rId180" Type="http://schemas.openxmlformats.org/officeDocument/2006/relationships/customXml" Target="../ink/ink801.xml"/><Relationship Id="rId215" Type="http://schemas.openxmlformats.org/officeDocument/2006/relationships/image" Target="../media/image806.png"/><Relationship Id="rId236" Type="http://schemas.openxmlformats.org/officeDocument/2006/relationships/customXml" Target="../ink/ink829.xml"/><Relationship Id="rId257" Type="http://schemas.openxmlformats.org/officeDocument/2006/relationships/image" Target="../media/image827.png"/><Relationship Id="rId278" Type="http://schemas.openxmlformats.org/officeDocument/2006/relationships/customXml" Target="../ink/ink850.xml"/><Relationship Id="rId303" Type="http://schemas.openxmlformats.org/officeDocument/2006/relationships/image" Target="../media/image850.png"/><Relationship Id="rId42" Type="http://schemas.openxmlformats.org/officeDocument/2006/relationships/customXml" Target="../ink/ink732.xml"/><Relationship Id="rId84" Type="http://schemas.openxmlformats.org/officeDocument/2006/relationships/customXml" Target="../ink/ink753.xml"/><Relationship Id="rId138" Type="http://schemas.openxmlformats.org/officeDocument/2006/relationships/customXml" Target="../ink/ink780.xml"/><Relationship Id="rId191" Type="http://schemas.openxmlformats.org/officeDocument/2006/relationships/image" Target="../media/image794.png"/><Relationship Id="rId205" Type="http://schemas.openxmlformats.org/officeDocument/2006/relationships/image" Target="../media/image801.png"/><Relationship Id="rId247" Type="http://schemas.openxmlformats.org/officeDocument/2006/relationships/image" Target="../media/image822.png"/><Relationship Id="rId107" Type="http://schemas.openxmlformats.org/officeDocument/2006/relationships/image" Target="../media/image752.png"/><Relationship Id="rId289" Type="http://schemas.openxmlformats.org/officeDocument/2006/relationships/image" Target="../media/image843.png"/><Relationship Id="rId11" Type="http://schemas.openxmlformats.org/officeDocument/2006/relationships/image" Target="../media/image704.png"/><Relationship Id="rId53" Type="http://schemas.openxmlformats.org/officeDocument/2006/relationships/image" Target="../media/image725.png"/><Relationship Id="rId149" Type="http://schemas.openxmlformats.org/officeDocument/2006/relationships/image" Target="../media/image773.png"/><Relationship Id="rId314" Type="http://schemas.openxmlformats.org/officeDocument/2006/relationships/customXml" Target="../ink/ink868.xml"/><Relationship Id="rId95" Type="http://schemas.openxmlformats.org/officeDocument/2006/relationships/image" Target="../media/image746.png"/><Relationship Id="rId160" Type="http://schemas.openxmlformats.org/officeDocument/2006/relationships/customXml" Target="../ink/ink791.xml"/><Relationship Id="rId216" Type="http://schemas.openxmlformats.org/officeDocument/2006/relationships/customXml" Target="../ink/ink819.xml"/><Relationship Id="rId258" Type="http://schemas.openxmlformats.org/officeDocument/2006/relationships/customXml" Target="../ink/ink840.xml"/><Relationship Id="rId22" Type="http://schemas.openxmlformats.org/officeDocument/2006/relationships/customXml" Target="../ink/ink722.xml"/><Relationship Id="rId64" Type="http://schemas.openxmlformats.org/officeDocument/2006/relationships/customXml" Target="../ink/ink743.xml"/><Relationship Id="rId118" Type="http://schemas.openxmlformats.org/officeDocument/2006/relationships/customXml" Target="../ink/ink770.xml"/><Relationship Id="rId171" Type="http://schemas.openxmlformats.org/officeDocument/2006/relationships/image" Target="../media/image784.png"/><Relationship Id="rId227" Type="http://schemas.openxmlformats.org/officeDocument/2006/relationships/image" Target="../media/image812.png"/><Relationship Id="rId269" Type="http://schemas.openxmlformats.org/officeDocument/2006/relationships/image" Target="../media/image833.png"/><Relationship Id="rId33" Type="http://schemas.openxmlformats.org/officeDocument/2006/relationships/image" Target="../media/image715.png"/><Relationship Id="rId129" Type="http://schemas.openxmlformats.org/officeDocument/2006/relationships/image" Target="../media/image763.png"/><Relationship Id="rId280" Type="http://schemas.openxmlformats.org/officeDocument/2006/relationships/customXml" Target="../ink/ink851.xml"/><Relationship Id="rId75" Type="http://schemas.openxmlformats.org/officeDocument/2006/relationships/image" Target="../media/image736.png"/><Relationship Id="rId140" Type="http://schemas.openxmlformats.org/officeDocument/2006/relationships/customXml" Target="../ink/ink781.xml"/><Relationship Id="rId182" Type="http://schemas.openxmlformats.org/officeDocument/2006/relationships/customXml" Target="../ink/ink802.xml"/><Relationship Id="rId6" Type="http://schemas.openxmlformats.org/officeDocument/2006/relationships/customXml" Target="../ink/ink714.xml"/><Relationship Id="rId238" Type="http://schemas.openxmlformats.org/officeDocument/2006/relationships/customXml" Target="../ink/ink830.xml"/><Relationship Id="rId291" Type="http://schemas.openxmlformats.org/officeDocument/2006/relationships/image" Target="../media/image844.png"/><Relationship Id="rId305" Type="http://schemas.openxmlformats.org/officeDocument/2006/relationships/image" Target="../media/image851.png"/><Relationship Id="rId44" Type="http://schemas.openxmlformats.org/officeDocument/2006/relationships/customXml" Target="../ink/ink733.xml"/><Relationship Id="rId86" Type="http://schemas.openxmlformats.org/officeDocument/2006/relationships/customXml" Target="../ink/ink754.xml"/><Relationship Id="rId151" Type="http://schemas.openxmlformats.org/officeDocument/2006/relationships/image" Target="../media/image774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81.xml"/><Relationship Id="rId21" Type="http://schemas.openxmlformats.org/officeDocument/2006/relationships/image" Target="../media/image866.png"/><Relationship Id="rId42" Type="http://schemas.openxmlformats.org/officeDocument/2006/relationships/customXml" Target="../ink/ink889.xml"/><Relationship Id="rId47" Type="http://schemas.openxmlformats.org/officeDocument/2006/relationships/image" Target="../media/image879.png"/><Relationship Id="rId63" Type="http://schemas.openxmlformats.org/officeDocument/2006/relationships/image" Target="../media/image887.png"/><Relationship Id="rId68" Type="http://schemas.openxmlformats.org/officeDocument/2006/relationships/customXml" Target="../ink/ink902.xml"/><Relationship Id="rId84" Type="http://schemas.openxmlformats.org/officeDocument/2006/relationships/customXml" Target="../ink/ink910.xml"/><Relationship Id="rId89" Type="http://schemas.openxmlformats.org/officeDocument/2006/relationships/image" Target="../media/image900.png"/><Relationship Id="rId16" Type="http://schemas.openxmlformats.org/officeDocument/2006/relationships/customXml" Target="../ink/ink876.xml"/><Relationship Id="rId107" Type="http://schemas.openxmlformats.org/officeDocument/2006/relationships/image" Target="../media/image909.png"/><Relationship Id="rId11" Type="http://schemas.openxmlformats.org/officeDocument/2006/relationships/image" Target="../media/image861.png"/><Relationship Id="rId32" Type="http://schemas.openxmlformats.org/officeDocument/2006/relationships/customXml" Target="../ink/ink884.xml"/><Relationship Id="rId37" Type="http://schemas.openxmlformats.org/officeDocument/2006/relationships/image" Target="../media/image874.png"/><Relationship Id="rId53" Type="http://schemas.openxmlformats.org/officeDocument/2006/relationships/image" Target="../media/image882.png"/><Relationship Id="rId58" Type="http://schemas.openxmlformats.org/officeDocument/2006/relationships/customXml" Target="../ink/ink897.xml"/><Relationship Id="rId74" Type="http://schemas.openxmlformats.org/officeDocument/2006/relationships/customXml" Target="../ink/ink905.xml"/><Relationship Id="rId79" Type="http://schemas.openxmlformats.org/officeDocument/2006/relationships/image" Target="../media/image895.png"/><Relationship Id="rId102" Type="http://schemas.openxmlformats.org/officeDocument/2006/relationships/customXml" Target="../ink/ink919.xml"/><Relationship Id="rId5" Type="http://schemas.openxmlformats.org/officeDocument/2006/relationships/image" Target="../media/image858.png"/><Relationship Id="rId90" Type="http://schemas.openxmlformats.org/officeDocument/2006/relationships/customXml" Target="../ink/ink913.xml"/><Relationship Id="rId95" Type="http://schemas.openxmlformats.org/officeDocument/2006/relationships/image" Target="../media/image903.png"/><Relationship Id="rId22" Type="http://schemas.openxmlformats.org/officeDocument/2006/relationships/customXml" Target="../ink/ink879.xml"/><Relationship Id="rId27" Type="http://schemas.openxmlformats.org/officeDocument/2006/relationships/image" Target="../media/image869.png"/><Relationship Id="rId43" Type="http://schemas.openxmlformats.org/officeDocument/2006/relationships/image" Target="../media/image877.png"/><Relationship Id="rId48" Type="http://schemas.openxmlformats.org/officeDocument/2006/relationships/customXml" Target="../ink/ink892.xml"/><Relationship Id="rId64" Type="http://schemas.openxmlformats.org/officeDocument/2006/relationships/customXml" Target="../ink/ink900.xml"/><Relationship Id="rId69" Type="http://schemas.openxmlformats.org/officeDocument/2006/relationships/image" Target="../media/image890.png"/><Relationship Id="rId80" Type="http://schemas.openxmlformats.org/officeDocument/2006/relationships/customXml" Target="../ink/ink908.xml"/><Relationship Id="rId85" Type="http://schemas.openxmlformats.org/officeDocument/2006/relationships/image" Target="../media/image898.png"/><Relationship Id="rId12" Type="http://schemas.openxmlformats.org/officeDocument/2006/relationships/customXml" Target="../ink/ink874.xml"/><Relationship Id="rId17" Type="http://schemas.openxmlformats.org/officeDocument/2006/relationships/image" Target="../media/image864.png"/><Relationship Id="rId33" Type="http://schemas.openxmlformats.org/officeDocument/2006/relationships/image" Target="../media/image872.png"/><Relationship Id="rId38" Type="http://schemas.openxmlformats.org/officeDocument/2006/relationships/customXml" Target="../ink/ink887.xml"/><Relationship Id="rId59" Type="http://schemas.openxmlformats.org/officeDocument/2006/relationships/image" Target="../media/image885.png"/><Relationship Id="rId103" Type="http://schemas.openxmlformats.org/officeDocument/2006/relationships/image" Target="../media/image907.png"/><Relationship Id="rId108" Type="http://schemas.openxmlformats.org/officeDocument/2006/relationships/customXml" Target="../ink/ink922.xml"/><Relationship Id="rId54" Type="http://schemas.openxmlformats.org/officeDocument/2006/relationships/customXml" Target="../ink/ink895.xml"/><Relationship Id="rId70" Type="http://schemas.openxmlformats.org/officeDocument/2006/relationships/customXml" Target="../ink/ink903.xml"/><Relationship Id="rId75" Type="http://schemas.openxmlformats.org/officeDocument/2006/relationships/image" Target="../media/image893.png"/><Relationship Id="rId91" Type="http://schemas.openxmlformats.org/officeDocument/2006/relationships/image" Target="../media/image901.png"/><Relationship Id="rId96" Type="http://schemas.openxmlformats.org/officeDocument/2006/relationships/customXml" Target="../ink/ink9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71.xml"/><Relationship Id="rId15" Type="http://schemas.openxmlformats.org/officeDocument/2006/relationships/image" Target="../media/image863.png"/><Relationship Id="rId23" Type="http://schemas.openxmlformats.org/officeDocument/2006/relationships/image" Target="../media/image867.png"/><Relationship Id="rId28" Type="http://schemas.openxmlformats.org/officeDocument/2006/relationships/customXml" Target="../ink/ink882.xml"/><Relationship Id="rId36" Type="http://schemas.openxmlformats.org/officeDocument/2006/relationships/customXml" Target="../ink/ink886.xml"/><Relationship Id="rId49" Type="http://schemas.openxmlformats.org/officeDocument/2006/relationships/image" Target="../media/image880.png"/><Relationship Id="rId57" Type="http://schemas.openxmlformats.org/officeDocument/2006/relationships/image" Target="../media/image884.png"/><Relationship Id="rId106" Type="http://schemas.openxmlformats.org/officeDocument/2006/relationships/customXml" Target="../ink/ink921.xml"/><Relationship Id="rId10" Type="http://schemas.openxmlformats.org/officeDocument/2006/relationships/customXml" Target="../ink/ink873.xml"/><Relationship Id="rId31" Type="http://schemas.openxmlformats.org/officeDocument/2006/relationships/image" Target="../media/image871.png"/><Relationship Id="rId44" Type="http://schemas.openxmlformats.org/officeDocument/2006/relationships/customXml" Target="../ink/ink890.xml"/><Relationship Id="rId52" Type="http://schemas.openxmlformats.org/officeDocument/2006/relationships/customXml" Target="../ink/ink894.xml"/><Relationship Id="rId60" Type="http://schemas.openxmlformats.org/officeDocument/2006/relationships/customXml" Target="../ink/ink898.xml"/><Relationship Id="rId65" Type="http://schemas.openxmlformats.org/officeDocument/2006/relationships/image" Target="../media/image888.png"/><Relationship Id="rId73" Type="http://schemas.openxmlformats.org/officeDocument/2006/relationships/image" Target="../media/image892.png"/><Relationship Id="rId78" Type="http://schemas.openxmlformats.org/officeDocument/2006/relationships/customXml" Target="../ink/ink907.xml"/><Relationship Id="rId81" Type="http://schemas.openxmlformats.org/officeDocument/2006/relationships/image" Target="../media/image896.png"/><Relationship Id="rId86" Type="http://schemas.openxmlformats.org/officeDocument/2006/relationships/customXml" Target="../ink/ink911.xml"/><Relationship Id="rId94" Type="http://schemas.openxmlformats.org/officeDocument/2006/relationships/customXml" Target="../ink/ink915.xml"/><Relationship Id="rId99" Type="http://schemas.openxmlformats.org/officeDocument/2006/relationships/image" Target="../media/image905.png"/><Relationship Id="rId101" Type="http://schemas.openxmlformats.org/officeDocument/2006/relationships/image" Target="../media/image906.png"/><Relationship Id="rId4" Type="http://schemas.openxmlformats.org/officeDocument/2006/relationships/customXml" Target="../ink/ink870.xml"/><Relationship Id="rId9" Type="http://schemas.openxmlformats.org/officeDocument/2006/relationships/image" Target="../media/image860.png"/><Relationship Id="rId13" Type="http://schemas.openxmlformats.org/officeDocument/2006/relationships/image" Target="../media/image862.png"/><Relationship Id="rId18" Type="http://schemas.openxmlformats.org/officeDocument/2006/relationships/customXml" Target="../ink/ink877.xml"/><Relationship Id="rId39" Type="http://schemas.openxmlformats.org/officeDocument/2006/relationships/image" Target="../media/image875.png"/><Relationship Id="rId109" Type="http://schemas.openxmlformats.org/officeDocument/2006/relationships/image" Target="../media/image910.png"/><Relationship Id="rId34" Type="http://schemas.openxmlformats.org/officeDocument/2006/relationships/customXml" Target="../ink/ink885.xml"/><Relationship Id="rId50" Type="http://schemas.openxmlformats.org/officeDocument/2006/relationships/customXml" Target="../ink/ink893.xml"/><Relationship Id="rId55" Type="http://schemas.openxmlformats.org/officeDocument/2006/relationships/image" Target="../media/image883.png"/><Relationship Id="rId76" Type="http://schemas.openxmlformats.org/officeDocument/2006/relationships/customXml" Target="../ink/ink906.xml"/><Relationship Id="rId97" Type="http://schemas.openxmlformats.org/officeDocument/2006/relationships/image" Target="../media/image904.png"/><Relationship Id="rId104" Type="http://schemas.openxmlformats.org/officeDocument/2006/relationships/customXml" Target="../ink/ink920.xml"/><Relationship Id="rId7" Type="http://schemas.openxmlformats.org/officeDocument/2006/relationships/image" Target="../media/image859.png"/><Relationship Id="rId71" Type="http://schemas.openxmlformats.org/officeDocument/2006/relationships/image" Target="../media/image891.png"/><Relationship Id="rId92" Type="http://schemas.openxmlformats.org/officeDocument/2006/relationships/customXml" Target="../ink/ink914.xml"/><Relationship Id="rId2" Type="http://schemas.openxmlformats.org/officeDocument/2006/relationships/customXml" Target="../ink/ink869.xml"/><Relationship Id="rId29" Type="http://schemas.openxmlformats.org/officeDocument/2006/relationships/image" Target="../media/image870.png"/><Relationship Id="rId24" Type="http://schemas.openxmlformats.org/officeDocument/2006/relationships/customXml" Target="../ink/ink880.xml"/><Relationship Id="rId40" Type="http://schemas.openxmlformats.org/officeDocument/2006/relationships/customXml" Target="../ink/ink888.xml"/><Relationship Id="rId45" Type="http://schemas.openxmlformats.org/officeDocument/2006/relationships/image" Target="../media/image878.png"/><Relationship Id="rId66" Type="http://schemas.openxmlformats.org/officeDocument/2006/relationships/customXml" Target="../ink/ink901.xml"/><Relationship Id="rId87" Type="http://schemas.openxmlformats.org/officeDocument/2006/relationships/image" Target="../media/image899.png"/><Relationship Id="rId110" Type="http://schemas.openxmlformats.org/officeDocument/2006/relationships/customXml" Target="../ink/ink923.xml"/><Relationship Id="rId61" Type="http://schemas.openxmlformats.org/officeDocument/2006/relationships/image" Target="../media/image886.png"/><Relationship Id="rId82" Type="http://schemas.openxmlformats.org/officeDocument/2006/relationships/customXml" Target="../ink/ink909.xml"/><Relationship Id="rId19" Type="http://schemas.openxmlformats.org/officeDocument/2006/relationships/image" Target="../media/image865.png"/><Relationship Id="rId14" Type="http://schemas.openxmlformats.org/officeDocument/2006/relationships/customXml" Target="../ink/ink875.xml"/><Relationship Id="rId30" Type="http://schemas.openxmlformats.org/officeDocument/2006/relationships/customXml" Target="../ink/ink883.xml"/><Relationship Id="rId35" Type="http://schemas.openxmlformats.org/officeDocument/2006/relationships/image" Target="../media/image873.png"/><Relationship Id="rId56" Type="http://schemas.openxmlformats.org/officeDocument/2006/relationships/customXml" Target="../ink/ink896.xml"/><Relationship Id="rId77" Type="http://schemas.openxmlformats.org/officeDocument/2006/relationships/image" Target="../media/image894.png"/><Relationship Id="rId100" Type="http://schemas.openxmlformats.org/officeDocument/2006/relationships/customXml" Target="../ink/ink918.xml"/><Relationship Id="rId105" Type="http://schemas.openxmlformats.org/officeDocument/2006/relationships/image" Target="../media/image908.png"/><Relationship Id="rId8" Type="http://schemas.openxmlformats.org/officeDocument/2006/relationships/customXml" Target="../ink/ink872.xml"/><Relationship Id="rId51" Type="http://schemas.openxmlformats.org/officeDocument/2006/relationships/image" Target="../media/image881.png"/><Relationship Id="rId72" Type="http://schemas.openxmlformats.org/officeDocument/2006/relationships/customXml" Target="../ink/ink904.xml"/><Relationship Id="rId93" Type="http://schemas.openxmlformats.org/officeDocument/2006/relationships/image" Target="../media/image902.png"/><Relationship Id="rId98" Type="http://schemas.openxmlformats.org/officeDocument/2006/relationships/customXml" Target="../ink/ink917.xml"/><Relationship Id="rId3" Type="http://schemas.openxmlformats.org/officeDocument/2006/relationships/image" Target="../media/image857.png"/><Relationship Id="rId25" Type="http://schemas.openxmlformats.org/officeDocument/2006/relationships/image" Target="../media/image868.png"/><Relationship Id="rId46" Type="http://schemas.openxmlformats.org/officeDocument/2006/relationships/customXml" Target="../ink/ink891.xml"/><Relationship Id="rId67" Type="http://schemas.openxmlformats.org/officeDocument/2006/relationships/image" Target="../media/image889.png"/><Relationship Id="rId20" Type="http://schemas.openxmlformats.org/officeDocument/2006/relationships/customXml" Target="../ink/ink878.xml"/><Relationship Id="rId41" Type="http://schemas.openxmlformats.org/officeDocument/2006/relationships/image" Target="../media/image876.png"/><Relationship Id="rId62" Type="http://schemas.openxmlformats.org/officeDocument/2006/relationships/customXml" Target="../ink/ink899.xml"/><Relationship Id="rId83" Type="http://schemas.openxmlformats.org/officeDocument/2006/relationships/image" Target="../media/image897.png"/><Relationship Id="rId88" Type="http://schemas.openxmlformats.org/officeDocument/2006/relationships/customXml" Target="../ink/ink912.xml"/><Relationship Id="rId111" Type="http://schemas.openxmlformats.org/officeDocument/2006/relationships/image" Target="../media/image911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82.xml"/><Relationship Id="rId21" Type="http://schemas.openxmlformats.org/officeDocument/2006/relationships/image" Target="../media/image920.png"/><Relationship Id="rId42" Type="http://schemas.openxmlformats.org/officeDocument/2006/relationships/customXml" Target="../ink/ink944.xml"/><Relationship Id="rId63" Type="http://schemas.openxmlformats.org/officeDocument/2006/relationships/image" Target="../media/image941.png"/><Relationship Id="rId84" Type="http://schemas.openxmlformats.org/officeDocument/2006/relationships/customXml" Target="../ink/ink965.xml"/><Relationship Id="rId138" Type="http://schemas.openxmlformats.org/officeDocument/2006/relationships/image" Target="../media/image978.png"/><Relationship Id="rId159" Type="http://schemas.openxmlformats.org/officeDocument/2006/relationships/customXml" Target="../ink/ink1003.xml"/><Relationship Id="rId170" Type="http://schemas.openxmlformats.org/officeDocument/2006/relationships/image" Target="../media/image994.png"/><Relationship Id="rId191" Type="http://schemas.openxmlformats.org/officeDocument/2006/relationships/customXml" Target="../ink/ink1019.xml"/><Relationship Id="rId205" Type="http://schemas.openxmlformats.org/officeDocument/2006/relationships/customXml" Target="../ink/ink1026.xml"/><Relationship Id="rId226" Type="http://schemas.openxmlformats.org/officeDocument/2006/relationships/image" Target="../media/image1021.png"/><Relationship Id="rId107" Type="http://schemas.openxmlformats.org/officeDocument/2006/relationships/customXml" Target="../ink/ink977.xml"/><Relationship Id="rId11" Type="http://schemas.openxmlformats.org/officeDocument/2006/relationships/image" Target="../media/image915.png"/><Relationship Id="rId32" Type="http://schemas.openxmlformats.org/officeDocument/2006/relationships/customXml" Target="../ink/ink939.xml"/><Relationship Id="rId53" Type="http://schemas.openxmlformats.org/officeDocument/2006/relationships/image" Target="../media/image936.png"/><Relationship Id="rId74" Type="http://schemas.openxmlformats.org/officeDocument/2006/relationships/customXml" Target="../ink/ink960.xml"/><Relationship Id="rId128" Type="http://schemas.openxmlformats.org/officeDocument/2006/relationships/image" Target="../media/image973.png"/><Relationship Id="rId149" Type="http://schemas.openxmlformats.org/officeDocument/2006/relationships/customXml" Target="../ink/ink998.xml"/><Relationship Id="rId5" Type="http://schemas.openxmlformats.org/officeDocument/2006/relationships/image" Target="../media/image175.png"/><Relationship Id="rId95" Type="http://schemas.openxmlformats.org/officeDocument/2006/relationships/customXml" Target="../ink/ink971.xml"/><Relationship Id="rId160" Type="http://schemas.openxmlformats.org/officeDocument/2006/relationships/image" Target="../media/image989.png"/><Relationship Id="rId181" Type="http://schemas.openxmlformats.org/officeDocument/2006/relationships/customXml" Target="../ink/ink1014.xml"/><Relationship Id="rId216" Type="http://schemas.openxmlformats.org/officeDocument/2006/relationships/image" Target="../media/image1017.png"/><Relationship Id="rId22" Type="http://schemas.openxmlformats.org/officeDocument/2006/relationships/customXml" Target="../ink/ink934.xml"/><Relationship Id="rId43" Type="http://schemas.openxmlformats.org/officeDocument/2006/relationships/image" Target="../media/image931.png"/><Relationship Id="rId64" Type="http://schemas.openxmlformats.org/officeDocument/2006/relationships/customXml" Target="../ink/ink955.xml"/><Relationship Id="rId118" Type="http://schemas.openxmlformats.org/officeDocument/2006/relationships/image" Target="../media/image968.png"/><Relationship Id="rId139" Type="http://schemas.openxmlformats.org/officeDocument/2006/relationships/customXml" Target="../ink/ink993.xml"/><Relationship Id="rId85" Type="http://schemas.openxmlformats.org/officeDocument/2006/relationships/image" Target="../media/image952.png"/><Relationship Id="rId150" Type="http://schemas.openxmlformats.org/officeDocument/2006/relationships/image" Target="../media/image984.png"/><Relationship Id="rId171" Type="http://schemas.openxmlformats.org/officeDocument/2006/relationships/customXml" Target="../ink/ink1009.xml"/><Relationship Id="rId192" Type="http://schemas.openxmlformats.org/officeDocument/2006/relationships/image" Target="../media/image1005.png"/><Relationship Id="rId206" Type="http://schemas.openxmlformats.org/officeDocument/2006/relationships/image" Target="../media/image1012.png"/><Relationship Id="rId227" Type="http://schemas.openxmlformats.org/officeDocument/2006/relationships/customXml" Target="../ink/ink1037.xml"/><Relationship Id="rId12" Type="http://schemas.openxmlformats.org/officeDocument/2006/relationships/customXml" Target="../ink/ink929.xml"/><Relationship Id="rId33" Type="http://schemas.openxmlformats.org/officeDocument/2006/relationships/image" Target="../media/image926.png"/><Relationship Id="rId108" Type="http://schemas.openxmlformats.org/officeDocument/2006/relationships/image" Target="../media/image963.png"/><Relationship Id="rId129" Type="http://schemas.openxmlformats.org/officeDocument/2006/relationships/customXml" Target="../ink/ink988.xml"/><Relationship Id="rId54" Type="http://schemas.openxmlformats.org/officeDocument/2006/relationships/customXml" Target="../ink/ink950.xml"/><Relationship Id="rId75" Type="http://schemas.openxmlformats.org/officeDocument/2006/relationships/image" Target="../media/image947.png"/><Relationship Id="rId96" Type="http://schemas.openxmlformats.org/officeDocument/2006/relationships/image" Target="../media/image957.png"/><Relationship Id="rId140" Type="http://schemas.openxmlformats.org/officeDocument/2006/relationships/image" Target="../media/image979.png"/><Relationship Id="rId161" Type="http://schemas.openxmlformats.org/officeDocument/2006/relationships/customXml" Target="../ink/ink1004.xml"/><Relationship Id="rId182" Type="http://schemas.openxmlformats.org/officeDocument/2006/relationships/image" Target="../media/image1000.png"/><Relationship Id="rId217" Type="http://schemas.openxmlformats.org/officeDocument/2006/relationships/customXml" Target="../ink/ink1032.xml"/><Relationship Id="rId6" Type="http://schemas.openxmlformats.org/officeDocument/2006/relationships/customXml" Target="../ink/ink926.xml"/><Relationship Id="rId23" Type="http://schemas.openxmlformats.org/officeDocument/2006/relationships/image" Target="../media/image921.png"/><Relationship Id="rId119" Type="http://schemas.openxmlformats.org/officeDocument/2006/relationships/customXml" Target="../ink/ink983.xml"/><Relationship Id="rId44" Type="http://schemas.openxmlformats.org/officeDocument/2006/relationships/customXml" Target="../ink/ink945.xml"/><Relationship Id="rId65" Type="http://schemas.openxmlformats.org/officeDocument/2006/relationships/image" Target="../media/image942.png"/><Relationship Id="rId86" Type="http://schemas.openxmlformats.org/officeDocument/2006/relationships/customXml" Target="../ink/ink966.xml"/><Relationship Id="rId130" Type="http://schemas.openxmlformats.org/officeDocument/2006/relationships/image" Target="../media/image974.png"/><Relationship Id="rId151" Type="http://schemas.openxmlformats.org/officeDocument/2006/relationships/customXml" Target="../ink/ink999.xml"/><Relationship Id="rId172" Type="http://schemas.openxmlformats.org/officeDocument/2006/relationships/image" Target="../media/image995.png"/><Relationship Id="rId193" Type="http://schemas.openxmlformats.org/officeDocument/2006/relationships/customXml" Target="../ink/ink1020.xml"/><Relationship Id="rId207" Type="http://schemas.openxmlformats.org/officeDocument/2006/relationships/customXml" Target="../ink/ink1027.xml"/><Relationship Id="rId228" Type="http://schemas.openxmlformats.org/officeDocument/2006/relationships/image" Target="../media/image1022.png"/><Relationship Id="rId13" Type="http://schemas.openxmlformats.org/officeDocument/2006/relationships/image" Target="../media/image916.png"/><Relationship Id="rId109" Type="http://schemas.openxmlformats.org/officeDocument/2006/relationships/customXml" Target="../ink/ink978.xml"/><Relationship Id="rId34" Type="http://schemas.openxmlformats.org/officeDocument/2006/relationships/customXml" Target="../ink/ink940.xml"/><Relationship Id="rId55" Type="http://schemas.openxmlformats.org/officeDocument/2006/relationships/image" Target="../media/image937.png"/><Relationship Id="rId76" Type="http://schemas.openxmlformats.org/officeDocument/2006/relationships/customXml" Target="../ink/ink961.xml"/><Relationship Id="rId97" Type="http://schemas.openxmlformats.org/officeDocument/2006/relationships/customXml" Target="../ink/ink972.xml"/><Relationship Id="rId120" Type="http://schemas.openxmlformats.org/officeDocument/2006/relationships/image" Target="../media/image969.png"/><Relationship Id="rId141" Type="http://schemas.openxmlformats.org/officeDocument/2006/relationships/customXml" Target="../ink/ink994.xml"/><Relationship Id="rId7" Type="http://schemas.openxmlformats.org/officeDocument/2006/relationships/image" Target="../media/image913.png"/><Relationship Id="rId162" Type="http://schemas.openxmlformats.org/officeDocument/2006/relationships/image" Target="../media/image990.png"/><Relationship Id="rId183" Type="http://schemas.openxmlformats.org/officeDocument/2006/relationships/customXml" Target="../ink/ink1015.xml"/><Relationship Id="rId218" Type="http://schemas.openxmlformats.org/officeDocument/2006/relationships/image" Target="../media/image1018.png"/><Relationship Id="rId24" Type="http://schemas.openxmlformats.org/officeDocument/2006/relationships/customXml" Target="../ink/ink935.xml"/><Relationship Id="rId45" Type="http://schemas.openxmlformats.org/officeDocument/2006/relationships/image" Target="../media/image932.png"/><Relationship Id="rId66" Type="http://schemas.openxmlformats.org/officeDocument/2006/relationships/customXml" Target="../ink/ink956.xml"/><Relationship Id="rId87" Type="http://schemas.openxmlformats.org/officeDocument/2006/relationships/image" Target="../media/image953.png"/><Relationship Id="rId110" Type="http://schemas.openxmlformats.org/officeDocument/2006/relationships/image" Target="../media/image964.png"/><Relationship Id="rId131" Type="http://schemas.openxmlformats.org/officeDocument/2006/relationships/customXml" Target="../ink/ink989.xml"/><Relationship Id="rId152" Type="http://schemas.openxmlformats.org/officeDocument/2006/relationships/image" Target="../media/image985.png"/><Relationship Id="rId173" Type="http://schemas.openxmlformats.org/officeDocument/2006/relationships/customXml" Target="../ink/ink1010.xml"/><Relationship Id="rId194" Type="http://schemas.openxmlformats.org/officeDocument/2006/relationships/image" Target="../media/image1006.png"/><Relationship Id="rId208" Type="http://schemas.openxmlformats.org/officeDocument/2006/relationships/image" Target="../media/image1013.png"/><Relationship Id="rId14" Type="http://schemas.openxmlformats.org/officeDocument/2006/relationships/customXml" Target="../ink/ink930.xml"/><Relationship Id="rId35" Type="http://schemas.openxmlformats.org/officeDocument/2006/relationships/image" Target="../media/image927.png"/><Relationship Id="rId56" Type="http://schemas.openxmlformats.org/officeDocument/2006/relationships/customXml" Target="../ink/ink951.xml"/><Relationship Id="rId77" Type="http://schemas.openxmlformats.org/officeDocument/2006/relationships/image" Target="../media/image948.png"/><Relationship Id="rId100" Type="http://schemas.openxmlformats.org/officeDocument/2006/relationships/image" Target="../media/image959.png"/><Relationship Id="rId8" Type="http://schemas.openxmlformats.org/officeDocument/2006/relationships/customXml" Target="../ink/ink927.xml"/><Relationship Id="rId98" Type="http://schemas.openxmlformats.org/officeDocument/2006/relationships/image" Target="../media/image958.png"/><Relationship Id="rId121" Type="http://schemas.openxmlformats.org/officeDocument/2006/relationships/customXml" Target="../ink/ink984.xml"/><Relationship Id="rId142" Type="http://schemas.openxmlformats.org/officeDocument/2006/relationships/image" Target="../media/image980.png"/><Relationship Id="rId163" Type="http://schemas.openxmlformats.org/officeDocument/2006/relationships/customXml" Target="../ink/ink1005.xml"/><Relationship Id="rId184" Type="http://schemas.openxmlformats.org/officeDocument/2006/relationships/image" Target="../media/image1001.png"/><Relationship Id="rId219" Type="http://schemas.openxmlformats.org/officeDocument/2006/relationships/customXml" Target="../ink/ink1033.xml"/><Relationship Id="rId3" Type="http://schemas.openxmlformats.org/officeDocument/2006/relationships/image" Target="../media/image912.png"/><Relationship Id="rId214" Type="http://schemas.openxmlformats.org/officeDocument/2006/relationships/image" Target="../media/image1016.png"/><Relationship Id="rId25" Type="http://schemas.openxmlformats.org/officeDocument/2006/relationships/image" Target="../media/image922.png"/><Relationship Id="rId46" Type="http://schemas.openxmlformats.org/officeDocument/2006/relationships/customXml" Target="../ink/ink946.xml"/><Relationship Id="rId67" Type="http://schemas.openxmlformats.org/officeDocument/2006/relationships/image" Target="../media/image943.png"/><Relationship Id="rId116" Type="http://schemas.openxmlformats.org/officeDocument/2006/relationships/image" Target="../media/image967.png"/><Relationship Id="rId137" Type="http://schemas.openxmlformats.org/officeDocument/2006/relationships/customXml" Target="../ink/ink992.xml"/><Relationship Id="rId158" Type="http://schemas.openxmlformats.org/officeDocument/2006/relationships/image" Target="../media/image988.png"/><Relationship Id="rId20" Type="http://schemas.openxmlformats.org/officeDocument/2006/relationships/customXml" Target="../ink/ink933.xml"/><Relationship Id="rId41" Type="http://schemas.openxmlformats.org/officeDocument/2006/relationships/image" Target="../media/image930.png"/><Relationship Id="rId62" Type="http://schemas.openxmlformats.org/officeDocument/2006/relationships/customXml" Target="../ink/ink954.xml"/><Relationship Id="rId83" Type="http://schemas.openxmlformats.org/officeDocument/2006/relationships/image" Target="../media/image951.png"/><Relationship Id="rId88" Type="http://schemas.openxmlformats.org/officeDocument/2006/relationships/customXml" Target="../ink/ink967.xml"/><Relationship Id="rId111" Type="http://schemas.openxmlformats.org/officeDocument/2006/relationships/customXml" Target="../ink/ink979.xml"/><Relationship Id="rId132" Type="http://schemas.openxmlformats.org/officeDocument/2006/relationships/image" Target="../media/image975.png"/><Relationship Id="rId153" Type="http://schemas.openxmlformats.org/officeDocument/2006/relationships/customXml" Target="../ink/ink1000.xml"/><Relationship Id="rId174" Type="http://schemas.openxmlformats.org/officeDocument/2006/relationships/image" Target="../media/image996.png"/><Relationship Id="rId179" Type="http://schemas.openxmlformats.org/officeDocument/2006/relationships/customXml" Target="../ink/ink1013.xml"/><Relationship Id="rId195" Type="http://schemas.openxmlformats.org/officeDocument/2006/relationships/customXml" Target="../ink/ink1021.xml"/><Relationship Id="rId209" Type="http://schemas.openxmlformats.org/officeDocument/2006/relationships/customXml" Target="../ink/ink1028.xml"/><Relationship Id="rId190" Type="http://schemas.openxmlformats.org/officeDocument/2006/relationships/image" Target="../media/image1004.png"/><Relationship Id="rId204" Type="http://schemas.openxmlformats.org/officeDocument/2006/relationships/image" Target="../media/image1011.png"/><Relationship Id="rId220" Type="http://schemas.openxmlformats.org/officeDocument/2006/relationships/image" Target="../media/image1019.png"/><Relationship Id="rId225" Type="http://schemas.openxmlformats.org/officeDocument/2006/relationships/customXml" Target="../ink/ink1036.xml"/><Relationship Id="rId15" Type="http://schemas.openxmlformats.org/officeDocument/2006/relationships/image" Target="../media/image917.png"/><Relationship Id="rId36" Type="http://schemas.openxmlformats.org/officeDocument/2006/relationships/customXml" Target="../ink/ink941.xml"/><Relationship Id="rId57" Type="http://schemas.openxmlformats.org/officeDocument/2006/relationships/image" Target="../media/image938.png"/><Relationship Id="rId106" Type="http://schemas.openxmlformats.org/officeDocument/2006/relationships/image" Target="../media/image962.png"/><Relationship Id="rId127" Type="http://schemas.openxmlformats.org/officeDocument/2006/relationships/customXml" Target="../ink/ink987.xml"/><Relationship Id="rId10" Type="http://schemas.openxmlformats.org/officeDocument/2006/relationships/customXml" Target="../ink/ink928.xml"/><Relationship Id="rId31" Type="http://schemas.openxmlformats.org/officeDocument/2006/relationships/image" Target="../media/image925.png"/><Relationship Id="rId52" Type="http://schemas.openxmlformats.org/officeDocument/2006/relationships/customXml" Target="../ink/ink949.xml"/><Relationship Id="rId73" Type="http://schemas.openxmlformats.org/officeDocument/2006/relationships/image" Target="../media/image946.png"/><Relationship Id="rId78" Type="http://schemas.openxmlformats.org/officeDocument/2006/relationships/customXml" Target="../ink/ink962.xml"/><Relationship Id="rId94" Type="http://schemas.openxmlformats.org/officeDocument/2006/relationships/image" Target="../media/image956.png"/><Relationship Id="rId99" Type="http://schemas.openxmlformats.org/officeDocument/2006/relationships/customXml" Target="../ink/ink973.xml"/><Relationship Id="rId101" Type="http://schemas.openxmlformats.org/officeDocument/2006/relationships/customXml" Target="../ink/ink974.xml"/><Relationship Id="rId122" Type="http://schemas.openxmlformats.org/officeDocument/2006/relationships/image" Target="../media/image970.png"/><Relationship Id="rId143" Type="http://schemas.openxmlformats.org/officeDocument/2006/relationships/customXml" Target="../ink/ink995.xml"/><Relationship Id="rId148" Type="http://schemas.openxmlformats.org/officeDocument/2006/relationships/image" Target="../media/image983.png"/><Relationship Id="rId164" Type="http://schemas.openxmlformats.org/officeDocument/2006/relationships/image" Target="../media/image991.png"/><Relationship Id="rId169" Type="http://schemas.openxmlformats.org/officeDocument/2006/relationships/customXml" Target="../ink/ink1008.xml"/><Relationship Id="rId185" Type="http://schemas.openxmlformats.org/officeDocument/2006/relationships/customXml" Target="../ink/ink1016.xml"/><Relationship Id="rId4" Type="http://schemas.openxmlformats.org/officeDocument/2006/relationships/customXml" Target="../ink/ink925.xml"/><Relationship Id="rId9" Type="http://schemas.openxmlformats.org/officeDocument/2006/relationships/image" Target="../media/image914.png"/><Relationship Id="rId180" Type="http://schemas.openxmlformats.org/officeDocument/2006/relationships/image" Target="../media/image999.png"/><Relationship Id="rId210" Type="http://schemas.openxmlformats.org/officeDocument/2006/relationships/image" Target="../media/image1014.png"/><Relationship Id="rId215" Type="http://schemas.openxmlformats.org/officeDocument/2006/relationships/customXml" Target="../ink/ink1031.xml"/><Relationship Id="rId26" Type="http://schemas.openxmlformats.org/officeDocument/2006/relationships/customXml" Target="../ink/ink936.xml"/><Relationship Id="rId47" Type="http://schemas.openxmlformats.org/officeDocument/2006/relationships/image" Target="../media/image933.png"/><Relationship Id="rId68" Type="http://schemas.openxmlformats.org/officeDocument/2006/relationships/customXml" Target="../ink/ink957.xml"/><Relationship Id="rId89" Type="http://schemas.openxmlformats.org/officeDocument/2006/relationships/customXml" Target="../ink/ink968.xml"/><Relationship Id="rId112" Type="http://schemas.openxmlformats.org/officeDocument/2006/relationships/image" Target="../media/image965.png"/><Relationship Id="rId133" Type="http://schemas.openxmlformats.org/officeDocument/2006/relationships/customXml" Target="../ink/ink990.xml"/><Relationship Id="rId154" Type="http://schemas.openxmlformats.org/officeDocument/2006/relationships/image" Target="../media/image986.png"/><Relationship Id="rId175" Type="http://schemas.openxmlformats.org/officeDocument/2006/relationships/customXml" Target="../ink/ink1011.xml"/><Relationship Id="rId196" Type="http://schemas.openxmlformats.org/officeDocument/2006/relationships/image" Target="../media/image1007.png"/><Relationship Id="rId200" Type="http://schemas.openxmlformats.org/officeDocument/2006/relationships/image" Target="../media/image1009.png"/><Relationship Id="rId16" Type="http://schemas.openxmlformats.org/officeDocument/2006/relationships/customXml" Target="../ink/ink931.xml"/><Relationship Id="rId221" Type="http://schemas.openxmlformats.org/officeDocument/2006/relationships/customXml" Target="../ink/ink1034.xml"/><Relationship Id="rId37" Type="http://schemas.openxmlformats.org/officeDocument/2006/relationships/image" Target="../media/image928.png"/><Relationship Id="rId58" Type="http://schemas.openxmlformats.org/officeDocument/2006/relationships/customXml" Target="../ink/ink952.xml"/><Relationship Id="rId79" Type="http://schemas.openxmlformats.org/officeDocument/2006/relationships/image" Target="../media/image949.png"/><Relationship Id="rId102" Type="http://schemas.openxmlformats.org/officeDocument/2006/relationships/image" Target="../media/image960.png"/><Relationship Id="rId123" Type="http://schemas.openxmlformats.org/officeDocument/2006/relationships/customXml" Target="../ink/ink985.xml"/><Relationship Id="rId144" Type="http://schemas.openxmlformats.org/officeDocument/2006/relationships/image" Target="../media/image981.png"/><Relationship Id="rId90" Type="http://schemas.openxmlformats.org/officeDocument/2006/relationships/image" Target="../media/image954.png"/><Relationship Id="rId165" Type="http://schemas.openxmlformats.org/officeDocument/2006/relationships/customXml" Target="../ink/ink1006.xml"/><Relationship Id="rId186" Type="http://schemas.openxmlformats.org/officeDocument/2006/relationships/image" Target="../media/image1002.png"/><Relationship Id="rId211" Type="http://schemas.openxmlformats.org/officeDocument/2006/relationships/customXml" Target="../ink/ink1029.xml"/><Relationship Id="rId27" Type="http://schemas.openxmlformats.org/officeDocument/2006/relationships/image" Target="../media/image923.png"/><Relationship Id="rId48" Type="http://schemas.openxmlformats.org/officeDocument/2006/relationships/customXml" Target="../ink/ink947.xml"/><Relationship Id="rId69" Type="http://schemas.openxmlformats.org/officeDocument/2006/relationships/image" Target="../media/image944.png"/><Relationship Id="rId113" Type="http://schemas.openxmlformats.org/officeDocument/2006/relationships/customXml" Target="../ink/ink980.xml"/><Relationship Id="rId134" Type="http://schemas.openxmlformats.org/officeDocument/2006/relationships/image" Target="../media/image976.png"/><Relationship Id="rId80" Type="http://schemas.openxmlformats.org/officeDocument/2006/relationships/customXml" Target="../ink/ink963.xml"/><Relationship Id="rId155" Type="http://schemas.openxmlformats.org/officeDocument/2006/relationships/customXml" Target="../ink/ink1001.xml"/><Relationship Id="rId176" Type="http://schemas.openxmlformats.org/officeDocument/2006/relationships/image" Target="../media/image997.png"/><Relationship Id="rId197" Type="http://schemas.openxmlformats.org/officeDocument/2006/relationships/customXml" Target="../ink/ink1022.xml"/><Relationship Id="rId201" Type="http://schemas.openxmlformats.org/officeDocument/2006/relationships/customXml" Target="../ink/ink1024.xml"/><Relationship Id="rId222" Type="http://schemas.openxmlformats.org/officeDocument/2006/relationships/image" Target="../media/image1020.png"/><Relationship Id="rId17" Type="http://schemas.openxmlformats.org/officeDocument/2006/relationships/image" Target="../media/image918.png"/><Relationship Id="rId38" Type="http://schemas.openxmlformats.org/officeDocument/2006/relationships/customXml" Target="../ink/ink942.xml"/><Relationship Id="rId59" Type="http://schemas.openxmlformats.org/officeDocument/2006/relationships/image" Target="../media/image939.png"/><Relationship Id="rId103" Type="http://schemas.openxmlformats.org/officeDocument/2006/relationships/customXml" Target="../ink/ink975.xml"/><Relationship Id="rId124" Type="http://schemas.openxmlformats.org/officeDocument/2006/relationships/image" Target="../media/image971.png"/><Relationship Id="rId70" Type="http://schemas.openxmlformats.org/officeDocument/2006/relationships/customXml" Target="../ink/ink958.xml"/><Relationship Id="rId91" Type="http://schemas.openxmlformats.org/officeDocument/2006/relationships/customXml" Target="../ink/ink969.xml"/><Relationship Id="rId145" Type="http://schemas.openxmlformats.org/officeDocument/2006/relationships/customXml" Target="../ink/ink996.xml"/><Relationship Id="rId166" Type="http://schemas.openxmlformats.org/officeDocument/2006/relationships/image" Target="../media/image992.png"/><Relationship Id="rId187" Type="http://schemas.openxmlformats.org/officeDocument/2006/relationships/customXml" Target="../ink/ink1017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15.png"/><Relationship Id="rId28" Type="http://schemas.openxmlformats.org/officeDocument/2006/relationships/customXml" Target="../ink/ink937.xml"/><Relationship Id="rId49" Type="http://schemas.openxmlformats.org/officeDocument/2006/relationships/image" Target="../media/image934.png"/><Relationship Id="rId114" Type="http://schemas.openxmlformats.org/officeDocument/2006/relationships/image" Target="../media/image966.png"/><Relationship Id="rId60" Type="http://schemas.openxmlformats.org/officeDocument/2006/relationships/customXml" Target="../ink/ink953.xml"/><Relationship Id="rId81" Type="http://schemas.openxmlformats.org/officeDocument/2006/relationships/image" Target="../media/image950.png"/><Relationship Id="rId135" Type="http://schemas.openxmlformats.org/officeDocument/2006/relationships/customXml" Target="../ink/ink991.xml"/><Relationship Id="rId156" Type="http://schemas.openxmlformats.org/officeDocument/2006/relationships/image" Target="../media/image987.png"/><Relationship Id="rId177" Type="http://schemas.openxmlformats.org/officeDocument/2006/relationships/customXml" Target="../ink/ink1012.xml"/><Relationship Id="rId198" Type="http://schemas.openxmlformats.org/officeDocument/2006/relationships/image" Target="../media/image1008.png"/><Relationship Id="rId202" Type="http://schemas.openxmlformats.org/officeDocument/2006/relationships/image" Target="../media/image1010.png"/><Relationship Id="rId223" Type="http://schemas.openxmlformats.org/officeDocument/2006/relationships/customXml" Target="../ink/ink1035.xml"/><Relationship Id="rId18" Type="http://schemas.openxmlformats.org/officeDocument/2006/relationships/customXml" Target="../ink/ink932.xml"/><Relationship Id="rId39" Type="http://schemas.openxmlformats.org/officeDocument/2006/relationships/image" Target="../media/image929.png"/><Relationship Id="rId50" Type="http://schemas.openxmlformats.org/officeDocument/2006/relationships/customXml" Target="../ink/ink948.xml"/><Relationship Id="rId104" Type="http://schemas.openxmlformats.org/officeDocument/2006/relationships/image" Target="../media/image961.png"/><Relationship Id="rId125" Type="http://schemas.openxmlformats.org/officeDocument/2006/relationships/customXml" Target="../ink/ink986.xml"/><Relationship Id="rId146" Type="http://schemas.openxmlformats.org/officeDocument/2006/relationships/image" Target="../media/image982.png"/><Relationship Id="rId167" Type="http://schemas.openxmlformats.org/officeDocument/2006/relationships/customXml" Target="../ink/ink1007.xml"/><Relationship Id="rId188" Type="http://schemas.openxmlformats.org/officeDocument/2006/relationships/image" Target="../media/image1003.png"/><Relationship Id="rId71" Type="http://schemas.openxmlformats.org/officeDocument/2006/relationships/image" Target="../media/image945.png"/><Relationship Id="rId92" Type="http://schemas.openxmlformats.org/officeDocument/2006/relationships/image" Target="../media/image955.png"/><Relationship Id="rId213" Type="http://schemas.openxmlformats.org/officeDocument/2006/relationships/customXml" Target="../ink/ink1030.xml"/><Relationship Id="rId2" Type="http://schemas.openxmlformats.org/officeDocument/2006/relationships/customXml" Target="../ink/ink924.xml"/><Relationship Id="rId29" Type="http://schemas.openxmlformats.org/officeDocument/2006/relationships/image" Target="../media/image924.png"/><Relationship Id="rId40" Type="http://schemas.openxmlformats.org/officeDocument/2006/relationships/customXml" Target="../ink/ink943.xml"/><Relationship Id="rId115" Type="http://schemas.openxmlformats.org/officeDocument/2006/relationships/customXml" Target="../ink/ink981.xml"/><Relationship Id="rId136" Type="http://schemas.openxmlformats.org/officeDocument/2006/relationships/image" Target="../media/image977.png"/><Relationship Id="rId157" Type="http://schemas.openxmlformats.org/officeDocument/2006/relationships/customXml" Target="../ink/ink1002.xml"/><Relationship Id="rId178" Type="http://schemas.openxmlformats.org/officeDocument/2006/relationships/image" Target="../media/image998.png"/><Relationship Id="rId61" Type="http://schemas.openxmlformats.org/officeDocument/2006/relationships/image" Target="../media/image940.png"/><Relationship Id="rId82" Type="http://schemas.openxmlformats.org/officeDocument/2006/relationships/customXml" Target="../ink/ink964.xml"/><Relationship Id="rId199" Type="http://schemas.openxmlformats.org/officeDocument/2006/relationships/customXml" Target="../ink/ink1023.xml"/><Relationship Id="rId203" Type="http://schemas.openxmlformats.org/officeDocument/2006/relationships/customXml" Target="../ink/ink1025.xml"/><Relationship Id="rId19" Type="http://schemas.openxmlformats.org/officeDocument/2006/relationships/image" Target="../media/image919.png"/><Relationship Id="rId224" Type="http://schemas.openxmlformats.org/officeDocument/2006/relationships/image" Target="../media/image58.png"/><Relationship Id="rId30" Type="http://schemas.openxmlformats.org/officeDocument/2006/relationships/customXml" Target="../ink/ink938.xml"/><Relationship Id="rId105" Type="http://schemas.openxmlformats.org/officeDocument/2006/relationships/customXml" Target="../ink/ink976.xml"/><Relationship Id="rId126" Type="http://schemas.openxmlformats.org/officeDocument/2006/relationships/image" Target="../media/image972.png"/><Relationship Id="rId147" Type="http://schemas.openxmlformats.org/officeDocument/2006/relationships/customXml" Target="../ink/ink997.xml"/><Relationship Id="rId168" Type="http://schemas.openxmlformats.org/officeDocument/2006/relationships/image" Target="../media/image993.png"/><Relationship Id="rId51" Type="http://schemas.openxmlformats.org/officeDocument/2006/relationships/image" Target="../media/image935.png"/><Relationship Id="rId72" Type="http://schemas.openxmlformats.org/officeDocument/2006/relationships/customXml" Target="../ink/ink959.xml"/><Relationship Id="rId93" Type="http://schemas.openxmlformats.org/officeDocument/2006/relationships/customXml" Target="../ink/ink970.xml"/><Relationship Id="rId189" Type="http://schemas.openxmlformats.org/officeDocument/2006/relationships/customXml" Target="../ink/ink10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BBE8E643-EDB7-EF1C-730B-51C7AFB8750E}"/>
              </a:ext>
            </a:extLst>
          </p:cNvPr>
          <p:cNvGrpSpPr/>
          <p:nvPr/>
        </p:nvGrpSpPr>
        <p:grpSpPr>
          <a:xfrm>
            <a:off x="281812" y="216876"/>
            <a:ext cx="347760" cy="397080"/>
            <a:chOff x="281812" y="216876"/>
            <a:chExt cx="347760" cy="39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617D692-447D-11DF-8212-2B4B592D9C03}"/>
                    </a:ext>
                  </a:extLst>
                </p14:cNvPr>
                <p14:cNvContentPartPr/>
                <p14:nvPr/>
              </p14:nvContentPartPr>
              <p14:xfrm>
                <a:off x="434092" y="357276"/>
                <a:ext cx="21240" cy="197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617D692-447D-11DF-8212-2B4B592D9C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5452" y="348276"/>
                  <a:ext cx="38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FB6C96D-AF16-3A42-9948-3D272AA775E8}"/>
                    </a:ext>
                  </a:extLst>
                </p14:cNvPr>
                <p14:cNvContentPartPr/>
                <p14:nvPr/>
              </p14:nvContentPartPr>
              <p14:xfrm>
                <a:off x="281812" y="216876"/>
                <a:ext cx="347760" cy="397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FB6C96D-AF16-3A42-9948-3D272AA775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2812" y="207876"/>
                  <a:ext cx="365400" cy="41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129F4E-4548-F35B-863B-47E4516902E7}"/>
              </a:ext>
            </a:extLst>
          </p:cNvPr>
          <p:cNvGrpSpPr/>
          <p:nvPr/>
        </p:nvGrpSpPr>
        <p:grpSpPr>
          <a:xfrm>
            <a:off x="975532" y="208596"/>
            <a:ext cx="1221120" cy="646560"/>
            <a:chOff x="975532" y="208596"/>
            <a:chExt cx="1221120" cy="64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C7688F5-F04A-0B83-FA22-6CE8A6068D3C}"/>
                    </a:ext>
                  </a:extLst>
                </p14:cNvPr>
                <p14:cNvContentPartPr/>
                <p14:nvPr/>
              </p14:nvContentPartPr>
              <p14:xfrm>
                <a:off x="979852" y="208596"/>
                <a:ext cx="202320" cy="337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C7688F5-F04A-0B83-FA22-6CE8A6068D3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1212" y="199956"/>
                  <a:ext cx="2199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7D51B6-B6CD-8EF4-3D6D-93DADB16DFBA}"/>
                    </a:ext>
                  </a:extLst>
                </p14:cNvPr>
                <p14:cNvContentPartPr/>
                <p14:nvPr/>
              </p14:nvContentPartPr>
              <p14:xfrm>
                <a:off x="975532" y="395796"/>
                <a:ext cx="134640" cy="43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7D51B6-B6CD-8EF4-3D6D-93DADB16DFB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6892" y="386796"/>
                  <a:ext cx="152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FFBBA7A-71B9-3BBB-0686-4D729DEAD5F9}"/>
                    </a:ext>
                  </a:extLst>
                </p14:cNvPr>
                <p14:cNvContentPartPr/>
                <p14:nvPr/>
              </p14:nvContentPartPr>
              <p14:xfrm>
                <a:off x="1211692" y="417396"/>
                <a:ext cx="103320" cy="101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FFBBA7A-71B9-3BBB-0686-4D729DEAD5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03052" y="408396"/>
                  <a:ext cx="1209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A6BF61-447A-5A4A-9A26-E76ADCBA3329}"/>
                    </a:ext>
                  </a:extLst>
                </p14:cNvPr>
                <p14:cNvContentPartPr/>
                <p14:nvPr/>
              </p14:nvContentPartPr>
              <p14:xfrm>
                <a:off x="1338052" y="412716"/>
                <a:ext cx="112680" cy="10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A6BF61-447A-5A4A-9A26-E76ADCBA332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29052" y="404076"/>
                  <a:ext cx="1303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11223E-B95A-5308-9985-BC05B71569A1}"/>
                    </a:ext>
                  </a:extLst>
                </p14:cNvPr>
                <p14:cNvContentPartPr/>
                <p14:nvPr/>
              </p14:nvContentPartPr>
              <p14:xfrm>
                <a:off x="1473052" y="378876"/>
                <a:ext cx="541800" cy="476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11223E-B95A-5308-9985-BC05B71569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64412" y="369876"/>
                  <a:ext cx="5594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BF7EB80-0B39-EBEA-9366-67AB43999C38}"/>
                    </a:ext>
                  </a:extLst>
                </p14:cNvPr>
                <p14:cNvContentPartPr/>
                <p14:nvPr/>
              </p14:nvContentPartPr>
              <p14:xfrm>
                <a:off x="2185132" y="335316"/>
                <a:ext cx="10440" cy="35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BF7EB80-0B39-EBEA-9366-67AB43999C3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176492" y="326676"/>
                  <a:ext cx="28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61B97D-A648-0867-53F2-3CEA87B41CC4}"/>
                    </a:ext>
                  </a:extLst>
                </p14:cNvPr>
                <p14:cNvContentPartPr/>
                <p14:nvPr/>
              </p14:nvContentPartPr>
              <p14:xfrm>
                <a:off x="2162452" y="549876"/>
                <a:ext cx="34200" cy="51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61B97D-A648-0867-53F2-3CEA87B41CC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53452" y="540876"/>
                  <a:ext cx="518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696EABC-EF73-7A38-DC83-1CE0EBFAEC0A}"/>
                    </a:ext>
                  </a:extLst>
                </p14:cNvPr>
                <p14:cNvContentPartPr/>
                <p14:nvPr/>
              </p14:nvContentPartPr>
              <p14:xfrm>
                <a:off x="980572" y="725556"/>
                <a:ext cx="1013400" cy="24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696EABC-EF73-7A38-DC83-1CE0EBFAEC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1572" y="716916"/>
                  <a:ext cx="1031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6061E4-CE59-B9F1-02CD-A4B955F1B160}"/>
                    </a:ext>
                  </a:extLst>
                </p14:cNvPr>
                <p14:cNvContentPartPr/>
                <p14:nvPr/>
              </p14:nvContentPartPr>
              <p14:xfrm>
                <a:off x="1073092" y="747516"/>
                <a:ext cx="817560" cy="69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6061E4-CE59-B9F1-02CD-A4B955F1B16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4092" y="738516"/>
                  <a:ext cx="83520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BB2B16-5598-31A4-1BEE-04C0FA5CFA5A}"/>
              </a:ext>
            </a:extLst>
          </p:cNvPr>
          <p:cNvGrpSpPr/>
          <p:nvPr/>
        </p:nvGrpSpPr>
        <p:grpSpPr>
          <a:xfrm>
            <a:off x="2640172" y="296076"/>
            <a:ext cx="2437560" cy="626040"/>
            <a:chOff x="2640172" y="296076"/>
            <a:chExt cx="2437560" cy="62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40DBDD4-A0EC-E9E7-8763-F038D8FEF586}"/>
                    </a:ext>
                  </a:extLst>
                </p14:cNvPr>
                <p14:cNvContentPartPr/>
                <p14:nvPr/>
              </p14:nvContentPartPr>
              <p14:xfrm>
                <a:off x="2700292" y="296076"/>
                <a:ext cx="131040" cy="302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40DBDD4-A0EC-E9E7-8763-F038D8FEF5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91652" y="287436"/>
                  <a:ext cx="1486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0FFA8C8-2254-F5FE-7625-B90E334FB584}"/>
                    </a:ext>
                  </a:extLst>
                </p14:cNvPr>
                <p14:cNvContentPartPr/>
                <p14:nvPr/>
              </p14:nvContentPartPr>
              <p14:xfrm>
                <a:off x="2640172" y="496956"/>
                <a:ext cx="190440" cy="26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0FFA8C8-2254-F5FE-7625-B90E334FB58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31532" y="487956"/>
                  <a:ext cx="2080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F0DB2D9-B226-ECF7-566A-C22DB4584F65}"/>
                    </a:ext>
                  </a:extLst>
                </p14:cNvPr>
                <p14:cNvContentPartPr/>
                <p14:nvPr/>
              </p14:nvContentPartPr>
              <p14:xfrm>
                <a:off x="2869132" y="487956"/>
                <a:ext cx="111600" cy="113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F0DB2D9-B226-ECF7-566A-C22DB4584F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860492" y="479316"/>
                  <a:ext cx="1292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EBEDFA3-03CD-5CAF-C575-391E894EA8C5}"/>
                    </a:ext>
                  </a:extLst>
                </p14:cNvPr>
                <p14:cNvContentPartPr/>
                <p14:nvPr/>
              </p14:nvContentPartPr>
              <p14:xfrm>
                <a:off x="3033652" y="495156"/>
                <a:ext cx="139320" cy="96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EBEDFA3-03CD-5CAF-C575-391E894EA8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24652" y="486516"/>
                  <a:ext cx="1569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9BCA9EE-5765-0434-1D26-6C18CC024CFF}"/>
                    </a:ext>
                  </a:extLst>
                </p14:cNvPr>
                <p14:cNvContentPartPr/>
                <p14:nvPr/>
              </p14:nvContentPartPr>
              <p14:xfrm>
                <a:off x="3231292" y="474276"/>
                <a:ext cx="452520" cy="447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9BCA9EE-5765-0434-1D26-6C18CC024C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22292" y="465276"/>
                  <a:ext cx="4701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203EE22-AD64-5C2B-547C-58F52C1B966A}"/>
                    </a:ext>
                  </a:extLst>
                </p14:cNvPr>
                <p14:cNvContentPartPr/>
                <p14:nvPr/>
              </p14:nvContentPartPr>
              <p14:xfrm>
                <a:off x="3953812" y="448716"/>
                <a:ext cx="14040" cy="151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203EE22-AD64-5C2B-547C-58F52C1B966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44812" y="439716"/>
                  <a:ext cx="31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3CFC374-5040-DDC6-F4C2-1E6EF0AE1AFA}"/>
                    </a:ext>
                  </a:extLst>
                </p14:cNvPr>
                <p14:cNvContentPartPr/>
                <p14:nvPr/>
              </p14:nvContentPartPr>
              <p14:xfrm>
                <a:off x="3967852" y="314796"/>
                <a:ext cx="2880" cy="39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3CFC374-5040-DDC6-F4C2-1E6EF0AE1AF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59212" y="306156"/>
                  <a:ext cx="205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08EF5F-B851-2643-CB88-E8F86A1E10D2}"/>
                    </a:ext>
                  </a:extLst>
                </p14:cNvPr>
                <p14:cNvContentPartPr/>
                <p14:nvPr/>
              </p14:nvContentPartPr>
              <p14:xfrm>
                <a:off x="4024372" y="411276"/>
                <a:ext cx="184320" cy="195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08EF5F-B851-2643-CB88-E8F86A1E10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15732" y="402636"/>
                  <a:ext cx="201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5B552D1-978C-DF46-5001-D7EDFC91882F}"/>
                    </a:ext>
                  </a:extLst>
                </p14:cNvPr>
                <p14:cNvContentPartPr/>
                <p14:nvPr/>
              </p14:nvContentPartPr>
              <p14:xfrm>
                <a:off x="4522612" y="333516"/>
                <a:ext cx="29880" cy="236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5B552D1-978C-DF46-5001-D7EDFC91882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13612" y="324516"/>
                  <a:ext cx="47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7BA7942-7951-1DF2-6FD6-AB0D7390E6AE}"/>
                    </a:ext>
                  </a:extLst>
                </p14:cNvPr>
                <p14:cNvContentPartPr/>
                <p14:nvPr/>
              </p14:nvContentPartPr>
              <p14:xfrm>
                <a:off x="4483732" y="347556"/>
                <a:ext cx="594000" cy="252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7BA7942-7951-1DF2-6FD6-AB0D7390E6A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74732" y="338916"/>
                  <a:ext cx="61164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9C1B5EF-DFDD-C59F-A85E-6DC018794FBB}"/>
              </a:ext>
            </a:extLst>
          </p:cNvPr>
          <p:cNvGrpSpPr/>
          <p:nvPr/>
        </p:nvGrpSpPr>
        <p:grpSpPr>
          <a:xfrm>
            <a:off x="5331172" y="310836"/>
            <a:ext cx="1464840" cy="296640"/>
            <a:chOff x="5331172" y="310836"/>
            <a:chExt cx="1464840" cy="29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1CCCD76-2CE8-BE6F-0863-8014DADBC1FE}"/>
                    </a:ext>
                  </a:extLst>
                </p14:cNvPr>
                <p14:cNvContentPartPr/>
                <p14:nvPr/>
              </p14:nvContentPartPr>
              <p14:xfrm>
                <a:off x="5331172" y="455196"/>
                <a:ext cx="100800" cy="144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1CCCD76-2CE8-BE6F-0863-8014DADBC1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22532" y="446196"/>
                  <a:ext cx="118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233C581-DC0F-3CB1-2ABF-7EC7EC01C1C4}"/>
                    </a:ext>
                  </a:extLst>
                </p14:cNvPr>
                <p14:cNvContentPartPr/>
                <p14:nvPr/>
              </p14:nvContentPartPr>
              <p14:xfrm>
                <a:off x="5558332" y="336396"/>
                <a:ext cx="523080" cy="253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233C581-DC0F-3CB1-2ABF-7EC7EC01C1C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49692" y="327396"/>
                  <a:ext cx="5407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BF44ED2-E8FE-FCB8-E1C6-F2438AB57267}"/>
                    </a:ext>
                  </a:extLst>
                </p14:cNvPr>
                <p14:cNvContentPartPr/>
                <p14:nvPr/>
              </p14:nvContentPartPr>
              <p14:xfrm>
                <a:off x="6115612" y="490116"/>
                <a:ext cx="79200" cy="85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BF44ED2-E8FE-FCB8-E1C6-F2438AB572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06612" y="481116"/>
                  <a:ext cx="96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1CF023E-B4F1-97BE-CDA0-E6187A630746}"/>
                    </a:ext>
                  </a:extLst>
                </p14:cNvPr>
                <p14:cNvContentPartPr/>
                <p14:nvPr/>
              </p14:nvContentPartPr>
              <p14:xfrm>
                <a:off x="6283012" y="310836"/>
                <a:ext cx="40320" cy="2815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1CF023E-B4F1-97BE-CDA0-E6187A6307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74012" y="302196"/>
                  <a:ext cx="579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B9EBF47-1B87-5E8A-9E36-2F329863DE7C}"/>
                    </a:ext>
                  </a:extLst>
                </p14:cNvPr>
                <p14:cNvContentPartPr/>
                <p14:nvPr/>
              </p14:nvContentPartPr>
              <p14:xfrm>
                <a:off x="6270412" y="472836"/>
                <a:ext cx="148680" cy="105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B9EBF47-1B87-5E8A-9E36-2F329863DE7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61412" y="464196"/>
                  <a:ext cx="1663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46456E-7A16-16C4-1C83-8841E1074895}"/>
                    </a:ext>
                  </a:extLst>
                </p14:cNvPr>
                <p14:cNvContentPartPr/>
                <p14:nvPr/>
              </p14:nvContentPartPr>
              <p14:xfrm>
                <a:off x="6393532" y="356196"/>
                <a:ext cx="13320" cy="52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46456E-7A16-16C4-1C83-8841E107489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84532" y="347556"/>
                  <a:ext cx="309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2602E1-8E83-7142-4723-52F71EA0B39F}"/>
                    </a:ext>
                  </a:extLst>
                </p14:cNvPr>
                <p14:cNvContentPartPr/>
                <p14:nvPr/>
              </p14:nvContentPartPr>
              <p14:xfrm>
                <a:off x="6481372" y="449436"/>
                <a:ext cx="314640" cy="158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2602E1-8E83-7142-4723-52F71EA0B3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72372" y="440436"/>
                  <a:ext cx="33228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FEBC600-24FF-8682-4B41-9C2FE1167DBD}"/>
              </a:ext>
            </a:extLst>
          </p:cNvPr>
          <p:cNvGrpSpPr/>
          <p:nvPr/>
        </p:nvGrpSpPr>
        <p:grpSpPr>
          <a:xfrm>
            <a:off x="7074652" y="314076"/>
            <a:ext cx="1599840" cy="450720"/>
            <a:chOff x="7074652" y="314076"/>
            <a:chExt cx="1599840" cy="4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FBA91FC-414B-581C-70DA-637F87471158}"/>
                    </a:ext>
                  </a:extLst>
                </p14:cNvPr>
                <p14:cNvContentPartPr/>
                <p14:nvPr/>
              </p14:nvContentPartPr>
              <p14:xfrm>
                <a:off x="7074652" y="314076"/>
                <a:ext cx="310680" cy="437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FBA91FC-414B-581C-70DA-637F8747115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66012" y="305076"/>
                  <a:ext cx="32832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72C8A3C-EF6E-2AE5-C670-D23AC39D8662}"/>
                    </a:ext>
                  </a:extLst>
                </p14:cNvPr>
                <p14:cNvContentPartPr/>
                <p14:nvPr/>
              </p14:nvContentPartPr>
              <p14:xfrm>
                <a:off x="7274452" y="492276"/>
                <a:ext cx="135720" cy="43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72C8A3C-EF6E-2AE5-C670-D23AC39D866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65452" y="483276"/>
                  <a:ext cx="1533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2964E8D-69E1-253E-A562-B10250A84E4F}"/>
                    </a:ext>
                  </a:extLst>
                </p14:cNvPr>
                <p14:cNvContentPartPr/>
                <p14:nvPr/>
              </p14:nvContentPartPr>
              <p14:xfrm>
                <a:off x="7267612" y="368436"/>
                <a:ext cx="254160" cy="396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2964E8D-69E1-253E-A562-B10250A84E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258972" y="359796"/>
                  <a:ext cx="27180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629ADB-D9DB-99C1-957E-13C08E9288A7}"/>
                    </a:ext>
                  </a:extLst>
                </p14:cNvPr>
                <p14:cNvContentPartPr/>
                <p14:nvPr/>
              </p14:nvContentPartPr>
              <p14:xfrm>
                <a:off x="7752532" y="457356"/>
                <a:ext cx="108360" cy="1638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629ADB-D9DB-99C1-957E-13C08E9288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43532" y="448356"/>
                  <a:ext cx="126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9DB44A-A20F-AA8B-F790-B0AB95BF415E}"/>
                    </a:ext>
                  </a:extLst>
                </p14:cNvPr>
                <p14:cNvContentPartPr/>
                <p14:nvPr/>
              </p14:nvContentPartPr>
              <p14:xfrm>
                <a:off x="7935412" y="460236"/>
                <a:ext cx="142920" cy="145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9DB44A-A20F-AA8B-F790-B0AB95BF415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926772" y="451236"/>
                  <a:ext cx="160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D5BF36B-E3B3-AE2D-6FEE-670D7EB7030B}"/>
                    </a:ext>
                  </a:extLst>
                </p14:cNvPr>
                <p14:cNvContentPartPr/>
                <p14:nvPr/>
              </p14:nvContentPartPr>
              <p14:xfrm>
                <a:off x="8129092" y="471036"/>
                <a:ext cx="545400" cy="1432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D5BF36B-E3B3-AE2D-6FEE-670D7EB7030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20092" y="462396"/>
                  <a:ext cx="56304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C049F6A-4CD1-D7D7-1866-239EFA8EC3EF}"/>
              </a:ext>
            </a:extLst>
          </p:cNvPr>
          <p:cNvGrpSpPr/>
          <p:nvPr/>
        </p:nvGrpSpPr>
        <p:grpSpPr>
          <a:xfrm>
            <a:off x="8932252" y="347556"/>
            <a:ext cx="743400" cy="334440"/>
            <a:chOff x="8932252" y="347556"/>
            <a:chExt cx="74340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693ED7-2DF4-35A3-8368-6AF3FF3C782A}"/>
                    </a:ext>
                  </a:extLst>
                </p14:cNvPr>
                <p14:cNvContentPartPr/>
                <p14:nvPr/>
              </p14:nvContentPartPr>
              <p14:xfrm>
                <a:off x="8932252" y="554196"/>
                <a:ext cx="7560" cy="7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693ED7-2DF4-35A3-8368-6AF3FF3C782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23252" y="545556"/>
                  <a:ext cx="252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9177E3-AA68-B49B-378E-7FE3D844F852}"/>
                    </a:ext>
                  </a:extLst>
                </p14:cNvPr>
                <p14:cNvContentPartPr/>
                <p14:nvPr/>
              </p14:nvContentPartPr>
              <p14:xfrm>
                <a:off x="8935852" y="456996"/>
                <a:ext cx="155160" cy="143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9177E3-AA68-B49B-378E-7FE3D844F85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926852" y="447996"/>
                  <a:ext cx="172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1105E87-37A1-27C5-E6CE-2F8E11FB88D2}"/>
                    </a:ext>
                  </a:extLst>
                </p14:cNvPr>
                <p14:cNvContentPartPr/>
                <p14:nvPr/>
              </p14:nvContentPartPr>
              <p14:xfrm>
                <a:off x="9126652" y="488676"/>
                <a:ext cx="345240" cy="128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1105E87-37A1-27C5-E6CE-2F8E11FB88D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18012" y="480036"/>
                  <a:ext cx="362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19774F6-C042-0BEF-19D0-667A253DF308}"/>
                    </a:ext>
                  </a:extLst>
                </p14:cNvPr>
                <p14:cNvContentPartPr/>
                <p14:nvPr/>
              </p14:nvContentPartPr>
              <p14:xfrm>
                <a:off x="9436252" y="372036"/>
                <a:ext cx="22680" cy="619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19774F6-C042-0BEF-19D0-667A253DF3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27612" y="363396"/>
                  <a:ext cx="403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099649D-E52C-3334-AA3A-0A3509CAB9DC}"/>
                    </a:ext>
                  </a:extLst>
                </p14:cNvPr>
                <p14:cNvContentPartPr/>
                <p14:nvPr/>
              </p14:nvContentPartPr>
              <p14:xfrm>
                <a:off x="9510772" y="347556"/>
                <a:ext cx="101520" cy="334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099649D-E52C-3334-AA3A-0A3509CAB9D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01772" y="338916"/>
                  <a:ext cx="1191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C1CBFD5-CDB7-C82A-6877-30B2DEFBE7F2}"/>
                    </a:ext>
                  </a:extLst>
                </p14:cNvPr>
                <p14:cNvContentPartPr/>
                <p14:nvPr/>
              </p14:nvContentPartPr>
              <p14:xfrm>
                <a:off x="9555772" y="532236"/>
                <a:ext cx="119880" cy="34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C1CBFD5-CDB7-C82A-6877-30B2DEFBE7F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47132" y="523236"/>
                  <a:ext cx="13752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216E170-2C33-43B4-9FA5-AFA148366FED}"/>
              </a:ext>
            </a:extLst>
          </p:cNvPr>
          <p:cNvGrpSpPr/>
          <p:nvPr/>
        </p:nvGrpSpPr>
        <p:grpSpPr>
          <a:xfrm>
            <a:off x="9920812" y="331716"/>
            <a:ext cx="1820880" cy="648360"/>
            <a:chOff x="9920812" y="331716"/>
            <a:chExt cx="1820880" cy="64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85B74BC-F9F5-8685-FD04-82AB6CAA1F8C}"/>
                    </a:ext>
                  </a:extLst>
                </p14:cNvPr>
                <p14:cNvContentPartPr/>
                <p14:nvPr/>
              </p14:nvContentPartPr>
              <p14:xfrm>
                <a:off x="9920812" y="331716"/>
                <a:ext cx="568800" cy="323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85B74BC-F9F5-8685-FD04-82AB6CAA1F8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11812" y="323076"/>
                  <a:ext cx="5864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11EEC2E-1125-0AA3-F89A-DC9AEC612D9B}"/>
                    </a:ext>
                  </a:extLst>
                </p14:cNvPr>
                <p14:cNvContentPartPr/>
                <p14:nvPr/>
              </p14:nvContentPartPr>
              <p14:xfrm>
                <a:off x="10420852" y="518556"/>
                <a:ext cx="74520" cy="35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11EEC2E-1125-0AA3-F89A-DC9AEC612D9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12212" y="509916"/>
                  <a:ext cx="92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FC6B035-47A1-66CD-4359-E7D687AF27E3}"/>
                    </a:ext>
                  </a:extLst>
                </p14:cNvPr>
                <p14:cNvContentPartPr/>
                <p14:nvPr/>
              </p14:nvContentPartPr>
              <p14:xfrm>
                <a:off x="10588252" y="505596"/>
                <a:ext cx="220680" cy="142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FC6B035-47A1-66CD-4359-E7D687AF27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579612" y="496596"/>
                  <a:ext cx="238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F6F5E73-880C-DB45-AF33-B626A99CEEC0}"/>
                    </a:ext>
                  </a:extLst>
                </p14:cNvPr>
                <p14:cNvContentPartPr/>
                <p14:nvPr/>
              </p14:nvContentPartPr>
              <p14:xfrm>
                <a:off x="11045452" y="365556"/>
                <a:ext cx="33840" cy="256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F6F5E73-880C-DB45-AF33-B626A99CEEC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36812" y="356556"/>
                  <a:ext cx="514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8961910-8B1A-69A8-573F-BE176566CF1F}"/>
                    </a:ext>
                  </a:extLst>
                </p14:cNvPr>
                <p14:cNvContentPartPr/>
                <p14:nvPr/>
              </p14:nvContentPartPr>
              <p14:xfrm>
                <a:off x="10961572" y="525036"/>
                <a:ext cx="259200" cy="455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8961910-8B1A-69A8-573F-BE176566CF1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52572" y="516036"/>
                  <a:ext cx="27684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2F118B0-8F4D-E5AA-19EA-387031D5AE4A}"/>
                    </a:ext>
                  </a:extLst>
                </p14:cNvPr>
                <p14:cNvContentPartPr/>
                <p14:nvPr/>
              </p14:nvContentPartPr>
              <p14:xfrm>
                <a:off x="11355412" y="526116"/>
                <a:ext cx="30240" cy="207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2F118B0-8F4D-E5AA-19EA-387031D5AE4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346412" y="517116"/>
                  <a:ext cx="478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33F35ED-03F8-1A38-ABEF-EC9541B53AC3}"/>
                    </a:ext>
                  </a:extLst>
                </p14:cNvPr>
                <p14:cNvContentPartPr/>
                <p14:nvPr/>
              </p14:nvContentPartPr>
              <p14:xfrm>
                <a:off x="11361892" y="486876"/>
                <a:ext cx="103680" cy="109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33F35ED-03F8-1A38-ABEF-EC9541B53AC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53252" y="478236"/>
                  <a:ext cx="1213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984790B-3163-7757-542D-F7C8B490CE88}"/>
                    </a:ext>
                  </a:extLst>
                </p14:cNvPr>
                <p14:cNvContentPartPr/>
                <p14:nvPr/>
              </p14:nvContentPartPr>
              <p14:xfrm>
                <a:off x="11432452" y="514956"/>
                <a:ext cx="176400" cy="167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984790B-3163-7757-542D-F7C8B490CE8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423452" y="506316"/>
                  <a:ext cx="194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137BD68-92BF-84A5-89F6-13C1F8651E66}"/>
                    </a:ext>
                  </a:extLst>
                </p14:cNvPr>
                <p14:cNvContentPartPr/>
                <p14:nvPr/>
              </p14:nvContentPartPr>
              <p14:xfrm>
                <a:off x="11721532" y="630876"/>
                <a:ext cx="20160" cy="28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137BD68-92BF-84A5-89F6-13C1F8651E6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712892" y="621876"/>
                  <a:ext cx="378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FE166B7-A474-FBF4-B5CF-227CAD461A29}"/>
              </a:ext>
            </a:extLst>
          </p:cNvPr>
          <p:cNvGrpSpPr/>
          <p:nvPr/>
        </p:nvGrpSpPr>
        <p:grpSpPr>
          <a:xfrm>
            <a:off x="765652" y="1062156"/>
            <a:ext cx="641880" cy="282600"/>
            <a:chOff x="765652" y="1062156"/>
            <a:chExt cx="641880" cy="28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EE7C736-5BAE-F14C-FC66-42302B981DCF}"/>
                    </a:ext>
                  </a:extLst>
                </p14:cNvPr>
                <p14:cNvContentPartPr/>
                <p14:nvPr/>
              </p14:nvContentPartPr>
              <p14:xfrm>
                <a:off x="765652" y="1182756"/>
                <a:ext cx="159840" cy="1620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EE7C736-5BAE-F14C-FC66-42302B981DC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56652" y="1173756"/>
                  <a:ext cx="177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58A6A8-E813-67CA-23EA-CD3510FEC080}"/>
                    </a:ext>
                  </a:extLst>
                </p14:cNvPr>
                <p14:cNvContentPartPr/>
                <p14:nvPr/>
              </p14:nvContentPartPr>
              <p14:xfrm>
                <a:off x="960412" y="1062156"/>
                <a:ext cx="447120" cy="262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58A6A8-E813-67CA-23EA-CD3510FEC08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51412" y="1053516"/>
                  <a:ext cx="464760" cy="28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31F8CAD-828A-3A59-F8BB-850CCE5BE46C}"/>
              </a:ext>
            </a:extLst>
          </p:cNvPr>
          <p:cNvGrpSpPr/>
          <p:nvPr/>
        </p:nvGrpSpPr>
        <p:grpSpPr>
          <a:xfrm>
            <a:off x="1707772" y="1031196"/>
            <a:ext cx="649440" cy="291240"/>
            <a:chOff x="1707772" y="1031196"/>
            <a:chExt cx="64944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5CEC117-A6DA-CFC1-C57B-1B2EAA0D3E60}"/>
                    </a:ext>
                  </a:extLst>
                </p14:cNvPr>
                <p14:cNvContentPartPr/>
                <p14:nvPr/>
              </p14:nvContentPartPr>
              <p14:xfrm>
                <a:off x="1723612" y="1198596"/>
                <a:ext cx="5760" cy="120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5CEC117-A6DA-CFC1-C57B-1B2EAA0D3E6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714612" y="1189596"/>
                  <a:ext cx="23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F085D76-B161-437E-95DA-23C2340D02EA}"/>
                    </a:ext>
                  </a:extLst>
                </p14:cNvPr>
                <p14:cNvContentPartPr/>
                <p14:nvPr/>
              </p14:nvContentPartPr>
              <p14:xfrm>
                <a:off x="1707772" y="1067196"/>
                <a:ext cx="8640" cy="39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F085D76-B161-437E-95DA-23C2340D02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98772" y="1058556"/>
                  <a:ext cx="26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D6C2D86-E040-ED39-2E60-B2990E79F518}"/>
                    </a:ext>
                  </a:extLst>
                </p14:cNvPr>
                <p14:cNvContentPartPr/>
                <p14:nvPr/>
              </p14:nvContentPartPr>
              <p14:xfrm>
                <a:off x="1773292" y="1031196"/>
                <a:ext cx="36360" cy="291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D6C2D86-E040-ED39-2E60-B2990E79F51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764652" y="1022196"/>
                  <a:ext cx="540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43DF65C-ED9B-6A7C-2315-4EA1B87D17A7}"/>
                    </a:ext>
                  </a:extLst>
                </p14:cNvPr>
                <p14:cNvContentPartPr/>
                <p14:nvPr/>
              </p14:nvContentPartPr>
              <p14:xfrm>
                <a:off x="1757092" y="1179876"/>
                <a:ext cx="122400" cy="518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43DF65C-ED9B-6A7C-2315-4EA1B87D17A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748452" y="1170876"/>
                  <a:ext cx="1400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48D5E05-8ECE-185D-1454-E638221BC6E9}"/>
                    </a:ext>
                  </a:extLst>
                </p14:cNvPr>
                <p14:cNvContentPartPr/>
                <p14:nvPr/>
              </p14:nvContentPartPr>
              <p14:xfrm>
                <a:off x="2096212" y="1185276"/>
                <a:ext cx="9360" cy="99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48D5E05-8ECE-185D-1454-E638221BC6E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87212" y="1176636"/>
                  <a:ext cx="27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6415856-2E6D-1223-E443-43AEEA904B93}"/>
                    </a:ext>
                  </a:extLst>
                </p14:cNvPr>
                <p14:cNvContentPartPr/>
                <p14:nvPr/>
              </p14:nvContentPartPr>
              <p14:xfrm>
                <a:off x="2078572" y="1040196"/>
                <a:ext cx="6120" cy="23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6415856-2E6D-1223-E443-43AEEA904B9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69572" y="1031196"/>
                  <a:ext cx="23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1FF1D0D-9A5D-69E2-2502-763A142DA7B1}"/>
                    </a:ext>
                  </a:extLst>
                </p14:cNvPr>
                <p14:cNvContentPartPr/>
                <p14:nvPr/>
              </p14:nvContentPartPr>
              <p14:xfrm>
                <a:off x="2098732" y="1084476"/>
                <a:ext cx="258480" cy="20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1FF1D0D-9A5D-69E2-2502-763A142DA7B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90092" y="1075836"/>
                  <a:ext cx="27612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ED8FED7-ED81-AB2D-7C99-744B7405AE7E}"/>
                  </a:ext>
                </a:extLst>
              </p14:cNvPr>
              <p14:cNvContentPartPr/>
              <p14:nvPr/>
            </p14:nvContentPartPr>
            <p14:xfrm>
              <a:off x="2692012" y="1139556"/>
              <a:ext cx="442080" cy="1371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ED8FED7-ED81-AB2D-7C99-744B7405AE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83372" y="1130916"/>
                <a:ext cx="4597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97B10BD-BAA1-E9C8-1321-AFF5CDE485E8}"/>
                  </a:ext>
                </a:extLst>
              </p14:cNvPr>
              <p14:cNvContentPartPr/>
              <p14:nvPr/>
            </p14:nvContentPartPr>
            <p14:xfrm>
              <a:off x="3188452" y="1017156"/>
              <a:ext cx="65880" cy="2440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97B10BD-BAA1-E9C8-1321-AFF5CDE485E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179452" y="1008156"/>
                <a:ext cx="835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4F78005-90EB-4D52-8795-AE31ABA1F7A2}"/>
                  </a:ext>
                </a:extLst>
              </p14:cNvPr>
              <p14:cNvContentPartPr/>
              <p14:nvPr/>
            </p14:nvContentPartPr>
            <p14:xfrm flipV="1">
              <a:off x="3165052" y="1131276"/>
              <a:ext cx="192600" cy="216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4F78005-90EB-4D52-8795-AE31ABA1F7A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 flipV="1">
                <a:off x="3156052" y="1122778"/>
                <a:ext cx="210240" cy="38951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A31E44A1-1CC6-2CF2-B201-A39A06D1D86C}"/>
              </a:ext>
            </a:extLst>
          </p:cNvPr>
          <p:cNvGrpSpPr/>
          <p:nvPr/>
        </p:nvGrpSpPr>
        <p:grpSpPr>
          <a:xfrm>
            <a:off x="3352252" y="1007076"/>
            <a:ext cx="864720" cy="259200"/>
            <a:chOff x="3352252" y="1007076"/>
            <a:chExt cx="864720" cy="25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9223B76-DCBE-7A3A-2690-EAB3CDA0A540}"/>
                    </a:ext>
                  </a:extLst>
                </p14:cNvPr>
                <p14:cNvContentPartPr/>
                <p14:nvPr/>
              </p14:nvContentPartPr>
              <p14:xfrm>
                <a:off x="3352252" y="1140996"/>
                <a:ext cx="11520" cy="94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9223B76-DCBE-7A3A-2690-EAB3CDA0A54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43252" y="1132356"/>
                  <a:ext cx="29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4A9E890-8E3B-9782-D6B9-F870E971C89C}"/>
                    </a:ext>
                  </a:extLst>
                </p14:cNvPr>
                <p14:cNvContentPartPr/>
                <p14:nvPr/>
              </p14:nvContentPartPr>
              <p14:xfrm>
                <a:off x="3352252" y="1007076"/>
                <a:ext cx="1440" cy="25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4A9E890-8E3B-9782-D6B9-F870E971C89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343252" y="998436"/>
                  <a:ext cx="19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E73A495-F08F-FD12-2EF3-4819B6A2D026}"/>
                    </a:ext>
                  </a:extLst>
                </p14:cNvPr>
                <p14:cNvContentPartPr/>
                <p14:nvPr/>
              </p14:nvContentPartPr>
              <p14:xfrm>
                <a:off x="3408052" y="1134156"/>
                <a:ext cx="143280" cy="117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E73A495-F08F-FD12-2EF3-4819B6A2D02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99052" y="1125156"/>
                  <a:ext cx="160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B3DB411-2526-0DF6-59D9-BFBAC3FE1D4A}"/>
                    </a:ext>
                  </a:extLst>
                </p14:cNvPr>
                <p14:cNvContentPartPr/>
                <p14:nvPr/>
              </p14:nvContentPartPr>
              <p14:xfrm>
                <a:off x="3584812" y="1162596"/>
                <a:ext cx="171360" cy="964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B3DB411-2526-0DF6-59D9-BFBAC3FE1D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76172" y="1153596"/>
                  <a:ext cx="189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42757BE-5AA8-4C8E-C8F1-D7F446B3EC5D}"/>
                    </a:ext>
                  </a:extLst>
                </p14:cNvPr>
                <p14:cNvContentPartPr/>
                <p14:nvPr/>
              </p14:nvContentPartPr>
              <p14:xfrm>
                <a:off x="3770932" y="1076916"/>
                <a:ext cx="446040" cy="189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42757BE-5AA8-4C8E-C8F1-D7F446B3EC5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61932" y="1067916"/>
                  <a:ext cx="46368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0C92B33-BD27-6299-CD21-7970827B9610}"/>
              </a:ext>
            </a:extLst>
          </p:cNvPr>
          <p:cNvGrpSpPr/>
          <p:nvPr/>
        </p:nvGrpSpPr>
        <p:grpSpPr>
          <a:xfrm>
            <a:off x="4426852" y="979716"/>
            <a:ext cx="1095480" cy="281160"/>
            <a:chOff x="4426852" y="979716"/>
            <a:chExt cx="109548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B613315-F211-20DE-51F8-DF745B54D0D2}"/>
                    </a:ext>
                  </a:extLst>
                </p14:cNvPr>
                <p14:cNvContentPartPr/>
                <p14:nvPr/>
              </p14:nvContentPartPr>
              <p14:xfrm>
                <a:off x="4426852" y="1121916"/>
                <a:ext cx="194040" cy="120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B613315-F211-20DE-51F8-DF745B54D0D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18212" y="1113276"/>
                  <a:ext cx="2116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853210C-EC2F-5C95-6EEF-42178AE76344}"/>
                    </a:ext>
                  </a:extLst>
                </p14:cNvPr>
                <p14:cNvContentPartPr/>
                <p14:nvPr/>
              </p14:nvContentPartPr>
              <p14:xfrm>
                <a:off x="4637452" y="1113636"/>
                <a:ext cx="216360" cy="1350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853210C-EC2F-5C95-6EEF-42178AE7634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628452" y="1104636"/>
                  <a:ext cx="234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1C8628C-8EB7-8153-8D62-76360E41F1B7}"/>
                    </a:ext>
                  </a:extLst>
                </p14:cNvPr>
                <p14:cNvContentPartPr/>
                <p14:nvPr/>
              </p14:nvContentPartPr>
              <p14:xfrm>
                <a:off x="4881892" y="979716"/>
                <a:ext cx="25920" cy="276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1C8628C-8EB7-8153-8D62-76360E41F1B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873252" y="970716"/>
                  <a:ext cx="4356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EF583C1-C279-F307-56D1-B50A36F05874}"/>
                    </a:ext>
                  </a:extLst>
                </p14:cNvPr>
                <p14:cNvContentPartPr/>
                <p14:nvPr/>
              </p14:nvContentPartPr>
              <p14:xfrm>
                <a:off x="4846252" y="1102116"/>
                <a:ext cx="266760" cy="144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EF583C1-C279-F307-56D1-B50A36F0587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837252" y="1093116"/>
                  <a:ext cx="284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E598B4E-20B8-6391-4D3C-29146AFA5C58}"/>
                    </a:ext>
                  </a:extLst>
                </p14:cNvPr>
                <p14:cNvContentPartPr/>
                <p14:nvPr/>
              </p14:nvContentPartPr>
              <p14:xfrm>
                <a:off x="5114092" y="1122636"/>
                <a:ext cx="115200" cy="1134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E598B4E-20B8-6391-4D3C-29146AFA5C5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105452" y="1113996"/>
                  <a:ext cx="13284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8132828-37BD-7B54-5AB7-EAE3F295498A}"/>
                    </a:ext>
                  </a:extLst>
                </p14:cNvPr>
                <p14:cNvContentPartPr/>
                <p14:nvPr/>
              </p14:nvContentPartPr>
              <p14:xfrm>
                <a:off x="5251252" y="1130556"/>
                <a:ext cx="150480" cy="1303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8132828-37BD-7B54-5AB7-EAE3F295498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42612" y="1121556"/>
                  <a:ext cx="168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58815BB-AFFD-94BF-0CC2-1F08AFF0401B}"/>
                    </a:ext>
                  </a:extLst>
                </p14:cNvPr>
                <p14:cNvContentPartPr/>
                <p14:nvPr/>
              </p14:nvContentPartPr>
              <p14:xfrm>
                <a:off x="5499652" y="1216596"/>
                <a:ext cx="22680" cy="68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58815BB-AFFD-94BF-0CC2-1F08AFF0401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491012" y="1207956"/>
                  <a:ext cx="4032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2E3B2B34-29D7-F4C9-8C56-2FAF8F8A9E22}"/>
                  </a:ext>
                </a:extLst>
              </p14:cNvPr>
              <p14:cNvContentPartPr/>
              <p14:nvPr/>
            </p14:nvContentPartPr>
            <p14:xfrm>
              <a:off x="1009732" y="2109396"/>
              <a:ext cx="5040" cy="1303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2E3B2B34-29D7-F4C9-8C56-2FAF8F8A9E22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00732" y="2100756"/>
                <a:ext cx="2268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D67CA80D-6F7E-A53A-434B-D35669842325}"/>
                  </a:ext>
                </a:extLst>
              </p14:cNvPr>
              <p14:cNvContentPartPr/>
              <p14:nvPr/>
            </p14:nvContentPartPr>
            <p14:xfrm>
              <a:off x="907492" y="2023356"/>
              <a:ext cx="277920" cy="29808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D67CA80D-6F7E-A53A-434B-D3566984232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898492" y="2014356"/>
                <a:ext cx="29556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64A7A112-4EAF-D3AC-E997-F57705D6AD71}"/>
                  </a:ext>
                </a:extLst>
              </p14:cNvPr>
              <p14:cNvContentPartPr/>
              <p14:nvPr/>
            </p14:nvContentPartPr>
            <p14:xfrm>
              <a:off x="1514812" y="2025156"/>
              <a:ext cx="43920" cy="24480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64A7A112-4EAF-D3AC-E997-F57705D6AD7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506172" y="2016516"/>
                <a:ext cx="615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C15EE33-777F-6FAF-1311-D6FCB8B0099B}"/>
                  </a:ext>
                </a:extLst>
              </p14:cNvPr>
              <p14:cNvContentPartPr/>
              <p14:nvPr/>
            </p14:nvContentPartPr>
            <p14:xfrm>
              <a:off x="1461172" y="1941636"/>
              <a:ext cx="120600" cy="511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C15EE33-777F-6FAF-1311-D6FCB8B0099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452172" y="1932996"/>
                <a:ext cx="1382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CE106BF5-5DF3-6302-8FA3-14B2B8405D20}"/>
                  </a:ext>
                </a:extLst>
              </p14:cNvPr>
              <p14:cNvContentPartPr/>
              <p14:nvPr/>
            </p14:nvContentPartPr>
            <p14:xfrm>
              <a:off x="1504372" y="2251596"/>
              <a:ext cx="133200" cy="1800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CE106BF5-5DF3-6302-8FA3-14B2B8405D2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495732" y="2242956"/>
                <a:ext cx="1508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503E9734-F938-32A6-E018-1C4869F8DEAB}"/>
                  </a:ext>
                </a:extLst>
              </p14:cNvPr>
              <p14:cNvContentPartPr/>
              <p14:nvPr/>
            </p14:nvContentPartPr>
            <p14:xfrm>
              <a:off x="1608412" y="2123436"/>
              <a:ext cx="196920" cy="1512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503E9734-F938-32A6-E018-1C4869F8DEAB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599412" y="2114796"/>
                <a:ext cx="2145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3366501-EF38-30F9-9052-2F012074E043}"/>
                  </a:ext>
                </a:extLst>
              </p14:cNvPr>
              <p14:cNvContentPartPr/>
              <p14:nvPr/>
            </p14:nvContentPartPr>
            <p14:xfrm>
              <a:off x="1898932" y="1915716"/>
              <a:ext cx="55800" cy="3384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3366501-EF38-30F9-9052-2F012074E043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1889932" y="1906716"/>
                <a:ext cx="7344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090AA79-54B1-F8C9-4CF4-21E1D71ACAC0}"/>
                  </a:ext>
                </a:extLst>
              </p14:cNvPr>
              <p14:cNvContentPartPr/>
              <p14:nvPr/>
            </p14:nvContentPartPr>
            <p14:xfrm>
              <a:off x="1839172" y="2129196"/>
              <a:ext cx="118800" cy="37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090AA79-54B1-F8C9-4CF4-21E1D71ACAC0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830532" y="2120556"/>
                <a:ext cx="13644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31E76D4-589E-4046-3FAE-B5EBF00A8FAB}"/>
                  </a:ext>
                </a:extLst>
              </p14:cNvPr>
              <p14:cNvContentPartPr/>
              <p14:nvPr/>
            </p14:nvContentPartPr>
            <p14:xfrm>
              <a:off x="2011612" y="2134596"/>
              <a:ext cx="349200" cy="4698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31E76D4-589E-4046-3FAE-B5EBF00A8FAB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2002972" y="2125596"/>
                <a:ext cx="36684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28F804A-6A16-A7ED-C8FB-D9D463D971BC}"/>
                  </a:ext>
                </a:extLst>
              </p14:cNvPr>
              <p14:cNvContentPartPr/>
              <p14:nvPr/>
            </p14:nvContentPartPr>
            <p14:xfrm>
              <a:off x="2336692" y="2088516"/>
              <a:ext cx="266760" cy="17388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28F804A-6A16-A7ED-C8FB-D9D463D971BC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328052" y="2079516"/>
                <a:ext cx="28440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8F20EBC-53E0-08C2-AD26-1F182B84B7F8}"/>
                  </a:ext>
                </a:extLst>
              </p14:cNvPr>
              <p14:cNvContentPartPr/>
              <p14:nvPr/>
            </p14:nvContentPartPr>
            <p14:xfrm>
              <a:off x="980572" y="2790516"/>
              <a:ext cx="165240" cy="14328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8F20EBC-53E0-08C2-AD26-1F182B84B7F8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71932" y="2781876"/>
                <a:ext cx="18288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AD49C7D-B3AB-81C8-4F47-D71134AD35F6}"/>
                  </a:ext>
                </a:extLst>
              </p14:cNvPr>
              <p14:cNvContentPartPr/>
              <p14:nvPr/>
            </p14:nvContentPartPr>
            <p14:xfrm>
              <a:off x="860332" y="2646156"/>
              <a:ext cx="350280" cy="37008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AD49C7D-B3AB-81C8-4F47-D71134AD35F6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51692" y="2637156"/>
                <a:ext cx="36792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1C749BBF-23BA-A136-BB32-F8F2E43BB1E5}"/>
                  </a:ext>
                </a:extLst>
              </p14:cNvPr>
              <p14:cNvContentPartPr/>
              <p14:nvPr/>
            </p14:nvContentPartPr>
            <p14:xfrm>
              <a:off x="1016212" y="3340596"/>
              <a:ext cx="142560" cy="1684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1C749BBF-23BA-A136-BB32-F8F2E43BB1E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07212" y="3331596"/>
                <a:ext cx="1602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889B26A-8983-266F-B8F8-235B476B4E48}"/>
                  </a:ext>
                </a:extLst>
              </p14:cNvPr>
              <p14:cNvContentPartPr/>
              <p14:nvPr/>
            </p14:nvContentPartPr>
            <p14:xfrm>
              <a:off x="879052" y="3151596"/>
              <a:ext cx="414000" cy="45036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889B26A-8983-266F-B8F8-235B476B4E48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70412" y="3142596"/>
                <a:ext cx="4316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A4011A04-1007-C31D-3E9A-5239B73A3089}"/>
                  </a:ext>
                </a:extLst>
              </p14:cNvPr>
              <p14:cNvContentPartPr/>
              <p14:nvPr/>
            </p14:nvContentPartPr>
            <p14:xfrm>
              <a:off x="1501852" y="3226836"/>
              <a:ext cx="162000" cy="32940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A4011A04-1007-C31D-3E9A-5239B73A308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492852" y="3218196"/>
                <a:ext cx="17964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9E4122B-767E-89A8-226A-5366A95B2F89}"/>
                  </a:ext>
                </a:extLst>
              </p14:cNvPr>
              <p14:cNvContentPartPr/>
              <p14:nvPr/>
            </p14:nvContentPartPr>
            <p14:xfrm>
              <a:off x="1460092" y="3223596"/>
              <a:ext cx="116640" cy="2275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9E4122B-767E-89A8-226A-5366A95B2F89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451092" y="3214596"/>
                <a:ext cx="13428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732F430-46F1-C6FC-95F2-D3A512A43EF5}"/>
                  </a:ext>
                </a:extLst>
              </p14:cNvPr>
              <p14:cNvContentPartPr/>
              <p14:nvPr/>
            </p14:nvContentPartPr>
            <p14:xfrm>
              <a:off x="1674292" y="3253476"/>
              <a:ext cx="663840" cy="2736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732F430-46F1-C6FC-95F2-D3A512A43EF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665652" y="3244476"/>
                <a:ext cx="6814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DB90DF9-492C-03A2-F7E4-EF6ED1ADA985}"/>
                  </a:ext>
                </a:extLst>
              </p14:cNvPr>
              <p14:cNvContentPartPr/>
              <p14:nvPr/>
            </p14:nvContentPartPr>
            <p14:xfrm>
              <a:off x="2335612" y="3370476"/>
              <a:ext cx="263160" cy="1688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DB90DF9-492C-03A2-F7E4-EF6ED1ADA985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326972" y="3361836"/>
                <a:ext cx="2808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5E71B7E-75C0-89E0-6CBC-277074B8417E}"/>
                  </a:ext>
                </a:extLst>
              </p14:cNvPr>
              <p14:cNvContentPartPr/>
              <p14:nvPr/>
            </p14:nvContentPartPr>
            <p14:xfrm>
              <a:off x="952132" y="3964476"/>
              <a:ext cx="159840" cy="2595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5E71B7E-75C0-89E0-6CBC-277074B8417E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43492" y="3955476"/>
                <a:ext cx="1774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065195C-AAB8-41C4-2C54-FF12CBEBF9A1}"/>
                  </a:ext>
                </a:extLst>
              </p14:cNvPr>
              <p14:cNvContentPartPr/>
              <p14:nvPr/>
            </p14:nvContentPartPr>
            <p14:xfrm>
              <a:off x="865732" y="3884196"/>
              <a:ext cx="344160" cy="45000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065195C-AAB8-41C4-2C54-FF12CBEBF9A1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56732" y="3875556"/>
                <a:ext cx="36180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A99634A-EF70-62F2-4A4D-C4FE42C65903}"/>
                  </a:ext>
                </a:extLst>
              </p14:cNvPr>
              <p14:cNvContentPartPr/>
              <p14:nvPr/>
            </p14:nvContentPartPr>
            <p14:xfrm>
              <a:off x="1461532" y="4024236"/>
              <a:ext cx="163080" cy="1731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A99634A-EF70-62F2-4A4D-C4FE42C6590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452892" y="4015596"/>
                <a:ext cx="1807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CB5CAB8-361F-5BFA-F0C3-8D1A42D3D84A}"/>
                  </a:ext>
                </a:extLst>
              </p14:cNvPr>
              <p14:cNvContentPartPr/>
              <p14:nvPr/>
            </p14:nvContentPartPr>
            <p14:xfrm>
              <a:off x="1752772" y="3976356"/>
              <a:ext cx="149760" cy="25416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CB5CAB8-361F-5BFA-F0C3-8D1A42D3D84A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744132" y="3967356"/>
                <a:ext cx="1674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B467F9F7-5026-1975-A156-4FCDFC09FB39}"/>
                  </a:ext>
                </a:extLst>
              </p14:cNvPr>
              <p14:cNvContentPartPr/>
              <p14:nvPr/>
            </p14:nvContentPartPr>
            <p14:xfrm>
              <a:off x="1926652" y="4067436"/>
              <a:ext cx="154800" cy="1389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B467F9F7-5026-1975-A156-4FCDFC09FB3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917652" y="4058796"/>
                <a:ext cx="17244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DBE48D99-891C-485A-AD5B-A919CD0B6384}"/>
                  </a:ext>
                </a:extLst>
              </p14:cNvPr>
              <p14:cNvContentPartPr/>
              <p14:nvPr/>
            </p14:nvContentPartPr>
            <p14:xfrm>
              <a:off x="2116372" y="4081476"/>
              <a:ext cx="146160" cy="15624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DBE48D99-891C-485A-AD5B-A919CD0B6384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107732" y="4072836"/>
                <a:ext cx="1638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EF4EC73-E12F-AE82-D1D8-48B8FCCE7718}"/>
                  </a:ext>
                </a:extLst>
              </p14:cNvPr>
              <p14:cNvContentPartPr/>
              <p14:nvPr/>
            </p14:nvContentPartPr>
            <p14:xfrm>
              <a:off x="269932" y="2168436"/>
              <a:ext cx="483480" cy="22554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EF4EC73-E12F-AE82-D1D8-48B8FCCE7718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60932" y="2159436"/>
                <a:ext cx="501120" cy="227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B8E0C88-7EBF-D6E1-3776-8D122CAF7868}"/>
              </a:ext>
            </a:extLst>
          </p:cNvPr>
          <p:cNvGrpSpPr/>
          <p:nvPr/>
        </p:nvGrpSpPr>
        <p:grpSpPr>
          <a:xfrm>
            <a:off x="1536052" y="2560116"/>
            <a:ext cx="996480" cy="418680"/>
            <a:chOff x="1536052" y="2560116"/>
            <a:chExt cx="996480" cy="41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A8BD770-5C6D-2A64-8133-D574FB90D22A}"/>
                    </a:ext>
                  </a:extLst>
                </p14:cNvPr>
                <p14:cNvContentPartPr/>
                <p14:nvPr/>
              </p14:nvContentPartPr>
              <p14:xfrm>
                <a:off x="1552972" y="2700156"/>
                <a:ext cx="152640" cy="2556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A8BD770-5C6D-2A64-8133-D574FB90D22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543972" y="2691516"/>
                  <a:ext cx="1702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42BCBBE-3F14-59B6-0EF2-30855B26E506}"/>
                    </a:ext>
                  </a:extLst>
                </p14:cNvPr>
                <p14:cNvContentPartPr/>
                <p14:nvPr/>
              </p14:nvContentPartPr>
              <p14:xfrm>
                <a:off x="1536052" y="2844516"/>
                <a:ext cx="179280" cy="378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42BCBBE-3F14-59B6-0EF2-30855B26E50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527412" y="2835876"/>
                  <a:ext cx="196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52F0443-C38F-93AE-C84A-EE7C850EECEF}"/>
                    </a:ext>
                  </a:extLst>
                </p14:cNvPr>
                <p14:cNvContentPartPr/>
                <p14:nvPr/>
              </p14:nvContentPartPr>
              <p14:xfrm>
                <a:off x="1748452" y="2695836"/>
                <a:ext cx="276840" cy="257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52F0443-C38F-93AE-C84A-EE7C850EECE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739452" y="2687196"/>
                  <a:ext cx="2944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97D62FFA-946C-3C52-692F-72FF08BD927E}"/>
                    </a:ext>
                  </a:extLst>
                </p14:cNvPr>
                <p14:cNvContentPartPr/>
                <p14:nvPr/>
              </p14:nvContentPartPr>
              <p14:xfrm>
                <a:off x="2090812" y="2560116"/>
                <a:ext cx="272520" cy="376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97D62FFA-946C-3C52-692F-72FF08BD927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81812" y="2551116"/>
                  <a:ext cx="29016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C7FD8D0-ED36-DAD7-6827-C5F323442E37}"/>
                    </a:ext>
                  </a:extLst>
                </p14:cNvPr>
                <p14:cNvContentPartPr/>
                <p14:nvPr/>
              </p14:nvContentPartPr>
              <p14:xfrm>
                <a:off x="1687252" y="2635716"/>
                <a:ext cx="176400" cy="343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C7FD8D0-ED36-DAD7-6827-C5F323442E3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678612" y="2627076"/>
                  <a:ext cx="1940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9916DCD-6CC9-E964-5DE1-C1F6BF91637F}"/>
                    </a:ext>
                  </a:extLst>
                </p14:cNvPr>
                <p14:cNvContentPartPr/>
                <p14:nvPr/>
              </p14:nvContentPartPr>
              <p14:xfrm>
                <a:off x="2191972" y="2696916"/>
                <a:ext cx="340560" cy="20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9916DCD-6CC9-E964-5DE1-C1F6BF91637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182972" y="2688276"/>
                  <a:ext cx="358200" cy="3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7E16A762-4481-15FD-36B5-5B18C4A06EC6}"/>
                  </a:ext>
                </a:extLst>
              </p14:cNvPr>
              <p14:cNvContentPartPr/>
              <p14:nvPr/>
            </p14:nvContentPartPr>
            <p14:xfrm>
              <a:off x="3493372" y="2009676"/>
              <a:ext cx="1748880" cy="29016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7E16A762-4481-15FD-36B5-5B18C4A06EC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3484372" y="2000676"/>
                <a:ext cx="176652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6C50E22E-FFFF-7358-511C-8624C430B5EC}"/>
                  </a:ext>
                </a:extLst>
              </p14:cNvPr>
              <p14:cNvContentPartPr/>
              <p14:nvPr/>
            </p14:nvContentPartPr>
            <p14:xfrm>
              <a:off x="451372" y="5997756"/>
              <a:ext cx="519480" cy="267480"/>
            </p14:xfrm>
          </p:contentPart>
        </mc:Choice>
        <mc:Fallback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6C50E22E-FFFF-7358-511C-8624C430B5EC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42732" y="5989116"/>
                <a:ext cx="5371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35F26E08-0EDC-D5BC-0F0E-DD8ECB598007}"/>
                  </a:ext>
                </a:extLst>
              </p14:cNvPr>
              <p14:cNvContentPartPr/>
              <p14:nvPr/>
            </p14:nvContentPartPr>
            <p14:xfrm>
              <a:off x="8424292" y="5347956"/>
              <a:ext cx="205560" cy="421560"/>
            </p14:xfrm>
          </p:contentPart>
        </mc:Choice>
        <mc:Fallback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35F26E08-0EDC-D5BC-0F0E-DD8ECB59800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415652" y="5339316"/>
                <a:ext cx="223200" cy="43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0A87F810-0D8C-8A66-F6D6-9D47DF8227B4}"/>
                  </a:ext>
                </a:extLst>
              </p14:cNvPr>
              <p14:cNvContentPartPr/>
              <p14:nvPr/>
            </p14:nvContentPartPr>
            <p14:xfrm>
              <a:off x="4549972" y="2702316"/>
              <a:ext cx="4185360" cy="69084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0A87F810-0D8C-8A66-F6D6-9D47DF8227B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541332" y="2693676"/>
                <a:ext cx="420300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20B0D46F-A287-2724-6FF5-EC8096B7B751}"/>
                  </a:ext>
                </a:extLst>
              </p14:cNvPr>
              <p14:cNvContentPartPr/>
              <p14:nvPr/>
            </p14:nvContentPartPr>
            <p14:xfrm>
              <a:off x="5038852" y="2719596"/>
              <a:ext cx="32760" cy="61740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20B0D46F-A287-2724-6FF5-EC8096B7B75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029852" y="2710956"/>
                <a:ext cx="504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C60560C4-4AA5-FA8D-85EE-E5BC6E961812}"/>
                  </a:ext>
                </a:extLst>
              </p14:cNvPr>
              <p14:cNvContentPartPr/>
              <p14:nvPr/>
            </p14:nvContentPartPr>
            <p14:xfrm>
              <a:off x="5525572" y="2744076"/>
              <a:ext cx="720" cy="62280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C60560C4-4AA5-FA8D-85EE-E5BC6E961812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507572" y="2735436"/>
                <a:ext cx="3600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CE6F29A-812F-AD15-517C-FD92C987A9EE}"/>
                  </a:ext>
                </a:extLst>
              </p14:cNvPr>
              <p14:cNvContentPartPr/>
              <p14:nvPr/>
            </p14:nvContentPartPr>
            <p14:xfrm>
              <a:off x="6058732" y="2726796"/>
              <a:ext cx="720" cy="6073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CE6F29A-812F-AD15-517C-FD92C987A9E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040732" y="2718156"/>
                <a:ext cx="3600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0D2F72D4-6089-4F41-CA8B-855C1108E61A}"/>
                  </a:ext>
                </a:extLst>
              </p14:cNvPr>
              <p14:cNvContentPartPr/>
              <p14:nvPr/>
            </p14:nvContentPartPr>
            <p14:xfrm>
              <a:off x="6478492" y="2709156"/>
              <a:ext cx="720" cy="62100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0D2F72D4-6089-4F41-CA8B-855C1108E61A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460492" y="2700156"/>
                <a:ext cx="3600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5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82E18711-6356-8486-B337-B269118745AC}"/>
                  </a:ext>
                </a:extLst>
              </p14:cNvPr>
              <p14:cNvContentPartPr/>
              <p14:nvPr/>
            </p14:nvContentPartPr>
            <p14:xfrm>
              <a:off x="6902212" y="2738316"/>
              <a:ext cx="720" cy="60804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82E18711-6356-8486-B337-B269118745AC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884212" y="2729316"/>
                <a:ext cx="3600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A6C9C238-5209-A467-7BEE-5BDBA8D8868E}"/>
                  </a:ext>
                </a:extLst>
              </p14:cNvPr>
              <p14:cNvContentPartPr/>
              <p14:nvPr/>
            </p14:nvContentPartPr>
            <p14:xfrm>
              <a:off x="7348972" y="2715636"/>
              <a:ext cx="720" cy="63216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A6C9C238-5209-A467-7BEE-5BDBA8D8868E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330972" y="2706996"/>
                <a:ext cx="3600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DACA16A-8FE8-A25E-0AD7-74837B853D65}"/>
                  </a:ext>
                </a:extLst>
              </p14:cNvPr>
              <p14:cNvContentPartPr/>
              <p14:nvPr/>
            </p14:nvContentPartPr>
            <p14:xfrm>
              <a:off x="7737772" y="2725716"/>
              <a:ext cx="720" cy="60984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DACA16A-8FE8-A25E-0AD7-74837B853D6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719772" y="2717076"/>
                <a:ext cx="3600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189A6847-3E3F-824E-7772-81631C96BA49}"/>
                  </a:ext>
                </a:extLst>
              </p14:cNvPr>
              <p14:cNvContentPartPr/>
              <p14:nvPr/>
            </p14:nvContentPartPr>
            <p14:xfrm>
              <a:off x="8177692" y="2704836"/>
              <a:ext cx="23760" cy="6933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189A6847-3E3F-824E-7772-81631C96BA49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169052" y="2695836"/>
                <a:ext cx="41400" cy="71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943078A-882A-1132-E6F3-A13BC1EEEC84}"/>
              </a:ext>
            </a:extLst>
          </p:cNvPr>
          <p:cNvGrpSpPr/>
          <p:nvPr/>
        </p:nvGrpSpPr>
        <p:grpSpPr>
          <a:xfrm>
            <a:off x="4724212" y="2984916"/>
            <a:ext cx="630000" cy="260280"/>
            <a:chOff x="4724212" y="2984916"/>
            <a:chExt cx="63000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355ABA1-4902-9396-A119-7139D667F3A2}"/>
                    </a:ext>
                  </a:extLst>
                </p14:cNvPr>
                <p14:cNvContentPartPr/>
                <p14:nvPr/>
              </p14:nvContentPartPr>
              <p14:xfrm>
                <a:off x="4724212" y="3022716"/>
                <a:ext cx="257400" cy="22248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355ABA1-4902-9396-A119-7139D667F3A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715572" y="3014076"/>
                  <a:ext cx="2750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3B1C293-8256-9200-4789-51DDCB6C15C6}"/>
                    </a:ext>
                  </a:extLst>
                </p14:cNvPr>
                <p14:cNvContentPartPr/>
                <p14:nvPr/>
              </p14:nvContentPartPr>
              <p14:xfrm>
                <a:off x="5220652" y="2984916"/>
                <a:ext cx="133560" cy="2134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3B1C293-8256-9200-4789-51DDCB6C15C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211652" y="2976276"/>
                  <a:ext cx="151200" cy="23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0105CC9D-BF59-52D5-5AB7-73ADD2412A52}"/>
                  </a:ext>
                </a:extLst>
              </p14:cNvPr>
              <p14:cNvContentPartPr/>
              <p14:nvPr/>
            </p14:nvContentPartPr>
            <p14:xfrm>
              <a:off x="5765692" y="2969436"/>
              <a:ext cx="115920" cy="28080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0105CC9D-BF59-52D5-5AB7-73ADD2412A52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757052" y="2960796"/>
                <a:ext cx="1335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F24762B3-3FE8-8260-2299-148DA23F12BA}"/>
                  </a:ext>
                </a:extLst>
              </p14:cNvPr>
              <p14:cNvContentPartPr/>
              <p14:nvPr/>
            </p14:nvContentPartPr>
            <p14:xfrm>
              <a:off x="6255292" y="2979516"/>
              <a:ext cx="33840" cy="1864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F24762B3-3FE8-8260-2299-148DA23F12BA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246652" y="2970876"/>
                <a:ext cx="51480" cy="20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05E655F-74AE-D5AE-34D5-EB179E80CC18}"/>
              </a:ext>
            </a:extLst>
          </p:cNvPr>
          <p:cNvGrpSpPr/>
          <p:nvPr/>
        </p:nvGrpSpPr>
        <p:grpSpPr>
          <a:xfrm>
            <a:off x="6593692" y="2927676"/>
            <a:ext cx="630720" cy="272880"/>
            <a:chOff x="6593692" y="2927676"/>
            <a:chExt cx="63072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7D7FD52-911E-28BA-63FA-1C4C1C294703}"/>
                    </a:ext>
                  </a:extLst>
                </p14:cNvPr>
                <p14:cNvContentPartPr/>
                <p14:nvPr/>
              </p14:nvContentPartPr>
              <p14:xfrm>
                <a:off x="6593692" y="3001836"/>
                <a:ext cx="110880" cy="1987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7D7FD52-911E-28BA-63FA-1C4C1C29470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6585052" y="2993196"/>
                  <a:ext cx="128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5DD5B14-56FE-8057-0615-9A9FAC4ECBB5}"/>
                    </a:ext>
                  </a:extLst>
                </p14:cNvPr>
                <p14:cNvContentPartPr/>
                <p14:nvPr/>
              </p14:nvContentPartPr>
              <p14:xfrm>
                <a:off x="6597652" y="2966196"/>
                <a:ext cx="257040" cy="565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5DD5B14-56FE-8057-0615-9A9FAC4ECBB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588652" y="2957556"/>
                  <a:ext cx="2746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971F990-DECB-4F05-3FF9-C9A8E02A7142}"/>
                    </a:ext>
                  </a:extLst>
                </p14:cNvPr>
                <p14:cNvContentPartPr/>
                <p14:nvPr/>
              </p14:nvContentPartPr>
              <p14:xfrm>
                <a:off x="7071052" y="2927676"/>
                <a:ext cx="153360" cy="2023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971F990-DECB-4F05-3FF9-C9A8E02A714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062412" y="2918676"/>
                  <a:ext cx="171000" cy="21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96A103CC-FEEE-2CFE-E158-3CE17152757B}"/>
                  </a:ext>
                </a:extLst>
              </p14:cNvPr>
              <p14:cNvContentPartPr/>
              <p14:nvPr/>
            </p14:nvContentPartPr>
            <p14:xfrm>
              <a:off x="7455892" y="2990676"/>
              <a:ext cx="158040" cy="25380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96A103CC-FEEE-2CFE-E158-3CE17152757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446892" y="2981676"/>
                <a:ext cx="17568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90CF4549-7682-A6A1-6C77-EE9B27786772}"/>
                  </a:ext>
                </a:extLst>
              </p14:cNvPr>
              <p14:cNvContentPartPr/>
              <p14:nvPr/>
            </p14:nvContentPartPr>
            <p14:xfrm>
              <a:off x="7897252" y="2939916"/>
              <a:ext cx="11880" cy="20988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90CF4549-7682-A6A1-6C77-EE9B27786772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888612" y="2931276"/>
                <a:ext cx="295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CC5EB739-3E07-D95D-85BA-4DC03C033BEE}"/>
                  </a:ext>
                </a:extLst>
              </p14:cNvPr>
              <p14:cNvContentPartPr/>
              <p14:nvPr/>
            </p14:nvContentPartPr>
            <p14:xfrm>
              <a:off x="8046652" y="2952876"/>
              <a:ext cx="82800" cy="1771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CC5EB739-3E07-D95D-85BA-4DC03C033BEE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037652" y="2944236"/>
                <a:ext cx="10044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4D44DE2B-411A-DB98-EAA2-6A3E11E16B25}"/>
                  </a:ext>
                </a:extLst>
              </p14:cNvPr>
              <p14:cNvContentPartPr/>
              <p14:nvPr/>
            </p14:nvContentPartPr>
            <p14:xfrm>
              <a:off x="8322772" y="2956116"/>
              <a:ext cx="27720" cy="19332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4D44DE2B-411A-DB98-EAA2-6A3E11E16B2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313772" y="2947476"/>
                <a:ext cx="4536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F3EE13B8-568B-3334-471E-688FF7E694B7}"/>
                  </a:ext>
                </a:extLst>
              </p14:cNvPr>
              <p14:cNvContentPartPr/>
              <p14:nvPr/>
            </p14:nvContentPartPr>
            <p14:xfrm>
              <a:off x="8454532" y="2962956"/>
              <a:ext cx="38520" cy="189360"/>
            </p14:xfrm>
          </p:contentPart>
        </mc:Choice>
        <mc:Fallback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F3EE13B8-568B-3334-471E-688FF7E694B7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445532" y="2953956"/>
                <a:ext cx="5616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5" name="Group 294">
            <a:extLst>
              <a:ext uri="{FF2B5EF4-FFF2-40B4-BE49-F238E27FC236}">
                <a16:creationId xmlns:a16="http://schemas.microsoft.com/office/drawing/2014/main" id="{85508F16-88EC-AD95-B726-2161FA2312A2}"/>
              </a:ext>
            </a:extLst>
          </p:cNvPr>
          <p:cNvGrpSpPr/>
          <p:nvPr/>
        </p:nvGrpSpPr>
        <p:grpSpPr>
          <a:xfrm>
            <a:off x="3077932" y="2836956"/>
            <a:ext cx="1422000" cy="568800"/>
            <a:chOff x="3077932" y="2836956"/>
            <a:chExt cx="1422000" cy="56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BAB3A7A-30D8-A0F9-94BE-B720EDC8B55F}"/>
                    </a:ext>
                  </a:extLst>
                </p14:cNvPr>
                <p14:cNvContentPartPr/>
                <p14:nvPr/>
              </p14:nvContentPartPr>
              <p14:xfrm>
                <a:off x="3214372" y="3014796"/>
                <a:ext cx="17280" cy="1789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BAB3A7A-30D8-A0F9-94BE-B720EDC8B55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205372" y="3005796"/>
                  <a:ext cx="34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550E782A-1C44-3129-4BB0-99F6A9877D49}"/>
                    </a:ext>
                  </a:extLst>
                </p14:cNvPr>
                <p14:cNvContentPartPr/>
                <p14:nvPr/>
              </p14:nvContentPartPr>
              <p14:xfrm>
                <a:off x="3174412" y="2836956"/>
                <a:ext cx="22680" cy="504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550E782A-1C44-3129-4BB0-99F6A9877D4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165412" y="2827956"/>
                  <a:ext cx="40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781B8A4-5D66-D157-C71C-4A295046AB94}"/>
                    </a:ext>
                  </a:extLst>
                </p14:cNvPr>
                <p14:cNvContentPartPr/>
                <p14:nvPr/>
              </p14:nvContentPartPr>
              <p14:xfrm>
                <a:off x="3334612" y="3035316"/>
                <a:ext cx="167400" cy="1756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781B8A4-5D66-D157-C71C-4A295046AB9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25612" y="3026676"/>
                  <a:ext cx="185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2A7D330-825C-51CD-9DB5-CAAFA253E0C5}"/>
                    </a:ext>
                  </a:extLst>
                </p14:cNvPr>
                <p14:cNvContentPartPr/>
                <p14:nvPr/>
              </p14:nvContentPartPr>
              <p14:xfrm>
                <a:off x="3565732" y="2843076"/>
                <a:ext cx="127440" cy="3740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2A7D330-825C-51CD-9DB5-CAAFA253E0C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56732" y="2834436"/>
                  <a:ext cx="1450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6F2757BD-6894-F179-FF3B-C30D6B3556D7}"/>
                    </a:ext>
                  </a:extLst>
                </p14:cNvPr>
                <p14:cNvContentPartPr/>
                <p14:nvPr/>
              </p14:nvContentPartPr>
              <p14:xfrm>
                <a:off x="3552772" y="3058356"/>
                <a:ext cx="134640" cy="352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6F2757BD-6894-F179-FF3B-C30D6B3556D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544132" y="3049716"/>
                  <a:ext cx="152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81CFAB3E-E4E9-1621-B7F8-1977E1E01898}"/>
                    </a:ext>
                  </a:extLst>
                </p14:cNvPr>
                <p14:cNvContentPartPr/>
                <p14:nvPr/>
              </p14:nvContentPartPr>
              <p14:xfrm>
                <a:off x="3877852" y="2998956"/>
                <a:ext cx="168480" cy="1623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81CFAB3E-E4E9-1621-B7F8-1977E1E0189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69212" y="2989956"/>
                  <a:ext cx="1861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6D35872-1E1E-CA45-6ED8-D3A6C0CEC7EB}"/>
                    </a:ext>
                  </a:extLst>
                </p14:cNvPr>
                <p14:cNvContentPartPr/>
                <p14:nvPr/>
              </p14:nvContentPartPr>
              <p14:xfrm>
                <a:off x="4037692" y="3023436"/>
                <a:ext cx="145440" cy="1458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6D35872-1E1E-CA45-6ED8-D3A6C0CEC7E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28692" y="3014436"/>
                  <a:ext cx="163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A43CCD7-8BBE-76CB-54D1-CF37DEC90AFE}"/>
                    </a:ext>
                  </a:extLst>
                </p14:cNvPr>
                <p14:cNvContentPartPr/>
                <p14:nvPr/>
              </p14:nvContentPartPr>
              <p14:xfrm>
                <a:off x="4166212" y="3017676"/>
                <a:ext cx="171360" cy="1713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A43CCD7-8BBE-76CB-54D1-CF37DEC90AF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57212" y="3009036"/>
                  <a:ext cx="1890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3039485B-3854-E75D-94A1-E154C6F1ABD1}"/>
                    </a:ext>
                  </a:extLst>
                </p14:cNvPr>
                <p14:cNvContentPartPr/>
                <p14:nvPr/>
              </p14:nvContentPartPr>
              <p14:xfrm>
                <a:off x="4346932" y="3090396"/>
                <a:ext cx="106200" cy="1476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3039485B-3854-E75D-94A1-E154C6F1ABD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337932" y="3081756"/>
                  <a:ext cx="123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0CA6E34-6B4E-55EE-9A9C-FEADDB2A2B91}"/>
                    </a:ext>
                  </a:extLst>
                </p14:cNvPr>
                <p14:cNvContentPartPr/>
                <p14:nvPr/>
              </p14:nvContentPartPr>
              <p14:xfrm>
                <a:off x="4378972" y="3158436"/>
                <a:ext cx="109440" cy="284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0CA6E34-6B4E-55EE-9A9C-FEADDB2A2B9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370332" y="3149436"/>
                  <a:ext cx="1270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18F4B0CB-FDE4-C898-47B6-67FEDC8736D8}"/>
                    </a:ext>
                  </a:extLst>
                </p14:cNvPr>
                <p14:cNvContentPartPr/>
                <p14:nvPr/>
              </p14:nvContentPartPr>
              <p14:xfrm>
                <a:off x="3140572" y="3331236"/>
                <a:ext cx="1131480" cy="2160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18F4B0CB-FDE4-C898-47B6-67FEDC8736D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131572" y="3322236"/>
                  <a:ext cx="11491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62EAD3C-6EBA-BEDB-3605-88DF93973371}"/>
                    </a:ext>
                  </a:extLst>
                </p14:cNvPr>
                <p14:cNvContentPartPr/>
                <p14:nvPr/>
              </p14:nvContentPartPr>
              <p14:xfrm>
                <a:off x="3077932" y="3356076"/>
                <a:ext cx="1422000" cy="496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62EAD3C-6EBA-BEDB-3605-88DF9397337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068932" y="3347076"/>
                  <a:ext cx="143964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3A3544BA-3212-C595-846D-943E04AA3707}"/>
              </a:ext>
            </a:extLst>
          </p:cNvPr>
          <p:cNvGrpSpPr/>
          <p:nvPr/>
        </p:nvGrpSpPr>
        <p:grpSpPr>
          <a:xfrm>
            <a:off x="9190372" y="2651556"/>
            <a:ext cx="2764440" cy="654840"/>
            <a:chOff x="9190372" y="2651556"/>
            <a:chExt cx="2764440" cy="65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044E5645-ACF7-6E60-DD7E-0B1AD604BBC2}"/>
                    </a:ext>
                  </a:extLst>
                </p14:cNvPr>
                <p14:cNvContentPartPr/>
                <p14:nvPr/>
              </p14:nvContentPartPr>
              <p14:xfrm>
                <a:off x="9323212" y="2850996"/>
                <a:ext cx="12240" cy="2952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044E5645-ACF7-6E60-DD7E-0B1AD604BBC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9314212" y="2842356"/>
                  <a:ext cx="2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43FDCDF-1F28-DB45-2454-70785DB8ECD7}"/>
                    </a:ext>
                  </a:extLst>
                </p14:cNvPr>
                <p14:cNvContentPartPr/>
                <p14:nvPr/>
              </p14:nvContentPartPr>
              <p14:xfrm>
                <a:off x="9190372" y="2695116"/>
                <a:ext cx="263880" cy="4575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43FDCDF-1F28-DB45-2454-70785DB8ECD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9181732" y="2686116"/>
                  <a:ext cx="2815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D9D6042-C895-AF9C-192C-AD16A7E571B5}"/>
                    </a:ext>
                  </a:extLst>
                </p14:cNvPr>
                <p14:cNvContentPartPr/>
                <p14:nvPr/>
              </p14:nvContentPartPr>
              <p14:xfrm>
                <a:off x="9599332" y="2651556"/>
                <a:ext cx="1022400" cy="4129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D9D6042-C895-AF9C-192C-AD16A7E571B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9590692" y="2642916"/>
                  <a:ext cx="10400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99449BD-6845-A88A-FC63-57BAB6A7AB15}"/>
                    </a:ext>
                  </a:extLst>
                </p14:cNvPr>
                <p14:cNvContentPartPr/>
                <p14:nvPr/>
              </p14:nvContentPartPr>
              <p14:xfrm>
                <a:off x="10492852" y="2849196"/>
                <a:ext cx="169200" cy="446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99449BD-6845-A88A-FC63-57BAB6A7AB1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484212" y="2840196"/>
                  <a:ext cx="186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600B6A2-EE16-E401-9313-7A79302AB544}"/>
                    </a:ext>
                  </a:extLst>
                </p14:cNvPr>
                <p14:cNvContentPartPr/>
                <p14:nvPr/>
              </p14:nvContentPartPr>
              <p14:xfrm>
                <a:off x="10973092" y="2669916"/>
                <a:ext cx="244080" cy="3200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600B6A2-EE16-E401-9313-7A79302AB54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964452" y="2660916"/>
                  <a:ext cx="26172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27896E1-AAD2-6BAD-2210-ECE438389BB2}"/>
                    </a:ext>
                  </a:extLst>
                </p14:cNvPr>
                <p14:cNvContentPartPr/>
                <p14:nvPr/>
              </p14:nvContentPartPr>
              <p14:xfrm>
                <a:off x="10943932" y="2807436"/>
                <a:ext cx="447120" cy="1425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27896E1-AAD2-6BAD-2210-ECE438389BB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934932" y="2798796"/>
                  <a:ext cx="464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88121A9-DFAC-67F9-1614-4AF4911877BE}"/>
                    </a:ext>
                  </a:extLst>
                </p14:cNvPr>
                <p14:cNvContentPartPr/>
                <p14:nvPr/>
              </p14:nvContentPartPr>
              <p14:xfrm>
                <a:off x="11365852" y="2808516"/>
                <a:ext cx="226080" cy="1285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88121A9-DFAC-67F9-1614-4AF4911877B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357212" y="2799516"/>
                  <a:ext cx="243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88128D1-EF33-05E8-BF9E-A3BC251956C5}"/>
                    </a:ext>
                  </a:extLst>
                </p14:cNvPr>
                <p14:cNvContentPartPr/>
                <p14:nvPr/>
              </p14:nvContentPartPr>
              <p14:xfrm>
                <a:off x="11527852" y="2819676"/>
                <a:ext cx="426960" cy="4867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88128D1-EF33-05E8-BF9E-A3BC251956C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1518852" y="2811036"/>
                  <a:ext cx="444600" cy="50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2FEE671-0AAB-006A-3083-639F8A18D671}"/>
                  </a:ext>
                </a:extLst>
              </p14:cNvPr>
              <p14:cNvContentPartPr/>
              <p14:nvPr/>
            </p14:nvContentPartPr>
            <p14:xfrm>
              <a:off x="624532" y="4938636"/>
              <a:ext cx="38880" cy="18108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2FEE671-0AAB-006A-3083-639F8A18D671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15532" y="4929636"/>
                <a:ext cx="565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94DF7A41-7186-693A-014F-E475F11CA543}"/>
                  </a:ext>
                </a:extLst>
              </p14:cNvPr>
              <p14:cNvContentPartPr/>
              <p14:nvPr/>
            </p14:nvContentPartPr>
            <p14:xfrm>
              <a:off x="550732" y="4727676"/>
              <a:ext cx="55800" cy="7488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94DF7A41-7186-693A-014F-E475F11CA543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541732" y="4718676"/>
                <a:ext cx="7344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40F71A1F-7E90-4DDA-99BB-66838339AF95}"/>
                  </a:ext>
                </a:extLst>
              </p14:cNvPr>
              <p14:cNvContentPartPr/>
              <p14:nvPr/>
            </p14:nvContentPartPr>
            <p14:xfrm>
              <a:off x="753772" y="4925316"/>
              <a:ext cx="122400" cy="17928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40F71A1F-7E90-4DDA-99BB-66838339AF95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44772" y="4916316"/>
                <a:ext cx="14004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0F43C843-DC6D-657D-1ED9-79C6FD59B5E7}"/>
                  </a:ext>
                </a:extLst>
              </p14:cNvPr>
              <p14:cNvContentPartPr/>
              <p14:nvPr/>
            </p14:nvContentPartPr>
            <p14:xfrm>
              <a:off x="918652" y="4795716"/>
              <a:ext cx="53280" cy="31500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0F43C843-DC6D-657D-1ED9-79C6FD59B5E7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910012" y="4787076"/>
                <a:ext cx="709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6D49C671-EF54-982B-4FA1-1EC2AB2D69CC}"/>
                  </a:ext>
                </a:extLst>
              </p14:cNvPr>
              <p14:cNvContentPartPr/>
              <p14:nvPr/>
            </p14:nvContentPartPr>
            <p14:xfrm>
              <a:off x="923332" y="4959516"/>
              <a:ext cx="106200" cy="680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6D49C671-EF54-982B-4FA1-1EC2AB2D69CC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914332" y="4950516"/>
                <a:ext cx="1238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3CA3CDAB-0EA2-3326-83DD-15F192526A73}"/>
                  </a:ext>
                </a:extLst>
              </p14:cNvPr>
              <p14:cNvContentPartPr/>
              <p14:nvPr/>
            </p14:nvContentPartPr>
            <p14:xfrm>
              <a:off x="1081372" y="4888236"/>
              <a:ext cx="216000" cy="1774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3CA3CDAB-0EA2-3326-83DD-15F192526A73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72372" y="4879596"/>
                <a:ext cx="23364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Group 320">
            <a:extLst>
              <a:ext uri="{FF2B5EF4-FFF2-40B4-BE49-F238E27FC236}">
                <a16:creationId xmlns:a16="http://schemas.microsoft.com/office/drawing/2014/main" id="{92F11C05-22EC-5340-9716-DBB22A2D975F}"/>
              </a:ext>
            </a:extLst>
          </p:cNvPr>
          <p:cNvGrpSpPr/>
          <p:nvPr/>
        </p:nvGrpSpPr>
        <p:grpSpPr>
          <a:xfrm>
            <a:off x="8129092" y="4993716"/>
            <a:ext cx="897840" cy="1496160"/>
            <a:chOff x="8129092" y="4993716"/>
            <a:chExt cx="897840" cy="149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CD39521-97BD-FF96-C29C-E8C17DF11486}"/>
                    </a:ext>
                  </a:extLst>
                </p14:cNvPr>
                <p14:cNvContentPartPr/>
                <p14:nvPr/>
              </p14:nvContentPartPr>
              <p14:xfrm>
                <a:off x="8129092" y="5207196"/>
                <a:ext cx="78840" cy="7956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CD39521-97BD-FF96-C29C-E8C17DF1148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120452" y="5198196"/>
                  <a:ext cx="96480" cy="81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A028E7F-444E-D035-A5DE-E0A040FB747C}"/>
                    </a:ext>
                  </a:extLst>
                </p14:cNvPr>
                <p14:cNvContentPartPr/>
                <p14:nvPr/>
              </p14:nvContentPartPr>
              <p14:xfrm>
                <a:off x="8884372" y="5225556"/>
                <a:ext cx="142560" cy="8251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A028E7F-444E-D035-A5DE-E0A040FB747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875732" y="5216916"/>
                  <a:ext cx="160200" cy="84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04A61C4-84BB-DD71-ED6B-A7F3B6D367B9}"/>
                    </a:ext>
                  </a:extLst>
                </p14:cNvPr>
                <p14:cNvContentPartPr/>
                <p14:nvPr/>
              </p14:nvContentPartPr>
              <p14:xfrm>
                <a:off x="8161492" y="5854116"/>
                <a:ext cx="753120" cy="950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04A61C4-84BB-DD71-ED6B-A7F3B6D367B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152852" y="5845476"/>
                  <a:ext cx="7707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EA88CD7-D3AC-C25B-3779-F2CF237AB8E4}"/>
                    </a:ext>
                  </a:extLst>
                </p14:cNvPr>
                <p14:cNvContentPartPr/>
                <p14:nvPr/>
              </p14:nvContentPartPr>
              <p14:xfrm>
                <a:off x="8298292" y="6138516"/>
                <a:ext cx="173520" cy="35136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EA88CD7-D3AC-C25B-3779-F2CF237AB8E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289652" y="6129876"/>
                  <a:ext cx="1911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C8C0F6C-99D1-FA54-032C-BA892CF0F5D7}"/>
                    </a:ext>
                  </a:extLst>
                </p14:cNvPr>
                <p14:cNvContentPartPr/>
                <p14:nvPr/>
              </p14:nvContentPartPr>
              <p14:xfrm>
                <a:off x="8190292" y="6308076"/>
                <a:ext cx="318600" cy="846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C8C0F6C-99D1-FA54-032C-BA892CF0F5D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181292" y="6299076"/>
                  <a:ext cx="3362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2CAB16E9-1C4B-25AF-3DB0-618672AD4941}"/>
                    </a:ext>
                  </a:extLst>
                </p14:cNvPr>
                <p14:cNvContentPartPr/>
                <p14:nvPr/>
              </p14:nvContentPartPr>
              <p14:xfrm>
                <a:off x="8581972" y="5109276"/>
                <a:ext cx="12960" cy="2304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2CAB16E9-1C4B-25AF-3DB0-618672AD494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573332" y="5100636"/>
                  <a:ext cx="30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C1C9CAD-20A9-EBF0-B2D8-F32ED5D844B9}"/>
                    </a:ext>
                  </a:extLst>
                </p14:cNvPr>
                <p14:cNvContentPartPr/>
                <p14:nvPr/>
              </p14:nvContentPartPr>
              <p14:xfrm>
                <a:off x="8375332" y="4993716"/>
                <a:ext cx="516600" cy="903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C1C9CAD-20A9-EBF0-B2D8-F32ED5D844B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366692" y="4985076"/>
                  <a:ext cx="53424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A9276315-AC48-F859-35CB-BC1718BD4300}"/>
              </a:ext>
            </a:extLst>
          </p:cNvPr>
          <p:cNvGrpSpPr/>
          <p:nvPr/>
        </p:nvGrpSpPr>
        <p:grpSpPr>
          <a:xfrm>
            <a:off x="9537412" y="4890036"/>
            <a:ext cx="929880" cy="1405080"/>
            <a:chOff x="9537412" y="4890036"/>
            <a:chExt cx="929880" cy="140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E2539A44-A20D-88B6-2130-5FBAF260079A}"/>
                    </a:ext>
                  </a:extLst>
                </p14:cNvPr>
                <p14:cNvContentPartPr/>
                <p14:nvPr/>
              </p14:nvContentPartPr>
              <p14:xfrm>
                <a:off x="9537412" y="5095236"/>
                <a:ext cx="55800" cy="7596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E2539A44-A20D-88B6-2130-5FBAF260079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528772" y="5086596"/>
                  <a:ext cx="73440" cy="77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8719FE73-F4ED-99B4-6F2F-BA058F9DED03}"/>
                    </a:ext>
                  </a:extLst>
                </p14:cNvPr>
                <p14:cNvContentPartPr/>
                <p14:nvPr/>
              </p14:nvContentPartPr>
              <p14:xfrm>
                <a:off x="10339492" y="5061396"/>
                <a:ext cx="127800" cy="7513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8719FE73-F4ED-99B4-6F2F-BA058F9DED0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330852" y="5052756"/>
                  <a:ext cx="145440" cy="76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554471B-A5D9-8300-9D4E-34CD0EEDF256}"/>
                    </a:ext>
                  </a:extLst>
                </p14:cNvPr>
                <p14:cNvContentPartPr/>
                <p14:nvPr/>
              </p14:nvContentPartPr>
              <p14:xfrm>
                <a:off x="9678172" y="5775636"/>
                <a:ext cx="681120" cy="518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554471B-A5D9-8300-9D4E-34CD0EEDF25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669532" y="5766996"/>
                  <a:ext cx="698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AB5C912-1167-B529-2A64-68248F9D9044}"/>
                    </a:ext>
                  </a:extLst>
                </p14:cNvPr>
                <p14:cNvContentPartPr/>
                <p14:nvPr/>
              </p14:nvContentPartPr>
              <p14:xfrm>
                <a:off x="9787612" y="5896596"/>
                <a:ext cx="286200" cy="3985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AB5C912-1167-B529-2A64-68248F9D904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778612" y="5887956"/>
                  <a:ext cx="3038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5DB8C08C-BFC7-E9F9-8F08-E87812A21EC5}"/>
                    </a:ext>
                  </a:extLst>
                </p14:cNvPr>
                <p14:cNvContentPartPr/>
                <p14:nvPr/>
              </p14:nvContentPartPr>
              <p14:xfrm>
                <a:off x="9808132" y="5282076"/>
                <a:ext cx="42120" cy="2692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5DB8C08C-BFC7-E9F9-8F08-E87812A21EC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799132" y="5273436"/>
                  <a:ext cx="597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AE7514C-C104-4D53-6F3B-C1C2D1BA1A6A}"/>
                    </a:ext>
                  </a:extLst>
                </p14:cNvPr>
                <p14:cNvContentPartPr/>
                <p14:nvPr/>
              </p14:nvContentPartPr>
              <p14:xfrm>
                <a:off x="10052212" y="5328156"/>
                <a:ext cx="139320" cy="1854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AE7514C-C104-4D53-6F3B-C1C2D1BA1A6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043212" y="5319516"/>
                  <a:ext cx="156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E887B30-26A6-51F5-E385-5B5BAC23C5A7}"/>
                    </a:ext>
                  </a:extLst>
                </p14:cNvPr>
                <p14:cNvContentPartPr/>
                <p14:nvPr/>
              </p14:nvContentPartPr>
              <p14:xfrm>
                <a:off x="9966172" y="4890036"/>
                <a:ext cx="246960" cy="38052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E887B30-26A6-51F5-E385-5B5BAC23C5A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957172" y="4881036"/>
                  <a:ext cx="2646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A63FC8B-EB9D-1B25-E62D-27668E19BC18}"/>
                    </a:ext>
                  </a:extLst>
                </p14:cNvPr>
                <p14:cNvContentPartPr/>
                <p14:nvPr/>
              </p14:nvContentPartPr>
              <p14:xfrm>
                <a:off x="10048612" y="5062476"/>
                <a:ext cx="234000" cy="673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A63FC8B-EB9D-1B25-E62D-27668E19BC1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039612" y="5053476"/>
                  <a:ext cx="251640" cy="8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8C53FDA5-1829-13C5-0807-38D7EE090784}"/>
                  </a:ext>
                </a:extLst>
              </p14:cNvPr>
              <p14:cNvContentPartPr/>
              <p14:nvPr/>
            </p14:nvContentPartPr>
            <p14:xfrm>
              <a:off x="3191692" y="3669276"/>
              <a:ext cx="162720" cy="38304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8C53FDA5-1829-13C5-0807-38D7EE090784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183052" y="3660636"/>
                <a:ext cx="1803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450E7B27-1B22-017E-8D12-A095A3FA7E0C}"/>
                  </a:ext>
                </a:extLst>
              </p14:cNvPr>
              <p14:cNvContentPartPr/>
              <p14:nvPr/>
            </p14:nvContentPartPr>
            <p14:xfrm>
              <a:off x="3400492" y="3692316"/>
              <a:ext cx="357840" cy="35100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450E7B27-1B22-017E-8D12-A095A3FA7E0C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3391852" y="3683316"/>
                <a:ext cx="375480" cy="36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2" name="Group 331">
            <a:extLst>
              <a:ext uri="{FF2B5EF4-FFF2-40B4-BE49-F238E27FC236}">
                <a16:creationId xmlns:a16="http://schemas.microsoft.com/office/drawing/2014/main" id="{70134AE1-8D50-E55D-6473-4EFA07E1CBEE}"/>
              </a:ext>
            </a:extLst>
          </p:cNvPr>
          <p:cNvGrpSpPr/>
          <p:nvPr/>
        </p:nvGrpSpPr>
        <p:grpSpPr>
          <a:xfrm>
            <a:off x="4046332" y="3878436"/>
            <a:ext cx="459720" cy="161280"/>
            <a:chOff x="4046332" y="3878436"/>
            <a:chExt cx="459720" cy="16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47DE0237-BB25-8D85-0CC8-FF859B5B9761}"/>
                    </a:ext>
                  </a:extLst>
                </p14:cNvPr>
                <p14:cNvContentPartPr/>
                <p14:nvPr/>
              </p14:nvContentPartPr>
              <p14:xfrm>
                <a:off x="4046332" y="3878436"/>
                <a:ext cx="172080" cy="16128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47DE0237-BB25-8D85-0CC8-FF859B5B976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037692" y="3869436"/>
                  <a:ext cx="1897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4628157D-F832-4597-5291-15730CE054A7}"/>
                    </a:ext>
                  </a:extLst>
                </p14:cNvPr>
                <p14:cNvContentPartPr/>
                <p14:nvPr/>
              </p14:nvContentPartPr>
              <p14:xfrm>
                <a:off x="4197532" y="3921996"/>
                <a:ext cx="207720" cy="1008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4628157D-F832-4597-5291-15730CE054A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188892" y="3913356"/>
                  <a:ext cx="225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A536CA6-4B72-4A3F-6992-E387B95D7BB2}"/>
                    </a:ext>
                  </a:extLst>
                </p14:cNvPr>
                <p14:cNvContentPartPr/>
                <p14:nvPr/>
              </p14:nvContentPartPr>
              <p14:xfrm>
                <a:off x="4410292" y="3913356"/>
                <a:ext cx="95760" cy="1263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A536CA6-4B72-4A3F-6992-E387B95D7BB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01292" y="3904716"/>
                  <a:ext cx="11340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D93DFB22-04D6-7838-638F-419F55F13610}"/>
                  </a:ext>
                </a:extLst>
              </p14:cNvPr>
              <p14:cNvContentPartPr/>
              <p14:nvPr/>
            </p14:nvContentPartPr>
            <p14:xfrm>
              <a:off x="6121732" y="6018996"/>
              <a:ext cx="47520" cy="1872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D93DFB22-04D6-7838-638F-419F55F13610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6113092" y="6010356"/>
                <a:ext cx="651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2540874B-8106-2E0B-16C9-7E29DD55B9F3}"/>
                  </a:ext>
                </a:extLst>
              </p14:cNvPr>
              <p14:cNvContentPartPr/>
              <p14:nvPr/>
            </p14:nvContentPartPr>
            <p14:xfrm>
              <a:off x="5059372" y="3992196"/>
              <a:ext cx="360" cy="36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2540874B-8106-2E0B-16C9-7E29DD55B9F3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5050732" y="398355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8C0E71CF-83BD-681A-E066-524AE5136F49}"/>
                  </a:ext>
                </a:extLst>
              </p14:cNvPr>
              <p14:cNvContentPartPr/>
              <p14:nvPr/>
            </p14:nvContentPartPr>
            <p14:xfrm>
              <a:off x="4700812" y="3614916"/>
              <a:ext cx="4185360" cy="690840"/>
            </p14:xfrm>
          </p:contentPart>
        </mc:Choice>
        <mc:Fallback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8C0E71CF-83BD-681A-E066-524AE5136F4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4692172" y="3606276"/>
                <a:ext cx="4203000" cy="7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3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AC0AD400-33CA-3506-B3E1-7EA108EDE731}"/>
                  </a:ext>
                </a:extLst>
              </p14:cNvPr>
              <p14:cNvContentPartPr/>
              <p14:nvPr/>
            </p14:nvContentPartPr>
            <p14:xfrm>
              <a:off x="5189692" y="3632196"/>
              <a:ext cx="32760" cy="617400"/>
            </p14:xfrm>
          </p:contentPart>
        </mc:Choice>
        <mc:Fallback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AC0AD400-33CA-3506-B3E1-7EA108EDE73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180692" y="3623556"/>
                <a:ext cx="5040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612B6B54-2259-42F5-CC96-CD27AB9BB5F9}"/>
                  </a:ext>
                </a:extLst>
              </p14:cNvPr>
              <p14:cNvContentPartPr/>
              <p14:nvPr/>
            </p14:nvContentPartPr>
            <p14:xfrm>
              <a:off x="5676412" y="3656676"/>
              <a:ext cx="720" cy="62280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612B6B54-2259-42F5-CC96-CD27AB9BB5F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658412" y="3648036"/>
                <a:ext cx="3600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5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B07ECDFC-C735-EFEA-AD26-521BF013DBEE}"/>
                  </a:ext>
                </a:extLst>
              </p14:cNvPr>
              <p14:cNvContentPartPr/>
              <p14:nvPr/>
            </p14:nvContentPartPr>
            <p14:xfrm>
              <a:off x="6209572" y="3639396"/>
              <a:ext cx="720" cy="607320"/>
            </p14:xfrm>
          </p:contentPart>
        </mc:Choice>
        <mc:Fallback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B07ECDFC-C735-EFEA-AD26-521BF013DBE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191572" y="3630756"/>
                <a:ext cx="36000" cy="62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54BDE3BB-1580-078D-A48C-1E7791E10634}"/>
                  </a:ext>
                </a:extLst>
              </p14:cNvPr>
              <p14:cNvContentPartPr/>
              <p14:nvPr/>
            </p14:nvContentPartPr>
            <p14:xfrm>
              <a:off x="6629332" y="3621756"/>
              <a:ext cx="720" cy="62100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54BDE3BB-1580-078D-A48C-1E7791E1063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611332" y="3612756"/>
                <a:ext cx="3600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7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E47B3114-6531-D1D7-007F-AEDA2086430B}"/>
                  </a:ext>
                </a:extLst>
              </p14:cNvPr>
              <p14:cNvContentPartPr/>
              <p14:nvPr/>
            </p14:nvContentPartPr>
            <p14:xfrm>
              <a:off x="7053052" y="3650916"/>
              <a:ext cx="720" cy="60804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E47B3114-6531-D1D7-007F-AEDA2086430B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035052" y="3641916"/>
                <a:ext cx="36000" cy="62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CA3D5D89-1F2B-303D-E462-28EEC0BFD021}"/>
                  </a:ext>
                </a:extLst>
              </p14:cNvPr>
              <p14:cNvContentPartPr/>
              <p14:nvPr/>
            </p14:nvContentPartPr>
            <p14:xfrm>
              <a:off x="7499812" y="3628236"/>
              <a:ext cx="720" cy="63216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CA3D5D89-1F2B-303D-E462-28EEC0BFD02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481812" y="3619596"/>
                <a:ext cx="36000" cy="64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9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74B3F525-9F0C-7247-B8C1-AF6C3E0CAFAA}"/>
                  </a:ext>
                </a:extLst>
              </p14:cNvPr>
              <p14:cNvContentPartPr/>
              <p14:nvPr/>
            </p14:nvContentPartPr>
            <p14:xfrm>
              <a:off x="7888612" y="3638316"/>
              <a:ext cx="720" cy="60984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74B3F525-9F0C-7247-B8C1-AF6C3E0CAFA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870612" y="3629676"/>
                <a:ext cx="3600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0451E09B-97F5-A84A-AB59-B9B04FD5EB1E}"/>
                  </a:ext>
                </a:extLst>
              </p14:cNvPr>
              <p14:cNvContentPartPr/>
              <p14:nvPr/>
            </p14:nvContentPartPr>
            <p14:xfrm>
              <a:off x="8328532" y="3617436"/>
              <a:ext cx="23760" cy="6933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0451E09B-97F5-A84A-AB59-B9B04FD5EB1E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319892" y="3608436"/>
                <a:ext cx="41400" cy="7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1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04D3DD3C-DF56-F366-D211-AC1814888C40}"/>
                  </a:ext>
                </a:extLst>
              </p14:cNvPr>
              <p14:cNvContentPartPr/>
              <p14:nvPr/>
            </p14:nvContentPartPr>
            <p14:xfrm>
              <a:off x="4918252" y="3869796"/>
              <a:ext cx="39240" cy="23184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04D3DD3C-DF56-F366-D211-AC1814888C40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4909252" y="3861156"/>
                <a:ext cx="568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3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B6FF0CD9-CD4E-169E-C115-6F0D76FF50E4}"/>
                  </a:ext>
                </a:extLst>
              </p14:cNvPr>
              <p14:cNvContentPartPr/>
              <p14:nvPr/>
            </p14:nvContentPartPr>
            <p14:xfrm>
              <a:off x="5376892" y="3845676"/>
              <a:ext cx="139680" cy="195120"/>
            </p14:xfrm>
          </p:contentPart>
        </mc:Choice>
        <mc:Fallback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B6FF0CD9-CD4E-169E-C115-6F0D76FF50E4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5368252" y="3836676"/>
                <a:ext cx="1573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486E1AF2-6FB4-CCEA-4ADC-4A69DB929F49}"/>
                  </a:ext>
                </a:extLst>
              </p14:cNvPr>
              <p14:cNvContentPartPr/>
              <p14:nvPr/>
            </p14:nvContentPartPr>
            <p14:xfrm>
              <a:off x="5933092" y="3918036"/>
              <a:ext cx="127080" cy="19584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486E1AF2-6FB4-CCEA-4ADC-4A69DB929F49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5924092" y="3909036"/>
                <a:ext cx="14472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7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6C8F1E2C-4CB9-15AF-BFA4-2D331AE898E1}"/>
                  </a:ext>
                </a:extLst>
              </p14:cNvPr>
              <p14:cNvContentPartPr/>
              <p14:nvPr/>
            </p14:nvContentPartPr>
            <p14:xfrm>
              <a:off x="6398932" y="3895356"/>
              <a:ext cx="28440" cy="208080"/>
            </p14:xfrm>
          </p:contentPart>
        </mc:Choice>
        <mc:Fallback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6C8F1E2C-4CB9-15AF-BFA4-2D331AE898E1}"/>
                  </a:ext>
                </a:extLst>
              </p:cNvPr>
              <p:cNvPicPr/>
              <p:nvPr/>
            </p:nvPicPr>
            <p:blipFill>
              <a:blip r:embed="rId368"/>
              <a:stretch>
                <a:fillRect/>
              </a:stretch>
            </p:blipFill>
            <p:spPr>
              <a:xfrm>
                <a:off x="6389932" y="3886356"/>
                <a:ext cx="4608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6" name="Group 365">
            <a:extLst>
              <a:ext uri="{FF2B5EF4-FFF2-40B4-BE49-F238E27FC236}">
                <a16:creationId xmlns:a16="http://schemas.microsoft.com/office/drawing/2014/main" id="{A9BA6A57-9337-5F62-6D8D-E260A6062964}"/>
              </a:ext>
            </a:extLst>
          </p:cNvPr>
          <p:cNvGrpSpPr/>
          <p:nvPr/>
        </p:nvGrpSpPr>
        <p:grpSpPr>
          <a:xfrm>
            <a:off x="6868372" y="3858996"/>
            <a:ext cx="373680" cy="222480"/>
            <a:chOff x="6868372" y="3858996"/>
            <a:chExt cx="373680" cy="222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A7832328-B914-13D1-88DE-DB77C76230F8}"/>
                    </a:ext>
                  </a:extLst>
                </p14:cNvPr>
                <p14:cNvContentPartPr/>
                <p14:nvPr/>
              </p14:nvContentPartPr>
              <p14:xfrm>
                <a:off x="6868372" y="3858996"/>
                <a:ext cx="133560" cy="21276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A7832328-B914-13D1-88DE-DB77C76230F8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859732" y="3849996"/>
                  <a:ext cx="1512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F666CAB5-809E-F4D8-3361-86D62A64190C}"/>
                    </a:ext>
                  </a:extLst>
                </p14:cNvPr>
                <p14:cNvContentPartPr/>
                <p14:nvPr/>
              </p14:nvContentPartPr>
              <p14:xfrm>
                <a:off x="7199212" y="3894276"/>
                <a:ext cx="42840" cy="18720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F666CAB5-809E-F4D8-3361-86D62A64190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190572" y="3885636"/>
                  <a:ext cx="6048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429728EE-A9DC-48B2-1CC9-582A79C77286}"/>
                  </a:ext>
                </a:extLst>
              </p14:cNvPr>
              <p14:cNvContentPartPr/>
              <p14:nvPr/>
            </p14:nvContentPartPr>
            <p14:xfrm>
              <a:off x="7756492" y="3898236"/>
              <a:ext cx="11880" cy="17964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429728EE-A9DC-48B2-1CC9-582A79C77286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7747492" y="3889236"/>
                <a:ext cx="295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328C73AA-2247-458A-2673-AFF0D891844A}"/>
                  </a:ext>
                </a:extLst>
              </p14:cNvPr>
              <p14:cNvContentPartPr/>
              <p14:nvPr/>
            </p14:nvContentPartPr>
            <p14:xfrm>
              <a:off x="8089132" y="3900396"/>
              <a:ext cx="114480" cy="20952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328C73AA-2247-458A-2673-AFF0D891844A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8080132" y="3891396"/>
                <a:ext cx="13212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D99BCB63-FDEA-4005-97FC-1F75E91349A5}"/>
                  </a:ext>
                </a:extLst>
              </p14:cNvPr>
              <p14:cNvContentPartPr/>
              <p14:nvPr/>
            </p14:nvContentPartPr>
            <p14:xfrm>
              <a:off x="8563612" y="3927396"/>
              <a:ext cx="48960" cy="193680"/>
            </p14:xfrm>
          </p:contentPart>
        </mc:Choice>
        <mc:Fallback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D99BCB63-FDEA-4005-97FC-1F75E91349A5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8554612" y="3918756"/>
                <a:ext cx="6660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CC52F5BD-7D43-1896-F091-8A3A3FA210AF}"/>
                  </a:ext>
                </a:extLst>
              </p14:cNvPr>
              <p14:cNvContentPartPr/>
              <p14:nvPr/>
            </p14:nvContentPartPr>
            <p14:xfrm>
              <a:off x="4710892" y="2476236"/>
              <a:ext cx="14760" cy="4320"/>
            </p14:xfrm>
          </p:contentPart>
        </mc:Choice>
        <mc:Fallback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CC52F5BD-7D43-1896-F091-8A3A3FA210AF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4701892" y="2467596"/>
                <a:ext cx="324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2D7D23C7-6FEF-8954-1A62-014564C3FE4F}"/>
                  </a:ext>
                </a:extLst>
              </p14:cNvPr>
              <p14:cNvContentPartPr/>
              <p14:nvPr/>
            </p14:nvContentPartPr>
            <p14:xfrm>
              <a:off x="4679212" y="2475516"/>
              <a:ext cx="140400" cy="16344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2D7D23C7-6FEF-8954-1A62-014564C3FE4F}"/>
                  </a:ext>
                </a:extLst>
              </p:cNvPr>
              <p:cNvPicPr/>
              <p:nvPr/>
            </p:nvPicPr>
            <p:blipFill>
              <a:blip r:embed="rId382"/>
              <a:stretch>
                <a:fillRect/>
              </a:stretch>
            </p:blipFill>
            <p:spPr>
              <a:xfrm>
                <a:off x="4670212" y="2466516"/>
                <a:ext cx="1580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02CD33B2-55F3-62FF-AB8A-A9980970F5F0}"/>
                  </a:ext>
                </a:extLst>
              </p14:cNvPr>
              <p14:cNvContentPartPr/>
              <p14:nvPr/>
            </p14:nvContentPartPr>
            <p14:xfrm>
              <a:off x="5221372" y="2470116"/>
              <a:ext cx="37440" cy="10836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02CD33B2-55F3-62FF-AB8A-A9980970F5F0}"/>
                  </a:ext>
                </a:extLst>
              </p:cNvPr>
              <p:cNvPicPr/>
              <p:nvPr/>
            </p:nvPicPr>
            <p:blipFill>
              <a:blip r:embed="rId384"/>
              <a:stretch>
                <a:fillRect/>
              </a:stretch>
            </p:blipFill>
            <p:spPr>
              <a:xfrm>
                <a:off x="5212732" y="2461476"/>
                <a:ext cx="550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56054996-BE9B-1234-F75C-05CE2D9EB94C}"/>
                  </a:ext>
                </a:extLst>
              </p14:cNvPr>
              <p14:cNvContentPartPr/>
              <p14:nvPr/>
            </p14:nvContentPartPr>
            <p14:xfrm>
              <a:off x="5676772" y="2459676"/>
              <a:ext cx="142200" cy="13104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56054996-BE9B-1234-F75C-05CE2D9EB94C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5668132" y="2450676"/>
                <a:ext cx="15984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Group 379">
            <a:extLst>
              <a:ext uri="{FF2B5EF4-FFF2-40B4-BE49-F238E27FC236}">
                <a16:creationId xmlns:a16="http://schemas.microsoft.com/office/drawing/2014/main" id="{779A18F7-391D-EFCE-0D21-79325C8D06D2}"/>
              </a:ext>
            </a:extLst>
          </p:cNvPr>
          <p:cNvGrpSpPr/>
          <p:nvPr/>
        </p:nvGrpSpPr>
        <p:grpSpPr>
          <a:xfrm>
            <a:off x="6283732" y="2454996"/>
            <a:ext cx="461880" cy="177840"/>
            <a:chOff x="6283732" y="2454996"/>
            <a:chExt cx="46188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AA18F414-FBBC-76C7-0E4C-30817CCC354B}"/>
                    </a:ext>
                  </a:extLst>
                </p14:cNvPr>
                <p14:cNvContentPartPr/>
                <p14:nvPr/>
              </p14:nvContentPartPr>
              <p14:xfrm>
                <a:off x="6283732" y="2454996"/>
                <a:ext cx="103680" cy="177840"/>
              </p14:xfrm>
            </p:contentPart>
          </mc:Choice>
          <mc:Fallback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AA18F414-FBBC-76C7-0E4C-30817CCC354B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274732" y="2445996"/>
                  <a:ext cx="1213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59BB0569-EA56-C164-0AC7-73B20164A3EE}"/>
                    </a:ext>
                  </a:extLst>
                </p14:cNvPr>
                <p14:cNvContentPartPr/>
                <p14:nvPr/>
              </p14:nvContentPartPr>
              <p14:xfrm>
                <a:off x="6589012" y="2460396"/>
                <a:ext cx="156600" cy="1400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59BB0569-EA56-C164-0AC7-73B20164A3EE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580012" y="2451396"/>
                  <a:ext cx="17424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7578F998-8ECE-29EB-06FF-A837F4C52EE1}"/>
              </a:ext>
            </a:extLst>
          </p:cNvPr>
          <p:cNvGrpSpPr/>
          <p:nvPr/>
        </p:nvGrpSpPr>
        <p:grpSpPr>
          <a:xfrm>
            <a:off x="7107412" y="2455716"/>
            <a:ext cx="896760" cy="190800"/>
            <a:chOff x="7107412" y="2455716"/>
            <a:chExt cx="896760" cy="19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D44F6DD-9A4D-16A7-B226-5D7669B701CC}"/>
                    </a:ext>
                  </a:extLst>
                </p14:cNvPr>
                <p14:cNvContentPartPr/>
                <p14:nvPr/>
              </p14:nvContentPartPr>
              <p14:xfrm>
                <a:off x="7107412" y="2483076"/>
                <a:ext cx="59760" cy="14184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D44F6DD-9A4D-16A7-B226-5D7669B701CC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098412" y="2474076"/>
                  <a:ext cx="77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C669A28E-C4FD-9AAD-62EF-F1BC3AD3A8C6}"/>
                    </a:ext>
                  </a:extLst>
                </p14:cNvPr>
                <p14:cNvContentPartPr/>
                <p14:nvPr/>
              </p14:nvContentPartPr>
              <p14:xfrm>
                <a:off x="7156372" y="2468676"/>
                <a:ext cx="142560" cy="6048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C669A28E-C4FD-9AAD-62EF-F1BC3AD3A8C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147372" y="2460036"/>
                  <a:ext cx="1602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9F62E760-8970-F275-64DF-287B704C5D2A}"/>
                    </a:ext>
                  </a:extLst>
                </p14:cNvPr>
                <p14:cNvContentPartPr/>
                <p14:nvPr/>
              </p14:nvContentPartPr>
              <p14:xfrm>
                <a:off x="7528252" y="2455716"/>
                <a:ext cx="125640" cy="14796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9F62E760-8970-F275-64DF-287B704C5D2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519612" y="2446716"/>
                  <a:ext cx="1432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10552303-EC8A-7C4D-801B-37552B2F758F}"/>
                    </a:ext>
                  </a:extLst>
                </p14:cNvPr>
                <p14:cNvContentPartPr/>
                <p14:nvPr/>
              </p14:nvContentPartPr>
              <p14:xfrm>
                <a:off x="7873492" y="2500716"/>
                <a:ext cx="130680" cy="1458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10552303-EC8A-7C4D-801B-37552B2F758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864492" y="2491716"/>
                  <a:ext cx="148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247F746A-4F50-5B8C-84C5-5848297643C7}"/>
                    </a:ext>
                  </a:extLst>
                </p14:cNvPr>
                <p14:cNvContentPartPr/>
                <p14:nvPr/>
              </p14:nvContentPartPr>
              <p14:xfrm>
                <a:off x="7900852" y="2566596"/>
                <a:ext cx="101160" cy="3276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247F746A-4F50-5B8C-84C5-5848297643C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892212" y="2557956"/>
                  <a:ext cx="118800" cy="5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1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DCBB0313-B6D7-9288-2BF8-74780C4D1D6D}"/>
                  </a:ext>
                </a:extLst>
              </p14:cNvPr>
              <p14:cNvContentPartPr/>
              <p14:nvPr/>
            </p14:nvContentPartPr>
            <p14:xfrm>
              <a:off x="8337532" y="2464716"/>
              <a:ext cx="115920" cy="20952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DCBB0313-B6D7-9288-2BF8-74780C4D1D6D}"/>
                  </a:ext>
                </a:extLst>
              </p:cNvPr>
              <p:cNvPicPr/>
              <p:nvPr/>
            </p:nvPicPr>
            <p:blipFill>
              <a:blip r:embed="rId402"/>
              <a:stretch>
                <a:fillRect/>
              </a:stretch>
            </p:blipFill>
            <p:spPr>
              <a:xfrm>
                <a:off x="8328532" y="2456076"/>
                <a:ext cx="1335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3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06478771-D66B-E8D5-098B-6F8CC4F4E48E}"/>
                  </a:ext>
                </a:extLst>
              </p14:cNvPr>
              <p14:cNvContentPartPr/>
              <p14:nvPr/>
            </p14:nvContentPartPr>
            <p14:xfrm>
              <a:off x="4688212" y="4546596"/>
              <a:ext cx="2589480" cy="34740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06478771-D66B-E8D5-098B-6F8CC4F4E48E}"/>
                  </a:ext>
                </a:extLst>
              </p:cNvPr>
              <p:cNvPicPr/>
              <p:nvPr/>
            </p:nvPicPr>
            <p:blipFill>
              <a:blip r:embed="rId404"/>
              <a:stretch>
                <a:fillRect/>
              </a:stretch>
            </p:blipFill>
            <p:spPr>
              <a:xfrm>
                <a:off x="4679572" y="4537596"/>
                <a:ext cx="26071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5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37C6B1CC-DE5F-B996-64AD-9792DFBBFDB5}"/>
                  </a:ext>
                </a:extLst>
              </p14:cNvPr>
              <p14:cNvContentPartPr/>
              <p14:nvPr/>
            </p14:nvContentPartPr>
            <p14:xfrm>
              <a:off x="4958572" y="4548036"/>
              <a:ext cx="6840" cy="4140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37C6B1CC-DE5F-B996-64AD-9792DFBBFDB5}"/>
                  </a:ext>
                </a:extLst>
              </p:cNvPr>
              <p:cNvPicPr/>
              <p:nvPr/>
            </p:nvPicPr>
            <p:blipFill>
              <a:blip r:embed="rId406"/>
              <a:stretch>
                <a:fillRect/>
              </a:stretch>
            </p:blipFill>
            <p:spPr>
              <a:xfrm>
                <a:off x="4949572" y="4539036"/>
                <a:ext cx="244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7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7478EBDE-6E19-F297-9C21-12D1B874902D}"/>
                  </a:ext>
                </a:extLst>
              </p14:cNvPr>
              <p14:cNvContentPartPr/>
              <p14:nvPr/>
            </p14:nvContentPartPr>
            <p14:xfrm>
              <a:off x="4949932" y="4573956"/>
              <a:ext cx="5400" cy="30888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7478EBDE-6E19-F297-9C21-12D1B874902D}"/>
                  </a:ext>
                </a:extLst>
              </p:cNvPr>
              <p:cNvPicPr/>
              <p:nvPr/>
            </p:nvPicPr>
            <p:blipFill>
              <a:blip r:embed="rId408"/>
              <a:stretch>
                <a:fillRect/>
              </a:stretch>
            </p:blipFill>
            <p:spPr>
              <a:xfrm>
                <a:off x="4940932" y="4564956"/>
                <a:ext cx="2304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9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107050CF-D454-8C67-9083-4402D1F4CE14}"/>
                  </a:ext>
                </a:extLst>
              </p14:cNvPr>
              <p14:cNvContentPartPr/>
              <p14:nvPr/>
            </p14:nvContentPartPr>
            <p14:xfrm>
              <a:off x="5224972" y="4571436"/>
              <a:ext cx="24840" cy="304560"/>
            </p14:xfrm>
          </p:contentPart>
        </mc:Choice>
        <mc:Fallback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107050CF-D454-8C67-9083-4402D1F4CE14}"/>
                  </a:ext>
                </a:extLst>
              </p:cNvPr>
              <p:cNvPicPr/>
              <p:nvPr/>
            </p:nvPicPr>
            <p:blipFill>
              <a:blip r:embed="rId410"/>
              <a:stretch>
                <a:fillRect/>
              </a:stretch>
            </p:blipFill>
            <p:spPr>
              <a:xfrm>
                <a:off x="5215972" y="4562436"/>
                <a:ext cx="4248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9DC70241-4273-DDF3-5E0D-6A0FC5F7DC22}"/>
                  </a:ext>
                </a:extLst>
              </p14:cNvPr>
              <p14:cNvContentPartPr/>
              <p14:nvPr/>
            </p14:nvContentPartPr>
            <p14:xfrm>
              <a:off x="5561932" y="4559556"/>
              <a:ext cx="27360" cy="31248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9DC70241-4273-DDF3-5E0D-6A0FC5F7DC22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5552932" y="4550916"/>
                <a:ext cx="450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ED2FB252-5946-5995-95ED-ADD3C285C50D}"/>
                  </a:ext>
                </a:extLst>
              </p14:cNvPr>
              <p14:cNvContentPartPr/>
              <p14:nvPr/>
            </p14:nvContentPartPr>
            <p14:xfrm>
              <a:off x="5873332" y="4538676"/>
              <a:ext cx="16920" cy="312120"/>
            </p14:xfrm>
          </p:contentPart>
        </mc:Choice>
        <mc:Fallback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ED2FB252-5946-5995-95ED-ADD3C285C50D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5864332" y="4530036"/>
                <a:ext cx="3456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B63DC4C0-73B1-7CB4-6338-1FFFB8BAB097}"/>
                  </a:ext>
                </a:extLst>
              </p14:cNvPr>
              <p14:cNvContentPartPr/>
              <p14:nvPr/>
            </p14:nvContentPartPr>
            <p14:xfrm>
              <a:off x="6198052" y="4570716"/>
              <a:ext cx="45720" cy="310320"/>
            </p14:xfrm>
          </p:contentPart>
        </mc:Choice>
        <mc:Fallback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B63DC4C0-73B1-7CB4-6338-1FFFB8BAB097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6189052" y="4562076"/>
                <a:ext cx="633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BB7E4E98-3099-4829-BF87-BB9A9A7381AF}"/>
                  </a:ext>
                </a:extLst>
              </p14:cNvPr>
              <p14:cNvContentPartPr/>
              <p14:nvPr/>
            </p14:nvContentPartPr>
            <p14:xfrm>
              <a:off x="6508372" y="4560636"/>
              <a:ext cx="33840" cy="31392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BB7E4E98-3099-4829-BF87-BB9A9A7381AF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6499732" y="4551636"/>
                <a:ext cx="514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552B4B4B-3105-4005-B3E7-EE13DDC94ECA}"/>
                  </a:ext>
                </a:extLst>
              </p14:cNvPr>
              <p14:cNvContentPartPr/>
              <p14:nvPr/>
            </p14:nvContentPartPr>
            <p14:xfrm>
              <a:off x="6849652" y="4564236"/>
              <a:ext cx="21600" cy="314640"/>
            </p14:xfrm>
          </p:contentPart>
        </mc:Choice>
        <mc:Fallback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552B4B4B-3105-4005-B3E7-EE13DDC94ECA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6841012" y="4555236"/>
                <a:ext cx="39240" cy="33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8" name="Group 427">
            <a:extLst>
              <a:ext uri="{FF2B5EF4-FFF2-40B4-BE49-F238E27FC236}">
                <a16:creationId xmlns:a16="http://schemas.microsoft.com/office/drawing/2014/main" id="{1AC4F73D-C454-F2E8-6551-5A5DF38D6363}"/>
              </a:ext>
            </a:extLst>
          </p:cNvPr>
          <p:cNvGrpSpPr/>
          <p:nvPr/>
        </p:nvGrpSpPr>
        <p:grpSpPr>
          <a:xfrm>
            <a:off x="7923172" y="4494396"/>
            <a:ext cx="1158840" cy="440280"/>
            <a:chOff x="7923172" y="4494396"/>
            <a:chExt cx="1158840" cy="44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276385F6-0BAE-8117-DD8E-C2265FD38508}"/>
                    </a:ext>
                  </a:extLst>
                </p14:cNvPr>
                <p14:cNvContentPartPr/>
                <p14:nvPr/>
              </p14:nvContentPartPr>
              <p14:xfrm>
                <a:off x="7923172" y="4517076"/>
                <a:ext cx="122040" cy="30096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276385F6-0BAE-8117-DD8E-C2265FD3850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914532" y="4508436"/>
                  <a:ext cx="139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A0D7EB9F-B9F3-CF4C-5F77-374F68F560DA}"/>
                    </a:ext>
                  </a:extLst>
                </p14:cNvPr>
                <p14:cNvContentPartPr/>
                <p14:nvPr/>
              </p14:nvContentPartPr>
              <p14:xfrm>
                <a:off x="8217652" y="4520676"/>
                <a:ext cx="126000" cy="20592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A0D7EB9F-B9F3-CF4C-5F77-374F68F560DA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208652" y="4511676"/>
                  <a:ext cx="1436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F9408345-4299-1D07-CEE8-460F710D10E1}"/>
                    </a:ext>
                  </a:extLst>
                </p14:cNvPr>
                <p14:cNvContentPartPr/>
                <p14:nvPr/>
              </p14:nvContentPartPr>
              <p14:xfrm>
                <a:off x="8345812" y="4497996"/>
                <a:ext cx="34560" cy="24192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F9408345-4299-1D07-CEE8-460F710D10E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337172" y="4489356"/>
                  <a:ext cx="52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EC0B4FBA-DE25-C962-0AE7-46FD1FA55031}"/>
                    </a:ext>
                  </a:extLst>
                </p14:cNvPr>
                <p14:cNvContentPartPr/>
                <p14:nvPr/>
              </p14:nvContentPartPr>
              <p14:xfrm>
                <a:off x="8329252" y="4618236"/>
                <a:ext cx="189360" cy="8352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EC0B4FBA-DE25-C962-0AE7-46FD1FA55031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320252" y="4609236"/>
                  <a:ext cx="207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54B2C062-9647-953B-AF56-A65DE6DDDF03}"/>
                    </a:ext>
                  </a:extLst>
                </p14:cNvPr>
                <p14:cNvContentPartPr/>
                <p14:nvPr/>
              </p14:nvContentPartPr>
              <p14:xfrm>
                <a:off x="8553532" y="4614996"/>
                <a:ext cx="34920" cy="9468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54B2C062-9647-953B-AF56-A65DE6DDDF03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8544892" y="4605996"/>
                  <a:ext cx="52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F0877EBA-2412-9F26-6E7C-2BDB3AC8A86C}"/>
                    </a:ext>
                  </a:extLst>
                </p14:cNvPr>
                <p14:cNvContentPartPr/>
                <p14:nvPr/>
              </p14:nvContentPartPr>
              <p14:xfrm>
                <a:off x="8532292" y="4505556"/>
                <a:ext cx="26280" cy="2700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F0877EBA-2412-9F26-6E7C-2BDB3AC8A86C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8523652" y="4496916"/>
                  <a:ext cx="43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A79A8B22-C1F7-C739-D251-DB1117DA58A6}"/>
                    </a:ext>
                  </a:extLst>
                </p14:cNvPr>
                <p14:cNvContentPartPr/>
                <p14:nvPr/>
              </p14:nvContentPartPr>
              <p14:xfrm>
                <a:off x="8633452" y="4599156"/>
                <a:ext cx="309960" cy="2502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A79A8B22-C1F7-C739-D251-DB1117DA58A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8624452" y="4590156"/>
                  <a:ext cx="3276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CE4A634-1810-A8A8-15A8-0F0FDF07826E}"/>
                    </a:ext>
                  </a:extLst>
                </p14:cNvPr>
                <p14:cNvContentPartPr/>
                <p14:nvPr/>
              </p14:nvContentPartPr>
              <p14:xfrm>
                <a:off x="8954212" y="4494396"/>
                <a:ext cx="127800" cy="30348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CE4A634-1810-A8A8-15A8-0F0FDF07826E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8945572" y="4485396"/>
                  <a:ext cx="1454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6310E366-39A5-6DE2-D7B2-9C256ED6CF62}"/>
                    </a:ext>
                  </a:extLst>
                </p14:cNvPr>
                <p14:cNvContentPartPr/>
                <p14:nvPr/>
              </p14:nvContentPartPr>
              <p14:xfrm>
                <a:off x="8151412" y="4797516"/>
                <a:ext cx="866160" cy="7164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6310E366-39A5-6DE2-D7B2-9C256ED6CF62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8142412" y="4788516"/>
                  <a:ext cx="8838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87324CF0-96C2-DF77-4CBD-A824D01B9F62}"/>
                    </a:ext>
                  </a:extLst>
                </p14:cNvPr>
                <p14:cNvContentPartPr/>
                <p14:nvPr/>
              </p14:nvContentPartPr>
              <p14:xfrm>
                <a:off x="8004532" y="4857276"/>
                <a:ext cx="994320" cy="7740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87324CF0-96C2-DF77-4CBD-A824D01B9F6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7995892" y="4848636"/>
                  <a:ext cx="1011960" cy="9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1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5DCEEC06-4EC2-5A44-3593-2B0DDD00D6FF}"/>
                  </a:ext>
                </a:extLst>
              </p14:cNvPr>
              <p14:cNvContentPartPr/>
              <p14:nvPr/>
            </p14:nvContentPartPr>
            <p14:xfrm>
              <a:off x="7565332" y="4474236"/>
              <a:ext cx="258120" cy="39276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5DCEEC06-4EC2-5A44-3593-2B0DDD00D6FF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7556692" y="4465236"/>
                <a:ext cx="275760" cy="41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0" name="Group 439">
            <a:extLst>
              <a:ext uri="{FF2B5EF4-FFF2-40B4-BE49-F238E27FC236}">
                <a16:creationId xmlns:a16="http://schemas.microsoft.com/office/drawing/2014/main" id="{016B8A6F-F6EB-8AEE-F041-CCAD03920F62}"/>
              </a:ext>
            </a:extLst>
          </p:cNvPr>
          <p:cNvGrpSpPr/>
          <p:nvPr/>
        </p:nvGrpSpPr>
        <p:grpSpPr>
          <a:xfrm>
            <a:off x="1559812" y="4612836"/>
            <a:ext cx="5968080" cy="2049840"/>
            <a:chOff x="1559812" y="4612836"/>
            <a:chExt cx="5968080" cy="20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D2795FF-BA29-35FC-578D-843E10D98F99}"/>
                    </a:ext>
                  </a:extLst>
                </p14:cNvPr>
                <p14:cNvContentPartPr/>
                <p14:nvPr/>
              </p14:nvContentPartPr>
              <p14:xfrm>
                <a:off x="4620892" y="6060756"/>
                <a:ext cx="364680" cy="3366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D2795FF-BA29-35FC-578D-843E10D98F9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4612252" y="6052116"/>
                  <a:ext cx="3823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5DCD16E-45DC-D500-DE42-6374D45A6C44}"/>
                    </a:ext>
                  </a:extLst>
                </p14:cNvPr>
                <p14:cNvContentPartPr/>
                <p14:nvPr/>
              </p14:nvContentPartPr>
              <p14:xfrm>
                <a:off x="5773252" y="6157596"/>
                <a:ext cx="236520" cy="2919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5DCD16E-45DC-D500-DE42-6374D45A6C44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764252" y="6148956"/>
                  <a:ext cx="2541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D29C563-4F08-6B45-8EA6-4DF312D454BC}"/>
                    </a:ext>
                  </a:extLst>
                </p14:cNvPr>
                <p14:cNvContentPartPr/>
                <p14:nvPr/>
              </p14:nvContentPartPr>
              <p14:xfrm>
                <a:off x="4746172" y="5592396"/>
                <a:ext cx="42840" cy="2541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D29C563-4F08-6B45-8EA6-4DF312D454BC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4737172" y="5583756"/>
                  <a:ext cx="60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2556271-E097-08A3-7F07-F4F6BC0B4458}"/>
                    </a:ext>
                  </a:extLst>
                </p14:cNvPr>
                <p14:cNvContentPartPr/>
                <p14:nvPr/>
              </p14:nvContentPartPr>
              <p14:xfrm>
                <a:off x="6930652" y="5471796"/>
                <a:ext cx="182520" cy="3355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2556271-E097-08A3-7F07-F4F6BC0B445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6922012" y="5462796"/>
                  <a:ext cx="2001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8671C6A-3C80-C9F1-2EB1-0F754F261735}"/>
                    </a:ext>
                  </a:extLst>
                </p14:cNvPr>
                <p14:cNvContentPartPr/>
                <p14:nvPr/>
              </p14:nvContentPartPr>
              <p14:xfrm>
                <a:off x="1602292" y="4671876"/>
                <a:ext cx="60480" cy="4194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8671C6A-3C80-C9F1-2EB1-0F754F26173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593292" y="4663236"/>
                  <a:ext cx="781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557D7EC-39BE-94F6-C177-EFF0E4EE8F17}"/>
                    </a:ext>
                  </a:extLst>
                </p14:cNvPr>
                <p14:cNvContentPartPr/>
                <p14:nvPr/>
              </p14:nvContentPartPr>
              <p14:xfrm>
                <a:off x="2029612" y="4631916"/>
                <a:ext cx="19080" cy="4017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557D7EC-39BE-94F6-C177-EFF0E4EE8F17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020612" y="4623276"/>
                  <a:ext cx="367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A9C4043-1AE4-7107-4CD0-9938A4DE9263}"/>
                    </a:ext>
                  </a:extLst>
                </p14:cNvPr>
                <p14:cNvContentPartPr/>
                <p14:nvPr/>
              </p14:nvContentPartPr>
              <p14:xfrm>
                <a:off x="1577812" y="5066436"/>
                <a:ext cx="442080" cy="198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A9C4043-1AE4-7107-4CD0-9938A4DE9263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568812" y="5057436"/>
                  <a:ext cx="459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DBC977C-0449-2CF7-2D05-6C3577A44DAD}"/>
                    </a:ext>
                  </a:extLst>
                </p14:cNvPr>
                <p14:cNvContentPartPr/>
                <p14:nvPr/>
              </p14:nvContentPartPr>
              <p14:xfrm>
                <a:off x="1565212" y="4632636"/>
                <a:ext cx="510840" cy="4766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DBC977C-0449-2CF7-2D05-6C3577A44DA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556212" y="4623996"/>
                  <a:ext cx="52848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99251E6-5697-4247-90E6-2B0E474AF346}"/>
                    </a:ext>
                  </a:extLst>
                </p14:cNvPr>
                <p14:cNvContentPartPr/>
                <p14:nvPr/>
              </p14:nvContentPartPr>
              <p14:xfrm>
                <a:off x="1559812" y="4672236"/>
                <a:ext cx="41400" cy="4104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99251E6-5697-4247-90E6-2B0E474AF346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550812" y="4663236"/>
                  <a:ext cx="590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9CF4DF3-DDE8-6DA9-6456-AE190278E6AC}"/>
                    </a:ext>
                  </a:extLst>
                </p14:cNvPr>
                <p14:cNvContentPartPr/>
                <p14:nvPr/>
              </p14:nvContentPartPr>
              <p14:xfrm>
                <a:off x="1701292" y="5225556"/>
                <a:ext cx="239400" cy="202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9CF4DF3-DDE8-6DA9-6456-AE190278E6AC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692292" y="5216556"/>
                  <a:ext cx="257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3D62169-05A9-5367-2E8B-FB72840C9971}"/>
                    </a:ext>
                  </a:extLst>
                </p14:cNvPr>
                <p14:cNvContentPartPr/>
                <p14:nvPr/>
              </p14:nvContentPartPr>
              <p14:xfrm>
                <a:off x="2279812" y="4803276"/>
                <a:ext cx="23400" cy="204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3D62169-05A9-5367-2E8B-FB72840C997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271172" y="4794276"/>
                  <a:ext cx="410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316EF7E-71D5-D30D-A9D0-B8DAB477889E}"/>
                    </a:ext>
                  </a:extLst>
                </p14:cNvPr>
                <p14:cNvContentPartPr/>
                <p14:nvPr/>
              </p14:nvContentPartPr>
              <p14:xfrm>
                <a:off x="2221492" y="4667556"/>
                <a:ext cx="44640" cy="37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316EF7E-71D5-D30D-A9D0-B8DAB477889E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212852" y="4658556"/>
                  <a:ext cx="622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300CD281-DAEE-82C7-EB26-6518416BCE97}"/>
                    </a:ext>
                  </a:extLst>
                </p14:cNvPr>
                <p14:cNvContentPartPr/>
                <p14:nvPr/>
              </p14:nvContentPartPr>
              <p14:xfrm>
                <a:off x="2399332" y="4875996"/>
                <a:ext cx="117360" cy="1368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300CD281-DAEE-82C7-EB26-6518416BCE97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390692" y="4866996"/>
                  <a:ext cx="135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BE3590B-E737-3874-707E-0E9F4842E486}"/>
                    </a:ext>
                  </a:extLst>
                </p14:cNvPr>
                <p14:cNvContentPartPr/>
                <p14:nvPr/>
              </p14:nvContentPartPr>
              <p14:xfrm>
                <a:off x="2549812" y="4631196"/>
                <a:ext cx="76320" cy="359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BE3590B-E737-3874-707E-0E9F4842E48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540812" y="4622196"/>
                  <a:ext cx="939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E961B62-B4F0-37A9-371B-CE08DE0B441B}"/>
                    </a:ext>
                  </a:extLst>
                </p14:cNvPr>
                <p14:cNvContentPartPr/>
                <p14:nvPr/>
              </p14:nvContentPartPr>
              <p14:xfrm>
                <a:off x="2536492" y="4889676"/>
                <a:ext cx="196200" cy="309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E961B62-B4F0-37A9-371B-CE08DE0B441B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527492" y="4880676"/>
                  <a:ext cx="2138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488F8E0-964D-8616-73D9-D93B0E8246AE}"/>
                    </a:ext>
                  </a:extLst>
                </p14:cNvPr>
                <p14:cNvContentPartPr/>
                <p14:nvPr/>
              </p14:nvContentPartPr>
              <p14:xfrm>
                <a:off x="2109172" y="4812636"/>
                <a:ext cx="190440" cy="307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488F8E0-964D-8616-73D9-D93B0E8246AE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100532" y="4803996"/>
                  <a:ext cx="208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969C06A-E7E0-5CC2-B79C-27DAD33817DC}"/>
                    </a:ext>
                  </a:extLst>
                </p14:cNvPr>
                <p14:cNvContentPartPr/>
                <p14:nvPr/>
              </p14:nvContentPartPr>
              <p14:xfrm>
                <a:off x="2680132" y="4760796"/>
                <a:ext cx="134640" cy="3081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969C06A-E7E0-5CC2-B79C-27DAD33817DC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671132" y="4751796"/>
                  <a:ext cx="1522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D094C30-BE57-C8BA-EC7A-4484367283E5}"/>
                    </a:ext>
                  </a:extLst>
                </p14:cNvPr>
                <p14:cNvContentPartPr/>
                <p14:nvPr/>
              </p14:nvContentPartPr>
              <p14:xfrm>
                <a:off x="1716772" y="4761876"/>
                <a:ext cx="100800" cy="2181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D094C30-BE57-C8BA-EC7A-4484367283E5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708132" y="4752876"/>
                  <a:ext cx="118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9955B92-21C1-006F-E83F-ABB7B35902C7}"/>
                    </a:ext>
                  </a:extLst>
                </p14:cNvPr>
                <p14:cNvContentPartPr/>
                <p14:nvPr/>
              </p14:nvContentPartPr>
              <p14:xfrm>
                <a:off x="1720012" y="4729836"/>
                <a:ext cx="168120" cy="19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9955B92-21C1-006F-E83F-ABB7B35902C7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711012" y="4720836"/>
                  <a:ext cx="1857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88FF6A6-ECB0-291F-D08A-495BF2286F47}"/>
                    </a:ext>
                  </a:extLst>
                </p14:cNvPr>
                <p14:cNvContentPartPr/>
                <p14:nvPr/>
              </p14:nvContentPartPr>
              <p14:xfrm>
                <a:off x="1966972" y="6149676"/>
                <a:ext cx="463320" cy="513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88FF6A6-ECB0-291F-D08A-495BF2286F47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957972" y="6140676"/>
                  <a:ext cx="48096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FD67B84-531C-E855-BA4E-EC096F59529C}"/>
                    </a:ext>
                  </a:extLst>
                </p14:cNvPr>
                <p14:cNvContentPartPr/>
                <p14:nvPr/>
              </p14:nvContentPartPr>
              <p14:xfrm>
                <a:off x="1770772" y="5712276"/>
                <a:ext cx="72720" cy="411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FD67B84-531C-E855-BA4E-EC096F59529C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761772" y="5703276"/>
                  <a:ext cx="903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7659CBC-A347-D98C-67FA-5DF092CCC13C}"/>
                    </a:ext>
                  </a:extLst>
                </p14:cNvPr>
                <p14:cNvContentPartPr/>
                <p14:nvPr/>
              </p14:nvContentPartPr>
              <p14:xfrm>
                <a:off x="2221492" y="5617596"/>
                <a:ext cx="104040" cy="496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7659CBC-A347-D98C-67FA-5DF092CCC13C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212852" y="5608596"/>
                  <a:ext cx="1216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4A41EA6-FAAD-A254-AFCD-6C38FD00D919}"/>
                    </a:ext>
                  </a:extLst>
                </p14:cNvPr>
                <p14:cNvContentPartPr/>
                <p14:nvPr/>
              </p14:nvContentPartPr>
              <p14:xfrm>
                <a:off x="1822612" y="6068676"/>
                <a:ext cx="594720" cy="63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4A41EA6-FAAD-A254-AFCD-6C38FD00D919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813972" y="6059676"/>
                  <a:ext cx="612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E77E811-283F-2B70-1A7F-AE70F1C7923A}"/>
                    </a:ext>
                  </a:extLst>
                </p14:cNvPr>
                <p14:cNvContentPartPr/>
                <p14:nvPr/>
              </p14:nvContentPartPr>
              <p14:xfrm>
                <a:off x="1980292" y="5770236"/>
                <a:ext cx="381600" cy="21348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E77E811-283F-2B70-1A7F-AE70F1C7923A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971292" y="5761596"/>
                  <a:ext cx="3992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7FC2ADB-C443-1B79-1D89-B1F417809EF7}"/>
                    </a:ext>
                  </a:extLst>
                </p14:cNvPr>
                <p14:cNvContentPartPr/>
                <p14:nvPr/>
              </p14:nvContentPartPr>
              <p14:xfrm>
                <a:off x="2752492" y="5562516"/>
                <a:ext cx="28440" cy="519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7FC2ADB-C443-1B79-1D89-B1F417809EF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743852" y="5553876"/>
                  <a:ext cx="460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DBD32FE-0F35-1F67-45B4-A4A265B81CDE}"/>
                    </a:ext>
                  </a:extLst>
                </p14:cNvPr>
                <p14:cNvContentPartPr/>
                <p14:nvPr/>
              </p14:nvContentPartPr>
              <p14:xfrm>
                <a:off x="3119692" y="5552076"/>
                <a:ext cx="66960" cy="5256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DBD32FE-0F35-1F67-45B4-A4A265B81CDE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3110692" y="5543436"/>
                  <a:ext cx="8460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61C17DF-E41B-DFE9-6EAA-08910F317D42}"/>
                    </a:ext>
                  </a:extLst>
                </p14:cNvPr>
                <p14:cNvContentPartPr/>
                <p14:nvPr/>
              </p14:nvContentPartPr>
              <p14:xfrm>
                <a:off x="2724412" y="6008556"/>
                <a:ext cx="509400" cy="309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61C17DF-E41B-DFE9-6EAA-08910F317D42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715772" y="5999556"/>
                  <a:ext cx="527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B865076-D0B8-A3A4-EC6B-B6AEB877261E}"/>
                    </a:ext>
                  </a:extLst>
                </p14:cNvPr>
                <p14:cNvContentPartPr/>
                <p14:nvPr/>
              </p14:nvContentPartPr>
              <p14:xfrm>
                <a:off x="3532972" y="5540556"/>
                <a:ext cx="43200" cy="491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B865076-D0B8-A3A4-EC6B-B6AEB877261E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3524332" y="5531556"/>
                  <a:ext cx="608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FE461C0-28E3-8C65-E0D3-CE40E0BAD6CC}"/>
                    </a:ext>
                  </a:extLst>
                </p14:cNvPr>
                <p14:cNvContentPartPr/>
                <p14:nvPr/>
              </p14:nvContentPartPr>
              <p14:xfrm>
                <a:off x="4020772" y="5471436"/>
                <a:ext cx="135720" cy="512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FE461C0-28E3-8C65-E0D3-CE40E0BAD6CC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4012132" y="5462436"/>
                  <a:ext cx="15336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3A5570E8-39E1-D131-6CB5-74FC33484BE1}"/>
                    </a:ext>
                  </a:extLst>
                </p14:cNvPr>
                <p14:cNvContentPartPr/>
                <p14:nvPr/>
              </p14:nvContentPartPr>
              <p14:xfrm>
                <a:off x="3457732" y="5964276"/>
                <a:ext cx="651960" cy="79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A5570E8-39E1-D131-6CB5-74FC33484BE1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3449092" y="5955276"/>
                  <a:ext cx="669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91541D-A21B-5F4C-0ADE-4BC3C7C00AE7}"/>
                    </a:ext>
                  </a:extLst>
                </p14:cNvPr>
                <p14:cNvContentPartPr/>
                <p14:nvPr/>
              </p14:nvContentPartPr>
              <p14:xfrm>
                <a:off x="2870212" y="6165876"/>
                <a:ext cx="188640" cy="274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91541D-A21B-5F4C-0ADE-4BC3C7C00AE7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861572" y="6157236"/>
                  <a:ext cx="206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64CA396-8E9C-85BD-5791-27EA505AAC44}"/>
                    </a:ext>
                  </a:extLst>
                </p14:cNvPr>
                <p14:cNvContentPartPr/>
                <p14:nvPr/>
              </p14:nvContentPartPr>
              <p14:xfrm>
                <a:off x="3730612" y="6092076"/>
                <a:ext cx="209880" cy="3430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64CA396-8E9C-85BD-5791-27EA505AAC44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3721972" y="6083076"/>
                  <a:ext cx="22752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119DFAA-8A18-DAAD-C76D-2D7A0CA35275}"/>
                    </a:ext>
                  </a:extLst>
                </p14:cNvPr>
                <p14:cNvContentPartPr/>
                <p14:nvPr/>
              </p14:nvContentPartPr>
              <p14:xfrm>
                <a:off x="3779932" y="6272796"/>
                <a:ext cx="273960" cy="1141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119DFAA-8A18-DAAD-C76D-2D7A0CA35275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771292" y="6263796"/>
                  <a:ext cx="291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36EF73D-CF98-C6E6-0676-C7789C512419}"/>
                    </a:ext>
                  </a:extLst>
                </p14:cNvPr>
                <p14:cNvContentPartPr/>
                <p14:nvPr/>
              </p14:nvContentPartPr>
              <p14:xfrm>
                <a:off x="2856532" y="5741796"/>
                <a:ext cx="187920" cy="2361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36EF73D-CF98-C6E6-0676-C7789C512419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2847892" y="5733156"/>
                  <a:ext cx="2055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1F94701-195C-6267-5854-729596F76CB0}"/>
                    </a:ext>
                  </a:extLst>
                </p14:cNvPr>
                <p14:cNvContentPartPr/>
                <p14:nvPr/>
              </p14:nvContentPartPr>
              <p14:xfrm>
                <a:off x="3689212" y="5711556"/>
                <a:ext cx="260640" cy="2685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1F94701-195C-6267-5854-729596F76CB0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3680212" y="5702916"/>
                  <a:ext cx="278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95EF594-F3E1-BEC5-4E74-00EB01528108}"/>
                    </a:ext>
                  </a:extLst>
                </p14:cNvPr>
                <p14:cNvContentPartPr/>
                <p14:nvPr/>
              </p14:nvContentPartPr>
              <p14:xfrm>
                <a:off x="1877692" y="5432196"/>
                <a:ext cx="328320" cy="2919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95EF594-F3E1-BEC5-4E74-00EB01528108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1869052" y="5423196"/>
                  <a:ext cx="3459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20470DD7-9349-22B6-33A6-0758C5301E03}"/>
                    </a:ext>
                  </a:extLst>
                </p14:cNvPr>
                <p14:cNvContentPartPr/>
                <p14:nvPr/>
              </p14:nvContentPartPr>
              <p14:xfrm>
                <a:off x="2845372" y="5322396"/>
                <a:ext cx="110880" cy="22104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20470DD7-9349-22B6-33A6-0758C5301E03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2836372" y="5313396"/>
                  <a:ext cx="128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3E43969-3DEC-F9E3-62E5-6F4FA21B71ED}"/>
                    </a:ext>
                  </a:extLst>
                </p14:cNvPr>
                <p14:cNvContentPartPr/>
                <p14:nvPr/>
              </p14:nvContentPartPr>
              <p14:xfrm>
                <a:off x="2953012" y="5369196"/>
                <a:ext cx="218880" cy="961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3E43969-3DEC-F9E3-62E5-6F4FA21B71ED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2944012" y="5360556"/>
                  <a:ext cx="2365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539723E2-C875-EE3E-995C-B04EBE81AEAC}"/>
                    </a:ext>
                  </a:extLst>
                </p14:cNvPr>
                <p14:cNvContentPartPr/>
                <p14:nvPr/>
              </p14:nvContentPartPr>
              <p14:xfrm>
                <a:off x="3770212" y="5151036"/>
                <a:ext cx="226800" cy="2948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539723E2-C875-EE3E-995C-B04EBE81AEAC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3761572" y="5142396"/>
                  <a:ext cx="2444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56953C81-02A6-7F29-0FAC-C83A81F432F9}"/>
                    </a:ext>
                  </a:extLst>
                </p14:cNvPr>
                <p14:cNvContentPartPr/>
                <p14:nvPr/>
              </p14:nvContentPartPr>
              <p14:xfrm>
                <a:off x="3870652" y="5269116"/>
                <a:ext cx="331920" cy="939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56953C81-02A6-7F29-0FAC-C83A81F432F9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3862012" y="5260116"/>
                  <a:ext cx="3495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3422ABD-638E-6416-ABEC-F8CF30E55031}"/>
                    </a:ext>
                  </a:extLst>
                </p14:cNvPr>
                <p14:cNvContentPartPr/>
                <p14:nvPr/>
              </p14:nvContentPartPr>
              <p14:xfrm>
                <a:off x="4488052" y="5424276"/>
                <a:ext cx="59760" cy="5292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3422ABD-638E-6416-ABEC-F8CF30E55031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4479052" y="5415636"/>
                  <a:ext cx="7740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8953FAA-6810-DE87-6DB0-EBA73BE83E8E}"/>
                    </a:ext>
                  </a:extLst>
                </p14:cNvPr>
                <p14:cNvContentPartPr/>
                <p14:nvPr/>
              </p14:nvContentPartPr>
              <p14:xfrm>
                <a:off x="5016892" y="5361636"/>
                <a:ext cx="70560" cy="6109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8953FAA-6810-DE87-6DB0-EBA73BE83E8E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5007892" y="5352996"/>
                  <a:ext cx="8820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0D07736-2797-944C-8947-1FF0F85449B3}"/>
                    </a:ext>
                  </a:extLst>
                </p14:cNvPr>
                <p14:cNvContentPartPr/>
                <p14:nvPr/>
              </p14:nvContentPartPr>
              <p14:xfrm>
                <a:off x="4558252" y="5935116"/>
                <a:ext cx="598320" cy="792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0D07736-2797-944C-8947-1FF0F85449B3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4549612" y="5926476"/>
                  <a:ext cx="615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E1062EF-7EC5-CCBC-1CDA-BF693A1ADB94}"/>
                    </a:ext>
                  </a:extLst>
                </p14:cNvPr>
                <p14:cNvContentPartPr/>
                <p14:nvPr/>
              </p14:nvContentPartPr>
              <p14:xfrm>
                <a:off x="4702972" y="5135196"/>
                <a:ext cx="56880" cy="23400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E1062EF-7EC5-CCBC-1CDA-BF693A1ADB94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4694332" y="5126196"/>
                  <a:ext cx="74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33BF27A-2FCE-A338-5E76-874E15110592}"/>
                    </a:ext>
                  </a:extLst>
                </p14:cNvPr>
                <p14:cNvContentPartPr/>
                <p14:nvPr/>
              </p14:nvContentPartPr>
              <p14:xfrm>
                <a:off x="4560772" y="5112156"/>
                <a:ext cx="425880" cy="1371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33BF27A-2FCE-A338-5E76-874E1511059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551772" y="5103516"/>
                  <a:ext cx="4435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5B3975C-9961-FDAC-05FA-C3FB017CCCB6}"/>
                    </a:ext>
                  </a:extLst>
                </p14:cNvPr>
                <p14:cNvContentPartPr/>
                <p14:nvPr/>
              </p14:nvContentPartPr>
              <p14:xfrm>
                <a:off x="6596932" y="5304036"/>
                <a:ext cx="65520" cy="7372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5B3975C-9961-FDAC-05FA-C3FB017CCCB6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6587932" y="5295396"/>
                  <a:ext cx="83160" cy="75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2427D9D-6D81-562B-D695-68957C2C0189}"/>
                    </a:ext>
                  </a:extLst>
                </p14:cNvPr>
                <p14:cNvContentPartPr/>
                <p14:nvPr/>
              </p14:nvContentPartPr>
              <p14:xfrm>
                <a:off x="7395772" y="5242476"/>
                <a:ext cx="132120" cy="7585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2427D9D-6D81-562B-D695-68957C2C0189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386772" y="5233836"/>
                  <a:ext cx="149760" cy="7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23BDEAA-5E17-2406-FF23-93DEEB0D2643}"/>
                    </a:ext>
                  </a:extLst>
                </p14:cNvPr>
                <p14:cNvContentPartPr/>
                <p14:nvPr/>
              </p14:nvContentPartPr>
              <p14:xfrm>
                <a:off x="6702412" y="5917116"/>
                <a:ext cx="744840" cy="644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23BDEAA-5E17-2406-FF23-93DEEB0D2643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693772" y="5908476"/>
                  <a:ext cx="762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2072D61-3AD1-7EC9-0363-FBEC1ADA623F}"/>
                    </a:ext>
                  </a:extLst>
                </p14:cNvPr>
                <p14:cNvContentPartPr/>
                <p14:nvPr/>
              </p14:nvContentPartPr>
              <p14:xfrm>
                <a:off x="6940012" y="6092436"/>
                <a:ext cx="150480" cy="2746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2072D61-3AD1-7EC9-0363-FBEC1ADA623F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6931012" y="6083436"/>
                  <a:ext cx="1681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804755F-4D65-081E-121D-E804528F10B0}"/>
                    </a:ext>
                  </a:extLst>
                </p14:cNvPr>
                <p14:cNvContentPartPr/>
                <p14:nvPr/>
              </p14:nvContentPartPr>
              <p14:xfrm>
                <a:off x="6989692" y="5180196"/>
                <a:ext cx="60840" cy="27216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804755F-4D65-081E-121D-E804528F10B0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6980692" y="5171196"/>
                  <a:ext cx="7848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43EBFFE-A695-F07D-7900-20689877473F}"/>
                    </a:ext>
                  </a:extLst>
                </p14:cNvPr>
                <p14:cNvContentPartPr/>
                <p14:nvPr/>
              </p14:nvContentPartPr>
              <p14:xfrm>
                <a:off x="6848572" y="5170836"/>
                <a:ext cx="378720" cy="16380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43EBFFE-A695-F07D-7900-20689877473F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6839932" y="5161836"/>
                  <a:ext cx="396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E727A4F-F710-CED4-A17A-E379F3340F84}"/>
                    </a:ext>
                  </a:extLst>
                </p14:cNvPr>
                <p14:cNvContentPartPr/>
                <p14:nvPr/>
              </p14:nvContentPartPr>
              <p14:xfrm>
                <a:off x="5615572" y="5314476"/>
                <a:ext cx="48960" cy="6177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E727A4F-F710-CED4-A17A-E379F3340F84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606932" y="5305476"/>
                  <a:ext cx="6660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9EC763D-58D9-E4ED-FF3F-9236426C2A76}"/>
                    </a:ext>
                  </a:extLst>
                </p14:cNvPr>
                <p14:cNvContentPartPr/>
                <p14:nvPr/>
              </p14:nvContentPartPr>
              <p14:xfrm>
                <a:off x="6151252" y="5361636"/>
                <a:ext cx="100440" cy="5832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9EC763D-58D9-E4ED-FF3F-9236426C2A76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6142612" y="5352996"/>
                  <a:ext cx="11808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256CC44-C6AE-2C14-E8F3-35B63043C477}"/>
                    </a:ext>
                  </a:extLst>
                </p14:cNvPr>
                <p14:cNvContentPartPr/>
                <p14:nvPr/>
              </p14:nvContentPartPr>
              <p14:xfrm>
                <a:off x="5671012" y="5946996"/>
                <a:ext cx="644040" cy="56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256CC44-C6AE-2C14-E8F3-35B63043C477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5662012" y="5937996"/>
                  <a:ext cx="6616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D3EAFB5-7561-F8AA-CDB6-99A06F536005}"/>
                    </a:ext>
                  </a:extLst>
                </p14:cNvPr>
                <p14:cNvContentPartPr/>
                <p14:nvPr/>
              </p14:nvContentPartPr>
              <p14:xfrm>
                <a:off x="5825092" y="5599596"/>
                <a:ext cx="85680" cy="36072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D3EAFB5-7561-F8AA-CDB6-99A06F536005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5816092" y="5590956"/>
                  <a:ext cx="1033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819E2F2-D2CF-5FB3-A9E6-FE2CBCE51FD0}"/>
                    </a:ext>
                  </a:extLst>
                </p14:cNvPr>
                <p14:cNvContentPartPr/>
                <p14:nvPr/>
              </p14:nvContentPartPr>
              <p14:xfrm>
                <a:off x="5830852" y="5561796"/>
                <a:ext cx="379440" cy="1173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819E2F2-D2CF-5FB3-A9E6-FE2CBCE51FD0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5821852" y="5553156"/>
                  <a:ext cx="397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9FDD7893-8B56-C574-5FA8-98D12934B8E4}"/>
                    </a:ext>
                  </a:extLst>
                </p14:cNvPr>
                <p14:cNvContentPartPr/>
                <p14:nvPr/>
              </p14:nvContentPartPr>
              <p14:xfrm>
                <a:off x="5775052" y="5203236"/>
                <a:ext cx="330480" cy="3049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9FDD7893-8B56-C574-5FA8-98D12934B8E4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5766052" y="5194236"/>
                  <a:ext cx="3481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AC647AE-C3DD-5F2F-C3BA-7FB45B3CE996}"/>
                    </a:ext>
                  </a:extLst>
                </p14:cNvPr>
                <p14:cNvContentPartPr/>
                <p14:nvPr/>
              </p14:nvContentPartPr>
              <p14:xfrm>
                <a:off x="5983132" y="5313396"/>
                <a:ext cx="252000" cy="10116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AC647AE-C3DD-5F2F-C3BA-7FB45B3CE996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974492" y="5304396"/>
                  <a:ext cx="269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DDF8768F-34B0-DDE6-3EBC-84EFD4FD29CE}"/>
                    </a:ext>
                  </a:extLst>
                </p14:cNvPr>
                <p14:cNvContentPartPr/>
                <p14:nvPr/>
              </p14:nvContentPartPr>
              <p14:xfrm>
                <a:off x="3547732" y="4666836"/>
                <a:ext cx="190440" cy="16560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DDF8768F-34B0-DDE6-3EBC-84EFD4FD29CE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3538732" y="4658196"/>
                  <a:ext cx="208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21530E2D-A342-E544-5244-0394BB47742D}"/>
                    </a:ext>
                  </a:extLst>
                </p14:cNvPr>
                <p14:cNvContentPartPr/>
                <p14:nvPr/>
              </p14:nvContentPartPr>
              <p14:xfrm>
                <a:off x="3788212" y="4612836"/>
                <a:ext cx="154440" cy="16560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21530E2D-A342-E544-5244-0394BB47742D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3779212" y="4604196"/>
                  <a:ext cx="172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7944E445-8559-BE0E-D7E5-8160A4EDFD41}"/>
                    </a:ext>
                  </a:extLst>
                </p14:cNvPr>
                <p14:cNvContentPartPr/>
                <p14:nvPr/>
              </p14:nvContentPartPr>
              <p14:xfrm>
                <a:off x="3957052" y="4671876"/>
                <a:ext cx="106560" cy="116280"/>
              </p14:xfrm>
            </p:contentPart>
          </mc:Choice>
          <mc:Fallback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7944E445-8559-BE0E-D7E5-8160A4EDFD41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3948412" y="4662876"/>
                  <a:ext cx="124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81020F36-0D33-031C-90F5-80A83FEE0345}"/>
                    </a:ext>
                  </a:extLst>
                </p14:cNvPr>
                <p14:cNvContentPartPr/>
                <p14:nvPr/>
              </p14:nvContentPartPr>
              <p14:xfrm>
                <a:off x="4042012" y="4677276"/>
                <a:ext cx="173880" cy="9540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81020F36-0D33-031C-90F5-80A83FEE0345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4033372" y="4668636"/>
                  <a:ext cx="191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3B896D9B-A7EB-5D40-0777-802C6A0F1D6B}"/>
                    </a:ext>
                  </a:extLst>
                </p14:cNvPr>
                <p14:cNvContentPartPr/>
                <p14:nvPr/>
              </p14:nvContentPartPr>
              <p14:xfrm>
                <a:off x="4370692" y="4658916"/>
                <a:ext cx="120240" cy="12024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3B896D9B-A7EB-5D40-0777-802C6A0F1D6B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4362052" y="4649916"/>
                  <a:ext cx="1378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A012C507-12CD-61BC-050B-5769013C194D}"/>
                    </a:ext>
                  </a:extLst>
                </p14:cNvPr>
                <p14:cNvContentPartPr/>
                <p14:nvPr/>
              </p14:nvContentPartPr>
              <p14:xfrm>
                <a:off x="4495612" y="4671876"/>
                <a:ext cx="107280" cy="9648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A012C507-12CD-61BC-050B-5769013C194D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4486972" y="4662876"/>
                  <a:ext cx="124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27A0DB17-ABC0-194E-5F25-593B4B25CA87}"/>
                    </a:ext>
                  </a:extLst>
                </p14:cNvPr>
                <p14:cNvContentPartPr/>
                <p14:nvPr/>
              </p14:nvContentPartPr>
              <p14:xfrm>
                <a:off x="4603972" y="4668996"/>
                <a:ext cx="69480" cy="10872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27A0DB17-ABC0-194E-5F25-593B4B25CA87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4594972" y="4660356"/>
                  <a:ext cx="87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4AEDEC19-7BFC-D396-EFC7-C4689A565B6E}"/>
                    </a:ext>
                  </a:extLst>
                </p14:cNvPr>
                <p14:cNvContentPartPr/>
                <p14:nvPr/>
              </p14:nvContentPartPr>
              <p14:xfrm>
                <a:off x="4750492" y="4643436"/>
                <a:ext cx="127800" cy="16740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4AEDEC19-7BFC-D396-EFC7-C4689A565B6E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4741492" y="4634436"/>
                  <a:ext cx="1454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5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D39AB797-8DCF-9D31-A04E-CDABC1EA5E8E}"/>
                    </a:ext>
                  </a:extLst>
                </p14:cNvPr>
                <p14:cNvContentPartPr/>
                <p14:nvPr/>
              </p14:nvContentPartPr>
              <p14:xfrm>
                <a:off x="5060092" y="4687356"/>
                <a:ext cx="118440" cy="114480"/>
              </p14:xfrm>
            </p:contentPart>
          </mc:Choice>
          <mc:Fallback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D39AB797-8DCF-9D31-A04E-CDABC1EA5E8E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5051452" y="4678716"/>
                  <a:ext cx="136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CA6DFE30-D9CB-F438-A40D-13DE68E4742D}"/>
                    </a:ext>
                  </a:extLst>
                </p14:cNvPr>
                <p14:cNvContentPartPr/>
                <p14:nvPr/>
              </p14:nvContentPartPr>
              <p14:xfrm>
                <a:off x="5350972" y="4688436"/>
                <a:ext cx="159840" cy="1252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CA6DFE30-D9CB-F438-A40D-13DE68E4742D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5342332" y="4679796"/>
                  <a:ext cx="1774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12BDF673-DE68-82FB-D25D-5FF7B6EF5408}"/>
                    </a:ext>
                  </a:extLst>
                </p14:cNvPr>
                <p14:cNvContentPartPr/>
                <p14:nvPr/>
              </p14:nvContentPartPr>
              <p14:xfrm>
                <a:off x="5662012" y="4715076"/>
                <a:ext cx="59760" cy="13788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12BDF673-DE68-82FB-D25D-5FF7B6EF5408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5653012" y="4706076"/>
                  <a:ext cx="77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0DE41285-2777-272C-0757-5AD9A888ABA5}"/>
                    </a:ext>
                  </a:extLst>
                </p14:cNvPr>
                <p14:cNvContentPartPr/>
                <p14:nvPr/>
              </p14:nvContentPartPr>
              <p14:xfrm>
                <a:off x="5705212" y="4648116"/>
                <a:ext cx="7920" cy="792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0DE41285-2777-272C-0757-5AD9A888ABA5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5696572" y="4639476"/>
                  <a:ext cx="255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DC5873B9-A74D-1BC9-2DAE-0C4F103EF250}"/>
                    </a:ext>
                  </a:extLst>
                </p14:cNvPr>
                <p14:cNvContentPartPr/>
                <p14:nvPr/>
              </p14:nvContentPartPr>
              <p14:xfrm>
                <a:off x="5974492" y="4679436"/>
                <a:ext cx="167400" cy="1328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DC5873B9-A74D-1BC9-2DAE-0C4F103EF250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5965492" y="4670436"/>
                  <a:ext cx="185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1AF4E043-AF53-DB07-D3E7-0361FB3FAA1E}"/>
                    </a:ext>
                  </a:extLst>
                </p14:cNvPr>
                <p14:cNvContentPartPr/>
                <p14:nvPr/>
              </p14:nvContentPartPr>
              <p14:xfrm>
                <a:off x="6321892" y="4681956"/>
                <a:ext cx="112320" cy="12204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1AF4E043-AF53-DB07-D3E7-0361FB3FAA1E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6313252" y="4672956"/>
                  <a:ext cx="129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F53C96AB-BEE2-E768-0538-17E4F689E951}"/>
                    </a:ext>
                  </a:extLst>
                </p14:cNvPr>
                <p14:cNvContentPartPr/>
                <p14:nvPr/>
              </p14:nvContentPartPr>
              <p14:xfrm>
                <a:off x="6588652" y="4676916"/>
                <a:ext cx="176760" cy="13392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F53C96AB-BEE2-E768-0538-17E4F689E95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6579652" y="4667916"/>
                  <a:ext cx="194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7E8A5889-4F7F-377A-143E-6E630BD350B9}"/>
                    </a:ext>
                  </a:extLst>
                </p14:cNvPr>
                <p14:cNvContentPartPr/>
                <p14:nvPr/>
              </p14:nvContentPartPr>
              <p14:xfrm>
                <a:off x="4734652" y="4925316"/>
                <a:ext cx="109440" cy="14940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7E8A5889-4F7F-377A-143E-6E630BD350B9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4725652" y="4916676"/>
                  <a:ext cx="127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09668E52-E2E0-27D7-EE1B-CCD1C9279224}"/>
                    </a:ext>
                  </a:extLst>
                </p14:cNvPr>
                <p14:cNvContentPartPr/>
                <p14:nvPr/>
              </p14:nvContentPartPr>
              <p14:xfrm>
                <a:off x="5119492" y="4949796"/>
                <a:ext cx="17280" cy="11052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09668E52-E2E0-27D7-EE1B-CCD1C9279224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5110852" y="4941156"/>
                  <a:ext cx="34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FBFE932E-9019-7DF9-5C33-3C87C30212EB}"/>
                    </a:ext>
                  </a:extLst>
                </p14:cNvPr>
                <p14:cNvContentPartPr/>
                <p14:nvPr/>
              </p14:nvContentPartPr>
              <p14:xfrm>
                <a:off x="5372572" y="4931436"/>
                <a:ext cx="158760" cy="13788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FBFE932E-9019-7DF9-5C33-3C87C30212EB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5363932" y="4922436"/>
                  <a:ext cx="176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D90D0E47-B926-FBB5-0BBC-2AE6483A4D51}"/>
                    </a:ext>
                  </a:extLst>
                </p14:cNvPr>
                <p14:cNvContentPartPr/>
                <p14:nvPr/>
              </p14:nvContentPartPr>
              <p14:xfrm>
                <a:off x="5752732" y="4914876"/>
                <a:ext cx="70920" cy="14652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D90D0E47-B926-FBB5-0BBC-2AE6483A4D51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5743732" y="4906236"/>
                  <a:ext cx="885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8BDE9BBF-F8BC-6CEE-C77E-717F709EC7DF}"/>
                    </a:ext>
                  </a:extLst>
                </p14:cNvPr>
                <p14:cNvContentPartPr/>
                <p14:nvPr/>
              </p14:nvContentPartPr>
              <p14:xfrm>
                <a:off x="6023452" y="4937916"/>
                <a:ext cx="104760" cy="14544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8BDE9BBF-F8BC-6CEE-C77E-717F709EC7DF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6014812" y="4929276"/>
                  <a:ext cx="122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EF844030-85E0-9F7B-F1D2-A4D8721E5075}"/>
                    </a:ext>
                  </a:extLst>
                </p14:cNvPr>
                <p14:cNvContentPartPr/>
                <p14:nvPr/>
              </p14:nvContentPartPr>
              <p14:xfrm>
                <a:off x="6354292" y="4937916"/>
                <a:ext cx="64440" cy="15120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EF844030-85E0-9F7B-F1D2-A4D8721E5075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6345652" y="4929276"/>
                  <a:ext cx="820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49A2CCFD-9F43-E6D5-7606-3063CA31F473}"/>
                    </a:ext>
                  </a:extLst>
                </p14:cNvPr>
                <p14:cNvContentPartPr/>
                <p14:nvPr/>
              </p14:nvContentPartPr>
              <p14:xfrm>
                <a:off x="6321892" y="4932156"/>
                <a:ext cx="108000" cy="381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49A2CCFD-9F43-E6D5-7606-3063CA31F473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6313252" y="4923156"/>
                  <a:ext cx="125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868A6218-EBDD-BAE7-FBD9-A3460581C707}"/>
                    </a:ext>
                  </a:extLst>
                </p14:cNvPr>
                <p14:cNvContentPartPr/>
                <p14:nvPr/>
              </p14:nvContentPartPr>
              <p14:xfrm>
                <a:off x="6687292" y="4951596"/>
                <a:ext cx="93240" cy="1519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868A6218-EBDD-BAE7-FBD9-A3460581C707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6678292" y="4942956"/>
                  <a:ext cx="110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B45C2319-C62E-E6CD-7C44-40AD1F62D90C}"/>
                    </a:ext>
                  </a:extLst>
                </p14:cNvPr>
                <p14:cNvContentPartPr/>
                <p14:nvPr/>
              </p14:nvContentPartPr>
              <p14:xfrm>
                <a:off x="6978172" y="4953756"/>
                <a:ext cx="81000" cy="1785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B45C2319-C62E-E6CD-7C44-40AD1F62D90C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6969172" y="4945116"/>
                  <a:ext cx="98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6A5CC443-973E-1B20-A2EF-FC82DCEEFB56}"/>
                    </a:ext>
                  </a:extLst>
                </p14:cNvPr>
                <p14:cNvContentPartPr/>
                <p14:nvPr/>
              </p14:nvContentPartPr>
              <p14:xfrm>
                <a:off x="6986812" y="5039796"/>
                <a:ext cx="142920" cy="684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6A5CC443-973E-1B20-A2EF-FC82DCEEFB56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6978172" y="5031156"/>
                  <a:ext cx="160560" cy="8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633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7F733-47AA-DC16-B60A-A5A2BFA48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B95B74D-11F0-992F-7297-E437A5B22FB2}"/>
                  </a:ext>
                </a:extLst>
              </p14:cNvPr>
              <p14:cNvContentPartPr/>
              <p14:nvPr/>
            </p14:nvContentPartPr>
            <p14:xfrm>
              <a:off x="323212" y="334236"/>
              <a:ext cx="303480" cy="316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B95B74D-11F0-992F-7297-E437A5B22F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212" y="325596"/>
                <a:ext cx="321120" cy="33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D6923E1-9ABA-89B2-ADC6-4E4F37AC2866}"/>
              </a:ext>
            </a:extLst>
          </p:cNvPr>
          <p:cNvGrpSpPr/>
          <p:nvPr/>
        </p:nvGrpSpPr>
        <p:grpSpPr>
          <a:xfrm>
            <a:off x="288292" y="781356"/>
            <a:ext cx="363960" cy="170280"/>
            <a:chOff x="288292" y="781356"/>
            <a:chExt cx="363960" cy="1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D7DEA98-2FC9-BA79-B4D7-18863D797927}"/>
                    </a:ext>
                  </a:extLst>
                </p14:cNvPr>
                <p14:cNvContentPartPr/>
                <p14:nvPr/>
              </p14:nvContentPartPr>
              <p14:xfrm>
                <a:off x="288292" y="781356"/>
                <a:ext cx="363240" cy="77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D7DEA98-2FC9-BA79-B4D7-18863D7979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9652" y="772716"/>
                  <a:ext cx="3808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34EAA4C-C53B-0A65-154D-72D085899CE4}"/>
                    </a:ext>
                  </a:extLst>
                </p14:cNvPr>
                <p14:cNvContentPartPr/>
                <p14:nvPr/>
              </p14:nvContentPartPr>
              <p14:xfrm>
                <a:off x="350932" y="830676"/>
                <a:ext cx="301320" cy="120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34EAA4C-C53B-0A65-154D-72D085899C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2292" y="821676"/>
                  <a:ext cx="31896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3EDE39-8198-CB94-71B0-005BA49D4AE6}"/>
              </a:ext>
            </a:extLst>
          </p:cNvPr>
          <p:cNvGrpSpPr/>
          <p:nvPr/>
        </p:nvGrpSpPr>
        <p:grpSpPr>
          <a:xfrm>
            <a:off x="1134292" y="356556"/>
            <a:ext cx="4130280" cy="592200"/>
            <a:chOff x="1134292" y="356556"/>
            <a:chExt cx="4130280" cy="59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AE29A9C-C4B5-E36A-BAAF-8234D916A18C}"/>
                    </a:ext>
                  </a:extLst>
                </p14:cNvPr>
                <p14:cNvContentPartPr/>
                <p14:nvPr/>
              </p14:nvContentPartPr>
              <p14:xfrm>
                <a:off x="1134292" y="356556"/>
                <a:ext cx="400680" cy="409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AE29A9C-C4B5-E36A-BAAF-8234D916A1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25292" y="347556"/>
                  <a:ext cx="4183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8AF566-555C-35E1-245F-91467D5B038B}"/>
                    </a:ext>
                  </a:extLst>
                </p14:cNvPr>
                <p14:cNvContentPartPr/>
                <p14:nvPr/>
              </p14:nvContentPartPr>
              <p14:xfrm>
                <a:off x="1643332" y="578676"/>
                <a:ext cx="706320" cy="135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8AF566-555C-35E1-245F-91467D5B03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34332" y="570036"/>
                  <a:ext cx="723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4D0ED4D-47EA-6A79-EC0D-D5A40BC21B26}"/>
                    </a:ext>
                  </a:extLst>
                </p14:cNvPr>
                <p14:cNvContentPartPr/>
                <p14:nvPr/>
              </p14:nvContentPartPr>
              <p14:xfrm>
                <a:off x="2409772" y="453036"/>
                <a:ext cx="196200" cy="262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4D0ED4D-47EA-6A79-EC0D-D5A40BC21B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01132" y="444036"/>
                  <a:ext cx="2138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0A52B7-5F1D-7905-A6D5-6C942FEC3C01}"/>
                    </a:ext>
                  </a:extLst>
                </p14:cNvPr>
                <p14:cNvContentPartPr/>
                <p14:nvPr/>
              </p14:nvContentPartPr>
              <p14:xfrm>
                <a:off x="3047692" y="471756"/>
                <a:ext cx="334800" cy="226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0A52B7-5F1D-7905-A6D5-6C942FEC3C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38692" y="462756"/>
                  <a:ext cx="3524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6E28F8-F987-637E-CC87-AD0C19C18DB7}"/>
                    </a:ext>
                  </a:extLst>
                </p14:cNvPr>
                <p14:cNvContentPartPr/>
                <p14:nvPr/>
              </p14:nvContentPartPr>
              <p14:xfrm>
                <a:off x="3527572" y="547356"/>
                <a:ext cx="33120" cy="113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6E28F8-F987-637E-CC87-AD0C19C18D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18572" y="538716"/>
                  <a:ext cx="50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FBA2E08-5869-BD6E-D2DC-95888C5235DB}"/>
                    </a:ext>
                  </a:extLst>
                </p14:cNvPr>
                <p14:cNvContentPartPr/>
                <p14:nvPr/>
              </p14:nvContentPartPr>
              <p14:xfrm>
                <a:off x="3445852" y="429996"/>
                <a:ext cx="50760" cy="75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FBA2E08-5869-BD6E-D2DC-95888C5235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37212" y="421356"/>
                  <a:ext cx="684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9689CA-34AA-7D69-9CC0-F8864D93815F}"/>
                    </a:ext>
                  </a:extLst>
                </p14:cNvPr>
                <p14:cNvContentPartPr/>
                <p14:nvPr/>
              </p14:nvContentPartPr>
              <p14:xfrm>
                <a:off x="3684532" y="562476"/>
                <a:ext cx="151200" cy="114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9689CA-34AA-7D69-9CC0-F8864D9381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75532" y="553836"/>
                  <a:ext cx="1688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191CBA3-6C61-4AA5-AD34-8F4F800340C6}"/>
                    </a:ext>
                  </a:extLst>
                </p14:cNvPr>
                <p14:cNvContentPartPr/>
                <p14:nvPr/>
              </p14:nvContentPartPr>
              <p14:xfrm>
                <a:off x="3907732" y="532236"/>
                <a:ext cx="79200" cy="135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191CBA3-6C61-4AA5-AD34-8F4F800340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98732" y="523236"/>
                  <a:ext cx="968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C68B82-8DFD-0418-D148-27DE419B85C3}"/>
                    </a:ext>
                  </a:extLst>
                </p14:cNvPr>
                <p14:cNvContentPartPr/>
                <p14:nvPr/>
              </p14:nvContentPartPr>
              <p14:xfrm>
                <a:off x="3930052" y="424596"/>
                <a:ext cx="51480" cy="27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C68B82-8DFD-0418-D148-27DE419B85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21052" y="415596"/>
                  <a:ext cx="691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35A00BB-EC3F-168D-8B47-EF414831A428}"/>
                    </a:ext>
                  </a:extLst>
                </p14:cNvPr>
                <p14:cNvContentPartPr/>
                <p14:nvPr/>
              </p14:nvContentPartPr>
              <p14:xfrm>
                <a:off x="4061092" y="562476"/>
                <a:ext cx="259920" cy="103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35A00BB-EC3F-168D-8B47-EF414831A4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52092" y="553476"/>
                  <a:ext cx="277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DDB6841-6EE4-CA67-4BAE-F06475B5EA96}"/>
                    </a:ext>
                  </a:extLst>
                </p14:cNvPr>
                <p14:cNvContentPartPr/>
                <p14:nvPr/>
              </p14:nvContentPartPr>
              <p14:xfrm>
                <a:off x="4421812" y="529716"/>
                <a:ext cx="143640" cy="1152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DDB6841-6EE4-CA67-4BAE-F06475B5EA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413172" y="520716"/>
                  <a:ext cx="1612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23BAAD9-2E57-7429-82A4-8739196BBBA9}"/>
                    </a:ext>
                  </a:extLst>
                </p14:cNvPr>
                <p14:cNvContentPartPr/>
                <p14:nvPr/>
              </p14:nvContentPartPr>
              <p14:xfrm>
                <a:off x="4634572" y="524676"/>
                <a:ext cx="344520" cy="130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23BAAD9-2E57-7429-82A4-8739196BBB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25572" y="515676"/>
                  <a:ext cx="362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FC4A95-7081-5A19-2978-9E3E618A8B27}"/>
                    </a:ext>
                  </a:extLst>
                </p14:cNvPr>
                <p14:cNvContentPartPr/>
                <p14:nvPr/>
              </p14:nvContentPartPr>
              <p14:xfrm>
                <a:off x="5145772" y="600996"/>
                <a:ext cx="16920" cy="13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FC4A95-7081-5A19-2978-9E3E618A8B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37132" y="592356"/>
                  <a:ext cx="345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A8041C-FA9C-37AC-8C01-982588AA1E6B}"/>
                    </a:ext>
                  </a:extLst>
                </p14:cNvPr>
                <p14:cNvContentPartPr/>
                <p14:nvPr/>
              </p14:nvContentPartPr>
              <p14:xfrm>
                <a:off x="1263532" y="820596"/>
                <a:ext cx="1160640" cy="128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A8041C-FA9C-37AC-8C01-982588AA1E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54532" y="811596"/>
                  <a:ext cx="11782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CF5EA0-833F-2E34-0DD3-D28737BEC2EB}"/>
                    </a:ext>
                  </a:extLst>
                </p14:cNvPr>
                <p14:cNvContentPartPr/>
                <p14:nvPr/>
              </p14:nvContentPartPr>
              <p14:xfrm>
                <a:off x="2825932" y="818796"/>
                <a:ext cx="2438640" cy="44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CF5EA0-833F-2E34-0DD3-D28737BEC2E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17292" y="810156"/>
                  <a:ext cx="2456280" cy="6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920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24A8A-B72B-EFD7-64F8-103DF2801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E3006B-688C-7ECB-23BB-1CCA6FF84F46}"/>
              </a:ext>
            </a:extLst>
          </p:cNvPr>
          <p:cNvGrpSpPr/>
          <p:nvPr/>
        </p:nvGrpSpPr>
        <p:grpSpPr>
          <a:xfrm>
            <a:off x="195412" y="286716"/>
            <a:ext cx="478440" cy="281160"/>
            <a:chOff x="195412" y="286716"/>
            <a:chExt cx="478440" cy="28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CDC1D50-0F99-71B6-BF41-16470A557664}"/>
                    </a:ext>
                  </a:extLst>
                </p14:cNvPr>
                <p14:cNvContentPartPr/>
                <p14:nvPr/>
              </p14:nvContentPartPr>
              <p14:xfrm>
                <a:off x="195412" y="286716"/>
                <a:ext cx="340200" cy="281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CDC1D50-0F99-71B6-BF41-16470A5576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6772" y="278076"/>
                  <a:ext cx="3578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58E1D22-02E3-8FDF-0C18-89645EA808B2}"/>
                    </a:ext>
                  </a:extLst>
                </p14:cNvPr>
                <p14:cNvContentPartPr/>
                <p14:nvPr/>
              </p14:nvContentPartPr>
              <p14:xfrm>
                <a:off x="673492" y="503796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58E1D22-02E3-8FDF-0C18-89645EA808B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4492" y="4951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2C306E0-E0E6-C88C-F954-0CAE19BB24FF}"/>
              </a:ext>
            </a:extLst>
          </p:cNvPr>
          <p:cNvGrpSpPr/>
          <p:nvPr/>
        </p:nvGrpSpPr>
        <p:grpSpPr>
          <a:xfrm>
            <a:off x="245812" y="680556"/>
            <a:ext cx="413640" cy="180000"/>
            <a:chOff x="245812" y="680556"/>
            <a:chExt cx="41364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6FA57D6-B217-5988-18BA-E1A46EA46EB7}"/>
                    </a:ext>
                  </a:extLst>
                </p14:cNvPr>
                <p14:cNvContentPartPr/>
                <p14:nvPr/>
              </p14:nvContentPartPr>
              <p14:xfrm>
                <a:off x="267412" y="680556"/>
                <a:ext cx="379800" cy="94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6FA57D6-B217-5988-18BA-E1A46EA46EB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8412" y="671556"/>
                  <a:ext cx="3974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B6725A-C9DA-D4DA-C309-9090F757B973}"/>
                    </a:ext>
                  </a:extLst>
                </p14:cNvPr>
                <p14:cNvContentPartPr/>
                <p14:nvPr/>
              </p14:nvContentPartPr>
              <p14:xfrm>
                <a:off x="245812" y="757956"/>
                <a:ext cx="413640" cy="102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B6725A-C9DA-D4DA-C309-9090F757B9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6812" y="748956"/>
                  <a:ext cx="43128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0ACB82-1AF3-4E3B-8E61-07584EE2472B}"/>
              </a:ext>
            </a:extLst>
          </p:cNvPr>
          <p:cNvGrpSpPr/>
          <p:nvPr/>
        </p:nvGrpSpPr>
        <p:grpSpPr>
          <a:xfrm>
            <a:off x="1154092" y="352596"/>
            <a:ext cx="1133640" cy="383400"/>
            <a:chOff x="1154092" y="352596"/>
            <a:chExt cx="1133640" cy="38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CCA58B7-85D9-D0D6-713E-CD4311AB93CF}"/>
                    </a:ext>
                  </a:extLst>
                </p14:cNvPr>
                <p14:cNvContentPartPr/>
                <p14:nvPr/>
              </p14:nvContentPartPr>
              <p14:xfrm>
                <a:off x="1154092" y="352596"/>
                <a:ext cx="329040" cy="383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CCA58B7-85D9-D0D6-713E-CD4311AB93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45092" y="343596"/>
                  <a:ext cx="3466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09F860-6296-A5AB-C91C-07B06CA887CF}"/>
                    </a:ext>
                  </a:extLst>
                </p14:cNvPr>
                <p14:cNvContentPartPr/>
                <p14:nvPr/>
              </p14:nvContentPartPr>
              <p14:xfrm>
                <a:off x="1416892" y="577236"/>
                <a:ext cx="95040" cy="120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09F860-6296-A5AB-C91C-07B06CA887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08252" y="568236"/>
                  <a:ext cx="112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2DE8FF7-94C6-8993-9D3C-6FABA7B7506A}"/>
                    </a:ext>
                  </a:extLst>
                </p14:cNvPr>
                <p14:cNvContentPartPr/>
                <p14:nvPr/>
              </p14:nvContentPartPr>
              <p14:xfrm>
                <a:off x="1592932" y="583716"/>
                <a:ext cx="82800" cy="108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2DE8FF7-94C6-8993-9D3C-6FABA7B750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84292" y="574716"/>
                  <a:ext cx="100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8E2646D-885B-79ED-BDBC-0DD2B445282B}"/>
                    </a:ext>
                  </a:extLst>
                </p14:cNvPr>
                <p14:cNvContentPartPr/>
                <p14:nvPr/>
              </p14:nvContentPartPr>
              <p14:xfrm>
                <a:off x="1688692" y="556716"/>
                <a:ext cx="599040" cy="1371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8E2646D-885B-79ED-BDBC-0DD2B44528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79692" y="548076"/>
                  <a:ext cx="6166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137D61-0DD0-4909-9AF0-3A420AE4A1AA}"/>
              </a:ext>
            </a:extLst>
          </p:cNvPr>
          <p:cNvGrpSpPr/>
          <p:nvPr/>
        </p:nvGrpSpPr>
        <p:grpSpPr>
          <a:xfrm>
            <a:off x="2576092" y="514596"/>
            <a:ext cx="358200" cy="137160"/>
            <a:chOff x="2576092" y="514596"/>
            <a:chExt cx="358200" cy="13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A58FE4-61A2-FCBA-7F74-8F191F5900D6}"/>
                    </a:ext>
                  </a:extLst>
                </p14:cNvPr>
                <p14:cNvContentPartPr/>
                <p14:nvPr/>
              </p14:nvContentPartPr>
              <p14:xfrm>
                <a:off x="2576092" y="514596"/>
                <a:ext cx="155520" cy="137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A58FE4-61A2-FCBA-7F74-8F191F5900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567452" y="505596"/>
                  <a:ext cx="173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B196C5-1AF8-6C8B-4FF7-AC28B8F2CD98}"/>
                    </a:ext>
                  </a:extLst>
                </p14:cNvPr>
                <p14:cNvContentPartPr/>
                <p14:nvPr/>
              </p14:nvContentPartPr>
              <p14:xfrm>
                <a:off x="2739532" y="527556"/>
                <a:ext cx="194760" cy="117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B196C5-1AF8-6C8B-4FF7-AC28B8F2CD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30892" y="518556"/>
                  <a:ext cx="21240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A1566B-0FCE-B4CD-A2C4-FED15D1E3599}"/>
              </a:ext>
            </a:extLst>
          </p:cNvPr>
          <p:cNvGrpSpPr/>
          <p:nvPr/>
        </p:nvGrpSpPr>
        <p:grpSpPr>
          <a:xfrm>
            <a:off x="3300772" y="322716"/>
            <a:ext cx="1368360" cy="714600"/>
            <a:chOff x="3300772" y="322716"/>
            <a:chExt cx="1368360" cy="71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E6060C-9A7D-FDC9-0F65-5C189F36E076}"/>
                    </a:ext>
                  </a:extLst>
                </p14:cNvPr>
                <p14:cNvContentPartPr/>
                <p14:nvPr/>
              </p14:nvContentPartPr>
              <p14:xfrm>
                <a:off x="3300772" y="322716"/>
                <a:ext cx="93600" cy="275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E6060C-9A7D-FDC9-0F65-5C189F36E07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91772" y="313716"/>
                  <a:ext cx="111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CB2A4A6-D920-36CB-75B1-F1BD7E154C9C}"/>
                    </a:ext>
                  </a:extLst>
                </p14:cNvPr>
                <p14:cNvContentPartPr/>
                <p14:nvPr/>
              </p14:nvContentPartPr>
              <p14:xfrm>
                <a:off x="3355132" y="359076"/>
                <a:ext cx="133920" cy="2746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CB2A4A6-D920-36CB-75B1-F1BD7E154C9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46132" y="350076"/>
                  <a:ext cx="1515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9A50B56-786C-FA2A-0E19-21FC34C48A05}"/>
                    </a:ext>
                  </a:extLst>
                </p14:cNvPr>
                <p14:cNvContentPartPr/>
                <p14:nvPr/>
              </p14:nvContentPartPr>
              <p14:xfrm>
                <a:off x="3314092" y="526836"/>
                <a:ext cx="149760" cy="30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9A50B56-786C-FA2A-0E19-21FC34C48A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05452" y="517836"/>
                  <a:ext cx="1674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F3E57C-40C5-A449-96EE-C39442A94B5E}"/>
                    </a:ext>
                  </a:extLst>
                </p14:cNvPr>
                <p14:cNvContentPartPr/>
                <p14:nvPr/>
              </p14:nvContentPartPr>
              <p14:xfrm>
                <a:off x="3501292" y="512436"/>
                <a:ext cx="262440" cy="84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F3E57C-40C5-A449-96EE-C39442A94B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492652" y="503796"/>
                  <a:ext cx="2800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FB078B6-8A53-D7E1-D14F-8BABF17BA558}"/>
                    </a:ext>
                  </a:extLst>
                </p14:cNvPr>
                <p14:cNvContentPartPr/>
                <p14:nvPr/>
              </p14:nvContentPartPr>
              <p14:xfrm>
                <a:off x="3708292" y="490836"/>
                <a:ext cx="218880" cy="114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FB078B6-8A53-D7E1-D14F-8BABF17BA5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99652" y="482196"/>
                  <a:ext cx="236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4442EF-F8B1-CF6E-6D59-466605E2CFE7}"/>
                    </a:ext>
                  </a:extLst>
                </p14:cNvPr>
                <p14:cNvContentPartPr/>
                <p14:nvPr/>
              </p14:nvContentPartPr>
              <p14:xfrm>
                <a:off x="4002772" y="480036"/>
                <a:ext cx="614520" cy="557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4442EF-F8B1-CF6E-6D59-466605E2CF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93772" y="471036"/>
                  <a:ext cx="63216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4759BD-18E3-D104-A846-FECE20F87687}"/>
                    </a:ext>
                  </a:extLst>
                </p14:cNvPr>
                <p14:cNvContentPartPr/>
                <p14:nvPr/>
              </p14:nvContentPartPr>
              <p14:xfrm>
                <a:off x="4651132" y="589476"/>
                <a:ext cx="18000" cy="25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C4759BD-18E3-D104-A846-FECE20F8768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42492" y="580476"/>
                  <a:ext cx="3564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BDA5061-881E-D407-7ECB-2AED703BDA67}"/>
                  </a:ext>
                </a:extLst>
              </p14:cNvPr>
              <p14:cNvContentPartPr/>
              <p14:nvPr/>
            </p14:nvContentPartPr>
            <p14:xfrm>
              <a:off x="1177132" y="778116"/>
              <a:ext cx="3505680" cy="72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BDA5061-881E-D407-7ECB-2AED703BDA6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68132" y="769116"/>
                <a:ext cx="3523320" cy="9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8A40A4C4-47A1-D0C4-B61E-74ADC60722BB}"/>
              </a:ext>
            </a:extLst>
          </p:cNvPr>
          <p:cNvGrpSpPr/>
          <p:nvPr/>
        </p:nvGrpSpPr>
        <p:grpSpPr>
          <a:xfrm>
            <a:off x="616972" y="1351596"/>
            <a:ext cx="234360" cy="317520"/>
            <a:chOff x="616972" y="1351596"/>
            <a:chExt cx="234360" cy="31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3502D5-EE4B-F267-F4EC-5D21388880DB}"/>
                    </a:ext>
                  </a:extLst>
                </p14:cNvPr>
                <p14:cNvContentPartPr/>
                <p14:nvPr/>
              </p14:nvContentPartPr>
              <p14:xfrm>
                <a:off x="748372" y="1424316"/>
                <a:ext cx="17640" cy="186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3502D5-EE4B-F267-F4EC-5D21388880D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9732" y="1415676"/>
                  <a:ext cx="35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B7D5692-0E09-E441-3E8E-BE6F7D002B80}"/>
                    </a:ext>
                  </a:extLst>
                </p14:cNvPr>
                <p14:cNvContentPartPr/>
                <p14:nvPr/>
              </p14:nvContentPartPr>
              <p14:xfrm>
                <a:off x="616972" y="1351596"/>
                <a:ext cx="234360" cy="317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B7D5692-0E09-E441-3E8E-BE6F7D002B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8332" y="1342956"/>
                  <a:ext cx="25200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6CFFBD9-83AF-2078-4F7B-83DFBE0D14C2}"/>
              </a:ext>
            </a:extLst>
          </p:cNvPr>
          <p:cNvGrpSpPr/>
          <p:nvPr/>
        </p:nvGrpSpPr>
        <p:grpSpPr>
          <a:xfrm>
            <a:off x="600412" y="1843356"/>
            <a:ext cx="286920" cy="306360"/>
            <a:chOff x="600412" y="1843356"/>
            <a:chExt cx="286920" cy="30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EC23ADB-FC45-6AF3-E1F3-039F456EEE3A}"/>
                    </a:ext>
                  </a:extLst>
                </p14:cNvPr>
                <p14:cNvContentPartPr/>
                <p14:nvPr/>
              </p14:nvContentPartPr>
              <p14:xfrm>
                <a:off x="698332" y="1913556"/>
                <a:ext cx="112320" cy="177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EC23ADB-FC45-6AF3-E1F3-039F456EEE3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9332" y="1904916"/>
                  <a:ext cx="129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250C83-4120-F3D0-D5DE-989CC2773337}"/>
                    </a:ext>
                  </a:extLst>
                </p14:cNvPr>
                <p14:cNvContentPartPr/>
                <p14:nvPr/>
              </p14:nvContentPartPr>
              <p14:xfrm>
                <a:off x="600412" y="1843356"/>
                <a:ext cx="286920" cy="306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250C83-4120-F3D0-D5DE-989CC277333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1772" y="1834356"/>
                  <a:ext cx="304560" cy="32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CDF0C54-E30C-BFD5-E0B6-28AE51B91C00}"/>
                  </a:ext>
                </a:extLst>
              </p14:cNvPr>
              <p14:cNvContentPartPr/>
              <p14:nvPr/>
            </p14:nvContentPartPr>
            <p14:xfrm>
              <a:off x="5686132" y="834996"/>
              <a:ext cx="13680" cy="209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CDF0C54-E30C-BFD5-E0B6-28AE51B91C0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677132" y="826356"/>
                <a:ext cx="313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47D0CE65-3832-010A-2861-E22181FDFBC8}"/>
                  </a:ext>
                </a:extLst>
              </p14:cNvPr>
              <p14:cNvContentPartPr/>
              <p14:nvPr/>
            </p14:nvContentPartPr>
            <p14:xfrm>
              <a:off x="6275452" y="819876"/>
              <a:ext cx="131040" cy="20304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47D0CE65-3832-010A-2861-E22181FDFBC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66452" y="811236"/>
                <a:ext cx="14868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627DF44-F56C-307F-19CD-6445A27F8A0D}"/>
                  </a:ext>
                </a:extLst>
              </p14:cNvPr>
              <p14:cNvContentPartPr/>
              <p14:nvPr/>
            </p14:nvContentPartPr>
            <p14:xfrm>
              <a:off x="7076452" y="791436"/>
              <a:ext cx="182520" cy="222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627DF44-F56C-307F-19CD-6445A27F8A0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67812" y="782796"/>
                <a:ext cx="200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0639E7B-2DFC-DF35-7336-1A1067E8B4CC}"/>
                  </a:ext>
                </a:extLst>
              </p14:cNvPr>
              <p14:cNvContentPartPr/>
              <p14:nvPr/>
            </p14:nvContentPartPr>
            <p14:xfrm>
              <a:off x="7806532" y="782436"/>
              <a:ext cx="163440" cy="217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0639E7B-2DFC-DF35-7336-1A1067E8B4C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797892" y="773436"/>
                <a:ext cx="18108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E0BEE66-A53F-B076-6799-4173964AC230}"/>
              </a:ext>
            </a:extLst>
          </p:cNvPr>
          <p:cNvGrpSpPr/>
          <p:nvPr/>
        </p:nvGrpSpPr>
        <p:grpSpPr>
          <a:xfrm>
            <a:off x="8467852" y="762276"/>
            <a:ext cx="149040" cy="215280"/>
            <a:chOff x="8467852" y="762276"/>
            <a:chExt cx="14904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4135B18-4A75-CFB1-D1EF-B10775358025}"/>
                    </a:ext>
                  </a:extLst>
                </p14:cNvPr>
                <p14:cNvContentPartPr/>
                <p14:nvPr/>
              </p14:nvContentPartPr>
              <p14:xfrm>
                <a:off x="8467852" y="762276"/>
                <a:ext cx="92520" cy="215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4135B18-4A75-CFB1-D1EF-B107753580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59212" y="753636"/>
                  <a:ext cx="110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E8B5BA9-3986-91DF-4CB1-BC9FF9397460}"/>
                    </a:ext>
                  </a:extLst>
                </p14:cNvPr>
                <p14:cNvContentPartPr/>
                <p14:nvPr/>
              </p14:nvContentPartPr>
              <p14:xfrm>
                <a:off x="8476492" y="781356"/>
                <a:ext cx="140400" cy="20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E8B5BA9-3986-91DF-4CB1-BC9FF939746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467852" y="772716"/>
                  <a:ext cx="15804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B05F51-6A71-7ACE-E16B-AFC3BDF17AFD}"/>
              </a:ext>
            </a:extLst>
          </p:cNvPr>
          <p:cNvGrpSpPr/>
          <p:nvPr/>
        </p:nvGrpSpPr>
        <p:grpSpPr>
          <a:xfrm>
            <a:off x="1108372" y="1315236"/>
            <a:ext cx="3483000" cy="813600"/>
            <a:chOff x="1108372" y="1315236"/>
            <a:chExt cx="3483000" cy="81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D836012-267E-4881-FAE5-B661D4DBA44B}"/>
                    </a:ext>
                  </a:extLst>
                </p14:cNvPr>
                <p14:cNvContentPartPr/>
                <p14:nvPr/>
              </p14:nvContentPartPr>
              <p14:xfrm>
                <a:off x="1108372" y="1381116"/>
                <a:ext cx="243720" cy="240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D836012-267E-4881-FAE5-B661D4DBA44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99372" y="1372116"/>
                  <a:ext cx="261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133E3A-4BBF-9049-29ED-93D44892729D}"/>
                    </a:ext>
                  </a:extLst>
                </p14:cNvPr>
                <p14:cNvContentPartPr/>
                <p14:nvPr/>
              </p14:nvContentPartPr>
              <p14:xfrm>
                <a:off x="1444612" y="1463916"/>
                <a:ext cx="29880" cy="129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133E3A-4BBF-9049-29ED-93D44892729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435972" y="1454916"/>
                  <a:ext cx="47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AB53068-DC69-1EB5-00E3-5948EFC29025}"/>
                    </a:ext>
                  </a:extLst>
                </p14:cNvPr>
                <p14:cNvContentPartPr/>
                <p14:nvPr/>
              </p14:nvContentPartPr>
              <p14:xfrm>
                <a:off x="1476292" y="1315236"/>
                <a:ext cx="10800" cy="52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AB53068-DC69-1EB5-00E3-5948EFC2902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67292" y="1306596"/>
                  <a:ext cx="284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FA7E0EB-09A4-E27C-7891-293136BFDEA7}"/>
                    </a:ext>
                  </a:extLst>
                </p14:cNvPr>
                <p14:cNvContentPartPr/>
                <p14:nvPr/>
              </p14:nvContentPartPr>
              <p14:xfrm>
                <a:off x="1565572" y="1339356"/>
                <a:ext cx="87120" cy="246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FA7E0EB-09A4-E27C-7891-293136BFDE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56572" y="1330716"/>
                  <a:ext cx="104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3D71926-6019-E40F-8DCA-7C99E9A866CD}"/>
                    </a:ext>
                  </a:extLst>
                </p14:cNvPr>
                <p14:cNvContentPartPr/>
                <p14:nvPr/>
              </p14:nvContentPartPr>
              <p14:xfrm>
                <a:off x="1569892" y="1382196"/>
                <a:ext cx="403920" cy="232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3D71926-6019-E40F-8DCA-7C99E9A866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61252" y="1373196"/>
                  <a:ext cx="421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FE4A68E-5D1D-8352-482B-1A48709C7946}"/>
                    </a:ext>
                  </a:extLst>
                </p14:cNvPr>
                <p14:cNvContentPartPr/>
                <p14:nvPr/>
              </p14:nvContentPartPr>
              <p14:xfrm>
                <a:off x="2265772" y="1415316"/>
                <a:ext cx="176040" cy="151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FE4A68E-5D1D-8352-482B-1A48709C79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56772" y="1406316"/>
                  <a:ext cx="193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DE10D43-EC72-FED6-7054-154DC2FB03F3}"/>
                    </a:ext>
                  </a:extLst>
                </p14:cNvPr>
                <p14:cNvContentPartPr/>
                <p14:nvPr/>
              </p14:nvContentPartPr>
              <p14:xfrm>
                <a:off x="2412652" y="1434036"/>
                <a:ext cx="114480" cy="118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DE10D43-EC72-FED6-7054-154DC2FB03F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03652" y="1425036"/>
                  <a:ext cx="132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66AD72A-B830-6019-F07D-8E782E44F2AE}"/>
                    </a:ext>
                  </a:extLst>
                </p14:cNvPr>
                <p14:cNvContentPartPr/>
                <p14:nvPr/>
              </p14:nvContentPartPr>
              <p14:xfrm>
                <a:off x="2438932" y="1412796"/>
                <a:ext cx="104400" cy="148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66AD72A-B830-6019-F07D-8E782E44F2A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30292" y="1403796"/>
                  <a:ext cx="122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AF50664-BA71-AE84-601C-0E53FB800D0F}"/>
                    </a:ext>
                  </a:extLst>
                </p14:cNvPr>
                <p14:cNvContentPartPr/>
                <p14:nvPr/>
              </p14:nvContentPartPr>
              <p14:xfrm>
                <a:off x="2635132" y="1323156"/>
                <a:ext cx="33480" cy="282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AF50664-BA71-AE84-601C-0E53FB800D0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26132" y="1314156"/>
                  <a:ext cx="511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CB7BCEE-60A2-F864-2FE2-DB05E0EE53A5}"/>
                    </a:ext>
                  </a:extLst>
                </p14:cNvPr>
                <p14:cNvContentPartPr/>
                <p14:nvPr/>
              </p14:nvContentPartPr>
              <p14:xfrm>
                <a:off x="2590492" y="1442316"/>
                <a:ext cx="138240" cy="56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CB7BCEE-60A2-F864-2FE2-DB05E0EE53A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81852" y="1433316"/>
                  <a:ext cx="155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4108237-79E8-FF68-E6D0-7ED2B2FA98EC}"/>
                    </a:ext>
                  </a:extLst>
                </p14:cNvPr>
                <p14:cNvContentPartPr/>
                <p14:nvPr/>
              </p14:nvContentPartPr>
              <p14:xfrm>
                <a:off x="2736652" y="1440516"/>
                <a:ext cx="144360" cy="1249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4108237-79E8-FF68-E6D0-7ED2B2FA98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728012" y="1431516"/>
                  <a:ext cx="1620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E0BEC7-C37A-12BD-CF3E-F59D22EA7FE8}"/>
                    </a:ext>
                  </a:extLst>
                </p14:cNvPr>
                <p14:cNvContentPartPr/>
                <p14:nvPr/>
              </p14:nvContentPartPr>
              <p14:xfrm>
                <a:off x="2918092" y="1425756"/>
                <a:ext cx="444960" cy="402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E0BEC7-C37A-12BD-CF3E-F59D22EA7FE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09092" y="1416756"/>
                  <a:ext cx="4626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023BC4E-7E2A-943D-6E1C-0E92D1DA508A}"/>
                    </a:ext>
                  </a:extLst>
                </p14:cNvPr>
                <p14:cNvContentPartPr/>
                <p14:nvPr/>
              </p14:nvContentPartPr>
              <p14:xfrm>
                <a:off x="3533332" y="1401276"/>
                <a:ext cx="160560" cy="1692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023BC4E-7E2A-943D-6E1C-0E92D1DA508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524332" y="1392276"/>
                  <a:ext cx="178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2701B9B-226D-8D00-96D3-245BB8CFE3AC}"/>
                    </a:ext>
                  </a:extLst>
                </p14:cNvPr>
                <p14:cNvContentPartPr/>
                <p14:nvPr/>
              </p14:nvContentPartPr>
              <p14:xfrm>
                <a:off x="3700732" y="1433676"/>
                <a:ext cx="141840" cy="123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2701B9B-226D-8D00-96D3-245BB8CFE3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92092" y="1424676"/>
                  <a:ext cx="159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D5B9482-ACAE-9731-754F-652E36957729}"/>
                    </a:ext>
                  </a:extLst>
                </p14:cNvPr>
                <p14:cNvContentPartPr/>
                <p14:nvPr/>
              </p14:nvContentPartPr>
              <p14:xfrm>
                <a:off x="3813772" y="1415316"/>
                <a:ext cx="128160" cy="126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D5B9482-ACAE-9731-754F-652E3695772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05132" y="1406316"/>
                  <a:ext cx="1458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21D014-0996-3970-9F70-E3F90DF39EB7}"/>
                    </a:ext>
                  </a:extLst>
                </p14:cNvPr>
                <p14:cNvContentPartPr/>
                <p14:nvPr/>
              </p14:nvContentPartPr>
              <p14:xfrm>
                <a:off x="3986572" y="1392996"/>
                <a:ext cx="604800" cy="4078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21D014-0996-3970-9F70-E3F90DF39EB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77572" y="1383996"/>
                  <a:ext cx="62244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8202C69-7625-1AA4-9922-F763DBD4B94D}"/>
                    </a:ext>
                  </a:extLst>
                </p14:cNvPr>
                <p14:cNvContentPartPr/>
                <p14:nvPr/>
              </p14:nvContentPartPr>
              <p14:xfrm>
                <a:off x="1185052" y="1930116"/>
                <a:ext cx="170280" cy="198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8202C69-7625-1AA4-9922-F763DBD4B94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76412" y="1921116"/>
                  <a:ext cx="1879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6617AF0-1235-F54C-C148-D1A937165122}"/>
                    </a:ext>
                  </a:extLst>
                </p14:cNvPr>
                <p14:cNvContentPartPr/>
                <p14:nvPr/>
              </p14:nvContentPartPr>
              <p14:xfrm>
                <a:off x="1397452" y="1975116"/>
                <a:ext cx="47520" cy="119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6617AF0-1235-F54C-C148-D1A93716512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388812" y="1966476"/>
                  <a:ext cx="65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5440298-83E1-9DDC-AC23-BCE808DD7411}"/>
                    </a:ext>
                  </a:extLst>
                </p14:cNvPr>
                <p14:cNvContentPartPr/>
                <p14:nvPr/>
              </p14:nvContentPartPr>
              <p14:xfrm>
                <a:off x="1404652" y="1881516"/>
                <a:ext cx="5400" cy="61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5440298-83E1-9DDC-AC23-BCE808DD741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396012" y="1872876"/>
                  <a:ext cx="23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558CB9C-4074-FB14-DEC4-FE1C9FBF3AC1}"/>
                    </a:ext>
                  </a:extLst>
                </p14:cNvPr>
                <p14:cNvContentPartPr/>
                <p14:nvPr/>
              </p14:nvContentPartPr>
              <p14:xfrm>
                <a:off x="1492852" y="1869996"/>
                <a:ext cx="97920" cy="249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558CB9C-4074-FB14-DEC4-FE1C9FBF3AC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84212" y="1860996"/>
                  <a:ext cx="1155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40BF423-23DA-A9AB-2E66-D77C473F5EF3}"/>
                    </a:ext>
                  </a:extLst>
                </p14:cNvPr>
                <p14:cNvContentPartPr/>
                <p14:nvPr/>
              </p14:nvContentPartPr>
              <p14:xfrm>
                <a:off x="1486732" y="1917516"/>
                <a:ext cx="327600" cy="1900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40BF423-23DA-A9AB-2E66-D77C473F5EF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478092" y="1908876"/>
                  <a:ext cx="345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906701-E09D-AC52-032B-D4F005D7E4DA}"/>
                    </a:ext>
                  </a:extLst>
                </p14:cNvPr>
                <p14:cNvContentPartPr/>
                <p14:nvPr/>
              </p14:nvContentPartPr>
              <p14:xfrm>
                <a:off x="1880572" y="1821036"/>
                <a:ext cx="406080" cy="286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906701-E09D-AC52-032B-D4F005D7E4D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71572" y="1812396"/>
                  <a:ext cx="4237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66D36B6-6E0B-06B7-2B0A-9CE227428B37}"/>
                    </a:ext>
                  </a:extLst>
                </p14:cNvPr>
                <p14:cNvContentPartPr/>
                <p14:nvPr/>
              </p14:nvContentPartPr>
              <p14:xfrm>
                <a:off x="2249212" y="1990956"/>
                <a:ext cx="82800" cy="41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66D36B6-6E0B-06B7-2B0A-9CE227428B3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40572" y="1982316"/>
                  <a:ext cx="10044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53252B9-4362-6118-3311-32356F72BB83}"/>
                    </a:ext>
                  </a:extLst>
                </p14:cNvPr>
                <p14:cNvContentPartPr/>
                <p14:nvPr/>
              </p14:nvContentPartPr>
              <p14:xfrm>
                <a:off x="2572132" y="1976556"/>
                <a:ext cx="91440" cy="129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53252B9-4362-6118-3311-32356F72BB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63132" y="1967556"/>
                  <a:ext cx="109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98E12C7-39CA-56C7-88CA-DE00A902F7F0}"/>
                    </a:ext>
                  </a:extLst>
                </p14:cNvPr>
                <p14:cNvContentPartPr/>
                <p14:nvPr/>
              </p14:nvContentPartPr>
              <p14:xfrm>
                <a:off x="2688772" y="1995276"/>
                <a:ext cx="163440" cy="102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98E12C7-39CA-56C7-88CA-DE00A902F7F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80132" y="1986276"/>
                  <a:ext cx="1810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C5AD79-C487-FF53-C76C-759B21E49BCB}"/>
                    </a:ext>
                  </a:extLst>
                </p14:cNvPr>
                <p14:cNvContentPartPr/>
                <p14:nvPr/>
              </p14:nvContentPartPr>
              <p14:xfrm>
                <a:off x="2946892" y="1872156"/>
                <a:ext cx="19080" cy="2048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C5AD79-C487-FF53-C76C-759B21E49BC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37892" y="1863156"/>
                  <a:ext cx="3672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C674574-F1F8-FFE9-989D-37A45B92BDDF}"/>
                    </a:ext>
                  </a:extLst>
                </p14:cNvPr>
                <p14:cNvContentPartPr/>
                <p14:nvPr/>
              </p14:nvContentPartPr>
              <p14:xfrm>
                <a:off x="2873092" y="2020116"/>
                <a:ext cx="272160" cy="85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C674574-F1F8-FFE9-989D-37A45B92BDD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864092" y="2011476"/>
                  <a:ext cx="289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230BFC9-25E9-4297-1DB3-DEA56AA0756B}"/>
                    </a:ext>
                  </a:extLst>
                </p14:cNvPr>
                <p14:cNvContentPartPr/>
                <p14:nvPr/>
              </p14:nvContentPartPr>
              <p14:xfrm>
                <a:off x="3211492" y="1979436"/>
                <a:ext cx="159840" cy="1306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230BFC9-25E9-4297-1DB3-DEA56AA0756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02852" y="1970796"/>
                  <a:ext cx="17748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0945DC7-6FF4-11EA-01F5-FA1990ED7AB9}"/>
              </a:ext>
            </a:extLst>
          </p:cNvPr>
          <p:cNvGrpSpPr/>
          <p:nvPr/>
        </p:nvGrpSpPr>
        <p:grpSpPr>
          <a:xfrm>
            <a:off x="3608572" y="1934076"/>
            <a:ext cx="1040400" cy="501120"/>
            <a:chOff x="3608572" y="1934076"/>
            <a:chExt cx="1040400" cy="50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0A34ADF-1EA7-CCA8-9959-F0DA74056CC9}"/>
                    </a:ext>
                  </a:extLst>
                </p14:cNvPr>
                <p14:cNvContentPartPr/>
                <p14:nvPr/>
              </p14:nvContentPartPr>
              <p14:xfrm>
                <a:off x="3613972" y="1934076"/>
                <a:ext cx="109800" cy="104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0A34ADF-1EA7-CCA8-9959-F0DA74056CC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05332" y="1925436"/>
                  <a:ext cx="1274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D7CEB5F-8707-0817-EF1F-A1C8DF1B7EB4}"/>
                    </a:ext>
                  </a:extLst>
                </p14:cNvPr>
                <p14:cNvContentPartPr/>
                <p14:nvPr/>
              </p14:nvContentPartPr>
              <p14:xfrm>
                <a:off x="3608572" y="1935156"/>
                <a:ext cx="221400" cy="1447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D7CEB5F-8707-0817-EF1F-A1C8DF1B7EB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99932" y="1926156"/>
                  <a:ext cx="239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B775F8D-21B5-3B68-4DD6-434D42B9D9D8}"/>
                    </a:ext>
                  </a:extLst>
                </p14:cNvPr>
                <p14:cNvContentPartPr/>
                <p14:nvPr/>
              </p14:nvContentPartPr>
              <p14:xfrm>
                <a:off x="3815572" y="1999956"/>
                <a:ext cx="135000" cy="838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B775F8D-21B5-3B68-4DD6-434D42B9D9D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06932" y="1990956"/>
                  <a:ext cx="152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B4C7084-3037-B645-DCD2-44EB54CE8F90}"/>
                    </a:ext>
                  </a:extLst>
                </p14:cNvPr>
                <p14:cNvContentPartPr/>
                <p14:nvPr/>
              </p14:nvContentPartPr>
              <p14:xfrm>
                <a:off x="3920692" y="1979436"/>
                <a:ext cx="164160" cy="115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B4C7084-3037-B645-DCD2-44EB54CE8F9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912052" y="1970436"/>
                  <a:ext cx="1818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C9AE74C-4A0A-8AD9-9A0A-9D3FCF66A719}"/>
                    </a:ext>
                  </a:extLst>
                </p14:cNvPr>
                <p14:cNvContentPartPr/>
                <p14:nvPr/>
              </p14:nvContentPartPr>
              <p14:xfrm>
                <a:off x="4081972" y="1959636"/>
                <a:ext cx="567000" cy="475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C9AE74C-4A0A-8AD9-9A0A-9D3FCF66A71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72972" y="1950636"/>
                  <a:ext cx="584640" cy="49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A571DC7E-46BE-892D-A406-609D80481DE3}"/>
                  </a:ext>
                </a:extLst>
              </p14:cNvPr>
              <p14:cNvContentPartPr/>
              <p14:nvPr/>
            </p14:nvContentPartPr>
            <p14:xfrm>
              <a:off x="5691892" y="1138116"/>
              <a:ext cx="2747880" cy="72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571DC7E-46BE-892D-A406-609D80481DE3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682892" y="1120836"/>
                <a:ext cx="276552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18AC188-2AE5-D6EA-79A0-E07AA3116177}"/>
              </a:ext>
            </a:extLst>
          </p:cNvPr>
          <p:cNvGrpSpPr/>
          <p:nvPr/>
        </p:nvGrpSpPr>
        <p:grpSpPr>
          <a:xfrm>
            <a:off x="4988092" y="911676"/>
            <a:ext cx="394200" cy="209520"/>
            <a:chOff x="4988092" y="911676"/>
            <a:chExt cx="394200" cy="20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2BB24BA-A353-2606-2882-EA89AC8F9103}"/>
                    </a:ext>
                  </a:extLst>
                </p14:cNvPr>
                <p14:cNvContentPartPr/>
                <p14:nvPr/>
              </p14:nvContentPartPr>
              <p14:xfrm>
                <a:off x="4988092" y="911676"/>
                <a:ext cx="154800" cy="1681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2BB24BA-A353-2606-2882-EA89AC8F910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979092" y="902676"/>
                  <a:ext cx="1724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7CB68F3-CB94-F68C-7184-F5D08E68A0AC}"/>
                    </a:ext>
                  </a:extLst>
                </p14:cNvPr>
                <p14:cNvContentPartPr/>
                <p14:nvPr/>
              </p14:nvContentPartPr>
              <p14:xfrm>
                <a:off x="5152612" y="935796"/>
                <a:ext cx="112320" cy="123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7CB68F3-CB94-F68C-7184-F5D08E68A0A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43972" y="926796"/>
                  <a:ext cx="1299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DA02AAB-17F8-C4DD-2BFB-70A69F71D980}"/>
                    </a:ext>
                  </a:extLst>
                </p14:cNvPr>
                <p14:cNvContentPartPr/>
                <p14:nvPr/>
              </p14:nvContentPartPr>
              <p14:xfrm>
                <a:off x="5266012" y="968196"/>
                <a:ext cx="116280" cy="1530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DA02AAB-17F8-C4DD-2BFB-70A69F71D98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57012" y="959196"/>
                  <a:ext cx="13392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DFCCDE9E-A39D-F744-D4D8-4E3F602A7BC3}"/>
                  </a:ext>
                </a:extLst>
              </p14:cNvPr>
              <p14:cNvContentPartPr/>
              <p14:nvPr/>
            </p14:nvContentPartPr>
            <p14:xfrm>
              <a:off x="6323332" y="1257636"/>
              <a:ext cx="360" cy="3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DFCCDE9E-A39D-F744-D4D8-4E3F602A7B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14332" y="124899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7AE434D8-B3A9-E7EA-98FF-588C29204F0F}"/>
                  </a:ext>
                </a:extLst>
              </p14:cNvPr>
              <p14:cNvContentPartPr/>
              <p14:nvPr/>
            </p14:nvContentPartPr>
            <p14:xfrm>
              <a:off x="6406852" y="1420356"/>
              <a:ext cx="12960" cy="187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7AE434D8-B3A9-E7EA-98FF-588C29204F0F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398212" y="1411716"/>
                <a:ext cx="30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50A2199-1BE9-FF1F-A3E0-332029563B54}"/>
                  </a:ext>
                </a:extLst>
              </p14:cNvPr>
              <p14:cNvContentPartPr/>
              <p14:nvPr/>
            </p14:nvContentPartPr>
            <p14:xfrm>
              <a:off x="6926692" y="2307396"/>
              <a:ext cx="6840" cy="1044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50A2199-1BE9-FF1F-A3E0-332029563B5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918052" y="2298756"/>
                <a:ext cx="2448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1491A43-4BB0-FC4D-88D5-920028AA0F74}"/>
              </a:ext>
            </a:extLst>
          </p:cNvPr>
          <p:cNvGrpSpPr/>
          <p:nvPr/>
        </p:nvGrpSpPr>
        <p:grpSpPr>
          <a:xfrm>
            <a:off x="4202572" y="3091116"/>
            <a:ext cx="570600" cy="284040"/>
            <a:chOff x="4202572" y="3091116"/>
            <a:chExt cx="57060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13A7B08-3721-0A41-227C-DCE5D9F6394B}"/>
                    </a:ext>
                  </a:extLst>
                </p14:cNvPr>
                <p14:cNvContentPartPr/>
                <p14:nvPr/>
              </p14:nvContentPartPr>
              <p14:xfrm>
                <a:off x="4202572" y="3091116"/>
                <a:ext cx="154440" cy="2840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13A7B08-3721-0A41-227C-DCE5D9F6394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193932" y="3082476"/>
                  <a:ext cx="1720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AAB3B54-BC3C-31DC-314A-3594DE11E00A}"/>
                    </a:ext>
                  </a:extLst>
                </p14:cNvPr>
                <p14:cNvContentPartPr/>
                <p14:nvPr/>
              </p14:nvContentPartPr>
              <p14:xfrm>
                <a:off x="4341892" y="3169596"/>
                <a:ext cx="243000" cy="1494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AAB3B54-BC3C-31DC-314A-3594DE11E00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332892" y="3160596"/>
                  <a:ext cx="260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AD31CB9-E9F3-B3E8-258B-B7AA9E8BB882}"/>
                    </a:ext>
                  </a:extLst>
                </p14:cNvPr>
                <p14:cNvContentPartPr/>
                <p14:nvPr/>
              </p14:nvContentPartPr>
              <p14:xfrm>
                <a:off x="4581652" y="3159156"/>
                <a:ext cx="191520" cy="179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AD31CB9-E9F3-B3E8-258B-B7AA9E8BB88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572652" y="3150516"/>
                  <a:ext cx="209160" cy="19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F30CB54-D5C9-101D-8BC6-210CC38B1103}"/>
                  </a:ext>
                </a:extLst>
              </p14:cNvPr>
              <p14:cNvContentPartPr/>
              <p14:nvPr/>
            </p14:nvContentPartPr>
            <p14:xfrm>
              <a:off x="5631052" y="1204356"/>
              <a:ext cx="12240" cy="576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F30CB54-D5C9-101D-8BC6-210CC38B1103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622052" y="1195716"/>
                <a:ext cx="298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A352EEE-EDB9-68C7-4804-47B539B1A39E}"/>
                  </a:ext>
                </a:extLst>
              </p14:cNvPr>
              <p14:cNvContentPartPr/>
              <p14:nvPr/>
            </p14:nvContentPartPr>
            <p14:xfrm>
              <a:off x="5450332" y="1224876"/>
              <a:ext cx="322200" cy="730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A352EEE-EDB9-68C7-4804-47B539B1A39E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441332" y="1216236"/>
                <a:ext cx="3398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15F6F217-88F2-9151-4293-125E145A786E}"/>
                  </a:ext>
                </a:extLst>
              </p14:cNvPr>
              <p14:cNvContentPartPr/>
              <p14:nvPr/>
            </p14:nvContentPartPr>
            <p14:xfrm>
              <a:off x="6115252" y="766236"/>
              <a:ext cx="371160" cy="37116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15F6F217-88F2-9151-4293-125E145A786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106612" y="757236"/>
                <a:ext cx="38880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85AD30F-5450-50D2-F112-2EBDB8ED09B9}"/>
                  </a:ext>
                </a:extLst>
              </p14:cNvPr>
              <p14:cNvContentPartPr/>
              <p14:nvPr/>
            </p14:nvContentPartPr>
            <p14:xfrm>
              <a:off x="8470372" y="3234036"/>
              <a:ext cx="5760" cy="39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85AD30F-5450-50D2-F112-2EBDB8ED09B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61372" y="3225036"/>
                <a:ext cx="2340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65E0469-0DE3-8780-95A7-595C9F935E15}"/>
              </a:ext>
            </a:extLst>
          </p:cNvPr>
          <p:cNvGrpSpPr/>
          <p:nvPr/>
        </p:nvGrpSpPr>
        <p:grpSpPr>
          <a:xfrm>
            <a:off x="7033252" y="1298316"/>
            <a:ext cx="1818000" cy="337680"/>
            <a:chOff x="7033252" y="1298316"/>
            <a:chExt cx="181800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BAABFFD-D041-7B51-0769-0B68B0576DBA}"/>
                    </a:ext>
                  </a:extLst>
                </p14:cNvPr>
                <p14:cNvContentPartPr/>
                <p14:nvPr/>
              </p14:nvContentPartPr>
              <p14:xfrm>
                <a:off x="8384692" y="1330716"/>
                <a:ext cx="198360" cy="126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BAABFFD-D041-7B51-0769-0B68B0576DB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376052" y="1322076"/>
                  <a:ext cx="216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1EC3F0B-2534-B830-5C93-37CCD47A7724}"/>
                    </a:ext>
                  </a:extLst>
                </p14:cNvPr>
                <p14:cNvContentPartPr/>
                <p14:nvPr/>
              </p14:nvContentPartPr>
              <p14:xfrm>
                <a:off x="8639572" y="1345476"/>
                <a:ext cx="132120" cy="399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1EC3F0B-2534-B830-5C93-37CCD47A772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630932" y="1336476"/>
                  <a:ext cx="149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7A8B9F0-D7FF-89A4-AAE2-4375B069E944}"/>
                    </a:ext>
                  </a:extLst>
                </p14:cNvPr>
                <p14:cNvContentPartPr/>
                <p14:nvPr/>
              </p14:nvContentPartPr>
              <p14:xfrm>
                <a:off x="8815252" y="1298316"/>
                <a:ext cx="36000" cy="1699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7A8B9F0-D7FF-89A4-AAE2-4375B069E94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806612" y="1289676"/>
                  <a:ext cx="536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1C2BC3D-3A10-37EE-40C3-48C644970B10}"/>
                    </a:ext>
                  </a:extLst>
                </p14:cNvPr>
                <p14:cNvContentPartPr/>
                <p14:nvPr/>
              </p14:nvContentPartPr>
              <p14:xfrm>
                <a:off x="7684132" y="1308756"/>
                <a:ext cx="176400" cy="17604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1C2BC3D-3A10-37EE-40C3-48C644970B10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675132" y="1299756"/>
                  <a:ext cx="194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E8FF576-9ECE-FA06-BAA6-7AD04A5E9DD0}"/>
                    </a:ext>
                  </a:extLst>
                </p14:cNvPr>
                <p14:cNvContentPartPr/>
                <p14:nvPr/>
              </p14:nvContentPartPr>
              <p14:xfrm>
                <a:off x="7943692" y="1375356"/>
                <a:ext cx="100080" cy="219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E8FF576-9ECE-FA06-BAA6-7AD04A5E9DD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934692" y="1366716"/>
                  <a:ext cx="117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4E51B3C-CCFD-3E06-C60C-A0152F994F0F}"/>
                    </a:ext>
                  </a:extLst>
                </p14:cNvPr>
                <p14:cNvContentPartPr/>
                <p14:nvPr/>
              </p14:nvContentPartPr>
              <p14:xfrm>
                <a:off x="8090932" y="1336836"/>
                <a:ext cx="165600" cy="203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4E51B3C-CCFD-3E06-C60C-A0152F994F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082292" y="1327836"/>
                  <a:ext cx="1832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C733617D-8002-D0BE-ED9B-688239715730}"/>
                    </a:ext>
                  </a:extLst>
                </p14:cNvPr>
                <p14:cNvContentPartPr/>
                <p14:nvPr/>
              </p14:nvContentPartPr>
              <p14:xfrm>
                <a:off x="7033252" y="1433676"/>
                <a:ext cx="218160" cy="168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C733617D-8002-D0BE-ED9B-68823971573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024612" y="1425036"/>
                  <a:ext cx="2358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3E566F1-1E7B-AD65-83D1-900DF53E314F}"/>
                    </a:ext>
                  </a:extLst>
                </p14:cNvPr>
                <p14:cNvContentPartPr/>
                <p14:nvPr/>
              </p14:nvContentPartPr>
              <p14:xfrm>
                <a:off x="7322692" y="1452396"/>
                <a:ext cx="121680" cy="252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3E566F1-1E7B-AD65-83D1-900DF53E314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313692" y="1443756"/>
                  <a:ext cx="139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E8CED5C-1F1D-B44D-4039-0242832D6197}"/>
                    </a:ext>
                  </a:extLst>
                </p14:cNvPr>
                <p14:cNvContentPartPr/>
                <p14:nvPr/>
              </p14:nvContentPartPr>
              <p14:xfrm>
                <a:off x="7302172" y="1434756"/>
                <a:ext cx="246960" cy="201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E8CED5C-1F1D-B44D-4039-0242832D619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293532" y="1426116"/>
                  <a:ext cx="26460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A367B792-5514-9CDC-CFD7-485D9A58C267}"/>
              </a:ext>
            </a:extLst>
          </p:cNvPr>
          <p:cNvGrpSpPr/>
          <p:nvPr/>
        </p:nvGrpSpPr>
        <p:grpSpPr>
          <a:xfrm>
            <a:off x="6032092" y="1431516"/>
            <a:ext cx="690120" cy="243720"/>
            <a:chOff x="6032092" y="1431516"/>
            <a:chExt cx="69012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E826862A-DA33-2020-497A-7B78A23FE2DA}"/>
                    </a:ext>
                  </a:extLst>
                </p14:cNvPr>
                <p14:cNvContentPartPr/>
                <p14:nvPr/>
              </p14:nvContentPartPr>
              <p14:xfrm>
                <a:off x="6032092" y="1502436"/>
                <a:ext cx="185040" cy="57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E826862A-DA33-2020-497A-7B78A23FE2D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023452" y="1493436"/>
                  <a:ext cx="202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2B68753-5092-09C4-A82C-3BFFF11C53CE}"/>
                    </a:ext>
                  </a:extLst>
                </p14:cNvPr>
                <p14:cNvContentPartPr/>
                <p14:nvPr/>
              </p14:nvContentPartPr>
              <p14:xfrm>
                <a:off x="6230812" y="1441236"/>
                <a:ext cx="161280" cy="1843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2B68753-5092-09C4-A82C-3BFFF11C53CE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222172" y="1432236"/>
                  <a:ext cx="178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C45443C-B383-769B-5927-5D45989CE204}"/>
                    </a:ext>
                  </a:extLst>
                </p14:cNvPr>
                <p14:cNvContentPartPr/>
                <p14:nvPr/>
              </p14:nvContentPartPr>
              <p14:xfrm>
                <a:off x="6408652" y="1518996"/>
                <a:ext cx="104040" cy="511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C45443C-B383-769B-5927-5D45989CE20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400012" y="1509996"/>
                  <a:ext cx="121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7A24AB01-B4B1-4ECA-863E-09D99D4FF3DE}"/>
                    </a:ext>
                  </a:extLst>
                </p14:cNvPr>
                <p14:cNvContentPartPr/>
                <p14:nvPr/>
              </p14:nvContentPartPr>
              <p14:xfrm>
                <a:off x="6573532" y="1431516"/>
                <a:ext cx="148680" cy="24372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7A24AB01-B4B1-4ECA-863E-09D99D4FF3D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64532" y="1422876"/>
                  <a:ext cx="16632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F78C873-89B4-674B-6352-87803E8C66CD}"/>
              </a:ext>
            </a:extLst>
          </p:cNvPr>
          <p:cNvGrpSpPr/>
          <p:nvPr/>
        </p:nvGrpSpPr>
        <p:grpSpPr>
          <a:xfrm>
            <a:off x="8430412" y="1574796"/>
            <a:ext cx="493920" cy="78120"/>
            <a:chOff x="8430412" y="1574796"/>
            <a:chExt cx="493920" cy="7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9D6EF3C-E93B-6EBE-97C2-E5E00C45701B}"/>
                    </a:ext>
                  </a:extLst>
                </p14:cNvPr>
                <p14:cNvContentPartPr/>
                <p14:nvPr/>
              </p14:nvContentPartPr>
              <p14:xfrm>
                <a:off x="8459932" y="1574796"/>
                <a:ext cx="464400" cy="100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9D6EF3C-E93B-6EBE-97C2-E5E00C45701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451292" y="1566156"/>
                  <a:ext cx="482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45E4A1A-236A-610D-540D-A6C7617C5020}"/>
                    </a:ext>
                  </a:extLst>
                </p14:cNvPr>
                <p14:cNvContentPartPr/>
                <p14:nvPr/>
              </p14:nvContentPartPr>
              <p14:xfrm>
                <a:off x="8430412" y="1614756"/>
                <a:ext cx="409680" cy="381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45E4A1A-236A-610D-540D-A6C7617C502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21772" y="1606116"/>
                  <a:ext cx="427320" cy="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CB78C1BA-2ADD-67F3-D8E1-439ACAB6AF05}"/>
                  </a:ext>
                </a:extLst>
              </p14:cNvPr>
              <p14:cNvContentPartPr/>
              <p14:nvPr/>
            </p14:nvContentPartPr>
            <p14:xfrm>
              <a:off x="6298492" y="482196"/>
              <a:ext cx="18720" cy="17604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CB78C1BA-2ADD-67F3-D8E1-439ACAB6AF0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6289852" y="473556"/>
                <a:ext cx="36360" cy="19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1" name="Group 220">
            <a:extLst>
              <a:ext uri="{FF2B5EF4-FFF2-40B4-BE49-F238E27FC236}">
                <a16:creationId xmlns:a16="http://schemas.microsoft.com/office/drawing/2014/main" id="{574CCCCD-D99D-169F-D17C-AD9545CA1D9E}"/>
              </a:ext>
            </a:extLst>
          </p:cNvPr>
          <p:cNvGrpSpPr/>
          <p:nvPr/>
        </p:nvGrpSpPr>
        <p:grpSpPr>
          <a:xfrm>
            <a:off x="8733892" y="3149796"/>
            <a:ext cx="502200" cy="284040"/>
            <a:chOff x="8733892" y="3149796"/>
            <a:chExt cx="50220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BD56914-522C-6998-27C7-EF0584189BA4}"/>
                    </a:ext>
                  </a:extLst>
                </p14:cNvPr>
                <p14:cNvContentPartPr/>
                <p14:nvPr/>
              </p14:nvContentPartPr>
              <p14:xfrm>
                <a:off x="8733892" y="3261396"/>
                <a:ext cx="135000" cy="1724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BD56914-522C-6998-27C7-EF0584189BA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724892" y="3252756"/>
                  <a:ext cx="152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0E2AECB7-DB1D-B5E3-69DA-5EC5599EDD7D}"/>
                    </a:ext>
                  </a:extLst>
                </p14:cNvPr>
                <p14:cNvContentPartPr/>
                <p14:nvPr/>
              </p14:nvContentPartPr>
              <p14:xfrm>
                <a:off x="8925052" y="3303156"/>
                <a:ext cx="160920" cy="417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0E2AECB7-DB1D-B5E3-69DA-5EC5599EDD7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916412" y="3294516"/>
                  <a:ext cx="1785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50C8539-B109-7A8D-3AE7-44189E70B3CA}"/>
                    </a:ext>
                  </a:extLst>
                </p14:cNvPr>
                <p14:cNvContentPartPr/>
                <p14:nvPr/>
              </p14:nvContentPartPr>
              <p14:xfrm>
                <a:off x="9192172" y="3149796"/>
                <a:ext cx="43920" cy="2613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50C8539-B109-7A8D-3AE7-44189E70B3C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183172" y="3141156"/>
                  <a:ext cx="61560" cy="27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A7051AF5-50A9-B2AD-D8A0-91DCD4544B1C}"/>
                  </a:ext>
                </a:extLst>
              </p14:cNvPr>
              <p14:cNvContentPartPr/>
              <p14:nvPr/>
            </p14:nvContentPartPr>
            <p14:xfrm>
              <a:off x="7675852" y="3045036"/>
              <a:ext cx="208080" cy="397440"/>
            </p14:xfrm>
          </p:contentPart>
        </mc:Choice>
        <mc:Fallback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A7051AF5-50A9-B2AD-D8A0-91DCD4544B1C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7666852" y="3036396"/>
                <a:ext cx="225720" cy="41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308884AA-7DCC-4915-F6E7-30A019CC70F7}"/>
              </a:ext>
            </a:extLst>
          </p:cNvPr>
          <p:cNvGrpSpPr/>
          <p:nvPr/>
        </p:nvGrpSpPr>
        <p:grpSpPr>
          <a:xfrm>
            <a:off x="9426532" y="3112356"/>
            <a:ext cx="573480" cy="508320"/>
            <a:chOff x="9426532" y="3112356"/>
            <a:chExt cx="573480" cy="50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AAFCCBB-04D3-51F6-5CE7-F33AED2697F5}"/>
                    </a:ext>
                  </a:extLst>
                </p14:cNvPr>
                <p14:cNvContentPartPr/>
                <p14:nvPr/>
              </p14:nvContentPartPr>
              <p14:xfrm>
                <a:off x="9426532" y="3275436"/>
                <a:ext cx="139680" cy="201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AAFCCBB-04D3-51F6-5CE7-F33AED2697F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417892" y="3266436"/>
                  <a:ext cx="1573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C3E6C43-D507-FE76-88F3-9FEB56BA904B}"/>
                    </a:ext>
                  </a:extLst>
                </p14:cNvPr>
                <p14:cNvContentPartPr/>
                <p14:nvPr/>
              </p14:nvContentPartPr>
              <p14:xfrm>
                <a:off x="9651172" y="3177516"/>
                <a:ext cx="343440" cy="276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C3E6C43-D507-FE76-88F3-9FEB56BA904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642532" y="3168876"/>
                  <a:ext cx="361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C135C9A-F152-0DFC-8845-E686E8AD2874}"/>
                    </a:ext>
                  </a:extLst>
                </p14:cNvPr>
                <p14:cNvContentPartPr/>
                <p14:nvPr/>
              </p14:nvContentPartPr>
              <p14:xfrm>
                <a:off x="9560812" y="3112356"/>
                <a:ext cx="439200" cy="5083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C135C9A-F152-0DFC-8845-E686E8AD2874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551812" y="3103356"/>
                  <a:ext cx="456840" cy="52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A62C2CC-06E4-BD6B-39BF-B7F2AF90B032}"/>
              </a:ext>
            </a:extLst>
          </p:cNvPr>
          <p:cNvGrpSpPr/>
          <p:nvPr/>
        </p:nvGrpSpPr>
        <p:grpSpPr>
          <a:xfrm>
            <a:off x="10609852" y="3122796"/>
            <a:ext cx="1157760" cy="443520"/>
            <a:chOff x="10609852" y="3122796"/>
            <a:chExt cx="115776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CC9CAFD-72D2-5BD2-EB0E-BE98F061440F}"/>
                    </a:ext>
                  </a:extLst>
                </p14:cNvPr>
                <p14:cNvContentPartPr/>
                <p14:nvPr/>
              </p14:nvContentPartPr>
              <p14:xfrm>
                <a:off x="10609852" y="3199116"/>
                <a:ext cx="147960" cy="2534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CC9CAFD-72D2-5BD2-EB0E-BE98F061440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0601212" y="3190476"/>
                  <a:ext cx="165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D33ED1C-379A-9DFB-E456-9574CF6B8DDD}"/>
                    </a:ext>
                  </a:extLst>
                </p14:cNvPr>
                <p14:cNvContentPartPr/>
                <p14:nvPr/>
              </p14:nvContentPartPr>
              <p14:xfrm>
                <a:off x="10881292" y="3287676"/>
                <a:ext cx="175680" cy="1584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D33ED1C-379A-9DFB-E456-9574CF6B8DD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872652" y="3278676"/>
                  <a:ext cx="1933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8B78C33-4B37-BE41-CA5F-E7F2794DC36B}"/>
                    </a:ext>
                  </a:extLst>
                </p14:cNvPr>
                <p14:cNvContentPartPr/>
                <p14:nvPr/>
              </p14:nvContentPartPr>
              <p14:xfrm>
                <a:off x="11143372" y="3154116"/>
                <a:ext cx="30960" cy="2581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8B78C33-4B37-BE41-CA5F-E7F2794DC36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134372" y="3145116"/>
                  <a:ext cx="486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762FED1-04D7-7BB9-4594-B81FF9B41092}"/>
                    </a:ext>
                  </a:extLst>
                </p14:cNvPr>
                <p14:cNvContentPartPr/>
                <p14:nvPr/>
              </p14:nvContentPartPr>
              <p14:xfrm>
                <a:off x="11221132" y="3276516"/>
                <a:ext cx="121320" cy="295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762FED1-04D7-7BB9-4594-B81FF9B4109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212132" y="3267876"/>
                  <a:ext cx="138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E98770A2-3850-61E9-1E8F-C980DDBFF0CD}"/>
                    </a:ext>
                  </a:extLst>
                </p14:cNvPr>
                <p14:cNvContentPartPr/>
                <p14:nvPr/>
              </p14:nvContentPartPr>
              <p14:xfrm>
                <a:off x="11293492" y="3158076"/>
                <a:ext cx="274680" cy="2955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E98770A2-3850-61E9-1E8F-C980DDBFF0C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284852" y="3149436"/>
                  <a:ext cx="292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792F1C1-8BD0-92A5-2308-116D57F4A5AF}"/>
                    </a:ext>
                  </a:extLst>
                </p14:cNvPr>
                <p14:cNvContentPartPr/>
                <p14:nvPr/>
              </p14:nvContentPartPr>
              <p14:xfrm>
                <a:off x="11388172" y="3122796"/>
                <a:ext cx="379440" cy="44352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792F1C1-8BD0-92A5-2308-116D57F4A5A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379532" y="3114156"/>
                  <a:ext cx="397080" cy="46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952DF3C2-D840-15F2-E0C0-DD0B75C819EC}"/>
                  </a:ext>
                </a:extLst>
              </p14:cNvPr>
              <p14:cNvContentPartPr/>
              <p14:nvPr/>
            </p14:nvContentPartPr>
            <p14:xfrm>
              <a:off x="6355012" y="3031716"/>
              <a:ext cx="280800" cy="395280"/>
            </p14:xfrm>
          </p:contentPart>
        </mc:Choice>
        <mc:Fallback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952DF3C2-D840-15F2-E0C0-DD0B75C819EC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346012" y="3022716"/>
                <a:ext cx="298440" cy="41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BA509E8-2C3E-FC75-92F0-0A0D234021FC}"/>
              </a:ext>
            </a:extLst>
          </p:cNvPr>
          <p:cNvGrpSpPr/>
          <p:nvPr/>
        </p:nvGrpSpPr>
        <p:grpSpPr>
          <a:xfrm>
            <a:off x="6839212" y="3038916"/>
            <a:ext cx="1065960" cy="444240"/>
            <a:chOff x="6839212" y="3038916"/>
            <a:chExt cx="1065960" cy="44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5DD52547-D391-0258-4042-1286198761F2}"/>
                    </a:ext>
                  </a:extLst>
                </p14:cNvPr>
                <p14:cNvContentPartPr/>
                <p14:nvPr/>
              </p14:nvContentPartPr>
              <p14:xfrm>
                <a:off x="6839212" y="3169236"/>
                <a:ext cx="162360" cy="2840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5DD52547-D391-0258-4042-1286198761F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830212" y="3160596"/>
                  <a:ext cx="1800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6BA0EA0-4AE6-B696-CC3C-320AA280C368}"/>
                    </a:ext>
                  </a:extLst>
                </p14:cNvPr>
                <p14:cNvContentPartPr/>
                <p14:nvPr/>
              </p14:nvContentPartPr>
              <p14:xfrm>
                <a:off x="7084372" y="3308556"/>
                <a:ext cx="177480" cy="327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6BA0EA0-4AE6-B696-CC3C-320AA280C36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075732" y="3299556"/>
                  <a:ext cx="195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492B162-CC84-BCFE-7CB3-0BC08A6D7F59}"/>
                    </a:ext>
                  </a:extLst>
                </p14:cNvPr>
                <p14:cNvContentPartPr/>
                <p14:nvPr/>
              </p14:nvContentPartPr>
              <p14:xfrm>
                <a:off x="7381012" y="3168876"/>
                <a:ext cx="20880" cy="2343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492B162-CC84-BCFE-7CB3-0BC08A6D7F5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372012" y="3159876"/>
                  <a:ext cx="38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B61D54B-B8AD-36E2-EFBC-620670BC781F}"/>
                    </a:ext>
                  </a:extLst>
                </p14:cNvPr>
                <p14:cNvContentPartPr/>
                <p14:nvPr/>
              </p14:nvContentPartPr>
              <p14:xfrm>
                <a:off x="7531492" y="3329076"/>
                <a:ext cx="153720" cy="352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B61D54B-B8AD-36E2-EFBC-620670BC781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522852" y="3320436"/>
                  <a:ext cx="1713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E629436-D00A-5D72-4C19-BEEBA02D069A}"/>
                    </a:ext>
                  </a:extLst>
                </p14:cNvPr>
                <p14:cNvContentPartPr/>
                <p14:nvPr/>
              </p14:nvContentPartPr>
              <p14:xfrm>
                <a:off x="7766572" y="3158076"/>
                <a:ext cx="30600" cy="2401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AE629436-D00A-5D72-4C19-BEEBA02D069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757932" y="3149436"/>
                  <a:ext cx="4824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D8186F5-3F32-C7BB-698F-CD3A0565F289}"/>
                    </a:ext>
                  </a:extLst>
                </p14:cNvPr>
                <p14:cNvContentPartPr/>
                <p14:nvPr/>
              </p14:nvContentPartPr>
              <p14:xfrm>
                <a:off x="7645972" y="3038916"/>
                <a:ext cx="259200" cy="44424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D8186F5-3F32-C7BB-698F-CD3A0565F28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637332" y="3030276"/>
                  <a:ext cx="276840" cy="46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C49A0A27-9C44-FF1A-7657-C34442EF6786}"/>
              </a:ext>
            </a:extLst>
          </p:cNvPr>
          <p:cNvGrpSpPr/>
          <p:nvPr/>
        </p:nvGrpSpPr>
        <p:grpSpPr>
          <a:xfrm>
            <a:off x="5237572" y="1329636"/>
            <a:ext cx="784080" cy="480600"/>
            <a:chOff x="5237572" y="1329636"/>
            <a:chExt cx="784080" cy="48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A1A98EF-EB6E-9BFF-81A3-5E360183879D}"/>
                    </a:ext>
                  </a:extLst>
                </p14:cNvPr>
                <p14:cNvContentPartPr/>
                <p14:nvPr/>
              </p14:nvContentPartPr>
              <p14:xfrm>
                <a:off x="5341612" y="1449156"/>
                <a:ext cx="71640" cy="156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A1A98EF-EB6E-9BFF-81A3-5E360183879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332612" y="1440156"/>
                  <a:ext cx="89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7F356AD-22D8-D5EE-6124-776404FCEC40}"/>
                    </a:ext>
                  </a:extLst>
                </p14:cNvPr>
                <p14:cNvContentPartPr/>
                <p14:nvPr/>
              </p14:nvContentPartPr>
              <p14:xfrm>
                <a:off x="5336212" y="1329636"/>
                <a:ext cx="33120" cy="536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7F356AD-22D8-D5EE-6124-776404FCEC4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327212" y="1320996"/>
                  <a:ext cx="50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C58A23FC-266F-8A33-6C33-26E6BCB4E165}"/>
                    </a:ext>
                  </a:extLst>
                </p14:cNvPr>
                <p14:cNvContentPartPr/>
                <p14:nvPr/>
              </p14:nvContentPartPr>
              <p14:xfrm>
                <a:off x="5448172" y="1445196"/>
                <a:ext cx="166320" cy="107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C58A23FC-266F-8A33-6C33-26E6BCB4E16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439532" y="1436196"/>
                  <a:ext cx="183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39911F2-ED7F-C93D-2BE1-F6B06ADDF0D8}"/>
                    </a:ext>
                  </a:extLst>
                </p14:cNvPr>
                <p14:cNvContentPartPr/>
                <p14:nvPr/>
              </p14:nvContentPartPr>
              <p14:xfrm>
                <a:off x="5737612" y="1412436"/>
                <a:ext cx="158400" cy="2062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39911F2-ED7F-C93D-2BE1-F6B06ADDF0D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728612" y="1403436"/>
                  <a:ext cx="176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F4D8451-5AAD-5BD1-EB74-8DB455CB74C4}"/>
                    </a:ext>
                  </a:extLst>
                </p14:cNvPr>
                <p14:cNvContentPartPr/>
                <p14:nvPr/>
              </p14:nvContentPartPr>
              <p14:xfrm>
                <a:off x="5293372" y="1698276"/>
                <a:ext cx="716040" cy="59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F4D8451-5AAD-5BD1-EB74-8DB455CB74C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284372" y="1689636"/>
                  <a:ext cx="733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9CBE6E8-A235-E382-EFA4-46F768AB17AF}"/>
                    </a:ext>
                  </a:extLst>
                </p14:cNvPr>
                <p14:cNvContentPartPr/>
                <p14:nvPr/>
              </p14:nvContentPartPr>
              <p14:xfrm>
                <a:off x="5237572" y="1770636"/>
                <a:ext cx="784080" cy="396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9CBE6E8-A235-E382-EFA4-46F768AB17A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228932" y="1761636"/>
                  <a:ext cx="801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D880A93-004F-EF8C-8C8F-C67A7C48F4FE}"/>
                    </a:ext>
                  </a:extLst>
                </p14:cNvPr>
                <p14:cNvContentPartPr/>
                <p14:nvPr/>
              </p14:nvContentPartPr>
              <p14:xfrm>
                <a:off x="5712412" y="1382196"/>
                <a:ext cx="176400" cy="3074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D880A93-004F-EF8C-8C8F-C67A7C48F4F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703412" y="1373196"/>
                  <a:ext cx="194040" cy="32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0853DFE-48C8-77EF-1EB8-2363BBFB4DDD}"/>
              </a:ext>
            </a:extLst>
          </p:cNvPr>
          <p:cNvGrpSpPr/>
          <p:nvPr/>
        </p:nvGrpSpPr>
        <p:grpSpPr>
          <a:xfrm>
            <a:off x="5643652" y="3021636"/>
            <a:ext cx="973440" cy="382680"/>
            <a:chOff x="5643652" y="3021636"/>
            <a:chExt cx="973440" cy="38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4274126-90A2-0F41-BE64-9F0D217F097B}"/>
                    </a:ext>
                  </a:extLst>
                </p14:cNvPr>
                <p14:cNvContentPartPr/>
                <p14:nvPr/>
              </p14:nvContentPartPr>
              <p14:xfrm>
                <a:off x="5643652" y="3193356"/>
                <a:ext cx="167400" cy="2109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4274126-90A2-0F41-BE64-9F0D217F097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635012" y="3184356"/>
                  <a:ext cx="1850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8C9DF22-8824-5591-16B6-DDE506E13815}"/>
                    </a:ext>
                  </a:extLst>
                </p14:cNvPr>
                <p14:cNvContentPartPr/>
                <p14:nvPr/>
              </p14:nvContentPartPr>
              <p14:xfrm>
                <a:off x="5899612" y="3281916"/>
                <a:ext cx="160200" cy="61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8C9DF22-8824-5591-16B6-DDE506E1381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890612" y="3272916"/>
                  <a:ext cx="177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029D95B-6C48-83A2-CBA0-042F67DAD9D9}"/>
                    </a:ext>
                  </a:extLst>
                </p14:cNvPr>
                <p14:cNvContentPartPr/>
                <p14:nvPr/>
              </p14:nvContentPartPr>
              <p14:xfrm>
                <a:off x="6091492" y="3138276"/>
                <a:ext cx="97560" cy="2278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029D95B-6C48-83A2-CBA0-042F67DAD9D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082492" y="3129276"/>
                  <a:ext cx="1152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A6EC983-9D0F-FC00-0BCA-A0A8B24A96E8}"/>
                    </a:ext>
                  </a:extLst>
                </p14:cNvPr>
                <p14:cNvContentPartPr/>
                <p14:nvPr/>
              </p14:nvContentPartPr>
              <p14:xfrm>
                <a:off x="6199852" y="3274356"/>
                <a:ext cx="87840" cy="162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A6EC983-9D0F-FC00-0BCA-A0A8B24A96E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191212" y="3265356"/>
                  <a:ext cx="10548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1720EB7-C509-EF84-847A-5AD4C91C0D98}"/>
                    </a:ext>
                  </a:extLst>
                </p14:cNvPr>
                <p14:cNvContentPartPr/>
                <p14:nvPr/>
              </p14:nvContentPartPr>
              <p14:xfrm>
                <a:off x="6334492" y="3119916"/>
                <a:ext cx="156960" cy="20088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1720EB7-C509-EF84-847A-5AD4C91C0D9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325492" y="3111276"/>
                  <a:ext cx="1746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F16D457-3758-AD0A-3EAF-1E6614ECD2A5}"/>
                    </a:ext>
                  </a:extLst>
                </p14:cNvPr>
                <p14:cNvContentPartPr/>
                <p14:nvPr/>
              </p14:nvContentPartPr>
              <p14:xfrm>
                <a:off x="6386332" y="3021636"/>
                <a:ext cx="230760" cy="3754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F16D457-3758-AD0A-3EAF-1E6614ECD2A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377692" y="3012996"/>
                  <a:ext cx="248400" cy="39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3135DA64-3D1F-EC25-5367-014327CBC196}"/>
              </a:ext>
            </a:extLst>
          </p:cNvPr>
          <p:cNvGrpSpPr/>
          <p:nvPr/>
        </p:nvGrpSpPr>
        <p:grpSpPr>
          <a:xfrm>
            <a:off x="5784052" y="3870516"/>
            <a:ext cx="1965960" cy="783360"/>
            <a:chOff x="5784052" y="3870516"/>
            <a:chExt cx="1965960" cy="78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939463B-19FC-8A6E-992C-EEB920B0E126}"/>
                    </a:ext>
                  </a:extLst>
                </p14:cNvPr>
                <p14:cNvContentPartPr/>
                <p14:nvPr/>
              </p14:nvContentPartPr>
              <p14:xfrm>
                <a:off x="6130372" y="4226196"/>
                <a:ext cx="239040" cy="3182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939463B-19FC-8A6E-992C-EEB920B0E12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121732" y="4217196"/>
                  <a:ext cx="2566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5C75DF1-7C8C-07E5-897B-78B16DDBEECB}"/>
                    </a:ext>
                  </a:extLst>
                </p14:cNvPr>
                <p14:cNvContentPartPr/>
                <p14:nvPr/>
              </p14:nvContentPartPr>
              <p14:xfrm>
                <a:off x="6477412" y="4332396"/>
                <a:ext cx="237600" cy="2232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5C75DF1-7C8C-07E5-897B-78B16DDBEEC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468772" y="4323756"/>
                  <a:ext cx="255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EE03E98-603C-51F1-0E04-27F366BD68F6}"/>
                    </a:ext>
                  </a:extLst>
                </p14:cNvPr>
                <p14:cNvContentPartPr/>
                <p14:nvPr/>
              </p14:nvContentPartPr>
              <p14:xfrm>
                <a:off x="6823012" y="4132596"/>
                <a:ext cx="48600" cy="3351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EE03E98-603C-51F1-0E04-27F366BD68F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814012" y="4123596"/>
                  <a:ext cx="6624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81A3A98-DBBD-E6B6-35F7-3AA7E815437B}"/>
                    </a:ext>
                  </a:extLst>
                </p14:cNvPr>
                <p14:cNvContentPartPr/>
                <p14:nvPr/>
              </p14:nvContentPartPr>
              <p14:xfrm>
                <a:off x="7024972" y="4313676"/>
                <a:ext cx="174960" cy="23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81A3A98-DBBD-E6B6-35F7-3AA7E815437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016332" y="4305036"/>
                  <a:ext cx="1926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B54F7021-C94C-6EC0-D4E6-47555464A29F}"/>
                    </a:ext>
                  </a:extLst>
                </p14:cNvPr>
                <p14:cNvContentPartPr/>
                <p14:nvPr/>
              </p14:nvContentPartPr>
              <p14:xfrm>
                <a:off x="7376332" y="4134036"/>
                <a:ext cx="50040" cy="24264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B54F7021-C94C-6EC0-D4E6-47555464A29F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367692" y="4125396"/>
                  <a:ext cx="67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4F741E1-666B-3D7C-FBF9-ECD9CAFA4438}"/>
                    </a:ext>
                  </a:extLst>
                </p14:cNvPr>
                <p14:cNvContentPartPr/>
                <p14:nvPr/>
              </p14:nvContentPartPr>
              <p14:xfrm>
                <a:off x="7388572" y="3949356"/>
                <a:ext cx="12240" cy="468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4F741E1-666B-3D7C-FBF9-ECD9CAFA443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379932" y="3940356"/>
                  <a:ext cx="298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5D31EDB-4B26-B6B3-C671-10D21C400692}"/>
                    </a:ext>
                  </a:extLst>
                </p14:cNvPr>
                <p14:cNvContentPartPr/>
                <p14:nvPr/>
              </p14:nvContentPartPr>
              <p14:xfrm>
                <a:off x="5784052" y="4024236"/>
                <a:ext cx="582480" cy="6296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5D31EDB-4B26-B6B3-C671-10D21C40069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775412" y="4015236"/>
                  <a:ext cx="60012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1165FF5-B631-849E-4599-916369945B0A}"/>
                    </a:ext>
                  </a:extLst>
                </p14:cNvPr>
                <p14:cNvContentPartPr/>
                <p14:nvPr/>
              </p14:nvContentPartPr>
              <p14:xfrm>
                <a:off x="7167532" y="3870516"/>
                <a:ext cx="582480" cy="7077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1165FF5-B631-849E-4599-916369945B0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158892" y="3861516"/>
                  <a:ext cx="600120" cy="72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8B9B73EB-2E07-1AD3-591B-641E105B80AD}"/>
              </a:ext>
            </a:extLst>
          </p:cNvPr>
          <p:cNvGrpSpPr/>
          <p:nvPr/>
        </p:nvGrpSpPr>
        <p:grpSpPr>
          <a:xfrm>
            <a:off x="3192412" y="4128276"/>
            <a:ext cx="1798200" cy="725400"/>
            <a:chOff x="3192412" y="4128276"/>
            <a:chExt cx="1798200" cy="72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8464099-7C4C-279B-DFCA-BE21D1AEF4EB}"/>
                    </a:ext>
                  </a:extLst>
                </p14:cNvPr>
                <p14:cNvContentPartPr/>
                <p14:nvPr/>
              </p14:nvContentPartPr>
              <p14:xfrm>
                <a:off x="3192412" y="4363356"/>
                <a:ext cx="386280" cy="2624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8464099-7C4C-279B-DFCA-BE21D1AEF4E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3183772" y="4354716"/>
                  <a:ext cx="4039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C836464-EB00-A73B-ECBE-1C1DEDA75A0E}"/>
                    </a:ext>
                  </a:extLst>
                </p14:cNvPr>
                <p14:cNvContentPartPr/>
                <p14:nvPr/>
              </p14:nvContentPartPr>
              <p14:xfrm>
                <a:off x="3552052" y="4386396"/>
                <a:ext cx="444240" cy="2188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C836464-EB00-A73B-ECBE-1C1DEDA75A0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3543052" y="4377756"/>
                  <a:ext cx="4618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4B312A7-21A5-8A64-E77D-574F81130444}"/>
                    </a:ext>
                  </a:extLst>
                </p14:cNvPr>
                <p14:cNvContentPartPr/>
                <p14:nvPr/>
              </p14:nvContentPartPr>
              <p14:xfrm>
                <a:off x="3991612" y="4272636"/>
                <a:ext cx="246240" cy="34992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4B312A7-21A5-8A64-E77D-574F8113044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3982972" y="4263636"/>
                  <a:ext cx="2638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C586236-3284-5054-401C-7254566E34E0}"/>
                    </a:ext>
                  </a:extLst>
                </p14:cNvPr>
                <p14:cNvContentPartPr/>
                <p14:nvPr/>
              </p14:nvContentPartPr>
              <p14:xfrm>
                <a:off x="4346212" y="4150236"/>
                <a:ext cx="281160" cy="61596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C586236-3284-5054-401C-7254566E34E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337212" y="4141596"/>
                  <a:ext cx="29880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F2639155-F924-9972-D536-E36315165CE4}"/>
                    </a:ext>
                  </a:extLst>
                </p14:cNvPr>
                <p14:cNvContentPartPr/>
                <p14:nvPr/>
              </p14:nvContentPartPr>
              <p14:xfrm>
                <a:off x="4614412" y="4240956"/>
                <a:ext cx="178200" cy="2581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F2639155-F924-9972-D536-E36315165CE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605412" y="4231956"/>
                  <a:ext cx="1958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2CD2BC54-8335-BF94-44FD-4A47CBB11A1F}"/>
                    </a:ext>
                  </a:extLst>
                </p14:cNvPr>
                <p14:cNvContentPartPr/>
                <p14:nvPr/>
              </p14:nvContentPartPr>
              <p14:xfrm>
                <a:off x="4658692" y="4128276"/>
                <a:ext cx="331920" cy="7254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2CD2BC54-8335-BF94-44FD-4A47CBB11A1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649692" y="4119636"/>
                  <a:ext cx="349560" cy="74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7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7976082-F84D-B18B-A1DA-BEC8CE882100}"/>
                  </a:ext>
                </a:extLst>
              </p14:cNvPr>
              <p14:cNvContentPartPr/>
              <p14:nvPr/>
            </p14:nvContentPartPr>
            <p14:xfrm>
              <a:off x="5259172" y="4328436"/>
              <a:ext cx="239040" cy="4716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7976082-F84D-B18B-A1DA-BEC8CE882100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5250172" y="4319796"/>
                <a:ext cx="2566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9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88161C60-862A-1499-C092-38C429FC28BA}"/>
                  </a:ext>
                </a:extLst>
              </p14:cNvPr>
              <p14:cNvContentPartPr/>
              <p14:nvPr/>
            </p14:nvContentPartPr>
            <p14:xfrm>
              <a:off x="5300932" y="4543716"/>
              <a:ext cx="218520" cy="5508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88161C60-862A-1499-C092-38C429FC28BA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5291932" y="4535076"/>
                <a:ext cx="23616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1F57091-3E71-A960-FCEA-08AC5A953C75}"/>
              </a:ext>
            </a:extLst>
          </p:cNvPr>
          <p:cNvGrpSpPr/>
          <p:nvPr/>
        </p:nvGrpSpPr>
        <p:grpSpPr>
          <a:xfrm>
            <a:off x="5476972" y="3831996"/>
            <a:ext cx="514080" cy="214920"/>
            <a:chOff x="5476972" y="3831996"/>
            <a:chExt cx="514080" cy="21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079DBCD-A8E6-48A9-E282-81649D986CC3}"/>
                    </a:ext>
                  </a:extLst>
                </p14:cNvPr>
                <p14:cNvContentPartPr/>
                <p14:nvPr/>
              </p14:nvContentPartPr>
              <p14:xfrm>
                <a:off x="5476972" y="3850356"/>
                <a:ext cx="157320" cy="1965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079DBCD-A8E6-48A9-E282-81649D986CC3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467972" y="3841716"/>
                  <a:ext cx="174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C9CB5D1-3677-417A-0F72-AAF81ED67606}"/>
                    </a:ext>
                  </a:extLst>
                </p14:cNvPr>
                <p14:cNvContentPartPr/>
                <p14:nvPr/>
              </p14:nvContentPartPr>
              <p14:xfrm>
                <a:off x="5606572" y="3924156"/>
                <a:ext cx="168480" cy="889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C9CB5D1-3677-417A-0F72-AAF81ED6760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597932" y="3915156"/>
                  <a:ext cx="1861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B868F1F-8EB1-DB5B-54DA-3AA9C497D6DC}"/>
                    </a:ext>
                  </a:extLst>
                </p14:cNvPr>
                <p14:cNvContentPartPr/>
                <p14:nvPr/>
              </p14:nvContentPartPr>
              <p14:xfrm>
                <a:off x="5806372" y="3831996"/>
                <a:ext cx="184680" cy="1569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B868F1F-8EB1-DB5B-54DA-3AA9C497D6D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797372" y="3822996"/>
                  <a:ext cx="202320" cy="17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72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E258E-59B3-433D-7EC5-B8BD4B8B6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8A4384-0416-31ED-5FB7-53CB290B29B1}"/>
                  </a:ext>
                </a:extLst>
              </p14:cNvPr>
              <p14:cNvContentPartPr/>
              <p14:nvPr/>
            </p14:nvContentPartPr>
            <p14:xfrm>
              <a:off x="2516332" y="986556"/>
              <a:ext cx="30600" cy="22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8A4384-0416-31ED-5FB7-53CB290B29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7332" y="977556"/>
                <a:ext cx="4824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FB2AC3E-E354-F33A-5F9E-744518F0668F}"/>
                  </a:ext>
                </a:extLst>
              </p14:cNvPr>
              <p14:cNvContentPartPr/>
              <p14:nvPr/>
            </p14:nvContentPartPr>
            <p14:xfrm>
              <a:off x="3147772" y="935436"/>
              <a:ext cx="196920" cy="226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FB2AC3E-E354-F33A-5F9E-744518F066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38772" y="926796"/>
                <a:ext cx="2145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93CB898-84C8-FE58-6668-381E85DE67CD}"/>
                  </a:ext>
                </a:extLst>
              </p14:cNvPr>
              <p14:cNvContentPartPr/>
              <p14:nvPr/>
            </p14:nvContentPartPr>
            <p14:xfrm>
              <a:off x="5924812" y="901596"/>
              <a:ext cx="195120" cy="256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93CB898-84C8-FE58-6668-381E85DE67C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6172" y="892596"/>
                <a:ext cx="2127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08AA0E6-A18E-1A52-ED9C-D9250F511848}"/>
                  </a:ext>
                </a:extLst>
              </p14:cNvPr>
              <p14:cNvContentPartPr/>
              <p14:nvPr/>
            </p14:nvContentPartPr>
            <p14:xfrm>
              <a:off x="2336692" y="1396236"/>
              <a:ext cx="266760" cy="136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08AA0E6-A18E-1A52-ED9C-D9250F5118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27692" y="1387596"/>
                <a:ext cx="2844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DCBF9CF-0FE5-B2A1-ECCC-D5C02FBFC3CF}"/>
                  </a:ext>
                </a:extLst>
              </p14:cNvPr>
              <p14:cNvContentPartPr/>
              <p14:nvPr/>
            </p14:nvContentPartPr>
            <p14:xfrm>
              <a:off x="5940292" y="1378596"/>
              <a:ext cx="234360" cy="48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DCBF9CF-0FE5-B2A1-ECCC-D5C02FBFC3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31292" y="1369596"/>
                <a:ext cx="2520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4D17F3F-D577-BF89-8F65-1CCDF2E83513}"/>
                  </a:ext>
                </a:extLst>
              </p14:cNvPr>
              <p14:cNvContentPartPr/>
              <p14:nvPr/>
            </p14:nvContentPartPr>
            <p14:xfrm>
              <a:off x="2659612" y="2053596"/>
              <a:ext cx="146160" cy="215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4D17F3F-D577-BF89-8F65-1CCDF2E835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50612" y="2044596"/>
                <a:ext cx="1638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F488A86-DE5D-8460-5232-0B8823E17171}"/>
                  </a:ext>
                </a:extLst>
              </p14:cNvPr>
              <p14:cNvContentPartPr/>
              <p14:nvPr/>
            </p14:nvContentPartPr>
            <p14:xfrm>
              <a:off x="5883412" y="1899516"/>
              <a:ext cx="52920" cy="1947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F488A86-DE5D-8460-5232-0B8823E1717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874412" y="1890516"/>
                <a:ext cx="705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110E8E0-95D8-8E08-A118-240A285D36CE}"/>
                  </a:ext>
                </a:extLst>
              </p14:cNvPr>
              <p14:cNvContentPartPr/>
              <p14:nvPr/>
            </p14:nvContentPartPr>
            <p14:xfrm>
              <a:off x="2846452" y="2774676"/>
              <a:ext cx="128520" cy="223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110E8E0-95D8-8E08-A118-240A285D36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37452" y="2766036"/>
                <a:ext cx="1461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93CDDC3-1324-BED5-599B-E2317C0832BD}"/>
                  </a:ext>
                </a:extLst>
              </p14:cNvPr>
              <p14:cNvContentPartPr/>
              <p14:nvPr/>
            </p14:nvContentPartPr>
            <p14:xfrm>
              <a:off x="5205172" y="2273916"/>
              <a:ext cx="240480" cy="468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93CDDC3-1324-BED5-599B-E2317C0832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6532" y="2264916"/>
                <a:ext cx="2581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7971CA5-ECEC-7CA3-B1F8-5B538DF1C1B9}"/>
                  </a:ext>
                </a:extLst>
              </p14:cNvPr>
              <p14:cNvContentPartPr/>
              <p14:nvPr/>
            </p14:nvContentPartPr>
            <p14:xfrm>
              <a:off x="3354052" y="2380476"/>
              <a:ext cx="281520" cy="29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7971CA5-ECEC-7CA3-B1F8-5B538DF1C1B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45412" y="2371836"/>
                <a:ext cx="299160" cy="4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2F4E0DA-1869-92FC-2881-D002C683AA1A}"/>
              </a:ext>
            </a:extLst>
          </p:cNvPr>
          <p:cNvGrpSpPr/>
          <p:nvPr/>
        </p:nvGrpSpPr>
        <p:grpSpPr>
          <a:xfrm>
            <a:off x="3558172" y="2632476"/>
            <a:ext cx="278280" cy="293400"/>
            <a:chOff x="3558172" y="2632476"/>
            <a:chExt cx="27828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5E2273-6D06-F246-E2B7-9824C6300506}"/>
                    </a:ext>
                  </a:extLst>
                </p14:cNvPr>
                <p14:cNvContentPartPr/>
                <p14:nvPr/>
              </p14:nvContentPartPr>
              <p14:xfrm>
                <a:off x="3558172" y="2741196"/>
                <a:ext cx="100440" cy="184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5E2273-6D06-F246-E2B7-9824C630050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9532" y="2732196"/>
                  <a:ext cx="118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B69BCB1-D829-395E-B3BF-68AFBEF3DD9F}"/>
                    </a:ext>
                  </a:extLst>
                </p14:cNvPr>
                <p14:cNvContentPartPr/>
                <p14:nvPr/>
              </p14:nvContentPartPr>
              <p14:xfrm>
                <a:off x="3582292" y="2632476"/>
                <a:ext cx="254160" cy="74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B69BCB1-D829-395E-B3BF-68AFBEF3DD9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73292" y="2623836"/>
                  <a:ext cx="2718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FA2233-0B00-D5AB-8149-EC64234B0500}"/>
                    </a:ext>
                  </a:extLst>
                </p14:cNvPr>
                <p14:cNvContentPartPr/>
                <p14:nvPr/>
              </p14:nvContentPartPr>
              <p14:xfrm>
                <a:off x="3620092" y="2767116"/>
                <a:ext cx="6120" cy="12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FA2233-0B00-D5AB-8149-EC64234B05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11452" y="2758116"/>
                  <a:ext cx="2376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772A0AF-9708-BD4E-916B-513FD60AE314}"/>
                  </a:ext>
                </a:extLst>
              </p14:cNvPr>
              <p14:cNvContentPartPr/>
              <p14:nvPr/>
            </p14:nvContentPartPr>
            <p14:xfrm>
              <a:off x="4275652" y="2689356"/>
              <a:ext cx="185040" cy="2224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772A0AF-9708-BD4E-916B-513FD60AE3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66652" y="2680356"/>
                <a:ext cx="20268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5AAE341-2E55-6C42-97ED-10B5BC41B13F}"/>
                  </a:ext>
                </a:extLst>
              </p14:cNvPr>
              <p14:cNvContentPartPr/>
              <p14:nvPr/>
            </p14:nvContentPartPr>
            <p14:xfrm>
              <a:off x="4809172" y="2650116"/>
              <a:ext cx="154800" cy="2242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5AAE341-2E55-6C42-97ED-10B5BC41B13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00532" y="2641116"/>
                <a:ext cx="1724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EFE99A0-CEBE-7B91-49D8-AFAD7643C2DD}"/>
                  </a:ext>
                </a:extLst>
              </p14:cNvPr>
              <p14:cNvContentPartPr/>
              <p14:nvPr/>
            </p14:nvContentPartPr>
            <p14:xfrm>
              <a:off x="5323252" y="2637876"/>
              <a:ext cx="285480" cy="225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EFE99A0-CEBE-7B91-49D8-AFAD7643C2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14612" y="2628876"/>
                <a:ext cx="3031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E70AF09-A616-F1BB-79F0-E6D4361136FF}"/>
                  </a:ext>
                </a:extLst>
              </p14:cNvPr>
              <p14:cNvContentPartPr/>
              <p14:nvPr/>
            </p14:nvContentPartPr>
            <p14:xfrm>
              <a:off x="5986732" y="2594316"/>
              <a:ext cx="37800" cy="245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E70AF09-A616-F1BB-79F0-E6D4361136F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978092" y="2585676"/>
                <a:ext cx="554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0FB78A1-E922-D18A-EADD-6B18C148BEBC}"/>
                  </a:ext>
                </a:extLst>
              </p14:cNvPr>
              <p14:cNvContentPartPr/>
              <p14:nvPr/>
            </p14:nvContentPartPr>
            <p14:xfrm>
              <a:off x="3151372" y="3464796"/>
              <a:ext cx="198000" cy="244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0FB78A1-E922-D18A-EADD-6B18C148BEB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42372" y="3456156"/>
                <a:ext cx="21564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B8C2F67-B062-1CF6-BE41-2E8D5E454657}"/>
              </a:ext>
            </a:extLst>
          </p:cNvPr>
          <p:cNvGrpSpPr/>
          <p:nvPr/>
        </p:nvGrpSpPr>
        <p:grpSpPr>
          <a:xfrm>
            <a:off x="3619732" y="3443556"/>
            <a:ext cx="409680" cy="320400"/>
            <a:chOff x="3619732" y="3443556"/>
            <a:chExt cx="40968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39A3570-DFF5-FC85-8B0E-5A29602F0D13}"/>
                    </a:ext>
                  </a:extLst>
                </p14:cNvPr>
                <p14:cNvContentPartPr/>
                <p14:nvPr/>
              </p14:nvContentPartPr>
              <p14:xfrm>
                <a:off x="3619732" y="3481716"/>
                <a:ext cx="181440" cy="2822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39A3570-DFF5-FC85-8B0E-5A29602F0D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10732" y="3473076"/>
                  <a:ext cx="1990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E8B785-FE8E-945C-AFB2-720B156C9B92}"/>
                    </a:ext>
                  </a:extLst>
                </p14:cNvPr>
                <p14:cNvContentPartPr/>
                <p14:nvPr/>
              </p14:nvContentPartPr>
              <p14:xfrm>
                <a:off x="3682372" y="3443556"/>
                <a:ext cx="347040" cy="65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E8B785-FE8E-945C-AFB2-720B156C9B9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73372" y="3434556"/>
                  <a:ext cx="36468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0E6CE7D-0500-D0F4-D68D-B0D47E1267BB}"/>
                  </a:ext>
                </a:extLst>
              </p14:cNvPr>
              <p14:cNvContentPartPr/>
              <p14:nvPr/>
            </p14:nvContentPartPr>
            <p14:xfrm>
              <a:off x="4487692" y="3513396"/>
              <a:ext cx="172800" cy="1922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0E6CE7D-0500-D0F4-D68D-B0D47E1267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79052" y="3504756"/>
                <a:ext cx="19044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8D4F6C-BD2F-07DC-A947-1F47D966C79E}"/>
                  </a:ext>
                </a:extLst>
              </p14:cNvPr>
              <p14:cNvContentPartPr/>
              <p14:nvPr/>
            </p14:nvContentPartPr>
            <p14:xfrm>
              <a:off x="5095732" y="3488196"/>
              <a:ext cx="121680" cy="22680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8D4F6C-BD2F-07DC-A947-1F47D966C79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086732" y="3479556"/>
                <a:ext cx="1393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4B9F7AC-DC46-BC9F-DB46-72A8D2D571D8}"/>
                  </a:ext>
                </a:extLst>
              </p14:cNvPr>
              <p14:cNvContentPartPr/>
              <p14:nvPr/>
            </p14:nvContentPartPr>
            <p14:xfrm>
              <a:off x="5556892" y="3479916"/>
              <a:ext cx="380160" cy="2084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4B9F7AC-DC46-BC9F-DB46-72A8D2D571D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48252" y="3471276"/>
                <a:ext cx="3978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31C79AA-E046-E859-9F8F-12CB612955A2}"/>
                  </a:ext>
                </a:extLst>
              </p14:cNvPr>
              <p14:cNvContentPartPr/>
              <p14:nvPr/>
            </p14:nvContentPartPr>
            <p14:xfrm>
              <a:off x="6210292" y="3451836"/>
              <a:ext cx="28080" cy="198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31C79AA-E046-E859-9F8F-12CB612955A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201652" y="3442836"/>
                <a:ext cx="457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3986C1C-0B90-D101-9AF0-078B3D25BDCA}"/>
                  </a:ext>
                </a:extLst>
              </p14:cNvPr>
              <p14:cNvContentPartPr/>
              <p14:nvPr/>
            </p14:nvContentPartPr>
            <p14:xfrm>
              <a:off x="1624972" y="1040556"/>
              <a:ext cx="748440" cy="33040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3986C1C-0B90-D101-9AF0-078B3D25BDC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15972" y="1031916"/>
                <a:ext cx="766080" cy="33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82020BD-CA71-6FAD-367C-D058F64D9307}"/>
                  </a:ext>
                </a:extLst>
              </p14:cNvPr>
              <p14:cNvContentPartPr/>
              <p14:nvPr/>
            </p14:nvContentPartPr>
            <p14:xfrm>
              <a:off x="2332012" y="1398756"/>
              <a:ext cx="371160" cy="360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82020BD-CA71-6FAD-367C-D058F64D930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323372" y="1390116"/>
                <a:ext cx="3888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8E86297-0FCC-6C53-32D9-C269A07285CB}"/>
                  </a:ext>
                </a:extLst>
              </p14:cNvPr>
              <p14:cNvContentPartPr/>
              <p14:nvPr/>
            </p14:nvContentPartPr>
            <p14:xfrm>
              <a:off x="5874772" y="1380756"/>
              <a:ext cx="308160" cy="442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8E86297-0FCC-6C53-32D9-C269A07285C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66132" y="1371756"/>
                <a:ext cx="32580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70C6FAD-1382-644F-A548-74F2CC5AC76B}"/>
                  </a:ext>
                </a:extLst>
              </p14:cNvPr>
              <p14:cNvContentPartPr/>
              <p14:nvPr/>
            </p14:nvContentPartPr>
            <p14:xfrm>
              <a:off x="2618932" y="1388676"/>
              <a:ext cx="741600" cy="2041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70C6FAD-1382-644F-A548-74F2CC5AC76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09932" y="1380036"/>
                <a:ext cx="7592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72A6FEC-FE8D-BC72-49D1-6CC4A836848A}"/>
                  </a:ext>
                </a:extLst>
              </p14:cNvPr>
              <p14:cNvContentPartPr/>
              <p14:nvPr/>
            </p14:nvContentPartPr>
            <p14:xfrm>
              <a:off x="5206612" y="1406316"/>
              <a:ext cx="762120" cy="214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72A6FEC-FE8D-BC72-49D1-6CC4A836848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197972" y="1397676"/>
                <a:ext cx="77976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465B1E26-34D7-5EB0-D997-A82BB3974D2B}"/>
              </a:ext>
            </a:extLst>
          </p:cNvPr>
          <p:cNvGrpSpPr/>
          <p:nvPr/>
        </p:nvGrpSpPr>
        <p:grpSpPr>
          <a:xfrm>
            <a:off x="3291412" y="1995636"/>
            <a:ext cx="1032120" cy="487080"/>
            <a:chOff x="3291412" y="1995636"/>
            <a:chExt cx="103212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3634FD9-C422-1828-A5BB-54292AF43325}"/>
                    </a:ext>
                  </a:extLst>
                </p14:cNvPr>
                <p14:cNvContentPartPr/>
                <p14:nvPr/>
              </p14:nvContentPartPr>
              <p14:xfrm>
                <a:off x="3291412" y="2047476"/>
                <a:ext cx="299880" cy="178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3634FD9-C422-1828-A5BB-54292AF433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282412" y="2038836"/>
                  <a:ext cx="317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4102778-CB5D-622C-DDC6-371BD68A7D87}"/>
                    </a:ext>
                  </a:extLst>
                </p14:cNvPr>
                <p14:cNvContentPartPr/>
                <p14:nvPr/>
              </p14:nvContentPartPr>
              <p14:xfrm>
                <a:off x="4111852" y="1995636"/>
                <a:ext cx="211680" cy="216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4102778-CB5D-622C-DDC6-371BD68A7D8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03212" y="1986996"/>
                  <a:ext cx="2293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99A27FC-8269-E673-01AD-2291BD575077}"/>
                    </a:ext>
                  </a:extLst>
                </p14:cNvPr>
                <p14:cNvContentPartPr/>
                <p14:nvPr/>
              </p14:nvContentPartPr>
              <p14:xfrm>
                <a:off x="3508132" y="2307036"/>
                <a:ext cx="762480" cy="175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99A27FC-8269-E673-01AD-2291BD57507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499132" y="2298396"/>
                  <a:ext cx="78012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AA7FBFE-C48A-5DCA-AAEB-3B0D54300882}"/>
              </a:ext>
            </a:extLst>
          </p:cNvPr>
          <p:cNvGrpSpPr/>
          <p:nvPr/>
        </p:nvGrpSpPr>
        <p:grpSpPr>
          <a:xfrm>
            <a:off x="4778932" y="1907076"/>
            <a:ext cx="787320" cy="491040"/>
            <a:chOff x="4778932" y="1907076"/>
            <a:chExt cx="787320" cy="49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0BF774-1986-D856-DB40-45B784B2D252}"/>
                    </a:ext>
                  </a:extLst>
                </p14:cNvPr>
                <p14:cNvContentPartPr/>
                <p14:nvPr/>
              </p14:nvContentPartPr>
              <p14:xfrm>
                <a:off x="4778932" y="1907076"/>
                <a:ext cx="160560" cy="236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0BF774-1986-D856-DB40-45B784B2D25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769932" y="1898436"/>
                  <a:ext cx="178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9FEFB2-02E6-3C79-DEEA-B597935395DF}"/>
                    </a:ext>
                  </a:extLst>
                </p14:cNvPr>
                <p14:cNvContentPartPr/>
                <p14:nvPr/>
              </p14:nvContentPartPr>
              <p14:xfrm>
                <a:off x="5263132" y="1916436"/>
                <a:ext cx="117720" cy="2458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9FEFB2-02E6-3C79-DEEA-B597935395D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54132" y="1907436"/>
                  <a:ext cx="1353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8167CA1-C145-6F87-7B61-7EE9536FFF72}"/>
                    </a:ext>
                  </a:extLst>
                </p14:cNvPr>
                <p14:cNvContentPartPr/>
                <p14:nvPr/>
              </p14:nvContentPartPr>
              <p14:xfrm>
                <a:off x="5358172" y="1925436"/>
                <a:ext cx="208080" cy="47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8167CA1-C145-6F87-7B61-7EE9536FFF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349532" y="1916436"/>
                  <a:ext cx="2257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8335B58-AD5E-3A0A-FEAD-91CD0CD55120}"/>
                    </a:ext>
                  </a:extLst>
                </p14:cNvPr>
                <p14:cNvContentPartPr/>
                <p14:nvPr/>
              </p14:nvContentPartPr>
              <p14:xfrm>
                <a:off x="4888372" y="2277516"/>
                <a:ext cx="463680" cy="120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8335B58-AD5E-3A0A-FEAD-91CD0CD5512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79732" y="2268516"/>
                  <a:ext cx="48132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51CBDE8-AC33-6249-27A5-9D1C2E02E636}"/>
              </a:ext>
            </a:extLst>
          </p:cNvPr>
          <p:cNvGrpSpPr/>
          <p:nvPr/>
        </p:nvGrpSpPr>
        <p:grpSpPr>
          <a:xfrm>
            <a:off x="7148092" y="683076"/>
            <a:ext cx="3832920" cy="2701440"/>
            <a:chOff x="7148092" y="683076"/>
            <a:chExt cx="3832920" cy="270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B435FD3-EDCA-883E-3A8A-418D22F9F29D}"/>
                    </a:ext>
                  </a:extLst>
                </p14:cNvPr>
                <p14:cNvContentPartPr/>
                <p14:nvPr/>
              </p14:nvContentPartPr>
              <p14:xfrm>
                <a:off x="7879612" y="775596"/>
                <a:ext cx="63360" cy="286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B435FD3-EDCA-883E-3A8A-418D22F9F29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70972" y="766956"/>
                  <a:ext cx="810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22AF6C9-2F68-E66D-C80B-B1384F139470}"/>
                    </a:ext>
                  </a:extLst>
                </p14:cNvPr>
                <p14:cNvContentPartPr/>
                <p14:nvPr/>
              </p14:nvContentPartPr>
              <p14:xfrm>
                <a:off x="8635972" y="769476"/>
                <a:ext cx="395280" cy="259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22AF6C9-2F68-E66D-C80B-B1384F1394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27332" y="760476"/>
                  <a:ext cx="4129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5F35AD3-FD8B-744C-9F98-9C31195E9866}"/>
                    </a:ext>
                  </a:extLst>
                </p14:cNvPr>
                <p14:cNvContentPartPr/>
                <p14:nvPr/>
              </p14:nvContentPartPr>
              <p14:xfrm>
                <a:off x="9485932" y="742476"/>
                <a:ext cx="252000" cy="252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5F35AD3-FD8B-744C-9F98-9C31195E986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77292" y="733476"/>
                  <a:ext cx="26964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FBAB24D-71F8-85F4-EDC4-340D1C4D8D69}"/>
                    </a:ext>
                  </a:extLst>
                </p14:cNvPr>
                <p14:cNvContentPartPr/>
                <p14:nvPr/>
              </p14:nvContentPartPr>
              <p14:xfrm>
                <a:off x="10206292" y="759036"/>
                <a:ext cx="118440" cy="239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FBAB24D-71F8-85F4-EDC4-340D1C4D8D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97292" y="750036"/>
                  <a:ext cx="136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3E32A7F-8572-27F4-F588-24AD58F36265}"/>
                    </a:ext>
                  </a:extLst>
                </p14:cNvPr>
                <p14:cNvContentPartPr/>
                <p14:nvPr/>
              </p14:nvContentPartPr>
              <p14:xfrm>
                <a:off x="10627492" y="727716"/>
                <a:ext cx="106920" cy="3139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3E32A7F-8572-27F4-F588-24AD58F362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18852" y="719076"/>
                  <a:ext cx="1245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2B646C6-43F2-F9A0-297C-7E548B48CC6F}"/>
                    </a:ext>
                  </a:extLst>
                </p14:cNvPr>
                <p14:cNvContentPartPr/>
                <p14:nvPr/>
              </p14:nvContentPartPr>
              <p14:xfrm>
                <a:off x="10736572" y="683076"/>
                <a:ext cx="244440" cy="63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2B646C6-43F2-F9A0-297C-7E548B48CC6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27572" y="674076"/>
                  <a:ext cx="2620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FAE18A1-A721-DF46-63B3-CC1D5693C8F6}"/>
                    </a:ext>
                  </a:extLst>
                </p14:cNvPr>
                <p14:cNvContentPartPr/>
                <p14:nvPr/>
              </p14:nvContentPartPr>
              <p14:xfrm>
                <a:off x="8247892" y="2529876"/>
                <a:ext cx="144000" cy="319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FAE18A1-A721-DF46-63B3-CC1D5693C8F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39252" y="2521236"/>
                  <a:ext cx="16164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2FD8E68-B119-6E63-CEA7-DBC015ECB91D}"/>
                    </a:ext>
                  </a:extLst>
                </p14:cNvPr>
                <p14:cNvContentPartPr/>
                <p14:nvPr/>
              </p14:nvContentPartPr>
              <p14:xfrm>
                <a:off x="8292172" y="2494236"/>
                <a:ext cx="236880" cy="331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2FD8E68-B119-6E63-CEA7-DBC015ECB91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83172" y="2485236"/>
                  <a:ext cx="2545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4B0E53B-A58B-F8E4-34BA-120CC23D10EA}"/>
                    </a:ext>
                  </a:extLst>
                </p14:cNvPr>
                <p14:cNvContentPartPr/>
                <p14:nvPr/>
              </p14:nvContentPartPr>
              <p14:xfrm>
                <a:off x="8995612" y="2599356"/>
                <a:ext cx="196200" cy="2404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4B0E53B-A58B-F8E4-34BA-120CC23D10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86612" y="2590356"/>
                  <a:ext cx="213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F941D77-CAD6-B267-C311-E64FD6DCD142}"/>
                    </a:ext>
                  </a:extLst>
                </p14:cNvPr>
                <p14:cNvContentPartPr/>
                <p14:nvPr/>
              </p14:nvContentPartPr>
              <p14:xfrm>
                <a:off x="9655492" y="2566956"/>
                <a:ext cx="202320" cy="281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F941D77-CAD6-B267-C311-E64FD6DCD1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46852" y="2558316"/>
                  <a:ext cx="2199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223D43E-73D8-1888-8710-31EB969B48A9}"/>
                    </a:ext>
                  </a:extLst>
                </p14:cNvPr>
                <p14:cNvContentPartPr/>
                <p14:nvPr/>
              </p14:nvContentPartPr>
              <p14:xfrm>
                <a:off x="10141492" y="2584956"/>
                <a:ext cx="408240" cy="275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223D43E-73D8-1888-8710-31EB969B48A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32852" y="2576316"/>
                  <a:ext cx="425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06A4184-73C9-C5B6-C472-601B9E96BBE6}"/>
                    </a:ext>
                  </a:extLst>
                </p14:cNvPr>
                <p14:cNvContentPartPr/>
                <p14:nvPr/>
              </p14:nvContentPartPr>
              <p14:xfrm>
                <a:off x="10741612" y="2517636"/>
                <a:ext cx="11880" cy="285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06A4184-73C9-C5B6-C472-601B9E96BBE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732972" y="2508636"/>
                  <a:ext cx="295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8AECB1E-FE16-3F90-26C0-F93A5AB37C41}"/>
                    </a:ext>
                  </a:extLst>
                </p14:cNvPr>
                <p14:cNvContentPartPr/>
                <p14:nvPr/>
              </p14:nvContentPartPr>
              <p14:xfrm>
                <a:off x="7750372" y="1222716"/>
                <a:ext cx="419760" cy="39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8AECB1E-FE16-3F90-26C0-F93A5AB37C4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41372" y="1213716"/>
                  <a:ext cx="437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6B1EADA-D126-2DE9-E860-71846ACCBBFE}"/>
                    </a:ext>
                  </a:extLst>
                </p14:cNvPr>
                <p14:cNvContentPartPr/>
                <p14:nvPr/>
              </p14:nvContentPartPr>
              <p14:xfrm>
                <a:off x="8187772" y="1898796"/>
                <a:ext cx="99720" cy="249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6B1EADA-D126-2DE9-E860-71846ACCBB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178772" y="1890156"/>
                  <a:ext cx="117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61B1833-98DF-6080-2AF0-4C4325DDFDDB}"/>
                    </a:ext>
                  </a:extLst>
                </p14:cNvPr>
                <p14:cNvContentPartPr/>
                <p14:nvPr/>
              </p14:nvContentPartPr>
              <p14:xfrm>
                <a:off x="8342212" y="1749756"/>
                <a:ext cx="288720" cy="342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61B1833-98DF-6080-2AF0-4C4325DDFD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33212" y="1740756"/>
                  <a:ext cx="3063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EED270-CA52-6C78-0285-318E2C3AC010}"/>
                    </a:ext>
                  </a:extLst>
                </p14:cNvPr>
                <p14:cNvContentPartPr/>
                <p14:nvPr/>
              </p14:nvContentPartPr>
              <p14:xfrm>
                <a:off x="8937652" y="1851276"/>
                <a:ext cx="317880" cy="187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EED270-CA52-6C78-0285-318E2C3AC01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929012" y="1842276"/>
                  <a:ext cx="3355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417DA46-3D06-E967-793B-258BFE447406}"/>
                    </a:ext>
                  </a:extLst>
                </p14:cNvPr>
                <p14:cNvContentPartPr/>
                <p14:nvPr/>
              </p14:nvContentPartPr>
              <p14:xfrm>
                <a:off x="8057452" y="1276716"/>
                <a:ext cx="29160" cy="14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417DA46-3D06-E967-793B-258BFE44740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048812" y="1267716"/>
                  <a:ext cx="46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708F9DE-2811-5C1B-3CB5-A4BF9CFD9A3A}"/>
                    </a:ext>
                  </a:extLst>
                </p14:cNvPr>
                <p14:cNvContentPartPr/>
                <p14:nvPr/>
              </p14:nvContentPartPr>
              <p14:xfrm>
                <a:off x="8248612" y="2204076"/>
                <a:ext cx="21600" cy="15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708F9DE-2811-5C1B-3CB5-A4BF9CFD9A3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39972" y="2195076"/>
                  <a:ext cx="39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AC5295D-54A8-C699-137B-CD7E658ECE36}"/>
                    </a:ext>
                  </a:extLst>
                </p14:cNvPr>
                <p14:cNvContentPartPr/>
                <p14:nvPr/>
              </p14:nvContentPartPr>
              <p14:xfrm>
                <a:off x="8043052" y="1306596"/>
                <a:ext cx="1152360" cy="448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AC5295D-54A8-C699-137B-CD7E658ECE3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34052" y="1297596"/>
                  <a:ext cx="11700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D5F879-FDC1-1C60-329B-CA6ABA83C522}"/>
                    </a:ext>
                  </a:extLst>
                </p14:cNvPr>
                <p14:cNvContentPartPr/>
                <p14:nvPr/>
              </p14:nvContentPartPr>
              <p14:xfrm>
                <a:off x="10384492" y="1283916"/>
                <a:ext cx="378720" cy="435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D5F879-FDC1-1C60-329B-CA6ABA83C52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375492" y="1275276"/>
                  <a:ext cx="3963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70D8747-BE45-F944-96FB-2DAE441CEED4}"/>
                    </a:ext>
                  </a:extLst>
                </p14:cNvPr>
                <p14:cNvContentPartPr/>
                <p14:nvPr/>
              </p14:nvContentPartPr>
              <p14:xfrm>
                <a:off x="9566212" y="1754796"/>
                <a:ext cx="217800" cy="225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70D8747-BE45-F944-96FB-2DAE441CEED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57212" y="1745796"/>
                  <a:ext cx="235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C53B502-E695-D6C1-3807-573921A0E53B}"/>
                    </a:ext>
                  </a:extLst>
                </p14:cNvPr>
                <p14:cNvContentPartPr/>
                <p14:nvPr/>
              </p14:nvContentPartPr>
              <p14:xfrm>
                <a:off x="10117012" y="1753356"/>
                <a:ext cx="159840" cy="210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C53B502-E695-D6C1-3807-573921A0E53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08372" y="1744356"/>
                  <a:ext cx="177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484BD9-E371-B65D-54B1-FFD528A98EAF}"/>
                    </a:ext>
                  </a:extLst>
                </p14:cNvPr>
                <p14:cNvContentPartPr/>
                <p14:nvPr/>
              </p14:nvContentPartPr>
              <p14:xfrm>
                <a:off x="10770052" y="1755876"/>
                <a:ext cx="17640" cy="283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484BD9-E371-B65D-54B1-FFD528A98EA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761412" y="1747236"/>
                  <a:ext cx="3528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D26B6F6-934E-D566-15E1-68E690F04C23}"/>
                    </a:ext>
                  </a:extLst>
                </p14:cNvPr>
                <p14:cNvContentPartPr/>
                <p14:nvPr/>
              </p14:nvContentPartPr>
              <p14:xfrm>
                <a:off x="9959692" y="1242516"/>
                <a:ext cx="710640" cy="410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D26B6F6-934E-D566-15E1-68E690F04C2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50692" y="1233876"/>
                  <a:ext cx="72828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C610337-ECE7-915E-96BF-396723717F94}"/>
                    </a:ext>
                  </a:extLst>
                </p14:cNvPr>
                <p14:cNvContentPartPr/>
                <p14:nvPr/>
              </p14:nvContentPartPr>
              <p14:xfrm>
                <a:off x="9119812" y="2988876"/>
                <a:ext cx="302760" cy="7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C610337-ECE7-915E-96BF-396723717F9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10812" y="2980236"/>
                  <a:ext cx="320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B5D16FD-8410-1C7E-269E-E762869A8ACA}"/>
                    </a:ext>
                  </a:extLst>
                </p14:cNvPr>
                <p14:cNvContentPartPr/>
                <p14:nvPr/>
              </p14:nvContentPartPr>
              <p14:xfrm>
                <a:off x="10127092" y="2974836"/>
                <a:ext cx="270720" cy="244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B5D16FD-8410-1C7E-269E-E762869A8AC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18092" y="2965836"/>
                  <a:ext cx="2883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554A33D-563F-550B-ACF5-B1D54760D42B}"/>
                    </a:ext>
                  </a:extLst>
                </p14:cNvPr>
                <p14:cNvContentPartPr/>
                <p14:nvPr/>
              </p14:nvContentPartPr>
              <p14:xfrm>
                <a:off x="7148092" y="897276"/>
                <a:ext cx="524160" cy="24872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554A33D-563F-550B-ACF5-B1D54760D42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39452" y="888276"/>
                  <a:ext cx="541800" cy="250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704F260-7402-71DA-D7EA-FC98F2D477FB}"/>
              </a:ext>
            </a:extLst>
          </p:cNvPr>
          <p:cNvGrpSpPr/>
          <p:nvPr/>
        </p:nvGrpSpPr>
        <p:grpSpPr>
          <a:xfrm>
            <a:off x="2548372" y="1410996"/>
            <a:ext cx="1525680" cy="303840"/>
            <a:chOff x="2548372" y="1410996"/>
            <a:chExt cx="152568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263A753-90CA-DFAA-8E6E-C4B68E94A882}"/>
                    </a:ext>
                  </a:extLst>
                </p14:cNvPr>
                <p14:cNvContentPartPr/>
                <p14:nvPr/>
              </p14:nvContentPartPr>
              <p14:xfrm>
                <a:off x="2632612" y="1572276"/>
                <a:ext cx="17640" cy="1292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263A753-90CA-DFAA-8E6E-C4B68E94A88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23972" y="1563636"/>
                  <a:ext cx="35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35CEFFE-AC0C-054E-2CDB-4A24A2919BDD}"/>
                    </a:ext>
                  </a:extLst>
                </p14:cNvPr>
                <p14:cNvContentPartPr/>
                <p14:nvPr/>
              </p14:nvContentPartPr>
              <p14:xfrm>
                <a:off x="2578252" y="1463196"/>
                <a:ext cx="33840" cy="20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35CEFFE-AC0C-054E-2CDB-4A24A2919BD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69612" y="1454196"/>
                  <a:ext cx="514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1CD7D5A-DB23-0B2E-626A-589E5F665E46}"/>
                    </a:ext>
                  </a:extLst>
                </p14:cNvPr>
                <p14:cNvContentPartPr/>
                <p14:nvPr/>
              </p14:nvContentPartPr>
              <p14:xfrm>
                <a:off x="2548372" y="1473636"/>
                <a:ext cx="691200" cy="239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1CD7D5A-DB23-0B2E-626A-589E5F665E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39372" y="1464996"/>
                  <a:ext cx="708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FD6C0DD-F57F-CED2-4F83-CE77B5B075C0}"/>
                    </a:ext>
                  </a:extLst>
                </p14:cNvPr>
                <p14:cNvContentPartPr/>
                <p14:nvPr/>
              </p14:nvContentPartPr>
              <p14:xfrm>
                <a:off x="3309772" y="1512876"/>
                <a:ext cx="16200" cy="2019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FD6C0DD-F57F-CED2-4F83-CE77B5B075C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00772" y="1503876"/>
                  <a:ext cx="33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A9ABE26-200B-D3BA-E1FB-A968D8D63803}"/>
                    </a:ext>
                  </a:extLst>
                </p14:cNvPr>
                <p14:cNvContentPartPr/>
                <p14:nvPr/>
              </p14:nvContentPartPr>
              <p14:xfrm>
                <a:off x="3278092" y="1410996"/>
                <a:ext cx="190440" cy="363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A9ABE26-200B-D3BA-E1FB-A968D8D6380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69092" y="1402356"/>
                  <a:ext cx="208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2EC628C-1499-B266-BC08-B4015C223120}"/>
                    </a:ext>
                  </a:extLst>
                </p14:cNvPr>
                <p14:cNvContentPartPr/>
                <p14:nvPr/>
              </p14:nvContentPartPr>
              <p14:xfrm>
                <a:off x="3474292" y="1473636"/>
                <a:ext cx="92520" cy="192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2EC628C-1499-B266-BC08-B4015C22312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465292" y="1464996"/>
                  <a:ext cx="110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0C25F32-C6BA-95F1-D579-1C3D287CC5C5}"/>
                    </a:ext>
                  </a:extLst>
                </p14:cNvPr>
                <p14:cNvContentPartPr/>
                <p14:nvPr/>
              </p14:nvContentPartPr>
              <p14:xfrm>
                <a:off x="3555292" y="1437276"/>
                <a:ext cx="161280" cy="239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0C25F32-C6BA-95F1-D579-1C3D287CC5C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546292" y="1428276"/>
                  <a:ext cx="178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4D37F5A-7E9B-47CB-5275-0740A4A1DC2A}"/>
                    </a:ext>
                  </a:extLst>
                </p14:cNvPr>
                <p14:cNvContentPartPr/>
                <p14:nvPr/>
              </p14:nvContentPartPr>
              <p14:xfrm>
                <a:off x="3463852" y="1513956"/>
                <a:ext cx="610200" cy="133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4D37F5A-7E9B-47CB-5275-0740A4A1DC2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55212" y="1505316"/>
                  <a:ext cx="6278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7EC89BB-3602-BF1D-3CBC-823EB3D7D3F9}"/>
              </a:ext>
            </a:extLst>
          </p:cNvPr>
          <p:cNvGrpSpPr/>
          <p:nvPr/>
        </p:nvGrpSpPr>
        <p:grpSpPr>
          <a:xfrm>
            <a:off x="4643572" y="1426836"/>
            <a:ext cx="1335240" cy="317880"/>
            <a:chOff x="4643572" y="1426836"/>
            <a:chExt cx="1335240" cy="31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B6A9397-215F-96AF-07B9-94895A70A3E8}"/>
                    </a:ext>
                  </a:extLst>
                </p14:cNvPr>
                <p14:cNvContentPartPr/>
                <p14:nvPr/>
              </p14:nvContentPartPr>
              <p14:xfrm>
                <a:off x="5908972" y="1519716"/>
                <a:ext cx="67680" cy="1774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B6A9397-215F-96AF-07B9-94895A70A3E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00332" y="1510716"/>
                  <a:ext cx="85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DE097C9-615C-ABD4-6945-2FAED108C9A5}"/>
                    </a:ext>
                  </a:extLst>
                </p14:cNvPr>
                <p14:cNvContentPartPr/>
                <p14:nvPr/>
              </p14:nvContentPartPr>
              <p14:xfrm>
                <a:off x="5924812" y="1426836"/>
                <a:ext cx="54000" cy="936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DE097C9-615C-ABD4-6945-2FAED108C9A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16172" y="1418196"/>
                  <a:ext cx="716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00E68B6-1EBB-A36C-5FA5-0E61AE250091}"/>
                    </a:ext>
                  </a:extLst>
                </p14:cNvPr>
                <p14:cNvContentPartPr/>
                <p14:nvPr/>
              </p14:nvContentPartPr>
              <p14:xfrm>
                <a:off x="5227852" y="1518996"/>
                <a:ext cx="556200" cy="1159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00E68B6-1EBB-A36C-5FA5-0E61AE25009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19212" y="1509996"/>
                  <a:ext cx="573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8FE440F-1F44-99A7-1E7C-D4D0C894BCF5}"/>
                    </a:ext>
                  </a:extLst>
                </p14:cNvPr>
                <p14:cNvContentPartPr/>
                <p14:nvPr/>
              </p14:nvContentPartPr>
              <p14:xfrm>
                <a:off x="5113012" y="1525476"/>
                <a:ext cx="3960" cy="147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8FE440F-1F44-99A7-1E7C-D4D0C894BCF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104012" y="1516836"/>
                  <a:ext cx="21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4D0875E-8EC5-8F8A-2334-1E21C7B41335}"/>
                    </a:ext>
                  </a:extLst>
                </p14:cNvPr>
                <p14:cNvContentPartPr/>
                <p14:nvPr/>
              </p14:nvContentPartPr>
              <p14:xfrm>
                <a:off x="4967932" y="1498476"/>
                <a:ext cx="179280" cy="246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4D0875E-8EC5-8F8A-2334-1E21C7B4133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959292" y="1489836"/>
                  <a:ext cx="1969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CB558DF-85E5-F865-A514-980148C3BF7E}"/>
                    </a:ext>
                  </a:extLst>
                </p14:cNvPr>
                <p14:cNvContentPartPr/>
                <p14:nvPr/>
              </p14:nvContentPartPr>
              <p14:xfrm>
                <a:off x="5124532" y="1462116"/>
                <a:ext cx="83160" cy="34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CB558DF-85E5-F865-A514-980148C3BF7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115892" y="1453116"/>
                  <a:ext cx="100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0B29959-D333-CC4F-7811-2913A714C32C}"/>
                    </a:ext>
                  </a:extLst>
                </p14:cNvPr>
                <p14:cNvContentPartPr/>
                <p14:nvPr/>
              </p14:nvContentPartPr>
              <p14:xfrm>
                <a:off x="5283292" y="1657596"/>
                <a:ext cx="28440" cy="25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0B29959-D333-CC4F-7811-2913A714C32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74292" y="1648596"/>
                  <a:ext cx="46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17F2495-1936-95F3-1083-55DC7066BE80}"/>
                    </a:ext>
                  </a:extLst>
                </p14:cNvPr>
                <p14:cNvContentPartPr/>
                <p14:nvPr/>
              </p14:nvContentPartPr>
              <p14:xfrm>
                <a:off x="5379412" y="1518996"/>
                <a:ext cx="248040" cy="633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17F2495-1936-95F3-1083-55DC7066BE8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70772" y="1509996"/>
                  <a:ext cx="265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C3B8C3A-1285-64AD-21BA-20FB863A5630}"/>
                    </a:ext>
                  </a:extLst>
                </p14:cNvPr>
                <p14:cNvContentPartPr/>
                <p14:nvPr/>
              </p14:nvContentPartPr>
              <p14:xfrm>
                <a:off x="4643572" y="1548516"/>
                <a:ext cx="286560" cy="98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C3B8C3A-1285-64AD-21BA-20FB863A563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34932" y="1539876"/>
                  <a:ext cx="30420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947F70A-0C76-99B7-C698-D074BA972AC7}"/>
              </a:ext>
            </a:extLst>
          </p:cNvPr>
          <p:cNvGrpSpPr/>
          <p:nvPr/>
        </p:nvGrpSpPr>
        <p:grpSpPr>
          <a:xfrm>
            <a:off x="3751132" y="423156"/>
            <a:ext cx="1586880" cy="763200"/>
            <a:chOff x="3751132" y="423156"/>
            <a:chExt cx="1586880" cy="76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6F3397D-C7C5-27AD-FF5C-902145697CB9}"/>
                    </a:ext>
                  </a:extLst>
                </p14:cNvPr>
                <p14:cNvContentPartPr/>
                <p14:nvPr/>
              </p14:nvContentPartPr>
              <p14:xfrm>
                <a:off x="3860212" y="944436"/>
                <a:ext cx="240840" cy="222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6F3397D-C7C5-27AD-FF5C-902145697CB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51212" y="935436"/>
                  <a:ext cx="2584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A40D1A3-4B80-0E5C-56D4-CB592FA20F4A}"/>
                    </a:ext>
                  </a:extLst>
                </p14:cNvPr>
                <p14:cNvContentPartPr/>
                <p14:nvPr/>
              </p14:nvContentPartPr>
              <p14:xfrm>
                <a:off x="4600372" y="912036"/>
                <a:ext cx="125640" cy="209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A40D1A3-4B80-0E5C-56D4-CB592FA20F4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591372" y="903396"/>
                  <a:ext cx="143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44A9323-EDA0-5F7E-3DBE-176B189706DE}"/>
                    </a:ext>
                  </a:extLst>
                </p14:cNvPr>
                <p14:cNvContentPartPr/>
                <p14:nvPr/>
              </p14:nvContentPartPr>
              <p14:xfrm>
                <a:off x="5150812" y="928956"/>
                <a:ext cx="61920" cy="257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44A9323-EDA0-5F7E-3DBE-176B189706D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142172" y="920316"/>
                  <a:ext cx="795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F74C49D-EAD5-8DC8-0076-39DD093B45F9}"/>
                    </a:ext>
                  </a:extLst>
                </p14:cNvPr>
                <p14:cNvContentPartPr/>
                <p14:nvPr/>
              </p14:nvContentPartPr>
              <p14:xfrm>
                <a:off x="5139652" y="874956"/>
                <a:ext cx="198360" cy="83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F74C49D-EAD5-8DC8-0076-39DD093B45F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31012" y="866316"/>
                  <a:ext cx="2160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09C9AE1-B6EE-6794-9501-D9D0ABB683D9}"/>
                    </a:ext>
                  </a:extLst>
                </p14:cNvPr>
                <p14:cNvContentPartPr/>
                <p14:nvPr/>
              </p14:nvContentPartPr>
              <p14:xfrm>
                <a:off x="3751132" y="627276"/>
                <a:ext cx="32040" cy="1882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09C9AE1-B6EE-6794-9501-D9D0ABB683D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742132" y="618276"/>
                  <a:ext cx="49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6033596-ED73-7CEE-3B7A-40083A3B04E5}"/>
                    </a:ext>
                  </a:extLst>
                </p14:cNvPr>
                <p14:cNvContentPartPr/>
                <p14:nvPr/>
              </p14:nvContentPartPr>
              <p14:xfrm>
                <a:off x="3767692" y="471756"/>
                <a:ext cx="17280" cy="547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6033596-ED73-7CEE-3B7A-40083A3B04E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59052" y="462756"/>
                  <a:ext cx="34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AAB4557-7406-20FF-958C-DC3414202824}"/>
                    </a:ext>
                  </a:extLst>
                </p14:cNvPr>
                <p14:cNvContentPartPr/>
                <p14:nvPr/>
              </p14:nvContentPartPr>
              <p14:xfrm>
                <a:off x="4622332" y="609996"/>
                <a:ext cx="74520" cy="1857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AAB4557-7406-20FF-958C-DC341420282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613692" y="601356"/>
                  <a:ext cx="92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4D1C33-6537-BE0F-CF77-ECF4794972FB}"/>
                    </a:ext>
                  </a:extLst>
                </p14:cNvPr>
                <p14:cNvContentPartPr/>
                <p14:nvPr/>
              </p14:nvContentPartPr>
              <p14:xfrm>
                <a:off x="4633492" y="423156"/>
                <a:ext cx="39240" cy="64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4D1C33-6537-BE0F-CF77-ECF4794972F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24852" y="414516"/>
                  <a:ext cx="568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E453A30-289B-C81D-C5F9-9E0565C6824E}"/>
                    </a:ext>
                  </a:extLst>
                </p14:cNvPr>
                <p14:cNvContentPartPr/>
                <p14:nvPr/>
              </p14:nvContentPartPr>
              <p14:xfrm>
                <a:off x="4715212" y="566076"/>
                <a:ext cx="5040" cy="403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E453A30-289B-C81D-C5F9-9E0565C6824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706212" y="557076"/>
                  <a:ext cx="22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4CFAE62-B362-ECBB-12DA-FF1777126B9D}"/>
                    </a:ext>
                  </a:extLst>
                </p14:cNvPr>
                <p14:cNvContentPartPr/>
                <p14:nvPr/>
              </p14:nvContentPartPr>
              <p14:xfrm>
                <a:off x="3788212" y="816636"/>
                <a:ext cx="1431360" cy="262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4CFAE62-B362-ECBB-12DA-FF1777126B9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779572" y="807636"/>
                  <a:ext cx="1449000" cy="4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2095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C6BF4-B0ED-0A25-6BC3-E89A93223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F845306-0139-8B21-7622-14BD0AEED3A6}"/>
                  </a:ext>
                </a:extLst>
              </p14:cNvPr>
              <p14:cNvContentPartPr/>
              <p14:nvPr/>
            </p14:nvContentPartPr>
            <p14:xfrm>
              <a:off x="2426332" y="1276356"/>
              <a:ext cx="3240" cy="1605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F845306-0139-8B21-7622-14BD0AEED3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17692" y="1267356"/>
                <a:ext cx="208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0DC8281-3956-9D6E-E54E-3504187DD3E4}"/>
                  </a:ext>
                </a:extLst>
              </p14:cNvPr>
              <p14:cNvContentPartPr/>
              <p14:nvPr/>
            </p14:nvContentPartPr>
            <p14:xfrm>
              <a:off x="3173332" y="1272396"/>
              <a:ext cx="208080" cy="18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0DC8281-3956-9D6E-E54E-3504187DD3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64692" y="1263756"/>
                <a:ext cx="22572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C7E5D0-E7F0-7722-C43F-A7D5AE8988E2}"/>
                  </a:ext>
                </a:extLst>
              </p14:cNvPr>
              <p14:cNvContentPartPr/>
              <p14:nvPr/>
            </p14:nvContentPartPr>
            <p14:xfrm>
              <a:off x="4057492" y="1248636"/>
              <a:ext cx="197280" cy="20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C7E5D0-E7F0-7722-C43F-A7D5AE8988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8852" y="1239996"/>
                <a:ext cx="21492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1BE8EE-5E61-A74E-0B90-E0C025C60B43}"/>
                  </a:ext>
                </a:extLst>
              </p14:cNvPr>
              <p14:cNvContentPartPr/>
              <p14:nvPr/>
            </p14:nvContentPartPr>
            <p14:xfrm>
              <a:off x="4780012" y="1216596"/>
              <a:ext cx="182160" cy="183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1BE8EE-5E61-A74E-0B90-E0C025C60B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1012" y="1207956"/>
                <a:ext cx="199800" cy="20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A1BD45E2-D722-4753-E063-047B0DE7E5F6}"/>
              </a:ext>
            </a:extLst>
          </p:cNvPr>
          <p:cNvGrpSpPr/>
          <p:nvPr/>
        </p:nvGrpSpPr>
        <p:grpSpPr>
          <a:xfrm>
            <a:off x="5451052" y="1147116"/>
            <a:ext cx="316440" cy="311760"/>
            <a:chOff x="5451052" y="1147116"/>
            <a:chExt cx="316440" cy="31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9694F9E-104A-98EE-4C50-2019F6805FB5}"/>
                    </a:ext>
                  </a:extLst>
                </p14:cNvPr>
                <p14:cNvContentPartPr/>
                <p14:nvPr/>
              </p14:nvContentPartPr>
              <p14:xfrm>
                <a:off x="5451052" y="1202916"/>
                <a:ext cx="106200" cy="255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9694F9E-104A-98EE-4C50-2019F6805F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42052" y="1194276"/>
                  <a:ext cx="123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51CC03-63B5-79D1-F231-B77F485A3C4C}"/>
                    </a:ext>
                  </a:extLst>
                </p14:cNvPr>
                <p14:cNvContentPartPr/>
                <p14:nvPr/>
              </p14:nvContentPartPr>
              <p14:xfrm>
                <a:off x="5464012" y="1147116"/>
                <a:ext cx="303480" cy="30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151CC03-63B5-79D1-F231-B77F485A3C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55372" y="1138116"/>
                  <a:ext cx="32112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F934780-3B0A-D21F-2D79-F88706B12396}"/>
                  </a:ext>
                </a:extLst>
              </p14:cNvPr>
              <p14:cNvContentPartPr/>
              <p14:nvPr/>
            </p14:nvContentPartPr>
            <p14:xfrm>
              <a:off x="2403292" y="1780716"/>
              <a:ext cx="24480" cy="100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F934780-3B0A-D21F-2D79-F88706B123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94292" y="1771716"/>
                <a:ext cx="421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B761B2-A539-C4FC-1ADA-6F4FBFA4718E}"/>
                  </a:ext>
                </a:extLst>
              </p14:cNvPr>
              <p14:cNvContentPartPr/>
              <p14:nvPr/>
            </p14:nvContentPartPr>
            <p14:xfrm>
              <a:off x="2377372" y="1579116"/>
              <a:ext cx="14040" cy="59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B761B2-A539-C4FC-1ADA-6F4FBFA471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368372" y="1570476"/>
                <a:ext cx="316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5E2A3A-D618-1491-E7BA-DBDF53C996DC}"/>
                  </a:ext>
                </a:extLst>
              </p14:cNvPr>
              <p14:cNvContentPartPr/>
              <p14:nvPr/>
            </p14:nvContentPartPr>
            <p14:xfrm>
              <a:off x="5432332" y="1740396"/>
              <a:ext cx="140400" cy="164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5E2A3A-D618-1491-E7BA-DBDF53C996D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23692" y="1731756"/>
                <a:ext cx="15804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3A37794-47C2-2E00-AF1A-428611246892}"/>
                  </a:ext>
                </a:extLst>
              </p14:cNvPr>
              <p14:cNvContentPartPr/>
              <p14:nvPr/>
            </p14:nvContentPartPr>
            <p14:xfrm>
              <a:off x="5511172" y="1613316"/>
              <a:ext cx="12600" cy="48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3A37794-47C2-2E00-AF1A-4286112468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02532" y="1604316"/>
                <a:ext cx="30240" cy="66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18443D4-2CC5-987A-54BB-FB5E0FF57418}"/>
              </a:ext>
            </a:extLst>
          </p:cNvPr>
          <p:cNvGrpSpPr/>
          <p:nvPr/>
        </p:nvGrpSpPr>
        <p:grpSpPr>
          <a:xfrm>
            <a:off x="1676812" y="1765956"/>
            <a:ext cx="510120" cy="171360"/>
            <a:chOff x="1676812" y="1765956"/>
            <a:chExt cx="51012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B11987-77CF-B558-CCF1-77C7B546FDEA}"/>
                    </a:ext>
                  </a:extLst>
                </p14:cNvPr>
                <p14:cNvContentPartPr/>
                <p14:nvPr/>
              </p14:nvContentPartPr>
              <p14:xfrm>
                <a:off x="1676812" y="1765956"/>
                <a:ext cx="138240" cy="171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B11987-77CF-B558-CCF1-77C7B546FDE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68172" y="1757316"/>
                  <a:ext cx="155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6906A03-6BE5-3228-790E-4C3832D5B679}"/>
                    </a:ext>
                  </a:extLst>
                </p14:cNvPr>
                <p14:cNvContentPartPr/>
                <p14:nvPr/>
              </p14:nvContentPartPr>
              <p14:xfrm>
                <a:off x="1952932" y="1809876"/>
                <a:ext cx="136080" cy="38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6906A03-6BE5-3228-790E-4C3832D5B6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43932" y="1800876"/>
                  <a:ext cx="153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2043C85-3751-92DF-967A-2C29AD330655}"/>
                    </a:ext>
                  </a:extLst>
                </p14:cNvPr>
                <p14:cNvContentPartPr/>
                <p14:nvPr/>
              </p14:nvContentPartPr>
              <p14:xfrm>
                <a:off x="1975252" y="1872516"/>
                <a:ext cx="211680" cy="52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2043C85-3751-92DF-967A-2C29AD3306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66252" y="1863516"/>
                  <a:ext cx="22932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5459DE-4BA2-F23F-57A5-838B21DD4F94}"/>
              </a:ext>
            </a:extLst>
          </p:cNvPr>
          <p:cNvGrpSpPr/>
          <p:nvPr/>
        </p:nvGrpSpPr>
        <p:grpSpPr>
          <a:xfrm>
            <a:off x="5803852" y="1676316"/>
            <a:ext cx="858240" cy="227880"/>
            <a:chOff x="5803852" y="1676316"/>
            <a:chExt cx="85824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A408D47-5245-B0D1-C404-E16ACD794991}"/>
                    </a:ext>
                  </a:extLst>
                </p14:cNvPr>
                <p14:cNvContentPartPr/>
                <p14:nvPr/>
              </p14:nvContentPartPr>
              <p14:xfrm>
                <a:off x="5803852" y="1837596"/>
                <a:ext cx="117720" cy="417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A408D47-5245-B0D1-C404-E16ACD79499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95212" y="1828956"/>
                  <a:ext cx="135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34BE945-1640-C9DA-96B5-B6AB62DB404C}"/>
                    </a:ext>
                  </a:extLst>
                </p14:cNvPr>
                <p14:cNvContentPartPr/>
                <p14:nvPr/>
              </p14:nvContentPartPr>
              <p14:xfrm>
                <a:off x="5828692" y="1885116"/>
                <a:ext cx="80640" cy="19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34BE945-1640-C9DA-96B5-B6AB62DB40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20052" y="1876476"/>
                  <a:ext cx="98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5080132-A8EB-4DF1-1B08-C1D142EE0E46}"/>
                    </a:ext>
                  </a:extLst>
                </p14:cNvPr>
                <p14:cNvContentPartPr/>
                <p14:nvPr/>
              </p14:nvContentPartPr>
              <p14:xfrm>
                <a:off x="6050812" y="1707276"/>
                <a:ext cx="256320" cy="153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5080132-A8EB-4DF1-1B08-C1D142EE0E4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41812" y="1698276"/>
                  <a:ext cx="273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4139DD-1AF5-F7C7-09EE-0DE68AE6846B}"/>
                    </a:ext>
                  </a:extLst>
                </p14:cNvPr>
                <p14:cNvContentPartPr/>
                <p14:nvPr/>
              </p14:nvContentPartPr>
              <p14:xfrm>
                <a:off x="6398932" y="1773156"/>
                <a:ext cx="86400" cy="24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4139DD-1AF5-F7C7-09EE-0DE68AE684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89932" y="1764516"/>
                  <a:ext cx="104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43D6A55-34A6-7581-9894-E6CA3E0ABA73}"/>
                    </a:ext>
                  </a:extLst>
                </p14:cNvPr>
                <p14:cNvContentPartPr/>
                <p14:nvPr/>
              </p14:nvContentPartPr>
              <p14:xfrm>
                <a:off x="6562372" y="1676316"/>
                <a:ext cx="99720" cy="162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43D6A55-34A6-7581-9894-E6CA3E0ABA7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53732" y="1667676"/>
                  <a:ext cx="11736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F8E703-4507-2BE0-A7C4-266AAB631FC5}"/>
              </a:ext>
            </a:extLst>
          </p:cNvPr>
          <p:cNvGrpSpPr/>
          <p:nvPr/>
        </p:nvGrpSpPr>
        <p:grpSpPr>
          <a:xfrm>
            <a:off x="2396092" y="2511516"/>
            <a:ext cx="193320" cy="322560"/>
            <a:chOff x="2396092" y="2511516"/>
            <a:chExt cx="193320" cy="32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BBF7EC1-0D4A-2374-B5D3-B9B4F405A629}"/>
                    </a:ext>
                  </a:extLst>
                </p14:cNvPr>
                <p14:cNvContentPartPr/>
                <p14:nvPr/>
              </p14:nvContentPartPr>
              <p14:xfrm>
                <a:off x="2432092" y="2546076"/>
                <a:ext cx="109080" cy="288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BF7EC1-0D4A-2374-B5D3-B9B4F405A62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23452" y="2537436"/>
                  <a:ext cx="1267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CC2C257-B473-0A3B-07C6-BD270543204E}"/>
                    </a:ext>
                  </a:extLst>
                </p14:cNvPr>
                <p14:cNvContentPartPr/>
                <p14:nvPr/>
              </p14:nvContentPartPr>
              <p14:xfrm>
                <a:off x="2396092" y="2511516"/>
                <a:ext cx="193320" cy="860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CC2C257-B473-0A3B-07C6-BD27054320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87092" y="2502516"/>
                  <a:ext cx="21096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179A73C-32E1-93D4-ECD2-07D694F67251}"/>
                  </a:ext>
                </a:extLst>
              </p14:cNvPr>
              <p14:cNvContentPartPr/>
              <p14:nvPr/>
            </p14:nvContentPartPr>
            <p14:xfrm>
              <a:off x="3327412" y="2514756"/>
              <a:ext cx="282240" cy="2102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179A73C-32E1-93D4-ECD2-07D694F6725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18772" y="2506116"/>
                <a:ext cx="2998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0CC2D49-2F15-8DE5-8211-2C54B83B02B5}"/>
                  </a:ext>
                </a:extLst>
              </p14:cNvPr>
              <p14:cNvContentPartPr/>
              <p14:nvPr/>
            </p14:nvContentPartPr>
            <p14:xfrm>
              <a:off x="4184572" y="2451396"/>
              <a:ext cx="236880" cy="2620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0CC2D49-2F15-8DE5-8211-2C54B83B02B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75932" y="2442396"/>
                <a:ext cx="2545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2F33E93-3E9E-71E2-BAB0-26F9731D4FD8}"/>
                  </a:ext>
                </a:extLst>
              </p14:cNvPr>
              <p14:cNvContentPartPr/>
              <p14:nvPr/>
            </p14:nvContentPartPr>
            <p14:xfrm>
              <a:off x="4889452" y="2426196"/>
              <a:ext cx="171000" cy="176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2F33E93-3E9E-71E2-BAB0-26F9731D4FD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880452" y="2417556"/>
                <a:ext cx="1886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CF01EDB-8ECC-3DD8-88AF-92E927E0EA5F}"/>
                  </a:ext>
                </a:extLst>
              </p14:cNvPr>
              <p14:cNvContentPartPr/>
              <p14:nvPr/>
            </p14:nvContentPartPr>
            <p14:xfrm>
              <a:off x="5480932" y="2433036"/>
              <a:ext cx="74160" cy="243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CF01EDB-8ECC-3DD8-88AF-92E927E0EA5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71932" y="2424396"/>
                <a:ext cx="91800" cy="26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E179B34-C5DE-E0D2-D115-8D67D2273921}"/>
              </a:ext>
            </a:extLst>
          </p:cNvPr>
          <p:cNvGrpSpPr/>
          <p:nvPr/>
        </p:nvGrpSpPr>
        <p:grpSpPr>
          <a:xfrm>
            <a:off x="3410932" y="2906076"/>
            <a:ext cx="49320" cy="262800"/>
            <a:chOff x="3410932" y="2906076"/>
            <a:chExt cx="4932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1A14629-0A21-05D2-0514-C9278C2920A6}"/>
                    </a:ext>
                  </a:extLst>
                </p14:cNvPr>
                <p14:cNvContentPartPr/>
                <p14:nvPr/>
              </p14:nvContentPartPr>
              <p14:xfrm>
                <a:off x="3428212" y="3024516"/>
                <a:ext cx="32040" cy="144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1A14629-0A21-05D2-0514-C9278C2920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419572" y="3015516"/>
                  <a:ext cx="496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0891D3-2BAF-BD58-8278-D6587317E013}"/>
                    </a:ext>
                  </a:extLst>
                </p14:cNvPr>
                <p14:cNvContentPartPr/>
                <p14:nvPr/>
              </p14:nvContentPartPr>
              <p14:xfrm>
                <a:off x="3410932" y="2906076"/>
                <a:ext cx="14760" cy="35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0891D3-2BAF-BD58-8278-D6587317E01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402292" y="2897076"/>
                  <a:ext cx="3240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225C176-1D75-905F-AAE4-FA3C85E23032}"/>
              </a:ext>
            </a:extLst>
          </p:cNvPr>
          <p:cNvGrpSpPr/>
          <p:nvPr/>
        </p:nvGrpSpPr>
        <p:grpSpPr>
          <a:xfrm>
            <a:off x="5024812" y="2840556"/>
            <a:ext cx="72720" cy="247320"/>
            <a:chOff x="5024812" y="2840556"/>
            <a:chExt cx="72720" cy="24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9D37C6-9EDE-C1E8-45E3-239E4CE49605}"/>
                    </a:ext>
                  </a:extLst>
                </p14:cNvPr>
                <p14:cNvContentPartPr/>
                <p14:nvPr/>
              </p14:nvContentPartPr>
              <p14:xfrm>
                <a:off x="5024812" y="2937036"/>
                <a:ext cx="72720" cy="150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9D37C6-9EDE-C1E8-45E3-239E4CE496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15812" y="2928396"/>
                  <a:ext cx="90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FDEDAEF-D0BF-1629-4712-E58506F4598E}"/>
                    </a:ext>
                  </a:extLst>
                </p14:cNvPr>
                <p14:cNvContentPartPr/>
                <p14:nvPr/>
              </p14:nvContentPartPr>
              <p14:xfrm>
                <a:off x="5080252" y="2840556"/>
                <a:ext cx="14400" cy="18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FDEDAEF-D0BF-1629-4712-E58506F459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71612" y="2831556"/>
                  <a:ext cx="3204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F6D6DCC-6680-5011-950A-23965308DA8D}"/>
              </a:ext>
            </a:extLst>
          </p:cNvPr>
          <p:cNvGrpSpPr/>
          <p:nvPr/>
        </p:nvGrpSpPr>
        <p:grpSpPr>
          <a:xfrm>
            <a:off x="2757532" y="3905436"/>
            <a:ext cx="271080" cy="338760"/>
            <a:chOff x="2757532" y="3905436"/>
            <a:chExt cx="27108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2D5E72-7E4D-6552-3FAD-79B5CCE9B4F2}"/>
                    </a:ext>
                  </a:extLst>
                </p14:cNvPr>
                <p14:cNvContentPartPr/>
                <p14:nvPr/>
              </p14:nvContentPartPr>
              <p14:xfrm>
                <a:off x="2757532" y="3974916"/>
                <a:ext cx="156960" cy="269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2D5E72-7E4D-6552-3FAD-79B5CCE9B4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48892" y="3965916"/>
                  <a:ext cx="1746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8FA6363-B91A-CF24-FD5E-3A0B7EDE4C22}"/>
                    </a:ext>
                  </a:extLst>
                </p14:cNvPr>
                <p14:cNvContentPartPr/>
                <p14:nvPr/>
              </p14:nvContentPartPr>
              <p14:xfrm>
                <a:off x="2769412" y="3905436"/>
                <a:ext cx="259200" cy="83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8FA6363-B91A-CF24-FD5E-3A0B7EDE4C2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60412" y="3896436"/>
                  <a:ext cx="27684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898C337-56CD-6C51-D50A-DF37BFFBE7AC}"/>
                  </a:ext>
                </a:extLst>
              </p14:cNvPr>
              <p14:cNvContentPartPr/>
              <p14:nvPr/>
            </p14:nvContentPartPr>
            <p14:xfrm>
              <a:off x="3583012" y="3900756"/>
              <a:ext cx="271080" cy="2638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898C337-56CD-6C51-D50A-DF37BFFBE7A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74372" y="3891756"/>
                <a:ext cx="2887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9AB3BFD-D315-8E35-359F-277B3E341F31}"/>
                  </a:ext>
                </a:extLst>
              </p14:cNvPr>
              <p14:cNvContentPartPr/>
              <p14:nvPr/>
            </p14:nvContentPartPr>
            <p14:xfrm>
              <a:off x="4417492" y="3838116"/>
              <a:ext cx="199440" cy="275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9AB3BFD-D315-8E35-359F-277B3E341F3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408852" y="3829476"/>
                <a:ext cx="2170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3CB30B8-2A3D-E4BA-3F1F-7596DDB99E57}"/>
                  </a:ext>
                </a:extLst>
              </p14:cNvPr>
              <p14:cNvContentPartPr/>
              <p14:nvPr/>
            </p14:nvContentPartPr>
            <p14:xfrm>
              <a:off x="5075932" y="3879156"/>
              <a:ext cx="467280" cy="2188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3CB30B8-2A3D-E4BA-3F1F-7596DDB99E5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066932" y="3870156"/>
                <a:ext cx="4849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1CF6BD4-AA17-A5A7-E191-A8110562C6B1}"/>
                  </a:ext>
                </a:extLst>
              </p14:cNvPr>
              <p14:cNvContentPartPr/>
              <p14:nvPr/>
            </p14:nvContentPartPr>
            <p14:xfrm>
              <a:off x="5924092" y="3723636"/>
              <a:ext cx="15480" cy="3747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1CF6BD4-AA17-A5A7-E191-A8110562C6B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15452" y="3714636"/>
                <a:ext cx="33120" cy="39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996DF913-8FD5-619B-AF19-56922C2E0568}"/>
              </a:ext>
            </a:extLst>
          </p:cNvPr>
          <p:cNvGrpSpPr/>
          <p:nvPr/>
        </p:nvGrpSpPr>
        <p:grpSpPr>
          <a:xfrm>
            <a:off x="4487692" y="4285236"/>
            <a:ext cx="218160" cy="415800"/>
            <a:chOff x="4487692" y="4285236"/>
            <a:chExt cx="218160" cy="4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370C66-CC58-E31B-F91C-7F5842A3ED19}"/>
                    </a:ext>
                  </a:extLst>
                </p14:cNvPr>
                <p14:cNvContentPartPr/>
                <p14:nvPr/>
              </p14:nvContentPartPr>
              <p14:xfrm>
                <a:off x="4487692" y="4512396"/>
                <a:ext cx="38520" cy="148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370C66-CC58-E31B-F91C-7F5842A3ED1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79052" y="4503396"/>
                  <a:ext cx="561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B0F3DA4-65CA-291D-76C7-7BFAAE54A90C}"/>
                    </a:ext>
                  </a:extLst>
                </p14:cNvPr>
                <p14:cNvContentPartPr/>
                <p14:nvPr/>
              </p14:nvContentPartPr>
              <p14:xfrm>
                <a:off x="4508212" y="4285236"/>
                <a:ext cx="14400" cy="63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B0F3DA4-65CA-291D-76C7-7BFAAE54A90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99572" y="4276596"/>
                  <a:ext cx="32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BEABCEA-08D0-BCD6-FC54-AB98BD34AFD5}"/>
                    </a:ext>
                  </a:extLst>
                </p14:cNvPr>
                <p14:cNvContentPartPr/>
                <p14:nvPr/>
              </p14:nvContentPartPr>
              <p14:xfrm>
                <a:off x="4647172" y="4504836"/>
                <a:ext cx="58680" cy="196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BEABCEA-08D0-BCD6-FC54-AB98BD34AF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38172" y="4495836"/>
                  <a:ext cx="763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D659CA7-62F9-FCF5-C2E7-4B8820976BD1}"/>
                    </a:ext>
                  </a:extLst>
                </p14:cNvPr>
                <p14:cNvContentPartPr/>
                <p14:nvPr/>
              </p14:nvContentPartPr>
              <p14:xfrm>
                <a:off x="4663732" y="4346796"/>
                <a:ext cx="6120" cy="76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D659CA7-62F9-FCF5-C2E7-4B8820976BD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655092" y="4337796"/>
                  <a:ext cx="23760" cy="9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6BBA56F-CA9B-6D24-DC09-9BAE9F2A063F}"/>
              </a:ext>
            </a:extLst>
          </p:cNvPr>
          <p:cNvGrpSpPr/>
          <p:nvPr/>
        </p:nvGrpSpPr>
        <p:grpSpPr>
          <a:xfrm>
            <a:off x="2957332" y="4983276"/>
            <a:ext cx="270360" cy="377640"/>
            <a:chOff x="2957332" y="4983276"/>
            <a:chExt cx="27036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B3ADD56-0FAA-96F6-E041-A76AE0456818}"/>
                    </a:ext>
                  </a:extLst>
                </p14:cNvPr>
                <p14:cNvContentPartPr/>
                <p14:nvPr/>
              </p14:nvContentPartPr>
              <p14:xfrm>
                <a:off x="2957332" y="5082636"/>
                <a:ext cx="144720" cy="278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B3ADD56-0FAA-96F6-E041-A76AE045681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48332" y="5073996"/>
                  <a:ext cx="1623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C01EEFA-9D21-4BA9-AC2D-D636F726F266}"/>
                    </a:ext>
                  </a:extLst>
                </p14:cNvPr>
                <p14:cNvContentPartPr/>
                <p14:nvPr/>
              </p14:nvContentPartPr>
              <p14:xfrm>
                <a:off x="2996572" y="4983276"/>
                <a:ext cx="231120" cy="83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C01EEFA-9D21-4BA9-AC2D-D636F726F2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87572" y="4974636"/>
                  <a:ext cx="24876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B57F5B9-80E4-68F2-6C77-9530F22D1710}"/>
              </a:ext>
            </a:extLst>
          </p:cNvPr>
          <p:cNvGrpSpPr/>
          <p:nvPr/>
        </p:nvGrpSpPr>
        <p:grpSpPr>
          <a:xfrm>
            <a:off x="3870652" y="5031156"/>
            <a:ext cx="251280" cy="238680"/>
            <a:chOff x="3870652" y="5031156"/>
            <a:chExt cx="251280" cy="23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D93EBD4-E480-4FD2-95E9-FB8F7D3BFDCC}"/>
                    </a:ext>
                  </a:extLst>
                </p14:cNvPr>
                <p14:cNvContentPartPr/>
                <p14:nvPr/>
              </p14:nvContentPartPr>
              <p14:xfrm>
                <a:off x="3964252" y="5138796"/>
                <a:ext cx="4680" cy="13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D93EBD4-E480-4FD2-95E9-FB8F7D3BFD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55612" y="5129796"/>
                  <a:ext cx="22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0E0140-1F20-5083-6907-6BE97488F187}"/>
                    </a:ext>
                  </a:extLst>
                </p14:cNvPr>
                <p14:cNvContentPartPr/>
                <p14:nvPr/>
              </p14:nvContentPartPr>
              <p14:xfrm>
                <a:off x="3870652" y="5031156"/>
                <a:ext cx="251280" cy="238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0E0140-1F20-5083-6907-6BE97488F18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62012" y="5022516"/>
                  <a:ext cx="26892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6357D19-A4CD-E782-936F-656A62B57F19}"/>
              </a:ext>
            </a:extLst>
          </p:cNvPr>
          <p:cNvGrpSpPr/>
          <p:nvPr/>
        </p:nvGrpSpPr>
        <p:grpSpPr>
          <a:xfrm>
            <a:off x="4599292" y="5010636"/>
            <a:ext cx="249120" cy="300240"/>
            <a:chOff x="4599292" y="5010636"/>
            <a:chExt cx="24912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8CB500C-ED32-B938-28A5-39F3743E008A}"/>
                    </a:ext>
                  </a:extLst>
                </p14:cNvPr>
                <p14:cNvContentPartPr/>
                <p14:nvPr/>
              </p14:nvContentPartPr>
              <p14:xfrm>
                <a:off x="4599292" y="5010636"/>
                <a:ext cx="27000" cy="64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8CB500C-ED32-B938-28A5-39F3743E008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90292" y="5001996"/>
                  <a:ext cx="446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1A956DC-0A50-74EC-871B-37FC6937C3C4}"/>
                    </a:ext>
                  </a:extLst>
                </p14:cNvPr>
                <p14:cNvContentPartPr/>
                <p14:nvPr/>
              </p14:nvContentPartPr>
              <p14:xfrm>
                <a:off x="4641772" y="5039076"/>
                <a:ext cx="206640" cy="271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1A956DC-0A50-74EC-871B-37FC6937C3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33132" y="5030076"/>
                  <a:ext cx="224280" cy="28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EA80B9F-C061-61A5-A83F-53F6D6A02009}"/>
                  </a:ext>
                </a:extLst>
              </p14:cNvPr>
              <p14:cNvContentPartPr/>
              <p14:nvPr/>
            </p14:nvContentPartPr>
            <p14:xfrm>
              <a:off x="5289772" y="4991556"/>
              <a:ext cx="431280" cy="2462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EA80B9F-C061-61A5-A83F-53F6D6A0200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280772" y="4982916"/>
                <a:ext cx="4489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87AE6D5-C436-52C2-FCD1-0E0E70631774}"/>
                  </a:ext>
                </a:extLst>
              </p14:cNvPr>
              <p14:cNvContentPartPr/>
              <p14:nvPr/>
            </p14:nvContentPartPr>
            <p14:xfrm>
              <a:off x="6133612" y="4831356"/>
              <a:ext cx="39960" cy="35856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87AE6D5-C436-52C2-FCD1-0E0E7063177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124972" y="4822716"/>
                <a:ext cx="57600" cy="37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D25E3379-F60A-4C2B-4B3C-6DCE4F7626C2}"/>
              </a:ext>
            </a:extLst>
          </p:cNvPr>
          <p:cNvGrpSpPr/>
          <p:nvPr/>
        </p:nvGrpSpPr>
        <p:grpSpPr>
          <a:xfrm>
            <a:off x="4103212" y="5399796"/>
            <a:ext cx="155880" cy="384120"/>
            <a:chOff x="4103212" y="5399796"/>
            <a:chExt cx="155880" cy="384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FE27E1-43C3-CACB-B107-492FFE9BD4A0}"/>
                    </a:ext>
                  </a:extLst>
                </p14:cNvPr>
                <p14:cNvContentPartPr/>
                <p14:nvPr/>
              </p14:nvContentPartPr>
              <p14:xfrm>
                <a:off x="4103212" y="5528316"/>
                <a:ext cx="155880" cy="255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FE27E1-43C3-CACB-B107-492FFE9BD4A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094212" y="5519316"/>
                  <a:ext cx="173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45C3B3A-710B-2881-C511-561A4615AB18}"/>
                    </a:ext>
                  </a:extLst>
                </p14:cNvPr>
                <p14:cNvContentPartPr/>
                <p14:nvPr/>
              </p14:nvContentPartPr>
              <p14:xfrm>
                <a:off x="4110772" y="5399796"/>
                <a:ext cx="29160" cy="864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45C3B3A-710B-2881-C511-561A4615AB1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02132" y="5391156"/>
                  <a:ext cx="46800" cy="10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9AEF439C-868D-FC2C-FB82-2C81CF9D9AEF}"/>
                  </a:ext>
                </a:extLst>
              </p14:cNvPr>
              <p14:cNvContentPartPr/>
              <p14:nvPr/>
            </p14:nvContentPartPr>
            <p14:xfrm>
              <a:off x="5413972" y="5467836"/>
              <a:ext cx="11880" cy="235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9AEF439C-868D-FC2C-FB82-2C81CF9D9AE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04972" y="5458836"/>
                <a:ext cx="29520" cy="25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B3265F29-4D99-F55C-65DC-EF81AE9536B5}"/>
              </a:ext>
            </a:extLst>
          </p:cNvPr>
          <p:cNvGrpSpPr/>
          <p:nvPr/>
        </p:nvGrpSpPr>
        <p:grpSpPr>
          <a:xfrm>
            <a:off x="3363052" y="6004596"/>
            <a:ext cx="289080" cy="432000"/>
            <a:chOff x="3363052" y="6004596"/>
            <a:chExt cx="289080" cy="43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E73C2DB-F316-3409-E600-30F5DFCF6D19}"/>
                    </a:ext>
                  </a:extLst>
                </p14:cNvPr>
                <p14:cNvContentPartPr/>
                <p14:nvPr/>
              </p14:nvContentPartPr>
              <p14:xfrm>
                <a:off x="3363052" y="6083436"/>
                <a:ext cx="183960" cy="353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E73C2DB-F316-3409-E600-30F5DFCF6D1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54412" y="6074796"/>
                  <a:ext cx="2016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D08E817-F7D0-069A-47E5-0EB90708129B}"/>
                    </a:ext>
                  </a:extLst>
                </p14:cNvPr>
                <p14:cNvContentPartPr/>
                <p14:nvPr/>
              </p14:nvContentPartPr>
              <p14:xfrm>
                <a:off x="3419212" y="6004596"/>
                <a:ext cx="232920" cy="77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D08E817-F7D0-069A-47E5-0EB90708129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10572" y="5995956"/>
                  <a:ext cx="25056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0F5D247-C91A-83CE-74BB-5C0C54902823}"/>
                  </a:ext>
                </a:extLst>
              </p14:cNvPr>
              <p14:cNvContentPartPr/>
              <p14:nvPr/>
            </p14:nvContentPartPr>
            <p14:xfrm>
              <a:off x="4280332" y="6179916"/>
              <a:ext cx="447120" cy="2631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0F5D247-C91A-83CE-74BB-5C0C5490282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271692" y="6170916"/>
                <a:ext cx="4647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2A7E992-7F00-A176-8BA2-F63569A0AA77}"/>
                  </a:ext>
                </a:extLst>
              </p14:cNvPr>
              <p14:cNvContentPartPr/>
              <p14:nvPr/>
            </p14:nvContentPartPr>
            <p14:xfrm>
              <a:off x="5049652" y="6093876"/>
              <a:ext cx="295560" cy="3067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2A7E992-7F00-A176-8BA2-F63569A0AA7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040652" y="6084876"/>
                <a:ext cx="3132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090366A-93E8-BFA9-C3BD-234D3B994BFD}"/>
                  </a:ext>
                </a:extLst>
              </p14:cNvPr>
              <p14:cNvContentPartPr/>
              <p14:nvPr/>
            </p14:nvContentPartPr>
            <p14:xfrm>
              <a:off x="5636812" y="5982636"/>
              <a:ext cx="197280" cy="3412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090366A-93E8-BFA9-C3BD-234D3B994BF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628172" y="5973996"/>
                <a:ext cx="2149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FFCC6B6-124C-8BB2-026E-AEBC653133C8}"/>
                  </a:ext>
                </a:extLst>
              </p14:cNvPr>
              <p14:cNvContentPartPr/>
              <p14:nvPr/>
            </p14:nvContentPartPr>
            <p14:xfrm>
              <a:off x="6440692" y="5974356"/>
              <a:ext cx="39600" cy="455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FFCC6B6-124C-8BB2-026E-AEBC653133C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432052" y="5965716"/>
                <a:ext cx="57240" cy="47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996BC04-B44D-1F90-417A-32738313EC06}"/>
                  </a:ext>
                </a:extLst>
              </p14:cNvPr>
              <p14:cNvContentPartPr/>
              <p14:nvPr/>
            </p14:nvContentPartPr>
            <p14:xfrm>
              <a:off x="7166092" y="2903196"/>
              <a:ext cx="54000" cy="13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996BC04-B44D-1F90-417A-32738313EC06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157092" y="2894196"/>
                <a:ext cx="7164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56BC2893-7BCF-EC48-C452-6309D7206E30}"/>
              </a:ext>
            </a:extLst>
          </p:cNvPr>
          <p:cNvGrpSpPr/>
          <p:nvPr/>
        </p:nvGrpSpPr>
        <p:grpSpPr>
          <a:xfrm>
            <a:off x="3025012" y="5557476"/>
            <a:ext cx="143280" cy="385200"/>
            <a:chOff x="3025012" y="5557476"/>
            <a:chExt cx="143280" cy="38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307D3FD-7FA4-E536-4566-04EB70479383}"/>
                    </a:ext>
                  </a:extLst>
                </p14:cNvPr>
                <p14:cNvContentPartPr/>
                <p14:nvPr/>
              </p14:nvContentPartPr>
              <p14:xfrm>
                <a:off x="3025012" y="5685996"/>
                <a:ext cx="143280" cy="2566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307D3FD-7FA4-E536-4566-04EB7047938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16372" y="5676996"/>
                  <a:ext cx="1609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C6B1C9E-AE14-E17A-B9A2-C289B9D8C978}"/>
                    </a:ext>
                  </a:extLst>
                </p14:cNvPr>
                <p14:cNvContentPartPr/>
                <p14:nvPr/>
              </p14:nvContentPartPr>
              <p14:xfrm>
                <a:off x="3070012" y="5557476"/>
                <a:ext cx="28800" cy="95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C6B1C9E-AE14-E17A-B9A2-C289B9D8C97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61012" y="5548836"/>
                  <a:ext cx="4644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2E516A2-38B7-D09F-3FC3-0C6FE679B7B9}"/>
              </a:ext>
            </a:extLst>
          </p:cNvPr>
          <p:cNvGrpSpPr/>
          <p:nvPr/>
        </p:nvGrpSpPr>
        <p:grpSpPr>
          <a:xfrm>
            <a:off x="6204532" y="5311236"/>
            <a:ext cx="62280" cy="329400"/>
            <a:chOff x="6204532" y="5311236"/>
            <a:chExt cx="6228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5E464B4-84C4-6DD1-F7FE-4BAB2FA3C68A}"/>
                    </a:ext>
                  </a:extLst>
                </p14:cNvPr>
                <p14:cNvContentPartPr/>
                <p14:nvPr/>
              </p14:nvContentPartPr>
              <p14:xfrm>
                <a:off x="6204532" y="5463876"/>
                <a:ext cx="62280" cy="176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5E464B4-84C4-6DD1-F7FE-4BAB2FA3C6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95892" y="5454876"/>
                  <a:ext cx="799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2F9DFDB-73C4-D22A-8EBE-A9511A79EA51}"/>
                    </a:ext>
                  </a:extLst>
                </p14:cNvPr>
                <p14:cNvContentPartPr/>
                <p14:nvPr/>
              </p14:nvContentPartPr>
              <p14:xfrm>
                <a:off x="6225052" y="5311236"/>
                <a:ext cx="26640" cy="907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2F9DFDB-73C4-D22A-8EBE-A9511A79EA5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16052" y="5302596"/>
                  <a:ext cx="4428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BDC0148-E61A-737C-ED29-670CFBC8781B}"/>
              </a:ext>
            </a:extLst>
          </p:cNvPr>
          <p:cNvGrpSpPr/>
          <p:nvPr/>
        </p:nvGrpSpPr>
        <p:grpSpPr>
          <a:xfrm>
            <a:off x="7441492" y="1452756"/>
            <a:ext cx="3530520" cy="1389240"/>
            <a:chOff x="7441492" y="1452756"/>
            <a:chExt cx="3530520" cy="138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37737E9-E1C1-CEFD-1069-FEEEB8900AE8}"/>
                    </a:ext>
                  </a:extLst>
                </p14:cNvPr>
                <p14:cNvContentPartPr/>
                <p14:nvPr/>
              </p14:nvContentPartPr>
              <p14:xfrm>
                <a:off x="8105332" y="1654716"/>
                <a:ext cx="87120" cy="2674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37737E9-E1C1-CEFD-1069-FEEEB8900A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96332" y="1646076"/>
                  <a:ext cx="1047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31C67AF-800A-C7AA-EBB2-5482DB2052E0}"/>
                    </a:ext>
                  </a:extLst>
                </p14:cNvPr>
                <p14:cNvContentPartPr/>
                <p14:nvPr/>
              </p14:nvContentPartPr>
              <p14:xfrm>
                <a:off x="8633092" y="1647156"/>
                <a:ext cx="505800" cy="2476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31C67AF-800A-C7AA-EBB2-5482DB2052E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24092" y="1638156"/>
                  <a:ext cx="523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0816B5F-990B-A022-7933-F49DF8432C44}"/>
                    </a:ext>
                  </a:extLst>
                </p14:cNvPr>
                <p14:cNvContentPartPr/>
                <p14:nvPr/>
              </p14:nvContentPartPr>
              <p14:xfrm>
                <a:off x="9349852" y="1579116"/>
                <a:ext cx="317880" cy="308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0816B5F-990B-A022-7933-F49DF8432C4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40852" y="1570476"/>
                  <a:ext cx="3355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4110512-7E52-A9BF-80AC-CED27AD8E6B4}"/>
                    </a:ext>
                  </a:extLst>
                </p14:cNvPr>
                <p14:cNvContentPartPr/>
                <p14:nvPr/>
              </p14:nvContentPartPr>
              <p14:xfrm>
                <a:off x="10113052" y="1523676"/>
                <a:ext cx="197280" cy="3348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4110512-7E52-A9BF-80AC-CED27AD8E6B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04412" y="1514676"/>
                  <a:ext cx="21492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158B12F-616B-47F0-6D08-619029909F2F}"/>
                    </a:ext>
                  </a:extLst>
                </p14:cNvPr>
                <p14:cNvContentPartPr/>
                <p14:nvPr/>
              </p14:nvContentPartPr>
              <p14:xfrm>
                <a:off x="10673932" y="1581996"/>
                <a:ext cx="77040" cy="304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158B12F-616B-47F0-6D08-619029909F2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664932" y="1573356"/>
                  <a:ext cx="946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ECEBFAF-12B7-A2DF-892E-D74A6E88E3C6}"/>
                    </a:ext>
                  </a:extLst>
                </p14:cNvPr>
                <p14:cNvContentPartPr/>
                <p14:nvPr/>
              </p14:nvContentPartPr>
              <p14:xfrm>
                <a:off x="10758532" y="1452756"/>
                <a:ext cx="213480" cy="70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ECEBFAF-12B7-A2DF-892E-D74A6E88E3C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49892" y="1444116"/>
                  <a:ext cx="231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10ECAF8-B404-78DB-9D5C-1C1B805C41E0}"/>
                    </a:ext>
                  </a:extLst>
                </p14:cNvPr>
                <p14:cNvContentPartPr/>
                <p14:nvPr/>
              </p14:nvContentPartPr>
              <p14:xfrm>
                <a:off x="8184892" y="2087076"/>
                <a:ext cx="2743920" cy="2689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10ECAF8-B404-78DB-9D5C-1C1B805C41E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176252" y="2078436"/>
                  <a:ext cx="27615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C90FBC7-6AAB-EF3D-2450-11F38915665D}"/>
                    </a:ext>
                  </a:extLst>
                </p14:cNvPr>
                <p14:cNvContentPartPr/>
                <p14:nvPr/>
              </p14:nvContentPartPr>
              <p14:xfrm>
                <a:off x="7441492" y="1569036"/>
                <a:ext cx="459000" cy="1272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C90FBC7-6AAB-EF3D-2450-11F38915665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32492" y="1560396"/>
                  <a:ext cx="476640" cy="129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5532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3DE7C-AD93-ED7B-4973-6CFE9708B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EA7C337-FC92-29D6-0883-5857A36B88E0}"/>
              </a:ext>
            </a:extLst>
          </p:cNvPr>
          <p:cNvGrpSpPr/>
          <p:nvPr/>
        </p:nvGrpSpPr>
        <p:grpSpPr>
          <a:xfrm>
            <a:off x="2152012" y="418116"/>
            <a:ext cx="1562400" cy="398520"/>
            <a:chOff x="2152012" y="418116"/>
            <a:chExt cx="1562400" cy="39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B3EFE1E-BA22-9CB8-5D17-715881CA2EB3}"/>
                    </a:ext>
                  </a:extLst>
                </p14:cNvPr>
                <p14:cNvContentPartPr/>
                <p14:nvPr/>
              </p14:nvContentPartPr>
              <p14:xfrm>
                <a:off x="2152012" y="451236"/>
                <a:ext cx="265680" cy="365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B3EFE1E-BA22-9CB8-5D17-715881CA2EB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143372" y="442596"/>
                  <a:ext cx="2833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F3813E-DD30-11D6-7D63-782C1957AE05}"/>
                    </a:ext>
                  </a:extLst>
                </p14:cNvPr>
                <p14:cNvContentPartPr/>
                <p14:nvPr/>
              </p14:nvContentPartPr>
              <p14:xfrm>
                <a:off x="2427412" y="660756"/>
                <a:ext cx="285840" cy="136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F3813E-DD30-11D6-7D63-782C1957AE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18412" y="651756"/>
                  <a:ext cx="3034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362E19-588A-28B0-9630-58BE8D6399DD}"/>
                    </a:ext>
                  </a:extLst>
                </p14:cNvPr>
                <p14:cNvContentPartPr/>
                <p14:nvPr/>
              </p14:nvContentPartPr>
              <p14:xfrm>
                <a:off x="2630452" y="494436"/>
                <a:ext cx="53280" cy="36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362E19-588A-28B0-9630-58BE8D6399D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21452" y="485796"/>
                  <a:ext cx="70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B1A044-6A89-AC31-87B5-6FD2797A04F6}"/>
                    </a:ext>
                  </a:extLst>
                </p14:cNvPr>
                <p14:cNvContentPartPr/>
                <p14:nvPr/>
              </p14:nvContentPartPr>
              <p14:xfrm>
                <a:off x="2783092" y="639876"/>
                <a:ext cx="119160" cy="159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B1A044-6A89-AC31-87B5-6FD2797A04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4452" y="630876"/>
                  <a:ext cx="136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C658FF2-3EA2-5EB3-571C-59ACC50E81D0}"/>
                    </a:ext>
                  </a:extLst>
                </p14:cNvPr>
                <p14:cNvContentPartPr/>
                <p14:nvPr/>
              </p14:nvContentPartPr>
              <p14:xfrm>
                <a:off x="2983252" y="418116"/>
                <a:ext cx="106920" cy="37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C658FF2-3EA2-5EB3-571C-59ACC50E81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74612" y="409476"/>
                  <a:ext cx="1245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A81FFAA-3F46-3E76-8C1A-51699E2C26F5}"/>
                    </a:ext>
                  </a:extLst>
                </p14:cNvPr>
                <p14:cNvContentPartPr/>
                <p14:nvPr/>
              </p14:nvContentPartPr>
              <p14:xfrm>
                <a:off x="2998372" y="642036"/>
                <a:ext cx="135000" cy="56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A81FFAA-3F46-3E76-8C1A-51699E2C26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89372" y="633396"/>
                  <a:ext cx="1526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11DE47-8250-4C20-261C-8A5EBAC730CF}"/>
                    </a:ext>
                  </a:extLst>
                </p14:cNvPr>
                <p14:cNvContentPartPr/>
                <p14:nvPr/>
              </p14:nvContentPartPr>
              <p14:xfrm>
                <a:off x="3190252" y="604956"/>
                <a:ext cx="249840" cy="176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11DE47-8250-4C20-261C-8A5EBAC730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81612" y="596316"/>
                  <a:ext cx="267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C4AA1DB-3133-989C-129E-0BC2BC5C0777}"/>
                    </a:ext>
                  </a:extLst>
                </p14:cNvPr>
                <p14:cNvContentPartPr/>
                <p14:nvPr/>
              </p14:nvContentPartPr>
              <p14:xfrm>
                <a:off x="3494452" y="546636"/>
                <a:ext cx="219960" cy="236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C4AA1DB-3133-989C-129E-0BC2BC5C07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85452" y="537996"/>
                  <a:ext cx="23760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3AAA3A-8452-418F-A6E7-43D9E64489A6}"/>
              </a:ext>
            </a:extLst>
          </p:cNvPr>
          <p:cNvGrpSpPr/>
          <p:nvPr/>
        </p:nvGrpSpPr>
        <p:grpSpPr>
          <a:xfrm>
            <a:off x="4197892" y="338196"/>
            <a:ext cx="1643400" cy="748080"/>
            <a:chOff x="4197892" y="338196"/>
            <a:chExt cx="1643400" cy="74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9B0B625-B17D-933F-7A35-3D39BD444763}"/>
                    </a:ext>
                  </a:extLst>
                </p14:cNvPr>
                <p14:cNvContentPartPr/>
                <p14:nvPr/>
              </p14:nvContentPartPr>
              <p14:xfrm>
                <a:off x="4197892" y="461316"/>
                <a:ext cx="678960" cy="225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9B0B625-B17D-933F-7A35-3D39BD4447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88892" y="452316"/>
                  <a:ext cx="6966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2AC2320-8D55-3106-ED20-EFECDB77292C}"/>
                    </a:ext>
                  </a:extLst>
                </p14:cNvPr>
                <p14:cNvContentPartPr/>
                <p14:nvPr/>
              </p14:nvContentPartPr>
              <p14:xfrm>
                <a:off x="4940572" y="514956"/>
                <a:ext cx="396000" cy="571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2AC2320-8D55-3106-ED20-EFECDB7729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1572" y="505956"/>
                  <a:ext cx="41364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260CFA0-DCBC-5122-4122-883200D95032}"/>
                    </a:ext>
                  </a:extLst>
                </p14:cNvPr>
                <p14:cNvContentPartPr/>
                <p14:nvPr/>
              </p14:nvContentPartPr>
              <p14:xfrm>
                <a:off x="5350972" y="548436"/>
                <a:ext cx="114480" cy="177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260CFA0-DCBC-5122-4122-883200D950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42332" y="539436"/>
                  <a:ext cx="132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C973D09-93A8-FF2D-AA26-3971D9D46FCD}"/>
                    </a:ext>
                  </a:extLst>
                </p14:cNvPr>
                <p14:cNvContentPartPr/>
                <p14:nvPr/>
              </p14:nvContentPartPr>
              <p14:xfrm>
                <a:off x="5539252" y="338196"/>
                <a:ext cx="121320" cy="449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C973D09-93A8-FF2D-AA26-3971D9D46FC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30612" y="329556"/>
                  <a:ext cx="1389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F03C1E-8219-C15B-D5DD-D950E918E03C}"/>
                    </a:ext>
                  </a:extLst>
                </p14:cNvPr>
                <p14:cNvContentPartPr/>
                <p14:nvPr/>
              </p14:nvContentPartPr>
              <p14:xfrm>
                <a:off x="5608372" y="583716"/>
                <a:ext cx="232920" cy="66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F03C1E-8219-C15B-D5DD-D950E918E0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99732" y="574716"/>
                  <a:ext cx="2505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72CBF8-AF00-DB05-D899-67BB4CC65803}"/>
              </a:ext>
            </a:extLst>
          </p:cNvPr>
          <p:cNvGrpSpPr/>
          <p:nvPr/>
        </p:nvGrpSpPr>
        <p:grpSpPr>
          <a:xfrm>
            <a:off x="310252" y="500556"/>
            <a:ext cx="1421280" cy="449280"/>
            <a:chOff x="310252" y="500556"/>
            <a:chExt cx="142128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011E847-E299-74E8-25BE-CDF84028B376}"/>
                    </a:ext>
                  </a:extLst>
                </p14:cNvPr>
                <p14:cNvContentPartPr/>
                <p14:nvPr/>
              </p14:nvContentPartPr>
              <p14:xfrm>
                <a:off x="981292" y="522876"/>
                <a:ext cx="24120" cy="338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011E847-E299-74E8-25BE-CDF84028B3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2292" y="513876"/>
                  <a:ext cx="41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C796E50-E6C8-4BF3-1B07-5E240390F4D8}"/>
                    </a:ext>
                  </a:extLst>
                </p14:cNvPr>
                <p14:cNvContentPartPr/>
                <p14:nvPr/>
              </p14:nvContentPartPr>
              <p14:xfrm>
                <a:off x="764212" y="502356"/>
                <a:ext cx="374040" cy="91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C796E50-E6C8-4BF3-1B07-5E240390F4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5572" y="493356"/>
                  <a:ext cx="3916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79489D-C95A-94E6-AE37-FEB1060C232D}"/>
                    </a:ext>
                  </a:extLst>
                </p14:cNvPr>
                <p14:cNvContentPartPr/>
                <p14:nvPr/>
              </p14:nvContentPartPr>
              <p14:xfrm>
                <a:off x="1215292" y="672276"/>
                <a:ext cx="516240" cy="179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79489D-C95A-94E6-AE37-FEB1060C23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06292" y="663276"/>
                  <a:ext cx="5338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565309-967E-7907-CEF4-36152FD5DEFA}"/>
                    </a:ext>
                  </a:extLst>
                </p14:cNvPr>
                <p14:cNvContentPartPr/>
                <p14:nvPr/>
              </p14:nvContentPartPr>
              <p14:xfrm>
                <a:off x="344452" y="609996"/>
                <a:ext cx="282240" cy="223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565309-967E-7907-CEF4-36152FD5DE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5452" y="601356"/>
                  <a:ext cx="299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A2C03F8-68C3-2CCD-0E4A-E5B107B2E39A}"/>
                    </a:ext>
                  </a:extLst>
                </p14:cNvPr>
                <p14:cNvContentPartPr/>
                <p14:nvPr/>
              </p14:nvContentPartPr>
              <p14:xfrm>
                <a:off x="310252" y="500556"/>
                <a:ext cx="469800" cy="449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A2C03F8-68C3-2CCD-0E4A-E5B107B2E3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1612" y="491556"/>
                  <a:ext cx="487440" cy="46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24B782-A09A-B865-6A15-17202AB7C636}"/>
              </a:ext>
            </a:extLst>
          </p:cNvPr>
          <p:cNvGrpSpPr/>
          <p:nvPr/>
        </p:nvGrpSpPr>
        <p:grpSpPr>
          <a:xfrm>
            <a:off x="8296132" y="555996"/>
            <a:ext cx="1388160" cy="594360"/>
            <a:chOff x="8296132" y="555996"/>
            <a:chExt cx="1388160" cy="59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850A74-68EF-6868-D1B0-40C923CD6CE6}"/>
                    </a:ext>
                  </a:extLst>
                </p14:cNvPr>
                <p14:cNvContentPartPr/>
                <p14:nvPr/>
              </p14:nvContentPartPr>
              <p14:xfrm>
                <a:off x="8449132" y="604956"/>
                <a:ext cx="71640" cy="251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850A74-68EF-6868-D1B0-40C923CD6C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40132" y="596316"/>
                  <a:ext cx="89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AB1EDD0-EECD-F597-062F-2D20AA742BE1}"/>
                    </a:ext>
                  </a:extLst>
                </p14:cNvPr>
                <p14:cNvContentPartPr/>
                <p14:nvPr/>
              </p14:nvContentPartPr>
              <p14:xfrm>
                <a:off x="8665852" y="555996"/>
                <a:ext cx="171000" cy="307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AB1EDD0-EECD-F597-062F-2D20AA742B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57212" y="546996"/>
                  <a:ext cx="1886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A30339E-9BC4-24CC-FC9A-20182A2CA1C0}"/>
                    </a:ext>
                  </a:extLst>
                </p14:cNvPr>
                <p14:cNvContentPartPr/>
                <p14:nvPr/>
              </p14:nvContentPartPr>
              <p14:xfrm>
                <a:off x="8959612" y="697836"/>
                <a:ext cx="140400" cy="446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A30339E-9BC4-24CC-FC9A-20182A2CA1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50972" y="689196"/>
                  <a:ext cx="1580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240BE15-8348-D381-5B15-922926A7096C}"/>
                    </a:ext>
                  </a:extLst>
                </p14:cNvPr>
                <p14:cNvContentPartPr/>
                <p14:nvPr/>
              </p14:nvContentPartPr>
              <p14:xfrm>
                <a:off x="9193252" y="591636"/>
                <a:ext cx="165600" cy="215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240BE15-8348-D381-5B15-922926A7096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184252" y="582636"/>
                  <a:ext cx="183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5DF215C-56FC-B15D-4E94-3235BAFDB761}"/>
                    </a:ext>
                  </a:extLst>
                </p14:cNvPr>
                <p14:cNvContentPartPr/>
                <p14:nvPr/>
              </p14:nvContentPartPr>
              <p14:xfrm>
                <a:off x="9461092" y="562836"/>
                <a:ext cx="121680" cy="257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5DF215C-56FC-B15D-4E94-3235BAFDB7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452092" y="553836"/>
                  <a:ext cx="1393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198EC91-F1CF-AB3F-9952-2CD01CC3A759}"/>
                    </a:ext>
                  </a:extLst>
                </p14:cNvPr>
                <p14:cNvContentPartPr/>
                <p14:nvPr/>
              </p14:nvContentPartPr>
              <p14:xfrm>
                <a:off x="8349412" y="916716"/>
                <a:ext cx="1334880" cy="138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198EC91-F1CF-AB3F-9952-2CD01CC3A7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40412" y="908076"/>
                  <a:ext cx="1352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6340514-5066-4F3D-897C-1F00C28E105D}"/>
                    </a:ext>
                  </a:extLst>
                </p14:cNvPr>
                <p14:cNvContentPartPr/>
                <p14:nvPr/>
              </p14:nvContentPartPr>
              <p14:xfrm>
                <a:off x="8296132" y="1055676"/>
                <a:ext cx="1226520" cy="94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6340514-5066-4F3D-897C-1F00C28E105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87132" y="1047036"/>
                  <a:ext cx="124416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CFFCC2C-2073-ECB6-9F84-E439C7A0BB78}"/>
              </a:ext>
            </a:extLst>
          </p:cNvPr>
          <p:cNvGrpSpPr/>
          <p:nvPr/>
        </p:nvGrpSpPr>
        <p:grpSpPr>
          <a:xfrm>
            <a:off x="7787812" y="1264836"/>
            <a:ext cx="1886760" cy="722520"/>
            <a:chOff x="7787812" y="1264836"/>
            <a:chExt cx="1886760" cy="72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08D329-AEBE-29F5-7F8A-2DF9D9D2DF0B}"/>
                    </a:ext>
                  </a:extLst>
                </p14:cNvPr>
                <p14:cNvContentPartPr/>
                <p14:nvPr/>
              </p14:nvContentPartPr>
              <p14:xfrm>
                <a:off x="7852612" y="1297956"/>
                <a:ext cx="246960" cy="362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08D329-AEBE-29F5-7F8A-2DF9D9D2DF0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43612" y="1289316"/>
                  <a:ext cx="2646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A4C1E28-8E9B-5114-0299-11CAD4BC6EA2}"/>
                    </a:ext>
                  </a:extLst>
                </p14:cNvPr>
                <p14:cNvContentPartPr/>
                <p14:nvPr/>
              </p14:nvContentPartPr>
              <p14:xfrm>
                <a:off x="7885372" y="1477956"/>
                <a:ext cx="256320" cy="640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A4C1E28-8E9B-5114-0299-11CAD4BC6EA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76372" y="1468956"/>
                  <a:ext cx="2739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8301D87-B93A-055B-E437-8B3FDCB2B47C}"/>
                    </a:ext>
                  </a:extLst>
                </p14:cNvPr>
                <p14:cNvContentPartPr/>
                <p14:nvPr/>
              </p14:nvContentPartPr>
              <p14:xfrm>
                <a:off x="8254732" y="1351236"/>
                <a:ext cx="186120" cy="305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8301D87-B93A-055B-E437-8B3FDCB2B47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46092" y="1342596"/>
                  <a:ext cx="2037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AC8FF67-82DC-75C8-144A-B25AE78A3209}"/>
                    </a:ext>
                  </a:extLst>
                </p14:cNvPr>
                <p14:cNvContentPartPr/>
                <p14:nvPr/>
              </p14:nvContentPartPr>
              <p14:xfrm>
                <a:off x="8216212" y="1502436"/>
                <a:ext cx="281160" cy="34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AC8FF67-82DC-75C8-144A-B25AE78A320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07572" y="1493436"/>
                  <a:ext cx="298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C73ED6C-92B7-4310-AD18-C373315FBBA1}"/>
                    </a:ext>
                  </a:extLst>
                </p14:cNvPr>
                <p14:cNvContentPartPr/>
                <p14:nvPr/>
              </p14:nvContentPartPr>
              <p14:xfrm>
                <a:off x="8588452" y="1369596"/>
                <a:ext cx="214920" cy="290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C73ED6C-92B7-4310-AD18-C373315FBBA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79812" y="1360596"/>
                  <a:ext cx="2325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2616C1D-B1C7-568D-A92A-99775913DA1E}"/>
                    </a:ext>
                  </a:extLst>
                </p14:cNvPr>
                <p14:cNvContentPartPr/>
                <p14:nvPr/>
              </p14:nvContentPartPr>
              <p14:xfrm>
                <a:off x="8537692" y="1493436"/>
                <a:ext cx="249120" cy="77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2616C1D-B1C7-568D-A92A-99775913DA1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28692" y="1484796"/>
                  <a:ext cx="266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B7921B8-664D-EFD7-59DB-8084DD6D453D}"/>
                    </a:ext>
                  </a:extLst>
                </p14:cNvPr>
                <p14:cNvContentPartPr/>
                <p14:nvPr/>
              </p14:nvContentPartPr>
              <p14:xfrm>
                <a:off x="8973652" y="1305876"/>
                <a:ext cx="41040" cy="332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B7921B8-664D-EFD7-59DB-8084DD6D453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964652" y="1297236"/>
                  <a:ext cx="5868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D9CA000-5930-ACC9-A840-334C8EB9E8FD}"/>
                    </a:ext>
                  </a:extLst>
                </p14:cNvPr>
                <p14:cNvContentPartPr/>
                <p14:nvPr/>
              </p14:nvContentPartPr>
              <p14:xfrm>
                <a:off x="8993092" y="1330356"/>
                <a:ext cx="246240" cy="1998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D9CA000-5930-ACC9-A840-334C8EB9E8F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84452" y="1321716"/>
                  <a:ext cx="263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FF129F8-5671-4694-DD22-8F3072F066AD}"/>
                    </a:ext>
                  </a:extLst>
                </p14:cNvPr>
                <p14:cNvContentPartPr/>
                <p14:nvPr/>
              </p14:nvContentPartPr>
              <p14:xfrm>
                <a:off x="9273892" y="1312356"/>
                <a:ext cx="20520" cy="300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FF129F8-5671-4694-DD22-8F3072F066A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65252" y="1303356"/>
                  <a:ext cx="381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14955BA-5E0A-2706-5069-1B9A5ABC40CD}"/>
                    </a:ext>
                  </a:extLst>
                </p14:cNvPr>
                <p14:cNvContentPartPr/>
                <p14:nvPr/>
              </p14:nvContentPartPr>
              <p14:xfrm>
                <a:off x="9352012" y="1264836"/>
                <a:ext cx="277560" cy="431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14955BA-5E0A-2706-5069-1B9A5ABC40C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43372" y="1256196"/>
                  <a:ext cx="29520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3475874-BA53-2399-44C4-ECD68A0C8F65}"/>
                    </a:ext>
                  </a:extLst>
                </p14:cNvPr>
                <p14:cNvContentPartPr/>
                <p14:nvPr/>
              </p14:nvContentPartPr>
              <p14:xfrm>
                <a:off x="7787812" y="1788276"/>
                <a:ext cx="1886760" cy="80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3475874-BA53-2399-44C4-ECD68A0C8F6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778812" y="1779636"/>
                  <a:ext cx="19044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9744A75-BC9F-3168-3A51-EE63D50D0691}"/>
                    </a:ext>
                  </a:extLst>
                </p14:cNvPr>
                <p14:cNvContentPartPr/>
                <p14:nvPr/>
              </p14:nvContentPartPr>
              <p14:xfrm>
                <a:off x="7803652" y="1951716"/>
                <a:ext cx="1787040" cy="356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9744A75-BC9F-3168-3A51-EE63D50D069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95012" y="1943076"/>
                  <a:ext cx="180468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74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F4EC6-12FB-52EF-78DD-2121DB137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8A956FD-D3F4-2D9B-A118-DB6C2BF8616A}"/>
              </a:ext>
            </a:extLst>
          </p:cNvPr>
          <p:cNvGrpSpPr/>
          <p:nvPr/>
        </p:nvGrpSpPr>
        <p:grpSpPr>
          <a:xfrm>
            <a:off x="563692" y="360876"/>
            <a:ext cx="1221840" cy="702720"/>
            <a:chOff x="563692" y="360876"/>
            <a:chExt cx="1221840" cy="70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6F5A2C1-6E39-D350-127A-9A566EDB5CFC}"/>
                    </a:ext>
                  </a:extLst>
                </p14:cNvPr>
                <p14:cNvContentPartPr/>
                <p14:nvPr/>
              </p14:nvContentPartPr>
              <p14:xfrm>
                <a:off x="563692" y="360876"/>
                <a:ext cx="237960" cy="438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6F5A2C1-6E39-D350-127A-9A566EDB5C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5052" y="352236"/>
                  <a:ext cx="25560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681F147-50CD-35CD-3FC5-02AB7722E938}"/>
                    </a:ext>
                  </a:extLst>
                </p14:cNvPr>
                <p14:cNvContentPartPr/>
                <p14:nvPr/>
              </p14:nvContentPartPr>
              <p14:xfrm>
                <a:off x="844852" y="663996"/>
                <a:ext cx="155520" cy="399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681F147-50CD-35CD-3FC5-02AB7722E93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5852" y="654996"/>
                  <a:ext cx="1731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535B9B4-3A75-F6A4-6CC9-BFFECB810D92}"/>
                    </a:ext>
                  </a:extLst>
                </p14:cNvPr>
                <p14:cNvContentPartPr/>
                <p14:nvPr/>
              </p14:nvContentPartPr>
              <p14:xfrm>
                <a:off x="1017652" y="669036"/>
                <a:ext cx="240120" cy="132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535B9B4-3A75-F6A4-6CC9-BFFECB810D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09012" y="660036"/>
                  <a:ext cx="257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AF7610D-EFE9-E121-C2C5-6B2C3C9E96E7}"/>
                    </a:ext>
                  </a:extLst>
                </p14:cNvPr>
                <p14:cNvContentPartPr/>
                <p14:nvPr/>
              </p14:nvContentPartPr>
              <p14:xfrm>
                <a:off x="1392772" y="475716"/>
                <a:ext cx="23400" cy="3492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AF7610D-EFE9-E121-C2C5-6B2C3C9E96E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3772" y="466716"/>
                  <a:ext cx="410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ADF0865-8081-B7D9-BF99-D5B6A1D7AF48}"/>
                    </a:ext>
                  </a:extLst>
                </p14:cNvPr>
                <p14:cNvContentPartPr/>
                <p14:nvPr/>
              </p14:nvContentPartPr>
              <p14:xfrm>
                <a:off x="1313932" y="675156"/>
                <a:ext cx="104040" cy="25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ADF0865-8081-B7D9-BF99-D5B6A1D7AF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04932" y="666516"/>
                  <a:ext cx="121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7BC9084-08EB-62FB-A62A-0232AAC8EDF8}"/>
                    </a:ext>
                  </a:extLst>
                </p14:cNvPr>
                <p14:cNvContentPartPr/>
                <p14:nvPr/>
              </p14:nvContentPartPr>
              <p14:xfrm>
                <a:off x="1474132" y="695316"/>
                <a:ext cx="97560" cy="89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7BC9084-08EB-62FB-A62A-0232AAC8ED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65132" y="686316"/>
                  <a:ext cx="115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B2BD23F-67B9-E597-E05A-C647435589C2}"/>
                    </a:ext>
                  </a:extLst>
                </p14:cNvPr>
                <p14:cNvContentPartPr/>
                <p14:nvPr/>
              </p14:nvContentPartPr>
              <p14:xfrm>
                <a:off x="1653772" y="675156"/>
                <a:ext cx="112680" cy="115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B2BD23F-67B9-E597-E05A-C647435589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5132" y="666516"/>
                  <a:ext cx="1303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A52459-FE55-BCFC-1EAF-CEDC328CBCD3}"/>
                    </a:ext>
                  </a:extLst>
                </p14:cNvPr>
                <p14:cNvContentPartPr/>
                <p14:nvPr/>
              </p14:nvContentPartPr>
              <p14:xfrm>
                <a:off x="1595092" y="640596"/>
                <a:ext cx="190440" cy="198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A52459-FE55-BCFC-1EAF-CEDC328CBC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86452" y="631956"/>
                  <a:ext cx="20808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B7F27E-E7D0-3553-7C98-71C6CC22009E}"/>
                  </a:ext>
                </a:extLst>
              </p14:cNvPr>
              <p14:cNvContentPartPr/>
              <p14:nvPr/>
            </p14:nvContentPartPr>
            <p14:xfrm>
              <a:off x="676732" y="943356"/>
              <a:ext cx="1222200" cy="13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B7F27E-E7D0-3553-7C98-71C6CC2200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67732" y="934356"/>
                <a:ext cx="123984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4172A20-021F-F346-543F-F0C238C5FB04}"/>
              </a:ext>
            </a:extLst>
          </p:cNvPr>
          <p:cNvGrpSpPr/>
          <p:nvPr/>
        </p:nvGrpSpPr>
        <p:grpSpPr>
          <a:xfrm>
            <a:off x="1998652" y="552396"/>
            <a:ext cx="154440" cy="327600"/>
            <a:chOff x="1998652" y="552396"/>
            <a:chExt cx="15444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0CA8E8-969D-39DB-29C7-0DC0F16FB0C6}"/>
                    </a:ext>
                  </a:extLst>
                </p14:cNvPr>
                <p14:cNvContentPartPr/>
                <p14:nvPr/>
              </p14:nvContentPartPr>
              <p14:xfrm>
                <a:off x="1998652" y="552396"/>
                <a:ext cx="47160" cy="94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0CA8E8-969D-39DB-29C7-0DC0F16FB0C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90012" y="543396"/>
                  <a:ext cx="64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59FFF1C-B19A-C55F-17E1-603D3E0B0898}"/>
                    </a:ext>
                  </a:extLst>
                </p14:cNvPr>
                <p14:cNvContentPartPr/>
                <p14:nvPr/>
              </p14:nvContentPartPr>
              <p14:xfrm>
                <a:off x="2028892" y="803316"/>
                <a:ext cx="28440" cy="76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59FFF1C-B19A-C55F-17E1-603D3E0B089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19892" y="794676"/>
                  <a:ext cx="46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6BB6E4-DE23-B6D6-83A1-3D5F333B211B}"/>
                    </a:ext>
                  </a:extLst>
                </p14:cNvPr>
                <p14:cNvContentPartPr/>
                <p14:nvPr/>
              </p14:nvContentPartPr>
              <p14:xfrm>
                <a:off x="2097292" y="735636"/>
                <a:ext cx="55800" cy="8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6BB6E4-DE23-B6D6-83A1-3D5F333B21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88652" y="726636"/>
                  <a:ext cx="7344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F8196F-09D5-C580-B8A6-B3F67878A8AB}"/>
              </a:ext>
            </a:extLst>
          </p:cNvPr>
          <p:cNvGrpSpPr/>
          <p:nvPr/>
        </p:nvGrpSpPr>
        <p:grpSpPr>
          <a:xfrm>
            <a:off x="2360092" y="1014276"/>
            <a:ext cx="2030040" cy="643320"/>
            <a:chOff x="2360092" y="1014276"/>
            <a:chExt cx="2030040" cy="64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55DF959-5745-BF1B-FF3A-DCA3DE796889}"/>
                    </a:ext>
                  </a:extLst>
                </p14:cNvPr>
                <p14:cNvContentPartPr/>
                <p14:nvPr/>
              </p14:nvContentPartPr>
              <p14:xfrm>
                <a:off x="2360092" y="1164036"/>
                <a:ext cx="190440" cy="160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55DF959-5745-BF1B-FF3A-DCA3DE7968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51092" y="1155396"/>
                  <a:ext cx="208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BA5FE3F-BA4E-A5D7-269F-12E214E6B1CC}"/>
                    </a:ext>
                  </a:extLst>
                </p14:cNvPr>
                <p14:cNvContentPartPr/>
                <p14:nvPr/>
              </p14:nvContentPartPr>
              <p14:xfrm>
                <a:off x="2591212" y="1216956"/>
                <a:ext cx="133920" cy="113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BA5FE3F-BA4E-A5D7-269F-12E214E6B1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82572" y="1208316"/>
                  <a:ext cx="151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6C3836D-5085-EE00-9EE8-911061DDA925}"/>
                    </a:ext>
                  </a:extLst>
                </p14:cNvPr>
                <p14:cNvContentPartPr/>
                <p14:nvPr/>
              </p14:nvContentPartPr>
              <p14:xfrm>
                <a:off x="2770132" y="1204716"/>
                <a:ext cx="15480" cy="133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6C3836D-5085-EE00-9EE8-911061DDA9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61492" y="1195716"/>
                  <a:ext cx="33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6F4EFA-A093-DB58-C49E-93620130EDCE}"/>
                    </a:ext>
                  </a:extLst>
                </p14:cNvPr>
                <p14:cNvContentPartPr/>
                <p14:nvPr/>
              </p14:nvContentPartPr>
              <p14:xfrm>
                <a:off x="2765812" y="1014276"/>
                <a:ext cx="3960" cy="38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6F4EFA-A093-DB58-C49E-93620130ED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56812" y="1005636"/>
                  <a:ext cx="216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AE0127-AB77-BDD8-F407-5E5AFE8B796E}"/>
                    </a:ext>
                  </a:extLst>
                </p14:cNvPr>
                <p14:cNvContentPartPr/>
                <p14:nvPr/>
              </p14:nvContentPartPr>
              <p14:xfrm>
                <a:off x="2819452" y="1017156"/>
                <a:ext cx="38160" cy="324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AE0127-AB77-BDD8-F407-5E5AFE8B79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10812" y="1008156"/>
                  <a:ext cx="5580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8E1028-4FA3-1D7C-8D2F-2FB9C99B772B}"/>
                    </a:ext>
                  </a:extLst>
                </p14:cNvPr>
                <p14:cNvContentPartPr/>
                <p14:nvPr/>
              </p14:nvContentPartPr>
              <p14:xfrm>
                <a:off x="2845372" y="1237836"/>
                <a:ext cx="93240" cy="55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8E1028-4FA3-1D7C-8D2F-2FB9C99B772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36372" y="1229196"/>
                  <a:ext cx="110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FA229D-F8BE-B075-D3F8-8918265558F1}"/>
                    </a:ext>
                  </a:extLst>
                </p14:cNvPr>
                <p14:cNvContentPartPr/>
                <p14:nvPr/>
              </p14:nvContentPartPr>
              <p14:xfrm>
                <a:off x="3110692" y="1076916"/>
                <a:ext cx="172080" cy="254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FA229D-F8BE-B075-D3F8-8918265558F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01692" y="1067916"/>
                  <a:ext cx="189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0DB9E34-4BA5-824B-56ED-601EC6DB33DF}"/>
                    </a:ext>
                  </a:extLst>
                </p14:cNvPr>
                <p14:cNvContentPartPr/>
                <p14:nvPr/>
              </p14:nvContentPartPr>
              <p14:xfrm>
                <a:off x="3299692" y="1043796"/>
                <a:ext cx="201600" cy="284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0DB9E34-4BA5-824B-56ED-601EC6DB33D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91052" y="1035156"/>
                  <a:ext cx="2192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41809E2-B8B7-FC05-6E12-A7D4F885156A}"/>
                    </a:ext>
                  </a:extLst>
                </p14:cNvPr>
                <p14:cNvContentPartPr/>
                <p14:nvPr/>
              </p14:nvContentPartPr>
              <p14:xfrm>
                <a:off x="3467452" y="1210476"/>
                <a:ext cx="72720" cy="17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41809E2-B8B7-FC05-6E12-A7D4F88515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458452" y="1201476"/>
                  <a:ext cx="903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FED15A3-DD9B-DDE8-91ED-454A2BF7AFF5}"/>
                    </a:ext>
                  </a:extLst>
                </p14:cNvPr>
                <p14:cNvContentPartPr/>
                <p14:nvPr/>
              </p14:nvContentPartPr>
              <p14:xfrm>
                <a:off x="3544852" y="1229556"/>
                <a:ext cx="207720" cy="89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FED15A3-DD9B-DDE8-91ED-454A2BF7AFF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36212" y="1220916"/>
                  <a:ext cx="225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689B1D-1639-B772-AA62-F4CF52322BCB}"/>
                    </a:ext>
                  </a:extLst>
                </p14:cNvPr>
                <p14:cNvContentPartPr/>
                <p14:nvPr/>
              </p14:nvContentPartPr>
              <p14:xfrm>
                <a:off x="3899452" y="1055676"/>
                <a:ext cx="20880" cy="240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689B1D-1639-B772-AA62-F4CF52322BC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890812" y="1046676"/>
                  <a:ext cx="38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989CC65-2763-EF16-A7DD-124E376E4AC9}"/>
                    </a:ext>
                  </a:extLst>
                </p14:cNvPr>
                <p14:cNvContentPartPr/>
                <p14:nvPr/>
              </p14:nvContentPartPr>
              <p14:xfrm>
                <a:off x="3835372" y="1226676"/>
                <a:ext cx="331200" cy="4309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989CC65-2763-EF16-A7DD-124E376E4AC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826732" y="1217676"/>
                  <a:ext cx="3488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C9ED3D4-9B40-A9D8-EB82-F80695694A88}"/>
                    </a:ext>
                  </a:extLst>
                </p14:cNvPr>
                <p14:cNvContentPartPr/>
                <p14:nvPr/>
              </p14:nvContentPartPr>
              <p14:xfrm>
                <a:off x="4145692" y="1227396"/>
                <a:ext cx="16200" cy="166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C9ED3D4-9B40-A9D8-EB82-F80695694A8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37052" y="1218756"/>
                  <a:ext cx="33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FC106D4-4F4B-CA04-02A0-47D5B20A2DDD}"/>
                    </a:ext>
                  </a:extLst>
                </p14:cNvPr>
                <p14:cNvContentPartPr/>
                <p14:nvPr/>
              </p14:nvContentPartPr>
              <p14:xfrm>
                <a:off x="4137772" y="1179516"/>
                <a:ext cx="79200" cy="1029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FC106D4-4F4B-CA04-02A0-47D5B20A2DD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28772" y="1170516"/>
                  <a:ext cx="96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1184F85-3604-EBFE-8845-806490E85CA8}"/>
                    </a:ext>
                  </a:extLst>
                </p14:cNvPr>
                <p14:cNvContentPartPr/>
                <p14:nvPr/>
              </p14:nvContentPartPr>
              <p14:xfrm>
                <a:off x="4225972" y="1228116"/>
                <a:ext cx="164160" cy="96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1184F85-3604-EBFE-8845-806490E85CA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17332" y="1219116"/>
                  <a:ext cx="1818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5CBB96-D65A-F5BC-20D5-2A7529AE5DE9}"/>
              </a:ext>
            </a:extLst>
          </p:cNvPr>
          <p:cNvGrpSpPr/>
          <p:nvPr/>
        </p:nvGrpSpPr>
        <p:grpSpPr>
          <a:xfrm>
            <a:off x="4842652" y="1158996"/>
            <a:ext cx="1905480" cy="598680"/>
            <a:chOff x="4842652" y="1158996"/>
            <a:chExt cx="190548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D62D4E-BAF6-8AE9-4D4A-7F1D12389BFC}"/>
                    </a:ext>
                  </a:extLst>
                </p14:cNvPr>
                <p14:cNvContentPartPr/>
                <p14:nvPr/>
              </p14:nvContentPartPr>
              <p14:xfrm>
                <a:off x="4842652" y="1177356"/>
                <a:ext cx="172800" cy="117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D62D4E-BAF6-8AE9-4D4A-7F1D12389BF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34012" y="1168356"/>
                  <a:ext cx="190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5A79965-0545-6533-FEAE-6C84BE770A57}"/>
                    </a:ext>
                  </a:extLst>
                </p14:cNvPr>
                <p14:cNvContentPartPr/>
                <p14:nvPr/>
              </p14:nvContentPartPr>
              <p14:xfrm>
                <a:off x="5043532" y="1182036"/>
                <a:ext cx="133920" cy="1022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5A79965-0545-6533-FEAE-6C84BE770A5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34892" y="1173036"/>
                  <a:ext cx="1515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F28D976-71D4-9731-E228-9C1A5C1A51C1}"/>
                    </a:ext>
                  </a:extLst>
                </p14:cNvPr>
                <p14:cNvContentPartPr/>
                <p14:nvPr/>
              </p14:nvContentPartPr>
              <p14:xfrm>
                <a:off x="5184292" y="1203636"/>
                <a:ext cx="132840" cy="90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F28D976-71D4-9731-E228-9C1A5C1A51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75652" y="1194996"/>
                  <a:ext cx="1504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F885F56-CE94-2C21-F6B7-8A453F660DB6}"/>
                    </a:ext>
                  </a:extLst>
                </p14:cNvPr>
                <p14:cNvContentPartPr/>
                <p14:nvPr/>
              </p14:nvContentPartPr>
              <p14:xfrm>
                <a:off x="5344852" y="1159356"/>
                <a:ext cx="416520" cy="598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F885F56-CE94-2C21-F6B7-8A453F660D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36212" y="1150716"/>
                  <a:ext cx="43416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A493EEB-61BD-1466-4051-FE8B2E090123}"/>
                    </a:ext>
                  </a:extLst>
                </p14:cNvPr>
                <p14:cNvContentPartPr/>
                <p14:nvPr/>
              </p14:nvContentPartPr>
              <p14:xfrm>
                <a:off x="5832652" y="1185276"/>
                <a:ext cx="178920" cy="128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A493EEB-61BD-1466-4051-FE8B2E09012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23652" y="1176636"/>
                  <a:ext cx="196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5ACF9FC-E97C-EAEA-1CA3-C830A00D1F8F}"/>
                    </a:ext>
                  </a:extLst>
                </p14:cNvPr>
                <p14:cNvContentPartPr/>
                <p14:nvPr/>
              </p14:nvContentPartPr>
              <p14:xfrm>
                <a:off x="6065212" y="1192836"/>
                <a:ext cx="145080" cy="114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5ACF9FC-E97C-EAEA-1CA3-C830A00D1F8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056212" y="1184196"/>
                  <a:ext cx="162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5AC1B7B-4FB6-B933-6E9E-4A69F1E9CC9D}"/>
                    </a:ext>
                  </a:extLst>
                </p14:cNvPr>
                <p14:cNvContentPartPr/>
                <p14:nvPr/>
              </p14:nvContentPartPr>
              <p14:xfrm>
                <a:off x="6272212" y="1158996"/>
                <a:ext cx="475920" cy="153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5AC1B7B-4FB6-B933-6E9E-4A69F1E9CC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263212" y="1149996"/>
                  <a:ext cx="4935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7816DE6-AAE7-D27F-319C-4ABC13BF2F27}"/>
              </a:ext>
            </a:extLst>
          </p:cNvPr>
          <p:cNvGrpSpPr/>
          <p:nvPr/>
        </p:nvGrpSpPr>
        <p:grpSpPr>
          <a:xfrm>
            <a:off x="6960532" y="1025796"/>
            <a:ext cx="1016640" cy="358920"/>
            <a:chOff x="6960532" y="1025796"/>
            <a:chExt cx="1016640" cy="35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739613E-454D-ED5B-43E4-381BFFECE805}"/>
                    </a:ext>
                  </a:extLst>
                </p14:cNvPr>
                <p14:cNvContentPartPr/>
                <p14:nvPr/>
              </p14:nvContentPartPr>
              <p14:xfrm>
                <a:off x="7130452" y="1115436"/>
                <a:ext cx="128160" cy="163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739613E-454D-ED5B-43E4-381BFFECE8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21812" y="1106796"/>
                  <a:ext cx="145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691BEB9-885A-01EA-C4E9-1BFBD8233808}"/>
                    </a:ext>
                  </a:extLst>
                </p14:cNvPr>
                <p14:cNvContentPartPr/>
                <p14:nvPr/>
              </p14:nvContentPartPr>
              <p14:xfrm>
                <a:off x="7338172" y="1161516"/>
                <a:ext cx="20880" cy="118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691BEB9-885A-01EA-C4E9-1BFBD823380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329532" y="1152516"/>
                  <a:ext cx="385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A9FCA4E-2695-8E8F-C984-989150BC9A65}"/>
                    </a:ext>
                  </a:extLst>
                </p14:cNvPr>
                <p14:cNvContentPartPr/>
                <p14:nvPr/>
              </p14:nvContentPartPr>
              <p14:xfrm>
                <a:off x="7320532" y="1050276"/>
                <a:ext cx="9360" cy="45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A9FCA4E-2695-8E8F-C984-989150BC9A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11892" y="1041636"/>
                  <a:ext cx="27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859A17F-53D5-FA12-6D49-B86C15190ADB}"/>
                    </a:ext>
                  </a:extLst>
                </p14:cNvPr>
                <p14:cNvContentPartPr/>
                <p14:nvPr/>
              </p14:nvContentPartPr>
              <p14:xfrm>
                <a:off x="7395772" y="1128756"/>
                <a:ext cx="146880" cy="1681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859A17F-53D5-FA12-6D49-B86C15190AD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86772" y="1120116"/>
                  <a:ext cx="1645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4519779-80BC-C7DE-B5EE-50EAE5BCF9C7}"/>
                    </a:ext>
                  </a:extLst>
                </p14:cNvPr>
                <p14:cNvContentPartPr/>
                <p14:nvPr/>
              </p14:nvContentPartPr>
              <p14:xfrm>
                <a:off x="7426012" y="1206156"/>
                <a:ext cx="87840" cy="21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4519779-80BC-C7DE-B5EE-50EAE5BCF9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417012" y="1197516"/>
                  <a:ext cx="105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8DEAC81-1D5E-056D-7E9E-37638AAEAFE4}"/>
                    </a:ext>
                  </a:extLst>
                </p14:cNvPr>
                <p14:cNvContentPartPr/>
                <p14:nvPr/>
              </p14:nvContentPartPr>
              <p14:xfrm>
                <a:off x="7568212" y="1161876"/>
                <a:ext cx="162360" cy="120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8DEAC81-1D5E-056D-7E9E-37638AAEAFE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559212" y="1153236"/>
                  <a:ext cx="180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D55573B-C181-C40E-B22E-5C96A052ACD1}"/>
                    </a:ext>
                  </a:extLst>
                </p14:cNvPr>
                <p14:cNvContentPartPr/>
                <p14:nvPr/>
              </p14:nvContentPartPr>
              <p14:xfrm>
                <a:off x="6960532" y="1035156"/>
                <a:ext cx="154440" cy="345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D55573B-C181-C40E-B22E-5C96A052ACD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951892" y="1026156"/>
                  <a:ext cx="1720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183294F-3412-83E1-3AB3-7C005698BF1E}"/>
                    </a:ext>
                  </a:extLst>
                </p14:cNvPr>
                <p14:cNvContentPartPr/>
                <p14:nvPr/>
              </p14:nvContentPartPr>
              <p14:xfrm>
                <a:off x="7719412" y="1025796"/>
                <a:ext cx="257760" cy="358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183294F-3412-83E1-3AB3-7C005698BF1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710412" y="1017156"/>
                  <a:ext cx="275400" cy="37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5FFB720-5EDA-08B2-C1BE-39342991BE59}"/>
              </a:ext>
            </a:extLst>
          </p:cNvPr>
          <p:cNvGrpSpPr/>
          <p:nvPr/>
        </p:nvGrpSpPr>
        <p:grpSpPr>
          <a:xfrm>
            <a:off x="8220892" y="1169796"/>
            <a:ext cx="172080" cy="94320"/>
            <a:chOff x="8220892" y="1169796"/>
            <a:chExt cx="172080" cy="9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77CFE0D-223D-1C92-0B2B-8447B7C00EDE}"/>
                    </a:ext>
                  </a:extLst>
                </p14:cNvPr>
                <p14:cNvContentPartPr/>
                <p14:nvPr/>
              </p14:nvContentPartPr>
              <p14:xfrm>
                <a:off x="8220892" y="1169796"/>
                <a:ext cx="141120" cy="5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77CFE0D-223D-1C92-0B2B-8447B7C00ED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12252" y="1160796"/>
                  <a:ext cx="1587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054096-0B54-3C9E-EC15-F845F026715D}"/>
                    </a:ext>
                  </a:extLst>
                </p14:cNvPr>
                <p14:cNvContentPartPr/>
                <p14:nvPr/>
              </p14:nvContentPartPr>
              <p14:xfrm>
                <a:off x="8247532" y="1248996"/>
                <a:ext cx="145440" cy="15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054096-0B54-3C9E-EC15-F845F026715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238532" y="1240356"/>
                  <a:ext cx="16308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14B2BE5-0992-C6BA-92AF-F0D474B1C302}"/>
                  </a:ext>
                </a:extLst>
              </p14:cNvPr>
              <p14:cNvContentPartPr/>
              <p14:nvPr/>
            </p14:nvContentPartPr>
            <p14:xfrm>
              <a:off x="8595652" y="971076"/>
              <a:ext cx="207360" cy="5421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14B2BE5-0992-C6BA-92AF-F0D474B1C30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586652" y="962076"/>
                <a:ext cx="22500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20ED596-B627-7872-40E5-B06CB1FF5CCE}"/>
                  </a:ext>
                </a:extLst>
              </p14:cNvPr>
              <p14:cNvContentPartPr/>
              <p14:nvPr/>
            </p14:nvContentPartPr>
            <p14:xfrm>
              <a:off x="11103052" y="999516"/>
              <a:ext cx="215640" cy="42336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20ED596-B627-7872-40E5-B06CB1FF5CC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094412" y="990516"/>
                <a:ext cx="233280" cy="44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A41C917A-F235-EC8F-EB1C-4B7FBD7BF618}"/>
              </a:ext>
            </a:extLst>
          </p:cNvPr>
          <p:cNvGrpSpPr/>
          <p:nvPr/>
        </p:nvGrpSpPr>
        <p:grpSpPr>
          <a:xfrm>
            <a:off x="9077692" y="1058556"/>
            <a:ext cx="1242000" cy="455400"/>
            <a:chOff x="9077692" y="1058556"/>
            <a:chExt cx="1242000" cy="45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38FA61-8BA9-07C5-71C5-F575A08F1694}"/>
                    </a:ext>
                  </a:extLst>
                </p14:cNvPr>
                <p14:cNvContentPartPr/>
                <p14:nvPr/>
              </p14:nvContentPartPr>
              <p14:xfrm>
                <a:off x="9077692" y="1160436"/>
                <a:ext cx="216720" cy="1440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438FA61-8BA9-07C5-71C5-F575A08F169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069052" y="1151796"/>
                  <a:ext cx="2343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1B17A14-D647-0362-B2CA-7E80235B023F}"/>
                    </a:ext>
                  </a:extLst>
                </p14:cNvPr>
                <p14:cNvContentPartPr/>
                <p14:nvPr/>
              </p14:nvContentPartPr>
              <p14:xfrm>
                <a:off x="9313852" y="1158996"/>
                <a:ext cx="780120" cy="1807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1B17A14-D647-0362-B2CA-7E80235B02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304852" y="1149996"/>
                  <a:ext cx="797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58E1238-5209-D2A8-D60F-0FEF05310AE6}"/>
                    </a:ext>
                  </a:extLst>
                </p14:cNvPr>
                <p14:cNvContentPartPr/>
                <p14:nvPr/>
              </p14:nvContentPartPr>
              <p14:xfrm>
                <a:off x="9180292" y="1406676"/>
                <a:ext cx="897480" cy="107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58E1238-5209-D2A8-D60F-0FEF05310AE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71292" y="1397676"/>
                  <a:ext cx="9151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BEF576F-9EE7-FBC1-3A38-D23F08249AB0}"/>
                    </a:ext>
                  </a:extLst>
                </p14:cNvPr>
                <p14:cNvContentPartPr/>
                <p14:nvPr/>
              </p14:nvContentPartPr>
              <p14:xfrm>
                <a:off x="10205212" y="1058556"/>
                <a:ext cx="114480" cy="254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BEF576F-9EE7-FBC1-3A38-D23F08249A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196572" y="1049916"/>
                  <a:ext cx="13212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E6CF21F-B37C-F630-19D8-229F8281B711}"/>
              </a:ext>
            </a:extLst>
          </p:cNvPr>
          <p:cNvGrpSpPr/>
          <p:nvPr/>
        </p:nvGrpSpPr>
        <p:grpSpPr>
          <a:xfrm>
            <a:off x="10413292" y="1016076"/>
            <a:ext cx="709920" cy="266400"/>
            <a:chOff x="10413292" y="1016076"/>
            <a:chExt cx="709920" cy="26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3434C74-D630-5CB3-1808-9A4811F59CEE}"/>
                    </a:ext>
                  </a:extLst>
                </p14:cNvPr>
                <p14:cNvContentPartPr/>
                <p14:nvPr/>
              </p14:nvContentPartPr>
              <p14:xfrm>
                <a:off x="10421932" y="1075116"/>
                <a:ext cx="121680" cy="195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3434C74-D630-5CB3-1808-9A4811F59C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412932" y="1066476"/>
                  <a:ext cx="1393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EF646A8-BFE4-B9C4-16E7-DA491540AE16}"/>
                    </a:ext>
                  </a:extLst>
                </p14:cNvPr>
                <p14:cNvContentPartPr/>
                <p14:nvPr/>
              </p14:nvContentPartPr>
              <p14:xfrm>
                <a:off x="10413292" y="1173756"/>
                <a:ext cx="81360" cy="20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EF646A8-BFE4-B9C4-16E7-DA491540AE1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404652" y="1164756"/>
                  <a:ext cx="99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3DC077A-9848-753F-9700-017A2AF3E489}"/>
                    </a:ext>
                  </a:extLst>
                </p14:cNvPr>
                <p14:cNvContentPartPr/>
                <p14:nvPr/>
              </p14:nvContentPartPr>
              <p14:xfrm>
                <a:off x="10627852" y="1088796"/>
                <a:ext cx="88200" cy="1764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3DC077A-9848-753F-9700-017A2AF3E4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619212" y="1080156"/>
                  <a:ext cx="105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F0E319C-C5DB-AF55-654C-EC383AA7A04D}"/>
                    </a:ext>
                  </a:extLst>
                </p14:cNvPr>
                <p14:cNvContentPartPr/>
                <p14:nvPr/>
              </p14:nvContentPartPr>
              <p14:xfrm>
                <a:off x="10783372" y="1088076"/>
                <a:ext cx="10800" cy="1785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F0E319C-C5DB-AF55-654C-EC383AA7A04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774372" y="1079436"/>
                  <a:ext cx="28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AD01B78-689B-B8B9-2931-BEA0B15FC88B}"/>
                    </a:ext>
                  </a:extLst>
                </p14:cNvPr>
                <p14:cNvContentPartPr/>
                <p14:nvPr/>
              </p14:nvContentPartPr>
              <p14:xfrm>
                <a:off x="10770412" y="1092756"/>
                <a:ext cx="90360" cy="174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AD01B78-689B-B8B9-2931-BEA0B15FC88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761772" y="1083756"/>
                  <a:ext cx="108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5490669-8C95-A35D-878B-27BA3856E331}"/>
                    </a:ext>
                  </a:extLst>
                </p14:cNvPr>
                <p14:cNvContentPartPr/>
                <p14:nvPr/>
              </p14:nvContentPartPr>
              <p14:xfrm>
                <a:off x="10955092" y="1098876"/>
                <a:ext cx="7920" cy="163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5490669-8C95-A35D-878B-27BA3856E33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46092" y="1089876"/>
                  <a:ext cx="255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87E608E-BE99-8248-4A8D-90E72FA5B286}"/>
                    </a:ext>
                  </a:extLst>
                </p14:cNvPr>
                <p14:cNvContentPartPr/>
                <p14:nvPr/>
              </p14:nvContentPartPr>
              <p14:xfrm>
                <a:off x="10880212" y="1097796"/>
                <a:ext cx="140040" cy="313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87E608E-BE99-8248-4A8D-90E72FA5B28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71212" y="1088796"/>
                  <a:ext cx="157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EAB2DF2-616A-9114-FCBA-55C0A71C942C}"/>
                    </a:ext>
                  </a:extLst>
                </p14:cNvPr>
                <p14:cNvContentPartPr/>
                <p14:nvPr/>
              </p14:nvContentPartPr>
              <p14:xfrm>
                <a:off x="11039332" y="1016076"/>
                <a:ext cx="83880" cy="266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EAB2DF2-616A-9114-FCBA-55C0A71C942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30332" y="1007436"/>
                  <a:ext cx="101520" cy="28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A85EE6AC-72B8-3822-E676-6FF299998B06}"/>
                  </a:ext>
                </a:extLst>
              </p14:cNvPr>
              <p14:cNvContentPartPr/>
              <p14:nvPr/>
            </p14:nvContentPartPr>
            <p14:xfrm>
              <a:off x="2333452" y="1404876"/>
              <a:ext cx="2099160" cy="3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A85EE6AC-72B8-3822-E676-6FF299998B0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324452" y="1395876"/>
                <a:ext cx="21168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541040D-CEE3-3DC5-6C16-3D56F52D6A86}"/>
                  </a:ext>
                </a:extLst>
              </p14:cNvPr>
              <p14:cNvContentPartPr/>
              <p14:nvPr/>
            </p14:nvContentPartPr>
            <p14:xfrm>
              <a:off x="4937332" y="1385436"/>
              <a:ext cx="1907640" cy="183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541040D-CEE3-3DC5-6C16-3D56F52D6A8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928692" y="1376436"/>
                <a:ext cx="1925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76D73EC-3FDE-FD04-F4FF-1DE5B5D47A43}"/>
                  </a:ext>
                </a:extLst>
              </p14:cNvPr>
              <p14:cNvContentPartPr/>
              <p14:nvPr/>
            </p14:nvContentPartPr>
            <p14:xfrm>
              <a:off x="7040092" y="1458156"/>
              <a:ext cx="938880" cy="3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76D73EC-3FDE-FD04-F4FF-1DE5B5D47A4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7031092" y="1449516"/>
                <a:ext cx="956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1E2153B7-5B32-B127-9A12-01E8EC8F9D51}"/>
                  </a:ext>
                </a:extLst>
              </p14:cNvPr>
              <p14:cNvContentPartPr/>
              <p14:nvPr/>
            </p14:nvContentPartPr>
            <p14:xfrm>
              <a:off x="8788972" y="1590276"/>
              <a:ext cx="2528640" cy="486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1E2153B7-5B32-B127-9A12-01E8EC8F9D5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779972" y="1581276"/>
                <a:ext cx="2546280" cy="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9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E4548-E599-6277-A975-91CFF58B0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2ABA50E-D376-4091-63D3-78FD4AC71361}"/>
                  </a:ext>
                </a:extLst>
              </p14:cNvPr>
              <p14:cNvContentPartPr/>
              <p14:nvPr/>
            </p14:nvContentPartPr>
            <p14:xfrm>
              <a:off x="704452" y="766596"/>
              <a:ext cx="1005480" cy="28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2ABA50E-D376-4091-63D3-78FD4AC713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452" y="757596"/>
                <a:ext cx="102312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45C217B-6AE3-8EF6-7C2B-9ED9CEBEF7F3}"/>
              </a:ext>
            </a:extLst>
          </p:cNvPr>
          <p:cNvGrpSpPr/>
          <p:nvPr/>
        </p:nvGrpSpPr>
        <p:grpSpPr>
          <a:xfrm>
            <a:off x="474052" y="283476"/>
            <a:ext cx="1585080" cy="769680"/>
            <a:chOff x="474052" y="283476"/>
            <a:chExt cx="1585080" cy="76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99A9669-379C-A6CA-3094-EF9FBE7CFAB0}"/>
                    </a:ext>
                  </a:extLst>
                </p14:cNvPr>
                <p14:cNvContentPartPr/>
                <p14:nvPr/>
              </p14:nvContentPartPr>
              <p14:xfrm>
                <a:off x="474052" y="283476"/>
                <a:ext cx="308880" cy="367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99A9669-379C-A6CA-3094-EF9FBE7CFA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5412" y="274476"/>
                  <a:ext cx="32652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51A5103-03A5-A299-FA0B-5EB6066FECAC}"/>
                    </a:ext>
                  </a:extLst>
                </p14:cNvPr>
                <p14:cNvContentPartPr/>
                <p14:nvPr/>
              </p14:nvContentPartPr>
              <p14:xfrm>
                <a:off x="708412" y="468876"/>
                <a:ext cx="192240" cy="1605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51A5103-03A5-A299-FA0B-5EB6066FEC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9412" y="460236"/>
                  <a:ext cx="209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69B674D-FF4C-7EC8-1327-1CA6D1B2EB92}"/>
                    </a:ext>
                  </a:extLst>
                </p14:cNvPr>
                <p14:cNvContentPartPr/>
                <p14:nvPr/>
              </p14:nvContentPartPr>
              <p14:xfrm>
                <a:off x="953212" y="499116"/>
                <a:ext cx="28800" cy="130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69B674D-FF4C-7EC8-1327-1CA6D1B2EB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4212" y="490476"/>
                  <a:ext cx="46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4137C6B-0EB7-1748-053D-0BDF0AF87C46}"/>
                    </a:ext>
                  </a:extLst>
                </p14:cNvPr>
                <p14:cNvContentPartPr/>
                <p14:nvPr/>
              </p14:nvContentPartPr>
              <p14:xfrm>
                <a:off x="951412" y="324156"/>
                <a:ext cx="46440" cy="70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4137C6B-0EB7-1748-053D-0BDF0AF87C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2412" y="315156"/>
                  <a:ext cx="64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85029B7-25CF-3FFE-207E-79C55DBA6B3B}"/>
                    </a:ext>
                  </a:extLst>
                </p14:cNvPr>
                <p14:cNvContentPartPr/>
                <p14:nvPr/>
              </p14:nvContentPartPr>
              <p14:xfrm>
                <a:off x="1045732" y="479676"/>
                <a:ext cx="134640" cy="183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85029B7-25CF-3FFE-207E-79C55DBA6B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7092" y="471036"/>
                  <a:ext cx="152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8D6EB0D-7D92-277E-17CB-FA01CEAE04BC}"/>
                    </a:ext>
                  </a:extLst>
                </p14:cNvPr>
                <p14:cNvContentPartPr/>
                <p14:nvPr/>
              </p14:nvContentPartPr>
              <p14:xfrm>
                <a:off x="1221052" y="323076"/>
                <a:ext cx="68760" cy="322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8D6EB0D-7D92-277E-17CB-FA01CEAE04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12052" y="314076"/>
                  <a:ext cx="864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2D236A-56B5-3BBA-75BD-EA1FF6217150}"/>
                    </a:ext>
                  </a:extLst>
                </p14:cNvPr>
                <p14:cNvContentPartPr/>
                <p14:nvPr/>
              </p14:nvContentPartPr>
              <p14:xfrm>
                <a:off x="1278292" y="504516"/>
                <a:ext cx="154440" cy="127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2D236A-56B5-3BBA-75BD-EA1FF62171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69652" y="495876"/>
                  <a:ext cx="172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DA5CE15-9D5A-798C-6B1B-B7BDED39B800}"/>
                    </a:ext>
                  </a:extLst>
                </p14:cNvPr>
                <p14:cNvContentPartPr/>
                <p14:nvPr/>
              </p14:nvContentPartPr>
              <p14:xfrm>
                <a:off x="1394572" y="337476"/>
                <a:ext cx="28800" cy="41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DA5CE15-9D5A-798C-6B1B-B7BDED39B8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85572" y="328476"/>
                  <a:ext cx="46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1FE5197-014C-5E67-9D12-0F4FE299B071}"/>
                    </a:ext>
                  </a:extLst>
                </p14:cNvPr>
                <p14:cNvContentPartPr/>
                <p14:nvPr/>
              </p14:nvContentPartPr>
              <p14:xfrm>
                <a:off x="1479892" y="512076"/>
                <a:ext cx="97560" cy="117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1FE5197-014C-5E67-9D12-0F4FE299B0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70892" y="503076"/>
                  <a:ext cx="115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F326C73-340D-8B5F-55A0-677FFB9CAF08}"/>
                    </a:ext>
                  </a:extLst>
                </p14:cNvPr>
                <p14:cNvContentPartPr/>
                <p14:nvPr/>
              </p14:nvContentPartPr>
              <p14:xfrm>
                <a:off x="1612372" y="462396"/>
                <a:ext cx="308520" cy="590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F326C73-340D-8B5F-55A0-677FFB9CAF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03732" y="453756"/>
                  <a:ext cx="32616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576615-4754-5D6A-5DF8-680449D4D1D3}"/>
                    </a:ext>
                  </a:extLst>
                </p14:cNvPr>
                <p14:cNvContentPartPr/>
                <p14:nvPr/>
              </p14:nvContentPartPr>
              <p14:xfrm>
                <a:off x="2030332" y="427836"/>
                <a:ext cx="28800" cy="68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576615-4754-5D6A-5DF8-680449D4D1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21692" y="419196"/>
                  <a:ext cx="46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B709A7-8EBD-B9B7-9387-2E4C9653EBF5}"/>
                    </a:ext>
                  </a:extLst>
                </p14:cNvPr>
                <p14:cNvContentPartPr/>
                <p14:nvPr/>
              </p14:nvContentPartPr>
              <p14:xfrm>
                <a:off x="2030332" y="598116"/>
                <a:ext cx="19440" cy="55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B709A7-8EBD-B9B7-9387-2E4C9653EBF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21692" y="589476"/>
                  <a:ext cx="37080" cy="7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229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FB9E9-9379-1F2F-5269-9A92F77F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ECD595-4423-B8EB-91A1-F4447C9EEE1B}"/>
                  </a:ext>
                </a:extLst>
              </p14:cNvPr>
              <p14:cNvContentPartPr/>
              <p14:nvPr/>
            </p14:nvContentPartPr>
            <p14:xfrm>
              <a:off x="538132" y="368076"/>
              <a:ext cx="271440" cy="351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ECD595-4423-B8EB-91A1-F4447C9EEE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9132" y="359076"/>
                <a:ext cx="28908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62FBB6-E7A7-C05E-39E4-5223489AB8DD}"/>
                  </a:ext>
                </a:extLst>
              </p14:cNvPr>
              <p14:cNvContentPartPr/>
              <p14:nvPr/>
            </p14:nvContentPartPr>
            <p14:xfrm>
              <a:off x="858172" y="537276"/>
              <a:ext cx="414720" cy="159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62FBB6-E7A7-C05E-39E4-5223489AB8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9172" y="528276"/>
                <a:ext cx="4323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4E7F7C-AFAE-BFB5-9E4B-CD3360FB9AAC}"/>
                  </a:ext>
                </a:extLst>
              </p14:cNvPr>
              <p14:cNvContentPartPr/>
              <p14:nvPr/>
            </p14:nvContentPartPr>
            <p14:xfrm>
              <a:off x="1286932" y="577956"/>
              <a:ext cx="212040" cy="11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4E7F7C-AFAE-BFB5-9E4B-CD3360FB9AA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77932" y="569316"/>
                <a:ext cx="22968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F614BE-37E6-9C12-17B5-33A01E25E757}"/>
                  </a:ext>
                </a:extLst>
              </p14:cNvPr>
              <p14:cNvContentPartPr/>
              <p14:nvPr/>
            </p14:nvContentPartPr>
            <p14:xfrm>
              <a:off x="1507612" y="575076"/>
              <a:ext cx="356400" cy="131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F614BE-37E6-9C12-17B5-33A01E25E7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8612" y="566436"/>
                <a:ext cx="3740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B7BE42-5B35-1AA2-37AC-081499414FA3}"/>
                  </a:ext>
                </a:extLst>
              </p14:cNvPr>
              <p14:cNvContentPartPr/>
              <p14:nvPr/>
            </p14:nvContentPartPr>
            <p14:xfrm>
              <a:off x="1776532" y="426036"/>
              <a:ext cx="42120" cy="29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B7BE42-5B35-1AA2-37AC-081499414F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67532" y="417396"/>
                <a:ext cx="597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967990-3A75-6F1B-D0BC-000FD064DFDF}"/>
                  </a:ext>
                </a:extLst>
              </p14:cNvPr>
              <p14:cNvContentPartPr/>
              <p14:nvPr/>
            </p14:nvContentPartPr>
            <p14:xfrm>
              <a:off x="1897852" y="589836"/>
              <a:ext cx="140400" cy="113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967990-3A75-6F1B-D0BC-000FD064DFD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88852" y="580836"/>
                <a:ext cx="1580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AEB4955-2F51-72A4-8CF4-A0AA2DFD8DE0}"/>
                  </a:ext>
                </a:extLst>
              </p14:cNvPr>
              <p14:cNvContentPartPr/>
              <p14:nvPr/>
            </p14:nvContentPartPr>
            <p14:xfrm>
              <a:off x="1929532" y="581556"/>
              <a:ext cx="356040" cy="677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AEB4955-2F51-72A4-8CF4-A0AA2DFD8DE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20532" y="572556"/>
                <a:ext cx="373680" cy="69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3EDBC58-FBD3-B372-0D52-B7A2FCF43763}"/>
                  </a:ext>
                </a:extLst>
              </p14:cNvPr>
              <p14:cNvContentPartPr/>
              <p14:nvPr/>
            </p14:nvContentPartPr>
            <p14:xfrm>
              <a:off x="2468452" y="439356"/>
              <a:ext cx="19080" cy="51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3EDBC58-FBD3-B372-0D52-B7A2FCF437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59812" y="430356"/>
                <a:ext cx="367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616CEDF-6E6A-C7FE-46FD-E4050A55E57D}"/>
                  </a:ext>
                </a:extLst>
              </p14:cNvPr>
              <p14:cNvContentPartPr/>
              <p14:nvPr/>
            </p14:nvContentPartPr>
            <p14:xfrm>
              <a:off x="2447212" y="712236"/>
              <a:ext cx="23760" cy="38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616CEDF-6E6A-C7FE-46FD-E4050A55E57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38572" y="703596"/>
                <a:ext cx="414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6BE6783-E29E-CD4F-AD1A-F0F13636C3C6}"/>
                  </a:ext>
                </a:extLst>
              </p14:cNvPr>
              <p14:cNvContentPartPr/>
              <p14:nvPr/>
            </p14:nvContentPartPr>
            <p14:xfrm>
              <a:off x="572692" y="799356"/>
              <a:ext cx="1728720" cy="37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6BE6783-E29E-CD4F-AD1A-F0F13636C3C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64052" y="790356"/>
                <a:ext cx="174636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56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1D6E8-FF65-2814-C664-03A8339D8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5589B9F-61D0-BE4A-5288-F5779205169B}"/>
                  </a:ext>
                </a:extLst>
              </p14:cNvPr>
              <p14:cNvContentPartPr/>
              <p14:nvPr/>
            </p14:nvContentPartPr>
            <p14:xfrm>
              <a:off x="316372" y="260796"/>
              <a:ext cx="333720" cy="318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5589B9F-61D0-BE4A-5288-F577920516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372" y="252156"/>
                <a:ext cx="3513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368290F-22D5-CD9D-311F-758760E5B008}"/>
                  </a:ext>
                </a:extLst>
              </p14:cNvPr>
              <p14:cNvContentPartPr/>
              <p14:nvPr/>
            </p14:nvContentPartPr>
            <p14:xfrm>
              <a:off x="719572" y="535476"/>
              <a:ext cx="39240" cy="43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368290F-22D5-CD9D-311F-758760E5B00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0572" y="526836"/>
                <a:ext cx="5688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D169FA-D224-BE04-935B-C9ADD8F1D8EE}"/>
                  </a:ext>
                </a:extLst>
              </p14:cNvPr>
              <p14:cNvContentPartPr/>
              <p14:nvPr/>
            </p14:nvContentPartPr>
            <p14:xfrm>
              <a:off x="413572" y="690996"/>
              <a:ext cx="380520" cy="7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D169FA-D224-BE04-935B-C9ADD8F1D8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572" y="681996"/>
                <a:ext cx="3981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5613449-33D5-8C5F-7D5A-1C0FAAE8A335}"/>
                  </a:ext>
                </a:extLst>
              </p14:cNvPr>
              <p14:cNvContentPartPr/>
              <p14:nvPr/>
            </p14:nvContentPartPr>
            <p14:xfrm>
              <a:off x="433012" y="777396"/>
              <a:ext cx="322920" cy="6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5613449-33D5-8C5F-7D5A-1C0FAAE8A3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4012" y="768756"/>
                <a:ext cx="3405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1EBDDA-6021-5A48-F603-84205D3BEF95}"/>
                  </a:ext>
                </a:extLst>
              </p14:cNvPr>
              <p14:cNvContentPartPr/>
              <p14:nvPr/>
            </p14:nvContentPartPr>
            <p14:xfrm>
              <a:off x="921532" y="211836"/>
              <a:ext cx="460800" cy="374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1EBDDA-6021-5A48-F603-84205D3BEF9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2532" y="202836"/>
                <a:ext cx="478440" cy="39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131D0EB-F900-C869-FA2E-D0B8DB6DDA53}"/>
              </a:ext>
            </a:extLst>
          </p:cNvPr>
          <p:cNvGrpSpPr/>
          <p:nvPr/>
        </p:nvGrpSpPr>
        <p:grpSpPr>
          <a:xfrm>
            <a:off x="1407892" y="258996"/>
            <a:ext cx="1001160" cy="325080"/>
            <a:chOff x="1407892" y="258996"/>
            <a:chExt cx="100116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8568526-7295-DC87-98EC-CB499314C3D8}"/>
                    </a:ext>
                  </a:extLst>
                </p14:cNvPr>
                <p14:cNvContentPartPr/>
                <p14:nvPr/>
              </p14:nvContentPartPr>
              <p14:xfrm>
                <a:off x="1407892" y="258996"/>
                <a:ext cx="199800" cy="316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8568526-7295-DC87-98EC-CB499314C3D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99252" y="250356"/>
                  <a:ext cx="2174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EC2659-0D9C-1A8A-EC32-02005108F86F}"/>
                    </a:ext>
                  </a:extLst>
                </p14:cNvPr>
                <p14:cNvContentPartPr/>
                <p14:nvPr/>
              </p14:nvContentPartPr>
              <p14:xfrm>
                <a:off x="1457932" y="422076"/>
                <a:ext cx="74160" cy="23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EC2659-0D9C-1A8A-EC32-02005108F8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48932" y="413076"/>
                  <a:ext cx="918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FB46E98-E70F-D013-1B70-19F001C3C0C1}"/>
                    </a:ext>
                  </a:extLst>
                </p14:cNvPr>
                <p14:cNvContentPartPr/>
                <p14:nvPr/>
              </p14:nvContentPartPr>
              <p14:xfrm>
                <a:off x="1588252" y="270516"/>
                <a:ext cx="302040" cy="313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FB46E98-E70F-D013-1B70-19F001C3C0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79252" y="261876"/>
                  <a:ext cx="3196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0A178D-25A0-E818-5613-016D3DDF09B9}"/>
                    </a:ext>
                  </a:extLst>
                </p14:cNvPr>
                <p14:cNvContentPartPr/>
                <p14:nvPr/>
              </p14:nvContentPartPr>
              <p14:xfrm>
                <a:off x="2145532" y="260796"/>
                <a:ext cx="32040" cy="313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0A178D-25A0-E818-5613-016D3DDF09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36532" y="252156"/>
                  <a:ext cx="496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47A5C56-F0F3-E5E3-6496-75B4AD8F742C}"/>
                    </a:ext>
                  </a:extLst>
                </p14:cNvPr>
                <p14:cNvContentPartPr/>
                <p14:nvPr/>
              </p14:nvContentPartPr>
              <p14:xfrm>
                <a:off x="2045452" y="388236"/>
                <a:ext cx="363600" cy="169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47A5C56-F0F3-E5E3-6496-75B4AD8F742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36812" y="379596"/>
                  <a:ext cx="38124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37C8CF-8EC8-2F0C-803F-C012069C72E6}"/>
              </a:ext>
            </a:extLst>
          </p:cNvPr>
          <p:cNvGrpSpPr/>
          <p:nvPr/>
        </p:nvGrpSpPr>
        <p:grpSpPr>
          <a:xfrm>
            <a:off x="2851492" y="272676"/>
            <a:ext cx="834480" cy="496800"/>
            <a:chOff x="2851492" y="272676"/>
            <a:chExt cx="834480" cy="4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AA20A0-3F88-585D-04C0-57BF850C9D17}"/>
                    </a:ext>
                  </a:extLst>
                </p14:cNvPr>
                <p14:cNvContentPartPr/>
                <p14:nvPr/>
              </p14:nvContentPartPr>
              <p14:xfrm>
                <a:off x="2884972" y="426756"/>
                <a:ext cx="45720" cy="342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AA20A0-3F88-585D-04C0-57BF850C9D1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76332" y="418116"/>
                  <a:ext cx="633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64F9C69-A345-CE97-4C78-CB62909BF059}"/>
                    </a:ext>
                  </a:extLst>
                </p14:cNvPr>
                <p14:cNvContentPartPr/>
                <p14:nvPr/>
              </p14:nvContentPartPr>
              <p14:xfrm>
                <a:off x="2851492" y="405156"/>
                <a:ext cx="147960" cy="159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64F9C69-A345-CE97-4C78-CB62909BF0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42852" y="396156"/>
                  <a:ext cx="165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7769A8-2342-1645-2B71-89892F69637C}"/>
                    </a:ext>
                  </a:extLst>
                </p14:cNvPr>
                <p14:cNvContentPartPr/>
                <p14:nvPr/>
              </p14:nvContentPartPr>
              <p14:xfrm>
                <a:off x="2953732" y="418836"/>
                <a:ext cx="241200" cy="132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7769A8-2342-1645-2B71-89892F6963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45092" y="409836"/>
                  <a:ext cx="258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AD0E9A3-77D9-5226-51E6-A0BCD780684F}"/>
                    </a:ext>
                  </a:extLst>
                </p14:cNvPr>
                <p14:cNvContentPartPr/>
                <p14:nvPr/>
              </p14:nvContentPartPr>
              <p14:xfrm>
                <a:off x="3256852" y="408756"/>
                <a:ext cx="43920" cy="139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AD0E9A3-77D9-5226-51E6-A0BCD780684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48212" y="400116"/>
                  <a:ext cx="615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028D96E-7646-C305-9151-BB543E442BBD}"/>
                    </a:ext>
                  </a:extLst>
                </p14:cNvPr>
                <p14:cNvContentPartPr/>
                <p14:nvPr/>
              </p14:nvContentPartPr>
              <p14:xfrm>
                <a:off x="3252172" y="294276"/>
                <a:ext cx="33840" cy="36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028D96E-7646-C305-9151-BB543E442B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43532" y="285276"/>
                  <a:ext cx="51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4A9DE4A-BC1B-A434-857C-FBF4D12FFCB9}"/>
                    </a:ext>
                  </a:extLst>
                </p14:cNvPr>
                <p14:cNvContentPartPr/>
                <p14:nvPr/>
              </p14:nvContentPartPr>
              <p14:xfrm>
                <a:off x="3382852" y="403356"/>
                <a:ext cx="136080" cy="165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4A9DE4A-BC1B-A434-857C-FBF4D12FFC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74212" y="394716"/>
                  <a:ext cx="1537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F667EF-4F36-46CC-AEF2-67BE11465968}"/>
                    </a:ext>
                  </a:extLst>
                </p14:cNvPr>
                <p14:cNvContentPartPr/>
                <p14:nvPr/>
              </p14:nvContentPartPr>
              <p14:xfrm>
                <a:off x="3602452" y="272676"/>
                <a:ext cx="83520" cy="298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F667EF-4F36-46CC-AEF2-67BE114659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93812" y="263676"/>
                  <a:ext cx="1011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C03FD5E-3ECE-6485-43B2-61CC8821043F}"/>
                    </a:ext>
                  </a:extLst>
                </p14:cNvPr>
                <p14:cNvContentPartPr/>
                <p14:nvPr/>
              </p14:nvContentPartPr>
              <p14:xfrm>
                <a:off x="3583012" y="428556"/>
                <a:ext cx="82080" cy="3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C03FD5E-3ECE-6485-43B2-61CC882104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74012" y="419916"/>
                  <a:ext cx="9972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01FE94-B55B-03F1-4AFC-5C780E4B7821}"/>
              </a:ext>
            </a:extLst>
          </p:cNvPr>
          <p:cNvGrpSpPr/>
          <p:nvPr/>
        </p:nvGrpSpPr>
        <p:grpSpPr>
          <a:xfrm>
            <a:off x="3986572" y="291036"/>
            <a:ext cx="549360" cy="285480"/>
            <a:chOff x="3986572" y="291036"/>
            <a:chExt cx="54936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9ABDA05-4255-3C5C-D051-0E738DB7B102}"/>
                    </a:ext>
                  </a:extLst>
                </p14:cNvPr>
                <p14:cNvContentPartPr/>
                <p14:nvPr/>
              </p14:nvContentPartPr>
              <p14:xfrm>
                <a:off x="4044892" y="291036"/>
                <a:ext cx="56160" cy="251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9ABDA05-4255-3C5C-D051-0E738DB7B1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36252" y="282396"/>
                  <a:ext cx="738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E4BD1E-6E2F-1B65-5394-2759E5C05904}"/>
                    </a:ext>
                  </a:extLst>
                </p14:cNvPr>
                <p14:cNvContentPartPr/>
                <p14:nvPr/>
              </p14:nvContentPartPr>
              <p14:xfrm>
                <a:off x="3986572" y="329196"/>
                <a:ext cx="549360" cy="247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E4BD1E-6E2F-1B65-5394-2759E5C059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77572" y="320556"/>
                  <a:ext cx="56700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32C073B-50AA-5821-2BB6-EB55BE707AC7}"/>
              </a:ext>
            </a:extLst>
          </p:cNvPr>
          <p:cNvGrpSpPr/>
          <p:nvPr/>
        </p:nvGrpSpPr>
        <p:grpSpPr>
          <a:xfrm>
            <a:off x="4915372" y="369156"/>
            <a:ext cx="704520" cy="207000"/>
            <a:chOff x="4915372" y="369156"/>
            <a:chExt cx="704520" cy="20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23E006-8905-163D-C202-C1BAC5E0B53C}"/>
                    </a:ext>
                  </a:extLst>
                </p14:cNvPr>
                <p14:cNvContentPartPr/>
                <p14:nvPr/>
              </p14:nvContentPartPr>
              <p14:xfrm>
                <a:off x="4915372" y="369156"/>
                <a:ext cx="111600" cy="207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23E006-8905-163D-C202-C1BAC5E0B5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906732" y="360516"/>
                  <a:ext cx="129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3EB2EC7-A0BA-4CE8-F5A8-CBE3ECE93B53}"/>
                    </a:ext>
                  </a:extLst>
                </p14:cNvPr>
                <p14:cNvContentPartPr/>
                <p14:nvPr/>
              </p14:nvContentPartPr>
              <p14:xfrm>
                <a:off x="5105452" y="395796"/>
                <a:ext cx="108000" cy="156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3EB2EC7-A0BA-4CE8-F5A8-CBE3ECE93B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96812" y="387156"/>
                  <a:ext cx="125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D0CDD3C-3760-6E30-3B89-C8A73C843E4A}"/>
                    </a:ext>
                  </a:extLst>
                </p14:cNvPr>
                <p14:cNvContentPartPr/>
                <p14:nvPr/>
              </p14:nvContentPartPr>
              <p14:xfrm>
                <a:off x="5283652" y="407676"/>
                <a:ext cx="336240" cy="156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D0CDD3C-3760-6E30-3B89-C8A73C843E4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74652" y="398676"/>
                  <a:ext cx="35388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22D64C-AA69-1092-7F7F-285C386C474A}"/>
              </a:ext>
            </a:extLst>
          </p:cNvPr>
          <p:cNvGrpSpPr/>
          <p:nvPr/>
        </p:nvGrpSpPr>
        <p:grpSpPr>
          <a:xfrm>
            <a:off x="5987092" y="283116"/>
            <a:ext cx="299880" cy="375840"/>
            <a:chOff x="5987092" y="283116"/>
            <a:chExt cx="299880" cy="3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3A516CF-91BD-0B25-3686-BAFEB742ACEB}"/>
                    </a:ext>
                  </a:extLst>
                </p14:cNvPr>
                <p14:cNvContentPartPr/>
                <p14:nvPr/>
              </p14:nvContentPartPr>
              <p14:xfrm>
                <a:off x="5987092" y="422076"/>
                <a:ext cx="118800" cy="157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3A516CF-91BD-0B25-3686-BAFEB742ACE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78452" y="413436"/>
                  <a:ext cx="136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EB178F-7D4E-B20D-7614-1601E2E911BF}"/>
                    </a:ext>
                  </a:extLst>
                </p14:cNvPr>
                <p14:cNvContentPartPr/>
                <p14:nvPr/>
              </p14:nvContentPartPr>
              <p14:xfrm>
                <a:off x="6163492" y="283116"/>
                <a:ext cx="56880" cy="375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EB178F-7D4E-B20D-7614-1601E2E911B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54852" y="274476"/>
                  <a:ext cx="745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50867B5-B623-87CF-2D50-B6758038E57F}"/>
                    </a:ext>
                  </a:extLst>
                </p14:cNvPr>
                <p14:cNvContentPartPr/>
                <p14:nvPr/>
              </p14:nvContentPartPr>
              <p14:xfrm>
                <a:off x="6110212" y="444396"/>
                <a:ext cx="176760" cy="806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50867B5-B623-87CF-2D50-B6758038E57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01212" y="435756"/>
                  <a:ext cx="1944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99E0EC-0E90-F2FE-CDDD-6D0AEA0D6760}"/>
              </a:ext>
            </a:extLst>
          </p:cNvPr>
          <p:cNvGrpSpPr/>
          <p:nvPr/>
        </p:nvGrpSpPr>
        <p:grpSpPr>
          <a:xfrm>
            <a:off x="6484972" y="383556"/>
            <a:ext cx="496440" cy="206280"/>
            <a:chOff x="6484972" y="383556"/>
            <a:chExt cx="496440" cy="20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BA7481-FE02-D97C-8B92-70C7135BD78C}"/>
                    </a:ext>
                  </a:extLst>
                </p14:cNvPr>
                <p14:cNvContentPartPr/>
                <p14:nvPr/>
              </p14:nvContentPartPr>
              <p14:xfrm>
                <a:off x="6484972" y="383556"/>
                <a:ext cx="212760" cy="206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BA7481-FE02-D97C-8B92-70C7135BD7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75972" y="374916"/>
                  <a:ext cx="230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02F7A2B-075B-B55D-8D8F-99DDDE4F5AB6}"/>
                    </a:ext>
                  </a:extLst>
                </p14:cNvPr>
                <p14:cNvContentPartPr/>
                <p14:nvPr/>
              </p14:nvContentPartPr>
              <p14:xfrm>
                <a:off x="6717892" y="420996"/>
                <a:ext cx="263520" cy="153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02F7A2B-075B-B55D-8D8F-99DDDE4F5A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09252" y="412356"/>
                  <a:ext cx="28116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BE32A51-2D35-3A56-8FD0-F4FC02650BA4}"/>
              </a:ext>
            </a:extLst>
          </p:cNvPr>
          <p:cNvGrpSpPr/>
          <p:nvPr/>
        </p:nvGrpSpPr>
        <p:grpSpPr>
          <a:xfrm>
            <a:off x="7280572" y="413076"/>
            <a:ext cx="1245600" cy="899280"/>
            <a:chOff x="7280572" y="413076"/>
            <a:chExt cx="1245600" cy="89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A4D6C0-159A-1323-9088-9AE43E1686C2}"/>
                    </a:ext>
                  </a:extLst>
                </p14:cNvPr>
                <p14:cNvContentPartPr/>
                <p14:nvPr/>
              </p14:nvContentPartPr>
              <p14:xfrm>
                <a:off x="7280572" y="413076"/>
                <a:ext cx="204480" cy="185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A4D6C0-159A-1323-9088-9AE43E1686C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271932" y="404076"/>
                  <a:ext cx="222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74137CE-A7DE-A738-209B-E9463F8EA9E5}"/>
                    </a:ext>
                  </a:extLst>
                </p14:cNvPr>
                <p14:cNvContentPartPr/>
                <p14:nvPr/>
              </p14:nvContentPartPr>
              <p14:xfrm>
                <a:off x="7486852" y="447276"/>
                <a:ext cx="207360" cy="147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74137CE-A7DE-A738-209B-E9463F8EA9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77852" y="438276"/>
                  <a:ext cx="225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9EBC5D9-0C2C-6BEB-CF19-894592D32C68}"/>
                    </a:ext>
                  </a:extLst>
                </p14:cNvPr>
                <p14:cNvContentPartPr/>
                <p14:nvPr/>
              </p14:nvContentPartPr>
              <p14:xfrm>
                <a:off x="7698172" y="462396"/>
                <a:ext cx="146520" cy="133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9EBC5D9-0C2C-6BEB-CF19-894592D32C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89172" y="453396"/>
                  <a:ext cx="1641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670DF4-AF40-55DA-275F-EF3915005937}"/>
                    </a:ext>
                  </a:extLst>
                </p14:cNvPr>
                <p14:cNvContentPartPr/>
                <p14:nvPr/>
              </p14:nvContentPartPr>
              <p14:xfrm>
                <a:off x="7888612" y="449436"/>
                <a:ext cx="190800" cy="1324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670DF4-AF40-55DA-275F-EF391500593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79612" y="440796"/>
                  <a:ext cx="208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03E9A6C-FDAC-F59D-C197-B2B9878662F7}"/>
                    </a:ext>
                  </a:extLst>
                </p14:cNvPr>
                <p14:cNvContentPartPr/>
                <p14:nvPr/>
              </p14:nvContentPartPr>
              <p14:xfrm>
                <a:off x="8125492" y="456636"/>
                <a:ext cx="400680" cy="855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03E9A6C-FDAC-F59D-C197-B2B9878662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116852" y="447636"/>
                  <a:ext cx="418320" cy="87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4C55601-49BA-9FDF-9855-E71ABDED0B7F}"/>
              </a:ext>
            </a:extLst>
          </p:cNvPr>
          <p:cNvGrpSpPr/>
          <p:nvPr/>
        </p:nvGrpSpPr>
        <p:grpSpPr>
          <a:xfrm>
            <a:off x="8693932" y="276276"/>
            <a:ext cx="1454760" cy="408240"/>
            <a:chOff x="8693932" y="276276"/>
            <a:chExt cx="1454760" cy="40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1B5390-ED57-7394-FABD-857490B222A4}"/>
                    </a:ext>
                  </a:extLst>
                </p14:cNvPr>
                <p14:cNvContentPartPr/>
                <p14:nvPr/>
              </p14:nvContentPartPr>
              <p14:xfrm>
                <a:off x="8693932" y="307596"/>
                <a:ext cx="425520" cy="298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1B5390-ED57-7394-FABD-857490B222A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84932" y="298596"/>
                  <a:ext cx="443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25A55C7-D9E9-6BA2-EBF9-55D41D20BA4B}"/>
                    </a:ext>
                  </a:extLst>
                </p14:cNvPr>
                <p14:cNvContentPartPr/>
                <p14:nvPr/>
              </p14:nvContentPartPr>
              <p14:xfrm>
                <a:off x="9114412" y="444396"/>
                <a:ext cx="525960" cy="181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25A55C7-D9E9-6BA2-EBF9-55D41D20BA4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105772" y="435756"/>
                  <a:ext cx="543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AE419F2-9D7B-FFE8-BA8D-53BEE0C0C8B2}"/>
                    </a:ext>
                  </a:extLst>
                </p14:cNvPr>
                <p14:cNvContentPartPr/>
                <p14:nvPr/>
              </p14:nvContentPartPr>
              <p14:xfrm>
                <a:off x="9632812" y="449436"/>
                <a:ext cx="208080" cy="208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AE419F2-9D7B-FFE8-BA8D-53BEE0C0C8B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24172" y="440796"/>
                  <a:ext cx="2257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E75CBE7-B32C-0F27-1F8D-8CAA30C4BEA7}"/>
                    </a:ext>
                  </a:extLst>
                </p14:cNvPr>
                <p14:cNvContentPartPr/>
                <p14:nvPr/>
              </p14:nvContentPartPr>
              <p14:xfrm>
                <a:off x="9873652" y="276276"/>
                <a:ext cx="134640" cy="4082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E75CBE7-B32C-0F27-1F8D-8CAA30C4BEA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65012" y="267636"/>
                  <a:ext cx="1522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09F80C7-4D3B-37BA-B56F-DC1F59EBABF2}"/>
                    </a:ext>
                  </a:extLst>
                </p14:cNvPr>
                <p14:cNvContentPartPr/>
                <p14:nvPr/>
              </p14:nvContentPartPr>
              <p14:xfrm>
                <a:off x="9849532" y="441516"/>
                <a:ext cx="220320" cy="43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09F80C7-4D3B-37BA-B56F-DC1F59EBABF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40892" y="432516"/>
                  <a:ext cx="2379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D1AE400-BAE9-021D-0E1C-0F461E8C40C2}"/>
                    </a:ext>
                  </a:extLst>
                </p14:cNvPr>
                <p14:cNvContentPartPr/>
                <p14:nvPr/>
              </p14:nvContentPartPr>
              <p14:xfrm>
                <a:off x="10110532" y="582276"/>
                <a:ext cx="38160" cy="42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D1AE400-BAE9-021D-0E1C-0F461E8C40C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01532" y="573636"/>
                  <a:ext cx="5580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C7FB0D6-5AF8-B492-7D22-C832960135AA}"/>
              </a:ext>
            </a:extLst>
          </p:cNvPr>
          <p:cNvGrpSpPr/>
          <p:nvPr/>
        </p:nvGrpSpPr>
        <p:grpSpPr>
          <a:xfrm>
            <a:off x="1509052" y="1137396"/>
            <a:ext cx="570240" cy="250200"/>
            <a:chOff x="1509052" y="1137396"/>
            <a:chExt cx="570240" cy="25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76B87C9-199F-1CBB-28D4-DE524768DD17}"/>
                    </a:ext>
                  </a:extLst>
                </p14:cNvPr>
                <p14:cNvContentPartPr/>
                <p14:nvPr/>
              </p14:nvContentPartPr>
              <p14:xfrm>
                <a:off x="1514092" y="1137396"/>
                <a:ext cx="273240" cy="207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76B87C9-199F-1CBB-28D4-DE524768DD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505452" y="1128396"/>
                  <a:ext cx="290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643684-55D4-00FE-79B1-54C7429F3C16}"/>
                    </a:ext>
                  </a:extLst>
                </p14:cNvPr>
                <p14:cNvContentPartPr/>
                <p14:nvPr/>
              </p14:nvContentPartPr>
              <p14:xfrm>
                <a:off x="1575292" y="1251516"/>
                <a:ext cx="150480" cy="21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643684-55D4-00FE-79B1-54C7429F3C1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566292" y="1242876"/>
                  <a:ext cx="1681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3E44575-1663-CD11-FFFB-06850BE06DF0}"/>
                    </a:ext>
                  </a:extLst>
                </p14:cNvPr>
                <p14:cNvContentPartPr/>
                <p14:nvPr/>
              </p14:nvContentPartPr>
              <p14:xfrm>
                <a:off x="1509052" y="1320996"/>
                <a:ext cx="222840" cy="31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3E44575-1663-CD11-FFFB-06850BE06DF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00412" y="1311996"/>
                  <a:ext cx="240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62BBEA1-A17B-4271-16C2-D3B7A6A09A71}"/>
                    </a:ext>
                  </a:extLst>
                </p14:cNvPr>
                <p14:cNvContentPartPr/>
                <p14:nvPr/>
              </p14:nvContentPartPr>
              <p14:xfrm>
                <a:off x="1730452" y="1248276"/>
                <a:ext cx="214200" cy="1371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62BBEA1-A17B-4271-16C2-D3B7A6A09A7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21452" y="1239636"/>
                  <a:ext cx="231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14578C4-2A3E-8369-AD7F-F64D262EE634}"/>
                    </a:ext>
                  </a:extLst>
                </p14:cNvPr>
                <p14:cNvContentPartPr/>
                <p14:nvPr/>
              </p14:nvContentPartPr>
              <p14:xfrm>
                <a:off x="2035732" y="1189596"/>
                <a:ext cx="43560" cy="31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14578C4-2A3E-8369-AD7F-F64D262EE63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27092" y="1180596"/>
                  <a:ext cx="612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D123CCB-53D6-6825-814D-D15F909F07F7}"/>
                    </a:ext>
                  </a:extLst>
                </p14:cNvPr>
                <p14:cNvContentPartPr/>
                <p14:nvPr/>
              </p14:nvContentPartPr>
              <p14:xfrm>
                <a:off x="2052652" y="1368156"/>
                <a:ext cx="4320" cy="19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D123CCB-53D6-6825-814D-D15F909F07F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043652" y="1359516"/>
                  <a:ext cx="2196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57B98A7-4667-3C9E-E2BD-54C0450839CA}"/>
                  </a:ext>
                </a:extLst>
              </p14:cNvPr>
              <p14:cNvContentPartPr/>
              <p14:nvPr/>
            </p14:nvContentPartPr>
            <p14:xfrm>
              <a:off x="2991172" y="1098156"/>
              <a:ext cx="2369880" cy="3070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57B98A7-4667-3C9E-E2BD-54C0450839C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982172" y="1089516"/>
                <a:ext cx="238752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716E0BAC-99E4-EF37-2586-5F0F3A26264F}"/>
                  </a:ext>
                </a:extLst>
              </p14:cNvPr>
              <p14:cNvContentPartPr/>
              <p14:nvPr/>
            </p14:nvContentPartPr>
            <p14:xfrm>
              <a:off x="3117892" y="1165836"/>
              <a:ext cx="24840" cy="1317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716E0BAC-99E4-EF37-2586-5F0F3A26264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108892" y="1157196"/>
                <a:ext cx="42480" cy="14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3BD39E8B-5105-28A0-2AF0-A8AC764002C8}"/>
              </a:ext>
            </a:extLst>
          </p:cNvPr>
          <p:cNvGrpSpPr/>
          <p:nvPr/>
        </p:nvGrpSpPr>
        <p:grpSpPr>
          <a:xfrm>
            <a:off x="3425692" y="1092396"/>
            <a:ext cx="1258200" cy="280080"/>
            <a:chOff x="3425692" y="1092396"/>
            <a:chExt cx="1258200" cy="28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E1BE828-788E-34CD-2818-B6D2873F53AB}"/>
                    </a:ext>
                  </a:extLst>
                </p14:cNvPr>
                <p14:cNvContentPartPr/>
                <p14:nvPr/>
              </p14:nvContentPartPr>
              <p14:xfrm>
                <a:off x="3425692" y="1102836"/>
                <a:ext cx="15480" cy="255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E1BE828-788E-34CD-2818-B6D2873F53A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16692" y="1094196"/>
                  <a:ext cx="331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B20F9DD-E853-5076-6F6C-4DAAA37617B4}"/>
                    </a:ext>
                  </a:extLst>
                </p14:cNvPr>
                <p14:cNvContentPartPr/>
                <p14:nvPr/>
              </p14:nvContentPartPr>
              <p14:xfrm>
                <a:off x="3617572" y="1188516"/>
                <a:ext cx="198720" cy="99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B20F9DD-E853-5076-6F6C-4DAAA37617B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608932" y="1179516"/>
                  <a:ext cx="2163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86A2E79-1B7B-6EFA-EA5E-2A96658E99A5}"/>
                    </a:ext>
                  </a:extLst>
                </p14:cNvPr>
                <p14:cNvContentPartPr/>
                <p14:nvPr/>
              </p14:nvContentPartPr>
              <p14:xfrm>
                <a:off x="3922852" y="1102836"/>
                <a:ext cx="22320" cy="269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86A2E79-1B7B-6EFA-EA5E-2A96658E99A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913852" y="1094196"/>
                  <a:ext cx="399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9A37C5F-8A1B-224B-AEDC-28661ED264D2}"/>
                    </a:ext>
                  </a:extLst>
                </p14:cNvPr>
                <p14:cNvContentPartPr/>
                <p14:nvPr/>
              </p14:nvContentPartPr>
              <p14:xfrm>
                <a:off x="4115812" y="1190316"/>
                <a:ext cx="163080" cy="132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9A37C5F-8A1B-224B-AEDC-28661ED264D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06812" y="1181316"/>
                  <a:ext cx="180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A079128-604F-06A1-5DE9-74DB35F12F67}"/>
                    </a:ext>
                  </a:extLst>
                </p14:cNvPr>
                <p14:cNvContentPartPr/>
                <p14:nvPr/>
              </p14:nvContentPartPr>
              <p14:xfrm>
                <a:off x="4398412" y="1092396"/>
                <a:ext cx="45000" cy="268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A079128-604F-06A1-5DE9-74DB35F12F6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89412" y="1083756"/>
                  <a:ext cx="62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664DD70-E7CA-C3B0-6626-5A57A86B204A}"/>
                    </a:ext>
                  </a:extLst>
                </p14:cNvPr>
                <p14:cNvContentPartPr/>
                <p14:nvPr/>
              </p14:nvContentPartPr>
              <p14:xfrm>
                <a:off x="4576972" y="1184556"/>
                <a:ext cx="106920" cy="1267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664DD70-E7CA-C3B0-6626-5A57A86B204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68332" y="1175556"/>
                  <a:ext cx="12456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4750D4D-37FA-5FCE-0F0A-3889FD743A8E}"/>
              </a:ext>
            </a:extLst>
          </p:cNvPr>
          <p:cNvGrpSpPr/>
          <p:nvPr/>
        </p:nvGrpSpPr>
        <p:grpSpPr>
          <a:xfrm>
            <a:off x="4898812" y="1082316"/>
            <a:ext cx="245160" cy="303120"/>
            <a:chOff x="4898812" y="1082316"/>
            <a:chExt cx="24516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FC83B1A-1347-631E-4D57-070B859C672B}"/>
                    </a:ext>
                  </a:extLst>
                </p14:cNvPr>
                <p14:cNvContentPartPr/>
                <p14:nvPr/>
              </p14:nvContentPartPr>
              <p14:xfrm>
                <a:off x="4898812" y="1082316"/>
                <a:ext cx="11520" cy="303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FC83B1A-1347-631E-4D57-070B859C672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89812" y="1073316"/>
                  <a:ext cx="291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AF5BF3B-E7D7-5A15-C7D6-2B863C418D81}"/>
                    </a:ext>
                  </a:extLst>
                </p14:cNvPr>
                <p14:cNvContentPartPr/>
                <p14:nvPr/>
              </p14:nvContentPartPr>
              <p14:xfrm>
                <a:off x="5005012" y="1208676"/>
                <a:ext cx="66240" cy="123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AF5BF3B-E7D7-5A15-C7D6-2B863C418D8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996372" y="1200036"/>
                  <a:ext cx="83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A6A95D3-86D7-39E2-F08E-3FFF3489E0DE}"/>
                    </a:ext>
                  </a:extLst>
                </p14:cNvPr>
                <p14:cNvContentPartPr/>
                <p14:nvPr/>
              </p14:nvContentPartPr>
              <p14:xfrm>
                <a:off x="5011492" y="1167276"/>
                <a:ext cx="132480" cy="327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A6A95D3-86D7-39E2-F08E-3FFF3489E0D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002852" y="1158276"/>
                  <a:ext cx="1501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B85FE3C-6855-D6DB-1085-4FE1030D4D5F}"/>
              </a:ext>
            </a:extLst>
          </p:cNvPr>
          <p:cNvGrpSpPr/>
          <p:nvPr/>
        </p:nvGrpSpPr>
        <p:grpSpPr>
          <a:xfrm>
            <a:off x="5890972" y="1102836"/>
            <a:ext cx="1074960" cy="406440"/>
            <a:chOff x="5890972" y="1102836"/>
            <a:chExt cx="107496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9F589E1-18FB-89BE-1A59-3EA9CD8D8864}"/>
                    </a:ext>
                  </a:extLst>
                </p14:cNvPr>
                <p14:cNvContentPartPr/>
                <p14:nvPr/>
              </p14:nvContentPartPr>
              <p14:xfrm>
                <a:off x="5894572" y="1249356"/>
                <a:ext cx="150840" cy="16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9F589E1-18FB-89BE-1A59-3EA9CD8D886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885572" y="1240716"/>
                  <a:ext cx="1684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1BC2A6C-C5F9-4C9E-7715-F7CE7A674094}"/>
                    </a:ext>
                  </a:extLst>
                </p14:cNvPr>
                <p14:cNvContentPartPr/>
                <p14:nvPr/>
              </p14:nvContentPartPr>
              <p14:xfrm>
                <a:off x="5890972" y="1318836"/>
                <a:ext cx="138600" cy="12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1BC2A6C-C5F9-4C9E-7715-F7CE7A67409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81972" y="1310196"/>
                  <a:ext cx="156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B25758-A1E3-12CE-0574-3C05730D033E}"/>
                    </a:ext>
                  </a:extLst>
                </p14:cNvPr>
                <p14:cNvContentPartPr/>
                <p14:nvPr/>
              </p14:nvContentPartPr>
              <p14:xfrm>
                <a:off x="5931292" y="1143156"/>
                <a:ext cx="350640" cy="3661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B25758-A1E3-12CE-0574-3C05730D033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22292" y="1134156"/>
                  <a:ext cx="3682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483BBAB-1324-CBE4-6C5D-ADD2F56CDFE8}"/>
                    </a:ext>
                  </a:extLst>
                </p14:cNvPr>
                <p14:cNvContentPartPr/>
                <p14:nvPr/>
              </p14:nvContentPartPr>
              <p14:xfrm>
                <a:off x="6441412" y="1204716"/>
                <a:ext cx="26640" cy="1580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483BBAB-1324-CBE4-6C5D-ADD2F56CDFE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432772" y="1196076"/>
                  <a:ext cx="44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A47B9B3-F4EE-E0BE-D4AC-6069E60F6B7C}"/>
                    </a:ext>
                  </a:extLst>
                </p14:cNvPr>
                <p14:cNvContentPartPr/>
                <p14:nvPr/>
              </p14:nvContentPartPr>
              <p14:xfrm>
                <a:off x="6578212" y="1212996"/>
                <a:ext cx="123840" cy="168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A47B9B3-F4EE-E0BE-D4AC-6069E60F6B7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69212" y="1203996"/>
                  <a:ext cx="141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FD2C689-1F6D-FF22-F02B-3BFA6432BFD6}"/>
                    </a:ext>
                  </a:extLst>
                </p14:cNvPr>
                <p14:cNvContentPartPr/>
                <p14:nvPr/>
              </p14:nvContentPartPr>
              <p14:xfrm>
                <a:off x="6602692" y="1220556"/>
                <a:ext cx="136440" cy="13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FD2C689-1F6D-FF22-F02B-3BFA6432BFD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94052" y="1211556"/>
                  <a:ext cx="1540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8BF37DB-C5B5-57EF-CB1F-D6A35A553BDF}"/>
                    </a:ext>
                  </a:extLst>
                </p14:cNvPr>
                <p14:cNvContentPartPr/>
                <p14:nvPr/>
              </p14:nvContentPartPr>
              <p14:xfrm>
                <a:off x="6337012" y="1102836"/>
                <a:ext cx="628920" cy="311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8BF37DB-C5B5-57EF-CB1F-D6A35A553BD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328012" y="1094196"/>
                  <a:ext cx="64656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192CAA2C-BDBA-C943-B3C8-D6A4E251BEA0}"/>
              </a:ext>
            </a:extLst>
          </p:cNvPr>
          <p:cNvGrpSpPr/>
          <p:nvPr/>
        </p:nvGrpSpPr>
        <p:grpSpPr>
          <a:xfrm>
            <a:off x="1545772" y="2101836"/>
            <a:ext cx="1465920" cy="793080"/>
            <a:chOff x="1545772" y="2101836"/>
            <a:chExt cx="1465920" cy="79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82B27CB-4727-3787-BC1E-1C8BC45D9F7C}"/>
                    </a:ext>
                  </a:extLst>
                </p14:cNvPr>
                <p14:cNvContentPartPr/>
                <p14:nvPr/>
              </p14:nvContentPartPr>
              <p14:xfrm>
                <a:off x="1545772" y="2130276"/>
                <a:ext cx="551520" cy="756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82B27CB-4727-3787-BC1E-1C8BC45D9F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36772" y="2121276"/>
                  <a:ext cx="56916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40568DE-5138-0180-AF53-4A7990503BD6}"/>
                    </a:ext>
                  </a:extLst>
                </p14:cNvPr>
                <p14:cNvContentPartPr/>
                <p14:nvPr/>
              </p14:nvContentPartPr>
              <p14:xfrm>
                <a:off x="2213212" y="2101836"/>
                <a:ext cx="268920" cy="793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40568DE-5138-0180-AF53-4A7990503BD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04572" y="2092836"/>
                  <a:ext cx="286560" cy="81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E2C2E32-3D25-7F3C-9C14-9E9897B6F1D1}"/>
                    </a:ext>
                  </a:extLst>
                </p14:cNvPr>
                <p14:cNvContentPartPr/>
                <p14:nvPr/>
              </p14:nvContentPartPr>
              <p14:xfrm>
                <a:off x="2568172" y="2474076"/>
                <a:ext cx="10080" cy="1778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E2C2E32-3D25-7F3C-9C14-9E9897B6F1D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59532" y="2465076"/>
                  <a:ext cx="27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4A300A8-1F40-079E-20A6-7296472922AC}"/>
                    </a:ext>
                  </a:extLst>
                </p14:cNvPr>
                <p14:cNvContentPartPr/>
                <p14:nvPr/>
              </p14:nvContentPartPr>
              <p14:xfrm>
                <a:off x="2515252" y="2307756"/>
                <a:ext cx="6840" cy="57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4A300A8-1F40-079E-20A6-7296472922A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06612" y="2299116"/>
                  <a:ext cx="24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216F97F-5E5F-D4EF-0F58-2C5E37A908CB}"/>
                    </a:ext>
                  </a:extLst>
                </p14:cNvPr>
                <p14:cNvContentPartPr/>
                <p14:nvPr/>
              </p14:nvContentPartPr>
              <p14:xfrm>
                <a:off x="2684092" y="2535636"/>
                <a:ext cx="360" cy="3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216F97F-5E5F-D4EF-0F58-2C5E37A908C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75092" y="25266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BC01494-A4F1-5A63-A143-40202BE4B25A}"/>
                    </a:ext>
                  </a:extLst>
                </p14:cNvPr>
                <p14:cNvContentPartPr/>
                <p14:nvPr/>
              </p14:nvContentPartPr>
              <p14:xfrm>
                <a:off x="2667172" y="2479116"/>
                <a:ext cx="135000" cy="2318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BC01494-A4F1-5A63-A143-40202BE4B25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58532" y="2470116"/>
                  <a:ext cx="1526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C8695E8-CE61-B1D6-40E2-40F4984C2FD8}"/>
                    </a:ext>
                  </a:extLst>
                </p14:cNvPr>
                <p14:cNvContentPartPr/>
                <p14:nvPr/>
              </p14:nvContentPartPr>
              <p14:xfrm>
                <a:off x="2890732" y="2284356"/>
                <a:ext cx="44280" cy="429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C8695E8-CE61-B1D6-40E2-40F4984C2FD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81732" y="2275356"/>
                  <a:ext cx="619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D36628E-BCBB-75EF-FAC5-4E87BEAA8F46}"/>
                    </a:ext>
                  </a:extLst>
                </p14:cNvPr>
                <p14:cNvContentPartPr/>
                <p14:nvPr/>
              </p14:nvContentPartPr>
              <p14:xfrm>
                <a:off x="2808292" y="2523756"/>
                <a:ext cx="203400" cy="457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D36628E-BCBB-75EF-FAC5-4E87BEAA8F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99652" y="2514756"/>
                  <a:ext cx="22104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AD643F7-224C-5C67-F7C4-C6BC8D72E97A}"/>
              </a:ext>
            </a:extLst>
          </p:cNvPr>
          <p:cNvGrpSpPr/>
          <p:nvPr/>
        </p:nvGrpSpPr>
        <p:grpSpPr>
          <a:xfrm>
            <a:off x="3270892" y="2309556"/>
            <a:ext cx="399240" cy="354960"/>
            <a:chOff x="3270892" y="2309556"/>
            <a:chExt cx="399240" cy="35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CC800E5-8549-0717-A214-BC3507881BB9}"/>
                    </a:ext>
                  </a:extLst>
                </p14:cNvPr>
                <p14:cNvContentPartPr/>
                <p14:nvPr/>
              </p14:nvContentPartPr>
              <p14:xfrm>
                <a:off x="3298252" y="2516916"/>
                <a:ext cx="23040" cy="147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CC800E5-8549-0717-A214-BC3507881BB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89612" y="2507916"/>
                  <a:ext cx="40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12A358D-3E24-29E3-DB25-24D70A3902AC}"/>
                    </a:ext>
                  </a:extLst>
                </p14:cNvPr>
                <p14:cNvContentPartPr/>
                <p14:nvPr/>
              </p14:nvContentPartPr>
              <p14:xfrm>
                <a:off x="3270892" y="2309556"/>
                <a:ext cx="30240" cy="114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12A358D-3E24-29E3-DB25-24D70A3902A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61892" y="2300556"/>
                  <a:ext cx="47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8E74A59-19C5-C907-8F11-ADAEF7C9AED1}"/>
                    </a:ext>
                  </a:extLst>
                </p14:cNvPr>
                <p14:cNvContentPartPr/>
                <p14:nvPr/>
              </p14:nvContentPartPr>
              <p14:xfrm>
                <a:off x="3443692" y="2469756"/>
                <a:ext cx="226440" cy="5508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8E74A59-19C5-C907-8F11-ADAEF7C9AED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4692" y="2461116"/>
                  <a:ext cx="244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687D056-2708-9B8A-0512-793DC03F7D98}"/>
                    </a:ext>
                  </a:extLst>
                </p14:cNvPr>
                <p14:cNvContentPartPr/>
                <p14:nvPr/>
              </p14:nvContentPartPr>
              <p14:xfrm>
                <a:off x="3439372" y="2583876"/>
                <a:ext cx="228960" cy="432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687D056-2708-9B8A-0512-793DC03F7D9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30732" y="2574876"/>
                  <a:ext cx="24660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324E7D0F-984A-C4BF-6CFA-F067A382D952}"/>
              </a:ext>
            </a:extLst>
          </p:cNvPr>
          <p:cNvGrpSpPr/>
          <p:nvPr/>
        </p:nvGrpSpPr>
        <p:grpSpPr>
          <a:xfrm>
            <a:off x="3880732" y="2327556"/>
            <a:ext cx="280440" cy="427320"/>
            <a:chOff x="3880732" y="2327556"/>
            <a:chExt cx="280440" cy="42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B20DBB4-7F1B-6731-3CD1-2F5202769A4C}"/>
                    </a:ext>
                  </a:extLst>
                </p14:cNvPr>
                <p14:cNvContentPartPr/>
                <p14:nvPr/>
              </p14:nvContentPartPr>
              <p14:xfrm>
                <a:off x="3880732" y="2327556"/>
                <a:ext cx="131040" cy="253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B20DBB4-7F1B-6731-3CD1-2F5202769A4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871732" y="2318556"/>
                  <a:ext cx="148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32185D5-CC84-27C3-E55B-0D6D51321907}"/>
                    </a:ext>
                  </a:extLst>
                </p14:cNvPr>
                <p14:cNvContentPartPr/>
                <p14:nvPr/>
              </p14:nvContentPartPr>
              <p14:xfrm>
                <a:off x="4097812" y="2447436"/>
                <a:ext cx="63360" cy="24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32185D5-CC84-27C3-E55B-0D6D5132190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089172" y="2438436"/>
                  <a:ext cx="810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4610FF2-567C-8DFD-7CC7-9D2496F0791D}"/>
                    </a:ext>
                  </a:extLst>
                </p14:cNvPr>
                <p14:cNvContentPartPr/>
                <p14:nvPr/>
              </p14:nvContentPartPr>
              <p14:xfrm>
                <a:off x="4059652" y="2592516"/>
                <a:ext cx="100440" cy="1623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4610FF2-567C-8DFD-7CC7-9D2496F0791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51012" y="2583516"/>
                  <a:ext cx="118080" cy="18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FFC1393-1C5C-4A40-69FF-1B1063C4DFAD}"/>
                  </a:ext>
                </a:extLst>
              </p14:cNvPr>
              <p14:cNvContentPartPr/>
              <p14:nvPr/>
            </p14:nvContentPartPr>
            <p14:xfrm>
              <a:off x="6709972" y="2113356"/>
              <a:ext cx="191880" cy="831960"/>
            </p14:xfrm>
          </p:contentPart>
        </mc:Choice>
        <mc:Fallback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FFC1393-1C5C-4A40-69FF-1B1063C4DFA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700972" y="2104356"/>
                <a:ext cx="209520" cy="84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7BF4C2D-0709-7C78-55A7-4B12C6A14E8C}"/>
              </a:ext>
            </a:extLst>
          </p:cNvPr>
          <p:cNvGrpSpPr/>
          <p:nvPr/>
        </p:nvGrpSpPr>
        <p:grpSpPr>
          <a:xfrm>
            <a:off x="2281612" y="1482996"/>
            <a:ext cx="1748880" cy="453960"/>
            <a:chOff x="2281612" y="1482996"/>
            <a:chExt cx="1748880" cy="45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E3BCCA5-CBDA-AFEB-4069-CB9F97F9B140}"/>
                    </a:ext>
                  </a:extLst>
                </p14:cNvPr>
                <p14:cNvContentPartPr/>
                <p14:nvPr/>
              </p14:nvContentPartPr>
              <p14:xfrm>
                <a:off x="2371252" y="1718796"/>
                <a:ext cx="29520" cy="180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E3BCCA5-CBDA-AFEB-4069-CB9F97F9B14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62612" y="1709796"/>
                  <a:ext cx="47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6AD87D5-1766-B73D-BDFB-CCE43BD2FCFE}"/>
                    </a:ext>
                  </a:extLst>
                </p14:cNvPr>
                <p14:cNvContentPartPr/>
                <p14:nvPr/>
              </p14:nvContentPartPr>
              <p14:xfrm>
                <a:off x="2281612" y="1482996"/>
                <a:ext cx="31680" cy="67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6AD87D5-1766-B73D-BDFB-CCE43BD2FCF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72972" y="1473996"/>
                  <a:ext cx="49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D197E25-15A0-71BE-9C63-CF424886AD3E}"/>
                    </a:ext>
                  </a:extLst>
                </p14:cNvPr>
                <p14:cNvContentPartPr/>
                <p14:nvPr/>
              </p14:nvContentPartPr>
              <p14:xfrm>
                <a:off x="2473492" y="1689996"/>
                <a:ext cx="158040" cy="189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D197E25-15A0-71BE-9C63-CF424886AD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464852" y="1680996"/>
                  <a:ext cx="1756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5B3F57A-E84D-CE5A-98CE-23F145BB7CDA}"/>
                    </a:ext>
                  </a:extLst>
                </p14:cNvPr>
                <p14:cNvContentPartPr/>
                <p14:nvPr/>
              </p14:nvContentPartPr>
              <p14:xfrm>
                <a:off x="2715412" y="1529076"/>
                <a:ext cx="84960" cy="40788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5B3F57A-E84D-CE5A-98CE-23F145BB7C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706772" y="1520076"/>
                  <a:ext cx="1026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35B7BC9-49DF-5235-9D78-3A22AC5430FA}"/>
                    </a:ext>
                  </a:extLst>
                </p14:cNvPr>
                <p14:cNvContentPartPr/>
                <p14:nvPr/>
              </p14:nvContentPartPr>
              <p14:xfrm>
                <a:off x="2737372" y="1769196"/>
                <a:ext cx="223200" cy="45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35B7BC9-49DF-5235-9D78-3A22AC5430F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728732" y="1760196"/>
                  <a:ext cx="240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2F877CF-903E-9642-7218-19AAFE049DA0}"/>
                    </a:ext>
                  </a:extLst>
                </p14:cNvPr>
                <p14:cNvContentPartPr/>
                <p14:nvPr/>
              </p14:nvContentPartPr>
              <p14:xfrm>
                <a:off x="3120052" y="1674516"/>
                <a:ext cx="150480" cy="2077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2F877CF-903E-9642-7218-19AAFE049DA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111412" y="1665876"/>
                  <a:ext cx="1681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D7108ED-FA92-DB1C-52C2-627CC6A36EF7}"/>
                    </a:ext>
                  </a:extLst>
                </p14:cNvPr>
                <p14:cNvContentPartPr/>
                <p14:nvPr/>
              </p14:nvContentPartPr>
              <p14:xfrm>
                <a:off x="3326692" y="1675236"/>
                <a:ext cx="159840" cy="19548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D7108ED-FA92-DB1C-52C2-627CC6A36E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317692" y="1666236"/>
                  <a:ext cx="177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39F7D15-83D0-0D00-6F03-1E1DA62B3A8C}"/>
                    </a:ext>
                  </a:extLst>
                </p14:cNvPr>
                <p14:cNvContentPartPr/>
                <p14:nvPr/>
              </p14:nvContentPartPr>
              <p14:xfrm>
                <a:off x="3579772" y="1683516"/>
                <a:ext cx="450720" cy="2167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39F7D15-83D0-0D00-6F03-1E1DA62B3A8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70772" y="1674516"/>
                  <a:ext cx="46836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189B978-F04D-E845-DB1E-D2C4885B7C1C}"/>
              </a:ext>
            </a:extLst>
          </p:cNvPr>
          <p:cNvGrpSpPr/>
          <p:nvPr/>
        </p:nvGrpSpPr>
        <p:grpSpPr>
          <a:xfrm>
            <a:off x="4290772" y="1757676"/>
            <a:ext cx="205920" cy="120600"/>
            <a:chOff x="4290772" y="1757676"/>
            <a:chExt cx="205920" cy="1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0D1ACCC2-99B3-D6D8-4FC3-080291E0FF4E}"/>
                    </a:ext>
                  </a:extLst>
                </p14:cNvPr>
                <p14:cNvContentPartPr/>
                <p14:nvPr/>
              </p14:nvContentPartPr>
              <p14:xfrm>
                <a:off x="4290772" y="1757676"/>
                <a:ext cx="204480" cy="2304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0D1ACCC2-99B3-D6D8-4FC3-080291E0FF4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81772" y="1748676"/>
                  <a:ext cx="2221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45BB9D6-30B8-86B1-7740-BC86EABCC1AC}"/>
                    </a:ext>
                  </a:extLst>
                </p14:cNvPr>
                <p14:cNvContentPartPr/>
                <p14:nvPr/>
              </p14:nvContentPartPr>
              <p14:xfrm>
                <a:off x="4306612" y="1858476"/>
                <a:ext cx="190080" cy="1980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45BB9D6-30B8-86B1-7740-BC86EABCC1A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297972" y="1849836"/>
                  <a:ext cx="20772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400B769A-43DC-5F67-CA90-73546A9FC414}"/>
              </a:ext>
            </a:extLst>
          </p:cNvPr>
          <p:cNvGrpSpPr/>
          <p:nvPr/>
        </p:nvGrpSpPr>
        <p:grpSpPr>
          <a:xfrm>
            <a:off x="4801612" y="1635996"/>
            <a:ext cx="378720" cy="326880"/>
            <a:chOff x="4801612" y="1635996"/>
            <a:chExt cx="37872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AC76304-A721-1EB7-DEC8-0D8784E96D70}"/>
                    </a:ext>
                  </a:extLst>
                </p14:cNvPr>
                <p14:cNvContentPartPr/>
                <p14:nvPr/>
              </p14:nvContentPartPr>
              <p14:xfrm>
                <a:off x="4801612" y="1635996"/>
                <a:ext cx="204480" cy="2570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AC76304-A721-1EB7-DEC8-0D8784E96D7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792972" y="1627356"/>
                  <a:ext cx="222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2A8A30C-311E-ECAA-A0CC-5A3B70214A27}"/>
                    </a:ext>
                  </a:extLst>
                </p14:cNvPr>
                <p14:cNvContentPartPr/>
                <p14:nvPr/>
              </p14:nvContentPartPr>
              <p14:xfrm>
                <a:off x="5098252" y="1690716"/>
                <a:ext cx="12240" cy="2052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2A8A30C-311E-ECAA-A0CC-5A3B70214A2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89612" y="1681716"/>
                  <a:ext cx="29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6573341-5332-40ED-A548-1A0C5FBFFD27}"/>
                    </a:ext>
                  </a:extLst>
                </p14:cNvPr>
                <p14:cNvContentPartPr/>
                <p14:nvPr/>
              </p14:nvContentPartPr>
              <p14:xfrm>
                <a:off x="5108332" y="1827156"/>
                <a:ext cx="72000" cy="1357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6573341-5332-40ED-A548-1A0C5FBFFD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099332" y="1818516"/>
                  <a:ext cx="8964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CE2230CA-5E5F-C36D-135E-98DEC6FD59C5}"/>
              </a:ext>
            </a:extLst>
          </p:cNvPr>
          <p:cNvGrpSpPr/>
          <p:nvPr/>
        </p:nvGrpSpPr>
        <p:grpSpPr>
          <a:xfrm>
            <a:off x="3140932" y="2966556"/>
            <a:ext cx="4088880" cy="397800"/>
            <a:chOff x="3140932" y="2966556"/>
            <a:chExt cx="408888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C3A9E49-93B7-DC22-ED24-7CF774BF2B4E}"/>
                    </a:ext>
                  </a:extLst>
                </p14:cNvPr>
                <p14:cNvContentPartPr/>
                <p14:nvPr/>
              </p14:nvContentPartPr>
              <p14:xfrm>
                <a:off x="3140932" y="3079956"/>
                <a:ext cx="168480" cy="2361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C3A9E49-93B7-DC22-ED24-7CF774BF2B4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131932" y="3070956"/>
                  <a:ext cx="1861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3905137-804A-A931-DCD6-43EF12B653D5}"/>
                    </a:ext>
                  </a:extLst>
                </p14:cNvPr>
                <p14:cNvContentPartPr/>
                <p14:nvPr/>
              </p14:nvContentPartPr>
              <p14:xfrm>
                <a:off x="3397972" y="3162756"/>
                <a:ext cx="160560" cy="15552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3905137-804A-A931-DCD6-43EF12B653D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389332" y="3154116"/>
                  <a:ext cx="178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6082D89-3B29-3A2A-82EA-4BE25FD730F0}"/>
                    </a:ext>
                  </a:extLst>
                </p14:cNvPr>
                <p14:cNvContentPartPr/>
                <p14:nvPr/>
              </p14:nvContentPartPr>
              <p14:xfrm>
                <a:off x="3576892" y="3147636"/>
                <a:ext cx="419400" cy="2120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6082D89-3B29-3A2A-82EA-4BE25FD730F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567892" y="3138996"/>
                  <a:ext cx="4370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07A6365-5721-ACE7-1854-DCDE8DB3815A}"/>
                    </a:ext>
                  </a:extLst>
                </p14:cNvPr>
                <p14:cNvContentPartPr/>
                <p14:nvPr/>
              </p14:nvContentPartPr>
              <p14:xfrm>
                <a:off x="4195372" y="3210996"/>
                <a:ext cx="238320" cy="176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07A6365-5721-ACE7-1854-DCDE8DB3815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186372" y="3201996"/>
                  <a:ext cx="255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DA91E08-D825-77E8-471B-FEEF6F1FBEA3}"/>
                    </a:ext>
                  </a:extLst>
                </p14:cNvPr>
                <p14:cNvContentPartPr/>
                <p14:nvPr/>
              </p14:nvContentPartPr>
              <p14:xfrm>
                <a:off x="4224892" y="3324396"/>
                <a:ext cx="254520" cy="3996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DA91E08-D825-77E8-471B-FEEF6F1FBEA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16252" y="3315396"/>
                  <a:ext cx="2721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324E01C-D11C-3A36-5B80-B381BD604B58}"/>
                    </a:ext>
                  </a:extLst>
                </p14:cNvPr>
                <p14:cNvContentPartPr/>
                <p14:nvPr/>
              </p14:nvContentPartPr>
              <p14:xfrm>
                <a:off x="4664092" y="3078876"/>
                <a:ext cx="170280" cy="2430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324E01C-D11C-3A36-5B80-B381BD604B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55092" y="3070236"/>
                  <a:ext cx="1879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563E2C3-3F58-61FF-5E3B-1545D5D9E8CB}"/>
                    </a:ext>
                  </a:extLst>
                </p14:cNvPr>
                <p14:cNvContentPartPr/>
                <p14:nvPr/>
              </p14:nvContentPartPr>
              <p14:xfrm>
                <a:off x="4891252" y="3166716"/>
                <a:ext cx="161280" cy="1544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563E2C3-3F58-61FF-5E3B-1545D5D9E8C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82612" y="3157716"/>
                  <a:ext cx="178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2E2E91B-C3F9-5175-27EF-AE033DF5E5D1}"/>
                    </a:ext>
                  </a:extLst>
                </p14:cNvPr>
                <p14:cNvContentPartPr/>
                <p14:nvPr/>
              </p14:nvContentPartPr>
              <p14:xfrm>
                <a:off x="5102932" y="3126396"/>
                <a:ext cx="310320" cy="2016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2E2E91B-C3F9-5175-27EF-AE033DF5E5D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093932" y="3117396"/>
                  <a:ext cx="327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1A10B9C-F2C5-2AFC-6BB1-0002E080273A}"/>
                    </a:ext>
                  </a:extLst>
                </p14:cNvPr>
                <p14:cNvContentPartPr/>
                <p14:nvPr/>
              </p14:nvContentPartPr>
              <p14:xfrm>
                <a:off x="5547172" y="3116676"/>
                <a:ext cx="216720" cy="24480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1A10B9C-F2C5-2AFC-6BB1-0002E080273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38532" y="3107676"/>
                  <a:ext cx="2343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FC42F7D-0922-BCBF-B7DC-0B9C9F868F1A}"/>
                    </a:ext>
                  </a:extLst>
                </p14:cNvPr>
                <p14:cNvContentPartPr/>
                <p14:nvPr/>
              </p14:nvContentPartPr>
              <p14:xfrm>
                <a:off x="5959732" y="3086796"/>
                <a:ext cx="213840" cy="1648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FC42F7D-0922-BCBF-B7DC-0B9C9F868F1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950732" y="3078156"/>
                  <a:ext cx="2314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3FE28AC-CD6C-EDA3-85CB-CC2FA37D9743}"/>
                    </a:ext>
                  </a:extLst>
                </p14:cNvPr>
                <p14:cNvContentPartPr/>
                <p14:nvPr/>
              </p14:nvContentPartPr>
              <p14:xfrm>
                <a:off x="6175732" y="3092196"/>
                <a:ext cx="231120" cy="1346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3FE28AC-CD6C-EDA3-85CB-CC2FA37D974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66732" y="3083556"/>
                  <a:ext cx="248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7D98F4F-9FB7-D92E-8182-4D4515FEE6F1}"/>
                    </a:ext>
                  </a:extLst>
                </p14:cNvPr>
                <p14:cNvContentPartPr/>
                <p14:nvPr/>
              </p14:nvContentPartPr>
              <p14:xfrm>
                <a:off x="6430612" y="3060876"/>
                <a:ext cx="210600" cy="1533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7D98F4F-9FB7-D92E-8182-4D4515FEE6F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421612" y="3051876"/>
                  <a:ext cx="228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AF44B13-082A-0EF0-3D6B-90207E3539F7}"/>
                    </a:ext>
                  </a:extLst>
                </p14:cNvPr>
                <p14:cNvContentPartPr/>
                <p14:nvPr/>
              </p14:nvContentPartPr>
              <p14:xfrm>
                <a:off x="6743812" y="2967636"/>
                <a:ext cx="203040" cy="3261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AF44B13-082A-0EF0-3D6B-90207E3539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35172" y="2958636"/>
                  <a:ext cx="2206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832782D-6FC0-2D40-91D7-DFF3BB85DFF0}"/>
                    </a:ext>
                  </a:extLst>
                </p14:cNvPr>
                <p14:cNvContentPartPr/>
                <p14:nvPr/>
              </p14:nvContentPartPr>
              <p14:xfrm>
                <a:off x="7024972" y="3068076"/>
                <a:ext cx="16560" cy="1141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832782D-6FC0-2D40-91D7-DFF3BB85DFF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15972" y="3059436"/>
                  <a:ext cx="34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4F913FD-21F9-22DE-768D-8185BF4CC3B8}"/>
                    </a:ext>
                  </a:extLst>
                </p14:cNvPr>
                <p14:cNvContentPartPr/>
                <p14:nvPr/>
              </p14:nvContentPartPr>
              <p14:xfrm>
                <a:off x="7009132" y="2979156"/>
                <a:ext cx="13680" cy="410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4F913FD-21F9-22DE-768D-8185BF4CC3B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00132" y="2970516"/>
                  <a:ext cx="313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1C922E7-AC71-B9FC-DBE8-B8B715F82254}"/>
                    </a:ext>
                  </a:extLst>
                </p14:cNvPr>
                <p14:cNvContentPartPr/>
                <p14:nvPr/>
              </p14:nvContentPartPr>
              <p14:xfrm>
                <a:off x="7033972" y="2966556"/>
                <a:ext cx="195840" cy="3214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1C922E7-AC71-B9FC-DBE8-B8B715F8225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25332" y="2957556"/>
                  <a:ext cx="21348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8E06096-4CEE-821C-169E-9B22FEC3147F}"/>
              </a:ext>
            </a:extLst>
          </p:cNvPr>
          <p:cNvGrpSpPr/>
          <p:nvPr/>
        </p:nvGrpSpPr>
        <p:grpSpPr>
          <a:xfrm>
            <a:off x="2250652" y="1180956"/>
            <a:ext cx="511560" cy="156240"/>
            <a:chOff x="2250652" y="1180956"/>
            <a:chExt cx="51156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312F0BC-BD55-5515-F33A-1011DEFA1993}"/>
                    </a:ext>
                  </a:extLst>
                </p14:cNvPr>
                <p14:cNvContentPartPr/>
                <p14:nvPr/>
              </p14:nvContentPartPr>
              <p14:xfrm>
                <a:off x="2250652" y="1182396"/>
                <a:ext cx="229680" cy="1486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312F0BC-BD55-5515-F33A-1011DEFA199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42012" y="1173756"/>
                  <a:ext cx="247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1887536-8996-A87F-B4CC-F7DBEF2B4DDB}"/>
                    </a:ext>
                  </a:extLst>
                </p14:cNvPr>
                <p14:cNvContentPartPr/>
                <p14:nvPr/>
              </p14:nvContentPartPr>
              <p14:xfrm>
                <a:off x="2436412" y="1200756"/>
                <a:ext cx="164160" cy="12096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1887536-8996-A87F-B4CC-F7DBEF2B4DD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27772" y="1191756"/>
                  <a:ext cx="1818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52F1CF4-8154-A779-9CDD-453AB321F561}"/>
                    </a:ext>
                  </a:extLst>
                </p14:cNvPr>
                <p14:cNvContentPartPr/>
                <p14:nvPr/>
              </p14:nvContentPartPr>
              <p14:xfrm>
                <a:off x="2596612" y="1180956"/>
                <a:ext cx="165600" cy="15624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52F1CF4-8154-A779-9CDD-453AB321F56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587972" y="1172316"/>
                  <a:ext cx="183240" cy="17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4D6BED43-1455-7A0A-D7EF-B3FEB8378DE5}"/>
                  </a:ext>
                </a:extLst>
              </p14:cNvPr>
              <p14:cNvContentPartPr/>
              <p14:nvPr/>
            </p14:nvContentPartPr>
            <p14:xfrm>
              <a:off x="7493692" y="3028836"/>
              <a:ext cx="21600" cy="3168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4D6BED43-1455-7A0A-D7EF-B3FEB8378DE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485052" y="3020196"/>
                <a:ext cx="392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43112655-51AC-84DC-BE9F-2FA34B5FBC5B}"/>
                  </a:ext>
                </a:extLst>
              </p14:cNvPr>
              <p14:cNvContentPartPr/>
              <p14:nvPr/>
            </p14:nvContentPartPr>
            <p14:xfrm>
              <a:off x="7438972" y="3183276"/>
              <a:ext cx="69480" cy="88560"/>
            </p14:xfrm>
          </p:contentPart>
        </mc:Choice>
        <mc:Fallback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43112655-51AC-84DC-BE9F-2FA34B5FBC5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430332" y="3174276"/>
                <a:ext cx="871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5816D151-14B4-9E2C-554D-CA10D25075F5}"/>
                  </a:ext>
                </a:extLst>
              </p14:cNvPr>
              <p14:cNvContentPartPr/>
              <p14:nvPr/>
            </p14:nvContentPartPr>
            <p14:xfrm>
              <a:off x="2618932" y="3716796"/>
              <a:ext cx="232200" cy="746280"/>
            </p14:xfrm>
          </p:contentPart>
        </mc:Choice>
        <mc:Fallback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5816D151-14B4-9E2C-554D-CA10D25075F5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610292" y="3707796"/>
                <a:ext cx="249840" cy="7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B5F4C349-A735-14EC-DC30-DF5F78D3B937}"/>
                  </a:ext>
                </a:extLst>
              </p14:cNvPr>
              <p14:cNvContentPartPr/>
              <p14:nvPr/>
            </p14:nvContentPartPr>
            <p14:xfrm>
              <a:off x="2263972" y="4878156"/>
              <a:ext cx="88200" cy="30672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B5F4C349-A735-14EC-DC30-DF5F78D3B937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255332" y="4869156"/>
                <a:ext cx="1058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B7F929B3-C668-0B49-5C16-76D4F5CEEE2F}"/>
                  </a:ext>
                </a:extLst>
              </p14:cNvPr>
              <p14:cNvContentPartPr/>
              <p14:nvPr/>
            </p14:nvContentPartPr>
            <p14:xfrm>
              <a:off x="2221492" y="4803636"/>
              <a:ext cx="159120" cy="219600"/>
            </p14:xfrm>
          </p:contentPart>
        </mc:Choice>
        <mc:Fallback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B7F929B3-C668-0B49-5C16-76D4F5CEEE2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212852" y="4794996"/>
                <a:ext cx="1767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322FCF5-33DD-D402-E96F-6FCCAD57FAC3}"/>
                  </a:ext>
                </a:extLst>
              </p14:cNvPr>
              <p14:cNvContentPartPr/>
              <p14:nvPr/>
            </p14:nvContentPartPr>
            <p14:xfrm>
              <a:off x="2345692" y="4967076"/>
              <a:ext cx="281880" cy="153720"/>
            </p14:xfrm>
          </p:contentPart>
        </mc:Choice>
        <mc:Fallback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322FCF5-33DD-D402-E96F-6FCCAD57FAC3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2336692" y="4958076"/>
                <a:ext cx="29952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6E10D44-8DF5-F265-087F-B8E6CF14BA53}"/>
                  </a:ext>
                </a:extLst>
              </p14:cNvPr>
              <p14:cNvContentPartPr/>
              <p14:nvPr/>
            </p14:nvContentPartPr>
            <p14:xfrm>
              <a:off x="2660692" y="4968516"/>
              <a:ext cx="23760" cy="123120"/>
            </p14:xfrm>
          </p:contentPart>
        </mc:Choice>
        <mc:Fallback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6E10D44-8DF5-F265-087F-B8E6CF14BA53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2651692" y="4959876"/>
                <a:ext cx="4140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003A465B-B810-2916-0D76-DE1BF0A4A944}"/>
                  </a:ext>
                </a:extLst>
              </p14:cNvPr>
              <p14:cNvContentPartPr/>
              <p14:nvPr/>
            </p14:nvContentPartPr>
            <p14:xfrm>
              <a:off x="2660692" y="4770156"/>
              <a:ext cx="12600" cy="35280"/>
            </p14:xfrm>
          </p:contentPart>
        </mc:Choice>
        <mc:Fallback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003A465B-B810-2916-0D76-DE1BF0A4A944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2651692" y="4761156"/>
                <a:ext cx="302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9609E556-55B2-1E8D-D119-64F905AABEB8}"/>
                  </a:ext>
                </a:extLst>
              </p14:cNvPr>
              <p14:cNvContentPartPr/>
              <p14:nvPr/>
            </p14:nvContentPartPr>
            <p14:xfrm>
              <a:off x="2766172" y="4949796"/>
              <a:ext cx="192600" cy="195480"/>
            </p14:xfrm>
          </p:contentPart>
        </mc:Choice>
        <mc:Fallback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9609E556-55B2-1E8D-D119-64F905AABEB8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2757172" y="4940796"/>
                <a:ext cx="2102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46DECFAD-BEBD-6524-FA1C-981DCF838ED3}"/>
                  </a:ext>
                </a:extLst>
              </p14:cNvPr>
              <p14:cNvContentPartPr/>
              <p14:nvPr/>
            </p14:nvContentPartPr>
            <p14:xfrm>
              <a:off x="3062092" y="4742796"/>
              <a:ext cx="73800" cy="43128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46DECFAD-BEBD-6524-FA1C-981DCF838ED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3053092" y="4733796"/>
                <a:ext cx="914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D5560CE0-1767-2199-60F4-5BBD6FD9D093}"/>
                  </a:ext>
                </a:extLst>
              </p14:cNvPr>
              <p14:cNvContentPartPr/>
              <p14:nvPr/>
            </p14:nvContentPartPr>
            <p14:xfrm>
              <a:off x="3009532" y="4749276"/>
              <a:ext cx="534960" cy="661320"/>
            </p14:xfrm>
          </p:contentPart>
        </mc:Choice>
        <mc:Fallback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D5560CE0-1767-2199-60F4-5BBD6FD9D093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000892" y="4740276"/>
                <a:ext cx="55260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9F1B8C10-933A-9B69-386E-9678D2EB636F}"/>
                  </a:ext>
                </a:extLst>
              </p14:cNvPr>
              <p14:cNvContentPartPr/>
              <p14:nvPr/>
            </p14:nvContentPartPr>
            <p14:xfrm>
              <a:off x="3667612" y="4654236"/>
              <a:ext cx="194400" cy="586440"/>
            </p14:xfrm>
          </p:contentPart>
        </mc:Choice>
        <mc:Fallback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9F1B8C10-933A-9B69-386E-9678D2EB636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658972" y="4645596"/>
                <a:ext cx="2120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EA505B3A-A7DC-5874-2A01-DD4275B37D7C}"/>
                  </a:ext>
                </a:extLst>
              </p14:cNvPr>
              <p14:cNvContentPartPr/>
              <p14:nvPr/>
            </p14:nvContentPartPr>
            <p14:xfrm>
              <a:off x="3912772" y="4686996"/>
              <a:ext cx="51120" cy="124560"/>
            </p14:xfrm>
          </p:contentPart>
        </mc:Choice>
        <mc:Fallback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EA505B3A-A7DC-5874-2A01-DD4275B37D7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903772" y="4678356"/>
                <a:ext cx="687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1BD8916-F261-E8AA-03C3-D0AB4F4EA87D}"/>
                  </a:ext>
                </a:extLst>
              </p14:cNvPr>
              <p14:cNvContentPartPr/>
              <p14:nvPr/>
            </p14:nvContentPartPr>
            <p14:xfrm>
              <a:off x="3984772" y="4697796"/>
              <a:ext cx="63360" cy="13536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1BD8916-F261-E8AA-03C3-D0AB4F4EA87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975772" y="4688796"/>
                <a:ext cx="810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4D9C3AAB-50EF-80C0-BE7E-731F0895FCE9}"/>
                  </a:ext>
                </a:extLst>
              </p14:cNvPr>
              <p14:cNvContentPartPr/>
              <p14:nvPr/>
            </p14:nvContentPartPr>
            <p14:xfrm>
              <a:off x="4179892" y="4734876"/>
              <a:ext cx="122400" cy="268200"/>
            </p14:xfrm>
          </p:contentPart>
        </mc:Choice>
        <mc:Fallback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4D9C3AAB-50EF-80C0-BE7E-731F0895FCE9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170892" y="4726236"/>
                <a:ext cx="14004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B14B2556-CDD3-894A-96E4-21D31E72A06C}"/>
                  </a:ext>
                </a:extLst>
              </p14:cNvPr>
              <p14:cNvContentPartPr/>
              <p14:nvPr/>
            </p14:nvContentPartPr>
            <p14:xfrm>
              <a:off x="4136332" y="4737396"/>
              <a:ext cx="41400" cy="5112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B14B2556-CDD3-894A-96E4-21D31E72A06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127692" y="4728396"/>
                <a:ext cx="590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A1105F70-E005-66C4-1842-C9D97C907C61}"/>
                  </a:ext>
                </a:extLst>
              </p14:cNvPr>
              <p14:cNvContentPartPr/>
              <p14:nvPr/>
            </p14:nvContentPartPr>
            <p14:xfrm>
              <a:off x="4312732" y="4962036"/>
              <a:ext cx="28440" cy="22320"/>
            </p14:xfrm>
          </p:contentPart>
        </mc:Choice>
        <mc:Fallback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A1105F70-E005-66C4-1842-C9D97C907C61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4304092" y="4953396"/>
                <a:ext cx="460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955E05DD-5FBE-9B16-24A9-0AEA922EF345}"/>
                  </a:ext>
                </a:extLst>
              </p14:cNvPr>
              <p14:cNvContentPartPr/>
              <p14:nvPr/>
            </p14:nvContentPartPr>
            <p14:xfrm>
              <a:off x="4407052" y="4694196"/>
              <a:ext cx="206640" cy="275040"/>
            </p14:xfrm>
          </p:contentPart>
        </mc:Choice>
        <mc:Fallback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955E05DD-5FBE-9B16-24A9-0AEA922EF34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398052" y="4685196"/>
                <a:ext cx="2242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3CFD8732-CCCD-E51F-E08D-812880FC82B4}"/>
                  </a:ext>
                </a:extLst>
              </p14:cNvPr>
              <p14:cNvContentPartPr/>
              <p14:nvPr/>
            </p14:nvContentPartPr>
            <p14:xfrm>
              <a:off x="4719172" y="4640196"/>
              <a:ext cx="66960" cy="109440"/>
            </p14:xfrm>
          </p:contentPart>
        </mc:Choice>
        <mc:Fallback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3CFD8732-CCCD-E51F-E08D-812880FC82B4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710172" y="4631196"/>
                <a:ext cx="846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B7865E49-30B6-44A8-0161-9DD236E687D1}"/>
                  </a:ext>
                </a:extLst>
              </p14:cNvPr>
              <p14:cNvContentPartPr/>
              <p14:nvPr/>
            </p14:nvContentPartPr>
            <p14:xfrm>
              <a:off x="4848052" y="4599156"/>
              <a:ext cx="47520" cy="1317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B7865E49-30B6-44A8-0161-9DD236E687D1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4839052" y="4590156"/>
                <a:ext cx="651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3C2428B4-958F-1BC3-5D89-84DBCD2283B8}"/>
                  </a:ext>
                </a:extLst>
              </p14:cNvPr>
              <p14:cNvContentPartPr/>
              <p14:nvPr/>
            </p14:nvContentPartPr>
            <p14:xfrm>
              <a:off x="5032012" y="4932516"/>
              <a:ext cx="43200" cy="72000"/>
            </p14:xfrm>
          </p:contentPart>
        </mc:Choice>
        <mc:Fallback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3C2428B4-958F-1BC3-5D89-84DBCD2283B8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023372" y="4923876"/>
                <a:ext cx="60840" cy="8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1" name="Group 270">
            <a:extLst>
              <a:ext uri="{FF2B5EF4-FFF2-40B4-BE49-F238E27FC236}">
                <a16:creationId xmlns:a16="http://schemas.microsoft.com/office/drawing/2014/main" id="{0A3FC793-A1BA-07C7-A3A2-ED06785E3D1C}"/>
              </a:ext>
            </a:extLst>
          </p:cNvPr>
          <p:cNvGrpSpPr/>
          <p:nvPr/>
        </p:nvGrpSpPr>
        <p:grpSpPr>
          <a:xfrm>
            <a:off x="5330452" y="4569996"/>
            <a:ext cx="1581120" cy="609120"/>
            <a:chOff x="5330452" y="4569996"/>
            <a:chExt cx="1581120" cy="60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F783A45-20BC-75A1-5491-D0C7302B21FD}"/>
                    </a:ext>
                  </a:extLst>
                </p14:cNvPr>
                <p14:cNvContentPartPr/>
                <p14:nvPr/>
              </p14:nvContentPartPr>
              <p14:xfrm>
                <a:off x="5330452" y="4711116"/>
                <a:ext cx="510480" cy="2674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F783A45-20BC-75A1-5491-D0C7302B21F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321812" y="4702476"/>
                  <a:ext cx="528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98ED08C-2CEB-B49F-3B40-AAD7EB407E53}"/>
                    </a:ext>
                  </a:extLst>
                </p14:cNvPr>
                <p14:cNvContentPartPr/>
                <p14:nvPr/>
              </p14:nvContentPartPr>
              <p14:xfrm>
                <a:off x="5865052" y="4774476"/>
                <a:ext cx="344880" cy="16488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98ED08C-2CEB-B49F-3B40-AAD7EB407E5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856412" y="4765836"/>
                  <a:ext cx="362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E7FA66F-36D9-658B-6644-BB769F5FA16D}"/>
                    </a:ext>
                  </a:extLst>
                </p14:cNvPr>
                <p14:cNvContentPartPr/>
                <p14:nvPr/>
              </p14:nvContentPartPr>
              <p14:xfrm>
                <a:off x="6296332" y="4569996"/>
                <a:ext cx="236880" cy="5727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E7FA66F-36D9-658B-6644-BB769F5FA16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87332" y="4560996"/>
                  <a:ext cx="25452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50B8788-5CEE-8E97-21A6-0EC5A86838A8}"/>
                    </a:ext>
                  </a:extLst>
                </p14:cNvPr>
                <p14:cNvContentPartPr/>
                <p14:nvPr/>
              </p14:nvContentPartPr>
              <p14:xfrm>
                <a:off x="6847492" y="4702476"/>
                <a:ext cx="24840" cy="2952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50B8788-5CEE-8E97-21A6-0EC5A86838A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838492" y="4693476"/>
                  <a:ext cx="42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BA55746-7A97-C0CF-2D2C-7ACB20E60034}"/>
                    </a:ext>
                  </a:extLst>
                </p14:cNvPr>
                <p14:cNvContentPartPr/>
                <p14:nvPr/>
              </p14:nvContentPartPr>
              <p14:xfrm>
                <a:off x="6676492" y="5074716"/>
                <a:ext cx="235080" cy="1044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BA55746-7A97-C0CF-2D2C-7ACB20E6003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667492" y="5065716"/>
                  <a:ext cx="25272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AE65215A-0BAE-CC06-E85E-9B0F68226B2F}"/>
              </a:ext>
            </a:extLst>
          </p:cNvPr>
          <p:cNvGrpSpPr/>
          <p:nvPr/>
        </p:nvGrpSpPr>
        <p:grpSpPr>
          <a:xfrm>
            <a:off x="4447372" y="2145396"/>
            <a:ext cx="2060280" cy="569160"/>
            <a:chOff x="4447372" y="2145396"/>
            <a:chExt cx="2060280" cy="56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B2F71CE-EED9-C3E3-51DD-012D4C7E74C9}"/>
                    </a:ext>
                  </a:extLst>
                </p14:cNvPr>
                <p14:cNvContentPartPr/>
                <p14:nvPr/>
              </p14:nvContentPartPr>
              <p14:xfrm>
                <a:off x="4469692" y="2380836"/>
                <a:ext cx="45360" cy="178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B2F71CE-EED9-C3E3-51DD-012D4C7E74C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460692" y="2372196"/>
                  <a:ext cx="63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5519041-FF1C-5809-9775-14647EC704D7}"/>
                    </a:ext>
                  </a:extLst>
                </p14:cNvPr>
                <p14:cNvContentPartPr/>
                <p14:nvPr/>
              </p14:nvContentPartPr>
              <p14:xfrm>
                <a:off x="4447372" y="2241156"/>
                <a:ext cx="25920" cy="385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5519041-FF1C-5809-9775-14647EC704D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438732" y="2232516"/>
                  <a:ext cx="43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6ED0F9C-E617-2250-8904-4324C1E054D1}"/>
                    </a:ext>
                  </a:extLst>
                </p14:cNvPr>
                <p14:cNvContentPartPr/>
                <p14:nvPr/>
              </p14:nvContentPartPr>
              <p14:xfrm>
                <a:off x="4636372" y="2312076"/>
                <a:ext cx="218160" cy="3031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6ED0F9C-E617-2250-8904-4324C1E054D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627732" y="2303436"/>
                  <a:ext cx="2358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02EC762-68FD-3C87-D765-6DC76382F519}"/>
                    </a:ext>
                  </a:extLst>
                </p14:cNvPr>
                <p14:cNvContentPartPr/>
                <p14:nvPr/>
              </p14:nvContentPartPr>
              <p14:xfrm>
                <a:off x="4965412" y="2381196"/>
                <a:ext cx="215640" cy="1731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02EC762-68FD-3C87-D765-6DC76382F51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956412" y="2372196"/>
                  <a:ext cx="2332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071CF8F-3F3A-7C68-F272-7698D377B679}"/>
                    </a:ext>
                  </a:extLst>
                </p14:cNvPr>
                <p14:cNvContentPartPr/>
                <p14:nvPr/>
              </p14:nvContentPartPr>
              <p14:xfrm>
                <a:off x="5316052" y="2368596"/>
                <a:ext cx="11880" cy="72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071CF8F-3F3A-7C68-F272-7698D377B67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5307412" y="2359956"/>
                  <a:ext cx="29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3ED25F1-88C8-16DC-FF09-11E8F2C88630}"/>
                    </a:ext>
                  </a:extLst>
                </p14:cNvPr>
                <p14:cNvContentPartPr/>
                <p14:nvPr/>
              </p14:nvContentPartPr>
              <p14:xfrm>
                <a:off x="5338372" y="2569116"/>
                <a:ext cx="65880" cy="1454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3ED25F1-88C8-16DC-FF09-11E8F2C8863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329732" y="2560116"/>
                  <a:ext cx="83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71E57042-C2DF-F732-A580-7A047B6A66F1}"/>
                    </a:ext>
                  </a:extLst>
                </p14:cNvPr>
                <p14:cNvContentPartPr/>
                <p14:nvPr/>
              </p14:nvContentPartPr>
              <p14:xfrm>
                <a:off x="5605852" y="2411436"/>
                <a:ext cx="21960" cy="1839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71E57042-C2DF-F732-A580-7A047B6A66F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597212" y="2402436"/>
                  <a:ext cx="39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54D65430-505B-96E0-072E-8BE9417DE316}"/>
                    </a:ext>
                  </a:extLst>
                </p14:cNvPr>
                <p14:cNvContentPartPr/>
                <p14:nvPr/>
              </p14:nvContentPartPr>
              <p14:xfrm>
                <a:off x="5569852" y="2253756"/>
                <a:ext cx="42840" cy="558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54D65430-505B-96E0-072E-8BE9417DE31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60852" y="2245116"/>
                  <a:ext cx="60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06075BF-6C6F-1097-5084-1597BBA3FD5B}"/>
                    </a:ext>
                  </a:extLst>
                </p14:cNvPr>
                <p14:cNvContentPartPr/>
                <p14:nvPr/>
              </p14:nvContentPartPr>
              <p14:xfrm>
                <a:off x="5704492" y="2408556"/>
                <a:ext cx="226080" cy="1882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06075BF-6C6F-1097-5084-1597BBA3FD5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695492" y="2399916"/>
                  <a:ext cx="2437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F2DDDEC-9329-0E43-E149-DC65674D252D}"/>
                    </a:ext>
                  </a:extLst>
                </p14:cNvPr>
                <p14:cNvContentPartPr/>
                <p14:nvPr/>
              </p14:nvContentPartPr>
              <p14:xfrm>
                <a:off x="6009412" y="2373636"/>
                <a:ext cx="134640" cy="1681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F2DDDEC-9329-0E43-E149-DC65674D252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000772" y="2364996"/>
                  <a:ext cx="152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0727BE0-E130-CC8C-1EEF-A71C913AC6BE}"/>
                    </a:ext>
                  </a:extLst>
                </p14:cNvPr>
                <p14:cNvContentPartPr/>
                <p14:nvPr/>
              </p14:nvContentPartPr>
              <p14:xfrm>
                <a:off x="6245572" y="2145396"/>
                <a:ext cx="262080" cy="50256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0727BE0-E130-CC8C-1EEF-A71C913AC6B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236932" y="2136396"/>
                  <a:ext cx="27972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4581AE0-8523-BE82-BC67-64F8FE8A6F1D}"/>
                    </a:ext>
                  </a:extLst>
                </p14:cNvPr>
                <p14:cNvContentPartPr/>
                <p14:nvPr/>
              </p14:nvContentPartPr>
              <p14:xfrm>
                <a:off x="5055772" y="2427996"/>
                <a:ext cx="139320" cy="2340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4581AE0-8523-BE82-BC67-64F8FE8A6F1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046772" y="2419356"/>
                  <a:ext cx="1569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F32E4DD-9893-E0B7-190F-639E61836EB3}"/>
                    </a:ext>
                  </a:extLst>
                </p14:cNvPr>
                <p14:cNvContentPartPr/>
                <p14:nvPr/>
              </p14:nvContentPartPr>
              <p14:xfrm>
                <a:off x="5048212" y="2285796"/>
                <a:ext cx="354960" cy="1976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F32E4DD-9893-E0B7-190F-639E61836EB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039212" y="2277156"/>
                  <a:ext cx="37260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DF32B639-B0FB-E4A7-C9CD-3442D0988BE9}"/>
              </a:ext>
            </a:extLst>
          </p:cNvPr>
          <p:cNvGrpSpPr/>
          <p:nvPr/>
        </p:nvGrpSpPr>
        <p:grpSpPr>
          <a:xfrm>
            <a:off x="9520492" y="1595676"/>
            <a:ext cx="497880" cy="224280"/>
            <a:chOff x="9520492" y="1595676"/>
            <a:chExt cx="49788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715D327-F50A-3CD3-01E4-BAA86E10858C}"/>
                    </a:ext>
                  </a:extLst>
                </p14:cNvPr>
                <p14:cNvContentPartPr/>
                <p14:nvPr/>
              </p14:nvContentPartPr>
              <p14:xfrm>
                <a:off x="9520492" y="1615116"/>
                <a:ext cx="146160" cy="2048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715D327-F50A-3CD3-01E4-BAA86E10858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511852" y="1606476"/>
                  <a:ext cx="163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3126157-1995-AD18-B33B-6C0253233879}"/>
                    </a:ext>
                  </a:extLst>
                </p14:cNvPr>
                <p14:cNvContentPartPr/>
                <p14:nvPr/>
              </p14:nvContentPartPr>
              <p14:xfrm>
                <a:off x="9844132" y="1595676"/>
                <a:ext cx="174240" cy="2239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3126157-1995-AD18-B33B-6C025323387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835492" y="1587036"/>
                  <a:ext cx="191880" cy="24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59986929-26FA-3ED6-896D-3D4989A53916}"/>
                  </a:ext>
                </a:extLst>
              </p14:cNvPr>
              <p14:cNvContentPartPr/>
              <p14:nvPr/>
            </p14:nvContentPartPr>
            <p14:xfrm>
              <a:off x="10276132" y="1553556"/>
              <a:ext cx="26640" cy="23292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59986929-26FA-3ED6-896D-3D4989A53916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267132" y="1544916"/>
                <a:ext cx="44280" cy="25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Group 292">
            <a:extLst>
              <a:ext uri="{FF2B5EF4-FFF2-40B4-BE49-F238E27FC236}">
                <a16:creationId xmlns:a16="http://schemas.microsoft.com/office/drawing/2014/main" id="{E34BB47B-45E1-1EDE-5402-129A758F94CF}"/>
              </a:ext>
            </a:extLst>
          </p:cNvPr>
          <p:cNvGrpSpPr/>
          <p:nvPr/>
        </p:nvGrpSpPr>
        <p:grpSpPr>
          <a:xfrm>
            <a:off x="9022252" y="1740756"/>
            <a:ext cx="331560" cy="109800"/>
            <a:chOff x="9022252" y="1740756"/>
            <a:chExt cx="331560" cy="10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8713E45-D8D5-5523-3163-DD2B9FEAD529}"/>
                    </a:ext>
                  </a:extLst>
                </p14:cNvPr>
                <p14:cNvContentPartPr/>
                <p14:nvPr/>
              </p14:nvContentPartPr>
              <p14:xfrm>
                <a:off x="9090652" y="1740756"/>
                <a:ext cx="197280" cy="226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8713E45-D8D5-5523-3163-DD2B9FEAD52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082012" y="1731756"/>
                  <a:ext cx="2149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1166186-2F68-5870-2C7A-7F7C0D1CA5B7}"/>
                    </a:ext>
                  </a:extLst>
                </p14:cNvPr>
                <p14:cNvContentPartPr/>
                <p14:nvPr/>
              </p14:nvContentPartPr>
              <p14:xfrm>
                <a:off x="9022252" y="1819236"/>
                <a:ext cx="331560" cy="313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1166186-2F68-5870-2C7A-7F7C0D1CA5B7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013252" y="1810596"/>
                  <a:ext cx="34920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EA477B79-8383-CE31-D09A-FA63D5EF986B}"/>
              </a:ext>
            </a:extLst>
          </p:cNvPr>
          <p:cNvGrpSpPr/>
          <p:nvPr/>
        </p:nvGrpSpPr>
        <p:grpSpPr>
          <a:xfrm>
            <a:off x="10600132" y="1565796"/>
            <a:ext cx="359280" cy="253800"/>
            <a:chOff x="10600132" y="1565796"/>
            <a:chExt cx="359280" cy="25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C1D1037-2571-5FC3-9404-766F73E4D069}"/>
                    </a:ext>
                  </a:extLst>
                </p14:cNvPr>
                <p14:cNvContentPartPr/>
                <p14:nvPr/>
              </p14:nvContentPartPr>
              <p14:xfrm>
                <a:off x="10600132" y="1708716"/>
                <a:ext cx="187560" cy="2700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C1D1037-2571-5FC3-9404-766F73E4D06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91132" y="1699716"/>
                  <a:ext cx="205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87C0A14-1824-6E81-2220-3B59F38C4E28}"/>
                    </a:ext>
                  </a:extLst>
                </p14:cNvPr>
                <p14:cNvContentPartPr/>
                <p14:nvPr/>
              </p14:nvContentPartPr>
              <p14:xfrm>
                <a:off x="10610212" y="1783956"/>
                <a:ext cx="180360" cy="104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87C0A14-1824-6E81-2220-3B59F38C4E2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601212" y="1774956"/>
                  <a:ext cx="198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AFE721F-0C41-7C47-AB94-66F118181D3A}"/>
                    </a:ext>
                  </a:extLst>
                </p14:cNvPr>
                <p14:cNvContentPartPr/>
                <p14:nvPr/>
              </p14:nvContentPartPr>
              <p14:xfrm>
                <a:off x="10930972" y="1565796"/>
                <a:ext cx="28440" cy="2538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AFE721F-0C41-7C47-AB94-66F118181D3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921972" y="1557156"/>
                  <a:ext cx="4608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6C62CBD-C635-3B12-8D9A-0A0EF036B43A}"/>
              </a:ext>
            </a:extLst>
          </p:cNvPr>
          <p:cNvGrpSpPr/>
          <p:nvPr/>
        </p:nvGrpSpPr>
        <p:grpSpPr>
          <a:xfrm>
            <a:off x="8961412" y="2294436"/>
            <a:ext cx="744480" cy="231480"/>
            <a:chOff x="8961412" y="2294436"/>
            <a:chExt cx="744480" cy="23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EBA2919-3A3C-101B-4FC4-E5677344EB03}"/>
                    </a:ext>
                  </a:extLst>
                </p14:cNvPr>
                <p14:cNvContentPartPr/>
                <p14:nvPr/>
              </p14:nvContentPartPr>
              <p14:xfrm>
                <a:off x="8966092" y="2429436"/>
                <a:ext cx="194400" cy="2088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EBA2919-3A3C-101B-4FC4-E5677344EB0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957092" y="2420796"/>
                  <a:ext cx="212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A784F8DB-F1C1-707D-27AC-50554D6BBB9E}"/>
                    </a:ext>
                  </a:extLst>
                </p14:cNvPr>
                <p14:cNvContentPartPr/>
                <p14:nvPr/>
              </p14:nvContentPartPr>
              <p14:xfrm>
                <a:off x="8961412" y="2497116"/>
                <a:ext cx="228600" cy="288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A784F8DB-F1C1-707D-27AC-50554D6BBB9E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952772" y="2488476"/>
                  <a:ext cx="246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4DFB020-EC65-00B2-14E8-E99295A5B0FA}"/>
                    </a:ext>
                  </a:extLst>
                </p14:cNvPr>
                <p14:cNvContentPartPr/>
                <p14:nvPr/>
              </p14:nvContentPartPr>
              <p14:xfrm>
                <a:off x="9388732" y="2294436"/>
                <a:ext cx="39960" cy="18864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4DFB020-EC65-00B2-14E8-E99295A5B0F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380092" y="2285796"/>
                  <a:ext cx="57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19FFE87-22E1-7651-8927-E6CEC29F2462}"/>
                    </a:ext>
                  </a:extLst>
                </p14:cNvPr>
                <p14:cNvContentPartPr/>
                <p14:nvPr/>
              </p14:nvContentPartPr>
              <p14:xfrm>
                <a:off x="9526972" y="2310996"/>
                <a:ext cx="178920" cy="17748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19FFE87-22E1-7651-8927-E6CEC29F246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517972" y="2301996"/>
                  <a:ext cx="19656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682828F9-70F2-905B-8A72-62C1B38CFD95}"/>
              </a:ext>
            </a:extLst>
          </p:cNvPr>
          <p:cNvGrpSpPr/>
          <p:nvPr/>
        </p:nvGrpSpPr>
        <p:grpSpPr>
          <a:xfrm>
            <a:off x="9882652" y="2254476"/>
            <a:ext cx="743400" cy="371520"/>
            <a:chOff x="9882652" y="2254476"/>
            <a:chExt cx="743400" cy="37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F5EAB87-C282-9FCE-3D42-0AF8B86427D3}"/>
                    </a:ext>
                  </a:extLst>
                </p14:cNvPr>
                <p14:cNvContentPartPr/>
                <p14:nvPr/>
              </p14:nvContentPartPr>
              <p14:xfrm>
                <a:off x="9882652" y="2254476"/>
                <a:ext cx="183240" cy="2084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F5EAB87-C282-9FCE-3D42-0AF8B86427D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874012" y="2245836"/>
                  <a:ext cx="2008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3E1367E-573B-2480-6E70-857F20981731}"/>
                    </a:ext>
                  </a:extLst>
                </p14:cNvPr>
                <p14:cNvContentPartPr/>
                <p14:nvPr/>
              </p14:nvContentPartPr>
              <p14:xfrm>
                <a:off x="10225372" y="2338716"/>
                <a:ext cx="164160" cy="18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3E1367E-573B-2480-6E70-857F2098173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216732" y="2330076"/>
                  <a:ext cx="1818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F79236BF-C6B9-7AC3-4525-0A366EB35746}"/>
                    </a:ext>
                  </a:extLst>
                </p14:cNvPr>
                <p14:cNvContentPartPr/>
                <p14:nvPr/>
              </p14:nvContentPartPr>
              <p14:xfrm>
                <a:off x="10260292" y="2408196"/>
                <a:ext cx="75600" cy="97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F79236BF-C6B9-7AC3-4525-0A366EB35746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251292" y="2399556"/>
                  <a:ext cx="93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75ED3F4-53EB-1EC6-DB3A-7B20DAFC52AD}"/>
                    </a:ext>
                  </a:extLst>
                </p14:cNvPr>
                <p14:cNvContentPartPr/>
                <p14:nvPr/>
              </p14:nvContentPartPr>
              <p14:xfrm>
                <a:off x="10438492" y="2281836"/>
                <a:ext cx="187560" cy="34416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75ED3F4-53EB-1EC6-DB3A-7B20DAFC52A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429852" y="2272836"/>
                  <a:ext cx="205200" cy="36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D0512881-C43B-9BAB-7013-52A4429AAA9E}"/>
                  </a:ext>
                </a:extLst>
              </p14:cNvPr>
              <p14:cNvContentPartPr/>
              <p14:nvPr/>
            </p14:nvContentPartPr>
            <p14:xfrm>
              <a:off x="8318452" y="2378316"/>
              <a:ext cx="225360" cy="252000"/>
            </p14:xfrm>
          </p:contentPart>
        </mc:Choice>
        <mc:Fallback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D0512881-C43B-9BAB-7013-52A4429AAA9E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309452" y="2369316"/>
                <a:ext cx="24300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4" name="Group 313">
            <a:extLst>
              <a:ext uri="{FF2B5EF4-FFF2-40B4-BE49-F238E27FC236}">
                <a16:creationId xmlns:a16="http://schemas.microsoft.com/office/drawing/2014/main" id="{CC8BE80D-2EB3-0000-DCD1-84DC0819A743}"/>
              </a:ext>
            </a:extLst>
          </p:cNvPr>
          <p:cNvGrpSpPr/>
          <p:nvPr/>
        </p:nvGrpSpPr>
        <p:grpSpPr>
          <a:xfrm>
            <a:off x="9053932" y="3060156"/>
            <a:ext cx="768600" cy="295920"/>
            <a:chOff x="9053932" y="3060156"/>
            <a:chExt cx="768600" cy="29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5447565-D94B-5603-980E-9310AC6A412E}"/>
                    </a:ext>
                  </a:extLst>
                </p14:cNvPr>
                <p14:cNvContentPartPr/>
                <p14:nvPr/>
              </p14:nvContentPartPr>
              <p14:xfrm>
                <a:off x="9053932" y="3131796"/>
                <a:ext cx="137880" cy="118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5447565-D94B-5603-980E-9310AC6A412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044932" y="3122796"/>
                  <a:ext cx="155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5BF3D0F-A8B6-9343-7161-118BFF49589A}"/>
                    </a:ext>
                  </a:extLst>
                </p14:cNvPr>
                <p14:cNvContentPartPr/>
                <p14:nvPr/>
              </p14:nvContentPartPr>
              <p14:xfrm>
                <a:off x="9108292" y="3088956"/>
                <a:ext cx="393480" cy="17316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5BF3D0F-A8B6-9343-7161-118BFF49589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099292" y="3080316"/>
                  <a:ext cx="411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56423E2-3BDA-F384-C8B7-7BD25B9C47F7}"/>
                    </a:ext>
                  </a:extLst>
                </p14:cNvPr>
                <p14:cNvContentPartPr/>
                <p14:nvPr/>
              </p14:nvContentPartPr>
              <p14:xfrm>
                <a:off x="9375052" y="3061956"/>
                <a:ext cx="151920" cy="2941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56423E2-3BDA-F384-C8B7-7BD25B9C47F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366412" y="3053316"/>
                  <a:ext cx="16956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CED963BA-60D1-FC3C-BE01-2E4495F32CA1}"/>
                    </a:ext>
                  </a:extLst>
                </p14:cNvPr>
                <p14:cNvContentPartPr/>
                <p14:nvPr/>
              </p14:nvContentPartPr>
              <p14:xfrm>
                <a:off x="9625252" y="3060156"/>
                <a:ext cx="197280" cy="22428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CED963BA-60D1-FC3C-BE01-2E4495F32CA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616252" y="3051156"/>
                  <a:ext cx="214920" cy="24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4A3C259F-E274-5F15-761F-FB8A2D01724A}"/>
              </a:ext>
            </a:extLst>
          </p:cNvPr>
          <p:cNvGrpSpPr/>
          <p:nvPr/>
        </p:nvGrpSpPr>
        <p:grpSpPr>
          <a:xfrm>
            <a:off x="10017652" y="2936676"/>
            <a:ext cx="810360" cy="342360"/>
            <a:chOff x="10017652" y="2936676"/>
            <a:chExt cx="810360" cy="34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8213CF33-70EC-2B43-C89D-D156FF9731E4}"/>
                    </a:ext>
                  </a:extLst>
                </p14:cNvPr>
                <p14:cNvContentPartPr/>
                <p14:nvPr/>
              </p14:nvContentPartPr>
              <p14:xfrm>
                <a:off x="10017652" y="2981316"/>
                <a:ext cx="164160" cy="29772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8213CF33-70EC-2B43-C89D-D156FF9731E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009012" y="2972316"/>
                  <a:ext cx="1818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9A61EE39-2CDB-148E-76B4-7C15FDDA2A8D}"/>
                    </a:ext>
                  </a:extLst>
                </p14:cNvPr>
                <p14:cNvContentPartPr/>
                <p14:nvPr/>
              </p14:nvContentPartPr>
              <p14:xfrm>
                <a:off x="10359652" y="3049716"/>
                <a:ext cx="154440" cy="3492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9A61EE39-2CDB-148E-76B4-7C15FDDA2A8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350652" y="3041076"/>
                  <a:ext cx="1720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803E316-5CD2-B1E8-1E9B-9BF44EDBC4DC}"/>
                    </a:ext>
                  </a:extLst>
                </p14:cNvPr>
                <p14:cNvContentPartPr/>
                <p14:nvPr/>
              </p14:nvContentPartPr>
              <p14:xfrm>
                <a:off x="10392772" y="3125676"/>
                <a:ext cx="162000" cy="259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803E316-5CD2-B1E8-1E9B-9BF44EDBC4D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384132" y="3116676"/>
                  <a:ext cx="179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8660C2A-FB9D-F3AC-BD3F-51CE54CA0381}"/>
                    </a:ext>
                  </a:extLst>
                </p14:cNvPr>
                <p14:cNvContentPartPr/>
                <p14:nvPr/>
              </p14:nvContentPartPr>
              <p14:xfrm>
                <a:off x="10457212" y="2936676"/>
                <a:ext cx="370800" cy="31320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8660C2A-FB9D-F3AC-BD3F-51CE54CA038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448212" y="2928036"/>
                  <a:ext cx="38844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901575BB-110D-E062-DECE-A55B92ED2F08}"/>
              </a:ext>
            </a:extLst>
          </p:cNvPr>
          <p:cNvGrpSpPr/>
          <p:nvPr/>
        </p:nvGrpSpPr>
        <p:grpSpPr>
          <a:xfrm>
            <a:off x="9177412" y="3850356"/>
            <a:ext cx="154440" cy="119880"/>
            <a:chOff x="9177412" y="3850356"/>
            <a:chExt cx="154440" cy="1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59DC319D-550E-BFB3-A82D-92C2645C6D54}"/>
                    </a:ext>
                  </a:extLst>
                </p14:cNvPr>
                <p14:cNvContentPartPr/>
                <p14:nvPr/>
              </p14:nvContentPartPr>
              <p14:xfrm>
                <a:off x="9177412" y="3850356"/>
                <a:ext cx="144360" cy="2160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59DC319D-550E-BFB3-A82D-92C2645C6D5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168772" y="3841356"/>
                  <a:ext cx="1620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494B01CD-08D9-7849-7B8D-74962A152E4E}"/>
                    </a:ext>
                  </a:extLst>
                </p14:cNvPr>
                <p14:cNvContentPartPr/>
                <p14:nvPr/>
              </p14:nvContentPartPr>
              <p14:xfrm>
                <a:off x="9200452" y="3948996"/>
                <a:ext cx="131400" cy="212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494B01CD-08D9-7849-7B8D-74962A152E4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191452" y="3940356"/>
                  <a:ext cx="14904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AC4CDF04-430F-6236-C759-2DB4754D58C9}"/>
              </a:ext>
            </a:extLst>
          </p:cNvPr>
          <p:cNvGrpSpPr/>
          <p:nvPr/>
        </p:nvGrpSpPr>
        <p:grpSpPr>
          <a:xfrm>
            <a:off x="9559012" y="3722556"/>
            <a:ext cx="474120" cy="251640"/>
            <a:chOff x="9559012" y="3722556"/>
            <a:chExt cx="474120" cy="25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1280453-C3E8-C155-DF2B-7EF52C5555C2}"/>
                    </a:ext>
                  </a:extLst>
                </p14:cNvPr>
                <p14:cNvContentPartPr/>
                <p14:nvPr/>
              </p14:nvContentPartPr>
              <p14:xfrm>
                <a:off x="9559012" y="3722556"/>
                <a:ext cx="171000" cy="24084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1280453-C3E8-C155-DF2B-7EF52C5555C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550012" y="3713916"/>
                  <a:ext cx="1886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B5D0BEA1-936C-B722-463F-4F829FD3B89F}"/>
                    </a:ext>
                  </a:extLst>
                </p14:cNvPr>
                <p14:cNvContentPartPr/>
                <p14:nvPr/>
              </p14:nvContentPartPr>
              <p14:xfrm>
                <a:off x="9767452" y="3726876"/>
                <a:ext cx="265680" cy="2473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B5D0BEA1-936C-B722-463F-4F829FD3B89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758452" y="3718236"/>
                  <a:ext cx="283320" cy="26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07821E78-4E88-41F3-34F6-B631DBF3EA72}"/>
              </a:ext>
            </a:extLst>
          </p:cNvPr>
          <p:cNvGrpSpPr/>
          <p:nvPr/>
        </p:nvGrpSpPr>
        <p:grpSpPr>
          <a:xfrm>
            <a:off x="10223572" y="3642276"/>
            <a:ext cx="907560" cy="307080"/>
            <a:chOff x="10223572" y="3642276"/>
            <a:chExt cx="907560" cy="30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994D4237-699D-B490-0E23-E01333BC755C}"/>
                    </a:ext>
                  </a:extLst>
                </p14:cNvPr>
                <p14:cNvContentPartPr/>
                <p14:nvPr/>
              </p14:nvContentPartPr>
              <p14:xfrm>
                <a:off x="10223572" y="3667836"/>
                <a:ext cx="234000" cy="28152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994D4237-699D-B490-0E23-E01333BC755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0214932" y="3659196"/>
                  <a:ext cx="2516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555CEC8-68CE-3269-2D3F-9DF9234A2734}"/>
                    </a:ext>
                  </a:extLst>
                </p14:cNvPr>
                <p14:cNvContentPartPr/>
                <p14:nvPr/>
              </p14:nvContentPartPr>
              <p14:xfrm>
                <a:off x="10602292" y="3733356"/>
                <a:ext cx="164520" cy="13104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555CEC8-68CE-3269-2D3F-9DF9234A273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593652" y="3724716"/>
                  <a:ext cx="182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98523C8-9FA4-A9E2-DAFD-1ED8288C6B3D}"/>
                    </a:ext>
                  </a:extLst>
                </p14:cNvPr>
                <p14:cNvContentPartPr/>
                <p14:nvPr/>
              </p14:nvContentPartPr>
              <p14:xfrm>
                <a:off x="10844932" y="3647316"/>
                <a:ext cx="29520" cy="25524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98523C8-9FA4-A9E2-DAFD-1ED8288C6B3D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836292" y="3638316"/>
                  <a:ext cx="47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D989866-740D-B041-7B71-69E2C07D1C2F}"/>
                    </a:ext>
                  </a:extLst>
                </p14:cNvPr>
                <p14:cNvContentPartPr/>
                <p14:nvPr/>
              </p14:nvContentPartPr>
              <p14:xfrm>
                <a:off x="10997932" y="3642276"/>
                <a:ext cx="133200" cy="21924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D989866-740D-B041-7B71-69E2C07D1C2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88932" y="3633636"/>
                  <a:ext cx="15084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2F0BD294-7C62-B23A-F44A-AA2A83656B49}"/>
                  </a:ext>
                </a:extLst>
              </p14:cNvPr>
              <p14:cNvContentPartPr/>
              <p14:nvPr/>
            </p14:nvContentPartPr>
            <p14:xfrm>
              <a:off x="9215572" y="4473516"/>
              <a:ext cx="189720" cy="24840"/>
            </p14:xfrm>
          </p:contentPart>
        </mc:Choice>
        <mc:Fallback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2F0BD294-7C62-B23A-F44A-AA2A83656B49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9206572" y="4464876"/>
                <a:ext cx="2073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69D4B73D-4CAF-717D-C401-ED96032B4F07}"/>
                  </a:ext>
                </a:extLst>
              </p14:cNvPr>
              <p14:cNvContentPartPr/>
              <p14:nvPr/>
            </p14:nvContentPartPr>
            <p14:xfrm>
              <a:off x="9267412" y="4605636"/>
              <a:ext cx="119880" cy="30240"/>
            </p14:xfrm>
          </p:contentPart>
        </mc:Choice>
        <mc:Fallback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69D4B73D-4CAF-717D-C401-ED96032B4F07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9258772" y="4596636"/>
                <a:ext cx="137520" cy="47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39" name="Group 338">
            <a:extLst>
              <a:ext uri="{FF2B5EF4-FFF2-40B4-BE49-F238E27FC236}">
                <a16:creationId xmlns:a16="http://schemas.microsoft.com/office/drawing/2014/main" id="{DC46F0D0-773D-F264-715D-59FA4FBED2B0}"/>
              </a:ext>
            </a:extLst>
          </p:cNvPr>
          <p:cNvGrpSpPr/>
          <p:nvPr/>
        </p:nvGrpSpPr>
        <p:grpSpPr>
          <a:xfrm>
            <a:off x="9622012" y="4330236"/>
            <a:ext cx="680400" cy="289440"/>
            <a:chOff x="9622012" y="4330236"/>
            <a:chExt cx="680400" cy="28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2AF61AB3-FD9A-7B59-CD9D-FC66B60E2855}"/>
                    </a:ext>
                  </a:extLst>
                </p14:cNvPr>
                <p14:cNvContentPartPr/>
                <p14:nvPr/>
              </p14:nvContentPartPr>
              <p14:xfrm>
                <a:off x="9622012" y="4341036"/>
                <a:ext cx="31320" cy="27864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2AF61AB3-FD9A-7B59-CD9D-FC66B60E285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613372" y="4332396"/>
                  <a:ext cx="489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92A05CE-121C-63FB-2E38-54A5074659BB}"/>
                    </a:ext>
                  </a:extLst>
                </p14:cNvPr>
                <p14:cNvContentPartPr/>
                <p14:nvPr/>
              </p14:nvContentPartPr>
              <p14:xfrm>
                <a:off x="9838012" y="4330236"/>
                <a:ext cx="122760" cy="23472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92A05CE-121C-63FB-2E38-54A5074659B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829012" y="4321596"/>
                  <a:ext cx="140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689C20AE-70F1-D01C-ED41-E99A884894D6}"/>
                    </a:ext>
                  </a:extLst>
                </p14:cNvPr>
                <p14:cNvContentPartPr/>
                <p14:nvPr/>
              </p14:nvContentPartPr>
              <p14:xfrm>
                <a:off x="10124212" y="4365516"/>
                <a:ext cx="178200" cy="21708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689C20AE-70F1-D01C-ED41-E99A884894D6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0115212" y="4356516"/>
                  <a:ext cx="1958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AAC4E45C-D560-C448-B4B7-6948D092E57E}"/>
              </a:ext>
            </a:extLst>
          </p:cNvPr>
          <p:cNvGrpSpPr/>
          <p:nvPr/>
        </p:nvGrpSpPr>
        <p:grpSpPr>
          <a:xfrm>
            <a:off x="10457932" y="4206756"/>
            <a:ext cx="503640" cy="366840"/>
            <a:chOff x="10457932" y="4206756"/>
            <a:chExt cx="50364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DE7A2A93-C49A-449E-9F8F-42C3E8CA1096}"/>
                    </a:ext>
                  </a:extLst>
                </p14:cNvPr>
                <p14:cNvContentPartPr/>
                <p14:nvPr/>
              </p14:nvContentPartPr>
              <p14:xfrm>
                <a:off x="10457932" y="4239516"/>
                <a:ext cx="199080" cy="33408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DE7A2A93-C49A-449E-9F8F-42C3E8CA109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0448932" y="4230876"/>
                  <a:ext cx="2167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40884A2-2CD0-21BA-36F0-34A3E1C145A4}"/>
                    </a:ext>
                  </a:extLst>
                </p14:cNvPr>
                <p14:cNvContentPartPr/>
                <p14:nvPr/>
              </p14:nvContentPartPr>
              <p14:xfrm>
                <a:off x="10474852" y="4206756"/>
                <a:ext cx="190080" cy="8532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40884A2-2CD0-21BA-36F0-34A3E1C145A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465852" y="4198116"/>
                  <a:ext cx="207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DC990AD8-9C3B-6AFC-9C62-2BA584F2ACC1}"/>
                    </a:ext>
                  </a:extLst>
                </p14:cNvPr>
                <p14:cNvContentPartPr/>
                <p14:nvPr/>
              </p14:nvContentPartPr>
              <p14:xfrm>
                <a:off x="10792372" y="4345716"/>
                <a:ext cx="145440" cy="1008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DC990AD8-9C3B-6AFC-9C62-2BA584F2ACC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783372" y="4337076"/>
                  <a:ext cx="1630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B7E22E33-0ED6-C4EA-74D1-8606A48C5A64}"/>
                    </a:ext>
                  </a:extLst>
                </p14:cNvPr>
                <p14:cNvContentPartPr/>
                <p14:nvPr/>
              </p14:nvContentPartPr>
              <p14:xfrm>
                <a:off x="10763932" y="4453716"/>
                <a:ext cx="197640" cy="4572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B7E22E33-0ED6-C4EA-74D1-8606A48C5A64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755292" y="4445076"/>
                  <a:ext cx="21528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A72EB17F-4B9E-D0C1-D3E9-6044C8B8CF7E}"/>
              </a:ext>
            </a:extLst>
          </p:cNvPr>
          <p:cNvGrpSpPr/>
          <p:nvPr/>
        </p:nvGrpSpPr>
        <p:grpSpPr>
          <a:xfrm>
            <a:off x="11166052" y="4138356"/>
            <a:ext cx="291600" cy="414000"/>
            <a:chOff x="11166052" y="4138356"/>
            <a:chExt cx="29160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1F3D46D-C383-17AC-C2E9-7B1AD0788D5C}"/>
                    </a:ext>
                  </a:extLst>
                </p14:cNvPr>
                <p14:cNvContentPartPr/>
                <p14:nvPr/>
              </p14:nvContentPartPr>
              <p14:xfrm>
                <a:off x="11166052" y="4243476"/>
                <a:ext cx="44640" cy="28260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1F3D46D-C383-17AC-C2E9-7B1AD0788D5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1157052" y="4234476"/>
                  <a:ext cx="622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98562853-D139-0DEA-BCCB-9A676188DB57}"/>
                    </a:ext>
                  </a:extLst>
                </p14:cNvPr>
                <p14:cNvContentPartPr/>
                <p14:nvPr/>
              </p14:nvContentPartPr>
              <p14:xfrm>
                <a:off x="11301412" y="4215756"/>
                <a:ext cx="128520" cy="33660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98562853-D139-0DEA-BCCB-9A676188DB5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1292772" y="4206756"/>
                  <a:ext cx="1461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4B674F55-B6AF-E627-2589-4A5AA9C73C29}"/>
                    </a:ext>
                  </a:extLst>
                </p14:cNvPr>
                <p14:cNvContentPartPr/>
                <p14:nvPr/>
              </p14:nvContentPartPr>
              <p14:xfrm>
                <a:off x="11297812" y="4138356"/>
                <a:ext cx="159840" cy="9468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4B674F55-B6AF-E627-2589-4A5AA9C73C29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1289172" y="4129716"/>
                  <a:ext cx="1774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784D261E-90DD-A840-EA6F-6297189A0176}"/>
              </a:ext>
            </a:extLst>
          </p:cNvPr>
          <p:cNvGrpSpPr/>
          <p:nvPr/>
        </p:nvGrpSpPr>
        <p:grpSpPr>
          <a:xfrm>
            <a:off x="4391212" y="2745876"/>
            <a:ext cx="852840" cy="106200"/>
            <a:chOff x="4391212" y="2745876"/>
            <a:chExt cx="852840" cy="10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F9B8BAA0-17CD-CA31-55DA-A821638F45D3}"/>
                    </a:ext>
                  </a:extLst>
                </p14:cNvPr>
                <p14:cNvContentPartPr/>
                <p14:nvPr/>
              </p14:nvContentPartPr>
              <p14:xfrm>
                <a:off x="4423252" y="2745876"/>
                <a:ext cx="820800" cy="4428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F9B8BAA0-17CD-CA31-55DA-A821638F45D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414252" y="2736876"/>
                  <a:ext cx="838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C31DA96-78AF-4B02-D2A0-57E82CF77160}"/>
                    </a:ext>
                  </a:extLst>
                </p14:cNvPr>
                <p14:cNvContentPartPr/>
                <p14:nvPr/>
              </p14:nvContentPartPr>
              <p14:xfrm>
                <a:off x="4391212" y="2773236"/>
                <a:ext cx="758160" cy="78840"/>
              </p14:xfrm>
            </p:contentPart>
          </mc:Choice>
          <mc:Fallback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C31DA96-78AF-4B02-D2A0-57E82CF7716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382212" y="2764596"/>
                  <a:ext cx="77580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92C58BEB-F487-32A4-F10B-6D4E6C2AAAC8}"/>
              </a:ext>
            </a:extLst>
          </p:cNvPr>
          <p:cNvGrpSpPr/>
          <p:nvPr/>
        </p:nvGrpSpPr>
        <p:grpSpPr>
          <a:xfrm>
            <a:off x="1857892" y="3395316"/>
            <a:ext cx="510120" cy="265320"/>
            <a:chOff x="1857892" y="3395316"/>
            <a:chExt cx="510120" cy="26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8C8783F5-3E37-3175-8D4D-978FBD5DBD17}"/>
                    </a:ext>
                  </a:extLst>
                </p14:cNvPr>
                <p14:cNvContentPartPr/>
                <p14:nvPr/>
              </p14:nvContentPartPr>
              <p14:xfrm>
                <a:off x="1857892" y="3426636"/>
                <a:ext cx="323280" cy="2340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8C8783F5-3E37-3175-8D4D-978FBD5DBD17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848892" y="3417636"/>
                  <a:ext cx="3409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E04D4D41-AF7D-62C8-6FA2-DA8F85A131B1}"/>
                    </a:ext>
                  </a:extLst>
                </p14:cNvPr>
                <p14:cNvContentPartPr/>
                <p14:nvPr/>
              </p14:nvContentPartPr>
              <p14:xfrm>
                <a:off x="1984612" y="3395316"/>
                <a:ext cx="383400" cy="2055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E04D4D41-AF7D-62C8-6FA2-DA8F85A131B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975972" y="3386316"/>
                  <a:ext cx="401040" cy="22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29E98F9E-67DE-5898-40A0-70E8519468BD}"/>
                  </a:ext>
                </a:extLst>
              </p14:cNvPr>
              <p14:cNvContentPartPr/>
              <p14:nvPr/>
            </p14:nvContentPartPr>
            <p14:xfrm>
              <a:off x="1261732" y="2400996"/>
              <a:ext cx="298800" cy="201780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29E98F9E-67DE-5898-40A0-70E8519468BD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1253092" y="2392356"/>
                <a:ext cx="316440" cy="20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B92B45F6-D9DA-433B-0F0A-EA692559D386}"/>
                  </a:ext>
                </a:extLst>
              </p14:cNvPr>
              <p14:cNvContentPartPr/>
              <p14:nvPr/>
            </p14:nvContentPartPr>
            <p14:xfrm>
              <a:off x="2263252" y="5383956"/>
              <a:ext cx="772560" cy="5292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B92B45F6-D9DA-433B-0F0A-EA692559D386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2254252" y="5375316"/>
                <a:ext cx="7902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87B2F591-A7DD-E39D-57CD-6CEC9F923CB5}"/>
                  </a:ext>
                </a:extLst>
              </p14:cNvPr>
              <p14:cNvContentPartPr/>
              <p14:nvPr/>
            </p14:nvContentPartPr>
            <p14:xfrm>
              <a:off x="3803692" y="5265156"/>
              <a:ext cx="2527200" cy="14976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87B2F591-A7DD-E39D-57CD-6CEC9F923CB5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3794692" y="5256156"/>
                <a:ext cx="2544840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 372">
            <a:extLst>
              <a:ext uri="{FF2B5EF4-FFF2-40B4-BE49-F238E27FC236}">
                <a16:creationId xmlns:a16="http://schemas.microsoft.com/office/drawing/2014/main" id="{0314076E-F363-9B68-6930-C837C3EDABB3}"/>
              </a:ext>
            </a:extLst>
          </p:cNvPr>
          <p:cNvGrpSpPr/>
          <p:nvPr/>
        </p:nvGrpSpPr>
        <p:grpSpPr>
          <a:xfrm>
            <a:off x="8112892" y="5406996"/>
            <a:ext cx="447480" cy="613440"/>
            <a:chOff x="8112892" y="5406996"/>
            <a:chExt cx="447480" cy="61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D8B0C24-3956-1850-F2F3-1B75AB94CF40}"/>
                    </a:ext>
                  </a:extLst>
                </p14:cNvPr>
                <p14:cNvContentPartPr/>
                <p14:nvPr/>
              </p14:nvContentPartPr>
              <p14:xfrm>
                <a:off x="8162572" y="5590596"/>
                <a:ext cx="241920" cy="316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D8B0C24-3956-1850-F2F3-1B75AB94CF40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153572" y="5581596"/>
                  <a:ext cx="2595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AC6A9E55-C1C6-459C-722F-511618FD2E1F}"/>
                    </a:ext>
                  </a:extLst>
                </p14:cNvPr>
                <p14:cNvContentPartPr/>
                <p14:nvPr/>
              </p14:nvContentPartPr>
              <p14:xfrm>
                <a:off x="8112892" y="5694636"/>
                <a:ext cx="292320" cy="651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AC6A9E55-C1C6-459C-722F-511618FD2E1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104252" y="5685996"/>
                  <a:ext cx="309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9B65B83-9970-F5D7-5C77-FA17E0A385F9}"/>
                    </a:ext>
                  </a:extLst>
                </p14:cNvPr>
                <p14:cNvContentPartPr/>
                <p14:nvPr/>
              </p14:nvContentPartPr>
              <p14:xfrm>
                <a:off x="8259412" y="5406996"/>
                <a:ext cx="300960" cy="61344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9B65B83-9970-F5D7-5C77-FA17E0A385F9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250772" y="5397996"/>
                  <a:ext cx="318600" cy="63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0768A5F-E827-26AF-7950-F08F92E1E826}"/>
              </a:ext>
            </a:extLst>
          </p:cNvPr>
          <p:cNvGrpSpPr/>
          <p:nvPr/>
        </p:nvGrpSpPr>
        <p:grpSpPr>
          <a:xfrm>
            <a:off x="8844052" y="5359116"/>
            <a:ext cx="464400" cy="429840"/>
            <a:chOff x="8844052" y="5359116"/>
            <a:chExt cx="464400" cy="42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B10B9129-0695-4BBF-19EE-40C47AD7400C}"/>
                    </a:ext>
                  </a:extLst>
                </p14:cNvPr>
                <p14:cNvContentPartPr/>
                <p14:nvPr/>
              </p14:nvContentPartPr>
              <p14:xfrm>
                <a:off x="8844052" y="5490156"/>
                <a:ext cx="30240" cy="29880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B10B9129-0695-4BBF-19EE-40C47AD7400C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835052" y="5481156"/>
                  <a:ext cx="478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946ED95-FA43-EA20-C884-45ADFD16CB7F}"/>
                    </a:ext>
                  </a:extLst>
                </p14:cNvPr>
                <p14:cNvContentPartPr/>
                <p14:nvPr/>
              </p14:nvContentPartPr>
              <p14:xfrm>
                <a:off x="8987332" y="5472516"/>
                <a:ext cx="165240" cy="3164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946ED95-FA43-EA20-C884-45ADFD16CB7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978692" y="5463516"/>
                  <a:ext cx="18288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C9D6FCA-FEE9-BD53-BDD3-659F83ED3C0E}"/>
                    </a:ext>
                  </a:extLst>
                </p14:cNvPr>
                <p14:cNvContentPartPr/>
                <p14:nvPr/>
              </p14:nvContentPartPr>
              <p14:xfrm>
                <a:off x="9028372" y="5359116"/>
                <a:ext cx="280080" cy="1242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C9D6FCA-FEE9-BD53-BDD3-659F83ED3C0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9019732" y="5350476"/>
                  <a:ext cx="29772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60F112DB-BDBF-F991-D69F-17848ABCA714}"/>
              </a:ext>
            </a:extLst>
          </p:cNvPr>
          <p:cNvGrpSpPr/>
          <p:nvPr/>
        </p:nvGrpSpPr>
        <p:grpSpPr>
          <a:xfrm>
            <a:off x="7671172" y="999516"/>
            <a:ext cx="1085400" cy="976680"/>
            <a:chOff x="7671172" y="999516"/>
            <a:chExt cx="1085400" cy="97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4C86CD6D-C50E-7039-B8D0-53CEB42FB9C2}"/>
                    </a:ext>
                  </a:extLst>
                </p14:cNvPr>
                <p14:cNvContentPartPr/>
                <p14:nvPr/>
              </p14:nvContentPartPr>
              <p14:xfrm>
                <a:off x="8144932" y="1426116"/>
                <a:ext cx="23040" cy="5378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4C86CD6D-C50E-7039-B8D0-53CEB42FB9C2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136292" y="1417116"/>
                  <a:ext cx="4068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9FDD0D7-C7F2-7F1B-2A7D-FD96FA95B0E4}"/>
                    </a:ext>
                  </a:extLst>
                </p14:cNvPr>
                <p14:cNvContentPartPr/>
                <p14:nvPr/>
              </p14:nvContentPartPr>
              <p14:xfrm>
                <a:off x="8630572" y="1416036"/>
                <a:ext cx="66600" cy="49356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9FDD0D7-C7F2-7F1B-2A7D-FD96FA95B0E4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621572" y="1407036"/>
                  <a:ext cx="842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B9D38AB-89E6-5EE7-DFB5-A846E70D4F0D}"/>
                    </a:ext>
                  </a:extLst>
                </p14:cNvPr>
                <p14:cNvContentPartPr/>
                <p14:nvPr/>
              </p14:nvContentPartPr>
              <p14:xfrm>
                <a:off x="8156812" y="1905636"/>
                <a:ext cx="535680" cy="259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B9D38AB-89E6-5EE7-DFB5-A846E70D4F0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147812" y="1896636"/>
                  <a:ext cx="553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08305B18-D367-DA37-62A8-FD0373034C64}"/>
                    </a:ext>
                  </a:extLst>
                </p14:cNvPr>
                <p14:cNvContentPartPr/>
                <p14:nvPr/>
              </p14:nvContentPartPr>
              <p14:xfrm>
                <a:off x="8298652" y="1672716"/>
                <a:ext cx="101880" cy="14292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08305B18-D367-DA37-62A8-FD0373034C6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290012" y="1664076"/>
                  <a:ext cx="119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2FDAA638-3F7D-2836-35DE-965E19597AE3}"/>
                    </a:ext>
                  </a:extLst>
                </p14:cNvPr>
                <p14:cNvContentPartPr/>
                <p14:nvPr/>
              </p14:nvContentPartPr>
              <p14:xfrm>
                <a:off x="7685572" y="1664796"/>
                <a:ext cx="320760" cy="2037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2FDAA638-3F7D-2836-35DE-965E19597AE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676572" y="1656156"/>
                  <a:ext cx="3384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8BC0F20F-4ABA-975E-21B0-0E2610A25A79}"/>
                    </a:ext>
                  </a:extLst>
                </p14:cNvPr>
                <p14:cNvContentPartPr/>
                <p14:nvPr/>
              </p14:nvContentPartPr>
              <p14:xfrm>
                <a:off x="7671172" y="1875756"/>
                <a:ext cx="302400" cy="460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8BC0F20F-4ABA-975E-21B0-0E2610A25A79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662172" y="1866756"/>
                  <a:ext cx="320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C81B6EE1-F79F-D60F-E12C-46D572C7270B}"/>
                    </a:ext>
                  </a:extLst>
                </p14:cNvPr>
                <p14:cNvContentPartPr/>
                <p14:nvPr/>
              </p14:nvContentPartPr>
              <p14:xfrm>
                <a:off x="7724812" y="1914636"/>
                <a:ext cx="305640" cy="6156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C81B6EE1-F79F-D60F-E12C-46D572C7270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716172" y="1905636"/>
                  <a:ext cx="3232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B23B350-8B7E-64B5-925E-F0D8C0D4D826}"/>
                    </a:ext>
                  </a:extLst>
                </p14:cNvPr>
                <p14:cNvContentPartPr/>
                <p14:nvPr/>
              </p14:nvContentPartPr>
              <p14:xfrm>
                <a:off x="8310172" y="1735356"/>
                <a:ext cx="120240" cy="14112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B23B350-8B7E-64B5-925E-F0D8C0D4D82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301172" y="1726716"/>
                  <a:ext cx="1378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483F0DD1-2F3B-ABCC-25E9-F2A30D8BEED3}"/>
                    </a:ext>
                  </a:extLst>
                </p14:cNvPr>
                <p14:cNvContentPartPr/>
                <p14:nvPr/>
              </p14:nvContentPartPr>
              <p14:xfrm>
                <a:off x="8308732" y="1473996"/>
                <a:ext cx="33120" cy="2073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483F0DD1-2F3B-ABCC-25E9-F2A30D8BEED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299732" y="1465356"/>
                  <a:ext cx="507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E487D2B-1FE5-D1AF-EC49-608B42E09C51}"/>
                    </a:ext>
                  </a:extLst>
                </p14:cNvPr>
                <p14:cNvContentPartPr/>
                <p14:nvPr/>
              </p14:nvContentPartPr>
              <p14:xfrm>
                <a:off x="8234212" y="1508916"/>
                <a:ext cx="142200" cy="15948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E487D2B-1FE5-D1AF-EC49-608B42E09C5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225572" y="1500276"/>
                  <a:ext cx="1598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CAE2AA5-4C82-0C6C-8361-61082592B9DB}"/>
                    </a:ext>
                  </a:extLst>
                </p14:cNvPr>
                <p14:cNvContentPartPr/>
                <p14:nvPr/>
              </p14:nvContentPartPr>
              <p14:xfrm>
                <a:off x="8183812" y="1339716"/>
                <a:ext cx="163440" cy="23904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CAE2AA5-4C82-0C6C-8361-61082592B9D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174812" y="1331076"/>
                  <a:ext cx="181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4A3164F4-16DC-E31B-8D52-2D8FAA144C47}"/>
                    </a:ext>
                  </a:extLst>
                </p14:cNvPr>
                <p14:cNvContentPartPr/>
                <p14:nvPr/>
              </p14:nvContentPartPr>
              <p14:xfrm>
                <a:off x="8173372" y="1346196"/>
                <a:ext cx="118080" cy="2041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4A3164F4-16DC-E31B-8D52-2D8FAA144C4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164732" y="1337556"/>
                  <a:ext cx="135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2A27B37-D884-0279-87B7-5E5674467AC0}"/>
                    </a:ext>
                  </a:extLst>
                </p14:cNvPr>
                <p14:cNvContentPartPr/>
                <p14:nvPr/>
              </p14:nvContentPartPr>
              <p14:xfrm>
                <a:off x="8562172" y="1297956"/>
                <a:ext cx="194400" cy="23292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2A27B37-D884-0279-87B7-5E5674467AC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553532" y="1289316"/>
                  <a:ext cx="2120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D2C00598-4BF6-56D7-5E81-E564E2AB7F53}"/>
                    </a:ext>
                  </a:extLst>
                </p14:cNvPr>
                <p14:cNvContentPartPr/>
                <p14:nvPr/>
              </p14:nvContentPartPr>
              <p14:xfrm>
                <a:off x="8362732" y="1279596"/>
                <a:ext cx="5760" cy="684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D2C00598-4BF6-56D7-5E81-E564E2AB7F53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353732" y="1270596"/>
                  <a:ext cx="23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883196EB-ED29-E8AB-E97B-4A9B46DB7C0D}"/>
                    </a:ext>
                  </a:extLst>
                </p14:cNvPr>
                <p14:cNvContentPartPr/>
                <p14:nvPr/>
              </p14:nvContentPartPr>
              <p14:xfrm>
                <a:off x="7972492" y="1122636"/>
                <a:ext cx="28800" cy="18648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883196EB-ED29-E8AB-E97B-4A9B46DB7C0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963492" y="1113996"/>
                  <a:ext cx="46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A3AB0DB7-9EF1-B9D7-C62A-16EE673461B7}"/>
                    </a:ext>
                  </a:extLst>
                </p14:cNvPr>
                <p14:cNvContentPartPr/>
                <p14:nvPr/>
              </p14:nvContentPartPr>
              <p14:xfrm>
                <a:off x="8088052" y="1201116"/>
                <a:ext cx="105120" cy="1382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A3AB0DB7-9EF1-B9D7-C62A-16EE673461B7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079412" y="1192476"/>
                  <a:ext cx="1227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A86525E0-7541-E40C-E1AC-A663A6F670DF}"/>
                    </a:ext>
                  </a:extLst>
                </p14:cNvPr>
                <p14:cNvContentPartPr/>
                <p14:nvPr/>
              </p14:nvContentPartPr>
              <p14:xfrm>
                <a:off x="8014252" y="1160436"/>
                <a:ext cx="127440" cy="6948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A86525E0-7541-E40C-E1AC-A663A6F670D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005252" y="1151796"/>
                  <a:ext cx="145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B5327C7F-D798-C7CC-A0BB-7B237BCA096B}"/>
                    </a:ext>
                  </a:extLst>
                </p14:cNvPr>
                <p14:cNvContentPartPr/>
                <p14:nvPr/>
              </p14:nvContentPartPr>
              <p14:xfrm>
                <a:off x="7868092" y="999516"/>
                <a:ext cx="495360" cy="39708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B5327C7F-D798-C7CC-A0BB-7B237BCA096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859452" y="990876"/>
                  <a:ext cx="51300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24D3DBD5-8522-685E-2636-E013FFB5F27F}"/>
                    </a:ext>
                  </a:extLst>
                </p14:cNvPr>
                <p14:cNvContentPartPr/>
                <p14:nvPr/>
              </p14:nvContentPartPr>
              <p14:xfrm>
                <a:off x="7983292" y="1424316"/>
                <a:ext cx="392760" cy="85680"/>
              </p14:xfrm>
            </p:contentPart>
          </mc:Choice>
          <mc:Fallback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24D3DBD5-8522-685E-2636-E013FFB5F27F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974292" y="1415316"/>
                  <a:ext cx="410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FB040A46-908F-A298-588A-E5CD1DBB0048}"/>
                    </a:ext>
                  </a:extLst>
                </p14:cNvPr>
                <p14:cNvContentPartPr/>
                <p14:nvPr/>
              </p14:nvContentPartPr>
              <p14:xfrm>
                <a:off x="7994812" y="1518276"/>
                <a:ext cx="307440" cy="69840"/>
              </p14:xfrm>
            </p:contentPart>
          </mc:Choice>
          <mc:Fallback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FB040A46-908F-A298-588A-E5CD1DBB0048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985812" y="1509636"/>
                  <a:ext cx="32508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8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C49EBC48-895A-6044-4365-DE22D0C0A188}"/>
                  </a:ext>
                </a:extLst>
              </p14:cNvPr>
              <p14:cNvContentPartPr/>
              <p14:nvPr/>
            </p14:nvContentPartPr>
            <p14:xfrm>
              <a:off x="7951612" y="2154036"/>
              <a:ext cx="365040" cy="277668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C49EBC48-895A-6044-4365-DE22D0C0A188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7942612" y="2145036"/>
                <a:ext cx="382680" cy="27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559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E4471-CD56-EDAE-D1CB-3B699D808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480ED93-6CC0-CBAC-26F9-B8BF6C832A97}"/>
              </a:ext>
            </a:extLst>
          </p:cNvPr>
          <p:cNvGrpSpPr/>
          <p:nvPr/>
        </p:nvGrpSpPr>
        <p:grpSpPr>
          <a:xfrm>
            <a:off x="262012" y="236316"/>
            <a:ext cx="557640" cy="287640"/>
            <a:chOff x="262012" y="236316"/>
            <a:chExt cx="557640" cy="28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87BFD6C-B57C-1E23-314A-524EA64C2310}"/>
                    </a:ext>
                  </a:extLst>
                </p14:cNvPr>
                <p14:cNvContentPartPr/>
                <p14:nvPr/>
              </p14:nvContentPartPr>
              <p14:xfrm>
                <a:off x="262012" y="272676"/>
                <a:ext cx="75240" cy="2512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87BFD6C-B57C-1E23-314A-524EA64C23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3012" y="264036"/>
                  <a:ext cx="928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84C2706-6B0D-3686-B941-B589351F53DF}"/>
                    </a:ext>
                  </a:extLst>
                </p14:cNvPr>
                <p14:cNvContentPartPr/>
                <p14:nvPr/>
              </p14:nvContentPartPr>
              <p14:xfrm>
                <a:off x="436252" y="236316"/>
                <a:ext cx="44640" cy="272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84C2706-6B0D-3686-B941-B589351F53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252" y="227676"/>
                  <a:ext cx="6228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F0148B0-B917-BC5B-492D-9D3CC117EE8B}"/>
                    </a:ext>
                  </a:extLst>
                </p14:cNvPr>
                <p14:cNvContentPartPr/>
                <p14:nvPr/>
              </p14:nvContentPartPr>
              <p14:xfrm>
                <a:off x="322852" y="386076"/>
                <a:ext cx="178200" cy="558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F0148B0-B917-BC5B-492D-9D3CC117EE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4212" y="377436"/>
                  <a:ext cx="1958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1490CAD-42E7-FD0F-57AD-7A8CCE43D7CD}"/>
                    </a:ext>
                  </a:extLst>
                </p14:cNvPr>
                <p14:cNvContentPartPr/>
                <p14:nvPr/>
              </p14:nvContentPartPr>
              <p14:xfrm>
                <a:off x="535612" y="475716"/>
                <a:ext cx="15120" cy="7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1490CAD-42E7-FD0F-57AD-7A8CCE43D7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6612" y="467076"/>
                  <a:ext cx="32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F6A255-C4C2-8EA5-0E05-996906CDDA52}"/>
                    </a:ext>
                  </a:extLst>
                </p14:cNvPr>
                <p14:cNvContentPartPr/>
                <p14:nvPr/>
              </p14:nvContentPartPr>
              <p14:xfrm>
                <a:off x="643972" y="263316"/>
                <a:ext cx="175680" cy="246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F6A255-C4C2-8EA5-0E05-996906CDDA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4972" y="254676"/>
                  <a:ext cx="19332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DB9C5F8-2042-7446-927D-58E52C2CD68C}"/>
              </a:ext>
            </a:extLst>
          </p:cNvPr>
          <p:cNvGrpSpPr/>
          <p:nvPr/>
        </p:nvGrpSpPr>
        <p:grpSpPr>
          <a:xfrm>
            <a:off x="246892" y="642756"/>
            <a:ext cx="527040" cy="156960"/>
            <a:chOff x="246892" y="642756"/>
            <a:chExt cx="527040" cy="15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0C807C9-7B8D-B1DA-27BB-580A69D8F2B4}"/>
                    </a:ext>
                  </a:extLst>
                </p14:cNvPr>
                <p14:cNvContentPartPr/>
                <p14:nvPr/>
              </p14:nvContentPartPr>
              <p14:xfrm>
                <a:off x="246892" y="642756"/>
                <a:ext cx="527040" cy="50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0C807C9-7B8D-B1DA-27BB-580A69D8F2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8252" y="633756"/>
                  <a:ext cx="5446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53FAB22-1F04-6F3B-8254-C09CC3FA9880}"/>
                    </a:ext>
                  </a:extLst>
                </p14:cNvPr>
                <p14:cNvContentPartPr/>
                <p14:nvPr/>
              </p14:nvContentPartPr>
              <p14:xfrm>
                <a:off x="304492" y="752916"/>
                <a:ext cx="414000" cy="46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53FAB22-1F04-6F3B-8254-C09CC3FA98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5852" y="743916"/>
                  <a:ext cx="431640" cy="6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29784D-13EB-AC92-A1DB-0EF7D0785F29}"/>
                  </a:ext>
                </a:extLst>
              </p14:cNvPr>
              <p14:cNvContentPartPr/>
              <p14:nvPr/>
            </p14:nvContentPartPr>
            <p14:xfrm>
              <a:off x="959692" y="423156"/>
              <a:ext cx="151920" cy="24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29784D-13EB-AC92-A1DB-0EF7D0785F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1052" y="414516"/>
                <a:ext cx="1695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5AE6D09-7AF8-ED8C-36C9-AE041BBAC080}"/>
                  </a:ext>
                </a:extLst>
              </p14:cNvPr>
              <p14:cNvContentPartPr/>
              <p14:nvPr/>
            </p14:nvContentPartPr>
            <p14:xfrm>
              <a:off x="973732" y="531156"/>
              <a:ext cx="122760" cy="17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5AE6D09-7AF8-ED8C-36C9-AE041BBAC0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4732" y="522516"/>
                <a:ext cx="1404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490830A-3B89-4325-4CFD-1D6A87158A3D}"/>
                  </a:ext>
                </a:extLst>
              </p14:cNvPr>
              <p14:cNvContentPartPr/>
              <p14:nvPr/>
            </p14:nvContentPartPr>
            <p14:xfrm>
              <a:off x="923332" y="267636"/>
              <a:ext cx="324360" cy="5382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490830A-3B89-4325-4CFD-1D6A87158A3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14332" y="258636"/>
                <a:ext cx="342000" cy="55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9E239F8-A281-126D-27AA-D78F0BD4AF5C}"/>
                  </a:ext>
                </a:extLst>
              </p14:cNvPr>
              <p14:cNvContentPartPr/>
              <p14:nvPr/>
            </p14:nvContentPartPr>
            <p14:xfrm>
              <a:off x="1419772" y="329556"/>
              <a:ext cx="236880" cy="26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9E239F8-A281-126D-27AA-D78F0BD4AF5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11132" y="320916"/>
                <a:ext cx="2545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544BCF-4383-E583-5AA2-E7556B2D1E7E}"/>
                  </a:ext>
                </a:extLst>
              </p14:cNvPr>
              <p14:cNvContentPartPr/>
              <p14:nvPr/>
            </p14:nvContentPartPr>
            <p14:xfrm>
              <a:off x="1758172" y="348276"/>
              <a:ext cx="197640" cy="229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544BCF-4383-E583-5AA2-E7556B2D1E7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49532" y="339636"/>
                <a:ext cx="2152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79FA1B9-EE38-AB41-AD26-FD1ED6EB4D1A}"/>
                  </a:ext>
                </a:extLst>
              </p14:cNvPr>
              <p14:cNvContentPartPr/>
              <p14:nvPr/>
            </p14:nvContentPartPr>
            <p14:xfrm>
              <a:off x="1666372" y="463476"/>
              <a:ext cx="250560" cy="44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79FA1B9-EE38-AB41-AD26-FD1ED6EB4D1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657372" y="454836"/>
                <a:ext cx="26820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F76D85D-C922-FA72-E2D0-CB1CC2C1CB82}"/>
                  </a:ext>
                </a:extLst>
              </p14:cNvPr>
              <p14:cNvContentPartPr/>
              <p14:nvPr/>
            </p14:nvContentPartPr>
            <p14:xfrm>
              <a:off x="2067052" y="347196"/>
              <a:ext cx="122400" cy="2044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F76D85D-C922-FA72-E2D0-CB1CC2C1CB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058052" y="338196"/>
                <a:ext cx="1400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F64FA5-7B77-2A1D-D294-6AAA0FF13F7C}"/>
                  </a:ext>
                </a:extLst>
              </p14:cNvPr>
              <p14:cNvContentPartPr/>
              <p14:nvPr/>
            </p14:nvContentPartPr>
            <p14:xfrm>
              <a:off x="2496892" y="297516"/>
              <a:ext cx="31320" cy="2815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F64FA5-7B77-2A1D-D294-6AAA0FF13F7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487892" y="288876"/>
                <a:ext cx="489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43AF860-BC73-0776-1CC7-867D64FE81F6}"/>
                  </a:ext>
                </a:extLst>
              </p14:cNvPr>
              <p14:cNvContentPartPr/>
              <p14:nvPr/>
            </p14:nvContentPartPr>
            <p14:xfrm>
              <a:off x="2402212" y="420996"/>
              <a:ext cx="321480" cy="132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43AF860-BC73-0776-1CC7-867D64FE81F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93572" y="411996"/>
                <a:ext cx="3391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63DCA7F-98B5-F379-F973-A8A485AD28CB}"/>
                  </a:ext>
                </a:extLst>
              </p14:cNvPr>
              <p14:cNvContentPartPr/>
              <p14:nvPr/>
            </p14:nvContentPartPr>
            <p14:xfrm>
              <a:off x="3003772" y="261516"/>
              <a:ext cx="668880" cy="303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63DCA7F-98B5-F379-F973-A8A485AD28C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995132" y="252516"/>
                <a:ext cx="6865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2AA6AC3-12E6-8A7F-2E65-37F84DB1A197}"/>
                  </a:ext>
                </a:extLst>
              </p14:cNvPr>
              <p14:cNvContentPartPr/>
              <p14:nvPr/>
            </p14:nvContentPartPr>
            <p14:xfrm>
              <a:off x="3761932" y="271596"/>
              <a:ext cx="500040" cy="294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2AA6AC3-12E6-8A7F-2E65-37F84DB1A1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53292" y="262956"/>
                <a:ext cx="51768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7C27F23-D00D-3E29-68D4-1996FBE84FE4}"/>
                  </a:ext>
                </a:extLst>
              </p14:cNvPr>
              <p14:cNvContentPartPr/>
              <p14:nvPr/>
            </p14:nvContentPartPr>
            <p14:xfrm>
              <a:off x="4326412" y="275196"/>
              <a:ext cx="329040" cy="3056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7C27F23-D00D-3E29-68D4-1996FBE84FE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17772" y="266196"/>
                <a:ext cx="34668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EE73FC6-48DB-D448-A546-C23F1B759657}"/>
                  </a:ext>
                </a:extLst>
              </p14:cNvPr>
              <p14:cNvContentPartPr/>
              <p14:nvPr/>
            </p14:nvContentPartPr>
            <p14:xfrm>
              <a:off x="4604692" y="443676"/>
              <a:ext cx="140760" cy="349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EE73FC6-48DB-D448-A546-C23F1B75965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596052" y="435036"/>
                <a:ext cx="1584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8C8F1D5-4661-CC15-6E96-EE18F291E03B}"/>
                  </a:ext>
                </a:extLst>
              </p14:cNvPr>
              <p14:cNvContentPartPr/>
              <p14:nvPr/>
            </p14:nvContentPartPr>
            <p14:xfrm>
              <a:off x="4775332" y="434316"/>
              <a:ext cx="116280" cy="1166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8C8F1D5-4661-CC15-6E96-EE18F291E03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66332" y="425676"/>
                <a:ext cx="1339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F77EE5D-3B09-85E4-3A5D-D50B29932D05}"/>
                  </a:ext>
                </a:extLst>
              </p14:cNvPr>
              <p14:cNvContentPartPr/>
              <p14:nvPr/>
            </p14:nvContentPartPr>
            <p14:xfrm>
              <a:off x="5154772" y="262596"/>
              <a:ext cx="57600" cy="308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F77EE5D-3B09-85E4-3A5D-D50B29932D0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145772" y="253956"/>
                <a:ext cx="752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7F88412-E6D0-DDB4-341E-B971B80FB1AF}"/>
                  </a:ext>
                </a:extLst>
              </p14:cNvPr>
              <p14:cNvContentPartPr/>
              <p14:nvPr/>
            </p14:nvContentPartPr>
            <p14:xfrm>
              <a:off x="5127052" y="323796"/>
              <a:ext cx="547200" cy="2527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7F88412-E6D0-DDB4-341E-B971B80FB1A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118052" y="314796"/>
                <a:ext cx="5648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BAABB7E-2126-AEDA-402D-D03D5190BDDA}"/>
                  </a:ext>
                </a:extLst>
              </p14:cNvPr>
              <p14:cNvContentPartPr/>
              <p14:nvPr/>
            </p14:nvContentPartPr>
            <p14:xfrm>
              <a:off x="5961172" y="420276"/>
              <a:ext cx="48240" cy="4316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BAABB7E-2126-AEDA-402D-D03D5190BDD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952172" y="411276"/>
                <a:ext cx="6588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49E7CC-26E4-8070-9C55-D1A2997A56E3}"/>
                  </a:ext>
                </a:extLst>
              </p14:cNvPr>
              <p14:cNvContentPartPr/>
              <p14:nvPr/>
            </p14:nvContentPartPr>
            <p14:xfrm>
              <a:off x="5954332" y="449436"/>
              <a:ext cx="144000" cy="1933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49E7CC-26E4-8070-9C55-D1A2997A56E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45692" y="440436"/>
                <a:ext cx="1616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F833ADA-CC1F-11AA-7345-5D1EB3EC2800}"/>
                  </a:ext>
                </a:extLst>
              </p14:cNvPr>
              <p14:cNvContentPartPr/>
              <p14:nvPr/>
            </p14:nvContentPartPr>
            <p14:xfrm>
              <a:off x="6059452" y="482196"/>
              <a:ext cx="295920" cy="1425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F833ADA-CC1F-11AA-7345-5D1EB3EC280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50452" y="473196"/>
                <a:ext cx="31356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89BB15D-A018-8A9D-2D4C-EE06B05CE170}"/>
                  </a:ext>
                </a:extLst>
              </p14:cNvPr>
              <p14:cNvContentPartPr/>
              <p14:nvPr/>
            </p14:nvContentPartPr>
            <p14:xfrm>
              <a:off x="6400012" y="487956"/>
              <a:ext cx="93600" cy="1386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89BB15D-A018-8A9D-2D4C-EE06B05CE17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391372" y="478956"/>
                <a:ext cx="1112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7EBD973-BEEA-7061-E872-2E7262190434}"/>
                  </a:ext>
                </a:extLst>
              </p14:cNvPr>
              <p14:cNvContentPartPr/>
              <p14:nvPr/>
            </p14:nvContentPartPr>
            <p14:xfrm>
              <a:off x="6558052" y="408036"/>
              <a:ext cx="555840" cy="2120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7EBD973-BEEA-7061-E872-2E7262190434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549052" y="399036"/>
                <a:ext cx="5734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4DB9966-48BD-1F68-D396-C6E9456D9A9C}"/>
                  </a:ext>
                </a:extLst>
              </p14:cNvPr>
              <p14:cNvContentPartPr/>
              <p14:nvPr/>
            </p14:nvContentPartPr>
            <p14:xfrm>
              <a:off x="7159612" y="329196"/>
              <a:ext cx="294840" cy="309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4DB9966-48BD-1F68-D396-C6E9456D9A9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150972" y="320556"/>
                <a:ext cx="31248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DA240A2-A6FE-9D0E-F1D1-589BCCDDEF32}"/>
                  </a:ext>
                </a:extLst>
              </p14:cNvPr>
              <p14:cNvContentPartPr/>
              <p14:nvPr/>
            </p14:nvContentPartPr>
            <p14:xfrm>
              <a:off x="7395772" y="506676"/>
              <a:ext cx="79920" cy="25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DA240A2-A6FE-9D0E-F1D1-589BCCDDEF3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87132" y="498036"/>
                <a:ext cx="9756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6E0A061-5A98-496B-009B-5C25D6600135}"/>
                  </a:ext>
                </a:extLst>
              </p14:cNvPr>
              <p14:cNvContentPartPr/>
              <p14:nvPr/>
            </p14:nvContentPartPr>
            <p14:xfrm>
              <a:off x="7776652" y="318396"/>
              <a:ext cx="291600" cy="574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6E0A061-5A98-496B-009B-5C25D66001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767652" y="309396"/>
                <a:ext cx="30924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12961E3-A413-4E19-9C99-9F4B74A6FE40}"/>
                  </a:ext>
                </a:extLst>
              </p14:cNvPr>
              <p14:cNvContentPartPr/>
              <p14:nvPr/>
            </p14:nvContentPartPr>
            <p14:xfrm>
              <a:off x="8252212" y="432516"/>
              <a:ext cx="514080" cy="241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12961E3-A413-4E19-9C99-9F4B74A6FE4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43572" y="423516"/>
                <a:ext cx="531720" cy="25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395CE412-1BD0-3983-7348-4C699BFC7ED2}"/>
              </a:ext>
            </a:extLst>
          </p:cNvPr>
          <p:cNvGrpSpPr/>
          <p:nvPr/>
        </p:nvGrpSpPr>
        <p:grpSpPr>
          <a:xfrm>
            <a:off x="8938372" y="422796"/>
            <a:ext cx="1693080" cy="349560"/>
            <a:chOff x="8938372" y="422796"/>
            <a:chExt cx="1693080" cy="34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6C885CD-AAE9-F85D-D96A-0B8CFF24525A}"/>
                    </a:ext>
                  </a:extLst>
                </p14:cNvPr>
                <p14:cNvContentPartPr/>
                <p14:nvPr/>
              </p14:nvContentPartPr>
              <p14:xfrm>
                <a:off x="8938372" y="463836"/>
                <a:ext cx="566640" cy="228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6C885CD-AAE9-F85D-D96A-0B8CFF2452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929372" y="454836"/>
                  <a:ext cx="5842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6B8F2F-6B30-87DD-FE76-0F72D7FB2DC7}"/>
                    </a:ext>
                  </a:extLst>
                </p14:cNvPr>
                <p14:cNvContentPartPr/>
                <p14:nvPr/>
              </p14:nvContentPartPr>
              <p14:xfrm>
                <a:off x="9543532" y="575436"/>
                <a:ext cx="393840" cy="1134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36B8F2F-6B30-87DD-FE76-0F72D7FB2DC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34532" y="566796"/>
                  <a:ext cx="411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E0D6A11-6290-E9FD-F97B-5FAD8CD29535}"/>
                    </a:ext>
                  </a:extLst>
                </p14:cNvPr>
                <p14:cNvContentPartPr/>
                <p14:nvPr/>
              </p14:nvContentPartPr>
              <p14:xfrm>
                <a:off x="9971212" y="580476"/>
                <a:ext cx="130680" cy="1292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E0D6A11-6290-E9FD-F97B-5FAD8CD2953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62572" y="571836"/>
                  <a:ext cx="148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1517C0-1E04-941E-DB52-6CE696268ED3}"/>
                    </a:ext>
                  </a:extLst>
                </p14:cNvPr>
                <p14:cNvContentPartPr/>
                <p14:nvPr/>
              </p14:nvContentPartPr>
              <p14:xfrm>
                <a:off x="10133932" y="422796"/>
                <a:ext cx="78120" cy="349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1517C0-1E04-941E-DB52-6CE696268ED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25292" y="414156"/>
                  <a:ext cx="957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9D5830-2815-31C1-917E-BE571C7B783B}"/>
                    </a:ext>
                  </a:extLst>
                </p14:cNvPr>
                <p14:cNvContentPartPr/>
                <p14:nvPr/>
              </p14:nvContentPartPr>
              <p14:xfrm>
                <a:off x="10205572" y="587676"/>
                <a:ext cx="425880" cy="66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19D5830-2815-31C1-917E-BE571C7B783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96572" y="579036"/>
                  <a:ext cx="443520" cy="8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ECF42D5-F5BF-0846-2F57-1CD0EAA3B252}"/>
                  </a:ext>
                </a:extLst>
              </p14:cNvPr>
              <p14:cNvContentPartPr/>
              <p14:nvPr/>
            </p14:nvContentPartPr>
            <p14:xfrm>
              <a:off x="1380892" y="905916"/>
              <a:ext cx="420480" cy="535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ECF42D5-F5BF-0846-2F57-1CD0EAA3B25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71892" y="897276"/>
                <a:ext cx="438120" cy="55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D75A3E4F-1A50-F46F-E000-EAF0CD93E00C}"/>
              </a:ext>
            </a:extLst>
          </p:cNvPr>
          <p:cNvGrpSpPr/>
          <p:nvPr/>
        </p:nvGrpSpPr>
        <p:grpSpPr>
          <a:xfrm>
            <a:off x="2103772" y="1025796"/>
            <a:ext cx="1833120" cy="678600"/>
            <a:chOff x="2103772" y="1025796"/>
            <a:chExt cx="183312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D82F38F-FBD9-3D6C-D2D2-4E74C1F59C27}"/>
                    </a:ext>
                  </a:extLst>
                </p14:cNvPr>
                <p14:cNvContentPartPr/>
                <p14:nvPr/>
              </p14:nvContentPartPr>
              <p14:xfrm>
                <a:off x="2103772" y="1065036"/>
                <a:ext cx="174240" cy="165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D82F38F-FBD9-3D6C-D2D2-4E74C1F59C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95132" y="1056036"/>
                  <a:ext cx="191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629FEC1-9A03-6A26-8DA2-B4A9D28A67F1}"/>
                    </a:ext>
                  </a:extLst>
                </p14:cNvPr>
                <p14:cNvContentPartPr/>
                <p14:nvPr/>
              </p14:nvContentPartPr>
              <p14:xfrm>
                <a:off x="2315452" y="1082676"/>
                <a:ext cx="215280" cy="144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629FEC1-9A03-6A26-8DA2-B4A9D28A67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306812" y="1074036"/>
                  <a:ext cx="232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0BAACD0-9F64-8815-A5CB-8195B8623C77}"/>
                    </a:ext>
                  </a:extLst>
                </p14:cNvPr>
                <p14:cNvContentPartPr/>
                <p14:nvPr/>
              </p14:nvContentPartPr>
              <p14:xfrm>
                <a:off x="2766172" y="1065036"/>
                <a:ext cx="164520" cy="141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0BAACD0-9F64-8815-A5CB-8195B8623C7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57172" y="1056036"/>
                  <a:ext cx="182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DA4EB62-C49C-FF1D-96F9-DE1A042A6634}"/>
                    </a:ext>
                  </a:extLst>
                </p14:cNvPr>
                <p14:cNvContentPartPr/>
                <p14:nvPr/>
              </p14:nvContentPartPr>
              <p14:xfrm>
                <a:off x="3003772" y="1075116"/>
                <a:ext cx="135000" cy="1375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DA4EB62-C49C-FF1D-96F9-DE1A042A663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995132" y="1066116"/>
                  <a:ext cx="152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6A1F25B-EF56-A891-1C5B-4CE5BC4747E0}"/>
                    </a:ext>
                  </a:extLst>
                </p14:cNvPr>
                <p14:cNvContentPartPr/>
                <p14:nvPr/>
              </p14:nvContentPartPr>
              <p14:xfrm>
                <a:off x="3138052" y="1095636"/>
                <a:ext cx="146880" cy="110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6A1F25B-EF56-A891-1C5B-4CE5BC4747E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129412" y="1086996"/>
                  <a:ext cx="164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FA4C977-3472-6286-E5BD-1FDAD0906FC5}"/>
                    </a:ext>
                  </a:extLst>
                </p14:cNvPr>
                <p14:cNvContentPartPr/>
                <p14:nvPr/>
              </p14:nvContentPartPr>
              <p14:xfrm>
                <a:off x="3344692" y="1025796"/>
                <a:ext cx="556920" cy="6786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FA4C977-3472-6286-E5BD-1FDAD0906FC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35692" y="1016796"/>
                  <a:ext cx="57456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C328911-CF62-D5B5-B04F-3F160AA04E57}"/>
                    </a:ext>
                  </a:extLst>
                </p14:cNvPr>
                <p14:cNvContentPartPr/>
                <p14:nvPr/>
              </p14:nvContentPartPr>
              <p14:xfrm>
                <a:off x="3926092" y="1222716"/>
                <a:ext cx="10800" cy="25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C328911-CF62-D5B5-B04F-3F160AA04E5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17452" y="1213716"/>
                  <a:ext cx="2844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4DD3A7-A24F-6941-0D90-23C5283DEBB8}"/>
              </a:ext>
            </a:extLst>
          </p:cNvPr>
          <p:cNvGrpSpPr/>
          <p:nvPr/>
        </p:nvGrpSpPr>
        <p:grpSpPr>
          <a:xfrm>
            <a:off x="462172" y="1979796"/>
            <a:ext cx="579240" cy="871560"/>
            <a:chOff x="462172" y="1979796"/>
            <a:chExt cx="579240" cy="87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7AAAA57-6B8D-7B44-9ADC-491A9B6B4724}"/>
                    </a:ext>
                  </a:extLst>
                </p14:cNvPr>
                <p14:cNvContentPartPr/>
                <p14:nvPr/>
              </p14:nvContentPartPr>
              <p14:xfrm>
                <a:off x="462172" y="2168436"/>
                <a:ext cx="361800" cy="32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7AAAA57-6B8D-7B44-9ADC-491A9B6B47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53172" y="2159796"/>
                  <a:ext cx="37944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7DD9EB5-317D-2D60-8170-E0E719E03B23}"/>
                    </a:ext>
                  </a:extLst>
                </p14:cNvPr>
                <p14:cNvContentPartPr/>
                <p14:nvPr/>
              </p14:nvContentPartPr>
              <p14:xfrm>
                <a:off x="596092" y="2364636"/>
                <a:ext cx="187920" cy="28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7DD9EB5-317D-2D60-8170-E0E719E03B2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452" y="2355996"/>
                  <a:ext cx="2055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01AF923-545D-50E9-C6A5-F0F42859075A}"/>
                    </a:ext>
                  </a:extLst>
                </p14:cNvPr>
                <p14:cNvContentPartPr/>
                <p14:nvPr/>
              </p14:nvContentPartPr>
              <p14:xfrm>
                <a:off x="676372" y="1979796"/>
                <a:ext cx="365040" cy="871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01AF923-545D-50E9-C6A5-F0F42859075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7732" y="1971156"/>
                  <a:ext cx="382680" cy="88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E5EC5A5-DD38-AA51-1BD9-471B36086E9A}"/>
              </a:ext>
            </a:extLst>
          </p:cNvPr>
          <p:cNvGrpSpPr/>
          <p:nvPr/>
        </p:nvGrpSpPr>
        <p:grpSpPr>
          <a:xfrm>
            <a:off x="1352452" y="1958916"/>
            <a:ext cx="1271160" cy="382320"/>
            <a:chOff x="1352452" y="1958916"/>
            <a:chExt cx="1271160" cy="38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FBF98F-DD01-A2AB-510B-D24C6AD62B66}"/>
                    </a:ext>
                  </a:extLst>
                </p14:cNvPr>
                <p14:cNvContentPartPr/>
                <p14:nvPr/>
              </p14:nvContentPartPr>
              <p14:xfrm>
                <a:off x="1361092" y="1958916"/>
                <a:ext cx="235080" cy="3823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FBF98F-DD01-A2AB-510B-D24C6AD62B6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52452" y="1949916"/>
                  <a:ext cx="2527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E95CC49-672F-9484-4FD5-2AE98E137D13}"/>
                    </a:ext>
                  </a:extLst>
                </p14:cNvPr>
                <p14:cNvContentPartPr/>
                <p14:nvPr/>
              </p14:nvContentPartPr>
              <p14:xfrm>
                <a:off x="1352452" y="2201556"/>
                <a:ext cx="278280" cy="42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E95CC49-672F-9484-4FD5-2AE98E137D1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343452" y="2192556"/>
                  <a:ext cx="2959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6B0C046-2CB7-E20F-C9EF-45794F39A3AE}"/>
                    </a:ext>
                  </a:extLst>
                </p14:cNvPr>
                <p14:cNvContentPartPr/>
                <p14:nvPr/>
              </p14:nvContentPartPr>
              <p14:xfrm>
                <a:off x="1635052" y="2141436"/>
                <a:ext cx="174960" cy="162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6B0C046-2CB7-E20F-C9EF-45794F39A3A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626412" y="2132436"/>
                  <a:ext cx="192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AFEB46E-F98D-4640-6F13-C5BE6119D500}"/>
                    </a:ext>
                  </a:extLst>
                </p14:cNvPr>
                <p14:cNvContentPartPr/>
                <p14:nvPr/>
              </p14:nvContentPartPr>
              <p14:xfrm>
                <a:off x="1891012" y="2046756"/>
                <a:ext cx="732600" cy="271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FEB46E-F98D-4640-6F13-C5BE6119D5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882012" y="2037756"/>
                  <a:ext cx="750240" cy="28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B139223-9287-769B-731F-F2ECC947A8BC}"/>
                  </a:ext>
                </a:extLst>
              </p14:cNvPr>
              <p14:cNvContentPartPr/>
              <p14:nvPr/>
            </p14:nvContentPartPr>
            <p14:xfrm>
              <a:off x="3007372" y="2069796"/>
              <a:ext cx="482040" cy="1674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B139223-9287-769B-731F-F2ECC947A8B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998372" y="2061156"/>
                <a:ext cx="4996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D1F63D39-9B31-864B-BBBF-BE02661082B5}"/>
                  </a:ext>
                </a:extLst>
              </p14:cNvPr>
              <p14:cNvContentPartPr/>
              <p14:nvPr/>
            </p14:nvContentPartPr>
            <p14:xfrm>
              <a:off x="3917452" y="1937676"/>
              <a:ext cx="905760" cy="2847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D1F63D39-9B31-864B-BBBF-BE02661082B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908812" y="1929036"/>
                <a:ext cx="923400" cy="30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220FEBFA-539B-2A77-6FCC-16B81BAEDF43}"/>
              </a:ext>
            </a:extLst>
          </p:cNvPr>
          <p:cNvGrpSpPr/>
          <p:nvPr/>
        </p:nvGrpSpPr>
        <p:grpSpPr>
          <a:xfrm>
            <a:off x="5277532" y="1903476"/>
            <a:ext cx="1309320" cy="683280"/>
            <a:chOff x="5277532" y="1903476"/>
            <a:chExt cx="1309320" cy="68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DA09187-B772-0954-DA0B-E04792C9DB82}"/>
                    </a:ext>
                  </a:extLst>
                </p14:cNvPr>
                <p14:cNvContentPartPr/>
                <p14:nvPr/>
              </p14:nvContentPartPr>
              <p14:xfrm>
                <a:off x="5277532" y="1903476"/>
                <a:ext cx="395280" cy="3150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DA09187-B772-0954-DA0B-E04792C9DB8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68892" y="1894836"/>
                  <a:ext cx="4129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6ECE652-61BF-842D-9C71-D0FE60B5CA33}"/>
                    </a:ext>
                  </a:extLst>
                </p14:cNvPr>
                <p14:cNvContentPartPr/>
                <p14:nvPr/>
              </p14:nvContentPartPr>
              <p14:xfrm>
                <a:off x="5792692" y="2062596"/>
                <a:ext cx="384840" cy="524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6ECE652-61BF-842D-9C71-D0FE60B5CA3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83692" y="2053956"/>
                  <a:ext cx="402480" cy="5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0E3C93D-5FAD-A33B-5993-B4C64342ED50}"/>
                    </a:ext>
                  </a:extLst>
                </p14:cNvPr>
                <p14:cNvContentPartPr/>
                <p14:nvPr/>
              </p14:nvContentPartPr>
              <p14:xfrm>
                <a:off x="6160252" y="1935156"/>
                <a:ext cx="36720" cy="49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0E3C93D-5FAD-A33B-5993-B4C64342ED5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151252" y="1926516"/>
                  <a:ext cx="543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695733D-2D93-0DDB-AEDD-9E007E8B4957}"/>
                    </a:ext>
                  </a:extLst>
                </p14:cNvPr>
                <p14:cNvContentPartPr/>
                <p14:nvPr/>
              </p14:nvContentPartPr>
              <p14:xfrm>
                <a:off x="6326932" y="2038836"/>
                <a:ext cx="259920" cy="165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695733D-2D93-0DDB-AEDD-9E007E8B495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18292" y="2030196"/>
                  <a:ext cx="277560" cy="18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9175448-0F0C-C9E9-C054-2691D0EFADE3}"/>
                  </a:ext>
                </a:extLst>
              </p14:cNvPr>
              <p14:cNvContentPartPr/>
              <p14:nvPr/>
            </p14:nvContentPartPr>
            <p14:xfrm>
              <a:off x="5210932" y="1847676"/>
              <a:ext cx="210240" cy="3578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9175448-0F0C-C9E9-C054-2691D0EFADE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201932" y="1838676"/>
                <a:ext cx="22788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A5BD520-91BD-A183-38F4-A1EAE54FD9BF}"/>
                  </a:ext>
                </a:extLst>
              </p14:cNvPr>
              <p14:cNvContentPartPr/>
              <p14:nvPr/>
            </p14:nvContentPartPr>
            <p14:xfrm>
              <a:off x="6715732" y="2165556"/>
              <a:ext cx="17280" cy="5112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A5BD520-91BD-A183-38F4-A1EAE54FD9B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706732" y="2156556"/>
                <a:ext cx="3492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410C1307-5D79-6B97-E5FD-4B0AA4336F2B}"/>
              </a:ext>
            </a:extLst>
          </p:cNvPr>
          <p:cNvGrpSpPr/>
          <p:nvPr/>
        </p:nvGrpSpPr>
        <p:grpSpPr>
          <a:xfrm>
            <a:off x="927652" y="2908596"/>
            <a:ext cx="514440" cy="682920"/>
            <a:chOff x="927652" y="2908596"/>
            <a:chExt cx="514440" cy="68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7117806-31B4-B69B-5841-3382A11885C4}"/>
                    </a:ext>
                  </a:extLst>
                </p14:cNvPr>
                <p14:cNvContentPartPr/>
                <p14:nvPr/>
              </p14:nvContentPartPr>
              <p14:xfrm>
                <a:off x="927652" y="2908596"/>
                <a:ext cx="482760" cy="5058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7117806-31B4-B69B-5841-3382A11885C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9012" y="2899956"/>
                  <a:ext cx="5004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25311F8-1A48-2751-440E-E1F61F2D9614}"/>
                    </a:ext>
                  </a:extLst>
                </p14:cNvPr>
                <p14:cNvContentPartPr/>
                <p14:nvPr/>
              </p14:nvContentPartPr>
              <p14:xfrm>
                <a:off x="1051492" y="3386676"/>
                <a:ext cx="355320" cy="109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25311F8-1A48-2751-440E-E1F61F2D961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42852" y="3378036"/>
                  <a:ext cx="372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2D16B6C-9440-9C03-D7BF-212E272363AB}"/>
                    </a:ext>
                  </a:extLst>
                </p14:cNvPr>
                <p14:cNvContentPartPr/>
                <p14:nvPr/>
              </p14:nvContentPartPr>
              <p14:xfrm>
                <a:off x="1033132" y="3447516"/>
                <a:ext cx="408960" cy="1440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2D16B6C-9440-9C03-D7BF-212E272363A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24492" y="3438876"/>
                  <a:ext cx="4266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03B821-CB5C-EFBC-8BB2-A1E89C804B15}"/>
              </a:ext>
            </a:extLst>
          </p:cNvPr>
          <p:cNvGrpSpPr/>
          <p:nvPr/>
        </p:nvGrpSpPr>
        <p:grpSpPr>
          <a:xfrm>
            <a:off x="1900372" y="2922636"/>
            <a:ext cx="971280" cy="281880"/>
            <a:chOff x="1900372" y="2922636"/>
            <a:chExt cx="97128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3A4FF5B-3186-15A9-91A0-A63EBD6EEB93}"/>
                    </a:ext>
                  </a:extLst>
                </p14:cNvPr>
                <p14:cNvContentPartPr/>
                <p14:nvPr/>
              </p14:nvContentPartPr>
              <p14:xfrm>
                <a:off x="1900372" y="2922636"/>
                <a:ext cx="225360" cy="281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3A4FF5B-3186-15A9-91A0-A63EBD6EEB9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891372" y="2913636"/>
                  <a:ext cx="2430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D455184-7AEE-7E44-7A91-F13A59E22E26}"/>
                    </a:ext>
                  </a:extLst>
                </p14:cNvPr>
                <p14:cNvContentPartPr/>
                <p14:nvPr/>
              </p14:nvContentPartPr>
              <p14:xfrm>
                <a:off x="2223292" y="3032796"/>
                <a:ext cx="117360" cy="134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D455184-7AEE-7E44-7A91-F13A59E22E2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14652" y="3023796"/>
                  <a:ext cx="1350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411B83D-B410-9CFB-A775-D395717B1AFF}"/>
                    </a:ext>
                  </a:extLst>
                </p14:cNvPr>
                <p14:cNvContentPartPr/>
                <p14:nvPr/>
              </p14:nvContentPartPr>
              <p14:xfrm>
                <a:off x="2420932" y="2951436"/>
                <a:ext cx="450720" cy="243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411B83D-B410-9CFB-A775-D395717B1AF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11932" y="2942436"/>
                  <a:ext cx="468360" cy="26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6D46164-65A0-D342-D85D-418871FD35D1}"/>
              </a:ext>
            </a:extLst>
          </p:cNvPr>
          <p:cNvGrpSpPr/>
          <p:nvPr/>
        </p:nvGrpSpPr>
        <p:grpSpPr>
          <a:xfrm>
            <a:off x="3212572" y="2849556"/>
            <a:ext cx="1772280" cy="352080"/>
            <a:chOff x="3212572" y="2849556"/>
            <a:chExt cx="177228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D10513A-3EB0-49F0-90D7-6F196B07ADD1}"/>
                    </a:ext>
                  </a:extLst>
                </p14:cNvPr>
                <p14:cNvContentPartPr/>
                <p14:nvPr/>
              </p14:nvContentPartPr>
              <p14:xfrm>
                <a:off x="3212572" y="2874396"/>
                <a:ext cx="933120" cy="309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D10513A-3EB0-49F0-90D7-6F196B07ADD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203572" y="2865396"/>
                  <a:ext cx="950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5F93E19-1651-056E-CAB1-CDC1E997B67A}"/>
                    </a:ext>
                  </a:extLst>
                </p14:cNvPr>
                <p14:cNvContentPartPr/>
                <p14:nvPr/>
              </p14:nvContentPartPr>
              <p14:xfrm>
                <a:off x="4182052" y="2906436"/>
                <a:ext cx="199080" cy="2887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5F93E19-1651-056E-CAB1-CDC1E997B67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173052" y="2897436"/>
                  <a:ext cx="2167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F752FEE-1622-9E61-E10E-9B2D2B1050AF}"/>
                    </a:ext>
                  </a:extLst>
                </p14:cNvPr>
                <p14:cNvContentPartPr/>
                <p14:nvPr/>
              </p14:nvContentPartPr>
              <p14:xfrm>
                <a:off x="4161532" y="2849556"/>
                <a:ext cx="210600" cy="347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F752FEE-1622-9E61-E10E-9B2D2B1050A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152892" y="2840556"/>
                  <a:ext cx="22824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997ACFB-B1D2-EC73-29FB-8230E130E773}"/>
                    </a:ext>
                  </a:extLst>
                </p14:cNvPr>
                <p14:cNvContentPartPr/>
                <p14:nvPr/>
              </p14:nvContentPartPr>
              <p14:xfrm>
                <a:off x="4653292" y="2920116"/>
                <a:ext cx="331560" cy="2815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997ACFB-B1D2-EC73-29FB-8230E130E77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44292" y="2911476"/>
                  <a:ext cx="349200" cy="29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79997F19-EEE7-F28B-4565-9ADB76C1CA36}"/>
              </a:ext>
            </a:extLst>
          </p:cNvPr>
          <p:cNvGrpSpPr/>
          <p:nvPr/>
        </p:nvGrpSpPr>
        <p:grpSpPr>
          <a:xfrm>
            <a:off x="5523412" y="2836236"/>
            <a:ext cx="273960" cy="356040"/>
            <a:chOff x="5523412" y="2836236"/>
            <a:chExt cx="27396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C16B008-E3E7-DBA7-DB9E-CC0BE66A7041}"/>
                    </a:ext>
                  </a:extLst>
                </p14:cNvPr>
                <p14:cNvContentPartPr/>
                <p14:nvPr/>
              </p14:nvContentPartPr>
              <p14:xfrm>
                <a:off x="5525212" y="3009036"/>
                <a:ext cx="23400" cy="183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C16B008-E3E7-DBA7-DB9E-CC0BE66A704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16572" y="3000036"/>
                  <a:ext cx="410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7C4EDFD-122F-60E8-F592-5ED99731E09A}"/>
                    </a:ext>
                  </a:extLst>
                </p14:cNvPr>
                <p14:cNvContentPartPr/>
                <p14:nvPr/>
              </p14:nvContentPartPr>
              <p14:xfrm>
                <a:off x="5523412" y="2836236"/>
                <a:ext cx="36360" cy="51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7C4EDFD-122F-60E8-F592-5ED99731E09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14772" y="2827596"/>
                  <a:ext cx="54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2E66576-E2A6-DCF8-67E4-289D98935492}"/>
                    </a:ext>
                  </a:extLst>
                </p14:cNvPr>
                <p14:cNvContentPartPr/>
                <p14:nvPr/>
              </p14:nvContentPartPr>
              <p14:xfrm>
                <a:off x="5605492" y="3043236"/>
                <a:ext cx="191880" cy="1486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2E66576-E2A6-DCF8-67E4-289D9893549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96492" y="3034596"/>
                  <a:ext cx="20952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89D2E08-8DB1-0426-8B4C-2E66E25E7C37}"/>
              </a:ext>
            </a:extLst>
          </p:cNvPr>
          <p:cNvGrpSpPr/>
          <p:nvPr/>
        </p:nvGrpSpPr>
        <p:grpSpPr>
          <a:xfrm>
            <a:off x="6103012" y="2865036"/>
            <a:ext cx="1461240" cy="716760"/>
            <a:chOff x="6103012" y="2865036"/>
            <a:chExt cx="1461240" cy="71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EA080CE-1429-FC80-11DB-714FFA377D8B}"/>
                    </a:ext>
                  </a:extLst>
                </p14:cNvPr>
                <p14:cNvContentPartPr/>
                <p14:nvPr/>
              </p14:nvContentPartPr>
              <p14:xfrm>
                <a:off x="6103012" y="2976636"/>
                <a:ext cx="356760" cy="1375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EA080CE-1429-FC80-11DB-714FFA377D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094012" y="2967996"/>
                  <a:ext cx="374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864434E-A49B-0B7E-7046-6AEB479C08D3}"/>
                    </a:ext>
                  </a:extLst>
                </p14:cNvPr>
                <p14:cNvContentPartPr/>
                <p14:nvPr/>
              </p14:nvContentPartPr>
              <p14:xfrm>
                <a:off x="6537172" y="2978076"/>
                <a:ext cx="292320" cy="603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864434E-A49B-0B7E-7046-6AEB479C08D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28532" y="2969076"/>
                  <a:ext cx="30996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9948515-538F-EE98-2709-C4B33196BEA3}"/>
                    </a:ext>
                  </a:extLst>
                </p14:cNvPr>
                <p14:cNvContentPartPr/>
                <p14:nvPr/>
              </p14:nvContentPartPr>
              <p14:xfrm>
                <a:off x="6893572" y="2865036"/>
                <a:ext cx="670680" cy="314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9948515-538F-EE98-2709-C4B33196BEA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84932" y="2856036"/>
                  <a:ext cx="68832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0E6ED31-B832-DA76-3595-BE28A04B26B4}"/>
              </a:ext>
            </a:extLst>
          </p:cNvPr>
          <p:cNvGrpSpPr/>
          <p:nvPr/>
        </p:nvGrpSpPr>
        <p:grpSpPr>
          <a:xfrm>
            <a:off x="8041612" y="2796636"/>
            <a:ext cx="2432880" cy="424800"/>
            <a:chOff x="8041612" y="2796636"/>
            <a:chExt cx="2432880" cy="42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1BF0A6E-C911-5450-1832-16239CCDE7F7}"/>
                    </a:ext>
                  </a:extLst>
                </p14:cNvPr>
                <p14:cNvContentPartPr/>
                <p14:nvPr/>
              </p14:nvContentPartPr>
              <p14:xfrm>
                <a:off x="8041612" y="2995356"/>
                <a:ext cx="48960" cy="183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1BF0A6E-C911-5450-1832-16239CCDE7F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032972" y="2986716"/>
                  <a:ext cx="66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E0A379D-2732-9C2C-0661-EDA5406BF53A}"/>
                    </a:ext>
                  </a:extLst>
                </p14:cNvPr>
                <p14:cNvContentPartPr/>
                <p14:nvPr/>
              </p14:nvContentPartPr>
              <p14:xfrm>
                <a:off x="8052052" y="2796636"/>
                <a:ext cx="38520" cy="84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E0A379D-2732-9C2C-0661-EDA5406BF53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43412" y="2787636"/>
                  <a:ext cx="56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AAE936F-48F6-0DAA-188E-CAD502D18990}"/>
                    </a:ext>
                  </a:extLst>
                </p14:cNvPr>
                <p14:cNvContentPartPr/>
                <p14:nvPr/>
              </p14:nvContentPartPr>
              <p14:xfrm>
                <a:off x="8221252" y="3036756"/>
                <a:ext cx="161280" cy="141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AAE936F-48F6-0DAA-188E-CAD502D1899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12252" y="3027756"/>
                  <a:ext cx="178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20CA90B-0D3D-BC73-3A96-FA3F589893FD}"/>
                    </a:ext>
                  </a:extLst>
                </p14:cNvPr>
                <p14:cNvContentPartPr/>
                <p14:nvPr/>
              </p14:nvContentPartPr>
              <p14:xfrm>
                <a:off x="8374972" y="2901396"/>
                <a:ext cx="583920" cy="3081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20CA90B-0D3D-BC73-3A96-FA3F589893F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366332" y="2892756"/>
                  <a:ext cx="6015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213F74D-55D4-3C3F-C960-1586FD102276}"/>
                    </a:ext>
                  </a:extLst>
                </p14:cNvPr>
                <p14:cNvContentPartPr/>
                <p14:nvPr/>
              </p14:nvContentPartPr>
              <p14:xfrm>
                <a:off x="9012172" y="3060156"/>
                <a:ext cx="181440" cy="1360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213F74D-55D4-3C3F-C960-1586FD10227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03532" y="3051156"/>
                  <a:ext cx="199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49CB0D5-A838-2CFD-84C6-74339BFDD72B}"/>
                    </a:ext>
                  </a:extLst>
                </p14:cNvPr>
                <p14:cNvContentPartPr/>
                <p14:nvPr/>
              </p14:nvContentPartPr>
              <p14:xfrm>
                <a:off x="9243292" y="2838756"/>
                <a:ext cx="107640" cy="377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49CB0D5-A838-2CFD-84C6-74339BFDD72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234652" y="2830116"/>
                  <a:ext cx="12528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21DCC5B-543A-4B66-DC51-D906CA6AF2DF}"/>
                    </a:ext>
                  </a:extLst>
                </p14:cNvPr>
                <p14:cNvContentPartPr/>
                <p14:nvPr/>
              </p14:nvContentPartPr>
              <p14:xfrm>
                <a:off x="9206212" y="3019836"/>
                <a:ext cx="126000" cy="48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21DCC5B-543A-4B66-DC51-D906CA6AF2D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197572" y="3010836"/>
                  <a:ext cx="143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C7643DE-0BC8-A59A-C534-41938509FCDD}"/>
                    </a:ext>
                  </a:extLst>
                </p14:cNvPr>
                <p14:cNvContentPartPr/>
                <p14:nvPr/>
              </p14:nvContentPartPr>
              <p14:xfrm>
                <a:off x="9397012" y="2822556"/>
                <a:ext cx="284760" cy="398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C7643DE-0BC8-A59A-C534-41938509FCD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88372" y="2813916"/>
                  <a:ext cx="30240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882E1F2-6809-6185-18E5-33A22EB8059B}"/>
                    </a:ext>
                  </a:extLst>
                </p14:cNvPr>
                <p14:cNvContentPartPr/>
                <p14:nvPr/>
              </p14:nvContentPartPr>
              <p14:xfrm>
                <a:off x="9627052" y="3025596"/>
                <a:ext cx="265320" cy="152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882E1F2-6809-6185-18E5-33A22EB8059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18412" y="3016956"/>
                  <a:ext cx="2829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3F9D179-09FA-D620-0E11-C71A03088C1A}"/>
                    </a:ext>
                  </a:extLst>
                </p14:cNvPr>
                <p14:cNvContentPartPr/>
                <p14:nvPr/>
              </p14:nvContentPartPr>
              <p14:xfrm>
                <a:off x="9812092" y="2912196"/>
                <a:ext cx="63720" cy="68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3F9D179-09FA-D620-0E11-C71A03088C1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03452" y="2903556"/>
                  <a:ext cx="81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3FADC4E-F0FD-1088-45A2-6328BA2612CC}"/>
                    </a:ext>
                  </a:extLst>
                </p14:cNvPr>
                <p14:cNvContentPartPr/>
                <p14:nvPr/>
              </p14:nvContentPartPr>
              <p14:xfrm>
                <a:off x="9881932" y="3014796"/>
                <a:ext cx="466200" cy="2055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3FADC4E-F0FD-1088-45A2-6328BA2612C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73292" y="3006156"/>
                  <a:ext cx="4838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27F75E0-E52A-108B-1683-F14BEC7B2BAC}"/>
                    </a:ext>
                  </a:extLst>
                </p14:cNvPr>
                <p14:cNvContentPartPr/>
                <p14:nvPr/>
              </p14:nvContentPartPr>
              <p14:xfrm>
                <a:off x="10426972" y="3183636"/>
                <a:ext cx="47520" cy="241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27F75E0-E52A-108B-1683-F14BEC7B2BA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17972" y="3174996"/>
                  <a:ext cx="65160" cy="4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3907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2C160-233F-78C2-5962-46FDDCD49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071395E5-764C-696C-7CE6-636FB0D9F871}"/>
              </a:ext>
            </a:extLst>
          </p:cNvPr>
          <p:cNvGrpSpPr/>
          <p:nvPr/>
        </p:nvGrpSpPr>
        <p:grpSpPr>
          <a:xfrm>
            <a:off x="381532" y="213636"/>
            <a:ext cx="475920" cy="357480"/>
            <a:chOff x="381532" y="213636"/>
            <a:chExt cx="47592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1FA88AF-1788-42F6-A0EE-7ED4EE265277}"/>
                    </a:ext>
                  </a:extLst>
                </p14:cNvPr>
                <p14:cNvContentPartPr/>
                <p14:nvPr/>
              </p14:nvContentPartPr>
              <p14:xfrm>
                <a:off x="381532" y="213636"/>
                <a:ext cx="298440" cy="357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1FA88AF-1788-42F6-A0EE-7ED4EE26527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2532" y="204636"/>
                  <a:ext cx="3160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4C461CE-0F58-2BB0-5624-94E08E7F5C90}"/>
                    </a:ext>
                  </a:extLst>
                </p14:cNvPr>
                <p14:cNvContentPartPr/>
                <p14:nvPr/>
              </p14:nvContentPartPr>
              <p14:xfrm>
                <a:off x="825412" y="455556"/>
                <a:ext cx="32040" cy="12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4C461CE-0F58-2BB0-5624-94E08E7F5C9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6772" y="446556"/>
                  <a:ext cx="4968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8B897B-ECEB-8887-4F35-FDE59E5583A9}"/>
              </a:ext>
            </a:extLst>
          </p:cNvPr>
          <p:cNvGrpSpPr/>
          <p:nvPr/>
        </p:nvGrpSpPr>
        <p:grpSpPr>
          <a:xfrm>
            <a:off x="520852" y="683076"/>
            <a:ext cx="300240" cy="156600"/>
            <a:chOff x="520852" y="683076"/>
            <a:chExt cx="300240" cy="15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2603D56-6E87-FFAF-7C33-AD95D9863235}"/>
                    </a:ext>
                  </a:extLst>
                </p14:cNvPr>
                <p14:cNvContentPartPr/>
                <p14:nvPr/>
              </p14:nvContentPartPr>
              <p14:xfrm>
                <a:off x="520852" y="683076"/>
                <a:ext cx="295920" cy="90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2603D56-6E87-FFAF-7C33-AD95D986323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1852" y="674076"/>
                  <a:ext cx="313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84B0FA2-7621-701C-3D92-0D4169B13A23}"/>
                    </a:ext>
                  </a:extLst>
                </p14:cNvPr>
                <p14:cNvContentPartPr/>
                <p14:nvPr/>
              </p14:nvContentPartPr>
              <p14:xfrm>
                <a:off x="532372" y="768036"/>
                <a:ext cx="288720" cy="71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84B0FA2-7621-701C-3D92-0D4169B13A2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3732" y="759036"/>
                  <a:ext cx="30636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2E63077-A405-2678-4633-2EBE390F97C0}"/>
              </a:ext>
            </a:extLst>
          </p:cNvPr>
          <p:cNvGrpSpPr/>
          <p:nvPr/>
        </p:nvGrpSpPr>
        <p:grpSpPr>
          <a:xfrm>
            <a:off x="1177852" y="298236"/>
            <a:ext cx="2031840" cy="366840"/>
            <a:chOff x="1177852" y="298236"/>
            <a:chExt cx="203184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D09F89-BB02-E695-32B7-159FA8E3AD03}"/>
                    </a:ext>
                  </a:extLst>
                </p14:cNvPr>
                <p14:cNvContentPartPr/>
                <p14:nvPr/>
              </p14:nvContentPartPr>
              <p14:xfrm>
                <a:off x="1177852" y="330276"/>
                <a:ext cx="175680" cy="271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D09F89-BB02-E695-32B7-159FA8E3AD0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9212" y="321276"/>
                  <a:ext cx="1933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B819C0-6C04-6C74-3A5D-8DB6EAD06E70}"/>
                    </a:ext>
                  </a:extLst>
                </p14:cNvPr>
                <p14:cNvContentPartPr/>
                <p14:nvPr/>
              </p14:nvContentPartPr>
              <p14:xfrm>
                <a:off x="1392412" y="372396"/>
                <a:ext cx="115560" cy="215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B819C0-6C04-6C74-3A5D-8DB6EAD06E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83772" y="363756"/>
                  <a:ext cx="1332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3CA549-702F-1DDE-2A96-AA2C4AD6A3EB}"/>
                    </a:ext>
                  </a:extLst>
                </p14:cNvPr>
                <p14:cNvContentPartPr/>
                <p14:nvPr/>
              </p14:nvContentPartPr>
              <p14:xfrm>
                <a:off x="1527412" y="446916"/>
                <a:ext cx="288000" cy="163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3CA549-702F-1DDE-2A96-AA2C4AD6A3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18412" y="437916"/>
                  <a:ext cx="3056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3DE8D54-229E-23F1-0BFE-C97BC9DBD3FF}"/>
                    </a:ext>
                  </a:extLst>
                </p14:cNvPr>
                <p14:cNvContentPartPr/>
                <p14:nvPr/>
              </p14:nvContentPartPr>
              <p14:xfrm>
                <a:off x="1807132" y="456996"/>
                <a:ext cx="153360" cy="144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3DE8D54-229E-23F1-0BFE-C97BC9DBD3F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98132" y="448356"/>
                  <a:ext cx="171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D9A41D-4D35-ACD0-DC0A-55337845DA5E}"/>
                    </a:ext>
                  </a:extLst>
                </p14:cNvPr>
                <p14:cNvContentPartPr/>
                <p14:nvPr/>
              </p14:nvContentPartPr>
              <p14:xfrm>
                <a:off x="1823692" y="431076"/>
                <a:ext cx="180000" cy="209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D9A41D-4D35-ACD0-DC0A-55337845DA5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15052" y="422076"/>
                  <a:ext cx="1976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DE38BA-B793-FAA7-A58E-861B27AEB400}"/>
                    </a:ext>
                  </a:extLst>
                </p14:cNvPr>
                <p14:cNvContentPartPr/>
                <p14:nvPr/>
              </p14:nvContentPartPr>
              <p14:xfrm>
                <a:off x="2055532" y="490116"/>
                <a:ext cx="34560" cy="13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DE38BA-B793-FAA7-A58E-861B27AEB40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46892" y="481116"/>
                  <a:ext cx="52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592CF6-31B9-C53B-BF31-62838146E39B}"/>
                    </a:ext>
                  </a:extLst>
                </p14:cNvPr>
                <p14:cNvContentPartPr/>
                <p14:nvPr/>
              </p14:nvContentPartPr>
              <p14:xfrm>
                <a:off x="2056612" y="298236"/>
                <a:ext cx="22320" cy="55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592CF6-31B9-C53B-BF31-62838146E3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47612" y="289236"/>
                  <a:ext cx="399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948385-F6DE-5F16-3C35-F356A12A8FC2}"/>
                    </a:ext>
                  </a:extLst>
                </p14:cNvPr>
                <p14:cNvContentPartPr/>
                <p14:nvPr/>
              </p14:nvContentPartPr>
              <p14:xfrm>
                <a:off x="2177932" y="460956"/>
                <a:ext cx="557640" cy="160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948385-F6DE-5F16-3C35-F356A12A8F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68932" y="451956"/>
                  <a:ext cx="5752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EB33017-31AC-AF09-68F8-DC7A4E942FE5}"/>
                    </a:ext>
                  </a:extLst>
                </p14:cNvPr>
                <p14:cNvContentPartPr/>
                <p14:nvPr/>
              </p14:nvContentPartPr>
              <p14:xfrm>
                <a:off x="2773732" y="454116"/>
                <a:ext cx="435960" cy="210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EB33017-31AC-AF09-68F8-DC7A4E942FE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65092" y="445116"/>
                  <a:ext cx="45360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2BE103A-87C5-BBB1-B875-197255CD4FEF}"/>
              </a:ext>
            </a:extLst>
          </p:cNvPr>
          <p:cNvGrpSpPr/>
          <p:nvPr/>
        </p:nvGrpSpPr>
        <p:grpSpPr>
          <a:xfrm>
            <a:off x="3707212" y="333156"/>
            <a:ext cx="1256040" cy="507960"/>
            <a:chOff x="3707212" y="333156"/>
            <a:chExt cx="1256040" cy="50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0C5B542-5D12-0370-7A12-2A7C4F9031AF}"/>
                    </a:ext>
                  </a:extLst>
                </p14:cNvPr>
                <p14:cNvContentPartPr/>
                <p14:nvPr/>
              </p14:nvContentPartPr>
              <p14:xfrm>
                <a:off x="3707212" y="333156"/>
                <a:ext cx="454680" cy="507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0C5B542-5D12-0370-7A12-2A7C4F9031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98572" y="324156"/>
                  <a:ext cx="47232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E26EEDC-3207-E005-F66C-7ABE51158F7D}"/>
                    </a:ext>
                  </a:extLst>
                </p14:cNvPr>
                <p14:cNvContentPartPr/>
                <p14:nvPr/>
              </p14:nvContentPartPr>
              <p14:xfrm>
                <a:off x="4432252" y="465276"/>
                <a:ext cx="233280" cy="177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E26EEDC-3207-E005-F66C-7ABE51158F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23612" y="456276"/>
                  <a:ext cx="250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BE29570-7CEC-5411-AF88-F703340114C2}"/>
                    </a:ext>
                  </a:extLst>
                </p14:cNvPr>
                <p14:cNvContentPartPr/>
                <p14:nvPr/>
              </p14:nvContentPartPr>
              <p14:xfrm>
                <a:off x="4685332" y="492996"/>
                <a:ext cx="277920" cy="141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BE29570-7CEC-5411-AF88-F703340114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76332" y="483996"/>
                  <a:ext cx="29556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2777C06-740E-EE93-F822-78C5210E4B7D}"/>
              </a:ext>
            </a:extLst>
          </p:cNvPr>
          <p:cNvGrpSpPr/>
          <p:nvPr/>
        </p:nvGrpSpPr>
        <p:grpSpPr>
          <a:xfrm>
            <a:off x="5476252" y="411636"/>
            <a:ext cx="1536840" cy="675360"/>
            <a:chOff x="5476252" y="411636"/>
            <a:chExt cx="1536840" cy="67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51001E-E484-97B7-28EA-C3DE5F86FC5C}"/>
                    </a:ext>
                  </a:extLst>
                </p14:cNvPr>
                <p14:cNvContentPartPr/>
                <p14:nvPr/>
              </p14:nvContentPartPr>
              <p14:xfrm>
                <a:off x="5476252" y="411636"/>
                <a:ext cx="295920" cy="232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51001E-E484-97B7-28EA-C3DE5F86FC5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67252" y="402996"/>
                  <a:ext cx="313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1F4C9B6-46F6-AD2A-665F-7718B86B4310}"/>
                    </a:ext>
                  </a:extLst>
                </p14:cNvPr>
                <p14:cNvContentPartPr/>
                <p14:nvPr/>
              </p14:nvContentPartPr>
              <p14:xfrm>
                <a:off x="5769292" y="473196"/>
                <a:ext cx="169560" cy="175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1F4C9B6-46F6-AD2A-665F-7718B86B431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60292" y="464196"/>
                  <a:ext cx="187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0C1E91A-102F-CB58-F8F9-093B5D8BE651}"/>
                    </a:ext>
                  </a:extLst>
                </p14:cNvPr>
                <p14:cNvContentPartPr/>
                <p14:nvPr/>
              </p14:nvContentPartPr>
              <p14:xfrm>
                <a:off x="5971252" y="506676"/>
                <a:ext cx="183960" cy="142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0C1E91A-102F-CB58-F8F9-093B5D8BE6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62252" y="497676"/>
                  <a:ext cx="201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3E1B174-1F49-4AA5-B3F9-9136439A0A57}"/>
                    </a:ext>
                  </a:extLst>
                </p14:cNvPr>
                <p14:cNvContentPartPr/>
                <p14:nvPr/>
              </p14:nvContentPartPr>
              <p14:xfrm>
                <a:off x="6276532" y="414156"/>
                <a:ext cx="701640" cy="672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3E1B174-1F49-4AA5-B3F9-9136439A0A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67532" y="405516"/>
                  <a:ext cx="71928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90B1D58-E0B3-1019-8B8B-1FA911527C8F}"/>
                    </a:ext>
                  </a:extLst>
                </p14:cNvPr>
                <p14:cNvContentPartPr/>
                <p14:nvPr/>
              </p14:nvContentPartPr>
              <p14:xfrm>
                <a:off x="6993292" y="662196"/>
                <a:ext cx="19800" cy="104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90B1D58-E0B3-1019-8B8B-1FA911527C8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84652" y="653196"/>
                  <a:ext cx="3744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813CFB2-6979-AE40-A565-9C705785AF8B}"/>
              </a:ext>
            </a:extLst>
          </p:cNvPr>
          <p:cNvGrpSpPr/>
          <p:nvPr/>
        </p:nvGrpSpPr>
        <p:grpSpPr>
          <a:xfrm>
            <a:off x="1053292" y="1238556"/>
            <a:ext cx="717120" cy="553680"/>
            <a:chOff x="1053292" y="1238556"/>
            <a:chExt cx="717120" cy="55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1F0E059-4021-0306-2031-0CE726820C43}"/>
                    </a:ext>
                  </a:extLst>
                </p14:cNvPr>
                <p14:cNvContentPartPr/>
                <p14:nvPr/>
              </p14:nvContentPartPr>
              <p14:xfrm>
                <a:off x="1124212" y="1292196"/>
                <a:ext cx="79560" cy="220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1F0E059-4021-0306-2031-0CE726820C4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15212" y="1283196"/>
                  <a:ext cx="972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08BD850-52B8-501D-A9A8-39E973C3DDC2}"/>
                    </a:ext>
                  </a:extLst>
                </p14:cNvPr>
                <p14:cNvContentPartPr/>
                <p14:nvPr/>
              </p14:nvContentPartPr>
              <p14:xfrm>
                <a:off x="1059052" y="1238556"/>
                <a:ext cx="277560" cy="75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08BD850-52B8-501D-A9A8-39E973C3DDC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0412" y="1229916"/>
                  <a:ext cx="295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6D14B2D-8E92-79A3-DBF2-7453A960A134}"/>
                    </a:ext>
                  </a:extLst>
                </p14:cNvPr>
                <p14:cNvContentPartPr/>
                <p14:nvPr/>
              </p14:nvContentPartPr>
              <p14:xfrm>
                <a:off x="1194412" y="1382916"/>
                <a:ext cx="153360" cy="435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6D14B2D-8E92-79A3-DBF2-7453A960A1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85412" y="1374276"/>
                  <a:ext cx="171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DC1129C-B942-31EB-AC62-C13E749821F7}"/>
                    </a:ext>
                  </a:extLst>
                </p14:cNvPr>
                <p14:cNvContentPartPr/>
                <p14:nvPr/>
              </p14:nvContentPartPr>
              <p14:xfrm>
                <a:off x="1053292" y="1528356"/>
                <a:ext cx="329760" cy="63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DC1129C-B942-31EB-AC62-C13E749821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4292" y="1519356"/>
                  <a:ext cx="3474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3D99796-D127-736B-9DDC-A13794DDEBE1}"/>
                    </a:ext>
                  </a:extLst>
                </p14:cNvPr>
                <p14:cNvContentPartPr/>
                <p14:nvPr/>
              </p14:nvContentPartPr>
              <p14:xfrm>
                <a:off x="1441012" y="1378236"/>
                <a:ext cx="139680" cy="187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3D99796-D127-736B-9DDC-A13794DDEB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32012" y="1369236"/>
                  <a:ext cx="1573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C86292D-1046-00D8-B9CD-01723F7D58F2}"/>
                    </a:ext>
                  </a:extLst>
                </p14:cNvPr>
                <p14:cNvContentPartPr/>
                <p14:nvPr/>
              </p14:nvContentPartPr>
              <p14:xfrm>
                <a:off x="1441732" y="1327476"/>
                <a:ext cx="145800" cy="247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C86292D-1046-00D8-B9CD-01723F7D58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433092" y="1318476"/>
                  <a:ext cx="163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95E238C-5648-74C1-9BA6-DA6EFA2E84D9}"/>
                    </a:ext>
                  </a:extLst>
                </p14:cNvPr>
                <p14:cNvContentPartPr/>
                <p14:nvPr/>
              </p14:nvContentPartPr>
              <p14:xfrm>
                <a:off x="1754212" y="1292916"/>
                <a:ext cx="16200" cy="259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95E238C-5648-74C1-9BA6-DA6EFA2E84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45212" y="1284276"/>
                  <a:ext cx="33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2E7307D-168F-FC40-2520-7C14BC48661E}"/>
                    </a:ext>
                  </a:extLst>
                </p14:cNvPr>
                <p14:cNvContentPartPr/>
                <p14:nvPr/>
              </p14:nvContentPartPr>
              <p14:xfrm>
                <a:off x="1733692" y="1595316"/>
                <a:ext cx="24480" cy="25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2E7307D-168F-FC40-2520-7C14BC48661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25052" y="1586676"/>
                  <a:ext cx="42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07C440C-95B8-12C6-E9E1-A5B088AE2EEB}"/>
                    </a:ext>
                  </a:extLst>
                </p14:cNvPr>
                <p14:cNvContentPartPr/>
                <p14:nvPr/>
              </p14:nvContentPartPr>
              <p14:xfrm>
                <a:off x="1122412" y="1670916"/>
                <a:ext cx="558360" cy="46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07C440C-95B8-12C6-E9E1-A5B088AE2EE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13412" y="1661916"/>
                  <a:ext cx="576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DE5690D-BB6E-A241-246E-906F7BA55A55}"/>
                    </a:ext>
                  </a:extLst>
                </p14:cNvPr>
                <p14:cNvContentPartPr/>
                <p14:nvPr/>
              </p14:nvContentPartPr>
              <p14:xfrm>
                <a:off x="1077412" y="1715196"/>
                <a:ext cx="465840" cy="77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DE5690D-BB6E-A241-246E-906F7BA55A5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68772" y="1706196"/>
                  <a:ext cx="48348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23DB693-EAC5-D04F-1702-7C76684A080B}"/>
                  </a:ext>
                </a:extLst>
              </p14:cNvPr>
              <p14:cNvContentPartPr/>
              <p14:nvPr/>
            </p14:nvContentPartPr>
            <p14:xfrm>
              <a:off x="2807212" y="1244676"/>
              <a:ext cx="45000" cy="1756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23DB693-EAC5-D04F-1702-7C76684A080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798572" y="1236036"/>
                <a:ext cx="626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8D18E4A-A876-1878-A1F4-8503BB72F626}"/>
                  </a:ext>
                </a:extLst>
              </p14:cNvPr>
              <p14:cNvContentPartPr/>
              <p14:nvPr/>
            </p14:nvContentPartPr>
            <p14:xfrm>
              <a:off x="3261892" y="1446276"/>
              <a:ext cx="25920" cy="504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8D18E4A-A876-1878-A1F4-8503BB72F62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252892" y="1437276"/>
                <a:ext cx="4356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CA544297-42C2-434A-126A-B1113C39ED2C}"/>
              </a:ext>
            </a:extLst>
          </p:cNvPr>
          <p:cNvGrpSpPr/>
          <p:nvPr/>
        </p:nvGrpSpPr>
        <p:grpSpPr>
          <a:xfrm>
            <a:off x="3665092" y="1239276"/>
            <a:ext cx="456840" cy="165600"/>
            <a:chOff x="3665092" y="1239276"/>
            <a:chExt cx="456840" cy="16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C794B8-579F-A44C-AD72-F7F21042036D}"/>
                    </a:ext>
                  </a:extLst>
                </p14:cNvPr>
                <p14:cNvContentPartPr/>
                <p14:nvPr/>
              </p14:nvContentPartPr>
              <p14:xfrm>
                <a:off x="3665092" y="1239276"/>
                <a:ext cx="237600" cy="162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C794B8-579F-A44C-AD72-F7F21042036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56452" y="1230636"/>
                  <a:ext cx="2552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5C2103A-F4E1-6ABA-8390-C31753789200}"/>
                    </a:ext>
                  </a:extLst>
                </p14:cNvPr>
                <p14:cNvContentPartPr/>
                <p14:nvPr/>
              </p14:nvContentPartPr>
              <p14:xfrm>
                <a:off x="4113292" y="1371756"/>
                <a:ext cx="8640" cy="33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5C2103A-F4E1-6ABA-8390-C3175378920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04652" y="1363116"/>
                  <a:ext cx="262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318F95-7D92-83D0-C2FA-AF1FE78FA8B0}"/>
              </a:ext>
            </a:extLst>
          </p:cNvPr>
          <p:cNvGrpSpPr/>
          <p:nvPr/>
        </p:nvGrpSpPr>
        <p:grpSpPr>
          <a:xfrm>
            <a:off x="4462132" y="1220916"/>
            <a:ext cx="351360" cy="239760"/>
            <a:chOff x="4462132" y="1220916"/>
            <a:chExt cx="35136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720B5B6-BB61-CD1B-BF10-DF04395A9FC3}"/>
                    </a:ext>
                  </a:extLst>
                </p14:cNvPr>
                <p14:cNvContentPartPr/>
                <p14:nvPr/>
              </p14:nvContentPartPr>
              <p14:xfrm>
                <a:off x="4462132" y="1220916"/>
                <a:ext cx="174600" cy="191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720B5B6-BB61-CD1B-BF10-DF04395A9FC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53132" y="1212276"/>
                  <a:ext cx="192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82F8E52-4260-E7F4-F0AC-DED96B382691}"/>
                    </a:ext>
                  </a:extLst>
                </p14:cNvPr>
                <p14:cNvContentPartPr/>
                <p14:nvPr/>
              </p14:nvContentPartPr>
              <p14:xfrm>
                <a:off x="4771732" y="1442316"/>
                <a:ext cx="41760" cy="18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82F8E52-4260-E7F4-F0AC-DED96B38269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762732" y="1433316"/>
                  <a:ext cx="594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D1ED5A2-9905-EE1E-C9AA-405582020A22}"/>
              </a:ext>
            </a:extLst>
          </p:cNvPr>
          <p:cNvGrpSpPr/>
          <p:nvPr/>
        </p:nvGrpSpPr>
        <p:grpSpPr>
          <a:xfrm>
            <a:off x="5069092" y="1205436"/>
            <a:ext cx="260280" cy="291240"/>
            <a:chOff x="5069092" y="1205436"/>
            <a:chExt cx="260280" cy="29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871697E-1040-B3D1-0643-861D1169E628}"/>
                    </a:ext>
                  </a:extLst>
                </p14:cNvPr>
                <p14:cNvContentPartPr/>
                <p14:nvPr/>
              </p14:nvContentPartPr>
              <p14:xfrm>
                <a:off x="5069092" y="1205436"/>
                <a:ext cx="154080" cy="171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871697E-1040-B3D1-0643-861D1169E6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60452" y="1196796"/>
                  <a:ext cx="1717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A066880-3D85-C989-3E94-344796C9A36E}"/>
                    </a:ext>
                  </a:extLst>
                </p14:cNvPr>
                <p14:cNvContentPartPr/>
                <p14:nvPr/>
              </p14:nvContentPartPr>
              <p14:xfrm>
                <a:off x="5285452" y="1462116"/>
                <a:ext cx="43920" cy="34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A066880-3D85-C989-3E94-344796C9A36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76452" y="1453116"/>
                  <a:ext cx="6156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E84D280-51BA-FD52-65A5-57F524B892E3}"/>
                  </a:ext>
                </a:extLst>
              </p14:cNvPr>
              <p14:cNvContentPartPr/>
              <p14:nvPr/>
            </p14:nvContentPartPr>
            <p14:xfrm>
              <a:off x="2348212" y="1130916"/>
              <a:ext cx="186840" cy="5259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E84D280-51BA-FD52-65A5-57F524B892E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39572" y="1121916"/>
                <a:ext cx="204480" cy="54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846CD7AB-B916-E41B-1D95-AC7E76582345}"/>
              </a:ext>
            </a:extLst>
          </p:cNvPr>
          <p:cNvGrpSpPr/>
          <p:nvPr/>
        </p:nvGrpSpPr>
        <p:grpSpPr>
          <a:xfrm>
            <a:off x="5745532" y="1090956"/>
            <a:ext cx="646920" cy="499320"/>
            <a:chOff x="5745532" y="1090956"/>
            <a:chExt cx="646920" cy="49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0778E89-E94C-7EFA-9DF0-95007385F242}"/>
                    </a:ext>
                  </a:extLst>
                </p14:cNvPr>
                <p14:cNvContentPartPr/>
                <p14:nvPr/>
              </p14:nvContentPartPr>
              <p14:xfrm>
                <a:off x="5745532" y="1219116"/>
                <a:ext cx="129600" cy="206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0778E89-E94C-7EFA-9DF0-95007385F24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36532" y="1210116"/>
                  <a:ext cx="1472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326DA47-A4F4-2BDA-9C76-D40BC09A138B}"/>
                    </a:ext>
                  </a:extLst>
                </p14:cNvPr>
                <p14:cNvContentPartPr/>
                <p14:nvPr/>
              </p14:nvContentPartPr>
              <p14:xfrm>
                <a:off x="5791252" y="1146756"/>
                <a:ext cx="84600" cy="151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326DA47-A4F4-2BDA-9C76-D40BC09A138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782612" y="1138116"/>
                  <a:ext cx="1022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0AA0CB5-373F-F63A-898A-B82072A0EA58}"/>
                    </a:ext>
                  </a:extLst>
                </p14:cNvPr>
                <p14:cNvContentPartPr/>
                <p14:nvPr/>
              </p14:nvContentPartPr>
              <p14:xfrm>
                <a:off x="6107332" y="1090956"/>
                <a:ext cx="285120" cy="499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0AA0CB5-373F-F63A-898A-B82072A0EA5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098332" y="1082316"/>
                  <a:ext cx="302760" cy="51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EADEABA-0C37-EB69-9B12-E3749CD4C0FF}"/>
              </a:ext>
            </a:extLst>
          </p:cNvPr>
          <p:cNvGrpSpPr/>
          <p:nvPr/>
        </p:nvGrpSpPr>
        <p:grpSpPr>
          <a:xfrm>
            <a:off x="7348612" y="1246836"/>
            <a:ext cx="1892520" cy="304920"/>
            <a:chOff x="7348612" y="1246836"/>
            <a:chExt cx="189252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C620CD7-FED4-FEB4-EE53-0CC5A8BE9096}"/>
                    </a:ext>
                  </a:extLst>
                </p14:cNvPr>
                <p14:cNvContentPartPr/>
                <p14:nvPr/>
              </p14:nvContentPartPr>
              <p14:xfrm>
                <a:off x="7348612" y="1331076"/>
                <a:ext cx="366480" cy="173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C620CD7-FED4-FEB4-EE53-0CC5A8BE90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39972" y="1322436"/>
                  <a:ext cx="384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A8FBA61-6A90-A4C2-6999-AF06E8DA15B6}"/>
                    </a:ext>
                  </a:extLst>
                </p14:cNvPr>
                <p14:cNvContentPartPr/>
                <p14:nvPr/>
              </p14:nvContentPartPr>
              <p14:xfrm>
                <a:off x="7789972" y="1313436"/>
                <a:ext cx="332280" cy="2170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A8FBA61-6A90-A4C2-6999-AF06E8DA15B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81332" y="1304796"/>
                  <a:ext cx="3499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4DC446B-7EC0-CF24-3337-2AE50F08CC3C}"/>
                    </a:ext>
                  </a:extLst>
                </p14:cNvPr>
                <p14:cNvContentPartPr/>
                <p14:nvPr/>
              </p14:nvContentPartPr>
              <p14:xfrm>
                <a:off x="8153212" y="1305876"/>
                <a:ext cx="106920" cy="207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4DC446B-7EC0-CF24-3337-2AE50F08CC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44212" y="1296876"/>
                  <a:ext cx="124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5EFF7F9-AD60-D93B-6251-CBA0E25D2E27}"/>
                    </a:ext>
                  </a:extLst>
                </p14:cNvPr>
                <p14:cNvContentPartPr/>
                <p14:nvPr/>
              </p14:nvContentPartPr>
              <p14:xfrm>
                <a:off x="8084092" y="1288596"/>
                <a:ext cx="218880" cy="2631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5EFF7F9-AD60-D93B-6251-CBA0E25D2E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75092" y="1279596"/>
                  <a:ext cx="236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008A149-0703-EE82-EE37-DCEE59B08174}"/>
                    </a:ext>
                  </a:extLst>
                </p14:cNvPr>
                <p14:cNvContentPartPr/>
                <p14:nvPr/>
              </p14:nvContentPartPr>
              <p14:xfrm>
                <a:off x="8392972" y="1346916"/>
                <a:ext cx="252360" cy="16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008A149-0703-EE82-EE37-DCEE59B0817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83972" y="1337916"/>
                  <a:ext cx="270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4D3FA33-A1EB-FA6B-0438-FBA1FF2750E1}"/>
                    </a:ext>
                  </a:extLst>
                </p14:cNvPr>
                <p14:cNvContentPartPr/>
                <p14:nvPr/>
              </p14:nvContentPartPr>
              <p14:xfrm>
                <a:off x="8475052" y="1458156"/>
                <a:ext cx="207000" cy="28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4D3FA33-A1EB-FA6B-0438-FBA1FF2750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66052" y="1449156"/>
                  <a:ext cx="2246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5FFBA43-698E-3CB7-DF68-4EA5086B012B}"/>
                    </a:ext>
                  </a:extLst>
                </p14:cNvPr>
                <p14:cNvContentPartPr/>
                <p14:nvPr/>
              </p14:nvContentPartPr>
              <p14:xfrm>
                <a:off x="8903092" y="1246836"/>
                <a:ext cx="92160" cy="209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5FFBA43-698E-3CB7-DF68-4EA5086B012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894092" y="1237836"/>
                  <a:ext cx="109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94A80F0-3C04-ABC9-3012-C048EB5E5F7F}"/>
                    </a:ext>
                  </a:extLst>
                </p14:cNvPr>
                <p14:cNvContentPartPr/>
                <p14:nvPr/>
              </p14:nvContentPartPr>
              <p14:xfrm>
                <a:off x="8993092" y="1255836"/>
                <a:ext cx="248040" cy="113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94A80F0-3C04-ABC9-3012-C048EB5E5F7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84452" y="1246836"/>
                  <a:ext cx="26568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36D5BD7-734D-CDF2-26EC-6205EB54109C}"/>
              </a:ext>
            </a:extLst>
          </p:cNvPr>
          <p:cNvGrpSpPr/>
          <p:nvPr/>
        </p:nvGrpSpPr>
        <p:grpSpPr>
          <a:xfrm>
            <a:off x="6880612" y="1289316"/>
            <a:ext cx="362520" cy="400680"/>
            <a:chOff x="6880612" y="1289316"/>
            <a:chExt cx="362520" cy="40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046B346-5711-D31A-4557-609C42DBDA44}"/>
                    </a:ext>
                  </a:extLst>
                </p14:cNvPr>
                <p14:cNvContentPartPr/>
                <p14:nvPr/>
              </p14:nvContentPartPr>
              <p14:xfrm>
                <a:off x="6973852" y="1331076"/>
                <a:ext cx="158760" cy="200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046B346-5711-D31A-4557-609C42DBDA4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65212" y="1322436"/>
                  <a:ext cx="176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EADBB3F-B192-9057-53C2-71295E8EE5D6}"/>
                    </a:ext>
                  </a:extLst>
                </p14:cNvPr>
                <p14:cNvContentPartPr/>
                <p14:nvPr/>
              </p14:nvContentPartPr>
              <p14:xfrm>
                <a:off x="6880612" y="1289316"/>
                <a:ext cx="261720" cy="2808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EADBB3F-B192-9057-53C2-71295E8EE5D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71612" y="1280676"/>
                  <a:ext cx="2793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14EC5E7-8606-1C45-3C83-11C9FE9490D5}"/>
                    </a:ext>
                  </a:extLst>
                </p14:cNvPr>
                <p14:cNvContentPartPr/>
                <p14:nvPr/>
              </p14:nvContentPartPr>
              <p14:xfrm>
                <a:off x="6975652" y="1549596"/>
                <a:ext cx="246240" cy="47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14EC5E7-8606-1C45-3C83-11C9FE9490D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967012" y="1540956"/>
                  <a:ext cx="2638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85BC409-39C3-4DE3-8016-85125304CCEB}"/>
                    </a:ext>
                  </a:extLst>
                </p14:cNvPr>
                <p14:cNvContentPartPr/>
                <p14:nvPr/>
              </p14:nvContentPartPr>
              <p14:xfrm>
                <a:off x="6946852" y="1625916"/>
                <a:ext cx="296280" cy="64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85BC409-39C3-4DE3-8016-85125304CCE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937852" y="1616916"/>
                  <a:ext cx="31392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C5BE910-3E25-77A1-E1DB-622CCF106782}"/>
              </a:ext>
            </a:extLst>
          </p:cNvPr>
          <p:cNvGrpSpPr/>
          <p:nvPr/>
        </p:nvGrpSpPr>
        <p:grpSpPr>
          <a:xfrm>
            <a:off x="2620732" y="2140356"/>
            <a:ext cx="685440" cy="417960"/>
            <a:chOff x="2620732" y="2140356"/>
            <a:chExt cx="685440" cy="41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D6AEB02-5137-8C16-85F4-D19C38672829}"/>
                    </a:ext>
                  </a:extLst>
                </p14:cNvPr>
                <p14:cNvContentPartPr/>
                <p14:nvPr/>
              </p14:nvContentPartPr>
              <p14:xfrm>
                <a:off x="2657812" y="2317836"/>
                <a:ext cx="24840" cy="16920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D6AEB02-5137-8C16-85F4-D19C3867282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649172" y="2309196"/>
                  <a:ext cx="424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7442175-0DD2-8E79-ACC6-E465EBCE199E}"/>
                    </a:ext>
                  </a:extLst>
                </p14:cNvPr>
                <p14:cNvContentPartPr/>
                <p14:nvPr/>
              </p14:nvContentPartPr>
              <p14:xfrm>
                <a:off x="2620732" y="2148276"/>
                <a:ext cx="33840" cy="82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7442175-0DD2-8E79-ACC6-E465EBCE199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12092" y="2139276"/>
                  <a:ext cx="514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FCF9336-53DA-03CB-4607-14A5830D178E}"/>
                    </a:ext>
                  </a:extLst>
                </p14:cNvPr>
                <p14:cNvContentPartPr/>
                <p14:nvPr/>
              </p14:nvContentPartPr>
              <p14:xfrm>
                <a:off x="2797132" y="2363916"/>
                <a:ext cx="166320" cy="194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FCF9336-53DA-03CB-4607-14A5830D178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788492" y="2355276"/>
                  <a:ext cx="183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0101068-2EED-12ED-12FB-37D9F9BFD489}"/>
                    </a:ext>
                  </a:extLst>
                </p14:cNvPr>
                <p14:cNvContentPartPr/>
                <p14:nvPr/>
              </p14:nvContentPartPr>
              <p14:xfrm>
                <a:off x="3121492" y="2140356"/>
                <a:ext cx="79920" cy="4042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0101068-2EED-12ED-12FB-37D9F9BFD48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12492" y="2131356"/>
                  <a:ext cx="9756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7DBEB5F-AB39-1566-3365-C8816A2F0A6D}"/>
                    </a:ext>
                  </a:extLst>
                </p14:cNvPr>
                <p14:cNvContentPartPr/>
                <p14:nvPr/>
              </p14:nvContentPartPr>
              <p14:xfrm>
                <a:off x="3086572" y="2366436"/>
                <a:ext cx="219600" cy="61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7DBEB5F-AB39-1566-3365-C8816A2F0A6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077932" y="2357436"/>
                  <a:ext cx="23724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508AC9A-8D83-BBA5-33F3-788E337F60F9}"/>
              </a:ext>
            </a:extLst>
          </p:cNvPr>
          <p:cNvGrpSpPr/>
          <p:nvPr/>
        </p:nvGrpSpPr>
        <p:grpSpPr>
          <a:xfrm>
            <a:off x="3576892" y="2169156"/>
            <a:ext cx="1487880" cy="384840"/>
            <a:chOff x="3576892" y="2169156"/>
            <a:chExt cx="1487880" cy="38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B2260C5-346F-BEC5-A205-79249A590FAC}"/>
                    </a:ext>
                  </a:extLst>
                </p14:cNvPr>
                <p14:cNvContentPartPr/>
                <p14:nvPr/>
              </p14:nvContentPartPr>
              <p14:xfrm>
                <a:off x="3576892" y="2362116"/>
                <a:ext cx="519480" cy="169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B2260C5-346F-BEC5-A205-79249A590FA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67892" y="2353476"/>
                  <a:ext cx="537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D51F641-FCC5-7FB7-52E7-E3CC711DB466}"/>
                    </a:ext>
                  </a:extLst>
                </p14:cNvPr>
                <p14:cNvContentPartPr/>
                <p14:nvPr/>
              </p14:nvContentPartPr>
              <p14:xfrm>
                <a:off x="4096372" y="2350596"/>
                <a:ext cx="299520" cy="174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D51F641-FCC5-7FB7-52E7-E3CC711DB46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87372" y="2341596"/>
                  <a:ext cx="317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6EF46AE-7965-352C-F271-22EE755860E8}"/>
                    </a:ext>
                  </a:extLst>
                </p14:cNvPr>
                <p14:cNvContentPartPr/>
                <p14:nvPr/>
              </p14:nvContentPartPr>
              <p14:xfrm>
                <a:off x="4403812" y="2363196"/>
                <a:ext cx="101160" cy="1630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6EF46AE-7965-352C-F271-22EE755860E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4812" y="2354196"/>
                  <a:ext cx="1188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EDC2DAD-1B43-25C1-EE28-1127E3A0D110}"/>
                    </a:ext>
                  </a:extLst>
                </p14:cNvPr>
                <p14:cNvContentPartPr/>
                <p14:nvPr/>
              </p14:nvContentPartPr>
              <p14:xfrm>
                <a:off x="4377172" y="2322516"/>
                <a:ext cx="154440" cy="164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EDC2DAD-1B43-25C1-EE28-1127E3A0D11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68532" y="2313876"/>
                  <a:ext cx="172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4FD1215-B38C-D36C-F10B-C0E5D18B491C}"/>
                    </a:ext>
                  </a:extLst>
                </p14:cNvPr>
                <p14:cNvContentPartPr/>
                <p14:nvPr/>
              </p14:nvContentPartPr>
              <p14:xfrm>
                <a:off x="4594612" y="2351676"/>
                <a:ext cx="16200" cy="2023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4FD1215-B38C-D36C-F10B-C0E5D18B491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585972" y="2342676"/>
                  <a:ext cx="338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DD71723-51DC-F68B-E501-95F6EC1BBB14}"/>
                    </a:ext>
                  </a:extLst>
                </p14:cNvPr>
                <p14:cNvContentPartPr/>
                <p14:nvPr/>
              </p14:nvContentPartPr>
              <p14:xfrm>
                <a:off x="4584172" y="2169156"/>
                <a:ext cx="12240" cy="56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DD71723-51DC-F68B-E501-95F6EC1BBB1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75532" y="2160156"/>
                  <a:ext cx="298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81C6649-056A-90E5-6353-8C7C036556D8}"/>
                    </a:ext>
                  </a:extLst>
                </p14:cNvPr>
                <p14:cNvContentPartPr/>
                <p14:nvPr/>
              </p14:nvContentPartPr>
              <p14:xfrm>
                <a:off x="4853452" y="2375436"/>
                <a:ext cx="181800" cy="6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81C6649-056A-90E5-6353-8C7C036556D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844812" y="2366796"/>
                  <a:ext cx="1994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C416F29-3730-EED6-DA00-F0CAA2496EA2}"/>
                    </a:ext>
                  </a:extLst>
                </p14:cNvPr>
                <p14:cNvContentPartPr/>
                <p14:nvPr/>
              </p14:nvContentPartPr>
              <p14:xfrm>
                <a:off x="4835452" y="2466156"/>
                <a:ext cx="229320" cy="24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C416F29-3730-EED6-DA00-F0CAA2496EA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26812" y="2457156"/>
                  <a:ext cx="24696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085E559-04EE-58EC-1CEB-FD25912E8258}"/>
              </a:ext>
            </a:extLst>
          </p:cNvPr>
          <p:cNvGrpSpPr/>
          <p:nvPr/>
        </p:nvGrpSpPr>
        <p:grpSpPr>
          <a:xfrm>
            <a:off x="5276452" y="2060076"/>
            <a:ext cx="2103840" cy="401760"/>
            <a:chOff x="5276452" y="2060076"/>
            <a:chExt cx="2103840" cy="40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E5B2399-D319-8F68-B2DF-B88049C46B7C}"/>
                    </a:ext>
                  </a:extLst>
                </p14:cNvPr>
                <p14:cNvContentPartPr/>
                <p14:nvPr/>
              </p14:nvContentPartPr>
              <p14:xfrm>
                <a:off x="5347372" y="2149356"/>
                <a:ext cx="14040" cy="276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E5B2399-D319-8F68-B2DF-B88049C46B7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38372" y="2140356"/>
                  <a:ext cx="316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4406517-CE7B-769B-725B-20A3D493AE3E}"/>
                    </a:ext>
                  </a:extLst>
                </p14:cNvPr>
                <p14:cNvContentPartPr/>
                <p14:nvPr/>
              </p14:nvContentPartPr>
              <p14:xfrm>
                <a:off x="5319292" y="2146476"/>
                <a:ext cx="132840" cy="33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4406517-CE7B-769B-725B-20A3D493AE3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310652" y="2137476"/>
                  <a:ext cx="150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A68EFD7-E228-24A0-D943-06FCDCDA6083}"/>
                    </a:ext>
                  </a:extLst>
                </p14:cNvPr>
                <p14:cNvContentPartPr/>
                <p14:nvPr/>
              </p14:nvContentPartPr>
              <p14:xfrm>
                <a:off x="5276452" y="2449236"/>
                <a:ext cx="117720" cy="126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A68EFD7-E228-24A0-D943-06FCDCDA608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67452" y="2440596"/>
                  <a:ext cx="135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EFF03E7-1FD1-362A-82A1-02095157A0C5}"/>
                    </a:ext>
                  </a:extLst>
                </p14:cNvPr>
                <p14:cNvContentPartPr/>
                <p14:nvPr/>
              </p14:nvContentPartPr>
              <p14:xfrm>
                <a:off x="5576332" y="2157996"/>
                <a:ext cx="52920" cy="2732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EFF03E7-1FD1-362A-82A1-02095157A0C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567692" y="2148996"/>
                  <a:ext cx="705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3AA56EA-9492-6B2A-72F6-FBF38B8E7D5B}"/>
                    </a:ext>
                  </a:extLst>
                </p14:cNvPr>
                <p14:cNvContentPartPr/>
                <p14:nvPr/>
              </p14:nvContentPartPr>
              <p14:xfrm>
                <a:off x="5584612" y="2131716"/>
                <a:ext cx="183600" cy="2102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3AA56EA-9492-6B2A-72F6-FBF38B8E7D5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75972" y="2122716"/>
                  <a:ext cx="2012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6E69818-E980-FA87-2B54-5CE4478EB64E}"/>
                    </a:ext>
                  </a:extLst>
                </p14:cNvPr>
                <p14:cNvContentPartPr/>
                <p14:nvPr/>
              </p14:nvContentPartPr>
              <p14:xfrm>
                <a:off x="5762452" y="2111916"/>
                <a:ext cx="27360" cy="2844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6E69818-E980-FA87-2B54-5CE4478EB64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53812" y="2102916"/>
                  <a:ext cx="450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7FDDECF3-6EFC-A0E1-E819-D0F32DABC8C7}"/>
                    </a:ext>
                  </a:extLst>
                </p14:cNvPr>
                <p14:cNvContentPartPr/>
                <p14:nvPr/>
              </p14:nvContentPartPr>
              <p14:xfrm>
                <a:off x="5911852" y="2132076"/>
                <a:ext cx="27000" cy="289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7FDDECF3-6EFC-A0E1-E819-D0F32DABC8C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02852" y="2123436"/>
                  <a:ext cx="44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975D1FB-E29C-5090-7950-6B383E7DCE84}"/>
                    </a:ext>
                  </a:extLst>
                </p14:cNvPr>
                <p14:cNvContentPartPr/>
                <p14:nvPr/>
              </p14:nvContentPartPr>
              <p14:xfrm>
                <a:off x="5766052" y="2134596"/>
                <a:ext cx="242640" cy="21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975D1FB-E29C-5090-7950-6B383E7DCE8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757052" y="2125956"/>
                  <a:ext cx="260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F0C2562-D898-4D7F-8EC6-483B724B40A4}"/>
                    </a:ext>
                  </a:extLst>
                </p14:cNvPr>
                <p14:cNvContentPartPr/>
                <p14:nvPr/>
              </p14:nvContentPartPr>
              <p14:xfrm>
                <a:off x="6049372" y="2415396"/>
                <a:ext cx="177120" cy="320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F0C2562-D898-4D7F-8EC6-483B724B40A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40372" y="2406756"/>
                  <a:ext cx="194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8636FC8-0DC9-A6A4-88E8-82A4B2261120}"/>
                    </a:ext>
                  </a:extLst>
                </p14:cNvPr>
                <p14:cNvContentPartPr/>
                <p14:nvPr/>
              </p14:nvContentPartPr>
              <p14:xfrm>
                <a:off x="6284092" y="2120196"/>
                <a:ext cx="34920" cy="282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8636FC8-0DC9-A6A4-88E8-82A4B226112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75452" y="2111556"/>
                  <a:ext cx="525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3CDBCF5-8343-0A42-48D0-FBBB826C82D1}"/>
                    </a:ext>
                  </a:extLst>
                </p14:cNvPr>
                <p14:cNvContentPartPr/>
                <p14:nvPr/>
              </p14:nvContentPartPr>
              <p14:xfrm>
                <a:off x="6318652" y="2075196"/>
                <a:ext cx="106920" cy="196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3CDBCF5-8343-0A42-48D0-FBBB826C82D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09652" y="2066556"/>
                  <a:ext cx="1245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08B3F5B-941C-3760-DA9E-25361D0845A2}"/>
                    </a:ext>
                  </a:extLst>
                </p14:cNvPr>
                <p14:cNvContentPartPr/>
                <p14:nvPr/>
              </p14:nvContentPartPr>
              <p14:xfrm>
                <a:off x="6437452" y="2122356"/>
                <a:ext cx="79920" cy="146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08B3F5B-941C-3760-DA9E-25361D0845A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28452" y="2113716"/>
                  <a:ext cx="97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F0C0D8F-DF0F-24D5-8E75-BF7FFC181138}"/>
                    </a:ext>
                  </a:extLst>
                </p14:cNvPr>
                <p14:cNvContentPartPr/>
                <p14:nvPr/>
              </p14:nvContentPartPr>
              <p14:xfrm>
                <a:off x="6499732" y="2088516"/>
                <a:ext cx="64080" cy="323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F0C0D8F-DF0F-24D5-8E75-BF7FFC18113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90732" y="2079876"/>
                  <a:ext cx="817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6AB48E0-7054-A0CB-AAB9-BAEF1F484308}"/>
                    </a:ext>
                  </a:extLst>
                </p14:cNvPr>
                <p14:cNvContentPartPr/>
                <p14:nvPr/>
              </p14:nvContentPartPr>
              <p14:xfrm>
                <a:off x="6677572" y="2116956"/>
                <a:ext cx="27720" cy="263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6AB48E0-7054-A0CB-AAB9-BAEF1F48430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668932" y="2108316"/>
                  <a:ext cx="453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157787D-86DC-4524-F2D9-6635731A454F}"/>
                    </a:ext>
                  </a:extLst>
                </p14:cNvPr>
                <p14:cNvContentPartPr/>
                <p14:nvPr/>
              </p14:nvContentPartPr>
              <p14:xfrm>
                <a:off x="6560572" y="2101836"/>
                <a:ext cx="273960" cy="698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157787D-86DC-4524-F2D9-6635731A454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551572" y="2093196"/>
                  <a:ext cx="291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9BAB0F-94C0-E114-E4F3-C769FCD64EB7}"/>
                    </a:ext>
                  </a:extLst>
                </p14:cNvPr>
                <p14:cNvContentPartPr/>
                <p14:nvPr/>
              </p14:nvContentPartPr>
              <p14:xfrm>
                <a:off x="6580372" y="2398836"/>
                <a:ext cx="212040" cy="12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9BAB0F-94C0-E114-E4F3-C769FCD64EB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71372" y="2390196"/>
                  <a:ext cx="2296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A27FD49-79A0-C5CA-824F-E1EF33851E56}"/>
                    </a:ext>
                  </a:extLst>
                </p14:cNvPr>
                <p14:cNvContentPartPr/>
                <p14:nvPr/>
              </p14:nvContentPartPr>
              <p14:xfrm>
                <a:off x="6899692" y="2106516"/>
                <a:ext cx="34560" cy="3006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A27FD49-79A0-C5CA-824F-E1EF33851E5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91052" y="2097516"/>
                  <a:ext cx="522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A69887E-1012-862A-8D9D-E2850F9E6401}"/>
                    </a:ext>
                  </a:extLst>
                </p14:cNvPr>
                <p14:cNvContentPartPr/>
                <p14:nvPr/>
              </p14:nvContentPartPr>
              <p14:xfrm>
                <a:off x="6863692" y="2111556"/>
                <a:ext cx="227880" cy="218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A69887E-1012-862A-8D9D-E2850F9E640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854692" y="2102556"/>
                  <a:ext cx="245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F2049D8-E4E6-A3A6-48EB-4EFF83D3070F}"/>
                    </a:ext>
                  </a:extLst>
                </p14:cNvPr>
                <p14:cNvContentPartPr/>
                <p14:nvPr/>
              </p14:nvContentPartPr>
              <p14:xfrm>
                <a:off x="7095532" y="2060076"/>
                <a:ext cx="27360" cy="3459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F2049D8-E4E6-A3A6-48EB-4EFF83D3070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086532" y="2051076"/>
                  <a:ext cx="450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31CDBF3-C586-DD9A-D292-AAD04F0479BE}"/>
                    </a:ext>
                  </a:extLst>
                </p14:cNvPr>
                <p14:cNvContentPartPr/>
                <p14:nvPr/>
              </p14:nvContentPartPr>
              <p14:xfrm>
                <a:off x="7376332" y="2164836"/>
                <a:ext cx="3960" cy="13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31CDBF3-C586-DD9A-D292-AAD04F0479B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367692" y="2155836"/>
                  <a:ext cx="21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9A72B84-9C66-62DE-E31F-4C78AB8870D5}"/>
                    </a:ext>
                  </a:extLst>
                </p14:cNvPr>
                <p14:cNvContentPartPr/>
                <p14:nvPr/>
              </p14:nvContentPartPr>
              <p14:xfrm>
                <a:off x="7268692" y="2389116"/>
                <a:ext cx="72720" cy="39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99A72B84-9C66-62DE-E31F-4C78AB8870D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60052" y="2380476"/>
                  <a:ext cx="9036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31BD68E-A026-5279-3483-E4B9CC3A21EA}"/>
              </a:ext>
            </a:extLst>
          </p:cNvPr>
          <p:cNvGrpSpPr/>
          <p:nvPr/>
        </p:nvGrpSpPr>
        <p:grpSpPr>
          <a:xfrm>
            <a:off x="2514892" y="3069156"/>
            <a:ext cx="1636920" cy="732960"/>
            <a:chOff x="2514892" y="3069156"/>
            <a:chExt cx="1636920" cy="73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FD7DCF3-C35A-C848-AF5A-A60792C0F0DE}"/>
                    </a:ext>
                  </a:extLst>
                </p14:cNvPr>
                <p14:cNvContentPartPr/>
                <p14:nvPr/>
              </p14:nvContentPartPr>
              <p14:xfrm>
                <a:off x="2514892" y="3106596"/>
                <a:ext cx="586800" cy="6523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FD7DCF3-C35A-C848-AF5A-A60792C0F0D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05892" y="3097956"/>
                  <a:ext cx="60444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65BDAE7-F0E6-731E-D841-87FA6A8B98B4}"/>
                    </a:ext>
                  </a:extLst>
                </p14:cNvPr>
                <p14:cNvContentPartPr/>
                <p14:nvPr/>
              </p14:nvContentPartPr>
              <p14:xfrm>
                <a:off x="3102772" y="3069156"/>
                <a:ext cx="289080" cy="7329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65BDAE7-F0E6-731E-D841-87FA6A8B98B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093772" y="3060156"/>
                  <a:ext cx="30672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177A208-6486-2F64-D414-F041EAD76B4B}"/>
                    </a:ext>
                  </a:extLst>
                </p14:cNvPr>
                <p14:cNvContentPartPr/>
                <p14:nvPr/>
              </p14:nvContentPartPr>
              <p14:xfrm>
                <a:off x="3435052" y="3382716"/>
                <a:ext cx="26280" cy="1702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177A208-6486-2F64-D414-F041EAD76B4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426412" y="3374076"/>
                  <a:ext cx="439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DDBFFD0-9D48-FD9C-1E1D-2F951A3B7A7D}"/>
                    </a:ext>
                  </a:extLst>
                </p14:cNvPr>
                <p14:cNvContentPartPr/>
                <p14:nvPr/>
              </p14:nvContentPartPr>
              <p14:xfrm>
                <a:off x="3377812" y="3150156"/>
                <a:ext cx="43920" cy="54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DDBFFD0-9D48-FD9C-1E1D-2F951A3B7A7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368812" y="3141156"/>
                  <a:ext cx="61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2A70DE9-345A-7EE5-F4FA-1A98855F8305}"/>
                    </a:ext>
                  </a:extLst>
                </p14:cNvPr>
                <p14:cNvContentPartPr/>
                <p14:nvPr/>
              </p14:nvContentPartPr>
              <p14:xfrm>
                <a:off x="3616132" y="3352836"/>
                <a:ext cx="203040" cy="236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2A70DE9-345A-7EE5-F4FA-1A98855F830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607492" y="3344196"/>
                  <a:ext cx="220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2AA0156-F822-793F-FA9F-9497E64DE0D3}"/>
                    </a:ext>
                  </a:extLst>
                </p14:cNvPr>
                <p14:cNvContentPartPr/>
                <p14:nvPr/>
              </p14:nvContentPartPr>
              <p14:xfrm>
                <a:off x="3895492" y="3131436"/>
                <a:ext cx="92880" cy="4438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2AA0156-F822-793F-FA9F-9497E64DE0D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886492" y="3122436"/>
                  <a:ext cx="1105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420CCBE-E5E2-4AFE-F071-9EFE41ED2523}"/>
                    </a:ext>
                  </a:extLst>
                </p14:cNvPr>
                <p14:cNvContentPartPr/>
                <p14:nvPr/>
              </p14:nvContentPartPr>
              <p14:xfrm>
                <a:off x="3921052" y="3399996"/>
                <a:ext cx="230760" cy="795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420CCBE-E5E2-4AFE-F071-9EFE41ED252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912412" y="3390996"/>
                  <a:ext cx="24840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4BF4216-4637-7F13-572A-D8E470E7C004}"/>
              </a:ext>
            </a:extLst>
          </p:cNvPr>
          <p:cNvGrpSpPr/>
          <p:nvPr/>
        </p:nvGrpSpPr>
        <p:grpSpPr>
          <a:xfrm>
            <a:off x="4382212" y="3144396"/>
            <a:ext cx="913680" cy="399240"/>
            <a:chOff x="4382212" y="3144396"/>
            <a:chExt cx="913680" cy="39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0F470D1-EA99-EB15-4D03-62609F901DBD}"/>
                    </a:ext>
                  </a:extLst>
                </p14:cNvPr>
                <p14:cNvContentPartPr/>
                <p14:nvPr/>
              </p14:nvContentPartPr>
              <p14:xfrm>
                <a:off x="4408132" y="3370116"/>
                <a:ext cx="52200" cy="173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0F470D1-EA99-EB15-4D03-62609F901DB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399492" y="3361476"/>
                  <a:ext cx="698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6184EE4-56EC-6AE4-70B6-C253F9151E69}"/>
                    </a:ext>
                  </a:extLst>
                </p14:cNvPr>
                <p14:cNvContentPartPr/>
                <p14:nvPr/>
              </p14:nvContentPartPr>
              <p14:xfrm>
                <a:off x="4382212" y="3144396"/>
                <a:ext cx="71280" cy="59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6184EE4-56EC-6AE4-70B6-C253F9151E6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373572" y="3135756"/>
                  <a:ext cx="88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48F9945-FE6B-B517-717F-D1BDEFC1A962}"/>
                    </a:ext>
                  </a:extLst>
                </p14:cNvPr>
                <p14:cNvContentPartPr/>
                <p14:nvPr/>
              </p14:nvContentPartPr>
              <p14:xfrm>
                <a:off x="4603972" y="3351756"/>
                <a:ext cx="187560" cy="5112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48F9945-FE6B-B517-717F-D1BDEFC1A96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94972" y="3343116"/>
                  <a:ext cx="2052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2E4D0DE-77A2-EBDD-CAA6-6F56E7F26280}"/>
                    </a:ext>
                  </a:extLst>
                </p14:cNvPr>
                <p14:cNvContentPartPr/>
                <p14:nvPr/>
              </p14:nvContentPartPr>
              <p14:xfrm>
                <a:off x="4646092" y="3482796"/>
                <a:ext cx="228600" cy="36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2E4D0DE-77A2-EBDD-CAA6-6F56E7F2628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637452" y="3473796"/>
                  <a:ext cx="246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5623DBE-878F-6548-4B05-E8E8664DDFDA}"/>
                    </a:ext>
                  </a:extLst>
                </p14:cNvPr>
                <p14:cNvContentPartPr/>
                <p14:nvPr/>
              </p14:nvContentPartPr>
              <p14:xfrm>
                <a:off x="5074852" y="3200916"/>
                <a:ext cx="132840" cy="24624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5623DBE-878F-6548-4B05-E8E8664DDFD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65852" y="3192276"/>
                  <a:ext cx="150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50CDE2E-AA82-4BF8-9E96-E3F798340B7B}"/>
                    </a:ext>
                  </a:extLst>
                </p14:cNvPr>
                <p14:cNvContentPartPr/>
                <p14:nvPr/>
              </p14:nvContentPartPr>
              <p14:xfrm>
                <a:off x="5289052" y="3256716"/>
                <a:ext cx="6840" cy="219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50CDE2E-AA82-4BF8-9E96-E3F798340B7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80052" y="3248076"/>
                  <a:ext cx="244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7496C50-CEA8-9960-2AC5-F0E312D83E69}"/>
                    </a:ext>
                  </a:extLst>
                </p14:cNvPr>
                <p14:cNvContentPartPr/>
                <p14:nvPr/>
              </p14:nvContentPartPr>
              <p14:xfrm>
                <a:off x="5275012" y="3463356"/>
                <a:ext cx="12600" cy="327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7496C50-CEA8-9960-2AC5-F0E312D83E6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66012" y="3454716"/>
                  <a:ext cx="3024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38D4041-0BE6-1E41-6C2A-1E4F3EF3B21B}"/>
              </a:ext>
            </a:extLst>
          </p:cNvPr>
          <p:cNvGrpSpPr/>
          <p:nvPr/>
        </p:nvGrpSpPr>
        <p:grpSpPr>
          <a:xfrm>
            <a:off x="5568772" y="3075276"/>
            <a:ext cx="1081080" cy="394200"/>
            <a:chOff x="5568772" y="3075276"/>
            <a:chExt cx="1081080" cy="39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CD8C365-9A78-A2B2-03ED-D8590184BDCE}"/>
                    </a:ext>
                  </a:extLst>
                </p14:cNvPr>
                <p14:cNvContentPartPr/>
                <p14:nvPr/>
              </p14:nvContentPartPr>
              <p14:xfrm>
                <a:off x="5615212" y="3253836"/>
                <a:ext cx="12240" cy="202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CD8C365-9A78-A2B2-03ED-D8590184BDC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06572" y="3244836"/>
                  <a:ext cx="29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945F2C4-2BFC-DE10-4960-5C799AA93585}"/>
                    </a:ext>
                  </a:extLst>
                </p14:cNvPr>
                <p14:cNvContentPartPr/>
                <p14:nvPr/>
              </p14:nvContentPartPr>
              <p14:xfrm>
                <a:off x="5568772" y="3075276"/>
                <a:ext cx="53280" cy="925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945F2C4-2BFC-DE10-4960-5C799AA9358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59772" y="3066276"/>
                  <a:ext cx="709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F82E0EA-4AA5-A41D-2860-C276AF1406B8}"/>
                    </a:ext>
                  </a:extLst>
                </p14:cNvPr>
                <p14:cNvContentPartPr/>
                <p14:nvPr/>
              </p14:nvContentPartPr>
              <p14:xfrm>
                <a:off x="5740852" y="3198396"/>
                <a:ext cx="131400" cy="2710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F82E0EA-4AA5-A41D-2860-C276AF1406B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732212" y="3189756"/>
                  <a:ext cx="1490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426C43E-2CC7-FEA3-8744-C0275E457EC2}"/>
                    </a:ext>
                  </a:extLst>
                </p14:cNvPr>
                <p14:cNvContentPartPr/>
                <p14:nvPr/>
              </p14:nvContentPartPr>
              <p14:xfrm>
                <a:off x="6027772" y="3215316"/>
                <a:ext cx="193680" cy="232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426C43E-2CC7-FEA3-8744-C0275E457EC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18772" y="3206316"/>
                  <a:ext cx="211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3433483-1D5F-306F-496C-539DE19B8AFD}"/>
                    </a:ext>
                  </a:extLst>
                </p14:cNvPr>
                <p14:cNvContentPartPr/>
                <p14:nvPr/>
              </p14:nvContentPartPr>
              <p14:xfrm>
                <a:off x="6397492" y="3218196"/>
                <a:ext cx="23400" cy="370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3433483-1D5F-306F-496C-539DE19B8AF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388492" y="3209196"/>
                  <a:ext cx="410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5785ED5-82B5-6BAE-5679-520A3824BB4C}"/>
                    </a:ext>
                  </a:extLst>
                </p14:cNvPr>
                <p14:cNvContentPartPr/>
                <p14:nvPr/>
              </p14:nvContentPartPr>
              <p14:xfrm>
                <a:off x="6369772" y="3409356"/>
                <a:ext cx="45720" cy="48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5785ED5-82B5-6BAE-5679-520A3824BB4C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60772" y="3400356"/>
                  <a:ext cx="633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D536DC2-042A-3267-9ACC-ABAB91C68AD6}"/>
                    </a:ext>
                  </a:extLst>
                </p14:cNvPr>
                <p14:cNvContentPartPr/>
                <p14:nvPr/>
              </p14:nvContentPartPr>
              <p14:xfrm>
                <a:off x="6613492" y="3241596"/>
                <a:ext cx="36360" cy="2181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D536DC2-042A-3267-9ACC-ABAB91C68AD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604492" y="3232956"/>
                  <a:ext cx="54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1D9A526-8ED9-5661-589A-34DA94552D60}"/>
                    </a:ext>
                  </a:extLst>
                </p14:cNvPr>
                <p14:cNvContentPartPr/>
                <p14:nvPr/>
              </p14:nvContentPartPr>
              <p14:xfrm>
                <a:off x="6585772" y="3077076"/>
                <a:ext cx="55080" cy="626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1D9A526-8ED9-5661-589A-34DA94552D6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576772" y="3068436"/>
                  <a:ext cx="7272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7B96B0F0-C3F7-A80C-C148-588A95814873}"/>
              </a:ext>
            </a:extLst>
          </p:cNvPr>
          <p:cNvGrpSpPr/>
          <p:nvPr/>
        </p:nvGrpSpPr>
        <p:grpSpPr>
          <a:xfrm>
            <a:off x="6954772" y="3005436"/>
            <a:ext cx="815040" cy="855360"/>
            <a:chOff x="6954772" y="3005436"/>
            <a:chExt cx="815040" cy="85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DA2C8F0-10C7-A5D0-7A01-1A2923D01616}"/>
                    </a:ext>
                  </a:extLst>
                </p14:cNvPr>
                <p14:cNvContentPartPr/>
                <p14:nvPr/>
              </p14:nvContentPartPr>
              <p14:xfrm>
                <a:off x="6954772" y="3230076"/>
                <a:ext cx="87480" cy="2286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DA2C8F0-10C7-A5D0-7A01-1A2923D0161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45772" y="3221076"/>
                  <a:ext cx="1051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798E9DD-FC84-44DB-E7E7-D8D408E9F549}"/>
                    </a:ext>
                  </a:extLst>
                </p14:cNvPr>
                <p14:cNvContentPartPr/>
                <p14:nvPr/>
              </p14:nvContentPartPr>
              <p14:xfrm>
                <a:off x="7050892" y="3202356"/>
                <a:ext cx="142920" cy="1980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798E9DD-FC84-44DB-E7E7-D8D408E9F54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042252" y="3193716"/>
                  <a:ext cx="1605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27C2DDB-21CA-1BBB-36F1-487C2A2C41BC}"/>
                    </a:ext>
                  </a:extLst>
                </p14:cNvPr>
                <p14:cNvContentPartPr/>
                <p14:nvPr/>
              </p14:nvContentPartPr>
              <p14:xfrm>
                <a:off x="7302172" y="3040716"/>
                <a:ext cx="164160" cy="448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27C2DDB-21CA-1BBB-36F1-487C2A2C41B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93532" y="3031716"/>
                  <a:ext cx="1818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12ABBB1-D199-5A73-07DF-1D9176C0D345}"/>
                    </a:ext>
                  </a:extLst>
                </p14:cNvPr>
                <p14:cNvContentPartPr/>
                <p14:nvPr/>
              </p14:nvContentPartPr>
              <p14:xfrm>
                <a:off x="7606372" y="3005436"/>
                <a:ext cx="163440" cy="855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12ABBB1-D199-5A73-07DF-1D9176C0D34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597372" y="2996796"/>
                  <a:ext cx="181080" cy="87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A262EBA4-F68E-AE44-E2F0-2B3B299FD4E0}"/>
              </a:ext>
            </a:extLst>
          </p:cNvPr>
          <p:cNvGrpSpPr/>
          <p:nvPr/>
        </p:nvGrpSpPr>
        <p:grpSpPr>
          <a:xfrm>
            <a:off x="3948412" y="3924876"/>
            <a:ext cx="2216160" cy="630360"/>
            <a:chOff x="3948412" y="3924876"/>
            <a:chExt cx="2216160" cy="63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7CA230C-81AA-EC35-DD13-F9545F71A638}"/>
                    </a:ext>
                  </a:extLst>
                </p14:cNvPr>
                <p14:cNvContentPartPr/>
                <p14:nvPr/>
              </p14:nvContentPartPr>
              <p14:xfrm>
                <a:off x="3948412" y="4131156"/>
                <a:ext cx="27720" cy="2671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CA230C-81AA-EC35-DD13-F9545F71A63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939772" y="4122156"/>
                  <a:ext cx="453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7F643D-AF87-B587-DE1E-C2373ECCCBB1}"/>
                    </a:ext>
                  </a:extLst>
                </p14:cNvPr>
                <p14:cNvContentPartPr/>
                <p14:nvPr/>
              </p14:nvContentPartPr>
              <p14:xfrm>
                <a:off x="3984772" y="3981036"/>
                <a:ext cx="8640" cy="4212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7F643D-AF87-B587-DE1E-C2373ECCCBB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75772" y="3972396"/>
                  <a:ext cx="26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8C72D55-BF7D-568A-679E-847FD8E799D5}"/>
                    </a:ext>
                  </a:extLst>
                </p14:cNvPr>
                <p14:cNvContentPartPr/>
                <p14:nvPr/>
              </p14:nvContentPartPr>
              <p14:xfrm>
                <a:off x="4040932" y="3983556"/>
                <a:ext cx="160920" cy="4611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8C72D55-BF7D-568A-679E-847FD8E799D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032292" y="3974916"/>
                  <a:ext cx="17856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5F512CA-51FE-16F7-6AB6-EC2EB8B6084F}"/>
                    </a:ext>
                  </a:extLst>
                </p14:cNvPr>
                <p14:cNvContentPartPr/>
                <p14:nvPr/>
              </p14:nvContentPartPr>
              <p14:xfrm>
                <a:off x="3989092" y="4203156"/>
                <a:ext cx="237960" cy="788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5F512CA-51FE-16F7-6AB6-EC2EB8B6084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980092" y="4194516"/>
                  <a:ext cx="2556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A4CEAB8-9D52-81F7-6E41-793DF871529C}"/>
                    </a:ext>
                  </a:extLst>
                </p14:cNvPr>
                <p14:cNvContentPartPr/>
                <p14:nvPr/>
              </p14:nvContentPartPr>
              <p14:xfrm>
                <a:off x="4400212" y="3924876"/>
                <a:ext cx="263880" cy="630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A4CEAB8-9D52-81F7-6E41-793DF871529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91572" y="3915876"/>
                  <a:ext cx="28152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653A172-31FF-13A8-4654-CCE8055E64D9}"/>
                    </a:ext>
                  </a:extLst>
                </p14:cNvPr>
                <p14:cNvContentPartPr/>
                <p14:nvPr/>
              </p14:nvContentPartPr>
              <p14:xfrm>
                <a:off x="4615132" y="4113876"/>
                <a:ext cx="317520" cy="218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653A172-31FF-13A8-4654-CCE8055E64D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06132" y="4104876"/>
                  <a:ext cx="335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535158A-BAE1-B434-93D1-13C61CD3793A}"/>
                    </a:ext>
                  </a:extLst>
                </p14:cNvPr>
                <p14:cNvContentPartPr/>
                <p14:nvPr/>
              </p14:nvContentPartPr>
              <p14:xfrm>
                <a:off x="4938772" y="4160316"/>
                <a:ext cx="262440" cy="17892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535158A-BAE1-B434-93D1-13C61CD3793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929772" y="4151316"/>
                  <a:ext cx="2800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A08BB48-C3B1-6862-030E-56ADA2AFF213}"/>
                    </a:ext>
                  </a:extLst>
                </p14:cNvPr>
                <p14:cNvContentPartPr/>
                <p14:nvPr/>
              </p14:nvContentPartPr>
              <p14:xfrm>
                <a:off x="5166292" y="4114236"/>
                <a:ext cx="324000" cy="212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A08BB48-C3B1-6862-030E-56ADA2AFF21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157652" y="4105236"/>
                  <a:ext cx="3416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4F351A8-2310-BCF5-C56B-30013981AD69}"/>
                    </a:ext>
                  </a:extLst>
                </p14:cNvPr>
                <p14:cNvContentPartPr/>
                <p14:nvPr/>
              </p14:nvContentPartPr>
              <p14:xfrm>
                <a:off x="5601532" y="3999756"/>
                <a:ext cx="258120" cy="3726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4F351A8-2310-BCF5-C56B-30013981AD6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92892" y="3991116"/>
                  <a:ext cx="2757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357F75D-0D9A-F343-1C47-414FD0F93CD4}"/>
                    </a:ext>
                  </a:extLst>
                </p14:cNvPr>
                <p14:cNvContentPartPr/>
                <p14:nvPr/>
              </p14:nvContentPartPr>
              <p14:xfrm>
                <a:off x="5906092" y="4094436"/>
                <a:ext cx="22680" cy="173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357F75D-0D9A-F343-1C47-414FD0F93CD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897452" y="4085436"/>
                  <a:ext cx="40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2B7C51A-5956-35F9-B7DA-050ED6C40CEE}"/>
                    </a:ext>
                  </a:extLst>
                </p14:cNvPr>
                <p14:cNvContentPartPr/>
                <p14:nvPr/>
              </p14:nvContentPartPr>
              <p14:xfrm>
                <a:off x="5845252" y="3975636"/>
                <a:ext cx="87120" cy="51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2B7C51A-5956-35F9-B7DA-050ED6C40CE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836612" y="3966996"/>
                  <a:ext cx="1047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3F08E92-6B14-3FD0-778F-8FE7D0E934C3}"/>
                    </a:ext>
                  </a:extLst>
                </p14:cNvPr>
                <p14:cNvContentPartPr/>
                <p14:nvPr/>
              </p14:nvContentPartPr>
              <p14:xfrm>
                <a:off x="5899612" y="3977076"/>
                <a:ext cx="264960" cy="390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3F08E92-6B14-3FD0-778F-8FE7D0E934C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890612" y="3968436"/>
                  <a:ext cx="282600" cy="40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7039979B-D694-98F9-4DE0-EED2FBC0C6C3}"/>
                  </a:ext>
                </a:extLst>
              </p14:cNvPr>
              <p14:cNvContentPartPr/>
              <p14:nvPr/>
            </p14:nvContentPartPr>
            <p14:xfrm>
              <a:off x="6429892" y="3927396"/>
              <a:ext cx="297000" cy="28476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7039979B-D694-98F9-4DE0-EED2FBC0C6C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421252" y="3918756"/>
                <a:ext cx="314640" cy="30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47727CA-533C-2289-32D2-FF224E57ADBD}"/>
              </a:ext>
            </a:extLst>
          </p:cNvPr>
          <p:cNvGrpSpPr/>
          <p:nvPr/>
        </p:nvGrpSpPr>
        <p:grpSpPr>
          <a:xfrm>
            <a:off x="6967732" y="3707796"/>
            <a:ext cx="1818720" cy="848520"/>
            <a:chOff x="6967732" y="3707796"/>
            <a:chExt cx="1818720" cy="84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3F8D1FBA-B1AE-F1D6-BD0F-99004285AD68}"/>
                    </a:ext>
                  </a:extLst>
                </p14:cNvPr>
                <p14:cNvContentPartPr/>
                <p14:nvPr/>
              </p14:nvContentPartPr>
              <p14:xfrm>
                <a:off x="6967732" y="3972396"/>
                <a:ext cx="493200" cy="172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3F8D1FBA-B1AE-F1D6-BD0F-99004285AD6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958732" y="3963756"/>
                  <a:ext cx="510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E1B663D-8DBE-EE6E-C33E-23CA401C5158}"/>
                    </a:ext>
                  </a:extLst>
                </p14:cNvPr>
                <p14:cNvContentPartPr/>
                <p14:nvPr/>
              </p14:nvContentPartPr>
              <p14:xfrm>
                <a:off x="7489012" y="3964836"/>
                <a:ext cx="296640" cy="216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E1B663D-8DBE-EE6E-C33E-23CA401C515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480012" y="3955836"/>
                  <a:ext cx="314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CB91A6E-7673-2528-48B0-79E4F68ADAA1}"/>
                    </a:ext>
                  </a:extLst>
                </p14:cNvPr>
                <p14:cNvContentPartPr/>
                <p14:nvPr/>
              </p14:nvContentPartPr>
              <p14:xfrm>
                <a:off x="7837852" y="3984276"/>
                <a:ext cx="169920" cy="1512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CB91A6E-7673-2528-48B0-79E4F68ADAA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829212" y="3975636"/>
                  <a:ext cx="1875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04DD991-3195-F3E2-5F42-5C94AE6AE0DF}"/>
                    </a:ext>
                  </a:extLst>
                </p14:cNvPr>
                <p14:cNvContentPartPr/>
                <p14:nvPr/>
              </p14:nvContentPartPr>
              <p14:xfrm>
                <a:off x="7867372" y="3950796"/>
                <a:ext cx="155520" cy="2109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04DD991-3195-F3E2-5F42-5C94AE6AE0D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858732" y="3942156"/>
                  <a:ext cx="173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A9AC2F5-383E-8D6C-4278-4B1FC02F8A70}"/>
                    </a:ext>
                  </a:extLst>
                </p14:cNvPr>
                <p14:cNvContentPartPr/>
                <p14:nvPr/>
              </p14:nvContentPartPr>
              <p14:xfrm>
                <a:off x="8096332" y="3974556"/>
                <a:ext cx="71280" cy="1717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A9AC2F5-383E-8D6C-4278-4B1FC02F8A7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087692" y="3965916"/>
                  <a:ext cx="889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7D2E4C3-72C3-6FF0-384A-721DF2720ADF}"/>
                    </a:ext>
                  </a:extLst>
                </p14:cNvPr>
                <p14:cNvContentPartPr/>
                <p14:nvPr/>
              </p14:nvContentPartPr>
              <p14:xfrm>
                <a:off x="8089492" y="3843156"/>
                <a:ext cx="10440" cy="489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7D2E4C3-72C3-6FF0-384A-721DF2720AD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080492" y="3834516"/>
                  <a:ext cx="280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99B6A1A-6402-1E90-946E-325259A2F036}"/>
                    </a:ext>
                  </a:extLst>
                </p14:cNvPr>
                <p14:cNvContentPartPr/>
                <p14:nvPr/>
              </p14:nvContentPartPr>
              <p14:xfrm>
                <a:off x="8262292" y="3781596"/>
                <a:ext cx="157320" cy="4244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99B6A1A-6402-1E90-946E-325259A2F03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53292" y="3772596"/>
                  <a:ext cx="1749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BAEF88-CB78-E562-A05F-24D475F4EF63}"/>
                    </a:ext>
                  </a:extLst>
                </p14:cNvPr>
                <p14:cNvContentPartPr/>
                <p14:nvPr/>
              </p14:nvContentPartPr>
              <p14:xfrm>
                <a:off x="8602852" y="3707796"/>
                <a:ext cx="183600" cy="8485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BAEF88-CB78-E562-A05F-24D475F4EF6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593852" y="3698796"/>
                  <a:ext cx="201240" cy="86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2DA16D11-13AF-CF39-92A3-8DBD338724D1}"/>
              </a:ext>
            </a:extLst>
          </p:cNvPr>
          <p:cNvGrpSpPr/>
          <p:nvPr/>
        </p:nvGrpSpPr>
        <p:grpSpPr>
          <a:xfrm>
            <a:off x="5276812" y="4942596"/>
            <a:ext cx="1336680" cy="284040"/>
            <a:chOff x="5276812" y="4942596"/>
            <a:chExt cx="1336680" cy="28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CC453C8-DEA7-218B-1F00-E3C062220415}"/>
                    </a:ext>
                  </a:extLst>
                </p14:cNvPr>
                <p14:cNvContentPartPr/>
                <p14:nvPr/>
              </p14:nvContentPartPr>
              <p14:xfrm>
                <a:off x="5276812" y="5007036"/>
                <a:ext cx="531720" cy="2167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CC453C8-DEA7-218B-1F00-E3C06222041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267812" y="4998036"/>
                  <a:ext cx="549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2ADC7F6-3AEF-ECDD-3CF2-AC681E305922}"/>
                    </a:ext>
                  </a:extLst>
                </p14:cNvPr>
                <p14:cNvContentPartPr/>
                <p14:nvPr/>
              </p14:nvContentPartPr>
              <p14:xfrm>
                <a:off x="5894572" y="4970316"/>
                <a:ext cx="328680" cy="2329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2ADC7F6-3AEF-ECDD-3CF2-AC681E30592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885932" y="4961676"/>
                  <a:ext cx="3463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0E41FCA-F534-78C2-8D54-A6C2DB76212A}"/>
                    </a:ext>
                  </a:extLst>
                </p14:cNvPr>
                <p14:cNvContentPartPr/>
                <p14:nvPr/>
              </p14:nvContentPartPr>
              <p14:xfrm>
                <a:off x="6352852" y="4983276"/>
                <a:ext cx="113400" cy="203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0E41FCA-F534-78C2-8D54-A6C2DB76212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344212" y="4974636"/>
                  <a:ext cx="1310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23D53DE-CAAB-136C-7757-A5E59358B9DE}"/>
                    </a:ext>
                  </a:extLst>
                </p14:cNvPr>
                <p14:cNvContentPartPr/>
                <p14:nvPr/>
              </p14:nvContentPartPr>
              <p14:xfrm>
                <a:off x="6294892" y="4942596"/>
                <a:ext cx="171000" cy="2671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23D53DE-CAAB-136C-7757-A5E59358B9D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285892" y="4933596"/>
                  <a:ext cx="1886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3475956-F3C0-711F-57E6-3A81DE3E26AE}"/>
                    </a:ext>
                  </a:extLst>
                </p14:cNvPr>
                <p14:cNvContentPartPr/>
                <p14:nvPr/>
              </p14:nvContentPartPr>
              <p14:xfrm>
                <a:off x="6566332" y="4988316"/>
                <a:ext cx="47160" cy="2383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3475956-F3C0-711F-57E6-3A81DE3E26A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557332" y="4979676"/>
                  <a:ext cx="64800" cy="25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78919DF1-E303-553B-8699-7354ED75E13C}"/>
                  </a:ext>
                </a:extLst>
              </p14:cNvPr>
              <p14:cNvContentPartPr/>
              <p14:nvPr/>
            </p14:nvContentPartPr>
            <p14:xfrm>
              <a:off x="6556612" y="4676196"/>
              <a:ext cx="24840" cy="680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78919DF1-E303-553B-8699-7354ED75E13C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547972" y="4667556"/>
                <a:ext cx="42480" cy="8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486190E-F7F0-A555-170E-1BF0CCE0C6A6}"/>
              </a:ext>
            </a:extLst>
          </p:cNvPr>
          <p:cNvGrpSpPr/>
          <p:nvPr/>
        </p:nvGrpSpPr>
        <p:grpSpPr>
          <a:xfrm>
            <a:off x="6864412" y="4667916"/>
            <a:ext cx="1978200" cy="479880"/>
            <a:chOff x="6864412" y="4667916"/>
            <a:chExt cx="1978200" cy="47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FB722AC-B1D9-CF30-6AF8-8FD88AAD87E7}"/>
                    </a:ext>
                  </a:extLst>
                </p14:cNvPr>
                <p14:cNvContentPartPr/>
                <p14:nvPr/>
              </p14:nvContentPartPr>
              <p14:xfrm>
                <a:off x="6864412" y="4943676"/>
                <a:ext cx="307080" cy="6948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FB722AC-B1D9-CF30-6AF8-8FD88AAD87E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855772" y="4935036"/>
                  <a:ext cx="324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E3DE546-36A8-F691-516F-762D991C986A}"/>
                    </a:ext>
                  </a:extLst>
                </p14:cNvPr>
                <p14:cNvContentPartPr/>
                <p14:nvPr/>
              </p14:nvContentPartPr>
              <p14:xfrm>
                <a:off x="6905812" y="5114676"/>
                <a:ext cx="295920" cy="331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E3DE546-36A8-F691-516F-762D991C986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896812" y="5106036"/>
                  <a:ext cx="313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6C7D3F1-4C93-6E9D-C14A-994B0D986856}"/>
                    </a:ext>
                  </a:extLst>
                </p14:cNvPr>
                <p14:cNvContentPartPr/>
                <p14:nvPr/>
              </p14:nvContentPartPr>
              <p14:xfrm>
                <a:off x="7348972" y="4842876"/>
                <a:ext cx="300960" cy="2664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6C7D3F1-4C93-6E9D-C14A-994B0D98685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339972" y="4833876"/>
                  <a:ext cx="3186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E6C799C-54BE-17A6-0A5C-1FBED35704E5}"/>
                    </a:ext>
                  </a:extLst>
                </p14:cNvPr>
                <p14:cNvContentPartPr/>
                <p14:nvPr/>
              </p14:nvContentPartPr>
              <p14:xfrm>
                <a:off x="7648492" y="4959516"/>
                <a:ext cx="250200" cy="166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E6C799C-54BE-17A6-0A5C-1FBED35704E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639492" y="4950516"/>
                  <a:ext cx="2678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8D1DB52-BAFB-E6AB-A203-A8F33E2FE1F9}"/>
                    </a:ext>
                  </a:extLst>
                </p14:cNvPr>
                <p14:cNvContentPartPr/>
                <p14:nvPr/>
              </p14:nvContentPartPr>
              <p14:xfrm>
                <a:off x="7896532" y="4920636"/>
                <a:ext cx="291240" cy="191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8D1DB52-BAFB-E6AB-A203-A8F33E2FE1F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887532" y="4911996"/>
                  <a:ext cx="308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E9E1D5F-4864-5279-E2A7-6B1C67C689C3}"/>
                    </a:ext>
                  </a:extLst>
                </p14:cNvPr>
                <p14:cNvContentPartPr/>
                <p14:nvPr/>
              </p14:nvContentPartPr>
              <p14:xfrm>
                <a:off x="8279212" y="4686636"/>
                <a:ext cx="209880" cy="4561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E9E1D5F-4864-5279-E2A7-6B1C67C689C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270572" y="4677636"/>
                  <a:ext cx="2275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4A7266F-1015-9E6C-7BD0-840BA1DB747C}"/>
                    </a:ext>
                  </a:extLst>
                </p14:cNvPr>
                <p14:cNvContentPartPr/>
                <p14:nvPr/>
              </p14:nvContentPartPr>
              <p14:xfrm>
                <a:off x="8526892" y="4825956"/>
                <a:ext cx="51120" cy="1821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4A7266F-1015-9E6C-7BD0-840BA1DB747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518252" y="4816956"/>
                  <a:ext cx="687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E464EA06-A070-49FB-1324-A0A11B400A88}"/>
                    </a:ext>
                  </a:extLst>
                </p14:cNvPr>
                <p14:cNvContentPartPr/>
                <p14:nvPr/>
              </p14:nvContentPartPr>
              <p14:xfrm>
                <a:off x="8511052" y="4679796"/>
                <a:ext cx="36360" cy="39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E464EA06-A070-49FB-1324-A0A11B400A8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502412" y="4670796"/>
                  <a:ext cx="54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F7A3B78-90C9-E19C-96AC-287200740B40}"/>
                    </a:ext>
                  </a:extLst>
                </p14:cNvPr>
                <p14:cNvContentPartPr/>
                <p14:nvPr/>
              </p14:nvContentPartPr>
              <p14:xfrm>
                <a:off x="8585212" y="4667916"/>
                <a:ext cx="257400" cy="4752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F7A3B78-90C9-E19C-96AC-287200740B4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576572" y="4659276"/>
                  <a:ext cx="275040" cy="49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067B80F4-8B9A-AE94-4733-B2FD1A012187}"/>
                  </a:ext>
                </a:extLst>
              </p14:cNvPr>
              <p14:cNvContentPartPr/>
              <p14:nvPr/>
            </p14:nvContentPartPr>
            <p14:xfrm>
              <a:off x="9086692" y="4776636"/>
              <a:ext cx="31680" cy="561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067B80F4-8B9A-AE94-4733-B2FD1A01218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9078052" y="4767636"/>
                <a:ext cx="493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009CEC72-8700-0B76-D5A2-EF41F51321EA}"/>
                  </a:ext>
                </a:extLst>
              </p14:cNvPr>
              <p14:cNvContentPartPr/>
              <p14:nvPr/>
            </p14:nvContentPartPr>
            <p14:xfrm>
              <a:off x="9085972" y="5032956"/>
              <a:ext cx="99720" cy="1778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009CEC72-8700-0B76-D5A2-EF41F51321EA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9076972" y="5023956"/>
                <a:ext cx="1173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D51C69E-B693-8D60-9152-499E7B729EB2}"/>
                  </a:ext>
                </a:extLst>
              </p14:cNvPr>
              <p14:cNvContentPartPr/>
              <p14:nvPr/>
            </p14:nvContentPartPr>
            <p14:xfrm>
              <a:off x="4420372" y="5518956"/>
              <a:ext cx="371880" cy="72720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D51C69E-B693-8D60-9152-499E7B729EB2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4411732" y="5509956"/>
                <a:ext cx="389520" cy="74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0" name="Group 189">
            <a:extLst>
              <a:ext uri="{FF2B5EF4-FFF2-40B4-BE49-F238E27FC236}">
                <a16:creationId xmlns:a16="http://schemas.microsoft.com/office/drawing/2014/main" id="{6B7ADE1D-1E1F-D3B4-67C3-504531F9E437}"/>
              </a:ext>
            </a:extLst>
          </p:cNvPr>
          <p:cNvGrpSpPr/>
          <p:nvPr/>
        </p:nvGrpSpPr>
        <p:grpSpPr>
          <a:xfrm>
            <a:off x="3345052" y="6204396"/>
            <a:ext cx="488160" cy="553320"/>
            <a:chOff x="3345052" y="6204396"/>
            <a:chExt cx="488160" cy="55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3D84FC0-7471-030F-20D1-7DE3DDBFFBE1}"/>
                    </a:ext>
                  </a:extLst>
                </p14:cNvPr>
                <p14:cNvContentPartPr/>
                <p14:nvPr/>
              </p14:nvContentPartPr>
              <p14:xfrm>
                <a:off x="3345052" y="6204396"/>
                <a:ext cx="307800" cy="5533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3D84FC0-7471-030F-20D1-7DE3DDBFFBE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336412" y="6195396"/>
                  <a:ext cx="325440" cy="57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B545193-7BFF-FE4C-70F2-3F5B49CB2F57}"/>
                    </a:ext>
                  </a:extLst>
                </p14:cNvPr>
                <p14:cNvContentPartPr/>
                <p14:nvPr/>
              </p14:nvContentPartPr>
              <p14:xfrm>
                <a:off x="3751132" y="6355956"/>
                <a:ext cx="26280" cy="201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B545193-7BFF-FE4C-70F2-3F5B49CB2F5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742132" y="6347316"/>
                  <a:ext cx="43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83ADB50-4962-2973-67DC-3AE2344105B2}"/>
                    </a:ext>
                  </a:extLst>
                </p14:cNvPr>
                <p14:cNvContentPartPr/>
                <p14:nvPr/>
              </p14:nvContentPartPr>
              <p14:xfrm>
                <a:off x="3727012" y="6585276"/>
                <a:ext cx="106200" cy="770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83ADB50-4962-2973-67DC-3AE2344105B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718372" y="6576276"/>
                  <a:ext cx="123840" cy="94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9296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09640-0213-8921-1DBD-FB0B16AD0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88F7152-9337-F292-31B8-DDE404540E22}"/>
              </a:ext>
            </a:extLst>
          </p:cNvPr>
          <p:cNvGrpSpPr/>
          <p:nvPr/>
        </p:nvGrpSpPr>
        <p:grpSpPr>
          <a:xfrm>
            <a:off x="177772" y="89796"/>
            <a:ext cx="10076400" cy="815040"/>
            <a:chOff x="177772" y="89796"/>
            <a:chExt cx="10076400" cy="81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8D23549-58A4-8615-3C4E-6A51AED11F13}"/>
                    </a:ext>
                  </a:extLst>
                </p14:cNvPr>
                <p14:cNvContentPartPr/>
                <p14:nvPr/>
              </p14:nvContentPartPr>
              <p14:xfrm>
                <a:off x="177772" y="154956"/>
                <a:ext cx="39240" cy="2865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8D23549-58A4-8615-3C4E-6A51AED11F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9132" y="146316"/>
                  <a:ext cx="568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32D0F7C-3232-78D6-F595-C494E152D7F5}"/>
                    </a:ext>
                  </a:extLst>
                </p14:cNvPr>
                <p14:cNvContentPartPr/>
                <p14:nvPr/>
              </p14:nvContentPartPr>
              <p14:xfrm>
                <a:off x="299092" y="89796"/>
                <a:ext cx="62280" cy="324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32D0F7C-3232-78D6-F595-C494E152D7F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0092" y="81156"/>
                  <a:ext cx="799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2A48612-05FA-9865-B62B-6EE6B2C6D5BF}"/>
                    </a:ext>
                  </a:extLst>
                </p14:cNvPr>
                <p14:cNvContentPartPr/>
                <p14:nvPr/>
              </p14:nvContentPartPr>
              <p14:xfrm>
                <a:off x="208012" y="308316"/>
                <a:ext cx="176400" cy="57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2A48612-05FA-9865-B62B-6EE6B2C6D5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9372" y="299316"/>
                  <a:ext cx="1940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059C93-5458-8ABF-0E11-2C15CCC6B330}"/>
                    </a:ext>
                  </a:extLst>
                </p14:cNvPr>
                <p14:cNvContentPartPr/>
                <p14:nvPr/>
              </p14:nvContentPartPr>
              <p14:xfrm>
                <a:off x="454612" y="360516"/>
                <a:ext cx="4680" cy="9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059C93-5458-8ABF-0E11-2C15CCC6B3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5972" y="351876"/>
                  <a:ext cx="22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1C3ED8-FEDD-384E-E716-9D638F1C2D4B}"/>
                    </a:ext>
                  </a:extLst>
                </p14:cNvPr>
                <p14:cNvContentPartPr/>
                <p14:nvPr/>
              </p14:nvContentPartPr>
              <p14:xfrm>
                <a:off x="507892" y="162156"/>
                <a:ext cx="197640" cy="285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1C3ED8-FEDD-384E-E716-9D638F1C2D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8892" y="153516"/>
                  <a:ext cx="2152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E7F887-B7F0-4A27-288A-16EAC0DFEDCB}"/>
                    </a:ext>
                  </a:extLst>
                </p14:cNvPr>
                <p14:cNvContentPartPr/>
                <p14:nvPr/>
              </p14:nvContentPartPr>
              <p14:xfrm>
                <a:off x="278572" y="539436"/>
                <a:ext cx="345600" cy="86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E7F887-B7F0-4A27-288A-16EAC0DFED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9572" y="530436"/>
                  <a:ext cx="363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141736-3282-C773-809F-4C141422A4B6}"/>
                    </a:ext>
                  </a:extLst>
                </p14:cNvPr>
                <p14:cNvContentPartPr/>
                <p14:nvPr/>
              </p14:nvContentPartPr>
              <p14:xfrm>
                <a:off x="287932" y="647076"/>
                <a:ext cx="347760" cy="93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141736-3282-C773-809F-4C141422A4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8932" y="638076"/>
                  <a:ext cx="365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779EAB-7E34-66ED-A50C-D5CBCEE9AECB}"/>
                    </a:ext>
                  </a:extLst>
                </p14:cNvPr>
                <p14:cNvContentPartPr/>
                <p14:nvPr/>
              </p14:nvContentPartPr>
              <p14:xfrm>
                <a:off x="910012" y="185196"/>
                <a:ext cx="247680" cy="218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779EAB-7E34-66ED-A50C-D5CBCEE9AEC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01372" y="176196"/>
                  <a:ext cx="265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B641D5-32E4-C848-6E9B-E9CF88451126}"/>
                    </a:ext>
                  </a:extLst>
                </p14:cNvPr>
                <p14:cNvContentPartPr/>
                <p14:nvPr/>
              </p14:nvContentPartPr>
              <p14:xfrm>
                <a:off x="1250932" y="184836"/>
                <a:ext cx="122760" cy="244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B641D5-32E4-C848-6E9B-E9CF8845112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42292" y="176196"/>
                  <a:ext cx="1404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43AFDB-5898-F1B1-ABC9-F66C272CF2C8}"/>
                    </a:ext>
                  </a:extLst>
                </p14:cNvPr>
                <p14:cNvContentPartPr/>
                <p14:nvPr/>
              </p14:nvContentPartPr>
              <p14:xfrm>
                <a:off x="1242652" y="289956"/>
                <a:ext cx="137520" cy="42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43AFDB-5898-F1B1-ABC9-F66C272CF2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34012" y="280956"/>
                  <a:ext cx="155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62F4590-E116-80D6-C226-F9828BFB02A5}"/>
                    </a:ext>
                  </a:extLst>
                </p14:cNvPr>
                <p14:cNvContentPartPr/>
                <p14:nvPr/>
              </p14:nvContentPartPr>
              <p14:xfrm>
                <a:off x="1451452" y="172236"/>
                <a:ext cx="176040" cy="238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62F4590-E116-80D6-C226-F9828BFB02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42452" y="163596"/>
                  <a:ext cx="1936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4A5FF24-1485-0DB8-1A67-BF58B7B709F9}"/>
                    </a:ext>
                  </a:extLst>
                </p14:cNvPr>
                <p14:cNvContentPartPr/>
                <p14:nvPr/>
              </p14:nvContentPartPr>
              <p14:xfrm>
                <a:off x="1835212" y="159636"/>
                <a:ext cx="67680" cy="299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4A5FF24-1485-0DB8-1A67-BF58B7B709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26572" y="150636"/>
                  <a:ext cx="853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91C26F-24E8-FE2C-C159-1678BFFF8B1E}"/>
                    </a:ext>
                  </a:extLst>
                </p14:cNvPr>
                <p14:cNvContentPartPr/>
                <p14:nvPr/>
              </p14:nvContentPartPr>
              <p14:xfrm>
                <a:off x="1808572" y="284196"/>
                <a:ext cx="303840" cy="164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91C26F-24E8-FE2C-C159-1678BFFF8B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99572" y="275556"/>
                  <a:ext cx="3214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332AB6-473A-B33E-D0E7-8D62D9EC7371}"/>
                    </a:ext>
                  </a:extLst>
                </p14:cNvPr>
                <p14:cNvContentPartPr/>
                <p14:nvPr/>
              </p14:nvContentPartPr>
              <p14:xfrm>
                <a:off x="2311492" y="177276"/>
                <a:ext cx="237960" cy="418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332AB6-473A-B33E-D0E7-8D62D9EC73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02492" y="168636"/>
                  <a:ext cx="25560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7A97768-9E3B-722B-EE96-AC80DD412B5E}"/>
                    </a:ext>
                  </a:extLst>
                </p14:cNvPr>
                <p14:cNvContentPartPr/>
                <p14:nvPr/>
              </p14:nvContentPartPr>
              <p14:xfrm>
                <a:off x="2528572" y="190596"/>
                <a:ext cx="225360" cy="270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7A97768-9E3B-722B-EE96-AC80DD412B5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19932" y="181956"/>
                  <a:ext cx="2430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7C794A-04F6-9DEB-BE25-9D0A8AC2036E}"/>
                    </a:ext>
                  </a:extLst>
                </p14:cNvPr>
                <p14:cNvContentPartPr/>
                <p14:nvPr/>
              </p14:nvContentPartPr>
              <p14:xfrm>
                <a:off x="2778052" y="134436"/>
                <a:ext cx="207720" cy="323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7C794A-04F6-9DEB-BE25-9D0A8AC2036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69052" y="125436"/>
                  <a:ext cx="2253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DAE7AC7-405F-DF14-07BE-A9441534E910}"/>
                    </a:ext>
                  </a:extLst>
                </p14:cNvPr>
                <p14:cNvContentPartPr/>
                <p14:nvPr/>
              </p14:nvContentPartPr>
              <p14:xfrm>
                <a:off x="3014932" y="146316"/>
                <a:ext cx="419760" cy="312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DAE7AC7-405F-DF14-07BE-A9441534E91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06292" y="137676"/>
                  <a:ext cx="4374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4BF7CAF-1D2B-CE25-74C0-5E2A9BAEB151}"/>
                    </a:ext>
                  </a:extLst>
                </p14:cNvPr>
                <p14:cNvContentPartPr/>
                <p14:nvPr/>
              </p14:nvContentPartPr>
              <p14:xfrm>
                <a:off x="3390412" y="288156"/>
                <a:ext cx="52560" cy="42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4BF7CAF-1D2B-CE25-74C0-5E2A9BAEB15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81412" y="279516"/>
                  <a:ext cx="702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C4DC8B9-7C4A-DCEC-739D-A63DBF0E490F}"/>
                    </a:ext>
                  </a:extLst>
                </p14:cNvPr>
                <p14:cNvContentPartPr/>
                <p14:nvPr/>
              </p14:nvContentPartPr>
              <p14:xfrm>
                <a:off x="3750052" y="147036"/>
                <a:ext cx="107640" cy="3409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C4DC8B9-7C4A-DCEC-739D-A63DBF0E490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741412" y="138396"/>
                  <a:ext cx="12528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11B9DF-D41A-37F4-103E-0A7F305BAEEB}"/>
                    </a:ext>
                  </a:extLst>
                </p14:cNvPr>
                <p14:cNvContentPartPr/>
                <p14:nvPr/>
              </p14:nvContentPartPr>
              <p14:xfrm>
                <a:off x="3756532" y="215796"/>
                <a:ext cx="588240" cy="253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11B9DF-D41A-37F4-103E-0A7F305BAE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47532" y="207156"/>
                  <a:ext cx="6058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4BDC7A3-C483-2AD5-FF21-8E5F135BFB7E}"/>
                    </a:ext>
                  </a:extLst>
                </p14:cNvPr>
                <p14:cNvContentPartPr/>
                <p14:nvPr/>
              </p14:nvContentPartPr>
              <p14:xfrm>
                <a:off x="4467532" y="248916"/>
                <a:ext cx="555480" cy="20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4BDC7A3-C483-2AD5-FF21-8E5F135BFB7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58532" y="239916"/>
                  <a:ext cx="573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381969-428A-6829-E7B7-6D686025C27B}"/>
                    </a:ext>
                  </a:extLst>
                </p14:cNvPr>
                <p14:cNvContentPartPr/>
                <p14:nvPr/>
              </p14:nvContentPartPr>
              <p14:xfrm>
                <a:off x="4983772" y="220836"/>
                <a:ext cx="34920" cy="302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381969-428A-6829-E7B7-6D686025C2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75132" y="212196"/>
                  <a:ext cx="52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5D7694-441A-B301-2E8E-E4C47D5DCB8B}"/>
                    </a:ext>
                  </a:extLst>
                </p14:cNvPr>
                <p14:cNvContentPartPr/>
                <p14:nvPr/>
              </p14:nvContentPartPr>
              <p14:xfrm>
                <a:off x="5074492" y="351516"/>
                <a:ext cx="122040" cy="124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5D7694-441A-B301-2E8E-E4C47D5DCB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65492" y="342876"/>
                  <a:ext cx="139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DA1732C-4CA2-8027-0CA9-AF76387657F1}"/>
                    </a:ext>
                  </a:extLst>
                </p14:cNvPr>
                <p14:cNvContentPartPr/>
                <p14:nvPr/>
              </p14:nvContentPartPr>
              <p14:xfrm>
                <a:off x="5229652" y="329196"/>
                <a:ext cx="46440" cy="158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DA1732C-4CA2-8027-0CA9-AF76387657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21012" y="320196"/>
                  <a:ext cx="64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DAEB26-6EE7-CABA-72EE-C3EF1705FF0D}"/>
                    </a:ext>
                  </a:extLst>
                </p14:cNvPr>
                <p14:cNvContentPartPr/>
                <p14:nvPr/>
              </p14:nvContentPartPr>
              <p14:xfrm>
                <a:off x="5192572" y="224796"/>
                <a:ext cx="28800" cy="49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DAEB26-6EE7-CABA-72EE-C3EF1705FF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83932" y="215796"/>
                  <a:ext cx="46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9397BC-35A2-238C-6DD8-80D47795332A}"/>
                    </a:ext>
                  </a:extLst>
                </p14:cNvPr>
                <p14:cNvContentPartPr/>
                <p14:nvPr/>
              </p14:nvContentPartPr>
              <p14:xfrm>
                <a:off x="5342332" y="366996"/>
                <a:ext cx="513360" cy="140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9397BC-35A2-238C-6DD8-80D47795332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33332" y="357996"/>
                  <a:ext cx="531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5C48CD-06C6-CFD1-0AD4-630FE17AEAE4}"/>
                    </a:ext>
                  </a:extLst>
                </p14:cNvPr>
                <p14:cNvContentPartPr/>
                <p14:nvPr/>
              </p14:nvContentPartPr>
              <p14:xfrm>
                <a:off x="5893132" y="368436"/>
                <a:ext cx="288360" cy="137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5C48CD-06C6-CFD1-0AD4-630FE17AEA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84492" y="359796"/>
                  <a:ext cx="306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EEE0E01-1790-2EB5-1121-0EF7F363748B}"/>
                    </a:ext>
                  </a:extLst>
                </p14:cNvPr>
                <p14:cNvContentPartPr/>
                <p14:nvPr/>
              </p14:nvContentPartPr>
              <p14:xfrm>
                <a:off x="6387052" y="357276"/>
                <a:ext cx="275760" cy="153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EEE0E01-1790-2EB5-1121-0EF7F363748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78412" y="348276"/>
                  <a:ext cx="2934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01D6DF-B434-B89D-7D4A-5452A7C2A78C}"/>
                    </a:ext>
                  </a:extLst>
                </p14:cNvPr>
                <p14:cNvContentPartPr/>
                <p14:nvPr/>
              </p14:nvContentPartPr>
              <p14:xfrm>
                <a:off x="6715012" y="267996"/>
                <a:ext cx="720360" cy="263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01D6DF-B434-B89D-7D4A-5452A7C2A78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706012" y="259356"/>
                  <a:ext cx="738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39A48D9-3AB5-1FA5-D8F4-13E7342C1AC5}"/>
                    </a:ext>
                  </a:extLst>
                </p14:cNvPr>
                <p14:cNvContentPartPr/>
                <p14:nvPr/>
              </p14:nvContentPartPr>
              <p14:xfrm>
                <a:off x="7639492" y="243156"/>
                <a:ext cx="386280" cy="460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39A48D9-3AB5-1FA5-D8F4-13E7342C1A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630492" y="234156"/>
                  <a:ext cx="4039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9CB521C-0075-FCEF-0D53-FB4AA3E7048F}"/>
                    </a:ext>
                  </a:extLst>
                </p14:cNvPr>
                <p14:cNvContentPartPr/>
                <p14:nvPr/>
              </p14:nvContentPartPr>
              <p14:xfrm>
                <a:off x="8303332" y="348996"/>
                <a:ext cx="188640" cy="206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9CB521C-0075-FCEF-0D53-FB4AA3E704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94332" y="339996"/>
                  <a:ext cx="2062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4528B3-3E0A-C706-7F4F-A3FB2CC92A16}"/>
                    </a:ext>
                  </a:extLst>
                </p14:cNvPr>
                <p14:cNvContentPartPr/>
                <p14:nvPr/>
              </p14:nvContentPartPr>
              <p14:xfrm>
                <a:off x="8517172" y="409116"/>
                <a:ext cx="332280" cy="144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4528B3-3E0A-C706-7F4F-A3FB2CC92A1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08532" y="400476"/>
                  <a:ext cx="349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3D81AE2-8BF4-3AE6-C81C-DB387F9E376F}"/>
                    </a:ext>
                  </a:extLst>
                </p14:cNvPr>
                <p14:cNvContentPartPr/>
                <p14:nvPr/>
              </p14:nvContentPartPr>
              <p14:xfrm>
                <a:off x="9087772" y="361596"/>
                <a:ext cx="259200" cy="176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3D81AE2-8BF4-3AE6-C81C-DB387F9E376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78772" y="352596"/>
                  <a:ext cx="276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3EC7CDB-5397-E3B9-2258-A6817BA2AC77}"/>
                    </a:ext>
                  </a:extLst>
                </p14:cNvPr>
                <p14:cNvContentPartPr/>
                <p14:nvPr/>
              </p14:nvContentPartPr>
              <p14:xfrm>
                <a:off x="9356332" y="434676"/>
                <a:ext cx="167040" cy="97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3EC7CDB-5397-E3B9-2258-A6817BA2AC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47692" y="425676"/>
                  <a:ext cx="184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AD53A99-80A7-7A3D-725F-B80AC6C0FB21}"/>
                    </a:ext>
                  </a:extLst>
                </p14:cNvPr>
                <p14:cNvContentPartPr/>
                <p14:nvPr/>
              </p14:nvContentPartPr>
              <p14:xfrm>
                <a:off x="9532732" y="415956"/>
                <a:ext cx="191160" cy="900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AD53A99-80A7-7A3D-725F-B80AC6C0FB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23732" y="407316"/>
                  <a:ext cx="2088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9E4ABC-9483-9659-FD21-E5686C90B589}"/>
                    </a:ext>
                  </a:extLst>
                </p14:cNvPr>
                <p14:cNvContentPartPr/>
                <p14:nvPr/>
              </p14:nvContentPartPr>
              <p14:xfrm>
                <a:off x="9735412" y="386796"/>
                <a:ext cx="518760" cy="518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9E4ABC-9483-9659-FD21-E5686C90B58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26412" y="377796"/>
                  <a:ext cx="536400" cy="53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3BB1C3-B5F6-270A-F3B8-BCAEBC0C832C}"/>
              </a:ext>
            </a:extLst>
          </p:cNvPr>
          <p:cNvGrpSpPr/>
          <p:nvPr/>
        </p:nvGrpSpPr>
        <p:grpSpPr>
          <a:xfrm>
            <a:off x="1120612" y="731676"/>
            <a:ext cx="926280" cy="264960"/>
            <a:chOff x="1120612" y="731676"/>
            <a:chExt cx="926280" cy="26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EC087CB-652C-0335-BD71-03A922574FC0}"/>
                    </a:ext>
                  </a:extLst>
                </p14:cNvPr>
                <p14:cNvContentPartPr/>
                <p14:nvPr/>
              </p14:nvContentPartPr>
              <p14:xfrm>
                <a:off x="1120612" y="801156"/>
                <a:ext cx="238320" cy="152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EC087CB-652C-0335-BD71-03A922574F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11612" y="792516"/>
                  <a:ext cx="255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2186F91-9F1D-3574-999C-22893C189A56}"/>
                    </a:ext>
                  </a:extLst>
                </p14:cNvPr>
                <p14:cNvContentPartPr/>
                <p14:nvPr/>
              </p14:nvContentPartPr>
              <p14:xfrm>
                <a:off x="1422292" y="823116"/>
                <a:ext cx="254160" cy="145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2186F91-9F1D-3574-999C-22893C189A5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13652" y="814116"/>
                  <a:ext cx="271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00073D-C888-51D4-B591-0569DC036FEF}"/>
                    </a:ext>
                  </a:extLst>
                </p14:cNvPr>
                <p14:cNvContentPartPr/>
                <p14:nvPr/>
              </p14:nvContentPartPr>
              <p14:xfrm>
                <a:off x="1685452" y="731676"/>
                <a:ext cx="361440" cy="264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00073D-C888-51D4-B591-0569DC036FE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76452" y="723036"/>
                  <a:ext cx="379080" cy="28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F5DA61-E065-113C-7268-3FB249AA6854}"/>
              </a:ext>
            </a:extLst>
          </p:cNvPr>
          <p:cNvGrpSpPr/>
          <p:nvPr/>
        </p:nvGrpSpPr>
        <p:grpSpPr>
          <a:xfrm>
            <a:off x="2451892" y="746076"/>
            <a:ext cx="846000" cy="461880"/>
            <a:chOff x="2451892" y="746076"/>
            <a:chExt cx="846000" cy="46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CE5C30C-FA05-DEF1-C1D9-D6E792532DAF}"/>
                    </a:ext>
                  </a:extLst>
                </p14:cNvPr>
                <p14:cNvContentPartPr/>
                <p14:nvPr/>
              </p14:nvContentPartPr>
              <p14:xfrm>
                <a:off x="2451892" y="835716"/>
                <a:ext cx="37080" cy="372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CE5C30C-FA05-DEF1-C1D9-D6E792532D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442892" y="827076"/>
                  <a:ext cx="547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6D4D0DC-2824-EFC6-DB27-9D450EBB80AA}"/>
                    </a:ext>
                  </a:extLst>
                </p14:cNvPr>
                <p14:cNvContentPartPr/>
                <p14:nvPr/>
              </p14:nvContentPartPr>
              <p14:xfrm>
                <a:off x="2457652" y="810156"/>
                <a:ext cx="120240" cy="173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6D4D0DC-2824-EFC6-DB27-9D450EBB80A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448652" y="801516"/>
                  <a:ext cx="137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1EBDADA-9601-88F1-1DB7-75EDB0C9C43F}"/>
                    </a:ext>
                  </a:extLst>
                </p14:cNvPr>
                <p14:cNvContentPartPr/>
                <p14:nvPr/>
              </p14:nvContentPartPr>
              <p14:xfrm>
                <a:off x="2612812" y="850116"/>
                <a:ext cx="206280" cy="120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1EBDADA-9601-88F1-1DB7-75EDB0C9C4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03812" y="841476"/>
                  <a:ext cx="223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59E11EE-9461-1463-920B-F28ED36F3C25}"/>
                    </a:ext>
                  </a:extLst>
                </p14:cNvPr>
                <p14:cNvContentPartPr/>
                <p14:nvPr/>
              </p14:nvContentPartPr>
              <p14:xfrm>
                <a:off x="2871292" y="855876"/>
                <a:ext cx="53280" cy="141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59E11EE-9461-1463-920B-F28ED36F3C2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62292" y="846876"/>
                  <a:ext cx="709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749AFAB-F1FB-2C4C-7482-FD5F52C23AB4}"/>
                    </a:ext>
                  </a:extLst>
                </p14:cNvPr>
                <p14:cNvContentPartPr/>
                <p14:nvPr/>
              </p14:nvContentPartPr>
              <p14:xfrm>
                <a:off x="2874172" y="746076"/>
                <a:ext cx="5040" cy="2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749AFAB-F1FB-2C4C-7482-FD5F52C23AB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65532" y="737436"/>
                  <a:ext cx="22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FBE95D4-3548-27D5-3E44-4BF479C6C09F}"/>
                    </a:ext>
                  </a:extLst>
                </p14:cNvPr>
                <p14:cNvContentPartPr/>
                <p14:nvPr/>
              </p14:nvContentPartPr>
              <p14:xfrm>
                <a:off x="2947252" y="878196"/>
                <a:ext cx="144000" cy="159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FBE95D4-3548-27D5-3E44-4BF479C6C0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38612" y="869556"/>
                  <a:ext cx="161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D981BD5-D3D9-CDCF-B136-A7876307B3DA}"/>
                    </a:ext>
                  </a:extLst>
                </p14:cNvPr>
                <p14:cNvContentPartPr/>
                <p14:nvPr/>
              </p14:nvContentPartPr>
              <p14:xfrm>
                <a:off x="3177292" y="747156"/>
                <a:ext cx="68040" cy="289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D981BD5-D3D9-CDCF-B136-A7876307B3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68292" y="738516"/>
                  <a:ext cx="856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7D4601F-C078-B097-6426-251754949545}"/>
                    </a:ext>
                  </a:extLst>
                </p14:cNvPr>
                <p14:cNvContentPartPr/>
                <p14:nvPr/>
              </p14:nvContentPartPr>
              <p14:xfrm>
                <a:off x="3227332" y="888276"/>
                <a:ext cx="70560" cy="464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7D4601F-C078-B097-6426-25175494954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218692" y="879276"/>
                  <a:ext cx="8820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9B13F65-4C1C-9883-27F0-4411665DF229}"/>
              </a:ext>
            </a:extLst>
          </p:cNvPr>
          <p:cNvGrpSpPr/>
          <p:nvPr/>
        </p:nvGrpSpPr>
        <p:grpSpPr>
          <a:xfrm>
            <a:off x="3710452" y="676956"/>
            <a:ext cx="417600" cy="452520"/>
            <a:chOff x="3710452" y="676956"/>
            <a:chExt cx="417600" cy="45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E76811C-B952-1250-2836-E30F85002A87}"/>
                    </a:ext>
                  </a:extLst>
                </p14:cNvPr>
                <p14:cNvContentPartPr/>
                <p14:nvPr/>
              </p14:nvContentPartPr>
              <p14:xfrm>
                <a:off x="3734212" y="840396"/>
                <a:ext cx="45360" cy="188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E76811C-B952-1250-2836-E30F85002A8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725572" y="831756"/>
                  <a:ext cx="63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C95600-2EFC-710F-443E-038A79A853D2}"/>
                    </a:ext>
                  </a:extLst>
                </p14:cNvPr>
                <p14:cNvContentPartPr/>
                <p14:nvPr/>
              </p14:nvContentPartPr>
              <p14:xfrm>
                <a:off x="3710452" y="733116"/>
                <a:ext cx="29880" cy="57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C95600-2EFC-710F-443E-038A79A853D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01452" y="724116"/>
                  <a:ext cx="475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16392CF-59C9-26E8-C1B4-E4B86CD6C193}"/>
                    </a:ext>
                  </a:extLst>
                </p14:cNvPr>
                <p14:cNvContentPartPr/>
                <p14:nvPr/>
              </p14:nvContentPartPr>
              <p14:xfrm>
                <a:off x="3831412" y="676956"/>
                <a:ext cx="146160" cy="452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16392CF-59C9-26E8-C1B4-E4B86CD6C19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22772" y="667956"/>
                  <a:ext cx="1638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5E7A7AD-A28B-382C-856E-F94B7349801D}"/>
                    </a:ext>
                  </a:extLst>
                </p14:cNvPr>
                <p14:cNvContentPartPr/>
                <p14:nvPr/>
              </p14:nvContentPartPr>
              <p14:xfrm>
                <a:off x="3872452" y="869916"/>
                <a:ext cx="146880" cy="759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5E7A7AD-A28B-382C-856E-F94B734980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63452" y="860916"/>
                  <a:ext cx="164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B82E705-C033-C748-594E-4E8631C10EB8}"/>
                    </a:ext>
                  </a:extLst>
                </p14:cNvPr>
                <p14:cNvContentPartPr/>
                <p14:nvPr/>
              </p14:nvContentPartPr>
              <p14:xfrm>
                <a:off x="4107892" y="1026156"/>
                <a:ext cx="20160" cy="27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B82E705-C033-C748-594E-4E8631C10EB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99252" y="1017516"/>
                  <a:ext cx="3780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C711589-62DE-BC29-93A9-CAB5D668DE7E}"/>
              </a:ext>
            </a:extLst>
          </p:cNvPr>
          <p:cNvGrpSpPr/>
          <p:nvPr/>
        </p:nvGrpSpPr>
        <p:grpSpPr>
          <a:xfrm>
            <a:off x="310612" y="1342596"/>
            <a:ext cx="496800" cy="919440"/>
            <a:chOff x="310612" y="1342596"/>
            <a:chExt cx="496800" cy="91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9ECA437-4A97-E1C7-C7EA-675F27F3F0E4}"/>
                    </a:ext>
                  </a:extLst>
                </p14:cNvPr>
                <p14:cNvContentPartPr/>
                <p14:nvPr/>
              </p14:nvContentPartPr>
              <p14:xfrm>
                <a:off x="418612" y="1531236"/>
                <a:ext cx="234720" cy="57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9ECA437-4A97-E1C7-C7EA-675F27F3F0E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09612" y="1522236"/>
                  <a:ext cx="252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F8312DA-5620-A873-2192-84C285CFE941}"/>
                    </a:ext>
                  </a:extLst>
                </p14:cNvPr>
                <p14:cNvContentPartPr/>
                <p14:nvPr/>
              </p14:nvContentPartPr>
              <p14:xfrm>
                <a:off x="507532" y="1656516"/>
                <a:ext cx="150120" cy="133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F8312DA-5620-A873-2192-84C285CFE94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98532" y="1647516"/>
                  <a:ext cx="167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B7CE7D9-1E2D-C92F-3DA5-459A8ABFE4C3}"/>
                    </a:ext>
                  </a:extLst>
                </p14:cNvPr>
                <p14:cNvContentPartPr/>
                <p14:nvPr/>
              </p14:nvContentPartPr>
              <p14:xfrm>
                <a:off x="310612" y="1342596"/>
                <a:ext cx="496800" cy="919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B7CE7D9-1E2D-C92F-3DA5-459A8ABFE4C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1612" y="1333596"/>
                  <a:ext cx="514440" cy="93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181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9C8A-B095-7E76-F10F-E485B93F8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2EAFD28-2A35-374B-EFDD-7DEDD8B21C1F}"/>
              </a:ext>
            </a:extLst>
          </p:cNvPr>
          <p:cNvGrpSpPr/>
          <p:nvPr/>
        </p:nvGrpSpPr>
        <p:grpSpPr>
          <a:xfrm>
            <a:off x="167692" y="243156"/>
            <a:ext cx="411840" cy="599760"/>
            <a:chOff x="167692" y="243156"/>
            <a:chExt cx="411840" cy="59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2C8775E-69CE-98BD-61BD-D8EF2B0212CE}"/>
                    </a:ext>
                  </a:extLst>
                </p14:cNvPr>
                <p14:cNvContentPartPr/>
                <p14:nvPr/>
              </p14:nvContentPartPr>
              <p14:xfrm>
                <a:off x="167692" y="243156"/>
                <a:ext cx="316440" cy="352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2C8775E-69CE-98BD-61BD-D8EF2B0212C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692" y="234156"/>
                  <a:ext cx="3340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74F1811-DA90-DF25-5EBF-3251F75C5126}"/>
                    </a:ext>
                  </a:extLst>
                </p14:cNvPr>
                <p14:cNvContentPartPr/>
                <p14:nvPr/>
              </p14:nvContentPartPr>
              <p14:xfrm>
                <a:off x="579172" y="474276"/>
                <a:ext cx="360" cy="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74F1811-DA90-DF25-5EBF-3251F75C51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0172" y="4652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C6D7FFF-F7EF-B15F-A824-BFD40BEE6F91}"/>
                    </a:ext>
                  </a:extLst>
                </p14:cNvPr>
                <p14:cNvContentPartPr/>
                <p14:nvPr/>
              </p14:nvContentPartPr>
              <p14:xfrm>
                <a:off x="191092" y="676236"/>
                <a:ext cx="348480" cy="100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C6D7FFF-F7EF-B15F-A824-BFD40BEE6F9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2092" y="667236"/>
                  <a:ext cx="366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7A634C5-EF09-304E-DD79-EC3D744B59AD}"/>
                    </a:ext>
                  </a:extLst>
                </p14:cNvPr>
                <p14:cNvContentPartPr/>
                <p14:nvPr/>
              </p14:nvContentPartPr>
              <p14:xfrm>
                <a:off x="241492" y="752916"/>
                <a:ext cx="327600" cy="90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7A634C5-EF09-304E-DD79-EC3D744B59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2492" y="743916"/>
                  <a:ext cx="34524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1041E5-87C3-B1A6-880F-82A376AD1900}"/>
              </a:ext>
            </a:extLst>
          </p:cNvPr>
          <p:cNvGrpSpPr/>
          <p:nvPr/>
        </p:nvGrpSpPr>
        <p:grpSpPr>
          <a:xfrm>
            <a:off x="926932" y="305436"/>
            <a:ext cx="1496160" cy="355320"/>
            <a:chOff x="926932" y="305436"/>
            <a:chExt cx="149616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9FD729-1B84-9020-C521-4AC7841E6008}"/>
                    </a:ext>
                  </a:extLst>
                </p14:cNvPr>
                <p14:cNvContentPartPr/>
                <p14:nvPr/>
              </p14:nvContentPartPr>
              <p14:xfrm>
                <a:off x="926932" y="305436"/>
                <a:ext cx="323640" cy="346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9FD729-1B84-9020-C521-4AC7841E60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7932" y="296796"/>
                  <a:ext cx="3412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BBDEB2-5CB0-4E44-D91D-87F4B1AE92B0}"/>
                    </a:ext>
                  </a:extLst>
                </p14:cNvPr>
                <p14:cNvContentPartPr/>
                <p14:nvPr/>
              </p14:nvContentPartPr>
              <p14:xfrm>
                <a:off x="1297372" y="530436"/>
                <a:ext cx="171000" cy="114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BBDEB2-5CB0-4E44-D91D-87F4B1AE92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88732" y="521436"/>
                  <a:ext cx="1886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363EF0-0C65-D542-0451-5DC813DD1AF1}"/>
                    </a:ext>
                  </a:extLst>
                </p14:cNvPr>
                <p14:cNvContentPartPr/>
                <p14:nvPr/>
              </p14:nvContentPartPr>
              <p14:xfrm>
                <a:off x="1514452" y="537996"/>
                <a:ext cx="125640" cy="91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363EF0-0C65-D542-0451-5DC813DD1AF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05812" y="528996"/>
                  <a:ext cx="143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E61CF83-25AC-6183-618D-5CB15A752A01}"/>
                    </a:ext>
                  </a:extLst>
                </p14:cNvPr>
                <p14:cNvContentPartPr/>
                <p14:nvPr/>
              </p14:nvContentPartPr>
              <p14:xfrm>
                <a:off x="1681132" y="507396"/>
                <a:ext cx="510840" cy="153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E61CF83-25AC-6183-618D-5CB15A752A0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72492" y="498756"/>
                  <a:ext cx="528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5C306A-BE08-9CAF-8916-CBE6D3BA3D49}"/>
                    </a:ext>
                  </a:extLst>
                </p14:cNvPr>
                <p14:cNvContentPartPr/>
                <p14:nvPr/>
              </p14:nvContentPartPr>
              <p14:xfrm>
                <a:off x="2174332" y="374556"/>
                <a:ext cx="248760" cy="28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5C306A-BE08-9CAF-8916-CBE6D3BA3D4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5332" y="365556"/>
                  <a:ext cx="26640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67C35B-396F-3165-51DC-943204E3A1E6}"/>
              </a:ext>
            </a:extLst>
          </p:cNvPr>
          <p:cNvGrpSpPr/>
          <p:nvPr/>
        </p:nvGrpSpPr>
        <p:grpSpPr>
          <a:xfrm>
            <a:off x="2781652" y="317676"/>
            <a:ext cx="2489040" cy="357120"/>
            <a:chOff x="2781652" y="317676"/>
            <a:chExt cx="2489040" cy="35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43305F-BB7C-4862-7106-0063397E7E44}"/>
                    </a:ext>
                  </a:extLst>
                </p14:cNvPr>
                <p14:cNvContentPartPr/>
                <p14:nvPr/>
              </p14:nvContentPartPr>
              <p14:xfrm>
                <a:off x="2794252" y="328836"/>
                <a:ext cx="50040" cy="300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43305F-BB7C-4862-7106-0063397E7E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85612" y="319836"/>
                  <a:ext cx="676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3FF56CF-C67E-1DDD-85B2-5EF466B65E19}"/>
                    </a:ext>
                  </a:extLst>
                </p14:cNvPr>
                <p14:cNvContentPartPr/>
                <p14:nvPr/>
              </p14:nvContentPartPr>
              <p14:xfrm>
                <a:off x="2781652" y="348276"/>
                <a:ext cx="253080" cy="918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3FF56CF-C67E-1DDD-85B2-5EF466B65E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72652" y="339636"/>
                  <a:ext cx="270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628ED4-4902-06B4-BAE2-79403354BE5F}"/>
                    </a:ext>
                  </a:extLst>
                </p14:cNvPr>
                <p14:cNvContentPartPr/>
                <p14:nvPr/>
              </p14:nvContentPartPr>
              <p14:xfrm>
                <a:off x="2986132" y="317676"/>
                <a:ext cx="229320" cy="289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628ED4-4902-06B4-BAE2-79403354BE5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77492" y="308676"/>
                  <a:ext cx="24696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35FB75D-80DB-AA5A-12D7-629B836F0E29}"/>
                    </a:ext>
                  </a:extLst>
                </p14:cNvPr>
                <p14:cNvContentPartPr/>
                <p14:nvPr/>
              </p14:nvContentPartPr>
              <p14:xfrm>
                <a:off x="3311572" y="458076"/>
                <a:ext cx="208080" cy="137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35FB75D-80DB-AA5A-12D7-629B836F0E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02572" y="449076"/>
                  <a:ext cx="225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F69CDD-6D7E-07AE-2AFE-678D4C0B6964}"/>
                    </a:ext>
                  </a:extLst>
                </p14:cNvPr>
                <p14:cNvContentPartPr/>
                <p14:nvPr/>
              </p14:nvContentPartPr>
              <p14:xfrm>
                <a:off x="3610372" y="462036"/>
                <a:ext cx="138240" cy="151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F69CDD-6D7E-07AE-2AFE-678D4C0B696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01732" y="453036"/>
                  <a:ext cx="155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CBF12C-9732-787F-D666-7488AFEA228B}"/>
                    </a:ext>
                  </a:extLst>
                </p14:cNvPr>
                <p14:cNvContentPartPr/>
                <p14:nvPr/>
              </p14:nvContentPartPr>
              <p14:xfrm>
                <a:off x="3579412" y="448356"/>
                <a:ext cx="186840" cy="180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CBF12C-9732-787F-D666-7488AFEA22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70772" y="439356"/>
                  <a:ext cx="204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FC7BA2-702E-F66D-6301-294437496E2D}"/>
                    </a:ext>
                  </a:extLst>
                </p14:cNvPr>
                <p14:cNvContentPartPr/>
                <p14:nvPr/>
              </p14:nvContentPartPr>
              <p14:xfrm>
                <a:off x="3855532" y="491196"/>
                <a:ext cx="50760" cy="122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FC7BA2-702E-F66D-6301-294437496E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46892" y="482196"/>
                  <a:ext cx="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8C13CB8-C223-5EC6-FB4D-79EABF4C59F5}"/>
                    </a:ext>
                  </a:extLst>
                </p14:cNvPr>
                <p14:cNvContentPartPr/>
                <p14:nvPr/>
              </p14:nvContentPartPr>
              <p14:xfrm>
                <a:off x="3891892" y="335676"/>
                <a:ext cx="16200" cy="55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8C13CB8-C223-5EC6-FB4D-79EABF4C59F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82892" y="327036"/>
                  <a:ext cx="33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7F5BEBD-08EE-7D3F-A9EC-1D8E001F85AC}"/>
                    </a:ext>
                  </a:extLst>
                </p14:cNvPr>
                <p14:cNvContentPartPr/>
                <p14:nvPr/>
              </p14:nvContentPartPr>
              <p14:xfrm>
                <a:off x="3995932" y="428556"/>
                <a:ext cx="416160" cy="150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7F5BEBD-08EE-7D3F-A9EC-1D8E001F85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87292" y="419556"/>
                  <a:ext cx="4338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598ECB-77A2-AE22-8CB6-781526138080}"/>
                    </a:ext>
                  </a:extLst>
                </p14:cNvPr>
                <p14:cNvContentPartPr/>
                <p14:nvPr/>
              </p14:nvContentPartPr>
              <p14:xfrm>
                <a:off x="4466092" y="446556"/>
                <a:ext cx="194040" cy="156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598ECB-77A2-AE22-8CB6-78152613808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57092" y="437916"/>
                  <a:ext cx="2116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F45D12-634D-156A-6F3A-76C060DB4789}"/>
                    </a:ext>
                  </a:extLst>
                </p14:cNvPr>
                <p14:cNvContentPartPr/>
                <p14:nvPr/>
              </p14:nvContentPartPr>
              <p14:xfrm>
                <a:off x="4753012" y="475356"/>
                <a:ext cx="304560" cy="142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F45D12-634D-156A-6F3A-76C060DB478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44372" y="466356"/>
                  <a:ext cx="322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E9982B0-506F-FBD8-8FFD-5F48F8994DC9}"/>
                    </a:ext>
                  </a:extLst>
                </p14:cNvPr>
                <p14:cNvContentPartPr/>
                <p14:nvPr/>
              </p14:nvContentPartPr>
              <p14:xfrm>
                <a:off x="5220292" y="413436"/>
                <a:ext cx="32760" cy="48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E9982B0-506F-FBD8-8FFD-5F48F8994DC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11292" y="404796"/>
                  <a:ext cx="504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554BA9A-8182-979D-6629-282C18026EFA}"/>
                    </a:ext>
                  </a:extLst>
                </p14:cNvPr>
                <p14:cNvContentPartPr/>
                <p14:nvPr/>
              </p14:nvContentPartPr>
              <p14:xfrm>
                <a:off x="5222812" y="615396"/>
                <a:ext cx="47880" cy="59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554BA9A-8182-979D-6629-282C18026E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14172" y="606396"/>
                  <a:ext cx="6552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DE1FD7B-1C82-9BCF-FE54-0BC445E93252}"/>
                  </a:ext>
                </a:extLst>
              </p14:cNvPr>
              <p14:cNvContentPartPr/>
              <p14:nvPr/>
            </p14:nvContentPartPr>
            <p14:xfrm>
              <a:off x="1328332" y="761196"/>
              <a:ext cx="3830040" cy="961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DE1FD7B-1C82-9BCF-FE54-0BC445E9325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319692" y="-1641804"/>
                <a:ext cx="3847680" cy="480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2BA7F11F-13BB-DA42-C44E-7E1625318504}"/>
              </a:ext>
            </a:extLst>
          </p:cNvPr>
          <p:cNvGrpSpPr/>
          <p:nvPr/>
        </p:nvGrpSpPr>
        <p:grpSpPr>
          <a:xfrm>
            <a:off x="1489252" y="1747596"/>
            <a:ext cx="578880" cy="503640"/>
            <a:chOff x="1489252" y="1747596"/>
            <a:chExt cx="578880" cy="50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B61E92-B5E2-B68A-92DC-83EF74D493C4}"/>
                    </a:ext>
                  </a:extLst>
                </p14:cNvPr>
                <p14:cNvContentPartPr/>
                <p14:nvPr/>
              </p14:nvContentPartPr>
              <p14:xfrm>
                <a:off x="1589332" y="1938396"/>
                <a:ext cx="28440" cy="223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B61E92-B5E2-B68A-92DC-83EF74D493C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80692" y="1929756"/>
                  <a:ext cx="460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0FFAA9-E412-822E-DBFA-04104620B42D}"/>
                    </a:ext>
                  </a:extLst>
                </p14:cNvPr>
                <p14:cNvContentPartPr/>
                <p14:nvPr/>
              </p14:nvContentPartPr>
              <p14:xfrm>
                <a:off x="1489252" y="1770636"/>
                <a:ext cx="6840" cy="36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0FFAA9-E412-822E-DBFA-04104620B4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80612" y="1761636"/>
                  <a:ext cx="24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85687F-E9DE-EEB5-D40B-2B5D9CD63B65}"/>
                    </a:ext>
                  </a:extLst>
                </p14:cNvPr>
                <p14:cNvContentPartPr/>
                <p14:nvPr/>
              </p14:nvContentPartPr>
              <p14:xfrm>
                <a:off x="1742332" y="1747596"/>
                <a:ext cx="325800" cy="503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85687F-E9DE-EEB5-D40B-2B5D9CD63B6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33692" y="1738956"/>
                  <a:ext cx="343440" cy="52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EF11CDC-5EA3-EE2B-0421-B2BB2E8604CB}"/>
              </a:ext>
            </a:extLst>
          </p:cNvPr>
          <p:cNvGrpSpPr/>
          <p:nvPr/>
        </p:nvGrpSpPr>
        <p:grpSpPr>
          <a:xfrm>
            <a:off x="948172" y="1172676"/>
            <a:ext cx="2708640" cy="465840"/>
            <a:chOff x="948172" y="1172676"/>
            <a:chExt cx="2708640" cy="46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883147-59C5-25AF-AA53-BD69B94A3451}"/>
                    </a:ext>
                  </a:extLst>
                </p14:cNvPr>
                <p14:cNvContentPartPr/>
                <p14:nvPr/>
              </p14:nvContentPartPr>
              <p14:xfrm>
                <a:off x="1652332" y="1225596"/>
                <a:ext cx="444240" cy="286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883147-59C5-25AF-AA53-BD69B94A345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643692" y="1216596"/>
                  <a:ext cx="4618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F52567-0D84-AED4-B573-62A81262EE1F}"/>
                    </a:ext>
                  </a:extLst>
                </p14:cNvPr>
                <p14:cNvContentPartPr/>
                <p14:nvPr/>
              </p14:nvContentPartPr>
              <p14:xfrm>
                <a:off x="2132932" y="1356996"/>
                <a:ext cx="173160" cy="164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F52567-0D84-AED4-B573-62A81262EE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124292" y="1348356"/>
                  <a:ext cx="1908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54EC016-C38E-5272-4C65-6C00234D64B9}"/>
                    </a:ext>
                  </a:extLst>
                </p14:cNvPr>
                <p14:cNvContentPartPr/>
                <p14:nvPr/>
              </p14:nvContentPartPr>
              <p14:xfrm>
                <a:off x="1002892" y="1372116"/>
                <a:ext cx="43920" cy="242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54EC016-C38E-5272-4C65-6C00234D64B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3892" y="1363116"/>
                  <a:ext cx="615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4EEBDA0-6C1B-3C7A-AC7A-F9821FBC37D7}"/>
                    </a:ext>
                  </a:extLst>
                </p14:cNvPr>
                <p14:cNvContentPartPr/>
                <p14:nvPr/>
              </p14:nvContentPartPr>
              <p14:xfrm>
                <a:off x="948172" y="1278876"/>
                <a:ext cx="28800" cy="30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4EEBDA0-6C1B-3C7A-AC7A-F9821FBC37D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9172" y="1269876"/>
                  <a:ext cx="464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B00D45F-E704-F8DB-0835-37F0E59A05D3}"/>
                    </a:ext>
                  </a:extLst>
                </p14:cNvPr>
                <p14:cNvContentPartPr/>
                <p14:nvPr/>
              </p14:nvContentPartPr>
              <p14:xfrm>
                <a:off x="1092532" y="1403796"/>
                <a:ext cx="228600" cy="234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B00D45F-E704-F8DB-0835-37F0E59A05D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3892" y="1395156"/>
                  <a:ext cx="246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F453F00-B231-11D5-4B8C-279BABE4471C}"/>
                    </a:ext>
                  </a:extLst>
                </p14:cNvPr>
                <p14:cNvContentPartPr/>
                <p14:nvPr/>
              </p14:nvContentPartPr>
              <p14:xfrm>
                <a:off x="1241932" y="1488036"/>
                <a:ext cx="255960" cy="95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F453F00-B231-11D5-4B8C-279BABE4471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32932" y="1479396"/>
                  <a:ext cx="273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36296E2-6DCC-788C-71E7-D50B43381DBA}"/>
                    </a:ext>
                  </a:extLst>
                </p14:cNvPr>
                <p14:cNvContentPartPr/>
                <p14:nvPr/>
              </p14:nvContentPartPr>
              <p14:xfrm>
                <a:off x="2384572" y="1252956"/>
                <a:ext cx="136800" cy="210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36296E2-6DCC-788C-71E7-D50B43381DB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375932" y="1244316"/>
                  <a:ext cx="154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9DA9CBC-560A-3521-3F88-355AC6E4C8BE}"/>
                    </a:ext>
                  </a:extLst>
                </p14:cNvPr>
                <p14:cNvContentPartPr/>
                <p14:nvPr/>
              </p14:nvContentPartPr>
              <p14:xfrm>
                <a:off x="2494372" y="1297236"/>
                <a:ext cx="184680" cy="183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9DA9CBC-560A-3521-3F88-355AC6E4C8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485732" y="1288236"/>
                  <a:ext cx="202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05CBAD6-9C7E-1E50-8408-1F55866E3E1E}"/>
                    </a:ext>
                  </a:extLst>
                </p14:cNvPr>
                <p14:cNvContentPartPr/>
                <p14:nvPr/>
              </p14:nvContentPartPr>
              <p14:xfrm>
                <a:off x="2694172" y="1326396"/>
                <a:ext cx="176400" cy="180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05CBAD6-9C7E-1E50-8408-1F55866E3E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685532" y="1317756"/>
                  <a:ext cx="194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DCB4D9C-B881-64F2-42DF-3C80A5A80EE7}"/>
                    </a:ext>
                  </a:extLst>
                </p14:cNvPr>
                <p14:cNvContentPartPr/>
                <p14:nvPr/>
              </p14:nvContentPartPr>
              <p14:xfrm>
                <a:off x="2874172" y="1351236"/>
                <a:ext cx="195120" cy="158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DCB4D9C-B881-64F2-42DF-3C80A5A80EE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65532" y="1342236"/>
                  <a:ext cx="212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8EA2606-A987-DCB5-16AB-606782F2FF1B}"/>
                    </a:ext>
                  </a:extLst>
                </p14:cNvPr>
                <p14:cNvContentPartPr/>
                <p14:nvPr/>
              </p14:nvContentPartPr>
              <p14:xfrm>
                <a:off x="3180892" y="1297596"/>
                <a:ext cx="47160" cy="168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8EA2606-A987-DCB5-16AB-606782F2FF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71892" y="1288956"/>
                  <a:ext cx="64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E25FAE0-2ED4-B6FE-2D17-FE9109C01DBD}"/>
                    </a:ext>
                  </a:extLst>
                </p14:cNvPr>
                <p14:cNvContentPartPr/>
                <p14:nvPr/>
              </p14:nvContentPartPr>
              <p14:xfrm>
                <a:off x="3134812" y="1172676"/>
                <a:ext cx="39960" cy="22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E25FAE0-2ED4-B6FE-2D17-FE9109C01DB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25812" y="1164036"/>
                  <a:ext cx="57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8C377B1-C38E-8B78-AA24-562CEEF5044C}"/>
                    </a:ext>
                  </a:extLst>
                </p14:cNvPr>
                <p14:cNvContentPartPr/>
                <p14:nvPr/>
              </p14:nvContentPartPr>
              <p14:xfrm>
                <a:off x="3401572" y="1293996"/>
                <a:ext cx="181080" cy="46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8C377B1-C38E-8B78-AA24-562CEEF5044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92572" y="1285356"/>
                  <a:ext cx="198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72950F9-44EC-E9C1-6BCD-D34F93AE7781}"/>
                    </a:ext>
                  </a:extLst>
                </p14:cNvPr>
                <p14:cNvContentPartPr/>
                <p14:nvPr/>
              </p14:nvContentPartPr>
              <p14:xfrm>
                <a:off x="3453052" y="1373916"/>
                <a:ext cx="203760" cy="48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72950F9-44EC-E9C1-6BCD-D34F93AE778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44052" y="1365276"/>
                  <a:ext cx="22140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DB31C3D-C999-B7D6-5A16-64543D18450D}"/>
              </a:ext>
            </a:extLst>
          </p:cNvPr>
          <p:cNvGrpSpPr/>
          <p:nvPr/>
        </p:nvGrpSpPr>
        <p:grpSpPr>
          <a:xfrm>
            <a:off x="3903412" y="1129476"/>
            <a:ext cx="1981080" cy="424080"/>
            <a:chOff x="3903412" y="1129476"/>
            <a:chExt cx="1981080" cy="4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24E2FB8-BF45-A54B-044B-0CC45E617341}"/>
                    </a:ext>
                  </a:extLst>
                </p14:cNvPr>
                <p14:cNvContentPartPr/>
                <p14:nvPr/>
              </p14:nvContentPartPr>
              <p14:xfrm>
                <a:off x="3986212" y="1186356"/>
                <a:ext cx="30240" cy="219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24E2FB8-BF45-A54B-044B-0CC45E61734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77572" y="1177716"/>
                  <a:ext cx="47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2604322-4003-3301-0ED0-07EB7E46FD85}"/>
                    </a:ext>
                  </a:extLst>
                </p14:cNvPr>
                <p14:cNvContentPartPr/>
                <p14:nvPr/>
              </p14:nvContentPartPr>
              <p14:xfrm>
                <a:off x="3941932" y="1183116"/>
                <a:ext cx="257760" cy="1368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2604322-4003-3301-0ED0-07EB7E46FD8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33292" y="1174476"/>
                  <a:ext cx="275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F7EC4E-4D99-24F9-1D6A-23D57F577F16}"/>
                    </a:ext>
                  </a:extLst>
                </p14:cNvPr>
                <p14:cNvContentPartPr/>
                <p14:nvPr/>
              </p14:nvContentPartPr>
              <p14:xfrm>
                <a:off x="4195012" y="1172676"/>
                <a:ext cx="17280" cy="1472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F7EC4E-4D99-24F9-1D6A-23D57F577F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86012" y="1163676"/>
                  <a:ext cx="34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16EE689-8633-94A7-E043-9ECBADFF4D97}"/>
                    </a:ext>
                  </a:extLst>
                </p14:cNvPr>
                <p14:cNvContentPartPr/>
                <p14:nvPr/>
              </p14:nvContentPartPr>
              <p14:xfrm>
                <a:off x="4167292" y="1225236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16EE689-8633-94A7-E043-9ECBADFF4D9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58652" y="121659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9FE2C7D-FEA5-7BB2-F64E-BF1B8215DA55}"/>
                    </a:ext>
                  </a:extLst>
                </p14:cNvPr>
                <p14:cNvContentPartPr/>
                <p14:nvPr/>
              </p14:nvContentPartPr>
              <p14:xfrm>
                <a:off x="4023292" y="1167636"/>
                <a:ext cx="34920" cy="2588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9FE2C7D-FEA5-7BB2-F64E-BF1B8215DA5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014652" y="1158996"/>
                  <a:ext cx="52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78AC402-8CA7-664D-AB96-BF94CDC98736}"/>
                    </a:ext>
                  </a:extLst>
                </p14:cNvPr>
                <p14:cNvContentPartPr/>
                <p14:nvPr/>
              </p14:nvContentPartPr>
              <p14:xfrm>
                <a:off x="3903412" y="1129476"/>
                <a:ext cx="228240" cy="107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78AC402-8CA7-664D-AB96-BF94CDC9873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894772" y="1120836"/>
                  <a:ext cx="245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0F616BA-6D1B-AAD6-E8ED-11BCF4A3DF27}"/>
                    </a:ext>
                  </a:extLst>
                </p14:cNvPr>
                <p14:cNvContentPartPr/>
                <p14:nvPr/>
              </p14:nvContentPartPr>
              <p14:xfrm>
                <a:off x="3931852" y="1435836"/>
                <a:ext cx="162720" cy="34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0F616BA-6D1B-AAD6-E8ED-11BCF4A3DF2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922852" y="1427196"/>
                  <a:ext cx="180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1E40C5-FE67-8A3B-4FBC-71A8766803E3}"/>
                    </a:ext>
                  </a:extLst>
                </p14:cNvPr>
                <p14:cNvContentPartPr/>
                <p14:nvPr/>
              </p14:nvContentPartPr>
              <p14:xfrm>
                <a:off x="4226692" y="1173036"/>
                <a:ext cx="54720" cy="269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1E40C5-FE67-8A3B-4FBC-71A8766803E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218052" y="1164396"/>
                  <a:ext cx="72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D791281-B6B6-754F-4DCB-5F27EE738BB7}"/>
                    </a:ext>
                  </a:extLst>
                </p14:cNvPr>
                <p14:cNvContentPartPr/>
                <p14:nvPr/>
              </p14:nvContentPartPr>
              <p14:xfrm>
                <a:off x="4195012" y="1193196"/>
                <a:ext cx="225000" cy="127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D791281-B6B6-754F-4DCB-5F27EE738BB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186372" y="1184556"/>
                  <a:ext cx="2426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14D5AEF-F4F4-B682-CBAF-06431B26784A}"/>
                    </a:ext>
                  </a:extLst>
                </p14:cNvPr>
                <p14:cNvContentPartPr/>
                <p14:nvPr/>
              </p14:nvContentPartPr>
              <p14:xfrm>
                <a:off x="4442692" y="1177356"/>
                <a:ext cx="10800" cy="201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14D5AEF-F4F4-B682-CBAF-06431B26784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434052" y="1168716"/>
                  <a:ext cx="28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B65C53A-5BD2-694C-867E-A6E1B56849E1}"/>
                    </a:ext>
                  </a:extLst>
                </p14:cNvPr>
                <p14:cNvContentPartPr/>
                <p14:nvPr/>
              </p14:nvContentPartPr>
              <p14:xfrm>
                <a:off x="4649332" y="1154676"/>
                <a:ext cx="33120" cy="251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B65C53A-5BD2-694C-867E-A6E1B56849E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40692" y="1145676"/>
                  <a:ext cx="50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66A9DCE-F785-83C9-8EE1-B8798EF0393B}"/>
                    </a:ext>
                  </a:extLst>
                </p14:cNvPr>
                <p14:cNvContentPartPr/>
                <p14:nvPr/>
              </p14:nvContentPartPr>
              <p14:xfrm>
                <a:off x="4536292" y="1171956"/>
                <a:ext cx="209880" cy="59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66A9DCE-F785-83C9-8EE1-B8798EF0393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527652" y="1162956"/>
                  <a:ext cx="227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6783BF1-0D5E-B7C1-FD84-C13FEE453F51}"/>
                    </a:ext>
                  </a:extLst>
                </p14:cNvPr>
                <p14:cNvContentPartPr/>
                <p14:nvPr/>
              </p14:nvContentPartPr>
              <p14:xfrm>
                <a:off x="4793692" y="1279236"/>
                <a:ext cx="112680" cy="313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6783BF1-0D5E-B7C1-FD84-C13FEE453F5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785052" y="1270236"/>
                  <a:ext cx="130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DB9C8C-D4C9-B587-B47D-C2973F8466E4}"/>
                    </a:ext>
                  </a:extLst>
                </p14:cNvPr>
                <p14:cNvContentPartPr/>
                <p14:nvPr/>
              </p14:nvContentPartPr>
              <p14:xfrm>
                <a:off x="5027332" y="1166916"/>
                <a:ext cx="22320" cy="2235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DB9C8C-D4C9-B587-B47D-C2973F8466E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018692" y="1158276"/>
                  <a:ext cx="39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05756F7-B2FF-B99E-24B2-9AB5AF060046}"/>
                    </a:ext>
                  </a:extLst>
                </p14:cNvPr>
                <p14:cNvContentPartPr/>
                <p14:nvPr/>
              </p14:nvContentPartPr>
              <p14:xfrm>
                <a:off x="4989532" y="1194996"/>
                <a:ext cx="146880" cy="87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05756F7-B2FF-B99E-24B2-9AB5AF06004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980532" y="1185996"/>
                  <a:ext cx="164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3ED9641-DB9F-378D-D66F-9928C3DE4E53}"/>
                    </a:ext>
                  </a:extLst>
                </p14:cNvPr>
                <p14:cNvContentPartPr/>
                <p14:nvPr/>
              </p14:nvContentPartPr>
              <p14:xfrm>
                <a:off x="5113012" y="1185996"/>
                <a:ext cx="99720" cy="1602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3ED9641-DB9F-378D-D66F-9928C3DE4E5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104012" y="1177356"/>
                  <a:ext cx="117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6754823-EB35-0AEE-DCC7-A44F54665C71}"/>
                    </a:ext>
                  </a:extLst>
                </p14:cNvPr>
                <p14:cNvContentPartPr/>
                <p14:nvPr/>
              </p14:nvContentPartPr>
              <p14:xfrm>
                <a:off x="5203372" y="1178436"/>
                <a:ext cx="42120" cy="195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6754823-EB35-0AEE-DCC7-A44F54665C7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94732" y="1169436"/>
                  <a:ext cx="597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E1919CD-205D-C077-C93C-2FC8CA3DA6B6}"/>
                    </a:ext>
                  </a:extLst>
                </p14:cNvPr>
                <p14:cNvContentPartPr/>
                <p14:nvPr/>
              </p14:nvContentPartPr>
              <p14:xfrm>
                <a:off x="5330812" y="1182756"/>
                <a:ext cx="40320" cy="204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E1919CD-205D-C077-C93C-2FC8CA3DA6B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321812" y="1173756"/>
                  <a:ext cx="57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AED495D-ED6D-76C9-8A37-F3D004D1042A}"/>
                    </a:ext>
                  </a:extLst>
                </p14:cNvPr>
                <p14:cNvContentPartPr/>
                <p14:nvPr/>
              </p14:nvContentPartPr>
              <p14:xfrm>
                <a:off x="5253772" y="1179876"/>
                <a:ext cx="188640" cy="38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AED495D-ED6D-76C9-8A37-F3D004D1042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44772" y="1171236"/>
                  <a:ext cx="2062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1659E26-2F0B-F6D0-FC58-D1CC1AC9FAC2}"/>
                    </a:ext>
                  </a:extLst>
                </p14:cNvPr>
                <p14:cNvContentPartPr/>
                <p14:nvPr/>
              </p14:nvContentPartPr>
              <p14:xfrm>
                <a:off x="5277532" y="1458876"/>
                <a:ext cx="72000" cy="12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1659E26-2F0B-F6D0-FC58-D1CC1AC9FAC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68892" y="1450236"/>
                  <a:ext cx="89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6C2B9F-A13D-7A93-6AE0-B6BD63256D18}"/>
                    </a:ext>
                  </a:extLst>
                </p14:cNvPr>
                <p14:cNvContentPartPr/>
                <p14:nvPr/>
              </p14:nvContentPartPr>
              <p14:xfrm>
                <a:off x="5523412" y="1189956"/>
                <a:ext cx="58680" cy="2466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6C2B9F-A13D-7A93-6AE0-B6BD63256D1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514412" y="1180956"/>
                  <a:ext cx="76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4F70397-CC4A-6E7B-AC35-6DFE95BAFB47}"/>
                    </a:ext>
                  </a:extLst>
                </p14:cNvPr>
                <p14:cNvContentPartPr/>
                <p14:nvPr/>
              </p14:nvContentPartPr>
              <p14:xfrm>
                <a:off x="5481652" y="1211556"/>
                <a:ext cx="149400" cy="142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4F70397-CC4A-6E7B-AC35-6DFE95BAFB4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73012" y="1202916"/>
                  <a:ext cx="1670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12DAEED-3BED-6DC1-E959-690F60F864C4}"/>
                    </a:ext>
                  </a:extLst>
                </p14:cNvPr>
                <p14:cNvContentPartPr/>
                <p14:nvPr/>
              </p14:nvContentPartPr>
              <p14:xfrm>
                <a:off x="5676412" y="1192476"/>
                <a:ext cx="23040" cy="2095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12DAEED-3BED-6DC1-E959-690F60F864C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667412" y="1183836"/>
                  <a:ext cx="40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00AC620-4EDC-B909-67A8-3B252AB3FC7C}"/>
                    </a:ext>
                  </a:extLst>
                </p14:cNvPr>
                <p14:cNvContentPartPr/>
                <p14:nvPr/>
              </p14:nvContentPartPr>
              <p14:xfrm>
                <a:off x="5861452" y="1202916"/>
                <a:ext cx="23040" cy="187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00AC620-4EDC-B909-67A8-3B252AB3FC7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852812" y="1193916"/>
                  <a:ext cx="406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8A8DC01-0F93-9DB2-B5C6-20E9A481AC2E}"/>
                    </a:ext>
                  </a:extLst>
                </p14:cNvPr>
                <p14:cNvContentPartPr/>
                <p14:nvPr/>
              </p14:nvContentPartPr>
              <p14:xfrm>
                <a:off x="5737612" y="1516476"/>
                <a:ext cx="141120" cy="37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8A8DC01-0F93-9DB2-B5C6-20E9A481AC2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728612" y="1507836"/>
                  <a:ext cx="15876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0613BDA-78CA-7303-21B6-1841B4159368}"/>
                  </a:ext>
                </a:extLst>
              </p14:cNvPr>
              <p14:cNvContentPartPr/>
              <p14:nvPr/>
            </p14:nvContentPartPr>
            <p14:xfrm>
              <a:off x="2163172" y="1665876"/>
              <a:ext cx="432360" cy="766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0613BDA-78CA-7303-21B6-1841B4159368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154172" y="1656876"/>
                <a:ext cx="450000" cy="78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E669B07C-AEF1-A3AD-43CC-481458DD4FA6}"/>
              </a:ext>
            </a:extLst>
          </p:cNvPr>
          <p:cNvGrpSpPr/>
          <p:nvPr/>
        </p:nvGrpSpPr>
        <p:grpSpPr>
          <a:xfrm>
            <a:off x="2542612" y="1905636"/>
            <a:ext cx="1322280" cy="421560"/>
            <a:chOff x="2542612" y="1905636"/>
            <a:chExt cx="1322280" cy="42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7CA562-85E6-55A8-0BFE-A83F10F53D1F}"/>
                    </a:ext>
                  </a:extLst>
                </p14:cNvPr>
                <p14:cNvContentPartPr/>
                <p14:nvPr/>
              </p14:nvContentPartPr>
              <p14:xfrm>
                <a:off x="2542612" y="2023716"/>
                <a:ext cx="221760" cy="204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7CA562-85E6-55A8-0BFE-A83F10F53D1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533972" y="2014716"/>
                  <a:ext cx="239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BFD5563-1238-B5E1-EFA7-957FCD465FE1}"/>
                    </a:ext>
                  </a:extLst>
                </p14:cNvPr>
                <p14:cNvContentPartPr/>
                <p14:nvPr/>
              </p14:nvContentPartPr>
              <p14:xfrm>
                <a:off x="2771932" y="2057916"/>
                <a:ext cx="202680" cy="1702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BFD5563-1238-B5E1-EFA7-957FCD465FE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763292" y="2048916"/>
                  <a:ext cx="2203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735DA6C-7585-D641-7FB9-BF6C86DE17DD}"/>
                    </a:ext>
                  </a:extLst>
                </p14:cNvPr>
                <p14:cNvContentPartPr/>
                <p14:nvPr/>
              </p14:nvContentPartPr>
              <p14:xfrm>
                <a:off x="2966692" y="2038116"/>
                <a:ext cx="242280" cy="1836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735DA6C-7585-D641-7FB9-BF6C86DE17D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958052" y="2029116"/>
                  <a:ext cx="2599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5748660-1369-66AF-B15D-A29E683809EC}"/>
                    </a:ext>
                  </a:extLst>
                </p14:cNvPr>
                <p14:cNvContentPartPr/>
                <p14:nvPr/>
              </p14:nvContentPartPr>
              <p14:xfrm>
                <a:off x="3258292" y="1931196"/>
                <a:ext cx="229320" cy="357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5748660-1369-66AF-B15D-A29E683809E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249652" y="1922556"/>
                  <a:ext cx="24696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767D947-634B-D6F9-7B64-BA1FC1E190B1}"/>
                    </a:ext>
                  </a:extLst>
                </p14:cNvPr>
                <p14:cNvContentPartPr/>
                <p14:nvPr/>
              </p14:nvContentPartPr>
              <p14:xfrm>
                <a:off x="3567172" y="2054676"/>
                <a:ext cx="35640" cy="117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767D947-634B-D6F9-7B64-BA1FC1E190B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558532" y="2045676"/>
                  <a:ext cx="53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E5D8DFD-2A75-9588-88C6-B79ED85E4A5F}"/>
                    </a:ext>
                  </a:extLst>
                </p14:cNvPr>
                <p14:cNvContentPartPr/>
                <p14:nvPr/>
              </p14:nvContentPartPr>
              <p14:xfrm>
                <a:off x="3496972" y="1942716"/>
                <a:ext cx="47520" cy="91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E5D8DFD-2A75-9588-88C6-B79ED85E4A5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488332" y="1934076"/>
                  <a:ext cx="65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0B76F11-D94D-6E95-9C5F-5B7E8E5636B0}"/>
                    </a:ext>
                  </a:extLst>
                </p14:cNvPr>
                <p14:cNvContentPartPr/>
                <p14:nvPr/>
              </p14:nvContentPartPr>
              <p14:xfrm>
                <a:off x="3628012" y="1905636"/>
                <a:ext cx="236880" cy="421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0B76F11-D94D-6E95-9C5F-5B7E8E5636B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619012" y="1896996"/>
                  <a:ext cx="254520" cy="43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9AD26C0-9F87-2581-74AB-908E685A5A08}"/>
                  </a:ext>
                </a:extLst>
              </p14:cNvPr>
              <p14:cNvContentPartPr/>
              <p14:nvPr/>
            </p14:nvContentPartPr>
            <p14:xfrm>
              <a:off x="4032292" y="1889076"/>
              <a:ext cx="268560" cy="308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9AD26C0-9F87-2581-74AB-908E685A5A0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023292" y="1880436"/>
                <a:ext cx="28620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9FD1509-B88C-1C75-8283-9D6EE7D760F4}"/>
                  </a:ext>
                </a:extLst>
              </p14:cNvPr>
              <p14:cNvContentPartPr/>
              <p14:nvPr/>
            </p14:nvContentPartPr>
            <p14:xfrm>
              <a:off x="4546732" y="1825716"/>
              <a:ext cx="363600" cy="26640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9FD1509-B88C-1C75-8283-9D6EE7D760F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537732" y="1817076"/>
                <a:ext cx="3812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EAEB8B89-8B5E-C6C0-4312-5A1FEAC1673D}"/>
                  </a:ext>
                </a:extLst>
              </p14:cNvPr>
              <p14:cNvContentPartPr/>
              <p14:nvPr/>
            </p14:nvContentPartPr>
            <p14:xfrm>
              <a:off x="4972252" y="1962516"/>
              <a:ext cx="122760" cy="9468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EAEB8B89-8B5E-C6C0-4312-5A1FEAC1673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963252" y="1953876"/>
                <a:ext cx="1404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E119830-5335-6E6C-17D3-015AA7E95D72}"/>
                  </a:ext>
                </a:extLst>
              </p14:cNvPr>
              <p14:cNvContentPartPr/>
              <p14:nvPr/>
            </p14:nvContentPartPr>
            <p14:xfrm>
              <a:off x="5194372" y="1877196"/>
              <a:ext cx="289440" cy="1861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E119830-5335-6E6C-17D3-015AA7E95D7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5185732" y="1868196"/>
                <a:ext cx="3070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02ADE24-EC00-E1BE-3B27-D18712050F80}"/>
                  </a:ext>
                </a:extLst>
              </p14:cNvPr>
              <p14:cNvContentPartPr/>
              <p14:nvPr/>
            </p14:nvContentPartPr>
            <p14:xfrm>
              <a:off x="5572372" y="1938396"/>
              <a:ext cx="179280" cy="1270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02ADE24-EC00-E1BE-3B27-D18712050F80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563372" y="1929756"/>
                <a:ext cx="1969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9BD8E078-E90B-5926-98C8-A7D2ACBFCE2F}"/>
                  </a:ext>
                </a:extLst>
              </p14:cNvPr>
              <p14:cNvContentPartPr/>
              <p14:nvPr/>
            </p14:nvContentPartPr>
            <p14:xfrm>
              <a:off x="5797732" y="1951356"/>
              <a:ext cx="121680" cy="1260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9BD8E078-E90B-5926-98C8-A7D2ACBFCE2F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789092" y="1942716"/>
                <a:ext cx="1393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0AFA0BF1-DDE1-A72B-269C-04AABE0B149B}"/>
                  </a:ext>
                </a:extLst>
              </p14:cNvPr>
              <p14:cNvContentPartPr/>
              <p14:nvPr/>
            </p14:nvContentPartPr>
            <p14:xfrm>
              <a:off x="6024892" y="1947756"/>
              <a:ext cx="22320" cy="871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0AFA0BF1-DDE1-A72B-269C-04AABE0B149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6016252" y="1939116"/>
                <a:ext cx="3996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79FF5F3-8486-20E6-0785-E6D6918DDE6E}"/>
                  </a:ext>
                </a:extLst>
              </p14:cNvPr>
              <p14:cNvContentPartPr/>
              <p14:nvPr/>
            </p14:nvContentPartPr>
            <p14:xfrm>
              <a:off x="5983132" y="1806996"/>
              <a:ext cx="2880" cy="212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79FF5F3-8486-20E6-0785-E6D6918DDE6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974492" y="1797996"/>
                <a:ext cx="205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2D7C48A5-426C-4089-7CA2-8411F9625D8A}"/>
                  </a:ext>
                </a:extLst>
              </p14:cNvPr>
              <p14:cNvContentPartPr/>
              <p14:nvPr/>
            </p14:nvContentPartPr>
            <p14:xfrm>
              <a:off x="6373372" y="1842996"/>
              <a:ext cx="169200" cy="2530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2D7C48A5-426C-4089-7CA2-8411F9625D8A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364372" y="1834356"/>
                <a:ext cx="18684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E00E4FD-10E8-9DA1-9FAE-C98331A71201}"/>
                  </a:ext>
                </a:extLst>
              </p14:cNvPr>
              <p14:cNvContentPartPr/>
              <p14:nvPr/>
            </p14:nvContentPartPr>
            <p14:xfrm>
              <a:off x="6690892" y="1819956"/>
              <a:ext cx="202680" cy="2833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E00E4FD-10E8-9DA1-9FAE-C98331A71201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6681892" y="1811316"/>
                <a:ext cx="22032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DF31D4B-79DF-AA48-84B4-931C3ED0F3A6}"/>
              </a:ext>
            </a:extLst>
          </p:cNvPr>
          <p:cNvGrpSpPr/>
          <p:nvPr/>
        </p:nvGrpSpPr>
        <p:grpSpPr>
          <a:xfrm>
            <a:off x="7177252" y="1717356"/>
            <a:ext cx="1522440" cy="318240"/>
            <a:chOff x="7177252" y="1717356"/>
            <a:chExt cx="152244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FB12480-7654-CB52-7A6E-68CFEEB3F720}"/>
                    </a:ext>
                  </a:extLst>
                </p14:cNvPr>
                <p14:cNvContentPartPr/>
                <p14:nvPr/>
              </p14:nvContentPartPr>
              <p14:xfrm>
                <a:off x="7177252" y="1824276"/>
                <a:ext cx="183600" cy="180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FB12480-7654-CB52-7A6E-68CFEEB3F72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168612" y="1815276"/>
                  <a:ext cx="2012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51A375D-A1D3-3375-D659-3991F502BF81}"/>
                    </a:ext>
                  </a:extLst>
                </p14:cNvPr>
                <p14:cNvContentPartPr/>
                <p14:nvPr/>
              </p14:nvContentPartPr>
              <p14:xfrm>
                <a:off x="7192732" y="1844436"/>
                <a:ext cx="464040" cy="154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51A375D-A1D3-3375-D659-3991F502BF81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83732" y="1835436"/>
                  <a:ext cx="481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B5981C0-E570-5BD3-1B49-A268F2B29EBA}"/>
                    </a:ext>
                  </a:extLst>
                </p14:cNvPr>
                <p14:cNvContentPartPr/>
                <p14:nvPr/>
              </p14:nvContentPartPr>
              <p14:xfrm>
                <a:off x="7639492" y="1842276"/>
                <a:ext cx="81360" cy="112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B5981C0-E570-5BD3-1B49-A268F2B29EB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630852" y="1833636"/>
                  <a:ext cx="99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A8A111E-B32E-332C-D76F-588599D1BA6E}"/>
                    </a:ext>
                  </a:extLst>
                </p14:cNvPr>
                <p14:cNvContentPartPr/>
                <p14:nvPr/>
              </p14:nvContentPartPr>
              <p14:xfrm>
                <a:off x="7812292" y="1723116"/>
                <a:ext cx="209880" cy="2746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A8A111E-B32E-332C-D76F-588599D1BA6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803292" y="1714476"/>
                  <a:ext cx="2275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E345DE5-B738-E1CA-C8C4-59FA6134D7BD}"/>
                    </a:ext>
                  </a:extLst>
                </p14:cNvPr>
                <p14:cNvContentPartPr/>
                <p14:nvPr/>
              </p14:nvContentPartPr>
              <p14:xfrm>
                <a:off x="8030092" y="1812396"/>
                <a:ext cx="38880" cy="1321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E345DE5-B738-E1CA-C8C4-59FA6134D7B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021092" y="1803396"/>
                  <a:ext cx="56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6856B5C-9321-792D-9867-9EC961EEA885}"/>
                    </a:ext>
                  </a:extLst>
                </p14:cNvPr>
                <p14:cNvContentPartPr/>
                <p14:nvPr/>
              </p14:nvContentPartPr>
              <p14:xfrm>
                <a:off x="8006692" y="1717356"/>
                <a:ext cx="257040" cy="318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6856B5C-9321-792D-9867-9EC961EEA88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998052" y="1708356"/>
                  <a:ext cx="27468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FA14CD6-15F8-0BF3-E797-64373044DAFE}"/>
                    </a:ext>
                  </a:extLst>
                </p14:cNvPr>
                <p14:cNvContentPartPr/>
                <p14:nvPr/>
              </p14:nvContentPartPr>
              <p14:xfrm>
                <a:off x="8630572" y="1728156"/>
                <a:ext cx="6840" cy="1224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FA14CD6-15F8-0BF3-E797-64373044DAFE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621572" y="1719516"/>
                  <a:ext cx="2448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EF21158-25CE-F4F2-9697-490903288B36}"/>
                    </a:ext>
                  </a:extLst>
                </p14:cNvPr>
                <p14:cNvContentPartPr/>
                <p14:nvPr/>
              </p14:nvContentPartPr>
              <p14:xfrm>
                <a:off x="8355532" y="1731396"/>
                <a:ext cx="344160" cy="3042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EF21158-25CE-F4F2-9697-490903288B3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346532" y="1722756"/>
                  <a:ext cx="361800" cy="32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7541ADA-4094-8B9F-53CB-FA538EE2FAE3}"/>
              </a:ext>
            </a:extLst>
          </p:cNvPr>
          <p:cNvGrpSpPr/>
          <p:nvPr/>
        </p:nvGrpSpPr>
        <p:grpSpPr>
          <a:xfrm>
            <a:off x="8889052" y="1534476"/>
            <a:ext cx="1264680" cy="720360"/>
            <a:chOff x="8889052" y="1534476"/>
            <a:chExt cx="1264680" cy="72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9DDA4F3-3433-C21E-F710-C24C3BA21615}"/>
                    </a:ext>
                  </a:extLst>
                </p14:cNvPr>
                <p14:cNvContentPartPr/>
                <p14:nvPr/>
              </p14:nvContentPartPr>
              <p14:xfrm>
                <a:off x="8889052" y="1737516"/>
                <a:ext cx="124920" cy="197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9DDA4F3-3433-C21E-F710-C24C3BA2161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880052" y="1728516"/>
                  <a:ext cx="142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A09A56F-CFEF-FFBD-5ADF-755BD1966FE8}"/>
                    </a:ext>
                  </a:extLst>
                </p14:cNvPr>
                <p14:cNvContentPartPr/>
                <p14:nvPr/>
              </p14:nvContentPartPr>
              <p14:xfrm>
                <a:off x="9045292" y="1793316"/>
                <a:ext cx="127800" cy="1321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A09A56F-CFEF-FFBD-5ADF-755BD1966FE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036652" y="1784676"/>
                  <a:ext cx="1454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67E62C3-D166-0E63-DC48-E762BD494061}"/>
                    </a:ext>
                  </a:extLst>
                </p14:cNvPr>
                <p14:cNvContentPartPr/>
                <p14:nvPr/>
              </p14:nvContentPartPr>
              <p14:xfrm>
                <a:off x="9240052" y="1772076"/>
                <a:ext cx="188280" cy="1472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67E62C3-D166-0E63-DC48-E762BD4940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9231052" y="1763436"/>
                  <a:ext cx="205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3289E7C-BB0A-0F67-1403-990881DDEEBC}"/>
                    </a:ext>
                  </a:extLst>
                </p14:cNvPr>
                <p14:cNvContentPartPr/>
                <p14:nvPr/>
              </p14:nvContentPartPr>
              <p14:xfrm>
                <a:off x="9458212" y="1770276"/>
                <a:ext cx="93240" cy="1612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3289E7C-BB0A-0F67-1403-990881DDEEBC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9449212" y="1761276"/>
                  <a:ext cx="1108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050FA45-3205-2C64-2997-CEDFE2495228}"/>
                    </a:ext>
                  </a:extLst>
                </p14:cNvPr>
                <p14:cNvContentPartPr/>
                <p14:nvPr/>
              </p14:nvContentPartPr>
              <p14:xfrm>
                <a:off x="9622012" y="1558956"/>
                <a:ext cx="290880" cy="4993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050FA45-3205-2C64-2997-CEDFE249522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613372" y="1549956"/>
                  <a:ext cx="3085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326DCEF4-3F0B-5C9A-0923-460E93946CDD}"/>
                    </a:ext>
                  </a:extLst>
                </p14:cNvPr>
                <p14:cNvContentPartPr/>
                <p14:nvPr/>
              </p14:nvContentPartPr>
              <p14:xfrm>
                <a:off x="9980932" y="1534476"/>
                <a:ext cx="172800" cy="720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326DCEF4-3F0B-5C9A-0923-460E93946CD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971932" y="1525476"/>
                  <a:ext cx="190440" cy="73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28845BD-320C-C4FD-AC12-1A7856CE1D1A}"/>
              </a:ext>
            </a:extLst>
          </p:cNvPr>
          <p:cNvGrpSpPr/>
          <p:nvPr/>
        </p:nvGrpSpPr>
        <p:grpSpPr>
          <a:xfrm>
            <a:off x="3704692" y="2672076"/>
            <a:ext cx="2436480" cy="363240"/>
            <a:chOff x="3704692" y="2672076"/>
            <a:chExt cx="2436480" cy="36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70604B-3FE2-9092-5E01-35D4D123ADA0}"/>
                    </a:ext>
                  </a:extLst>
                </p14:cNvPr>
                <p14:cNvContentPartPr/>
                <p14:nvPr/>
              </p14:nvContentPartPr>
              <p14:xfrm>
                <a:off x="3704692" y="2722836"/>
                <a:ext cx="406440" cy="312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70604B-3FE2-9092-5E01-35D4D123ADA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696052" y="2713836"/>
                  <a:ext cx="4240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4946BFA-16E3-7EE7-0317-B7C9B5AFBD77}"/>
                    </a:ext>
                  </a:extLst>
                </p14:cNvPr>
                <p14:cNvContentPartPr/>
                <p14:nvPr/>
              </p14:nvContentPartPr>
              <p14:xfrm>
                <a:off x="4191412" y="2825796"/>
                <a:ext cx="142920" cy="972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4946BFA-16E3-7EE7-0317-B7C9B5AFBD7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182772" y="2816796"/>
                  <a:ext cx="160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FB05172-EEE8-1F0B-F3CA-7ED5DF83B90C}"/>
                    </a:ext>
                  </a:extLst>
                </p14:cNvPr>
                <p14:cNvContentPartPr/>
                <p14:nvPr/>
              </p14:nvContentPartPr>
              <p14:xfrm>
                <a:off x="4274932" y="2672076"/>
                <a:ext cx="752760" cy="3279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FB05172-EEE8-1F0B-F3CA-7ED5DF83B90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265932" y="2663436"/>
                  <a:ext cx="7704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D4E3B07-65E8-8B74-E4EA-754381A4C613}"/>
                    </a:ext>
                  </a:extLst>
                </p14:cNvPr>
                <p14:cNvContentPartPr/>
                <p14:nvPr/>
              </p14:nvContentPartPr>
              <p14:xfrm>
                <a:off x="5222812" y="2736876"/>
                <a:ext cx="476280" cy="150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D4E3B07-65E8-8B74-E4EA-754381A4C61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214172" y="2728236"/>
                  <a:ext cx="4939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457AC87-8D31-BBDD-1AA5-DFA62D373DF6}"/>
                    </a:ext>
                  </a:extLst>
                </p14:cNvPr>
                <p14:cNvContentPartPr/>
                <p14:nvPr/>
              </p14:nvContentPartPr>
              <p14:xfrm>
                <a:off x="5782612" y="2716356"/>
                <a:ext cx="189000" cy="136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457AC87-8D31-BBDD-1AA5-DFA62D373DF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773972" y="2707716"/>
                  <a:ext cx="206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057BF0E-04AD-D9A3-909A-08031B422B12}"/>
                    </a:ext>
                  </a:extLst>
                </p14:cNvPr>
                <p14:cNvContentPartPr/>
                <p14:nvPr/>
              </p14:nvContentPartPr>
              <p14:xfrm>
                <a:off x="5988892" y="2751636"/>
                <a:ext cx="152280" cy="748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057BF0E-04AD-D9A3-909A-08031B422B1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979892" y="2742996"/>
                  <a:ext cx="16992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DEA8778-D2B0-3016-5868-BB6A841FABF9}"/>
                  </a:ext>
                </a:extLst>
              </p14:cNvPr>
              <p14:cNvContentPartPr/>
              <p14:nvPr/>
            </p14:nvContentPartPr>
            <p14:xfrm>
              <a:off x="6526372" y="2664156"/>
              <a:ext cx="154440" cy="1044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DEA8778-D2B0-3016-5868-BB6A841FABF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6517732" y="2655516"/>
                <a:ext cx="1720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F5CAE570-7793-94BD-5BAF-E581040438E1}"/>
                  </a:ext>
                </a:extLst>
              </p14:cNvPr>
              <p14:cNvContentPartPr/>
              <p14:nvPr/>
            </p14:nvContentPartPr>
            <p14:xfrm>
              <a:off x="6627532" y="2776476"/>
              <a:ext cx="177480" cy="5040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F5CAE570-7793-94BD-5BAF-E581040438E1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618532" y="2767476"/>
                <a:ext cx="195120" cy="6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AE8A925-C693-396C-FAA1-4C97ECFE8D3E}"/>
              </a:ext>
            </a:extLst>
          </p:cNvPr>
          <p:cNvGrpSpPr/>
          <p:nvPr/>
        </p:nvGrpSpPr>
        <p:grpSpPr>
          <a:xfrm>
            <a:off x="7030372" y="2512596"/>
            <a:ext cx="1499760" cy="329760"/>
            <a:chOff x="7030372" y="2512596"/>
            <a:chExt cx="1499760" cy="3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6493A2F-C0E8-8E2A-9E0C-3FEB7DB6CA84}"/>
                    </a:ext>
                  </a:extLst>
                </p14:cNvPr>
                <p14:cNvContentPartPr/>
                <p14:nvPr/>
              </p14:nvContentPartPr>
              <p14:xfrm>
                <a:off x="7030372" y="2525916"/>
                <a:ext cx="169560" cy="241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6493A2F-C0E8-8E2A-9E0C-3FEB7DB6CA8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021372" y="2516916"/>
                  <a:ext cx="187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650B18B-145E-86E0-63D9-DAD3735074D9}"/>
                    </a:ext>
                  </a:extLst>
                </p14:cNvPr>
                <p14:cNvContentPartPr/>
                <p14:nvPr/>
              </p14:nvContentPartPr>
              <p14:xfrm>
                <a:off x="7234852" y="2583156"/>
                <a:ext cx="215280" cy="1335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650B18B-145E-86E0-63D9-DAD3735074D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225852" y="2574156"/>
                  <a:ext cx="232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D9EE06C-A7E6-4DC4-65B4-E6430D11F24C}"/>
                    </a:ext>
                  </a:extLst>
                </p14:cNvPr>
                <p14:cNvContentPartPr/>
                <p14:nvPr/>
              </p14:nvContentPartPr>
              <p14:xfrm>
                <a:off x="7466692" y="2601516"/>
                <a:ext cx="195840" cy="1011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D9EE06C-A7E6-4DC4-65B4-E6430D11F24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457692" y="2592516"/>
                  <a:ext cx="213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AD6FC77-B137-80DF-AE35-1983A9821B7B}"/>
                    </a:ext>
                  </a:extLst>
                </p14:cNvPr>
                <p14:cNvContentPartPr/>
                <p14:nvPr/>
              </p14:nvContentPartPr>
              <p14:xfrm>
                <a:off x="7820212" y="2546796"/>
                <a:ext cx="199800" cy="18792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AD6FC77-B137-80DF-AE35-1983A9821B7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811212" y="2537796"/>
                  <a:ext cx="217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6FD4941-A59D-57FE-B574-93C91AE45CB4}"/>
                    </a:ext>
                  </a:extLst>
                </p14:cNvPr>
                <p14:cNvContentPartPr/>
                <p14:nvPr/>
              </p14:nvContentPartPr>
              <p14:xfrm>
                <a:off x="8081212" y="2683236"/>
                <a:ext cx="10800" cy="57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6FD4941-A59D-57FE-B574-93C91AE45CB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072212" y="2674236"/>
                  <a:ext cx="28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24D697F-60A9-EB86-A71A-C912D5F0B85D}"/>
                    </a:ext>
                  </a:extLst>
                </p14:cNvPr>
                <p14:cNvContentPartPr/>
                <p14:nvPr/>
              </p14:nvContentPartPr>
              <p14:xfrm>
                <a:off x="8104252" y="2512596"/>
                <a:ext cx="171360" cy="2250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24D697F-60A9-EB86-A71A-C912D5F0B85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095252" y="2503596"/>
                  <a:ext cx="1890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6A272CC-8AF7-DFAF-324C-3624A68F16E4}"/>
                    </a:ext>
                  </a:extLst>
                </p14:cNvPr>
                <p14:cNvContentPartPr/>
                <p14:nvPr/>
              </p14:nvContentPartPr>
              <p14:xfrm>
                <a:off x="8524012" y="2566956"/>
                <a:ext cx="5760" cy="22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6A272CC-8AF7-DFAF-324C-3624A68F16E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515372" y="2557956"/>
                  <a:ext cx="23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5266D94-7545-4F59-EDE9-8CE61F8882F7}"/>
                    </a:ext>
                  </a:extLst>
                </p14:cNvPr>
                <p14:cNvContentPartPr/>
                <p14:nvPr/>
              </p14:nvContentPartPr>
              <p14:xfrm>
                <a:off x="8425732" y="2784396"/>
                <a:ext cx="104400" cy="57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5266D94-7545-4F59-EDE9-8CE61F8882F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416732" y="2775396"/>
                  <a:ext cx="12204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7E3ADA2-ABFF-619D-216F-FB9E1DCD554E}"/>
                  </a:ext>
                </a:extLst>
              </p14:cNvPr>
              <p14:cNvContentPartPr/>
              <p14:nvPr/>
            </p14:nvContentPartPr>
            <p14:xfrm>
              <a:off x="2648812" y="3330156"/>
              <a:ext cx="466200" cy="55944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7E3ADA2-ABFF-619D-216F-FB9E1DCD554E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640172" y="3321516"/>
                <a:ext cx="483840" cy="57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5362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95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Ramesh Das</dc:creator>
  <cp:lastModifiedBy>Ramesh Das</cp:lastModifiedBy>
  <cp:revision>1</cp:revision>
  <dcterms:created xsi:type="dcterms:W3CDTF">2025-05-05T16:37:23Z</dcterms:created>
  <dcterms:modified xsi:type="dcterms:W3CDTF">2025-05-05T18:12:35Z</dcterms:modified>
</cp:coreProperties>
</file>