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1" r:id="rId7"/>
    <p:sldId id="262" r:id="rId8"/>
    <p:sldId id="266" r:id="rId9"/>
    <p:sldId id="269" r:id="rId10"/>
    <p:sldId id="283" r:id="rId11"/>
    <p:sldId id="284" r:id="rId12"/>
    <p:sldId id="285" r:id="rId13"/>
    <p:sldId id="286" r:id="rId14"/>
    <p:sldId id="287" r:id="rId15"/>
    <p:sldId id="267" r:id="rId16"/>
    <p:sldId id="280" r:id="rId17"/>
    <p:sldId id="291" r:id="rId18"/>
    <p:sldId id="292" r:id="rId19"/>
    <p:sldId id="293" r:id="rId20"/>
    <p:sldId id="294" r:id="rId21"/>
    <p:sldId id="288" r:id="rId22"/>
    <p:sldId id="260" r:id="rId23"/>
    <p:sldId id="289" r:id="rId24"/>
    <p:sldId id="264" r:id="rId25"/>
    <p:sldId id="290" r:id="rId26"/>
    <p:sldId id="27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5EEDFD-D6A9-4747-A36B-60D7DA77777B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B9C25A-B210-4FD0-8F4F-2FFF3E78F4A6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Research Goal</a:t>
          </a:r>
        </a:p>
      </dgm:t>
    </dgm:pt>
    <dgm:pt modelId="{9F099BFB-1A8A-40C8-9F90-266461D6D9F0}" type="parTrans" cxnId="{6F3DA898-23F1-433F-8E54-CF3F7E6ABFDC}">
      <dgm:prSet/>
      <dgm:spPr/>
      <dgm:t>
        <a:bodyPr/>
        <a:lstStyle/>
        <a:p>
          <a:endParaRPr lang="en-US"/>
        </a:p>
      </dgm:t>
    </dgm:pt>
    <dgm:pt modelId="{B6519519-6C36-42E5-A88C-76506FE9EC4B}" type="sibTrans" cxnId="{6F3DA898-23F1-433F-8E54-CF3F7E6ABFD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3518E6-C0C7-47D2-965E-B24D7B8C74DD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gm:t>
    </dgm:pt>
    <dgm:pt modelId="{D8D3F6C4-8AAD-46E9-913A-94195656F04B}" type="parTrans" cxnId="{6B2DB52D-AAF6-4B7C-AA5D-931FA7ED5D3F}">
      <dgm:prSet/>
      <dgm:spPr/>
      <dgm:t>
        <a:bodyPr/>
        <a:lstStyle/>
        <a:p>
          <a:endParaRPr lang="en-US"/>
        </a:p>
      </dgm:t>
    </dgm:pt>
    <dgm:pt modelId="{11D54B1C-878C-4837-AA05-3C9ED75B5E4F}" type="sibTrans" cxnId="{6B2DB52D-AAF6-4B7C-AA5D-931FA7ED5D3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E42826-1BC1-4CD2-A8F6-F9F4A2A48E77}">
      <dgm:prSet/>
      <dgm:spPr>
        <a:solidFill>
          <a:schemeClr val="accent2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</a:p>
      </dgm:t>
    </dgm:pt>
    <dgm:pt modelId="{6F7AED6B-A6B4-4847-98DF-83368AA88A2C}" type="parTrans" cxnId="{4F700AB6-F54D-4F02-B724-E268E8F1F650}">
      <dgm:prSet/>
      <dgm:spPr/>
      <dgm:t>
        <a:bodyPr/>
        <a:lstStyle/>
        <a:p>
          <a:endParaRPr lang="en-US"/>
        </a:p>
      </dgm:t>
    </dgm:pt>
    <dgm:pt modelId="{7377F7A0-7739-4519-A63D-65ACE9C35978}" type="sibTrans" cxnId="{4F700AB6-F54D-4F02-B724-E268E8F1F65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F1FAF7-B278-4786-9603-469079F01116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Data Cleaning process</a:t>
          </a:r>
        </a:p>
      </dgm:t>
    </dgm:pt>
    <dgm:pt modelId="{6FCC4911-D567-4121-8B59-82853C364880}" type="parTrans" cxnId="{B759D3BD-AB71-4267-9F45-BFCD3B4CB14A}">
      <dgm:prSet/>
      <dgm:spPr/>
      <dgm:t>
        <a:bodyPr/>
        <a:lstStyle/>
        <a:p>
          <a:endParaRPr lang="en-US"/>
        </a:p>
      </dgm:t>
    </dgm:pt>
    <dgm:pt modelId="{5FB18963-ECD6-476B-98FA-06E32EEC4735}" type="sibTrans" cxnId="{B759D3BD-AB71-4267-9F45-BFCD3B4CB14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4214F4A-D1BF-4B9D-A6BA-033A019BBAC2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Process of development</a:t>
          </a:r>
        </a:p>
      </dgm:t>
    </dgm:pt>
    <dgm:pt modelId="{CEE20AD8-6656-4A9F-ACE2-15D5DC6072BB}" type="parTrans" cxnId="{6A4D8075-83DC-4CA8-B35D-FBD73E330258}">
      <dgm:prSet/>
      <dgm:spPr/>
      <dgm:t>
        <a:bodyPr/>
        <a:lstStyle/>
        <a:p>
          <a:endParaRPr lang="en-US"/>
        </a:p>
      </dgm:t>
    </dgm:pt>
    <dgm:pt modelId="{6243B265-721C-4760-9218-73209738F667}" type="sibTrans" cxnId="{6A4D8075-83DC-4CA8-B35D-FBD73E3302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F4F4E8-99FC-4B66-B4E8-24EE52EA1845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Methodology</a:t>
          </a:r>
        </a:p>
      </dgm:t>
    </dgm:pt>
    <dgm:pt modelId="{FDE548E9-4899-4CE4-81A1-1B50FAC5E42F}" type="parTrans" cxnId="{79E8B30F-7502-4D9E-AB7D-C7D313523FC2}">
      <dgm:prSet/>
      <dgm:spPr/>
      <dgm:t>
        <a:bodyPr/>
        <a:lstStyle/>
        <a:p>
          <a:endParaRPr lang="en-US"/>
        </a:p>
      </dgm:t>
    </dgm:pt>
    <dgm:pt modelId="{53D64C8E-6D89-47FD-A0E4-079670B21E36}" type="sibTrans" cxnId="{79E8B30F-7502-4D9E-AB7D-C7D313523FC2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71F96E-89C4-4D76-B4A6-580F9F454749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Power Generation Prediction</a:t>
          </a:r>
        </a:p>
      </dgm:t>
    </dgm:pt>
    <dgm:pt modelId="{5C43F14C-A444-40D0-AD34-111DBF7344F7}" type="parTrans" cxnId="{68038035-0D23-47F3-B38F-B3C223149785}">
      <dgm:prSet/>
      <dgm:spPr/>
      <dgm:t>
        <a:bodyPr/>
        <a:lstStyle/>
        <a:p>
          <a:endParaRPr lang="en-US"/>
        </a:p>
      </dgm:t>
    </dgm:pt>
    <dgm:pt modelId="{348FAAE9-27A3-497B-93D2-423B1CFD3119}" type="sibTrans" cxnId="{68038035-0D23-47F3-B38F-B3C22314978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ACCABB8-31F1-4BFC-AC7D-36574E92E8CF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Power Generation</a:t>
          </a:r>
        </a:p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Forcast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3E0DB76-501D-420A-A543-AD725295FE45}" type="parTrans" cxnId="{12C999EF-3774-4FA3-9194-E507E15A1767}">
      <dgm:prSet/>
      <dgm:spPr/>
      <dgm:t>
        <a:bodyPr/>
        <a:lstStyle/>
        <a:p>
          <a:endParaRPr lang="en-US"/>
        </a:p>
      </dgm:t>
    </dgm:pt>
    <dgm:pt modelId="{51D82188-F0F5-4C56-BC77-A7169F09A1E3}" type="sibTrans" cxnId="{12C999EF-3774-4FA3-9194-E507E15A176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7ADA6E-7252-48D0-986A-C5701589645C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gm:t>
    </dgm:pt>
    <dgm:pt modelId="{690FD7C2-99BF-45CB-8461-4FC59DFC1084}" type="parTrans" cxnId="{CE683FA8-94FB-4443-AFA1-A7CC1FF79990}">
      <dgm:prSet/>
      <dgm:spPr/>
      <dgm:t>
        <a:bodyPr/>
        <a:lstStyle/>
        <a:p>
          <a:endParaRPr lang="en-US"/>
        </a:p>
      </dgm:t>
    </dgm:pt>
    <dgm:pt modelId="{CFC7739B-BF6C-4639-830E-732503E05CE5}" type="sibTrans" cxnId="{CE683FA8-94FB-4443-AFA1-A7CC1FF79990}">
      <dgm:prSet/>
      <dgm:spPr/>
      <dgm:t>
        <a:bodyPr/>
        <a:lstStyle/>
        <a:p>
          <a:endParaRPr lang="en-US"/>
        </a:p>
      </dgm:t>
    </dgm:pt>
    <dgm:pt modelId="{24C90767-3856-4EC6-8F10-2871F17480C7}" type="pres">
      <dgm:prSet presAssocID="{E35EEDFD-D6A9-4747-A36B-60D7DA77777B}" presName="Name0" presStyleCnt="0">
        <dgm:presLayoutVars>
          <dgm:dir/>
          <dgm:resizeHandles/>
        </dgm:presLayoutVars>
      </dgm:prSet>
      <dgm:spPr/>
    </dgm:pt>
    <dgm:pt modelId="{9C650DED-7F7A-4045-85F7-B43CCB2E688D}" type="pres">
      <dgm:prSet presAssocID="{87B9C25A-B210-4FD0-8F4F-2FFF3E78F4A6}" presName="compNode" presStyleCnt="0"/>
      <dgm:spPr/>
    </dgm:pt>
    <dgm:pt modelId="{5A0CFB02-C013-46F5-AF73-65923861C290}" type="pres">
      <dgm:prSet presAssocID="{87B9C25A-B210-4FD0-8F4F-2FFF3E78F4A6}" presName="dummyConnPt" presStyleCnt="0"/>
      <dgm:spPr/>
    </dgm:pt>
    <dgm:pt modelId="{5708A3B0-CAAD-4F78-B9C7-75448CA2A7BB}" type="pres">
      <dgm:prSet presAssocID="{87B9C25A-B210-4FD0-8F4F-2FFF3E78F4A6}" presName="node" presStyleLbl="node1" presStyleIdx="0" presStyleCnt="9">
        <dgm:presLayoutVars>
          <dgm:bulletEnabled val="1"/>
        </dgm:presLayoutVars>
      </dgm:prSet>
      <dgm:spPr/>
    </dgm:pt>
    <dgm:pt modelId="{0882DF32-1006-4B72-A5A0-73687C48949A}" type="pres">
      <dgm:prSet presAssocID="{B6519519-6C36-42E5-A88C-76506FE9EC4B}" presName="sibTrans" presStyleLbl="bgSibTrans2D1" presStyleIdx="0" presStyleCnt="8"/>
      <dgm:spPr/>
    </dgm:pt>
    <dgm:pt modelId="{D8508913-5E62-4B92-A091-9DE1DDDC2026}" type="pres">
      <dgm:prSet presAssocID="{7E3518E6-C0C7-47D2-965E-B24D7B8C74DD}" presName="compNode" presStyleCnt="0"/>
      <dgm:spPr/>
    </dgm:pt>
    <dgm:pt modelId="{54751448-3E0D-452F-9740-BB21CA91C834}" type="pres">
      <dgm:prSet presAssocID="{7E3518E6-C0C7-47D2-965E-B24D7B8C74DD}" presName="dummyConnPt" presStyleCnt="0"/>
      <dgm:spPr/>
    </dgm:pt>
    <dgm:pt modelId="{029F8E53-83F7-4C86-8CBA-CC1E08D6D54B}" type="pres">
      <dgm:prSet presAssocID="{7E3518E6-C0C7-47D2-965E-B24D7B8C74DD}" presName="node" presStyleLbl="node1" presStyleIdx="1" presStyleCnt="9">
        <dgm:presLayoutVars>
          <dgm:bulletEnabled val="1"/>
        </dgm:presLayoutVars>
      </dgm:prSet>
      <dgm:spPr/>
    </dgm:pt>
    <dgm:pt modelId="{D58D81D5-A77D-4901-9D70-30D6DBE2E60D}" type="pres">
      <dgm:prSet presAssocID="{11D54B1C-878C-4837-AA05-3C9ED75B5E4F}" presName="sibTrans" presStyleLbl="bgSibTrans2D1" presStyleIdx="1" presStyleCnt="8"/>
      <dgm:spPr/>
    </dgm:pt>
    <dgm:pt modelId="{D3775A81-C6C5-476B-AEDC-0B6E7BFEBD86}" type="pres">
      <dgm:prSet presAssocID="{51E42826-1BC1-4CD2-A8F6-F9F4A2A48E77}" presName="compNode" presStyleCnt="0"/>
      <dgm:spPr/>
    </dgm:pt>
    <dgm:pt modelId="{1AF2C39E-8729-4CEE-9C3A-09DFBED79CF2}" type="pres">
      <dgm:prSet presAssocID="{51E42826-1BC1-4CD2-A8F6-F9F4A2A48E77}" presName="dummyConnPt" presStyleCnt="0"/>
      <dgm:spPr/>
    </dgm:pt>
    <dgm:pt modelId="{07913462-50F4-48A2-B5CD-2AEA09C74941}" type="pres">
      <dgm:prSet presAssocID="{51E42826-1BC1-4CD2-A8F6-F9F4A2A48E77}" presName="node" presStyleLbl="node1" presStyleIdx="2" presStyleCnt="9">
        <dgm:presLayoutVars>
          <dgm:bulletEnabled val="1"/>
        </dgm:presLayoutVars>
      </dgm:prSet>
      <dgm:spPr/>
    </dgm:pt>
    <dgm:pt modelId="{715099CE-16D8-45DB-A044-F12FD5E34D0D}" type="pres">
      <dgm:prSet presAssocID="{7377F7A0-7739-4519-A63D-65ACE9C35978}" presName="sibTrans" presStyleLbl="bgSibTrans2D1" presStyleIdx="2" presStyleCnt="8"/>
      <dgm:spPr/>
    </dgm:pt>
    <dgm:pt modelId="{8D865608-B73D-407B-849F-CB12679667B2}" type="pres">
      <dgm:prSet presAssocID="{3EF1FAF7-B278-4786-9603-469079F01116}" presName="compNode" presStyleCnt="0"/>
      <dgm:spPr/>
    </dgm:pt>
    <dgm:pt modelId="{EA51423D-4744-47A3-A81B-788297C7AC2E}" type="pres">
      <dgm:prSet presAssocID="{3EF1FAF7-B278-4786-9603-469079F01116}" presName="dummyConnPt" presStyleCnt="0"/>
      <dgm:spPr/>
    </dgm:pt>
    <dgm:pt modelId="{9F49562D-DEE7-4CDB-8158-4E3B89C5386A}" type="pres">
      <dgm:prSet presAssocID="{3EF1FAF7-B278-4786-9603-469079F01116}" presName="node" presStyleLbl="node1" presStyleIdx="3" presStyleCnt="9">
        <dgm:presLayoutVars>
          <dgm:bulletEnabled val="1"/>
        </dgm:presLayoutVars>
      </dgm:prSet>
      <dgm:spPr/>
    </dgm:pt>
    <dgm:pt modelId="{D95F2DD0-128A-4CB0-AE63-7D1B5166AEB9}" type="pres">
      <dgm:prSet presAssocID="{5FB18963-ECD6-476B-98FA-06E32EEC4735}" presName="sibTrans" presStyleLbl="bgSibTrans2D1" presStyleIdx="3" presStyleCnt="8"/>
      <dgm:spPr/>
    </dgm:pt>
    <dgm:pt modelId="{F121E0C5-0DD2-424D-BC42-0B7238739A08}" type="pres">
      <dgm:prSet presAssocID="{E4214F4A-D1BF-4B9D-A6BA-033A019BBAC2}" presName="compNode" presStyleCnt="0"/>
      <dgm:spPr/>
    </dgm:pt>
    <dgm:pt modelId="{88D133DE-AC3E-4B07-9B4A-2AB74C936261}" type="pres">
      <dgm:prSet presAssocID="{E4214F4A-D1BF-4B9D-A6BA-033A019BBAC2}" presName="dummyConnPt" presStyleCnt="0"/>
      <dgm:spPr/>
    </dgm:pt>
    <dgm:pt modelId="{6ED72E5F-AD9E-46D1-8EB7-E658BEB7CCA2}" type="pres">
      <dgm:prSet presAssocID="{E4214F4A-D1BF-4B9D-A6BA-033A019BBAC2}" presName="node" presStyleLbl="node1" presStyleIdx="4" presStyleCnt="9">
        <dgm:presLayoutVars>
          <dgm:bulletEnabled val="1"/>
        </dgm:presLayoutVars>
      </dgm:prSet>
      <dgm:spPr/>
    </dgm:pt>
    <dgm:pt modelId="{6781E869-FAF1-4CFF-A7D9-01C9B97AFD4D}" type="pres">
      <dgm:prSet presAssocID="{6243B265-721C-4760-9218-73209738F667}" presName="sibTrans" presStyleLbl="bgSibTrans2D1" presStyleIdx="4" presStyleCnt="8"/>
      <dgm:spPr/>
    </dgm:pt>
    <dgm:pt modelId="{B1C5B1C3-079D-4A64-BF56-FAE9BCC68F52}" type="pres">
      <dgm:prSet presAssocID="{E9F4F4E8-99FC-4B66-B4E8-24EE52EA1845}" presName="compNode" presStyleCnt="0"/>
      <dgm:spPr/>
    </dgm:pt>
    <dgm:pt modelId="{FA678DE4-B976-4F39-8D77-AF8052B0F3A6}" type="pres">
      <dgm:prSet presAssocID="{E9F4F4E8-99FC-4B66-B4E8-24EE52EA1845}" presName="dummyConnPt" presStyleCnt="0"/>
      <dgm:spPr/>
    </dgm:pt>
    <dgm:pt modelId="{A8988611-8726-4225-AC2A-68E8FE408AA8}" type="pres">
      <dgm:prSet presAssocID="{E9F4F4E8-99FC-4B66-B4E8-24EE52EA1845}" presName="node" presStyleLbl="node1" presStyleIdx="5" presStyleCnt="9">
        <dgm:presLayoutVars>
          <dgm:bulletEnabled val="1"/>
        </dgm:presLayoutVars>
      </dgm:prSet>
      <dgm:spPr/>
    </dgm:pt>
    <dgm:pt modelId="{A107C62F-CA4C-42C8-AC4C-A26D175A6FA5}" type="pres">
      <dgm:prSet presAssocID="{53D64C8E-6D89-47FD-A0E4-079670B21E36}" presName="sibTrans" presStyleLbl="bgSibTrans2D1" presStyleIdx="5" presStyleCnt="8"/>
      <dgm:spPr/>
    </dgm:pt>
    <dgm:pt modelId="{2FD8787E-EF33-4FC8-BEDF-857D9A7AE74A}" type="pres">
      <dgm:prSet presAssocID="{BB71F96E-89C4-4D76-B4A6-580F9F454749}" presName="compNode" presStyleCnt="0"/>
      <dgm:spPr/>
    </dgm:pt>
    <dgm:pt modelId="{D55B631F-4A35-4C7C-A602-D1361884BE2B}" type="pres">
      <dgm:prSet presAssocID="{BB71F96E-89C4-4D76-B4A6-580F9F454749}" presName="dummyConnPt" presStyleCnt="0"/>
      <dgm:spPr/>
    </dgm:pt>
    <dgm:pt modelId="{9208CAB8-9811-4568-81F8-7B4E28812ADC}" type="pres">
      <dgm:prSet presAssocID="{BB71F96E-89C4-4D76-B4A6-580F9F454749}" presName="node" presStyleLbl="node1" presStyleIdx="6" presStyleCnt="9">
        <dgm:presLayoutVars>
          <dgm:bulletEnabled val="1"/>
        </dgm:presLayoutVars>
      </dgm:prSet>
      <dgm:spPr/>
    </dgm:pt>
    <dgm:pt modelId="{8EDC1D6C-002C-451C-B60D-CFCCAAF33EDB}" type="pres">
      <dgm:prSet presAssocID="{348FAAE9-27A3-497B-93D2-423B1CFD3119}" presName="sibTrans" presStyleLbl="bgSibTrans2D1" presStyleIdx="6" presStyleCnt="8"/>
      <dgm:spPr/>
    </dgm:pt>
    <dgm:pt modelId="{B10BE3F6-E05B-4A5B-9B3C-F31A86A49E6B}" type="pres">
      <dgm:prSet presAssocID="{7ACCABB8-31F1-4BFC-AC7D-36574E92E8CF}" presName="compNode" presStyleCnt="0"/>
      <dgm:spPr/>
    </dgm:pt>
    <dgm:pt modelId="{751B5B26-02D4-42B5-9CD1-57B4E0A89EBE}" type="pres">
      <dgm:prSet presAssocID="{7ACCABB8-31F1-4BFC-AC7D-36574E92E8CF}" presName="dummyConnPt" presStyleCnt="0"/>
      <dgm:spPr/>
    </dgm:pt>
    <dgm:pt modelId="{BCF010B7-0F58-4DC1-A823-107F2C757C66}" type="pres">
      <dgm:prSet presAssocID="{7ACCABB8-31F1-4BFC-AC7D-36574E92E8CF}" presName="node" presStyleLbl="node1" presStyleIdx="7" presStyleCnt="9">
        <dgm:presLayoutVars>
          <dgm:bulletEnabled val="1"/>
        </dgm:presLayoutVars>
      </dgm:prSet>
      <dgm:spPr/>
    </dgm:pt>
    <dgm:pt modelId="{618DAC5D-3142-4DAA-8A74-FF482165F1C7}" type="pres">
      <dgm:prSet presAssocID="{51D82188-F0F5-4C56-BC77-A7169F09A1E3}" presName="sibTrans" presStyleLbl="bgSibTrans2D1" presStyleIdx="7" presStyleCnt="8"/>
      <dgm:spPr/>
    </dgm:pt>
    <dgm:pt modelId="{D5138C2B-848A-40CD-AEA1-FAF72788FDFA}" type="pres">
      <dgm:prSet presAssocID="{E37ADA6E-7252-48D0-986A-C5701589645C}" presName="compNode" presStyleCnt="0"/>
      <dgm:spPr/>
    </dgm:pt>
    <dgm:pt modelId="{A6729B15-B5D0-45E0-A8D9-8151206E1401}" type="pres">
      <dgm:prSet presAssocID="{E37ADA6E-7252-48D0-986A-C5701589645C}" presName="dummyConnPt" presStyleCnt="0"/>
      <dgm:spPr/>
    </dgm:pt>
    <dgm:pt modelId="{04843B1C-5D94-4606-802F-54C322C7F071}" type="pres">
      <dgm:prSet presAssocID="{E37ADA6E-7252-48D0-986A-C5701589645C}" presName="node" presStyleLbl="node1" presStyleIdx="8" presStyleCnt="9">
        <dgm:presLayoutVars>
          <dgm:bulletEnabled val="1"/>
        </dgm:presLayoutVars>
      </dgm:prSet>
      <dgm:spPr/>
    </dgm:pt>
  </dgm:ptLst>
  <dgm:cxnLst>
    <dgm:cxn modelId="{CDC6A301-1C46-434B-8D7D-3F58337DE790}" type="presOf" srcId="{3EF1FAF7-B278-4786-9603-469079F01116}" destId="{9F49562D-DEE7-4CDB-8158-4E3B89C5386A}" srcOrd="0" destOrd="0" presId="urn:microsoft.com/office/officeart/2005/8/layout/bProcess4"/>
    <dgm:cxn modelId="{A458D804-622D-44D6-9562-FD8F15E29D43}" type="presOf" srcId="{11D54B1C-878C-4837-AA05-3C9ED75B5E4F}" destId="{D58D81D5-A77D-4901-9D70-30D6DBE2E60D}" srcOrd="0" destOrd="0" presId="urn:microsoft.com/office/officeart/2005/8/layout/bProcess4"/>
    <dgm:cxn modelId="{B783E205-E9BF-4B24-B5BD-1EA9809C7547}" type="presOf" srcId="{BB71F96E-89C4-4D76-B4A6-580F9F454749}" destId="{9208CAB8-9811-4568-81F8-7B4E28812ADC}" srcOrd="0" destOrd="0" presId="urn:microsoft.com/office/officeart/2005/8/layout/bProcess4"/>
    <dgm:cxn modelId="{79E8B30F-7502-4D9E-AB7D-C7D313523FC2}" srcId="{E35EEDFD-D6A9-4747-A36B-60D7DA77777B}" destId="{E9F4F4E8-99FC-4B66-B4E8-24EE52EA1845}" srcOrd="5" destOrd="0" parTransId="{FDE548E9-4899-4CE4-81A1-1B50FAC5E42F}" sibTransId="{53D64C8E-6D89-47FD-A0E4-079670B21E36}"/>
    <dgm:cxn modelId="{88EBE410-0A92-4941-A66D-FF8878802159}" type="presOf" srcId="{51D82188-F0F5-4C56-BC77-A7169F09A1E3}" destId="{618DAC5D-3142-4DAA-8A74-FF482165F1C7}" srcOrd="0" destOrd="0" presId="urn:microsoft.com/office/officeart/2005/8/layout/bProcess4"/>
    <dgm:cxn modelId="{CEC27316-F94E-467B-BAE4-6E558BA35D44}" type="presOf" srcId="{B6519519-6C36-42E5-A88C-76506FE9EC4B}" destId="{0882DF32-1006-4B72-A5A0-73687C48949A}" srcOrd="0" destOrd="0" presId="urn:microsoft.com/office/officeart/2005/8/layout/bProcess4"/>
    <dgm:cxn modelId="{C31C471D-2F3C-4BB4-B69E-63C299EA9E06}" type="presOf" srcId="{87B9C25A-B210-4FD0-8F4F-2FFF3E78F4A6}" destId="{5708A3B0-CAAD-4F78-B9C7-75448CA2A7BB}" srcOrd="0" destOrd="0" presId="urn:microsoft.com/office/officeart/2005/8/layout/bProcess4"/>
    <dgm:cxn modelId="{BFAD5C1F-5089-41AC-AD1C-43071F91E1CC}" type="presOf" srcId="{E37ADA6E-7252-48D0-986A-C5701589645C}" destId="{04843B1C-5D94-4606-802F-54C322C7F071}" srcOrd="0" destOrd="0" presId="urn:microsoft.com/office/officeart/2005/8/layout/bProcess4"/>
    <dgm:cxn modelId="{6B2DB52D-AAF6-4B7C-AA5D-931FA7ED5D3F}" srcId="{E35EEDFD-D6A9-4747-A36B-60D7DA77777B}" destId="{7E3518E6-C0C7-47D2-965E-B24D7B8C74DD}" srcOrd="1" destOrd="0" parTransId="{D8D3F6C4-8AAD-46E9-913A-94195656F04B}" sibTransId="{11D54B1C-878C-4837-AA05-3C9ED75B5E4F}"/>
    <dgm:cxn modelId="{68038035-0D23-47F3-B38F-B3C223149785}" srcId="{E35EEDFD-D6A9-4747-A36B-60D7DA77777B}" destId="{BB71F96E-89C4-4D76-B4A6-580F9F454749}" srcOrd="6" destOrd="0" parTransId="{5C43F14C-A444-40D0-AD34-111DBF7344F7}" sibTransId="{348FAAE9-27A3-497B-93D2-423B1CFD3119}"/>
    <dgm:cxn modelId="{5D8DD55D-289C-4470-89EE-3253F7107D8C}" type="presOf" srcId="{51E42826-1BC1-4CD2-A8F6-F9F4A2A48E77}" destId="{07913462-50F4-48A2-B5CD-2AEA09C74941}" srcOrd="0" destOrd="0" presId="urn:microsoft.com/office/officeart/2005/8/layout/bProcess4"/>
    <dgm:cxn modelId="{F3A87843-E8EF-404B-A2A1-743D85240C62}" type="presOf" srcId="{E35EEDFD-D6A9-4747-A36B-60D7DA77777B}" destId="{24C90767-3856-4EC6-8F10-2871F17480C7}" srcOrd="0" destOrd="0" presId="urn:microsoft.com/office/officeart/2005/8/layout/bProcess4"/>
    <dgm:cxn modelId="{19993551-6E0A-47E1-A18E-365CF7F942AE}" type="presOf" srcId="{7ACCABB8-31F1-4BFC-AC7D-36574E92E8CF}" destId="{BCF010B7-0F58-4DC1-A823-107F2C757C66}" srcOrd="0" destOrd="0" presId="urn:microsoft.com/office/officeart/2005/8/layout/bProcess4"/>
    <dgm:cxn modelId="{6A4D8075-83DC-4CA8-B35D-FBD73E330258}" srcId="{E35EEDFD-D6A9-4747-A36B-60D7DA77777B}" destId="{E4214F4A-D1BF-4B9D-A6BA-033A019BBAC2}" srcOrd="4" destOrd="0" parTransId="{CEE20AD8-6656-4A9F-ACE2-15D5DC6072BB}" sibTransId="{6243B265-721C-4760-9218-73209738F667}"/>
    <dgm:cxn modelId="{FADD698D-344F-4088-BF35-555A69AB0F5C}" type="presOf" srcId="{6243B265-721C-4760-9218-73209738F667}" destId="{6781E869-FAF1-4CFF-A7D9-01C9B97AFD4D}" srcOrd="0" destOrd="0" presId="urn:microsoft.com/office/officeart/2005/8/layout/bProcess4"/>
    <dgm:cxn modelId="{89EAD292-ABC8-4725-9B34-8D88699F8A27}" type="presOf" srcId="{E4214F4A-D1BF-4B9D-A6BA-033A019BBAC2}" destId="{6ED72E5F-AD9E-46D1-8EB7-E658BEB7CCA2}" srcOrd="0" destOrd="0" presId="urn:microsoft.com/office/officeart/2005/8/layout/bProcess4"/>
    <dgm:cxn modelId="{6F3DA898-23F1-433F-8E54-CF3F7E6ABFDC}" srcId="{E35EEDFD-D6A9-4747-A36B-60D7DA77777B}" destId="{87B9C25A-B210-4FD0-8F4F-2FFF3E78F4A6}" srcOrd="0" destOrd="0" parTransId="{9F099BFB-1A8A-40C8-9F90-266461D6D9F0}" sibTransId="{B6519519-6C36-42E5-A88C-76506FE9EC4B}"/>
    <dgm:cxn modelId="{11E8929D-031F-418E-8CB6-2DD78CDDF68F}" type="presOf" srcId="{5FB18963-ECD6-476B-98FA-06E32EEC4735}" destId="{D95F2DD0-128A-4CB0-AE63-7D1B5166AEB9}" srcOrd="0" destOrd="0" presId="urn:microsoft.com/office/officeart/2005/8/layout/bProcess4"/>
    <dgm:cxn modelId="{BE87F7A6-7B17-4F86-83F6-CBBBDEAB080A}" type="presOf" srcId="{E9F4F4E8-99FC-4B66-B4E8-24EE52EA1845}" destId="{A8988611-8726-4225-AC2A-68E8FE408AA8}" srcOrd="0" destOrd="0" presId="urn:microsoft.com/office/officeart/2005/8/layout/bProcess4"/>
    <dgm:cxn modelId="{DD770FA8-7635-4EA3-A983-095562FAF784}" type="presOf" srcId="{7E3518E6-C0C7-47D2-965E-B24D7B8C74DD}" destId="{029F8E53-83F7-4C86-8CBA-CC1E08D6D54B}" srcOrd="0" destOrd="0" presId="urn:microsoft.com/office/officeart/2005/8/layout/bProcess4"/>
    <dgm:cxn modelId="{CE683FA8-94FB-4443-AFA1-A7CC1FF79990}" srcId="{E35EEDFD-D6A9-4747-A36B-60D7DA77777B}" destId="{E37ADA6E-7252-48D0-986A-C5701589645C}" srcOrd="8" destOrd="0" parTransId="{690FD7C2-99BF-45CB-8461-4FC59DFC1084}" sibTransId="{CFC7739B-BF6C-4639-830E-732503E05CE5}"/>
    <dgm:cxn modelId="{4F700AB6-F54D-4F02-B724-E268E8F1F650}" srcId="{E35EEDFD-D6A9-4747-A36B-60D7DA77777B}" destId="{51E42826-1BC1-4CD2-A8F6-F9F4A2A48E77}" srcOrd="2" destOrd="0" parTransId="{6F7AED6B-A6B4-4847-98DF-83368AA88A2C}" sibTransId="{7377F7A0-7739-4519-A63D-65ACE9C35978}"/>
    <dgm:cxn modelId="{B759D3BD-AB71-4267-9F45-BFCD3B4CB14A}" srcId="{E35EEDFD-D6A9-4747-A36B-60D7DA77777B}" destId="{3EF1FAF7-B278-4786-9603-469079F01116}" srcOrd="3" destOrd="0" parTransId="{6FCC4911-D567-4121-8B59-82853C364880}" sibTransId="{5FB18963-ECD6-476B-98FA-06E32EEC4735}"/>
    <dgm:cxn modelId="{81052AD4-E97A-4C52-9041-F6DD7F9957C7}" type="presOf" srcId="{53D64C8E-6D89-47FD-A0E4-079670B21E36}" destId="{A107C62F-CA4C-42C8-AC4C-A26D175A6FA5}" srcOrd="0" destOrd="0" presId="urn:microsoft.com/office/officeart/2005/8/layout/bProcess4"/>
    <dgm:cxn modelId="{99CADFE4-235B-4F34-BE42-67FB4A475EC6}" type="presOf" srcId="{348FAAE9-27A3-497B-93D2-423B1CFD3119}" destId="{8EDC1D6C-002C-451C-B60D-CFCCAAF33EDB}" srcOrd="0" destOrd="0" presId="urn:microsoft.com/office/officeart/2005/8/layout/bProcess4"/>
    <dgm:cxn modelId="{12C999EF-3774-4FA3-9194-E507E15A1767}" srcId="{E35EEDFD-D6A9-4747-A36B-60D7DA77777B}" destId="{7ACCABB8-31F1-4BFC-AC7D-36574E92E8CF}" srcOrd="7" destOrd="0" parTransId="{53E0DB76-501D-420A-A543-AD725295FE45}" sibTransId="{51D82188-F0F5-4C56-BC77-A7169F09A1E3}"/>
    <dgm:cxn modelId="{4478FBFE-A317-400B-8A2E-15C591431014}" type="presOf" srcId="{7377F7A0-7739-4519-A63D-65ACE9C35978}" destId="{715099CE-16D8-45DB-A044-F12FD5E34D0D}" srcOrd="0" destOrd="0" presId="urn:microsoft.com/office/officeart/2005/8/layout/bProcess4"/>
    <dgm:cxn modelId="{D7346244-37E5-4002-810D-59BF5ED24E12}" type="presParOf" srcId="{24C90767-3856-4EC6-8F10-2871F17480C7}" destId="{9C650DED-7F7A-4045-85F7-B43CCB2E688D}" srcOrd="0" destOrd="0" presId="urn:microsoft.com/office/officeart/2005/8/layout/bProcess4"/>
    <dgm:cxn modelId="{B1FA5C1B-D3AB-4197-A80C-BB0EDED53508}" type="presParOf" srcId="{9C650DED-7F7A-4045-85F7-B43CCB2E688D}" destId="{5A0CFB02-C013-46F5-AF73-65923861C290}" srcOrd="0" destOrd="0" presId="urn:microsoft.com/office/officeart/2005/8/layout/bProcess4"/>
    <dgm:cxn modelId="{F48B918D-E02F-4485-A7E2-9741B2C8AE4B}" type="presParOf" srcId="{9C650DED-7F7A-4045-85F7-B43CCB2E688D}" destId="{5708A3B0-CAAD-4F78-B9C7-75448CA2A7BB}" srcOrd="1" destOrd="0" presId="urn:microsoft.com/office/officeart/2005/8/layout/bProcess4"/>
    <dgm:cxn modelId="{2BD67DC3-F4D9-4516-BF39-2B1680EEF7C9}" type="presParOf" srcId="{24C90767-3856-4EC6-8F10-2871F17480C7}" destId="{0882DF32-1006-4B72-A5A0-73687C48949A}" srcOrd="1" destOrd="0" presId="urn:microsoft.com/office/officeart/2005/8/layout/bProcess4"/>
    <dgm:cxn modelId="{074DEFA9-78C4-4B04-887A-0DDAEC2DB107}" type="presParOf" srcId="{24C90767-3856-4EC6-8F10-2871F17480C7}" destId="{D8508913-5E62-4B92-A091-9DE1DDDC2026}" srcOrd="2" destOrd="0" presId="urn:microsoft.com/office/officeart/2005/8/layout/bProcess4"/>
    <dgm:cxn modelId="{0DDEAEF7-762D-490B-83B1-2C32A9BD6855}" type="presParOf" srcId="{D8508913-5E62-4B92-A091-9DE1DDDC2026}" destId="{54751448-3E0D-452F-9740-BB21CA91C834}" srcOrd="0" destOrd="0" presId="urn:microsoft.com/office/officeart/2005/8/layout/bProcess4"/>
    <dgm:cxn modelId="{F4D849C9-D40B-4036-9623-8724FBBE1209}" type="presParOf" srcId="{D8508913-5E62-4B92-A091-9DE1DDDC2026}" destId="{029F8E53-83F7-4C86-8CBA-CC1E08D6D54B}" srcOrd="1" destOrd="0" presId="urn:microsoft.com/office/officeart/2005/8/layout/bProcess4"/>
    <dgm:cxn modelId="{8A266EF5-8235-41BA-84FD-9336D4954DA5}" type="presParOf" srcId="{24C90767-3856-4EC6-8F10-2871F17480C7}" destId="{D58D81D5-A77D-4901-9D70-30D6DBE2E60D}" srcOrd="3" destOrd="0" presId="urn:microsoft.com/office/officeart/2005/8/layout/bProcess4"/>
    <dgm:cxn modelId="{7C3F85D8-C6AA-4E6F-BE8F-3F5878C266EA}" type="presParOf" srcId="{24C90767-3856-4EC6-8F10-2871F17480C7}" destId="{D3775A81-C6C5-476B-AEDC-0B6E7BFEBD86}" srcOrd="4" destOrd="0" presId="urn:microsoft.com/office/officeart/2005/8/layout/bProcess4"/>
    <dgm:cxn modelId="{5BA9A078-8CE5-4929-B91F-E3B457B92FBE}" type="presParOf" srcId="{D3775A81-C6C5-476B-AEDC-0B6E7BFEBD86}" destId="{1AF2C39E-8729-4CEE-9C3A-09DFBED79CF2}" srcOrd="0" destOrd="0" presId="urn:microsoft.com/office/officeart/2005/8/layout/bProcess4"/>
    <dgm:cxn modelId="{6B9071E4-59D8-4E29-B55A-3E4ECD0D2FC7}" type="presParOf" srcId="{D3775A81-C6C5-476B-AEDC-0B6E7BFEBD86}" destId="{07913462-50F4-48A2-B5CD-2AEA09C74941}" srcOrd="1" destOrd="0" presId="urn:microsoft.com/office/officeart/2005/8/layout/bProcess4"/>
    <dgm:cxn modelId="{FC06DF95-B6ED-4B27-9FB8-A0C13F423A47}" type="presParOf" srcId="{24C90767-3856-4EC6-8F10-2871F17480C7}" destId="{715099CE-16D8-45DB-A044-F12FD5E34D0D}" srcOrd="5" destOrd="0" presId="urn:microsoft.com/office/officeart/2005/8/layout/bProcess4"/>
    <dgm:cxn modelId="{79560BF1-F18D-4B33-BC83-8160998B495D}" type="presParOf" srcId="{24C90767-3856-4EC6-8F10-2871F17480C7}" destId="{8D865608-B73D-407B-849F-CB12679667B2}" srcOrd="6" destOrd="0" presId="urn:microsoft.com/office/officeart/2005/8/layout/bProcess4"/>
    <dgm:cxn modelId="{9FB1D8A0-8F9D-4C82-B3AF-4C157B75C4F8}" type="presParOf" srcId="{8D865608-B73D-407B-849F-CB12679667B2}" destId="{EA51423D-4744-47A3-A81B-788297C7AC2E}" srcOrd="0" destOrd="0" presId="urn:microsoft.com/office/officeart/2005/8/layout/bProcess4"/>
    <dgm:cxn modelId="{3743F054-1613-4576-986C-85173933C496}" type="presParOf" srcId="{8D865608-B73D-407B-849F-CB12679667B2}" destId="{9F49562D-DEE7-4CDB-8158-4E3B89C5386A}" srcOrd="1" destOrd="0" presId="urn:microsoft.com/office/officeart/2005/8/layout/bProcess4"/>
    <dgm:cxn modelId="{2B94C36A-C3C5-488D-B11F-11372ED44C03}" type="presParOf" srcId="{24C90767-3856-4EC6-8F10-2871F17480C7}" destId="{D95F2DD0-128A-4CB0-AE63-7D1B5166AEB9}" srcOrd="7" destOrd="0" presId="urn:microsoft.com/office/officeart/2005/8/layout/bProcess4"/>
    <dgm:cxn modelId="{88A552B5-EAE3-4AD3-AB8C-2AE3EB7ED0A3}" type="presParOf" srcId="{24C90767-3856-4EC6-8F10-2871F17480C7}" destId="{F121E0C5-0DD2-424D-BC42-0B7238739A08}" srcOrd="8" destOrd="0" presId="urn:microsoft.com/office/officeart/2005/8/layout/bProcess4"/>
    <dgm:cxn modelId="{C313FC15-29F9-47E1-8050-49D4A2EA080F}" type="presParOf" srcId="{F121E0C5-0DD2-424D-BC42-0B7238739A08}" destId="{88D133DE-AC3E-4B07-9B4A-2AB74C936261}" srcOrd="0" destOrd="0" presId="urn:microsoft.com/office/officeart/2005/8/layout/bProcess4"/>
    <dgm:cxn modelId="{B4B1E8C2-AE4C-46B6-B6FC-568464EE9D20}" type="presParOf" srcId="{F121E0C5-0DD2-424D-BC42-0B7238739A08}" destId="{6ED72E5F-AD9E-46D1-8EB7-E658BEB7CCA2}" srcOrd="1" destOrd="0" presId="urn:microsoft.com/office/officeart/2005/8/layout/bProcess4"/>
    <dgm:cxn modelId="{03F58309-4104-4229-80B9-DB5892A1BD86}" type="presParOf" srcId="{24C90767-3856-4EC6-8F10-2871F17480C7}" destId="{6781E869-FAF1-4CFF-A7D9-01C9B97AFD4D}" srcOrd="9" destOrd="0" presId="urn:microsoft.com/office/officeart/2005/8/layout/bProcess4"/>
    <dgm:cxn modelId="{24F869AA-32B8-4047-9A8F-1F36B707386C}" type="presParOf" srcId="{24C90767-3856-4EC6-8F10-2871F17480C7}" destId="{B1C5B1C3-079D-4A64-BF56-FAE9BCC68F52}" srcOrd="10" destOrd="0" presId="urn:microsoft.com/office/officeart/2005/8/layout/bProcess4"/>
    <dgm:cxn modelId="{334578F1-9CE2-47C4-B8AE-5CD3A71DD9C2}" type="presParOf" srcId="{B1C5B1C3-079D-4A64-BF56-FAE9BCC68F52}" destId="{FA678DE4-B976-4F39-8D77-AF8052B0F3A6}" srcOrd="0" destOrd="0" presId="urn:microsoft.com/office/officeart/2005/8/layout/bProcess4"/>
    <dgm:cxn modelId="{2A7D4A81-0A23-401D-AC54-41A5C62A7DF2}" type="presParOf" srcId="{B1C5B1C3-079D-4A64-BF56-FAE9BCC68F52}" destId="{A8988611-8726-4225-AC2A-68E8FE408AA8}" srcOrd="1" destOrd="0" presId="urn:microsoft.com/office/officeart/2005/8/layout/bProcess4"/>
    <dgm:cxn modelId="{4C04A182-C49F-4305-BC8B-49283106E4AA}" type="presParOf" srcId="{24C90767-3856-4EC6-8F10-2871F17480C7}" destId="{A107C62F-CA4C-42C8-AC4C-A26D175A6FA5}" srcOrd="11" destOrd="0" presId="urn:microsoft.com/office/officeart/2005/8/layout/bProcess4"/>
    <dgm:cxn modelId="{3D5CEAAE-15E2-4E7D-803E-4B3711E53321}" type="presParOf" srcId="{24C90767-3856-4EC6-8F10-2871F17480C7}" destId="{2FD8787E-EF33-4FC8-BEDF-857D9A7AE74A}" srcOrd="12" destOrd="0" presId="urn:microsoft.com/office/officeart/2005/8/layout/bProcess4"/>
    <dgm:cxn modelId="{9E3F2D8A-34D2-44E2-A55C-99AFA4B92501}" type="presParOf" srcId="{2FD8787E-EF33-4FC8-BEDF-857D9A7AE74A}" destId="{D55B631F-4A35-4C7C-A602-D1361884BE2B}" srcOrd="0" destOrd="0" presId="urn:microsoft.com/office/officeart/2005/8/layout/bProcess4"/>
    <dgm:cxn modelId="{C22ED2EA-5A30-4A00-9F3C-8309BE4B132C}" type="presParOf" srcId="{2FD8787E-EF33-4FC8-BEDF-857D9A7AE74A}" destId="{9208CAB8-9811-4568-81F8-7B4E28812ADC}" srcOrd="1" destOrd="0" presId="urn:microsoft.com/office/officeart/2005/8/layout/bProcess4"/>
    <dgm:cxn modelId="{F43A474F-D140-4AC6-B5F5-D1ADFCCA85FC}" type="presParOf" srcId="{24C90767-3856-4EC6-8F10-2871F17480C7}" destId="{8EDC1D6C-002C-451C-B60D-CFCCAAF33EDB}" srcOrd="13" destOrd="0" presId="urn:microsoft.com/office/officeart/2005/8/layout/bProcess4"/>
    <dgm:cxn modelId="{FC4C8D6E-A162-44BB-97AC-0DA000C45D8C}" type="presParOf" srcId="{24C90767-3856-4EC6-8F10-2871F17480C7}" destId="{B10BE3F6-E05B-4A5B-9B3C-F31A86A49E6B}" srcOrd="14" destOrd="0" presId="urn:microsoft.com/office/officeart/2005/8/layout/bProcess4"/>
    <dgm:cxn modelId="{93266B08-5951-4051-B24F-A3F2EF79D62C}" type="presParOf" srcId="{B10BE3F6-E05B-4A5B-9B3C-F31A86A49E6B}" destId="{751B5B26-02D4-42B5-9CD1-57B4E0A89EBE}" srcOrd="0" destOrd="0" presId="urn:microsoft.com/office/officeart/2005/8/layout/bProcess4"/>
    <dgm:cxn modelId="{058FA0DB-7A00-457A-A6B4-AA639357BB48}" type="presParOf" srcId="{B10BE3F6-E05B-4A5B-9B3C-F31A86A49E6B}" destId="{BCF010B7-0F58-4DC1-A823-107F2C757C66}" srcOrd="1" destOrd="0" presId="urn:microsoft.com/office/officeart/2005/8/layout/bProcess4"/>
    <dgm:cxn modelId="{23A6A85B-7264-4376-A873-7C1E02D7C666}" type="presParOf" srcId="{24C90767-3856-4EC6-8F10-2871F17480C7}" destId="{618DAC5D-3142-4DAA-8A74-FF482165F1C7}" srcOrd="15" destOrd="0" presId="urn:microsoft.com/office/officeart/2005/8/layout/bProcess4"/>
    <dgm:cxn modelId="{04EEBFDB-B467-4B17-94DE-9852F606BAD1}" type="presParOf" srcId="{24C90767-3856-4EC6-8F10-2871F17480C7}" destId="{D5138C2B-848A-40CD-AEA1-FAF72788FDFA}" srcOrd="16" destOrd="0" presId="urn:microsoft.com/office/officeart/2005/8/layout/bProcess4"/>
    <dgm:cxn modelId="{3032490C-7908-48B0-869C-43E339DF42B9}" type="presParOf" srcId="{D5138C2B-848A-40CD-AEA1-FAF72788FDFA}" destId="{A6729B15-B5D0-45E0-A8D9-8151206E1401}" srcOrd="0" destOrd="0" presId="urn:microsoft.com/office/officeart/2005/8/layout/bProcess4"/>
    <dgm:cxn modelId="{17D521CD-5527-425C-8CB5-947C1F294F86}" type="presParOf" srcId="{D5138C2B-848A-40CD-AEA1-FAF72788FDFA}" destId="{04843B1C-5D94-4606-802F-54C322C7F071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2E7D30-DC8A-43CF-9AAD-11902EBF9A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1B0A7A-69F1-4E6E-8D31-745359DF07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Develop a Machine Learning Model for Wind and Solar Power Generation Prediction</a:t>
          </a:r>
        </a:p>
      </dgm:t>
    </dgm:pt>
    <dgm:pt modelId="{3BD6372B-7001-431C-8F40-E6F93E52058A}" type="parTrans" cxnId="{D06836BE-EA5C-407D-954D-E9F527144F63}">
      <dgm:prSet/>
      <dgm:spPr/>
      <dgm:t>
        <a:bodyPr/>
        <a:lstStyle/>
        <a:p>
          <a:endParaRPr lang="en-US"/>
        </a:p>
      </dgm:t>
    </dgm:pt>
    <dgm:pt modelId="{10B9D706-D3AC-4911-BEAC-33A458C7F929}" type="sibTrans" cxnId="{D06836BE-EA5C-407D-954D-E9F527144F63}">
      <dgm:prSet/>
      <dgm:spPr/>
      <dgm:t>
        <a:bodyPr/>
        <a:lstStyle/>
        <a:p>
          <a:endParaRPr lang="en-US"/>
        </a:p>
      </dgm:t>
    </dgm:pt>
    <dgm:pt modelId="{1C36A5D4-8133-48A6-A251-A992EDBB4B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Implement Time Horizon Forecasting for Wind and Solar Power Generation</a:t>
          </a:r>
        </a:p>
      </dgm:t>
    </dgm:pt>
    <dgm:pt modelId="{0E664504-CEDD-447F-B12B-4756096E63EF}" type="parTrans" cxnId="{9EB2131B-5D57-4279-81DE-EEA10707EC5D}">
      <dgm:prSet/>
      <dgm:spPr/>
      <dgm:t>
        <a:bodyPr/>
        <a:lstStyle/>
        <a:p>
          <a:endParaRPr lang="en-US"/>
        </a:p>
      </dgm:t>
    </dgm:pt>
    <dgm:pt modelId="{E3C7F21E-46F5-4741-8B33-39757BDE9D5E}" type="sibTrans" cxnId="{9EB2131B-5D57-4279-81DE-EEA10707EC5D}">
      <dgm:prSet/>
      <dgm:spPr/>
      <dgm:t>
        <a:bodyPr/>
        <a:lstStyle/>
        <a:p>
          <a:endParaRPr lang="en-US"/>
        </a:p>
      </dgm:t>
    </dgm:pt>
    <dgm:pt modelId="{7C43771A-7BFB-476D-8BE0-C72DF7E78D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Integration and Optimization</a:t>
          </a:r>
        </a:p>
      </dgm:t>
    </dgm:pt>
    <dgm:pt modelId="{C10E6CCD-F5D7-462C-AACF-F8D3272BD41B}" type="parTrans" cxnId="{48A58222-0795-40A7-99E4-79640963026D}">
      <dgm:prSet/>
      <dgm:spPr/>
      <dgm:t>
        <a:bodyPr/>
        <a:lstStyle/>
        <a:p>
          <a:endParaRPr lang="en-US"/>
        </a:p>
      </dgm:t>
    </dgm:pt>
    <dgm:pt modelId="{2AD7D34C-CBD8-4FBF-800B-8929E39F7D87}" type="sibTrans" cxnId="{48A58222-0795-40A7-99E4-79640963026D}">
      <dgm:prSet/>
      <dgm:spPr/>
      <dgm:t>
        <a:bodyPr/>
        <a:lstStyle/>
        <a:p>
          <a:endParaRPr lang="en-US"/>
        </a:p>
      </dgm:t>
    </dgm:pt>
    <dgm:pt modelId="{1FEDDF08-3B66-4C46-A4B7-700A7F8A9737}" type="pres">
      <dgm:prSet presAssocID="{A62E7D30-DC8A-43CF-9AAD-11902EBF9AC9}" presName="root" presStyleCnt="0">
        <dgm:presLayoutVars>
          <dgm:dir/>
          <dgm:resizeHandles val="exact"/>
        </dgm:presLayoutVars>
      </dgm:prSet>
      <dgm:spPr/>
    </dgm:pt>
    <dgm:pt modelId="{2F5214B5-0A23-4055-A2CA-F85F6DDFF559}" type="pres">
      <dgm:prSet presAssocID="{C81B0A7A-69F1-4E6E-8D31-745359DF073F}" presName="compNode" presStyleCnt="0"/>
      <dgm:spPr/>
    </dgm:pt>
    <dgm:pt modelId="{955403B1-5141-4B75-A83D-8E7F761886A9}" type="pres">
      <dgm:prSet presAssocID="{C81B0A7A-69F1-4E6E-8D31-745359DF073F}" presName="bgRect" presStyleLbl="bgShp" presStyleIdx="0" presStyleCnt="3"/>
      <dgm:spPr/>
    </dgm:pt>
    <dgm:pt modelId="{1965B042-4AB4-4A0D-8390-E90A82691928}" type="pres">
      <dgm:prSet presAssocID="{C81B0A7A-69F1-4E6E-8D31-745359DF073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09E372C-B8B9-4446-A40D-0201EC8ECC78}" type="pres">
      <dgm:prSet presAssocID="{C81B0A7A-69F1-4E6E-8D31-745359DF073F}" presName="spaceRect" presStyleCnt="0"/>
      <dgm:spPr/>
    </dgm:pt>
    <dgm:pt modelId="{3BFE720F-0B21-430C-8737-0A150BA35AB6}" type="pres">
      <dgm:prSet presAssocID="{C81B0A7A-69F1-4E6E-8D31-745359DF073F}" presName="parTx" presStyleLbl="revTx" presStyleIdx="0" presStyleCnt="3">
        <dgm:presLayoutVars>
          <dgm:chMax val="0"/>
          <dgm:chPref val="0"/>
        </dgm:presLayoutVars>
      </dgm:prSet>
      <dgm:spPr/>
    </dgm:pt>
    <dgm:pt modelId="{11AB948C-8423-4F62-82D9-A759581079EA}" type="pres">
      <dgm:prSet presAssocID="{10B9D706-D3AC-4911-BEAC-33A458C7F929}" presName="sibTrans" presStyleCnt="0"/>
      <dgm:spPr/>
    </dgm:pt>
    <dgm:pt modelId="{3004DC92-2712-47D1-B0B9-95C5E9F59D29}" type="pres">
      <dgm:prSet presAssocID="{1C36A5D4-8133-48A6-A251-A992EDBB4BAE}" presName="compNode" presStyleCnt="0"/>
      <dgm:spPr/>
    </dgm:pt>
    <dgm:pt modelId="{A11ED73C-4F55-46B6-AE40-BE806C106F11}" type="pres">
      <dgm:prSet presAssocID="{1C36A5D4-8133-48A6-A251-A992EDBB4BAE}" presName="bgRect" presStyleLbl="bgShp" presStyleIdx="1" presStyleCnt="3"/>
      <dgm:spPr/>
    </dgm:pt>
    <dgm:pt modelId="{A71D7B86-CC6B-4EE2-821A-C875BFA5E495}" type="pres">
      <dgm:prSet presAssocID="{1C36A5D4-8133-48A6-A251-A992EDBB4B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908E4A73-088C-461C-9814-2115D6F4BE0C}" type="pres">
      <dgm:prSet presAssocID="{1C36A5D4-8133-48A6-A251-A992EDBB4BAE}" presName="spaceRect" presStyleCnt="0"/>
      <dgm:spPr/>
    </dgm:pt>
    <dgm:pt modelId="{4772FC0C-D5EA-4F1C-B8A4-6C8F823D3A48}" type="pres">
      <dgm:prSet presAssocID="{1C36A5D4-8133-48A6-A251-A992EDBB4BAE}" presName="parTx" presStyleLbl="revTx" presStyleIdx="1" presStyleCnt="3">
        <dgm:presLayoutVars>
          <dgm:chMax val="0"/>
          <dgm:chPref val="0"/>
        </dgm:presLayoutVars>
      </dgm:prSet>
      <dgm:spPr/>
    </dgm:pt>
    <dgm:pt modelId="{C6181EE6-FA36-4C3A-9CFA-E31EAA1B25DB}" type="pres">
      <dgm:prSet presAssocID="{E3C7F21E-46F5-4741-8B33-39757BDE9D5E}" presName="sibTrans" presStyleCnt="0"/>
      <dgm:spPr/>
    </dgm:pt>
    <dgm:pt modelId="{08DC2597-B6E1-46E5-81FC-FD38B88F5B04}" type="pres">
      <dgm:prSet presAssocID="{7C43771A-7BFB-476D-8BE0-C72DF7E78DD9}" presName="compNode" presStyleCnt="0"/>
      <dgm:spPr/>
    </dgm:pt>
    <dgm:pt modelId="{024249E7-6762-48DD-845E-BED2A89950FE}" type="pres">
      <dgm:prSet presAssocID="{7C43771A-7BFB-476D-8BE0-C72DF7E78DD9}" presName="bgRect" presStyleLbl="bgShp" presStyleIdx="2" presStyleCnt="3"/>
      <dgm:spPr/>
    </dgm:pt>
    <dgm:pt modelId="{2F0CED8F-11A3-49B8-9F1D-FF5DA7904B73}" type="pres">
      <dgm:prSet presAssocID="{7C43771A-7BFB-476D-8BE0-C72DF7E78D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962BEE1-EAE1-4F64-8774-02C5E47B016F}" type="pres">
      <dgm:prSet presAssocID="{7C43771A-7BFB-476D-8BE0-C72DF7E78DD9}" presName="spaceRect" presStyleCnt="0"/>
      <dgm:spPr/>
    </dgm:pt>
    <dgm:pt modelId="{F325E6A7-577F-447A-B2FC-0451E249F7FE}" type="pres">
      <dgm:prSet presAssocID="{7C43771A-7BFB-476D-8BE0-C72DF7E78D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61E519-BCDE-4E71-A8DE-B1E6D3788F75}" type="presOf" srcId="{7C43771A-7BFB-476D-8BE0-C72DF7E78DD9}" destId="{F325E6A7-577F-447A-B2FC-0451E249F7FE}" srcOrd="0" destOrd="0" presId="urn:microsoft.com/office/officeart/2018/2/layout/IconVerticalSolidList"/>
    <dgm:cxn modelId="{9EB2131B-5D57-4279-81DE-EEA10707EC5D}" srcId="{A62E7D30-DC8A-43CF-9AAD-11902EBF9AC9}" destId="{1C36A5D4-8133-48A6-A251-A992EDBB4BAE}" srcOrd="1" destOrd="0" parTransId="{0E664504-CEDD-447F-B12B-4756096E63EF}" sibTransId="{E3C7F21E-46F5-4741-8B33-39757BDE9D5E}"/>
    <dgm:cxn modelId="{48A58222-0795-40A7-99E4-79640963026D}" srcId="{A62E7D30-DC8A-43CF-9AAD-11902EBF9AC9}" destId="{7C43771A-7BFB-476D-8BE0-C72DF7E78DD9}" srcOrd="2" destOrd="0" parTransId="{C10E6CCD-F5D7-462C-AACF-F8D3272BD41B}" sibTransId="{2AD7D34C-CBD8-4FBF-800B-8929E39F7D87}"/>
    <dgm:cxn modelId="{02BE6C8F-7599-4FCD-B93D-4EA11B67888C}" type="presOf" srcId="{1C36A5D4-8133-48A6-A251-A992EDBB4BAE}" destId="{4772FC0C-D5EA-4F1C-B8A4-6C8F823D3A48}" srcOrd="0" destOrd="0" presId="urn:microsoft.com/office/officeart/2018/2/layout/IconVerticalSolidList"/>
    <dgm:cxn modelId="{D93079B4-7BA7-4EE2-9677-069F8771B8CF}" type="presOf" srcId="{A62E7D30-DC8A-43CF-9AAD-11902EBF9AC9}" destId="{1FEDDF08-3B66-4C46-A4B7-700A7F8A9737}" srcOrd="0" destOrd="0" presId="urn:microsoft.com/office/officeart/2018/2/layout/IconVerticalSolidList"/>
    <dgm:cxn modelId="{C463A0B9-3EC2-45C6-8E49-3D8E30A073CB}" type="presOf" srcId="{C81B0A7A-69F1-4E6E-8D31-745359DF073F}" destId="{3BFE720F-0B21-430C-8737-0A150BA35AB6}" srcOrd="0" destOrd="0" presId="urn:microsoft.com/office/officeart/2018/2/layout/IconVerticalSolidList"/>
    <dgm:cxn modelId="{D06836BE-EA5C-407D-954D-E9F527144F63}" srcId="{A62E7D30-DC8A-43CF-9AAD-11902EBF9AC9}" destId="{C81B0A7A-69F1-4E6E-8D31-745359DF073F}" srcOrd="0" destOrd="0" parTransId="{3BD6372B-7001-431C-8F40-E6F93E52058A}" sibTransId="{10B9D706-D3AC-4911-BEAC-33A458C7F929}"/>
    <dgm:cxn modelId="{B01E0322-44C8-491E-B83B-25C35C66CB3D}" type="presParOf" srcId="{1FEDDF08-3B66-4C46-A4B7-700A7F8A9737}" destId="{2F5214B5-0A23-4055-A2CA-F85F6DDFF559}" srcOrd="0" destOrd="0" presId="urn:microsoft.com/office/officeart/2018/2/layout/IconVerticalSolidList"/>
    <dgm:cxn modelId="{D30B8385-CE18-4A95-8593-46CF1E5F80C0}" type="presParOf" srcId="{2F5214B5-0A23-4055-A2CA-F85F6DDFF559}" destId="{955403B1-5141-4B75-A83D-8E7F761886A9}" srcOrd="0" destOrd="0" presId="urn:microsoft.com/office/officeart/2018/2/layout/IconVerticalSolidList"/>
    <dgm:cxn modelId="{F658F029-CEAA-4E95-9EA4-C69D78C9E519}" type="presParOf" srcId="{2F5214B5-0A23-4055-A2CA-F85F6DDFF559}" destId="{1965B042-4AB4-4A0D-8390-E90A82691928}" srcOrd="1" destOrd="0" presId="urn:microsoft.com/office/officeart/2018/2/layout/IconVerticalSolidList"/>
    <dgm:cxn modelId="{C95C2C83-9142-4887-BA74-14ACCFDE72F4}" type="presParOf" srcId="{2F5214B5-0A23-4055-A2CA-F85F6DDFF559}" destId="{809E372C-B8B9-4446-A40D-0201EC8ECC78}" srcOrd="2" destOrd="0" presId="urn:microsoft.com/office/officeart/2018/2/layout/IconVerticalSolidList"/>
    <dgm:cxn modelId="{E74CC69D-4518-46A1-99D5-633D8698C499}" type="presParOf" srcId="{2F5214B5-0A23-4055-A2CA-F85F6DDFF559}" destId="{3BFE720F-0B21-430C-8737-0A150BA35AB6}" srcOrd="3" destOrd="0" presId="urn:microsoft.com/office/officeart/2018/2/layout/IconVerticalSolidList"/>
    <dgm:cxn modelId="{6E56DA65-9CD6-45DF-BC9E-718A884D077C}" type="presParOf" srcId="{1FEDDF08-3B66-4C46-A4B7-700A7F8A9737}" destId="{11AB948C-8423-4F62-82D9-A759581079EA}" srcOrd="1" destOrd="0" presId="urn:microsoft.com/office/officeart/2018/2/layout/IconVerticalSolidList"/>
    <dgm:cxn modelId="{B2067270-89F4-4661-AFA4-302AF3567CAD}" type="presParOf" srcId="{1FEDDF08-3B66-4C46-A4B7-700A7F8A9737}" destId="{3004DC92-2712-47D1-B0B9-95C5E9F59D29}" srcOrd="2" destOrd="0" presId="urn:microsoft.com/office/officeart/2018/2/layout/IconVerticalSolidList"/>
    <dgm:cxn modelId="{A775FC50-D272-46BE-BEED-5569F36FFDBB}" type="presParOf" srcId="{3004DC92-2712-47D1-B0B9-95C5E9F59D29}" destId="{A11ED73C-4F55-46B6-AE40-BE806C106F11}" srcOrd="0" destOrd="0" presId="urn:microsoft.com/office/officeart/2018/2/layout/IconVerticalSolidList"/>
    <dgm:cxn modelId="{71C59ABA-60B5-4755-9D0E-7C1A7CB0D5DF}" type="presParOf" srcId="{3004DC92-2712-47D1-B0B9-95C5E9F59D29}" destId="{A71D7B86-CC6B-4EE2-821A-C875BFA5E495}" srcOrd="1" destOrd="0" presId="urn:microsoft.com/office/officeart/2018/2/layout/IconVerticalSolidList"/>
    <dgm:cxn modelId="{9605C451-02F5-4320-85C6-E22665BE3344}" type="presParOf" srcId="{3004DC92-2712-47D1-B0B9-95C5E9F59D29}" destId="{908E4A73-088C-461C-9814-2115D6F4BE0C}" srcOrd="2" destOrd="0" presId="urn:microsoft.com/office/officeart/2018/2/layout/IconVerticalSolidList"/>
    <dgm:cxn modelId="{49E352BC-902B-4703-9038-A8DBF6744620}" type="presParOf" srcId="{3004DC92-2712-47D1-B0B9-95C5E9F59D29}" destId="{4772FC0C-D5EA-4F1C-B8A4-6C8F823D3A48}" srcOrd="3" destOrd="0" presId="urn:microsoft.com/office/officeart/2018/2/layout/IconVerticalSolidList"/>
    <dgm:cxn modelId="{F80286B7-77A8-4CEF-8EE8-326E8C1C191F}" type="presParOf" srcId="{1FEDDF08-3B66-4C46-A4B7-700A7F8A9737}" destId="{C6181EE6-FA36-4C3A-9CFA-E31EAA1B25DB}" srcOrd="3" destOrd="0" presId="urn:microsoft.com/office/officeart/2018/2/layout/IconVerticalSolidList"/>
    <dgm:cxn modelId="{FC490B67-1588-4209-81E1-7F6D992C4D2F}" type="presParOf" srcId="{1FEDDF08-3B66-4C46-A4B7-700A7F8A9737}" destId="{08DC2597-B6E1-46E5-81FC-FD38B88F5B04}" srcOrd="4" destOrd="0" presId="urn:microsoft.com/office/officeart/2018/2/layout/IconVerticalSolidList"/>
    <dgm:cxn modelId="{10FE9945-DBE2-40E3-A569-1D9BC90183BD}" type="presParOf" srcId="{08DC2597-B6E1-46E5-81FC-FD38B88F5B04}" destId="{024249E7-6762-48DD-845E-BED2A89950FE}" srcOrd="0" destOrd="0" presId="urn:microsoft.com/office/officeart/2018/2/layout/IconVerticalSolidList"/>
    <dgm:cxn modelId="{09386FED-C783-4D61-A9FC-3A9D93BC78CF}" type="presParOf" srcId="{08DC2597-B6E1-46E5-81FC-FD38B88F5B04}" destId="{2F0CED8F-11A3-49B8-9F1D-FF5DA7904B73}" srcOrd="1" destOrd="0" presId="urn:microsoft.com/office/officeart/2018/2/layout/IconVerticalSolidList"/>
    <dgm:cxn modelId="{A944CE75-1073-499C-BD13-905948F2E2C9}" type="presParOf" srcId="{08DC2597-B6E1-46E5-81FC-FD38B88F5B04}" destId="{F962BEE1-EAE1-4F64-8774-02C5E47B016F}" srcOrd="2" destOrd="0" presId="urn:microsoft.com/office/officeart/2018/2/layout/IconVerticalSolidList"/>
    <dgm:cxn modelId="{34FDBE12-91F5-49B9-BCD6-5DAC29FC1B79}" type="presParOf" srcId="{08DC2597-B6E1-46E5-81FC-FD38B88F5B04}" destId="{F325E6A7-577F-447A-B2FC-0451E249F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A30B7-5462-465D-93E4-F74F27DE8B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B97DCE-2654-453C-A072-9F33BE127C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ML algorithms predict renewable energy from meteorological data.</a:t>
          </a:r>
        </a:p>
      </dgm:t>
    </dgm:pt>
    <dgm:pt modelId="{B3D8B574-0132-4D34-B1F7-05FA0A710947}" type="parTrans" cxnId="{E678755F-1148-43C1-9349-062F6077ECA8}">
      <dgm:prSet/>
      <dgm:spPr/>
      <dgm:t>
        <a:bodyPr/>
        <a:lstStyle/>
        <a:p>
          <a:endParaRPr lang="en-US"/>
        </a:p>
      </dgm:t>
    </dgm:pt>
    <dgm:pt modelId="{54F1DDA6-A231-411F-89C1-2FA7087DB9FC}" type="sibTrans" cxnId="{E678755F-1148-43C1-9349-062F6077ECA8}">
      <dgm:prSet/>
      <dgm:spPr/>
      <dgm:t>
        <a:bodyPr/>
        <a:lstStyle/>
        <a:p>
          <a:endParaRPr lang="en-US"/>
        </a:p>
      </dgm:t>
    </dgm:pt>
    <dgm:pt modelId="{E896C311-10EE-423E-A183-65325E8D1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Forecast renewable energy at various time horizons.</a:t>
          </a:r>
        </a:p>
      </dgm:t>
    </dgm:pt>
    <dgm:pt modelId="{64C13C4A-A8AB-41C5-81B2-062169797C6E}" type="parTrans" cxnId="{A357B7C9-AF08-46E0-BF3C-C9B7F1BA888F}">
      <dgm:prSet/>
      <dgm:spPr/>
      <dgm:t>
        <a:bodyPr/>
        <a:lstStyle/>
        <a:p>
          <a:endParaRPr lang="en-US"/>
        </a:p>
      </dgm:t>
    </dgm:pt>
    <dgm:pt modelId="{BDC5F126-9635-4DBB-AF92-30185E9A609D}" type="sibTrans" cxnId="{A357B7C9-AF08-46E0-BF3C-C9B7F1BA888F}">
      <dgm:prSet/>
      <dgm:spPr/>
      <dgm:t>
        <a:bodyPr/>
        <a:lstStyle/>
        <a:p>
          <a:endParaRPr lang="en-US"/>
        </a:p>
      </dgm:t>
    </dgm:pt>
    <dgm:pt modelId="{6F4593A9-FC66-4AD7-AF63-2B123033C5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Enhance grid stability, efficiency, cost savings with accurate renewable energy forecasts.</a:t>
          </a:r>
        </a:p>
      </dgm:t>
    </dgm:pt>
    <dgm:pt modelId="{28F32B09-EEDB-4B5D-B129-EDE1F030DA6E}" type="parTrans" cxnId="{5F8CFFCD-ABD2-4F98-8F72-FA0ED0C2C544}">
      <dgm:prSet/>
      <dgm:spPr/>
      <dgm:t>
        <a:bodyPr/>
        <a:lstStyle/>
        <a:p>
          <a:endParaRPr lang="en-US"/>
        </a:p>
      </dgm:t>
    </dgm:pt>
    <dgm:pt modelId="{B5631BC6-D806-4781-8705-CE0B898058E6}" type="sibTrans" cxnId="{5F8CFFCD-ABD2-4F98-8F72-FA0ED0C2C544}">
      <dgm:prSet/>
      <dgm:spPr/>
      <dgm:t>
        <a:bodyPr/>
        <a:lstStyle/>
        <a:p>
          <a:endParaRPr lang="en-US"/>
        </a:p>
      </dgm:t>
    </dgm:pt>
    <dgm:pt modelId="{B01324BB-42E5-446D-9FCE-C51C40008BA6}" type="pres">
      <dgm:prSet presAssocID="{AFAA30B7-5462-465D-93E4-F74F27DE8B6A}" presName="root" presStyleCnt="0">
        <dgm:presLayoutVars>
          <dgm:dir/>
          <dgm:resizeHandles val="exact"/>
        </dgm:presLayoutVars>
      </dgm:prSet>
      <dgm:spPr/>
    </dgm:pt>
    <dgm:pt modelId="{347A7C05-9670-414D-88BA-F0166EAD50C9}" type="pres">
      <dgm:prSet presAssocID="{4FB97DCE-2654-453C-A072-9F33BE127CB6}" presName="compNode" presStyleCnt="0"/>
      <dgm:spPr/>
    </dgm:pt>
    <dgm:pt modelId="{8489F72E-517A-485D-951E-C2C6F76B0022}" type="pres">
      <dgm:prSet presAssocID="{4FB97DCE-2654-453C-A072-9F33BE127CB6}" presName="bgRect" presStyleLbl="bgShp" presStyleIdx="0" presStyleCnt="3"/>
      <dgm:spPr/>
    </dgm:pt>
    <dgm:pt modelId="{7EE1EC45-270F-4B6F-AECF-C754DFF59B2E}" type="pres">
      <dgm:prSet presAssocID="{4FB97DCE-2654-453C-A072-9F33BE127C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366DB71F-0583-423D-AE3C-AD4FEBB4CD91}" type="pres">
      <dgm:prSet presAssocID="{4FB97DCE-2654-453C-A072-9F33BE127CB6}" presName="spaceRect" presStyleCnt="0"/>
      <dgm:spPr/>
    </dgm:pt>
    <dgm:pt modelId="{5F6717B2-FCEA-4B9E-BE6A-D57E99ADB9A0}" type="pres">
      <dgm:prSet presAssocID="{4FB97DCE-2654-453C-A072-9F33BE127CB6}" presName="parTx" presStyleLbl="revTx" presStyleIdx="0" presStyleCnt="3">
        <dgm:presLayoutVars>
          <dgm:chMax val="0"/>
          <dgm:chPref val="0"/>
        </dgm:presLayoutVars>
      </dgm:prSet>
      <dgm:spPr/>
    </dgm:pt>
    <dgm:pt modelId="{07D1E0D3-A95B-4D21-92CD-E3D75D9BFCDE}" type="pres">
      <dgm:prSet presAssocID="{54F1DDA6-A231-411F-89C1-2FA7087DB9FC}" presName="sibTrans" presStyleCnt="0"/>
      <dgm:spPr/>
    </dgm:pt>
    <dgm:pt modelId="{A0DF03F7-59B7-48C7-A4B3-75C9FFDEB286}" type="pres">
      <dgm:prSet presAssocID="{E896C311-10EE-423E-A183-65325E8D1AE1}" presName="compNode" presStyleCnt="0"/>
      <dgm:spPr/>
    </dgm:pt>
    <dgm:pt modelId="{083E6C5D-0159-445C-AACE-4EFCC176A498}" type="pres">
      <dgm:prSet presAssocID="{E896C311-10EE-423E-A183-65325E8D1AE1}" presName="bgRect" presStyleLbl="bgShp" presStyleIdx="1" presStyleCnt="3"/>
      <dgm:spPr/>
    </dgm:pt>
    <dgm:pt modelId="{3C12CE5C-3F4C-47C6-B46D-6F30365E6DC7}" type="pres">
      <dgm:prSet presAssocID="{E896C311-10EE-423E-A183-65325E8D1A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7811E385-D799-40B0-9DCF-550124283E99}" type="pres">
      <dgm:prSet presAssocID="{E896C311-10EE-423E-A183-65325E8D1AE1}" presName="spaceRect" presStyleCnt="0"/>
      <dgm:spPr/>
    </dgm:pt>
    <dgm:pt modelId="{F4D65F0C-DEAA-4C09-BD72-E862CF947F4F}" type="pres">
      <dgm:prSet presAssocID="{E896C311-10EE-423E-A183-65325E8D1AE1}" presName="parTx" presStyleLbl="revTx" presStyleIdx="1" presStyleCnt="3">
        <dgm:presLayoutVars>
          <dgm:chMax val="0"/>
          <dgm:chPref val="0"/>
        </dgm:presLayoutVars>
      </dgm:prSet>
      <dgm:spPr/>
    </dgm:pt>
    <dgm:pt modelId="{46CD0720-FD9A-45D9-92B4-58E90658C060}" type="pres">
      <dgm:prSet presAssocID="{BDC5F126-9635-4DBB-AF92-30185E9A609D}" presName="sibTrans" presStyleCnt="0"/>
      <dgm:spPr/>
    </dgm:pt>
    <dgm:pt modelId="{FDD8248D-97D4-4147-A91F-57BABCAFE124}" type="pres">
      <dgm:prSet presAssocID="{6F4593A9-FC66-4AD7-AF63-2B123033C55D}" presName="compNode" presStyleCnt="0"/>
      <dgm:spPr/>
    </dgm:pt>
    <dgm:pt modelId="{167B35D4-CC9B-4C0B-9F5E-7E73CDF24284}" type="pres">
      <dgm:prSet presAssocID="{6F4593A9-FC66-4AD7-AF63-2B123033C55D}" presName="bgRect" presStyleLbl="bgShp" presStyleIdx="2" presStyleCnt="3"/>
      <dgm:spPr/>
    </dgm:pt>
    <dgm:pt modelId="{C49922B6-4BE9-4341-ABB1-3AD20FCD54B8}" type="pres">
      <dgm:prSet presAssocID="{6F4593A9-FC66-4AD7-AF63-2B123033C5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2FBC2C40-2DC5-4FA3-9438-BF71671F21E4}" type="pres">
      <dgm:prSet presAssocID="{6F4593A9-FC66-4AD7-AF63-2B123033C55D}" presName="spaceRect" presStyleCnt="0"/>
      <dgm:spPr/>
    </dgm:pt>
    <dgm:pt modelId="{92395375-ECA6-42E7-846C-9FB7D6E20A64}" type="pres">
      <dgm:prSet presAssocID="{6F4593A9-FC66-4AD7-AF63-2B123033C5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904B36-1B05-4C6C-87EF-8EBF1F1A10F8}" type="presOf" srcId="{6F4593A9-FC66-4AD7-AF63-2B123033C55D}" destId="{92395375-ECA6-42E7-846C-9FB7D6E20A64}" srcOrd="0" destOrd="0" presId="urn:microsoft.com/office/officeart/2018/2/layout/IconVerticalSolidList"/>
    <dgm:cxn modelId="{E678755F-1148-43C1-9349-062F6077ECA8}" srcId="{AFAA30B7-5462-465D-93E4-F74F27DE8B6A}" destId="{4FB97DCE-2654-453C-A072-9F33BE127CB6}" srcOrd="0" destOrd="0" parTransId="{B3D8B574-0132-4D34-B1F7-05FA0A710947}" sibTransId="{54F1DDA6-A231-411F-89C1-2FA7087DB9FC}"/>
    <dgm:cxn modelId="{AF776A43-422F-485E-A595-FBAE98009C7C}" type="presOf" srcId="{4FB97DCE-2654-453C-A072-9F33BE127CB6}" destId="{5F6717B2-FCEA-4B9E-BE6A-D57E99ADB9A0}" srcOrd="0" destOrd="0" presId="urn:microsoft.com/office/officeart/2018/2/layout/IconVerticalSolidList"/>
    <dgm:cxn modelId="{B43B997C-8AE9-4883-8FF4-F96D5240F36D}" type="presOf" srcId="{E896C311-10EE-423E-A183-65325E8D1AE1}" destId="{F4D65F0C-DEAA-4C09-BD72-E862CF947F4F}" srcOrd="0" destOrd="0" presId="urn:microsoft.com/office/officeart/2018/2/layout/IconVerticalSolidList"/>
    <dgm:cxn modelId="{0C1C60C1-9067-45AC-BD7C-6DEE80C92E33}" type="presOf" srcId="{AFAA30B7-5462-465D-93E4-F74F27DE8B6A}" destId="{B01324BB-42E5-446D-9FCE-C51C40008BA6}" srcOrd="0" destOrd="0" presId="urn:microsoft.com/office/officeart/2018/2/layout/IconVerticalSolidList"/>
    <dgm:cxn modelId="{A357B7C9-AF08-46E0-BF3C-C9B7F1BA888F}" srcId="{AFAA30B7-5462-465D-93E4-F74F27DE8B6A}" destId="{E896C311-10EE-423E-A183-65325E8D1AE1}" srcOrd="1" destOrd="0" parTransId="{64C13C4A-A8AB-41C5-81B2-062169797C6E}" sibTransId="{BDC5F126-9635-4DBB-AF92-30185E9A609D}"/>
    <dgm:cxn modelId="{5F8CFFCD-ABD2-4F98-8F72-FA0ED0C2C544}" srcId="{AFAA30B7-5462-465D-93E4-F74F27DE8B6A}" destId="{6F4593A9-FC66-4AD7-AF63-2B123033C55D}" srcOrd="2" destOrd="0" parTransId="{28F32B09-EEDB-4B5D-B129-EDE1F030DA6E}" sibTransId="{B5631BC6-D806-4781-8705-CE0B898058E6}"/>
    <dgm:cxn modelId="{418AB511-25E6-4917-B789-9777968AC35A}" type="presParOf" srcId="{B01324BB-42E5-446D-9FCE-C51C40008BA6}" destId="{347A7C05-9670-414D-88BA-F0166EAD50C9}" srcOrd="0" destOrd="0" presId="urn:microsoft.com/office/officeart/2018/2/layout/IconVerticalSolidList"/>
    <dgm:cxn modelId="{A1B1D34D-322C-4D7E-8B4D-9A5E80A92AEF}" type="presParOf" srcId="{347A7C05-9670-414D-88BA-F0166EAD50C9}" destId="{8489F72E-517A-485D-951E-C2C6F76B0022}" srcOrd="0" destOrd="0" presId="urn:microsoft.com/office/officeart/2018/2/layout/IconVerticalSolidList"/>
    <dgm:cxn modelId="{A9B0DA0A-6C5B-4E03-975D-2612CFB2719A}" type="presParOf" srcId="{347A7C05-9670-414D-88BA-F0166EAD50C9}" destId="{7EE1EC45-270F-4B6F-AECF-C754DFF59B2E}" srcOrd="1" destOrd="0" presId="urn:microsoft.com/office/officeart/2018/2/layout/IconVerticalSolidList"/>
    <dgm:cxn modelId="{146BD0ED-9C7E-43EF-B9D2-81D8416B73F0}" type="presParOf" srcId="{347A7C05-9670-414D-88BA-F0166EAD50C9}" destId="{366DB71F-0583-423D-AE3C-AD4FEBB4CD91}" srcOrd="2" destOrd="0" presId="urn:microsoft.com/office/officeart/2018/2/layout/IconVerticalSolidList"/>
    <dgm:cxn modelId="{2AB219E5-5F55-4387-83AD-E2C8174BD6E8}" type="presParOf" srcId="{347A7C05-9670-414D-88BA-F0166EAD50C9}" destId="{5F6717B2-FCEA-4B9E-BE6A-D57E99ADB9A0}" srcOrd="3" destOrd="0" presId="urn:microsoft.com/office/officeart/2018/2/layout/IconVerticalSolidList"/>
    <dgm:cxn modelId="{D4222FDD-42AE-43DD-A9A9-76A3A636A9F7}" type="presParOf" srcId="{B01324BB-42E5-446D-9FCE-C51C40008BA6}" destId="{07D1E0D3-A95B-4D21-92CD-E3D75D9BFCDE}" srcOrd="1" destOrd="0" presId="urn:microsoft.com/office/officeart/2018/2/layout/IconVerticalSolidList"/>
    <dgm:cxn modelId="{73BFACAE-C938-495E-A4A9-F88883A21955}" type="presParOf" srcId="{B01324BB-42E5-446D-9FCE-C51C40008BA6}" destId="{A0DF03F7-59B7-48C7-A4B3-75C9FFDEB286}" srcOrd="2" destOrd="0" presId="urn:microsoft.com/office/officeart/2018/2/layout/IconVerticalSolidList"/>
    <dgm:cxn modelId="{C9BAA87F-15BE-41BA-823F-B2F01581C6BB}" type="presParOf" srcId="{A0DF03F7-59B7-48C7-A4B3-75C9FFDEB286}" destId="{083E6C5D-0159-445C-AACE-4EFCC176A498}" srcOrd="0" destOrd="0" presId="urn:microsoft.com/office/officeart/2018/2/layout/IconVerticalSolidList"/>
    <dgm:cxn modelId="{C7C22746-3AEA-41CB-86CB-C7F5AC2E58F7}" type="presParOf" srcId="{A0DF03F7-59B7-48C7-A4B3-75C9FFDEB286}" destId="{3C12CE5C-3F4C-47C6-B46D-6F30365E6DC7}" srcOrd="1" destOrd="0" presId="urn:microsoft.com/office/officeart/2018/2/layout/IconVerticalSolidList"/>
    <dgm:cxn modelId="{0F120D92-6365-495B-A2A5-4E42460F9487}" type="presParOf" srcId="{A0DF03F7-59B7-48C7-A4B3-75C9FFDEB286}" destId="{7811E385-D799-40B0-9DCF-550124283E99}" srcOrd="2" destOrd="0" presId="urn:microsoft.com/office/officeart/2018/2/layout/IconVerticalSolidList"/>
    <dgm:cxn modelId="{50BC5FBF-1E17-4A1A-8EC5-6892986BB0FD}" type="presParOf" srcId="{A0DF03F7-59B7-48C7-A4B3-75C9FFDEB286}" destId="{F4D65F0C-DEAA-4C09-BD72-E862CF947F4F}" srcOrd="3" destOrd="0" presId="urn:microsoft.com/office/officeart/2018/2/layout/IconVerticalSolidList"/>
    <dgm:cxn modelId="{5BA86DFE-3CBA-4FA0-AEDC-FA52AB3A7926}" type="presParOf" srcId="{B01324BB-42E5-446D-9FCE-C51C40008BA6}" destId="{46CD0720-FD9A-45D9-92B4-58E90658C060}" srcOrd="3" destOrd="0" presId="urn:microsoft.com/office/officeart/2018/2/layout/IconVerticalSolidList"/>
    <dgm:cxn modelId="{9250C751-57B4-482D-B9F2-0FFCD1F7B503}" type="presParOf" srcId="{B01324BB-42E5-446D-9FCE-C51C40008BA6}" destId="{FDD8248D-97D4-4147-A91F-57BABCAFE124}" srcOrd="4" destOrd="0" presId="urn:microsoft.com/office/officeart/2018/2/layout/IconVerticalSolidList"/>
    <dgm:cxn modelId="{B6A73BEE-B122-4233-A442-B54C7A21D0DB}" type="presParOf" srcId="{FDD8248D-97D4-4147-A91F-57BABCAFE124}" destId="{167B35D4-CC9B-4C0B-9F5E-7E73CDF24284}" srcOrd="0" destOrd="0" presId="urn:microsoft.com/office/officeart/2018/2/layout/IconVerticalSolidList"/>
    <dgm:cxn modelId="{0C56CC80-F053-454B-BB89-30DDFF6E3648}" type="presParOf" srcId="{FDD8248D-97D4-4147-A91F-57BABCAFE124}" destId="{C49922B6-4BE9-4341-ABB1-3AD20FCD54B8}" srcOrd="1" destOrd="0" presId="urn:microsoft.com/office/officeart/2018/2/layout/IconVerticalSolidList"/>
    <dgm:cxn modelId="{56D466B8-1BB6-4972-8029-5D595C0DBDFB}" type="presParOf" srcId="{FDD8248D-97D4-4147-A91F-57BABCAFE124}" destId="{2FBC2C40-2DC5-4FA3-9438-BF71671F21E4}" srcOrd="2" destOrd="0" presId="urn:microsoft.com/office/officeart/2018/2/layout/IconVerticalSolidList"/>
    <dgm:cxn modelId="{838D98A2-D75B-4949-ABE0-B40EAB1FB8AB}" type="presParOf" srcId="{FDD8248D-97D4-4147-A91F-57BABCAFE124}" destId="{92395375-ECA6-42E7-846C-9FB7D6E20A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18E722-4B17-46B3-89BA-DE90F9482BC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92B5E4-85D8-40DF-913D-3B3AF9DA980D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statement of the problem</a:t>
          </a:r>
        </a:p>
      </dgm:t>
    </dgm:pt>
    <dgm:pt modelId="{1A89F1BB-9226-4761-BE36-DCD65D3CD038}" type="parTrans" cxnId="{97CB1587-C4DE-4223-A89B-0386DD5237C8}">
      <dgm:prSet/>
      <dgm:spPr/>
      <dgm:t>
        <a:bodyPr/>
        <a:lstStyle/>
        <a:p>
          <a:endParaRPr lang="en-US"/>
        </a:p>
      </dgm:t>
    </dgm:pt>
    <dgm:pt modelId="{D992ABD0-2125-4F37-9908-03774FBDF269}" type="sibTrans" cxnId="{97CB1587-C4DE-4223-A89B-0386DD5237C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498E89-BACC-4D1F-9BFC-FD9190FDE65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determination of objectives</a:t>
          </a:r>
        </a:p>
      </dgm:t>
    </dgm:pt>
    <dgm:pt modelId="{FC67326A-16F5-44DD-82AA-EBC1E10D6110}" type="parTrans" cxnId="{4926085C-4F01-4CA3-98FC-259CCBAEB429}">
      <dgm:prSet/>
      <dgm:spPr/>
      <dgm:t>
        <a:bodyPr/>
        <a:lstStyle/>
        <a:p>
          <a:endParaRPr lang="en-US"/>
        </a:p>
      </dgm:t>
    </dgm:pt>
    <dgm:pt modelId="{1822077A-66EB-404D-AD71-EC025B7F34CF}" type="sibTrans" cxnId="{4926085C-4F01-4CA3-98FC-259CCBAEB42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590257-27E7-421F-BB35-6A613FE19949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process of reviewing the literature</a:t>
          </a:r>
        </a:p>
      </dgm:t>
    </dgm:pt>
    <dgm:pt modelId="{7C51FB20-3644-4829-AA48-049961684330}" type="parTrans" cxnId="{9DE80AB2-2E69-4740-ACC5-AA8B1149B43A}">
      <dgm:prSet/>
      <dgm:spPr/>
      <dgm:t>
        <a:bodyPr/>
        <a:lstStyle/>
        <a:p>
          <a:endParaRPr lang="en-US"/>
        </a:p>
      </dgm:t>
    </dgm:pt>
    <dgm:pt modelId="{09E94E47-07E1-4605-BC9C-B5D0429E738C}" type="sibTrans" cxnId="{9DE80AB2-2E69-4740-ACC5-AA8B1149B43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C2FED0F-66F1-44F4-AB70-03F053C46C62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formulation of methodology</a:t>
          </a:r>
        </a:p>
      </dgm:t>
    </dgm:pt>
    <dgm:pt modelId="{1CB9D343-A228-4D0E-A8C0-F4966EC29EBB}" type="parTrans" cxnId="{A07944DE-BE18-4C57-AA3D-C1342C355BA5}">
      <dgm:prSet/>
      <dgm:spPr/>
      <dgm:t>
        <a:bodyPr/>
        <a:lstStyle/>
        <a:p>
          <a:endParaRPr lang="en-US"/>
        </a:p>
      </dgm:t>
    </dgm:pt>
    <dgm:pt modelId="{DDFD9C8C-A7AC-4202-8127-8A9A233C9F17}" type="sibTrans" cxnId="{A07944DE-BE18-4C57-AA3D-C1342C355BA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E947E5A-04DE-412A-994E-CAC3A665A773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process of Development</a:t>
          </a:r>
        </a:p>
      </dgm:t>
    </dgm:pt>
    <dgm:pt modelId="{AF7E0F6C-7EA3-444D-8296-B229013A3DAC}" type="parTrans" cxnId="{E966707E-7D72-434D-BEA2-F318B18E2605}">
      <dgm:prSet/>
      <dgm:spPr/>
      <dgm:t>
        <a:bodyPr/>
        <a:lstStyle/>
        <a:p>
          <a:endParaRPr lang="en-US"/>
        </a:p>
      </dgm:t>
    </dgm:pt>
    <dgm:pt modelId="{606FC8E2-7DB5-4311-B401-94D0E2E18200}" type="sibTrans" cxnId="{E966707E-7D72-434D-BEA2-F318B18E260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EB632C-883F-4FC2-B165-FBD7B9B94291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Step 6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Reporting</a:t>
          </a:r>
        </a:p>
      </dgm:t>
    </dgm:pt>
    <dgm:pt modelId="{69331578-DFC7-4B2F-B717-4C2DDDF3827A}" type="parTrans" cxnId="{A7C10925-B511-4350-B173-8FCA8CFD6144}">
      <dgm:prSet/>
      <dgm:spPr/>
      <dgm:t>
        <a:bodyPr/>
        <a:lstStyle/>
        <a:p>
          <a:endParaRPr lang="en-US"/>
        </a:p>
      </dgm:t>
    </dgm:pt>
    <dgm:pt modelId="{363A016F-1AA8-43B2-88D2-DC887C4642FA}" type="sibTrans" cxnId="{A7C10925-B511-4350-B173-8FCA8CFD6144}">
      <dgm:prSet/>
      <dgm:spPr/>
      <dgm:t>
        <a:bodyPr/>
        <a:lstStyle/>
        <a:p>
          <a:endParaRPr lang="en-US"/>
        </a:p>
      </dgm:t>
    </dgm:pt>
    <dgm:pt modelId="{B1E036DC-CEE1-4F28-BEAA-DA08D3FA1FD7}" type="pres">
      <dgm:prSet presAssocID="{1718E722-4B17-46B3-89BA-DE90F9482BC9}" presName="Name0" presStyleCnt="0">
        <dgm:presLayoutVars>
          <dgm:dir/>
          <dgm:resizeHandles val="exact"/>
        </dgm:presLayoutVars>
      </dgm:prSet>
      <dgm:spPr/>
    </dgm:pt>
    <dgm:pt modelId="{215D2213-0AA4-4317-B056-B27EB8435899}" type="pres">
      <dgm:prSet presAssocID="{AE92B5E4-85D8-40DF-913D-3B3AF9DA980D}" presName="node" presStyleLbl="node1" presStyleIdx="0" presStyleCnt="6">
        <dgm:presLayoutVars>
          <dgm:bulletEnabled val="1"/>
        </dgm:presLayoutVars>
      </dgm:prSet>
      <dgm:spPr/>
    </dgm:pt>
    <dgm:pt modelId="{41847BE8-5682-440B-A2DB-BF092506DE1E}" type="pres">
      <dgm:prSet presAssocID="{D992ABD0-2125-4F37-9908-03774FBDF269}" presName="sibTrans" presStyleLbl="sibTrans1D1" presStyleIdx="0" presStyleCnt="5"/>
      <dgm:spPr/>
    </dgm:pt>
    <dgm:pt modelId="{AF55C29D-241C-479F-809D-6F13B262E6E7}" type="pres">
      <dgm:prSet presAssocID="{D992ABD0-2125-4F37-9908-03774FBDF269}" presName="connectorText" presStyleLbl="sibTrans1D1" presStyleIdx="0" presStyleCnt="5"/>
      <dgm:spPr/>
    </dgm:pt>
    <dgm:pt modelId="{51FEEDE9-502E-402D-8FD9-240D17337641}" type="pres">
      <dgm:prSet presAssocID="{F6498E89-BACC-4D1F-9BFC-FD9190FDE653}" presName="node" presStyleLbl="node1" presStyleIdx="1" presStyleCnt="6">
        <dgm:presLayoutVars>
          <dgm:bulletEnabled val="1"/>
        </dgm:presLayoutVars>
      </dgm:prSet>
      <dgm:spPr/>
    </dgm:pt>
    <dgm:pt modelId="{A45C95D7-0194-40BB-8819-7613F9D290D9}" type="pres">
      <dgm:prSet presAssocID="{1822077A-66EB-404D-AD71-EC025B7F34CF}" presName="sibTrans" presStyleLbl="sibTrans1D1" presStyleIdx="1" presStyleCnt="5"/>
      <dgm:spPr/>
    </dgm:pt>
    <dgm:pt modelId="{FB972C38-C100-4F85-96E5-A8BE11721D39}" type="pres">
      <dgm:prSet presAssocID="{1822077A-66EB-404D-AD71-EC025B7F34CF}" presName="connectorText" presStyleLbl="sibTrans1D1" presStyleIdx="1" presStyleCnt="5"/>
      <dgm:spPr/>
    </dgm:pt>
    <dgm:pt modelId="{BFF1A600-ACA8-413A-81DE-87E8B601BF73}" type="pres">
      <dgm:prSet presAssocID="{EB590257-27E7-421F-BB35-6A613FE19949}" presName="node" presStyleLbl="node1" presStyleIdx="2" presStyleCnt="6">
        <dgm:presLayoutVars>
          <dgm:bulletEnabled val="1"/>
        </dgm:presLayoutVars>
      </dgm:prSet>
      <dgm:spPr/>
    </dgm:pt>
    <dgm:pt modelId="{7529394F-3AD6-4C01-8F50-D3CB2B290FB9}" type="pres">
      <dgm:prSet presAssocID="{09E94E47-07E1-4605-BC9C-B5D0429E738C}" presName="sibTrans" presStyleLbl="sibTrans1D1" presStyleIdx="2" presStyleCnt="5"/>
      <dgm:spPr/>
    </dgm:pt>
    <dgm:pt modelId="{2E70BE76-083C-4407-B80B-ADEA5DDE1EE2}" type="pres">
      <dgm:prSet presAssocID="{09E94E47-07E1-4605-BC9C-B5D0429E738C}" presName="connectorText" presStyleLbl="sibTrans1D1" presStyleIdx="2" presStyleCnt="5"/>
      <dgm:spPr/>
    </dgm:pt>
    <dgm:pt modelId="{71336FD3-4865-4C0E-A924-C9307B3CDD22}" type="pres">
      <dgm:prSet presAssocID="{0C2FED0F-66F1-44F4-AB70-03F053C46C62}" presName="node" presStyleLbl="node1" presStyleIdx="3" presStyleCnt="6">
        <dgm:presLayoutVars>
          <dgm:bulletEnabled val="1"/>
        </dgm:presLayoutVars>
      </dgm:prSet>
      <dgm:spPr/>
    </dgm:pt>
    <dgm:pt modelId="{4629D245-BBC9-48C9-A798-58D9BB9CB2D3}" type="pres">
      <dgm:prSet presAssocID="{DDFD9C8C-A7AC-4202-8127-8A9A233C9F17}" presName="sibTrans" presStyleLbl="sibTrans1D1" presStyleIdx="3" presStyleCnt="5"/>
      <dgm:spPr/>
    </dgm:pt>
    <dgm:pt modelId="{C119D828-EB94-4ED1-A98C-CCFB725CF09A}" type="pres">
      <dgm:prSet presAssocID="{DDFD9C8C-A7AC-4202-8127-8A9A233C9F17}" presName="connectorText" presStyleLbl="sibTrans1D1" presStyleIdx="3" presStyleCnt="5"/>
      <dgm:spPr/>
    </dgm:pt>
    <dgm:pt modelId="{E7DD0278-F55B-4834-B574-58909899D9AB}" type="pres">
      <dgm:prSet presAssocID="{6E947E5A-04DE-412A-994E-CAC3A665A773}" presName="node" presStyleLbl="node1" presStyleIdx="4" presStyleCnt="6">
        <dgm:presLayoutVars>
          <dgm:bulletEnabled val="1"/>
        </dgm:presLayoutVars>
      </dgm:prSet>
      <dgm:spPr/>
    </dgm:pt>
    <dgm:pt modelId="{98C8FCB8-7549-4814-93FB-FA0ABFD17D73}" type="pres">
      <dgm:prSet presAssocID="{606FC8E2-7DB5-4311-B401-94D0E2E18200}" presName="sibTrans" presStyleLbl="sibTrans1D1" presStyleIdx="4" presStyleCnt="5"/>
      <dgm:spPr/>
    </dgm:pt>
    <dgm:pt modelId="{9F03530A-C7DE-4126-A134-C587F8BFCC94}" type="pres">
      <dgm:prSet presAssocID="{606FC8E2-7DB5-4311-B401-94D0E2E18200}" presName="connectorText" presStyleLbl="sibTrans1D1" presStyleIdx="4" presStyleCnt="5"/>
      <dgm:spPr/>
    </dgm:pt>
    <dgm:pt modelId="{158D1A6E-BF3C-4F95-8098-58F528A14F85}" type="pres">
      <dgm:prSet presAssocID="{48EB632C-883F-4FC2-B165-FBD7B9B94291}" presName="node" presStyleLbl="node1" presStyleIdx="5" presStyleCnt="6">
        <dgm:presLayoutVars>
          <dgm:bulletEnabled val="1"/>
        </dgm:presLayoutVars>
      </dgm:prSet>
      <dgm:spPr/>
    </dgm:pt>
  </dgm:ptLst>
  <dgm:cxnLst>
    <dgm:cxn modelId="{1E4D1306-30DE-4B13-8659-3EC4C40FFD0F}" type="presOf" srcId="{DDFD9C8C-A7AC-4202-8127-8A9A233C9F17}" destId="{C119D828-EB94-4ED1-A98C-CCFB725CF09A}" srcOrd="1" destOrd="0" presId="urn:microsoft.com/office/officeart/2016/7/layout/RepeatingBendingProcessNew"/>
    <dgm:cxn modelId="{0BD1630A-A510-4D92-87B6-A5EDC9DA72A6}" type="presOf" srcId="{1822077A-66EB-404D-AD71-EC025B7F34CF}" destId="{FB972C38-C100-4F85-96E5-A8BE11721D39}" srcOrd="1" destOrd="0" presId="urn:microsoft.com/office/officeart/2016/7/layout/RepeatingBendingProcessNew"/>
    <dgm:cxn modelId="{7DCB870E-ADE3-4019-98E6-C11DED6F6FEA}" type="presOf" srcId="{DDFD9C8C-A7AC-4202-8127-8A9A233C9F17}" destId="{4629D245-BBC9-48C9-A798-58D9BB9CB2D3}" srcOrd="0" destOrd="0" presId="urn:microsoft.com/office/officeart/2016/7/layout/RepeatingBendingProcessNew"/>
    <dgm:cxn modelId="{21F21B14-295A-4446-9ED4-BBCCA6BD925A}" type="presOf" srcId="{AE92B5E4-85D8-40DF-913D-3B3AF9DA980D}" destId="{215D2213-0AA4-4317-B056-B27EB8435899}" srcOrd="0" destOrd="0" presId="urn:microsoft.com/office/officeart/2016/7/layout/RepeatingBendingProcessNew"/>
    <dgm:cxn modelId="{A7C10925-B511-4350-B173-8FCA8CFD6144}" srcId="{1718E722-4B17-46B3-89BA-DE90F9482BC9}" destId="{48EB632C-883F-4FC2-B165-FBD7B9B94291}" srcOrd="5" destOrd="0" parTransId="{69331578-DFC7-4B2F-B717-4C2DDDF3827A}" sibTransId="{363A016F-1AA8-43B2-88D2-DC887C4642FA}"/>
    <dgm:cxn modelId="{4926085C-4F01-4CA3-98FC-259CCBAEB429}" srcId="{1718E722-4B17-46B3-89BA-DE90F9482BC9}" destId="{F6498E89-BACC-4D1F-9BFC-FD9190FDE653}" srcOrd="1" destOrd="0" parTransId="{FC67326A-16F5-44DD-82AA-EBC1E10D6110}" sibTransId="{1822077A-66EB-404D-AD71-EC025B7F34CF}"/>
    <dgm:cxn modelId="{E049C361-720F-4136-9264-46D1A1171B06}" type="presOf" srcId="{EB590257-27E7-421F-BB35-6A613FE19949}" destId="{BFF1A600-ACA8-413A-81DE-87E8B601BF73}" srcOrd="0" destOrd="0" presId="urn:microsoft.com/office/officeart/2016/7/layout/RepeatingBendingProcessNew"/>
    <dgm:cxn modelId="{2DE2CC42-9ECB-4A62-81DA-A291AAB475BF}" type="presOf" srcId="{09E94E47-07E1-4605-BC9C-B5D0429E738C}" destId="{2E70BE76-083C-4407-B80B-ADEA5DDE1EE2}" srcOrd="1" destOrd="0" presId="urn:microsoft.com/office/officeart/2016/7/layout/RepeatingBendingProcessNew"/>
    <dgm:cxn modelId="{6945EA42-E6C1-40AB-B948-85F09E6D2286}" type="presOf" srcId="{606FC8E2-7DB5-4311-B401-94D0E2E18200}" destId="{98C8FCB8-7549-4814-93FB-FA0ABFD17D73}" srcOrd="0" destOrd="0" presId="urn:microsoft.com/office/officeart/2016/7/layout/RepeatingBendingProcessNew"/>
    <dgm:cxn modelId="{B147CD65-652B-41CE-A3DF-5096FAE16E92}" type="presOf" srcId="{D992ABD0-2125-4F37-9908-03774FBDF269}" destId="{AF55C29D-241C-479F-809D-6F13B262E6E7}" srcOrd="1" destOrd="0" presId="urn:microsoft.com/office/officeart/2016/7/layout/RepeatingBendingProcessNew"/>
    <dgm:cxn modelId="{7DE0F669-63C5-4ADD-99FB-49D0587A90AF}" type="presOf" srcId="{606FC8E2-7DB5-4311-B401-94D0E2E18200}" destId="{9F03530A-C7DE-4126-A134-C587F8BFCC94}" srcOrd="1" destOrd="0" presId="urn:microsoft.com/office/officeart/2016/7/layout/RepeatingBendingProcessNew"/>
    <dgm:cxn modelId="{F9D25C4C-19AD-4793-A95F-39A1BCBCBE9E}" type="presOf" srcId="{48EB632C-883F-4FC2-B165-FBD7B9B94291}" destId="{158D1A6E-BF3C-4F95-8098-58F528A14F85}" srcOrd="0" destOrd="0" presId="urn:microsoft.com/office/officeart/2016/7/layout/RepeatingBendingProcessNew"/>
    <dgm:cxn modelId="{251FDF4D-F748-4894-8F22-3E978EBC327E}" type="presOf" srcId="{1822077A-66EB-404D-AD71-EC025B7F34CF}" destId="{A45C95D7-0194-40BB-8819-7613F9D290D9}" srcOrd="0" destOrd="0" presId="urn:microsoft.com/office/officeart/2016/7/layout/RepeatingBendingProcessNew"/>
    <dgm:cxn modelId="{AAA1E74D-F2AE-4BCA-B03C-43386EC9D4E5}" type="presOf" srcId="{6E947E5A-04DE-412A-994E-CAC3A665A773}" destId="{E7DD0278-F55B-4834-B574-58909899D9AB}" srcOrd="0" destOrd="0" presId="urn:microsoft.com/office/officeart/2016/7/layout/RepeatingBendingProcessNew"/>
    <dgm:cxn modelId="{21AC6B6E-4007-4BB4-905B-B86B04D4F605}" type="presOf" srcId="{1718E722-4B17-46B3-89BA-DE90F9482BC9}" destId="{B1E036DC-CEE1-4F28-BEAA-DA08D3FA1FD7}" srcOrd="0" destOrd="0" presId="urn:microsoft.com/office/officeart/2016/7/layout/RepeatingBendingProcessNew"/>
    <dgm:cxn modelId="{96DE3A70-0B50-429C-85D0-8765388B866F}" type="presOf" srcId="{D992ABD0-2125-4F37-9908-03774FBDF269}" destId="{41847BE8-5682-440B-A2DB-BF092506DE1E}" srcOrd="0" destOrd="0" presId="urn:microsoft.com/office/officeart/2016/7/layout/RepeatingBendingProcessNew"/>
    <dgm:cxn modelId="{94664451-4D46-4EFE-8D1B-ACB42E327E3F}" type="presOf" srcId="{09E94E47-07E1-4605-BC9C-B5D0429E738C}" destId="{7529394F-3AD6-4C01-8F50-D3CB2B290FB9}" srcOrd="0" destOrd="0" presId="urn:microsoft.com/office/officeart/2016/7/layout/RepeatingBendingProcessNew"/>
    <dgm:cxn modelId="{A9E13076-85EF-4B91-814A-19C27C892EDB}" type="presOf" srcId="{F6498E89-BACC-4D1F-9BFC-FD9190FDE653}" destId="{51FEEDE9-502E-402D-8FD9-240D17337641}" srcOrd="0" destOrd="0" presId="urn:microsoft.com/office/officeart/2016/7/layout/RepeatingBendingProcessNew"/>
    <dgm:cxn modelId="{E966707E-7D72-434D-BEA2-F318B18E2605}" srcId="{1718E722-4B17-46B3-89BA-DE90F9482BC9}" destId="{6E947E5A-04DE-412A-994E-CAC3A665A773}" srcOrd="4" destOrd="0" parTransId="{AF7E0F6C-7EA3-444D-8296-B229013A3DAC}" sibTransId="{606FC8E2-7DB5-4311-B401-94D0E2E18200}"/>
    <dgm:cxn modelId="{97CB1587-C4DE-4223-A89B-0386DD5237C8}" srcId="{1718E722-4B17-46B3-89BA-DE90F9482BC9}" destId="{AE92B5E4-85D8-40DF-913D-3B3AF9DA980D}" srcOrd="0" destOrd="0" parTransId="{1A89F1BB-9226-4761-BE36-DCD65D3CD038}" sibTransId="{D992ABD0-2125-4F37-9908-03774FBDF269}"/>
    <dgm:cxn modelId="{9DE80AB2-2E69-4740-ACC5-AA8B1149B43A}" srcId="{1718E722-4B17-46B3-89BA-DE90F9482BC9}" destId="{EB590257-27E7-421F-BB35-6A613FE19949}" srcOrd="2" destOrd="0" parTransId="{7C51FB20-3644-4829-AA48-049961684330}" sibTransId="{09E94E47-07E1-4605-BC9C-B5D0429E738C}"/>
    <dgm:cxn modelId="{F34820B2-4E98-473B-BB75-272DAB0DA2BB}" type="presOf" srcId="{0C2FED0F-66F1-44F4-AB70-03F053C46C62}" destId="{71336FD3-4865-4C0E-A924-C9307B3CDD22}" srcOrd="0" destOrd="0" presId="urn:microsoft.com/office/officeart/2016/7/layout/RepeatingBendingProcessNew"/>
    <dgm:cxn modelId="{A07944DE-BE18-4C57-AA3D-C1342C355BA5}" srcId="{1718E722-4B17-46B3-89BA-DE90F9482BC9}" destId="{0C2FED0F-66F1-44F4-AB70-03F053C46C62}" srcOrd="3" destOrd="0" parTransId="{1CB9D343-A228-4D0E-A8C0-F4966EC29EBB}" sibTransId="{DDFD9C8C-A7AC-4202-8127-8A9A233C9F17}"/>
    <dgm:cxn modelId="{B402C752-CAD0-4AD1-A167-44F2A5962739}" type="presParOf" srcId="{B1E036DC-CEE1-4F28-BEAA-DA08D3FA1FD7}" destId="{215D2213-0AA4-4317-B056-B27EB8435899}" srcOrd="0" destOrd="0" presId="urn:microsoft.com/office/officeart/2016/7/layout/RepeatingBendingProcessNew"/>
    <dgm:cxn modelId="{C832F7A2-5F63-468C-A476-9E600D17BC0E}" type="presParOf" srcId="{B1E036DC-CEE1-4F28-BEAA-DA08D3FA1FD7}" destId="{41847BE8-5682-440B-A2DB-BF092506DE1E}" srcOrd="1" destOrd="0" presId="urn:microsoft.com/office/officeart/2016/7/layout/RepeatingBendingProcessNew"/>
    <dgm:cxn modelId="{3A2FD8AE-F4BE-4543-929A-50A3491715C1}" type="presParOf" srcId="{41847BE8-5682-440B-A2DB-BF092506DE1E}" destId="{AF55C29D-241C-479F-809D-6F13B262E6E7}" srcOrd="0" destOrd="0" presId="urn:microsoft.com/office/officeart/2016/7/layout/RepeatingBendingProcessNew"/>
    <dgm:cxn modelId="{890DE9DF-3FFC-444F-8134-231E3BEF8CE6}" type="presParOf" srcId="{B1E036DC-CEE1-4F28-BEAA-DA08D3FA1FD7}" destId="{51FEEDE9-502E-402D-8FD9-240D17337641}" srcOrd="2" destOrd="0" presId="urn:microsoft.com/office/officeart/2016/7/layout/RepeatingBendingProcessNew"/>
    <dgm:cxn modelId="{AC21A26A-03D6-4402-87AF-3F68EA8640B7}" type="presParOf" srcId="{B1E036DC-CEE1-4F28-BEAA-DA08D3FA1FD7}" destId="{A45C95D7-0194-40BB-8819-7613F9D290D9}" srcOrd="3" destOrd="0" presId="urn:microsoft.com/office/officeart/2016/7/layout/RepeatingBendingProcessNew"/>
    <dgm:cxn modelId="{7B0271AF-B84F-4615-991F-CAC35E085231}" type="presParOf" srcId="{A45C95D7-0194-40BB-8819-7613F9D290D9}" destId="{FB972C38-C100-4F85-96E5-A8BE11721D39}" srcOrd="0" destOrd="0" presId="urn:microsoft.com/office/officeart/2016/7/layout/RepeatingBendingProcessNew"/>
    <dgm:cxn modelId="{F1B5F56E-6CDE-4F9E-B581-DEB380B126F6}" type="presParOf" srcId="{B1E036DC-CEE1-4F28-BEAA-DA08D3FA1FD7}" destId="{BFF1A600-ACA8-413A-81DE-87E8B601BF73}" srcOrd="4" destOrd="0" presId="urn:microsoft.com/office/officeart/2016/7/layout/RepeatingBendingProcessNew"/>
    <dgm:cxn modelId="{E7B22035-DC1C-45F1-96A0-E76BBE3113CB}" type="presParOf" srcId="{B1E036DC-CEE1-4F28-BEAA-DA08D3FA1FD7}" destId="{7529394F-3AD6-4C01-8F50-D3CB2B290FB9}" srcOrd="5" destOrd="0" presId="urn:microsoft.com/office/officeart/2016/7/layout/RepeatingBendingProcessNew"/>
    <dgm:cxn modelId="{6EC9F043-C80A-45EB-8468-E39600D460D1}" type="presParOf" srcId="{7529394F-3AD6-4C01-8F50-D3CB2B290FB9}" destId="{2E70BE76-083C-4407-B80B-ADEA5DDE1EE2}" srcOrd="0" destOrd="0" presId="urn:microsoft.com/office/officeart/2016/7/layout/RepeatingBendingProcessNew"/>
    <dgm:cxn modelId="{2D539E83-B343-4350-BEF3-4FA3A632DB4E}" type="presParOf" srcId="{B1E036DC-CEE1-4F28-BEAA-DA08D3FA1FD7}" destId="{71336FD3-4865-4C0E-A924-C9307B3CDD22}" srcOrd="6" destOrd="0" presId="urn:microsoft.com/office/officeart/2016/7/layout/RepeatingBendingProcessNew"/>
    <dgm:cxn modelId="{F8C00A66-3880-499A-A8C9-BD9C7E047D45}" type="presParOf" srcId="{B1E036DC-CEE1-4F28-BEAA-DA08D3FA1FD7}" destId="{4629D245-BBC9-48C9-A798-58D9BB9CB2D3}" srcOrd="7" destOrd="0" presId="urn:microsoft.com/office/officeart/2016/7/layout/RepeatingBendingProcessNew"/>
    <dgm:cxn modelId="{B6842989-D08C-422D-9326-6BBE7B3618BB}" type="presParOf" srcId="{4629D245-BBC9-48C9-A798-58D9BB9CB2D3}" destId="{C119D828-EB94-4ED1-A98C-CCFB725CF09A}" srcOrd="0" destOrd="0" presId="urn:microsoft.com/office/officeart/2016/7/layout/RepeatingBendingProcessNew"/>
    <dgm:cxn modelId="{09D60AE4-292E-4D62-90FE-66F1C5C0F1E3}" type="presParOf" srcId="{B1E036DC-CEE1-4F28-BEAA-DA08D3FA1FD7}" destId="{E7DD0278-F55B-4834-B574-58909899D9AB}" srcOrd="8" destOrd="0" presId="urn:microsoft.com/office/officeart/2016/7/layout/RepeatingBendingProcessNew"/>
    <dgm:cxn modelId="{E4A149B0-AF97-4600-B8F6-3C99CF88FBF0}" type="presParOf" srcId="{B1E036DC-CEE1-4F28-BEAA-DA08D3FA1FD7}" destId="{98C8FCB8-7549-4814-93FB-FA0ABFD17D73}" srcOrd="9" destOrd="0" presId="urn:microsoft.com/office/officeart/2016/7/layout/RepeatingBendingProcessNew"/>
    <dgm:cxn modelId="{F77FC9A6-38F2-4B05-A74D-3FC770C6BA0C}" type="presParOf" srcId="{98C8FCB8-7549-4814-93FB-FA0ABFD17D73}" destId="{9F03530A-C7DE-4126-A134-C587F8BFCC94}" srcOrd="0" destOrd="0" presId="urn:microsoft.com/office/officeart/2016/7/layout/RepeatingBendingProcessNew"/>
    <dgm:cxn modelId="{6D520F70-901F-4CA7-8C3C-719F9151203A}" type="presParOf" srcId="{B1E036DC-CEE1-4F28-BEAA-DA08D3FA1FD7}" destId="{158D1A6E-BF3C-4F95-8098-58F528A14F8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6497F7-75DC-4E42-8941-2BE58E1E8F7B}" type="doc">
      <dgm:prSet loTypeId="urn:microsoft.com/office/officeart/2005/8/layout/matrix3" loCatId="matrix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931EB22-EE24-4C55-AFA5-3C3BDA4547E4}">
      <dgm:prSet/>
      <dgm:spPr>
        <a:solidFill>
          <a:schemeClr val="accent2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Model training</a:t>
          </a:r>
        </a:p>
      </dgm:t>
    </dgm:pt>
    <dgm:pt modelId="{934B501B-2FC3-412B-BE38-15D024C45882}" type="parTrans" cxnId="{947C0BAF-33A1-4626-80CD-FADEDA051B3A}">
      <dgm:prSet/>
      <dgm:spPr/>
      <dgm:t>
        <a:bodyPr/>
        <a:lstStyle/>
        <a:p>
          <a:endParaRPr lang="en-US"/>
        </a:p>
      </dgm:t>
    </dgm:pt>
    <dgm:pt modelId="{D566FD41-53A4-456E-A598-E8D8EF752D45}" type="sibTrans" cxnId="{947C0BAF-33A1-4626-80CD-FADEDA051B3A}">
      <dgm:prSet/>
      <dgm:spPr/>
      <dgm:t>
        <a:bodyPr/>
        <a:lstStyle/>
        <a:p>
          <a:endParaRPr lang="en-US"/>
        </a:p>
      </dgm:t>
    </dgm:pt>
    <dgm:pt modelId="{5E97C7ED-5961-4313-A2FE-BEEE0A147D6E}">
      <dgm:prSet/>
      <dgm:spPr>
        <a:solidFill>
          <a:schemeClr val="accent2"/>
        </a:solidFill>
      </dgm:spPr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</a:p>
      </dgm:t>
    </dgm:pt>
    <dgm:pt modelId="{67C3D717-435D-4FA2-B36D-39CC993C3D75}" type="parTrans" cxnId="{4225ABF0-5451-4EB3-BDC1-1AE94480EFBA}">
      <dgm:prSet/>
      <dgm:spPr/>
      <dgm:t>
        <a:bodyPr/>
        <a:lstStyle/>
        <a:p>
          <a:endParaRPr lang="en-US"/>
        </a:p>
      </dgm:t>
    </dgm:pt>
    <dgm:pt modelId="{1DB7A3A6-B4B4-4F2B-AB0A-3D593BBA48D0}" type="sibTrans" cxnId="{4225ABF0-5451-4EB3-BDC1-1AE94480EFBA}">
      <dgm:prSet/>
      <dgm:spPr/>
      <dgm:t>
        <a:bodyPr/>
        <a:lstStyle/>
        <a:p>
          <a:endParaRPr lang="en-US"/>
        </a:p>
      </dgm:t>
    </dgm:pt>
    <dgm:pt modelId="{33825571-E6AA-4578-AB4D-1F8A5AC51513}">
      <dgm:prSet/>
      <dgm:spPr>
        <a:solidFill>
          <a:schemeClr val="accent2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Model testing</a:t>
          </a:r>
        </a:p>
      </dgm:t>
    </dgm:pt>
    <dgm:pt modelId="{26E35B0F-13E5-486A-8C8C-C8D62211D9EE}" type="parTrans" cxnId="{B70AE604-F94C-4108-A504-A098C14F9700}">
      <dgm:prSet/>
      <dgm:spPr/>
      <dgm:t>
        <a:bodyPr/>
        <a:lstStyle/>
        <a:p>
          <a:endParaRPr lang="en-US"/>
        </a:p>
      </dgm:t>
    </dgm:pt>
    <dgm:pt modelId="{F16655B5-A01F-4A9E-BCDF-06D34B78E77E}" type="sibTrans" cxnId="{B70AE604-F94C-4108-A504-A098C14F9700}">
      <dgm:prSet/>
      <dgm:spPr/>
      <dgm:t>
        <a:bodyPr/>
        <a:lstStyle/>
        <a:p>
          <a:endParaRPr lang="en-US"/>
        </a:p>
      </dgm:t>
    </dgm:pt>
    <dgm:pt modelId="{E1E85835-DE93-4BCD-8A1F-DBE5AB654FEC}">
      <dgm:prSet/>
      <dgm:spPr>
        <a:solidFill>
          <a:schemeClr val="accent2"/>
        </a:solidFill>
      </dgm:spPr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Model tuning</a:t>
          </a:r>
        </a:p>
      </dgm:t>
    </dgm:pt>
    <dgm:pt modelId="{89AA80CB-7EA5-4764-AD7D-BFF9EA5E2271}" type="parTrans" cxnId="{A821AC17-BF24-4243-A078-0D9F08569308}">
      <dgm:prSet/>
      <dgm:spPr/>
      <dgm:t>
        <a:bodyPr/>
        <a:lstStyle/>
        <a:p>
          <a:endParaRPr lang="en-US"/>
        </a:p>
      </dgm:t>
    </dgm:pt>
    <dgm:pt modelId="{7D246976-BA46-4B92-8826-DE2DF1178AF1}" type="sibTrans" cxnId="{A821AC17-BF24-4243-A078-0D9F08569308}">
      <dgm:prSet/>
      <dgm:spPr/>
      <dgm:t>
        <a:bodyPr/>
        <a:lstStyle/>
        <a:p>
          <a:endParaRPr lang="en-US"/>
        </a:p>
      </dgm:t>
    </dgm:pt>
    <dgm:pt modelId="{264C815C-6830-49CD-9352-2877E78E88AE}" type="pres">
      <dgm:prSet presAssocID="{DD6497F7-75DC-4E42-8941-2BE58E1E8F7B}" presName="matrix" presStyleCnt="0">
        <dgm:presLayoutVars>
          <dgm:chMax val="1"/>
          <dgm:dir/>
          <dgm:resizeHandles val="exact"/>
        </dgm:presLayoutVars>
      </dgm:prSet>
      <dgm:spPr/>
    </dgm:pt>
    <dgm:pt modelId="{3E07EDD9-6833-4186-8559-B0D9F8EAC2E7}" type="pres">
      <dgm:prSet presAssocID="{DD6497F7-75DC-4E42-8941-2BE58E1E8F7B}" presName="diamond" presStyleLbl="bgShp" presStyleIdx="0" presStyleCnt="1"/>
      <dgm:spPr>
        <a:solidFill>
          <a:srgbClr val="7030A0"/>
        </a:solidFill>
      </dgm:spPr>
    </dgm:pt>
    <dgm:pt modelId="{8883E2E6-02FA-4959-8662-E42939D812C9}" type="pres">
      <dgm:prSet presAssocID="{DD6497F7-75DC-4E42-8941-2BE58E1E8F7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6EBDBC6-8705-45AC-8023-503233714E7A}" type="pres">
      <dgm:prSet presAssocID="{DD6497F7-75DC-4E42-8941-2BE58E1E8F7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0C28C1-153F-48BB-871F-A3080256D567}" type="pres">
      <dgm:prSet presAssocID="{DD6497F7-75DC-4E42-8941-2BE58E1E8F7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4AE07A-FD1C-4348-93B3-90DF914D24F0}" type="pres">
      <dgm:prSet presAssocID="{DD6497F7-75DC-4E42-8941-2BE58E1E8F7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70AE604-F94C-4108-A504-A098C14F9700}" srcId="{DD6497F7-75DC-4E42-8941-2BE58E1E8F7B}" destId="{33825571-E6AA-4578-AB4D-1F8A5AC51513}" srcOrd="2" destOrd="0" parTransId="{26E35B0F-13E5-486A-8C8C-C8D62211D9EE}" sibTransId="{F16655B5-A01F-4A9E-BCDF-06D34B78E77E}"/>
    <dgm:cxn modelId="{A821AC17-BF24-4243-A078-0D9F08569308}" srcId="{DD6497F7-75DC-4E42-8941-2BE58E1E8F7B}" destId="{E1E85835-DE93-4BCD-8A1F-DBE5AB654FEC}" srcOrd="3" destOrd="0" parTransId="{89AA80CB-7EA5-4764-AD7D-BFF9EA5E2271}" sibTransId="{7D246976-BA46-4B92-8826-DE2DF1178AF1}"/>
    <dgm:cxn modelId="{D75CDF17-1598-4F7E-9D97-31B9C84EC6F4}" type="presOf" srcId="{5E97C7ED-5961-4313-A2FE-BEEE0A147D6E}" destId="{E6EBDBC6-8705-45AC-8023-503233714E7A}" srcOrd="0" destOrd="0" presId="urn:microsoft.com/office/officeart/2005/8/layout/matrix3"/>
    <dgm:cxn modelId="{2658A019-10E4-410E-97F4-D9D11932C9EE}" type="presOf" srcId="{E1E85835-DE93-4BCD-8A1F-DBE5AB654FEC}" destId="{A94AE07A-FD1C-4348-93B3-90DF914D24F0}" srcOrd="0" destOrd="0" presId="urn:microsoft.com/office/officeart/2005/8/layout/matrix3"/>
    <dgm:cxn modelId="{6D83FE2F-0D62-4882-9AB6-21EDA0B127EE}" type="presOf" srcId="{DD6497F7-75DC-4E42-8941-2BE58E1E8F7B}" destId="{264C815C-6830-49CD-9352-2877E78E88AE}" srcOrd="0" destOrd="0" presId="urn:microsoft.com/office/officeart/2005/8/layout/matrix3"/>
    <dgm:cxn modelId="{9E3D3C70-55FE-45E4-A142-6B027E7045E6}" type="presOf" srcId="{E931EB22-EE24-4C55-AFA5-3C3BDA4547E4}" destId="{8883E2E6-02FA-4959-8662-E42939D812C9}" srcOrd="0" destOrd="0" presId="urn:microsoft.com/office/officeart/2005/8/layout/matrix3"/>
    <dgm:cxn modelId="{62A4547B-EFEB-4493-A76E-5E1FDBFCBAD3}" type="presOf" srcId="{33825571-E6AA-4578-AB4D-1F8A5AC51513}" destId="{8A0C28C1-153F-48BB-871F-A3080256D567}" srcOrd="0" destOrd="0" presId="urn:microsoft.com/office/officeart/2005/8/layout/matrix3"/>
    <dgm:cxn modelId="{947C0BAF-33A1-4626-80CD-FADEDA051B3A}" srcId="{DD6497F7-75DC-4E42-8941-2BE58E1E8F7B}" destId="{E931EB22-EE24-4C55-AFA5-3C3BDA4547E4}" srcOrd="0" destOrd="0" parTransId="{934B501B-2FC3-412B-BE38-15D024C45882}" sibTransId="{D566FD41-53A4-456E-A598-E8D8EF752D45}"/>
    <dgm:cxn modelId="{4225ABF0-5451-4EB3-BDC1-1AE94480EFBA}" srcId="{DD6497F7-75DC-4E42-8941-2BE58E1E8F7B}" destId="{5E97C7ED-5961-4313-A2FE-BEEE0A147D6E}" srcOrd="1" destOrd="0" parTransId="{67C3D717-435D-4FA2-B36D-39CC993C3D75}" sibTransId="{1DB7A3A6-B4B4-4F2B-AB0A-3D593BBA48D0}"/>
    <dgm:cxn modelId="{EE4DEEA0-7708-43F7-A3B7-E583D9E05E38}" type="presParOf" srcId="{264C815C-6830-49CD-9352-2877E78E88AE}" destId="{3E07EDD9-6833-4186-8559-B0D9F8EAC2E7}" srcOrd="0" destOrd="0" presId="urn:microsoft.com/office/officeart/2005/8/layout/matrix3"/>
    <dgm:cxn modelId="{04B54E29-9558-420C-BCAB-8CFE8F69CB17}" type="presParOf" srcId="{264C815C-6830-49CD-9352-2877E78E88AE}" destId="{8883E2E6-02FA-4959-8662-E42939D812C9}" srcOrd="1" destOrd="0" presId="urn:microsoft.com/office/officeart/2005/8/layout/matrix3"/>
    <dgm:cxn modelId="{DEEDBC40-9FE6-47D9-A707-9B6913E11397}" type="presParOf" srcId="{264C815C-6830-49CD-9352-2877E78E88AE}" destId="{E6EBDBC6-8705-45AC-8023-503233714E7A}" srcOrd="2" destOrd="0" presId="urn:microsoft.com/office/officeart/2005/8/layout/matrix3"/>
    <dgm:cxn modelId="{443624B4-CF1C-447E-84FC-29C4C9D203C8}" type="presParOf" srcId="{264C815C-6830-49CD-9352-2877E78E88AE}" destId="{8A0C28C1-153F-48BB-871F-A3080256D567}" srcOrd="3" destOrd="0" presId="urn:microsoft.com/office/officeart/2005/8/layout/matrix3"/>
    <dgm:cxn modelId="{A2B4BC85-6DE6-4DE5-AB50-86676CC990C2}" type="presParOf" srcId="{264C815C-6830-49CD-9352-2877E78E88AE}" destId="{A94AE07A-FD1C-4348-93B3-90DF914D24F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936907-06B0-4302-A29C-96416ED804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32EE42-A35C-4440-B975-2C8DDFB5F031}">
      <dgm:prSet/>
      <dgm:spPr/>
      <dgm:t>
        <a:bodyPr/>
        <a:lstStyle/>
        <a:p>
          <a:r>
            <a:rPr lang="en-US"/>
            <a:t>Complexity vs. performance trade-offs in Random Forest.</a:t>
          </a:r>
        </a:p>
      </dgm:t>
    </dgm:pt>
    <dgm:pt modelId="{31AE6421-B50E-4C43-8211-FCF830462B3E}" type="parTrans" cxnId="{70763543-335F-47ED-A0D4-BAA6DAB72154}">
      <dgm:prSet/>
      <dgm:spPr/>
      <dgm:t>
        <a:bodyPr/>
        <a:lstStyle/>
        <a:p>
          <a:endParaRPr lang="en-US"/>
        </a:p>
      </dgm:t>
    </dgm:pt>
    <dgm:pt modelId="{1C406DEA-9F99-4A80-827B-CB6D674DF0DF}" type="sibTrans" cxnId="{70763543-335F-47ED-A0D4-BAA6DAB72154}">
      <dgm:prSet/>
      <dgm:spPr/>
      <dgm:t>
        <a:bodyPr/>
        <a:lstStyle/>
        <a:p>
          <a:endParaRPr lang="en-US"/>
        </a:p>
      </dgm:t>
    </dgm:pt>
    <dgm:pt modelId="{F32409BB-F22D-4241-9FB1-8DB8AB90A3B0}">
      <dgm:prSet/>
      <dgm:spPr/>
      <dgm:t>
        <a:bodyPr/>
        <a:lstStyle/>
        <a:p>
          <a:r>
            <a:rPr lang="en-US"/>
            <a:t>Feature selection significantly impacts model accuracy.</a:t>
          </a:r>
        </a:p>
      </dgm:t>
    </dgm:pt>
    <dgm:pt modelId="{5F7C4F9D-9A68-421A-ADA1-1C54E2CC51D1}" type="parTrans" cxnId="{BA1911C3-75B6-44F5-A866-1955B2461AA7}">
      <dgm:prSet/>
      <dgm:spPr/>
      <dgm:t>
        <a:bodyPr/>
        <a:lstStyle/>
        <a:p>
          <a:endParaRPr lang="en-US"/>
        </a:p>
      </dgm:t>
    </dgm:pt>
    <dgm:pt modelId="{C3092BE7-C1AC-4A81-945B-A77544C684BF}" type="sibTrans" cxnId="{BA1911C3-75B6-44F5-A866-1955B2461AA7}">
      <dgm:prSet/>
      <dgm:spPr/>
      <dgm:t>
        <a:bodyPr/>
        <a:lstStyle/>
        <a:p>
          <a:endParaRPr lang="en-US"/>
        </a:p>
      </dgm:t>
    </dgm:pt>
    <dgm:pt modelId="{8D0EB0C6-E94E-4FF8-A97E-2F1674FA4FAB}" type="pres">
      <dgm:prSet presAssocID="{E2936907-06B0-4302-A29C-96416ED80427}" presName="root" presStyleCnt="0">
        <dgm:presLayoutVars>
          <dgm:dir/>
          <dgm:resizeHandles val="exact"/>
        </dgm:presLayoutVars>
      </dgm:prSet>
      <dgm:spPr/>
    </dgm:pt>
    <dgm:pt modelId="{16A2D62F-CFFB-445C-9924-FFF770A53713}" type="pres">
      <dgm:prSet presAssocID="{4332EE42-A35C-4440-B975-2C8DDFB5F031}" presName="compNode" presStyleCnt="0"/>
      <dgm:spPr/>
    </dgm:pt>
    <dgm:pt modelId="{EB37F846-7599-4D7F-867F-7E7E109BD2BE}" type="pres">
      <dgm:prSet presAssocID="{4332EE42-A35C-4440-B975-2C8DDFB5F031}" presName="bgRect" presStyleLbl="bgShp" presStyleIdx="0" presStyleCnt="2"/>
      <dgm:spPr/>
    </dgm:pt>
    <dgm:pt modelId="{2146D1E0-7E77-4405-86C0-BE7F582FC097}" type="pres">
      <dgm:prSet presAssocID="{4332EE42-A35C-4440-B975-2C8DDFB5F0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BADBF08-91B4-4AF9-B960-01B31A147A6E}" type="pres">
      <dgm:prSet presAssocID="{4332EE42-A35C-4440-B975-2C8DDFB5F031}" presName="spaceRect" presStyleCnt="0"/>
      <dgm:spPr/>
    </dgm:pt>
    <dgm:pt modelId="{3336BC31-DE47-4EA6-B635-E80E4A23A9C6}" type="pres">
      <dgm:prSet presAssocID="{4332EE42-A35C-4440-B975-2C8DDFB5F031}" presName="parTx" presStyleLbl="revTx" presStyleIdx="0" presStyleCnt="2">
        <dgm:presLayoutVars>
          <dgm:chMax val="0"/>
          <dgm:chPref val="0"/>
        </dgm:presLayoutVars>
      </dgm:prSet>
      <dgm:spPr/>
    </dgm:pt>
    <dgm:pt modelId="{E0F1EFA8-4633-42A4-A8E0-61A7AE8AA271}" type="pres">
      <dgm:prSet presAssocID="{1C406DEA-9F99-4A80-827B-CB6D674DF0DF}" presName="sibTrans" presStyleCnt="0"/>
      <dgm:spPr/>
    </dgm:pt>
    <dgm:pt modelId="{FEF6C888-7088-463E-8433-8FFE2740545A}" type="pres">
      <dgm:prSet presAssocID="{F32409BB-F22D-4241-9FB1-8DB8AB90A3B0}" presName="compNode" presStyleCnt="0"/>
      <dgm:spPr/>
    </dgm:pt>
    <dgm:pt modelId="{222C4CCE-41DA-4811-BCCB-31C40366397C}" type="pres">
      <dgm:prSet presAssocID="{F32409BB-F22D-4241-9FB1-8DB8AB90A3B0}" presName="bgRect" presStyleLbl="bgShp" presStyleIdx="1" presStyleCnt="2"/>
      <dgm:spPr/>
    </dgm:pt>
    <dgm:pt modelId="{3D01504F-D777-4931-97E5-5C743AD50495}" type="pres">
      <dgm:prSet presAssocID="{F32409BB-F22D-4241-9FB1-8DB8AB90A3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ABDD16-1858-4C7D-A4EC-1D8C08ED0B57}" type="pres">
      <dgm:prSet presAssocID="{F32409BB-F22D-4241-9FB1-8DB8AB90A3B0}" presName="spaceRect" presStyleCnt="0"/>
      <dgm:spPr/>
    </dgm:pt>
    <dgm:pt modelId="{B5D82853-775B-4F4D-9539-D1300E22DE62}" type="pres">
      <dgm:prSet presAssocID="{F32409BB-F22D-4241-9FB1-8DB8AB90A3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0763543-335F-47ED-A0D4-BAA6DAB72154}" srcId="{E2936907-06B0-4302-A29C-96416ED80427}" destId="{4332EE42-A35C-4440-B975-2C8DDFB5F031}" srcOrd="0" destOrd="0" parTransId="{31AE6421-B50E-4C43-8211-FCF830462B3E}" sibTransId="{1C406DEA-9F99-4A80-827B-CB6D674DF0DF}"/>
    <dgm:cxn modelId="{A9869A50-9E09-450F-A3C5-ABCD4D7C57A7}" type="presOf" srcId="{E2936907-06B0-4302-A29C-96416ED80427}" destId="{8D0EB0C6-E94E-4FF8-A97E-2F1674FA4FAB}" srcOrd="0" destOrd="0" presId="urn:microsoft.com/office/officeart/2018/2/layout/IconVerticalSolidList"/>
    <dgm:cxn modelId="{96FF0592-84A5-4467-9A32-031B7F07EE35}" type="presOf" srcId="{F32409BB-F22D-4241-9FB1-8DB8AB90A3B0}" destId="{B5D82853-775B-4F4D-9539-D1300E22DE62}" srcOrd="0" destOrd="0" presId="urn:microsoft.com/office/officeart/2018/2/layout/IconVerticalSolidList"/>
    <dgm:cxn modelId="{BA1911C3-75B6-44F5-A866-1955B2461AA7}" srcId="{E2936907-06B0-4302-A29C-96416ED80427}" destId="{F32409BB-F22D-4241-9FB1-8DB8AB90A3B0}" srcOrd="1" destOrd="0" parTransId="{5F7C4F9D-9A68-421A-ADA1-1C54E2CC51D1}" sibTransId="{C3092BE7-C1AC-4A81-945B-A77544C684BF}"/>
    <dgm:cxn modelId="{4C9BB1E0-6B0B-440F-A226-2498B030539D}" type="presOf" srcId="{4332EE42-A35C-4440-B975-2C8DDFB5F031}" destId="{3336BC31-DE47-4EA6-B635-E80E4A23A9C6}" srcOrd="0" destOrd="0" presId="urn:microsoft.com/office/officeart/2018/2/layout/IconVerticalSolidList"/>
    <dgm:cxn modelId="{0BDED9A7-BE51-4502-B1CF-04CF780DEDEC}" type="presParOf" srcId="{8D0EB0C6-E94E-4FF8-A97E-2F1674FA4FAB}" destId="{16A2D62F-CFFB-445C-9924-FFF770A53713}" srcOrd="0" destOrd="0" presId="urn:microsoft.com/office/officeart/2018/2/layout/IconVerticalSolidList"/>
    <dgm:cxn modelId="{E2C4B0A8-D830-4B8A-B905-4A4A7A0810A2}" type="presParOf" srcId="{16A2D62F-CFFB-445C-9924-FFF770A53713}" destId="{EB37F846-7599-4D7F-867F-7E7E109BD2BE}" srcOrd="0" destOrd="0" presId="urn:microsoft.com/office/officeart/2018/2/layout/IconVerticalSolidList"/>
    <dgm:cxn modelId="{9F177CB6-602E-4F84-AB6C-16B9FD1E640C}" type="presParOf" srcId="{16A2D62F-CFFB-445C-9924-FFF770A53713}" destId="{2146D1E0-7E77-4405-86C0-BE7F582FC097}" srcOrd="1" destOrd="0" presId="urn:microsoft.com/office/officeart/2018/2/layout/IconVerticalSolidList"/>
    <dgm:cxn modelId="{57755F3F-0173-4F34-8AB4-18588BC123AF}" type="presParOf" srcId="{16A2D62F-CFFB-445C-9924-FFF770A53713}" destId="{FBADBF08-91B4-4AF9-B960-01B31A147A6E}" srcOrd="2" destOrd="0" presId="urn:microsoft.com/office/officeart/2018/2/layout/IconVerticalSolidList"/>
    <dgm:cxn modelId="{78CCDB3B-E990-466D-8181-1B5817ED6EF0}" type="presParOf" srcId="{16A2D62F-CFFB-445C-9924-FFF770A53713}" destId="{3336BC31-DE47-4EA6-B635-E80E4A23A9C6}" srcOrd="3" destOrd="0" presId="urn:microsoft.com/office/officeart/2018/2/layout/IconVerticalSolidList"/>
    <dgm:cxn modelId="{4A13D25B-CFA1-4C18-9EAE-226D1544C547}" type="presParOf" srcId="{8D0EB0C6-E94E-4FF8-A97E-2F1674FA4FAB}" destId="{E0F1EFA8-4633-42A4-A8E0-61A7AE8AA271}" srcOrd="1" destOrd="0" presId="urn:microsoft.com/office/officeart/2018/2/layout/IconVerticalSolidList"/>
    <dgm:cxn modelId="{5F26B427-9728-44BB-8A06-E0DF93FE15DA}" type="presParOf" srcId="{8D0EB0C6-E94E-4FF8-A97E-2F1674FA4FAB}" destId="{FEF6C888-7088-463E-8433-8FFE2740545A}" srcOrd="2" destOrd="0" presId="urn:microsoft.com/office/officeart/2018/2/layout/IconVerticalSolidList"/>
    <dgm:cxn modelId="{DEF84FB1-DAA9-4560-B263-41824E59DBB3}" type="presParOf" srcId="{FEF6C888-7088-463E-8433-8FFE2740545A}" destId="{222C4CCE-41DA-4811-BCCB-31C40366397C}" srcOrd="0" destOrd="0" presId="urn:microsoft.com/office/officeart/2018/2/layout/IconVerticalSolidList"/>
    <dgm:cxn modelId="{12FCF877-7C3F-4662-BA18-5990A2D72946}" type="presParOf" srcId="{FEF6C888-7088-463E-8433-8FFE2740545A}" destId="{3D01504F-D777-4931-97E5-5C743AD50495}" srcOrd="1" destOrd="0" presId="urn:microsoft.com/office/officeart/2018/2/layout/IconVerticalSolidList"/>
    <dgm:cxn modelId="{E0A267DE-679B-4453-9DB0-DBF061309BDF}" type="presParOf" srcId="{FEF6C888-7088-463E-8433-8FFE2740545A}" destId="{46ABDD16-1858-4C7D-A4EC-1D8C08ED0B57}" srcOrd="2" destOrd="0" presId="urn:microsoft.com/office/officeart/2018/2/layout/IconVerticalSolidList"/>
    <dgm:cxn modelId="{26841369-D3F4-416C-B7C4-1324838B4ACF}" type="presParOf" srcId="{FEF6C888-7088-463E-8433-8FFE2740545A}" destId="{B5D82853-775B-4F4D-9539-D1300E22D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14FEDF-8A0B-4385-A4FE-B859EC46AA1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20DD158-EF99-47D1-BF62-DC2FCFEA18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Random Forest for both solar and wind energy predictions.</a:t>
          </a:r>
        </a:p>
      </dgm:t>
    </dgm:pt>
    <dgm:pt modelId="{63D6CD97-F540-45CF-85A2-430BE35B3207}" type="parTrans" cxnId="{936B7AA9-3999-4930-BB0D-CCEB2D5B7E80}">
      <dgm:prSet/>
      <dgm:spPr/>
      <dgm:t>
        <a:bodyPr/>
        <a:lstStyle/>
        <a:p>
          <a:endParaRPr lang="en-US"/>
        </a:p>
      </dgm:t>
    </dgm:pt>
    <dgm:pt modelId="{76C14EA1-C42E-418D-98AB-97CBF9048180}" type="sibTrans" cxnId="{936B7AA9-3999-4930-BB0D-CCEB2D5B7E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CC94C9-4B0F-4E52-80B5-734E9DAB1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comprehensive feature selection for enhanced accuracy.</a:t>
          </a:r>
        </a:p>
      </dgm:t>
    </dgm:pt>
    <dgm:pt modelId="{911F7EC5-92CC-4B49-A123-BA4D6CD65E59}" type="parTrans" cxnId="{19AB0143-4626-4EB4-9188-56A152789C20}">
      <dgm:prSet/>
      <dgm:spPr/>
      <dgm:t>
        <a:bodyPr/>
        <a:lstStyle/>
        <a:p>
          <a:endParaRPr lang="en-US"/>
        </a:p>
      </dgm:t>
    </dgm:pt>
    <dgm:pt modelId="{B1082FE6-6C02-436D-827B-9E7F8480A56B}" type="sibTrans" cxnId="{19AB0143-4626-4EB4-9188-56A152789C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629B0E-2B46-4517-84AE-0B2410E5FB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linear models for short-term forecasts if simplicity is preferred.</a:t>
          </a:r>
        </a:p>
      </dgm:t>
    </dgm:pt>
    <dgm:pt modelId="{1D3D8C7C-0683-4B99-8E80-FB23B481B422}" type="parTrans" cxnId="{0E6C3D66-CACC-42A4-8CAE-BA1A2DCC146F}">
      <dgm:prSet/>
      <dgm:spPr/>
      <dgm:t>
        <a:bodyPr/>
        <a:lstStyle/>
        <a:p>
          <a:endParaRPr lang="en-US"/>
        </a:p>
      </dgm:t>
    </dgm:pt>
    <dgm:pt modelId="{6DB83DB9-46A0-414B-8088-FD37DFECA598}" type="sibTrans" cxnId="{0E6C3D66-CACC-42A4-8CAE-BA1A2DCC14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20350C-B244-4215-B33B-70B5158F54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Ensemble methods (Random Forest) excel in renewable energy forecasting.</a:t>
          </a:r>
        </a:p>
      </dgm:t>
    </dgm:pt>
    <dgm:pt modelId="{4F78A48C-B2C0-43AF-8D82-26DA5C94ED23}" type="parTrans" cxnId="{708887B8-A839-47D0-8712-588452058E94}">
      <dgm:prSet/>
      <dgm:spPr/>
      <dgm:t>
        <a:bodyPr/>
        <a:lstStyle/>
        <a:p>
          <a:endParaRPr lang="en-US"/>
        </a:p>
      </dgm:t>
    </dgm:pt>
    <dgm:pt modelId="{22F222EC-2728-42F2-AB21-640D9B359FAB}" type="sibTrans" cxnId="{708887B8-A839-47D0-8712-588452058E94}">
      <dgm:prSet/>
      <dgm:spPr/>
      <dgm:t>
        <a:bodyPr/>
        <a:lstStyle/>
        <a:p>
          <a:endParaRPr lang="en-US"/>
        </a:p>
      </dgm:t>
    </dgm:pt>
    <dgm:pt modelId="{F615C58B-82A0-49C0-A94C-C31A6A305804}" type="pres">
      <dgm:prSet presAssocID="{C314FEDF-8A0B-4385-A4FE-B859EC46AA14}" presName="root" presStyleCnt="0">
        <dgm:presLayoutVars>
          <dgm:dir/>
          <dgm:resizeHandles val="exact"/>
        </dgm:presLayoutVars>
      </dgm:prSet>
      <dgm:spPr/>
    </dgm:pt>
    <dgm:pt modelId="{356D3D82-EB01-42D9-8EA9-8F4A7B1FE297}" type="pres">
      <dgm:prSet presAssocID="{C314FEDF-8A0B-4385-A4FE-B859EC46AA14}" presName="container" presStyleCnt="0">
        <dgm:presLayoutVars>
          <dgm:dir/>
          <dgm:resizeHandles val="exact"/>
        </dgm:presLayoutVars>
      </dgm:prSet>
      <dgm:spPr/>
    </dgm:pt>
    <dgm:pt modelId="{40A0CB31-34BF-493D-B128-74596137DC2A}" type="pres">
      <dgm:prSet presAssocID="{320DD158-EF99-47D1-BF62-DC2FCFEA1823}" presName="compNode" presStyleCnt="0"/>
      <dgm:spPr/>
    </dgm:pt>
    <dgm:pt modelId="{76B02004-F32F-4BED-B0F2-AC9868EBD085}" type="pres">
      <dgm:prSet presAssocID="{320DD158-EF99-47D1-BF62-DC2FCFEA1823}" presName="iconBgRect" presStyleLbl="bgShp" presStyleIdx="0" presStyleCnt="4"/>
      <dgm:spPr/>
    </dgm:pt>
    <dgm:pt modelId="{0C5762E5-2A20-48C5-B8AD-362CA3FD5AE9}" type="pres">
      <dgm:prSet presAssocID="{320DD158-EF99-47D1-BF62-DC2FCFEA18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AF970249-83CE-4506-8004-151EBF047D87}" type="pres">
      <dgm:prSet presAssocID="{320DD158-EF99-47D1-BF62-DC2FCFEA1823}" presName="spaceRect" presStyleCnt="0"/>
      <dgm:spPr/>
    </dgm:pt>
    <dgm:pt modelId="{E4648A8A-DD58-47BA-B47A-6DCE6220D688}" type="pres">
      <dgm:prSet presAssocID="{320DD158-EF99-47D1-BF62-DC2FCFEA1823}" presName="textRect" presStyleLbl="revTx" presStyleIdx="0" presStyleCnt="4">
        <dgm:presLayoutVars>
          <dgm:chMax val="1"/>
          <dgm:chPref val="1"/>
        </dgm:presLayoutVars>
      </dgm:prSet>
      <dgm:spPr/>
    </dgm:pt>
    <dgm:pt modelId="{923F2ED1-E1E7-43E9-A0DE-ECF7ABFCB67B}" type="pres">
      <dgm:prSet presAssocID="{76C14EA1-C42E-418D-98AB-97CBF9048180}" presName="sibTrans" presStyleLbl="sibTrans2D1" presStyleIdx="0" presStyleCnt="0"/>
      <dgm:spPr/>
    </dgm:pt>
    <dgm:pt modelId="{1E6C5345-F737-422D-83C4-ACE02396FB04}" type="pres">
      <dgm:prSet presAssocID="{CDCC94C9-4B0F-4E52-80B5-734E9DAB198C}" presName="compNode" presStyleCnt="0"/>
      <dgm:spPr/>
    </dgm:pt>
    <dgm:pt modelId="{293E4384-A87D-43A8-B80F-55CFE67197D0}" type="pres">
      <dgm:prSet presAssocID="{CDCC94C9-4B0F-4E52-80B5-734E9DAB198C}" presName="iconBgRect" presStyleLbl="bgShp" presStyleIdx="1" presStyleCnt="4"/>
      <dgm:spPr/>
    </dgm:pt>
    <dgm:pt modelId="{09495F80-B594-41EA-B6E3-42D65589CF0A}" type="pres">
      <dgm:prSet presAssocID="{CDCC94C9-4B0F-4E52-80B5-734E9DAB1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052169-3897-4291-896C-8D0953BBF9E8}" type="pres">
      <dgm:prSet presAssocID="{CDCC94C9-4B0F-4E52-80B5-734E9DAB198C}" presName="spaceRect" presStyleCnt="0"/>
      <dgm:spPr/>
    </dgm:pt>
    <dgm:pt modelId="{A23243C7-E1D2-4EC2-9A32-B2C6B39D8CF1}" type="pres">
      <dgm:prSet presAssocID="{CDCC94C9-4B0F-4E52-80B5-734E9DAB198C}" presName="textRect" presStyleLbl="revTx" presStyleIdx="1" presStyleCnt="4">
        <dgm:presLayoutVars>
          <dgm:chMax val="1"/>
          <dgm:chPref val="1"/>
        </dgm:presLayoutVars>
      </dgm:prSet>
      <dgm:spPr/>
    </dgm:pt>
    <dgm:pt modelId="{B70E1A1B-B9B9-44E8-B053-5BED5BAFBBB2}" type="pres">
      <dgm:prSet presAssocID="{B1082FE6-6C02-436D-827B-9E7F8480A56B}" presName="sibTrans" presStyleLbl="sibTrans2D1" presStyleIdx="0" presStyleCnt="0"/>
      <dgm:spPr/>
    </dgm:pt>
    <dgm:pt modelId="{095CCD90-895D-496F-B815-7763B3DE19E2}" type="pres">
      <dgm:prSet presAssocID="{29629B0E-2B46-4517-84AE-0B2410E5FB2E}" presName="compNode" presStyleCnt="0"/>
      <dgm:spPr/>
    </dgm:pt>
    <dgm:pt modelId="{3256BDD2-7CD7-4091-A136-418E9482DC84}" type="pres">
      <dgm:prSet presAssocID="{29629B0E-2B46-4517-84AE-0B2410E5FB2E}" presName="iconBgRect" presStyleLbl="bgShp" presStyleIdx="2" presStyleCnt="4"/>
      <dgm:spPr/>
    </dgm:pt>
    <dgm:pt modelId="{0B5DF372-86BD-482A-B822-2653E2B34EFD}" type="pres">
      <dgm:prSet presAssocID="{29629B0E-2B46-4517-84AE-0B2410E5FB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8810E9A-8E81-419F-AA0D-AB04371F8DF7}" type="pres">
      <dgm:prSet presAssocID="{29629B0E-2B46-4517-84AE-0B2410E5FB2E}" presName="spaceRect" presStyleCnt="0"/>
      <dgm:spPr/>
    </dgm:pt>
    <dgm:pt modelId="{13701081-9F99-467E-9938-94A1DDC77089}" type="pres">
      <dgm:prSet presAssocID="{29629B0E-2B46-4517-84AE-0B2410E5FB2E}" presName="textRect" presStyleLbl="revTx" presStyleIdx="2" presStyleCnt="4">
        <dgm:presLayoutVars>
          <dgm:chMax val="1"/>
          <dgm:chPref val="1"/>
        </dgm:presLayoutVars>
      </dgm:prSet>
      <dgm:spPr/>
    </dgm:pt>
    <dgm:pt modelId="{198779C2-65BE-479A-A5BF-9FD69B73135B}" type="pres">
      <dgm:prSet presAssocID="{6DB83DB9-46A0-414B-8088-FD37DFECA598}" presName="sibTrans" presStyleLbl="sibTrans2D1" presStyleIdx="0" presStyleCnt="0"/>
      <dgm:spPr/>
    </dgm:pt>
    <dgm:pt modelId="{B475BE08-45D9-4C8B-AB3C-4855F21009CA}" type="pres">
      <dgm:prSet presAssocID="{9D20350C-B244-4215-B33B-70B5158F5403}" presName="compNode" presStyleCnt="0"/>
      <dgm:spPr/>
    </dgm:pt>
    <dgm:pt modelId="{A435D6ED-6A5C-496C-9BB5-38FCAE99DFAB}" type="pres">
      <dgm:prSet presAssocID="{9D20350C-B244-4215-B33B-70B5158F5403}" presName="iconBgRect" presStyleLbl="bgShp" presStyleIdx="3" presStyleCnt="4"/>
      <dgm:spPr/>
    </dgm:pt>
    <dgm:pt modelId="{2B5AA137-F3D1-4B53-B964-BEF84A3782BB}" type="pres">
      <dgm:prSet presAssocID="{9D20350C-B244-4215-B33B-70B5158F54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30DB0D1-2255-4454-BC7A-652348799299}" type="pres">
      <dgm:prSet presAssocID="{9D20350C-B244-4215-B33B-70B5158F5403}" presName="spaceRect" presStyleCnt="0"/>
      <dgm:spPr/>
    </dgm:pt>
    <dgm:pt modelId="{B853EEE5-AADE-49E5-B18E-6CC004A1B320}" type="pres">
      <dgm:prSet presAssocID="{9D20350C-B244-4215-B33B-70B5158F540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F7D0B17-24B8-4F98-B554-A71974BD2ABB}" type="presOf" srcId="{B1082FE6-6C02-436D-827B-9E7F8480A56B}" destId="{B70E1A1B-B9B9-44E8-B053-5BED5BAFBBB2}" srcOrd="0" destOrd="0" presId="urn:microsoft.com/office/officeart/2018/2/layout/IconCircleList"/>
    <dgm:cxn modelId="{4F68822C-6A98-403C-B4FE-C017E268F5D6}" type="presOf" srcId="{320DD158-EF99-47D1-BF62-DC2FCFEA1823}" destId="{E4648A8A-DD58-47BA-B47A-6DCE6220D688}" srcOrd="0" destOrd="0" presId="urn:microsoft.com/office/officeart/2018/2/layout/IconCircleList"/>
    <dgm:cxn modelId="{17EC3D40-8BA9-4EA4-A398-F7D8252828F7}" type="presOf" srcId="{29629B0E-2B46-4517-84AE-0B2410E5FB2E}" destId="{13701081-9F99-467E-9938-94A1DDC77089}" srcOrd="0" destOrd="0" presId="urn:microsoft.com/office/officeart/2018/2/layout/IconCircleList"/>
    <dgm:cxn modelId="{19AB0143-4626-4EB4-9188-56A152789C20}" srcId="{C314FEDF-8A0B-4385-A4FE-B859EC46AA14}" destId="{CDCC94C9-4B0F-4E52-80B5-734E9DAB198C}" srcOrd="1" destOrd="0" parTransId="{911F7EC5-92CC-4B49-A123-BA4D6CD65E59}" sibTransId="{B1082FE6-6C02-436D-827B-9E7F8480A56B}"/>
    <dgm:cxn modelId="{0E6C3D66-CACC-42A4-8CAE-BA1A2DCC146F}" srcId="{C314FEDF-8A0B-4385-A4FE-B859EC46AA14}" destId="{29629B0E-2B46-4517-84AE-0B2410E5FB2E}" srcOrd="2" destOrd="0" parTransId="{1D3D8C7C-0683-4B99-8E80-FB23B481B422}" sibTransId="{6DB83DB9-46A0-414B-8088-FD37DFECA598}"/>
    <dgm:cxn modelId="{BF04364B-F4F1-40B7-8C0F-E69A6A590D45}" type="presOf" srcId="{6DB83DB9-46A0-414B-8088-FD37DFECA598}" destId="{198779C2-65BE-479A-A5BF-9FD69B73135B}" srcOrd="0" destOrd="0" presId="urn:microsoft.com/office/officeart/2018/2/layout/IconCircleList"/>
    <dgm:cxn modelId="{1AB8109C-A12C-411F-89AE-94CD974823F9}" type="presOf" srcId="{CDCC94C9-4B0F-4E52-80B5-734E9DAB198C}" destId="{A23243C7-E1D2-4EC2-9A32-B2C6B39D8CF1}" srcOrd="0" destOrd="0" presId="urn:microsoft.com/office/officeart/2018/2/layout/IconCircleList"/>
    <dgm:cxn modelId="{936B7AA9-3999-4930-BB0D-CCEB2D5B7E80}" srcId="{C314FEDF-8A0B-4385-A4FE-B859EC46AA14}" destId="{320DD158-EF99-47D1-BF62-DC2FCFEA1823}" srcOrd="0" destOrd="0" parTransId="{63D6CD97-F540-45CF-85A2-430BE35B3207}" sibTransId="{76C14EA1-C42E-418D-98AB-97CBF9048180}"/>
    <dgm:cxn modelId="{708887B8-A839-47D0-8712-588452058E94}" srcId="{C314FEDF-8A0B-4385-A4FE-B859EC46AA14}" destId="{9D20350C-B244-4215-B33B-70B5158F5403}" srcOrd="3" destOrd="0" parTransId="{4F78A48C-B2C0-43AF-8D82-26DA5C94ED23}" sibTransId="{22F222EC-2728-42F2-AB21-640D9B359FAB}"/>
    <dgm:cxn modelId="{039313D6-8664-40CA-81E3-2CC1B6BD9353}" type="presOf" srcId="{76C14EA1-C42E-418D-98AB-97CBF9048180}" destId="{923F2ED1-E1E7-43E9-A0DE-ECF7ABFCB67B}" srcOrd="0" destOrd="0" presId="urn:microsoft.com/office/officeart/2018/2/layout/IconCircleList"/>
    <dgm:cxn modelId="{71A5F9EC-3B72-4020-B2B3-A78CEEF8CA72}" type="presOf" srcId="{9D20350C-B244-4215-B33B-70B5158F5403}" destId="{B853EEE5-AADE-49E5-B18E-6CC004A1B320}" srcOrd="0" destOrd="0" presId="urn:microsoft.com/office/officeart/2018/2/layout/IconCircleList"/>
    <dgm:cxn modelId="{669582F0-59B0-43C7-A089-2C62ADCA0958}" type="presOf" srcId="{C314FEDF-8A0B-4385-A4FE-B859EC46AA14}" destId="{F615C58B-82A0-49C0-A94C-C31A6A305804}" srcOrd="0" destOrd="0" presId="urn:microsoft.com/office/officeart/2018/2/layout/IconCircleList"/>
    <dgm:cxn modelId="{85460F06-9145-4D95-A432-BDBA4B81B8BD}" type="presParOf" srcId="{F615C58B-82A0-49C0-A94C-C31A6A305804}" destId="{356D3D82-EB01-42D9-8EA9-8F4A7B1FE297}" srcOrd="0" destOrd="0" presId="urn:microsoft.com/office/officeart/2018/2/layout/IconCircleList"/>
    <dgm:cxn modelId="{7196C3D6-B645-4395-8DBC-6DC3CDA3562F}" type="presParOf" srcId="{356D3D82-EB01-42D9-8EA9-8F4A7B1FE297}" destId="{40A0CB31-34BF-493D-B128-74596137DC2A}" srcOrd="0" destOrd="0" presId="urn:microsoft.com/office/officeart/2018/2/layout/IconCircleList"/>
    <dgm:cxn modelId="{731399F8-BFDC-40B8-848A-581D9DC2796C}" type="presParOf" srcId="{40A0CB31-34BF-493D-B128-74596137DC2A}" destId="{76B02004-F32F-4BED-B0F2-AC9868EBD085}" srcOrd="0" destOrd="0" presId="urn:microsoft.com/office/officeart/2018/2/layout/IconCircleList"/>
    <dgm:cxn modelId="{7E6ED90C-4B63-4035-946A-A8F60B638B07}" type="presParOf" srcId="{40A0CB31-34BF-493D-B128-74596137DC2A}" destId="{0C5762E5-2A20-48C5-B8AD-362CA3FD5AE9}" srcOrd="1" destOrd="0" presId="urn:microsoft.com/office/officeart/2018/2/layout/IconCircleList"/>
    <dgm:cxn modelId="{965CF101-1882-4B78-BD85-40010DA954DC}" type="presParOf" srcId="{40A0CB31-34BF-493D-B128-74596137DC2A}" destId="{AF970249-83CE-4506-8004-151EBF047D87}" srcOrd="2" destOrd="0" presId="urn:microsoft.com/office/officeart/2018/2/layout/IconCircleList"/>
    <dgm:cxn modelId="{692DF3EF-681D-4133-A287-650C95EE2B59}" type="presParOf" srcId="{40A0CB31-34BF-493D-B128-74596137DC2A}" destId="{E4648A8A-DD58-47BA-B47A-6DCE6220D688}" srcOrd="3" destOrd="0" presId="urn:microsoft.com/office/officeart/2018/2/layout/IconCircleList"/>
    <dgm:cxn modelId="{B5C97B32-7AD0-4B7B-975B-D52CDCAABB08}" type="presParOf" srcId="{356D3D82-EB01-42D9-8EA9-8F4A7B1FE297}" destId="{923F2ED1-E1E7-43E9-A0DE-ECF7ABFCB67B}" srcOrd="1" destOrd="0" presId="urn:microsoft.com/office/officeart/2018/2/layout/IconCircleList"/>
    <dgm:cxn modelId="{3CD0B0B8-D4C2-4555-A65B-F57D5828723F}" type="presParOf" srcId="{356D3D82-EB01-42D9-8EA9-8F4A7B1FE297}" destId="{1E6C5345-F737-422D-83C4-ACE02396FB04}" srcOrd="2" destOrd="0" presId="urn:microsoft.com/office/officeart/2018/2/layout/IconCircleList"/>
    <dgm:cxn modelId="{6BF8C238-960B-47D4-BED2-10A7BAC99781}" type="presParOf" srcId="{1E6C5345-F737-422D-83C4-ACE02396FB04}" destId="{293E4384-A87D-43A8-B80F-55CFE67197D0}" srcOrd="0" destOrd="0" presId="urn:microsoft.com/office/officeart/2018/2/layout/IconCircleList"/>
    <dgm:cxn modelId="{4E4CABA1-2647-45E5-81FC-D6B3181983FB}" type="presParOf" srcId="{1E6C5345-F737-422D-83C4-ACE02396FB04}" destId="{09495F80-B594-41EA-B6E3-42D65589CF0A}" srcOrd="1" destOrd="0" presId="urn:microsoft.com/office/officeart/2018/2/layout/IconCircleList"/>
    <dgm:cxn modelId="{BAAFF1C1-6873-4E27-86C4-975875DD1BD9}" type="presParOf" srcId="{1E6C5345-F737-422D-83C4-ACE02396FB04}" destId="{14052169-3897-4291-896C-8D0953BBF9E8}" srcOrd="2" destOrd="0" presId="urn:microsoft.com/office/officeart/2018/2/layout/IconCircleList"/>
    <dgm:cxn modelId="{3E96A886-8ED2-4022-97B9-7E11074B6911}" type="presParOf" srcId="{1E6C5345-F737-422D-83C4-ACE02396FB04}" destId="{A23243C7-E1D2-4EC2-9A32-B2C6B39D8CF1}" srcOrd="3" destOrd="0" presId="urn:microsoft.com/office/officeart/2018/2/layout/IconCircleList"/>
    <dgm:cxn modelId="{10D525CF-1C62-48B9-ADB1-AC210C825913}" type="presParOf" srcId="{356D3D82-EB01-42D9-8EA9-8F4A7B1FE297}" destId="{B70E1A1B-B9B9-44E8-B053-5BED5BAFBBB2}" srcOrd="3" destOrd="0" presId="urn:microsoft.com/office/officeart/2018/2/layout/IconCircleList"/>
    <dgm:cxn modelId="{5B1D865D-BF7B-4BC2-B4CF-9056B37C6FF5}" type="presParOf" srcId="{356D3D82-EB01-42D9-8EA9-8F4A7B1FE297}" destId="{095CCD90-895D-496F-B815-7763B3DE19E2}" srcOrd="4" destOrd="0" presId="urn:microsoft.com/office/officeart/2018/2/layout/IconCircleList"/>
    <dgm:cxn modelId="{35C3344B-9687-44A6-9A16-5B25ACA6E991}" type="presParOf" srcId="{095CCD90-895D-496F-B815-7763B3DE19E2}" destId="{3256BDD2-7CD7-4091-A136-418E9482DC84}" srcOrd="0" destOrd="0" presId="urn:microsoft.com/office/officeart/2018/2/layout/IconCircleList"/>
    <dgm:cxn modelId="{23FF3385-2C7D-48E1-A20E-AD5C46C81802}" type="presParOf" srcId="{095CCD90-895D-496F-B815-7763B3DE19E2}" destId="{0B5DF372-86BD-482A-B822-2653E2B34EFD}" srcOrd="1" destOrd="0" presId="urn:microsoft.com/office/officeart/2018/2/layout/IconCircleList"/>
    <dgm:cxn modelId="{4564B92D-5303-4544-8FE2-BB8660ABCBEE}" type="presParOf" srcId="{095CCD90-895D-496F-B815-7763B3DE19E2}" destId="{E8810E9A-8E81-419F-AA0D-AB04371F8DF7}" srcOrd="2" destOrd="0" presId="urn:microsoft.com/office/officeart/2018/2/layout/IconCircleList"/>
    <dgm:cxn modelId="{AF3E3BB5-FDC5-4000-993A-9D769977B73A}" type="presParOf" srcId="{095CCD90-895D-496F-B815-7763B3DE19E2}" destId="{13701081-9F99-467E-9938-94A1DDC77089}" srcOrd="3" destOrd="0" presId="urn:microsoft.com/office/officeart/2018/2/layout/IconCircleList"/>
    <dgm:cxn modelId="{1B11F883-107D-4C9D-936B-D191CCE8E34E}" type="presParOf" srcId="{356D3D82-EB01-42D9-8EA9-8F4A7B1FE297}" destId="{198779C2-65BE-479A-A5BF-9FD69B73135B}" srcOrd="5" destOrd="0" presId="urn:microsoft.com/office/officeart/2018/2/layout/IconCircleList"/>
    <dgm:cxn modelId="{395E43F5-41CC-42A6-8F69-32DE6BBB58C5}" type="presParOf" srcId="{356D3D82-EB01-42D9-8EA9-8F4A7B1FE297}" destId="{B475BE08-45D9-4C8B-AB3C-4855F21009CA}" srcOrd="6" destOrd="0" presId="urn:microsoft.com/office/officeart/2018/2/layout/IconCircleList"/>
    <dgm:cxn modelId="{ECDD1FF9-DA0E-4783-B57D-60B512DBC5B2}" type="presParOf" srcId="{B475BE08-45D9-4C8B-AB3C-4855F21009CA}" destId="{A435D6ED-6A5C-496C-9BB5-38FCAE99DFAB}" srcOrd="0" destOrd="0" presId="urn:microsoft.com/office/officeart/2018/2/layout/IconCircleList"/>
    <dgm:cxn modelId="{3233983E-D88C-4FB1-93C7-3AC2F12E1480}" type="presParOf" srcId="{B475BE08-45D9-4C8B-AB3C-4855F21009CA}" destId="{2B5AA137-F3D1-4B53-B964-BEF84A3782BB}" srcOrd="1" destOrd="0" presId="urn:microsoft.com/office/officeart/2018/2/layout/IconCircleList"/>
    <dgm:cxn modelId="{F5335B7B-7233-47AE-AD50-FCC6D5F89D8A}" type="presParOf" srcId="{B475BE08-45D9-4C8B-AB3C-4855F21009CA}" destId="{B30DB0D1-2255-4454-BC7A-652348799299}" srcOrd="2" destOrd="0" presId="urn:microsoft.com/office/officeart/2018/2/layout/IconCircleList"/>
    <dgm:cxn modelId="{35540A44-4A97-4E41-8F2B-6A4F23BD9C40}" type="presParOf" srcId="{B475BE08-45D9-4C8B-AB3C-4855F21009CA}" destId="{B853EEE5-AADE-49E5-B18E-6CC004A1B32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2DF32-1006-4B72-A5A0-73687C48949A}">
      <dsp:nvSpPr>
        <dsp:cNvPr id="0" name=""/>
        <dsp:cNvSpPr/>
      </dsp:nvSpPr>
      <dsp:spPr>
        <a:xfrm rot="5400000">
          <a:off x="1421724" y="859852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8A3B0-CAAD-4F78-B9C7-75448CA2A7BB}">
      <dsp:nvSpPr>
        <dsp:cNvPr id="0" name=""/>
        <dsp:cNvSpPr/>
      </dsp:nvSpPr>
      <dsp:spPr>
        <a:xfrm>
          <a:off x="1730702" y="459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Research Goal</a:t>
          </a:r>
        </a:p>
      </dsp:txBody>
      <dsp:txXfrm>
        <a:off x="1762377" y="32134"/>
        <a:ext cx="1739107" cy="1018124"/>
      </dsp:txXfrm>
    </dsp:sp>
    <dsp:sp modelId="{D58D81D5-A77D-4901-9D70-30D6DBE2E60D}">
      <dsp:nvSpPr>
        <dsp:cNvPr id="0" name=""/>
        <dsp:cNvSpPr/>
      </dsp:nvSpPr>
      <dsp:spPr>
        <a:xfrm rot="5400000">
          <a:off x="1421724" y="2211695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F8E53-83F7-4C86-8CBA-CC1E08D6D54B}">
      <dsp:nvSpPr>
        <dsp:cNvPr id="0" name=""/>
        <dsp:cNvSpPr/>
      </dsp:nvSpPr>
      <dsp:spPr>
        <a:xfrm>
          <a:off x="1730702" y="1352302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1762377" y="1383977"/>
        <a:ext cx="1739107" cy="1018124"/>
      </dsp:txXfrm>
    </dsp:sp>
    <dsp:sp modelId="{715099CE-16D8-45DB-A044-F12FD5E34D0D}">
      <dsp:nvSpPr>
        <dsp:cNvPr id="0" name=""/>
        <dsp:cNvSpPr/>
      </dsp:nvSpPr>
      <dsp:spPr>
        <a:xfrm>
          <a:off x="2097645" y="2887617"/>
          <a:ext cx="2390817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13462-50F4-48A2-B5CD-2AEA09C74941}">
      <dsp:nvSpPr>
        <dsp:cNvPr id="0" name=""/>
        <dsp:cNvSpPr/>
      </dsp:nvSpPr>
      <dsp:spPr>
        <a:xfrm>
          <a:off x="1730702" y="2704145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rial" panose="020B0604020202020204" pitchFamily="34" charset="0"/>
              <a:cs typeface="Arial" panose="020B0604020202020204" pitchFamily="34" charset="0"/>
            </a:rPr>
            <a:t>Objective</a:t>
          </a:r>
        </a:p>
      </dsp:txBody>
      <dsp:txXfrm>
        <a:off x="1762377" y="2735820"/>
        <a:ext cx="1739107" cy="1018124"/>
      </dsp:txXfrm>
    </dsp:sp>
    <dsp:sp modelId="{D95F2DD0-128A-4CB0-AE63-7D1B5166AEB9}">
      <dsp:nvSpPr>
        <dsp:cNvPr id="0" name=""/>
        <dsp:cNvSpPr/>
      </dsp:nvSpPr>
      <dsp:spPr>
        <a:xfrm rot="16200000">
          <a:off x="3818992" y="2211695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9562D-DEE7-4CDB-8158-4E3B89C5386A}">
      <dsp:nvSpPr>
        <dsp:cNvPr id="0" name=""/>
        <dsp:cNvSpPr/>
      </dsp:nvSpPr>
      <dsp:spPr>
        <a:xfrm>
          <a:off x="4127971" y="2704145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Data Cleaning process</a:t>
          </a:r>
        </a:p>
      </dsp:txBody>
      <dsp:txXfrm>
        <a:off x="4159646" y="2735820"/>
        <a:ext cx="1739107" cy="1018124"/>
      </dsp:txXfrm>
    </dsp:sp>
    <dsp:sp modelId="{6781E869-FAF1-4CFF-A7D9-01C9B97AFD4D}">
      <dsp:nvSpPr>
        <dsp:cNvPr id="0" name=""/>
        <dsp:cNvSpPr/>
      </dsp:nvSpPr>
      <dsp:spPr>
        <a:xfrm rot="16200000">
          <a:off x="3818992" y="859852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72E5F-AD9E-46D1-8EB7-E658BEB7CCA2}">
      <dsp:nvSpPr>
        <dsp:cNvPr id="0" name=""/>
        <dsp:cNvSpPr/>
      </dsp:nvSpPr>
      <dsp:spPr>
        <a:xfrm>
          <a:off x="4127971" y="1352302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 Process of development</a:t>
          </a:r>
        </a:p>
      </dsp:txBody>
      <dsp:txXfrm>
        <a:off x="4159646" y="1383977"/>
        <a:ext cx="1739107" cy="1018124"/>
      </dsp:txXfrm>
    </dsp:sp>
    <dsp:sp modelId="{A107C62F-CA4C-42C8-AC4C-A26D175A6FA5}">
      <dsp:nvSpPr>
        <dsp:cNvPr id="0" name=""/>
        <dsp:cNvSpPr/>
      </dsp:nvSpPr>
      <dsp:spPr>
        <a:xfrm>
          <a:off x="4494913" y="183931"/>
          <a:ext cx="2390817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88611-8726-4225-AC2A-68E8FE408AA8}">
      <dsp:nvSpPr>
        <dsp:cNvPr id="0" name=""/>
        <dsp:cNvSpPr/>
      </dsp:nvSpPr>
      <dsp:spPr>
        <a:xfrm>
          <a:off x="4127971" y="459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The Methodology</a:t>
          </a:r>
        </a:p>
      </dsp:txBody>
      <dsp:txXfrm>
        <a:off x="4159646" y="32134"/>
        <a:ext cx="1739107" cy="1018124"/>
      </dsp:txXfrm>
    </dsp:sp>
    <dsp:sp modelId="{8EDC1D6C-002C-451C-B60D-CFCCAAF33EDB}">
      <dsp:nvSpPr>
        <dsp:cNvPr id="0" name=""/>
        <dsp:cNvSpPr/>
      </dsp:nvSpPr>
      <dsp:spPr>
        <a:xfrm rot="5400000">
          <a:off x="6216260" y="859852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8CAB8-9811-4568-81F8-7B4E28812ADC}">
      <dsp:nvSpPr>
        <dsp:cNvPr id="0" name=""/>
        <dsp:cNvSpPr/>
      </dsp:nvSpPr>
      <dsp:spPr>
        <a:xfrm>
          <a:off x="6525239" y="459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Power Generation Prediction</a:t>
          </a:r>
        </a:p>
      </dsp:txBody>
      <dsp:txXfrm>
        <a:off x="6556914" y="32134"/>
        <a:ext cx="1739107" cy="1018124"/>
      </dsp:txXfrm>
    </dsp:sp>
    <dsp:sp modelId="{618DAC5D-3142-4DAA-8A74-FF482165F1C7}">
      <dsp:nvSpPr>
        <dsp:cNvPr id="0" name=""/>
        <dsp:cNvSpPr/>
      </dsp:nvSpPr>
      <dsp:spPr>
        <a:xfrm rot="5400000">
          <a:off x="6216260" y="2211695"/>
          <a:ext cx="1345391" cy="162221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10B7-0F58-4DC1-A823-107F2C757C66}">
      <dsp:nvSpPr>
        <dsp:cNvPr id="0" name=""/>
        <dsp:cNvSpPr/>
      </dsp:nvSpPr>
      <dsp:spPr>
        <a:xfrm>
          <a:off x="6525239" y="1352302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Power Generation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Forcast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56914" y="1383977"/>
        <a:ext cx="1739107" cy="1018124"/>
      </dsp:txXfrm>
    </dsp:sp>
    <dsp:sp modelId="{04843B1C-5D94-4606-802F-54C322C7F071}">
      <dsp:nvSpPr>
        <dsp:cNvPr id="0" name=""/>
        <dsp:cNvSpPr/>
      </dsp:nvSpPr>
      <dsp:spPr>
        <a:xfrm>
          <a:off x="6525239" y="2704145"/>
          <a:ext cx="1802457" cy="1081474"/>
        </a:xfrm>
        <a:prstGeom prst="roundRect">
          <a:avLst>
            <a:gd name="adj" fmla="val 10000"/>
          </a:avLst>
        </a:prstGeom>
        <a:solidFill>
          <a:schemeClr val="accent2"/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</a:p>
      </dsp:txBody>
      <dsp:txXfrm>
        <a:off x="6556914" y="2735820"/>
        <a:ext cx="1739107" cy="1018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403B1-5141-4B75-A83D-8E7F761886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5B042-4AB4-4A0D-8390-E90A8269192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E720F-0B21-430C-8737-0A150BA35AB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Develop a Machine Learning Model for Wind and Solar Power Generation Prediction</a:t>
          </a:r>
        </a:p>
      </dsp:txBody>
      <dsp:txXfrm>
        <a:off x="1435590" y="531"/>
        <a:ext cx="9080009" cy="1242935"/>
      </dsp:txXfrm>
    </dsp:sp>
    <dsp:sp modelId="{A11ED73C-4F55-46B6-AE40-BE806C106F11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D7B86-CC6B-4EE2-821A-C875BFA5E49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2FC0C-D5EA-4F1C-B8A4-6C8F823D3A4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Implement Time Horizon Forecasting for Wind and Solar Power Generation</a:t>
          </a:r>
        </a:p>
      </dsp:txBody>
      <dsp:txXfrm>
        <a:off x="1435590" y="1554201"/>
        <a:ext cx="9080009" cy="1242935"/>
      </dsp:txXfrm>
    </dsp:sp>
    <dsp:sp modelId="{024249E7-6762-48DD-845E-BED2A89950FE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CED8F-11A3-49B8-9F1D-FF5DA7904B7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5E6A7-577F-447A-B2FC-0451E249F7FE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Integration and Optimization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9F72E-517A-485D-951E-C2C6F76B0022}">
      <dsp:nvSpPr>
        <dsp:cNvPr id="0" name=""/>
        <dsp:cNvSpPr/>
      </dsp:nvSpPr>
      <dsp:spPr>
        <a:xfrm>
          <a:off x="0" y="542"/>
          <a:ext cx="5838317" cy="1268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1EC45-270F-4B6F-AECF-C754DFF59B2E}">
      <dsp:nvSpPr>
        <dsp:cNvPr id="0" name=""/>
        <dsp:cNvSpPr/>
      </dsp:nvSpPr>
      <dsp:spPr>
        <a:xfrm>
          <a:off x="383747" y="285973"/>
          <a:ext cx="697722" cy="69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717B2-FCEA-4B9E-BE6A-D57E99ADB9A0}">
      <dsp:nvSpPr>
        <dsp:cNvPr id="0" name=""/>
        <dsp:cNvSpPr/>
      </dsp:nvSpPr>
      <dsp:spPr>
        <a:xfrm>
          <a:off x="1465216" y="542"/>
          <a:ext cx="4373100" cy="126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59" tIns="134259" rIns="134259" bIns="134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ML algorithms predict renewable energy from meteorological data.</a:t>
          </a:r>
        </a:p>
      </dsp:txBody>
      <dsp:txXfrm>
        <a:off x="1465216" y="542"/>
        <a:ext cx="4373100" cy="1268585"/>
      </dsp:txXfrm>
    </dsp:sp>
    <dsp:sp modelId="{083E6C5D-0159-445C-AACE-4EFCC176A498}">
      <dsp:nvSpPr>
        <dsp:cNvPr id="0" name=""/>
        <dsp:cNvSpPr/>
      </dsp:nvSpPr>
      <dsp:spPr>
        <a:xfrm>
          <a:off x="0" y="1586274"/>
          <a:ext cx="5838317" cy="1268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2CE5C-3F4C-47C6-B46D-6F30365E6DC7}">
      <dsp:nvSpPr>
        <dsp:cNvPr id="0" name=""/>
        <dsp:cNvSpPr/>
      </dsp:nvSpPr>
      <dsp:spPr>
        <a:xfrm>
          <a:off x="383747" y="1871705"/>
          <a:ext cx="697722" cy="69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65F0C-DEAA-4C09-BD72-E862CF947F4F}">
      <dsp:nvSpPr>
        <dsp:cNvPr id="0" name=""/>
        <dsp:cNvSpPr/>
      </dsp:nvSpPr>
      <dsp:spPr>
        <a:xfrm>
          <a:off x="1465216" y="1586274"/>
          <a:ext cx="4373100" cy="126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59" tIns="134259" rIns="134259" bIns="134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Forecast renewable energy at various time horizons.</a:t>
          </a:r>
        </a:p>
      </dsp:txBody>
      <dsp:txXfrm>
        <a:off x="1465216" y="1586274"/>
        <a:ext cx="4373100" cy="1268585"/>
      </dsp:txXfrm>
    </dsp:sp>
    <dsp:sp modelId="{167B35D4-CC9B-4C0B-9F5E-7E73CDF24284}">
      <dsp:nvSpPr>
        <dsp:cNvPr id="0" name=""/>
        <dsp:cNvSpPr/>
      </dsp:nvSpPr>
      <dsp:spPr>
        <a:xfrm>
          <a:off x="0" y="3172006"/>
          <a:ext cx="5838317" cy="12685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922B6-4BE9-4341-ABB1-3AD20FCD54B8}">
      <dsp:nvSpPr>
        <dsp:cNvPr id="0" name=""/>
        <dsp:cNvSpPr/>
      </dsp:nvSpPr>
      <dsp:spPr>
        <a:xfrm>
          <a:off x="383747" y="3457437"/>
          <a:ext cx="697722" cy="69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95375-ECA6-42E7-846C-9FB7D6E20A64}">
      <dsp:nvSpPr>
        <dsp:cNvPr id="0" name=""/>
        <dsp:cNvSpPr/>
      </dsp:nvSpPr>
      <dsp:spPr>
        <a:xfrm>
          <a:off x="1465216" y="3172006"/>
          <a:ext cx="4373100" cy="126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259" tIns="134259" rIns="134259" bIns="13425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cs typeface="Arial" panose="020B0604020202020204" pitchFamily="34" charset="0"/>
            </a:rPr>
            <a:t>Enhance grid stability, efficiency, cost savings with accurate renewable energy forecasts.</a:t>
          </a:r>
        </a:p>
      </dsp:txBody>
      <dsp:txXfrm>
        <a:off x="1465216" y="3172006"/>
        <a:ext cx="4373100" cy="1268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47BE8-5682-440B-A2DB-BF092506DE1E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9128" y="827002"/>
        <a:ext cx="31708" cy="6341"/>
      </dsp:txXfrm>
    </dsp:sp>
    <dsp:sp modelId="{215D2213-0AA4-4317-B056-B27EB8435899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statement of the problem</a:t>
          </a:r>
        </a:p>
      </dsp:txBody>
      <dsp:txXfrm>
        <a:off x="487732" y="2994"/>
        <a:ext cx="2757264" cy="1654358"/>
      </dsp:txXfrm>
    </dsp:sp>
    <dsp:sp modelId="{A45C95D7-0194-40BB-8819-7613F9D290D9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0563" y="827002"/>
        <a:ext cx="31708" cy="6341"/>
      </dsp:txXfrm>
    </dsp:sp>
    <dsp:sp modelId="{51FEEDE9-502E-402D-8FD9-240D17337641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determination of objectives</a:t>
          </a:r>
        </a:p>
      </dsp:txBody>
      <dsp:txXfrm>
        <a:off x="3879167" y="2994"/>
        <a:ext cx="2757264" cy="1654358"/>
      </dsp:txXfrm>
    </dsp:sp>
    <dsp:sp modelId="{7529394F-3AD6-4C01-8F50-D3CB2B290FB9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87488" y="1954167"/>
        <a:ext cx="340622" cy="6341"/>
      </dsp:txXfrm>
    </dsp:sp>
    <dsp:sp modelId="{BFF1A600-ACA8-413A-81DE-87E8B601BF73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process of reviewing the literature</a:t>
          </a:r>
        </a:p>
      </dsp:txBody>
      <dsp:txXfrm>
        <a:off x="7270602" y="2994"/>
        <a:ext cx="2757264" cy="1654358"/>
      </dsp:txXfrm>
    </dsp:sp>
    <dsp:sp modelId="{4629D245-BBC9-48C9-A798-58D9BB9CB2D3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529128" y="3115531"/>
        <a:ext cx="31708" cy="6341"/>
      </dsp:txXfrm>
    </dsp:sp>
    <dsp:sp modelId="{71336FD3-4865-4C0E-A924-C9307B3CDD22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4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formulation of methodology</a:t>
          </a:r>
        </a:p>
      </dsp:txBody>
      <dsp:txXfrm>
        <a:off x="487732" y="2291523"/>
        <a:ext cx="2757264" cy="1654358"/>
      </dsp:txXfrm>
    </dsp:sp>
    <dsp:sp modelId="{98C8FCB8-7549-4814-93FB-FA0ABFD17D73}">
      <dsp:nvSpPr>
        <dsp:cNvPr id="0" name=""/>
        <dsp:cNvSpPr/>
      </dsp:nvSpPr>
      <dsp:spPr>
        <a:xfrm>
          <a:off x="6634632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20563" y="3115531"/>
        <a:ext cx="31708" cy="6341"/>
      </dsp:txXfrm>
    </dsp:sp>
    <dsp:sp modelId="{E7DD0278-F55B-4834-B574-58909899D9AB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5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process of Development</a:t>
          </a:r>
        </a:p>
      </dsp:txBody>
      <dsp:txXfrm>
        <a:off x="3879167" y="2291523"/>
        <a:ext cx="2757264" cy="1654358"/>
      </dsp:txXfrm>
    </dsp:sp>
    <dsp:sp modelId="{158D1A6E-BF3C-4F95-8098-58F528A14F85}">
      <dsp:nvSpPr>
        <dsp:cNvPr id="0" name=""/>
        <dsp:cNvSpPr/>
      </dsp:nvSpPr>
      <dsp:spPr>
        <a:xfrm>
          <a:off x="7270602" y="2291523"/>
          <a:ext cx="2757264" cy="1654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Step 6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The Reporting</a:t>
          </a:r>
        </a:p>
      </dsp:txBody>
      <dsp:txXfrm>
        <a:off x="7270602" y="2291523"/>
        <a:ext cx="2757264" cy="16543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EDD9-6833-4186-8559-B0D9F8EAC2E7}">
      <dsp:nvSpPr>
        <dsp:cNvPr id="0" name=""/>
        <dsp:cNvSpPr/>
      </dsp:nvSpPr>
      <dsp:spPr>
        <a:xfrm>
          <a:off x="1297190" y="0"/>
          <a:ext cx="4119172" cy="4119172"/>
        </a:xfrm>
        <a:prstGeom prst="diamond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3E2E6-02FA-4959-8662-E42939D812C9}">
      <dsp:nvSpPr>
        <dsp:cNvPr id="0" name=""/>
        <dsp:cNvSpPr/>
      </dsp:nvSpPr>
      <dsp:spPr>
        <a:xfrm>
          <a:off x="1688511" y="391321"/>
          <a:ext cx="1606477" cy="160647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Model training</a:t>
          </a:r>
        </a:p>
      </dsp:txBody>
      <dsp:txXfrm>
        <a:off x="1766933" y="469743"/>
        <a:ext cx="1449633" cy="1449633"/>
      </dsp:txXfrm>
    </dsp:sp>
    <dsp:sp modelId="{E6EBDBC6-8705-45AC-8023-503233714E7A}">
      <dsp:nvSpPr>
        <dsp:cNvPr id="0" name=""/>
        <dsp:cNvSpPr/>
      </dsp:nvSpPr>
      <dsp:spPr>
        <a:xfrm>
          <a:off x="3418563" y="391321"/>
          <a:ext cx="1606477" cy="160647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Arial" panose="020B0604020202020204" pitchFamily="34" charset="0"/>
              <a:cs typeface="Arial" panose="020B0604020202020204" pitchFamily="34" charset="0"/>
            </a:rPr>
            <a:t>Cross-validation</a:t>
          </a:r>
        </a:p>
      </dsp:txBody>
      <dsp:txXfrm>
        <a:off x="3496985" y="469743"/>
        <a:ext cx="1449633" cy="1449633"/>
      </dsp:txXfrm>
    </dsp:sp>
    <dsp:sp modelId="{8A0C28C1-153F-48BB-871F-A3080256D567}">
      <dsp:nvSpPr>
        <dsp:cNvPr id="0" name=""/>
        <dsp:cNvSpPr/>
      </dsp:nvSpPr>
      <dsp:spPr>
        <a:xfrm>
          <a:off x="1688511" y="2121373"/>
          <a:ext cx="1606477" cy="160647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Model testing</a:t>
          </a:r>
        </a:p>
      </dsp:txBody>
      <dsp:txXfrm>
        <a:off x="1766933" y="2199795"/>
        <a:ext cx="1449633" cy="1449633"/>
      </dsp:txXfrm>
    </dsp:sp>
    <dsp:sp modelId="{A94AE07A-FD1C-4348-93B3-90DF914D24F0}">
      <dsp:nvSpPr>
        <dsp:cNvPr id="0" name=""/>
        <dsp:cNvSpPr/>
      </dsp:nvSpPr>
      <dsp:spPr>
        <a:xfrm>
          <a:off x="3418563" y="2121373"/>
          <a:ext cx="1606477" cy="1606477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Arial" panose="020B0604020202020204" pitchFamily="34" charset="0"/>
              <a:cs typeface="Arial" panose="020B0604020202020204" pitchFamily="34" charset="0"/>
            </a:rPr>
            <a:t>Model tuning</a:t>
          </a:r>
        </a:p>
      </dsp:txBody>
      <dsp:txXfrm>
        <a:off x="3496985" y="2199795"/>
        <a:ext cx="1449633" cy="14496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7F846-7599-4D7F-867F-7E7E109BD2BE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6D1E0-7E77-4405-86C0-BE7F582FC097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6BC31-DE47-4EA6-B635-E80E4A23A9C6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Complexity vs. performance trade-offs in Random Forest.</a:t>
          </a:r>
        </a:p>
      </dsp:txBody>
      <dsp:txXfrm>
        <a:off x="1910542" y="895997"/>
        <a:ext cx="4453681" cy="1654149"/>
      </dsp:txXfrm>
    </dsp:sp>
    <dsp:sp modelId="{222C4CCE-41DA-4811-BCCB-31C40366397C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1504F-D777-4931-97E5-5C743AD50495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82853-775B-4F4D-9539-D1300E22DE62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selection significantly impacts model accuracy.</a:t>
          </a:r>
        </a:p>
      </dsp:txBody>
      <dsp:txXfrm>
        <a:off x="1910542" y="2963684"/>
        <a:ext cx="4453681" cy="16541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2004-F32F-4BED-B0F2-AC9868EBD08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762E5-2A20-48C5-B8AD-362CA3FD5AE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48A8A-DD58-47BA-B47A-6DCE6220D688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Random Forest for both solar and wind energy predictions.</a:t>
          </a:r>
        </a:p>
      </dsp:txBody>
      <dsp:txXfrm>
        <a:off x="1834517" y="469890"/>
        <a:ext cx="3148942" cy="1335915"/>
      </dsp:txXfrm>
    </dsp:sp>
    <dsp:sp modelId="{293E4384-A87D-43A8-B80F-55CFE67197D0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95F80-B594-41EA-B6E3-42D65589CF0A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243C7-E1D2-4EC2-9A32-B2C6B39D8CF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Ensure comprehensive feature selection for enhanced accuracy.</a:t>
          </a:r>
        </a:p>
      </dsp:txBody>
      <dsp:txXfrm>
        <a:off x="7154322" y="469890"/>
        <a:ext cx="3148942" cy="1335915"/>
      </dsp:txXfrm>
    </dsp:sp>
    <dsp:sp modelId="{3256BDD2-7CD7-4091-A136-418E9482DC84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DF372-86BD-482A-B822-2653E2B34EFD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01081-9F99-467E-9938-94A1DDC77089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linear models for short-term forecasts if simplicity is preferred.</a:t>
          </a:r>
        </a:p>
      </dsp:txBody>
      <dsp:txXfrm>
        <a:off x="1834517" y="2545532"/>
        <a:ext cx="3148942" cy="1335915"/>
      </dsp:txXfrm>
    </dsp:sp>
    <dsp:sp modelId="{A435D6ED-6A5C-496C-9BB5-38FCAE99DFA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AA137-F3D1-4B53-B964-BEF84A3782B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3EEE5-AADE-49E5-B18E-6CC004A1B32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Ensemble methods (Random Forest) excel in renewable energy forecasting.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A5494-EEA4-4BE7-AF3C-185FB46B4DC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0B6E2-8E29-4CBC-BA9E-0EF1F4ABA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0B6E2-8E29-4CBC-BA9E-0EF1F4ABA8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0B6E2-8E29-4CBC-BA9E-0EF1F4ABA8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790-958C-1C2E-A9C0-BA572A8D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0956-8E97-7240-734C-BED51D2A7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923F-1C30-69EA-7C52-95528F16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764F-FC87-F362-4B28-9A9376A0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6273-C43D-BB06-8BB3-AC0AFBBE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209C-3A77-CE98-D41C-441D8447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1858B-3C22-56C5-DDD2-4346DA413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D3D86-2046-D2A0-A447-E0D70C97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F1BC-8AAB-D0B7-267E-F92D1C8B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EB2F-2CA9-8BEB-0FBC-A3D4CAFB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8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BCD1-8C7A-5AD0-7169-CB1869199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69F5C-9293-9AD9-F1CB-F0BCC7620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CE11-9D4A-D236-3C42-997702FC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A7FE-B364-A82A-DE0C-912E054A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875F-A4B5-F04B-C8E2-E3454761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0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5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22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5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69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1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5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18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8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A080-2F48-0700-82E2-402D15EA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98D1-C60B-CC09-FF3F-919DF779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67D0-C4D5-81A5-EC0B-5BA3280F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D05B-FE67-E37A-14BD-9D57F74B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74F56-4857-9B53-3B21-56F3B4A2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47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51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02CF-5E75-F4D2-C4B5-6FBFBA26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6795-95AE-61CA-E97A-95E28CB91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153-9424-FA32-0FD1-52205F676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6AA8-E1CC-B061-0823-C178DF9C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D57E7-691E-672B-5551-A7989F0C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3BE7-BD55-28E6-7919-97DF60FF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82E1-5A67-0B6E-4CB0-CAE58E455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AC51D-21A2-86BB-92FF-E54BE717B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7DE29-7A1C-DE42-3FE8-85E5E8B7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2F87A-2C72-91E8-E3BD-CAD56A32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8932-291E-399E-17CC-DB0F5D67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A628-DA62-EFE8-95B4-B5DDACC1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0544F-0320-A9B9-F978-C786589E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71965-EBC7-FD03-5A93-5E0E2B41F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C6F1A-718E-C465-8DC1-9C1A7B158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770F9-3A72-FF18-4C3B-DCA7C1F37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9A9944-F9CB-B481-ADCB-512A9A9E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B6934-3A03-759B-C397-98C646E4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89654-4422-06FC-0C68-7088BB88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E8FB-FCE0-36DB-173A-2D9FE206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DF6B-C47B-CCDC-30A0-853C03AB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D028B-202A-4306-FC2C-136887F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D7AD9-3E68-E597-2D9D-9F8FDD88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BD4C9-2635-C80A-EF9D-654EACA7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07377-D10B-9F99-0739-FD7B1FA7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A6E56-4AE3-1A61-6ACE-EF730AA2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1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8041-5181-179D-5C02-25698F89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34E5-5645-C573-98E2-18E902E7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80531-5EAF-D4AB-FB50-F781E425C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B2653-B296-0C70-14C7-0F02327E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3241-6859-8EB3-8650-7BD542BC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F2AC-A8A3-7B11-340D-7E8D0E96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2324-6183-14D2-B12E-28D802B4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166C74-FC50-BE2E-FB0A-5D2C6BBDB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28ADC-680E-3E1C-C0AF-95B199F2A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DB08C-B0A6-1528-435E-86CF8A9F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595E-5C8C-7BFE-EA8B-405D6D6D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ADD2-5FCE-CFD3-78A1-73BCACB4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79A46-1486-8A1E-4077-0783F45D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3F679-55CA-36D9-0181-EF6A81E4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9896-D17D-EB87-24E2-2D9A7BD75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1FC914-ED66-491D-857C-675BBAA46A8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6107-42A6-AB03-1348-4CD847F30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DEFC-519A-61A5-EC7E-FD65761DE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403B9-A058-488A-B0EF-818B8C0D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8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6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4C1A9-988F-4411-CC54-15214AB8E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Application of machine learning tools for the analysis and prediction of wind and solar power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0EA1E-07E3-484D-03DF-DCF0968D9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4033789" cy="1038225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Tarek Ahmed   200108144 </a:t>
            </a:r>
          </a:p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Md. Sabbir Hossain 200108148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607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DCFFD-1367-366F-BE93-86691B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E8A-080B-C14D-29C1-0FC6973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B594B-993E-32BA-4568-2DFE6E7563A1}"/>
              </a:ext>
            </a:extLst>
          </p:cNvPr>
          <p:cNvSpPr txBox="1"/>
          <p:nvPr/>
        </p:nvSpPr>
        <p:spPr>
          <a:xfrm>
            <a:off x="4873658" y="546121"/>
            <a:ext cx="595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Here is the Final output of Data cleaning process where 43858 rows × 15 columns are present and no missing value.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2D6D64-B634-A01E-AB5C-06766140E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23" y="2065142"/>
            <a:ext cx="8532799" cy="4243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D41CC-E321-C6B3-18AD-3D6B134399B9}"/>
              </a:ext>
            </a:extLst>
          </p:cNvPr>
          <p:cNvSpPr txBox="1"/>
          <p:nvPr/>
        </p:nvSpPr>
        <p:spPr>
          <a:xfrm>
            <a:off x="4654295" y="6407450"/>
            <a:ext cx="4656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Cleaned data without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8878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DCFFD-1367-366F-BE93-86691B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E8A-080B-C14D-29C1-0FC6973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B594B-993E-32BA-4568-2DFE6E7563A1}"/>
              </a:ext>
            </a:extLst>
          </p:cNvPr>
          <p:cNvSpPr txBox="1"/>
          <p:nvPr/>
        </p:nvSpPr>
        <p:spPr>
          <a:xfrm>
            <a:off x="4873658" y="546121"/>
            <a:ext cx="601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Let's plot the generation of wind power (MWh) vs. weather data features</a:t>
            </a:r>
          </a:p>
        </p:txBody>
      </p:sp>
      <p:pic>
        <p:nvPicPr>
          <p:cNvPr id="7" name="Picture 6" descr="A group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41B49D98-3F67-6FE0-F401-FB11254E4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5" y="2240591"/>
            <a:ext cx="9153427" cy="39487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3C6269-1120-C0DA-6CC5-0C8FAB92F053}"/>
              </a:ext>
            </a:extLst>
          </p:cNvPr>
          <p:cNvSpPr txBox="1"/>
          <p:nvPr/>
        </p:nvSpPr>
        <p:spPr>
          <a:xfrm>
            <a:off x="3686705" y="6311879"/>
            <a:ext cx="5117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Wind power (MWh) vs. weather data features </a:t>
            </a:r>
          </a:p>
        </p:txBody>
      </p:sp>
    </p:spTree>
    <p:extLst>
      <p:ext uri="{BB962C8B-B14F-4D97-AF65-F5344CB8AC3E}">
        <p14:creationId xmlns:p14="http://schemas.microsoft.com/office/powerpoint/2010/main" val="1136560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DCFFD-1367-366F-BE93-86691B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E8A-080B-C14D-29C1-0FC6973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B594B-993E-32BA-4568-2DFE6E7563A1}"/>
              </a:ext>
            </a:extLst>
          </p:cNvPr>
          <p:cNvSpPr txBox="1"/>
          <p:nvPr/>
        </p:nvSpPr>
        <p:spPr>
          <a:xfrm>
            <a:off x="4873658" y="546121"/>
            <a:ext cx="601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 Let's plot the generation of solar power (MWh) vs. weather data features</a:t>
            </a:r>
          </a:p>
        </p:txBody>
      </p:sp>
      <p:pic>
        <p:nvPicPr>
          <p:cNvPr id="5" name="Picture 4" descr="A collage of blue and white graphs&#10;&#10;Description automatically generated with medium confidence">
            <a:extLst>
              <a:ext uri="{FF2B5EF4-FFF2-40B4-BE49-F238E27FC236}">
                <a16:creationId xmlns:a16="http://schemas.microsoft.com/office/drawing/2014/main" id="{F200DC4A-06AF-BDE6-6D19-1A185C51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162" y="2351658"/>
            <a:ext cx="8985675" cy="39602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4207F7-6708-84E1-053E-7AA4DBBF4BB1}"/>
              </a:ext>
            </a:extLst>
          </p:cNvPr>
          <p:cNvSpPr txBox="1"/>
          <p:nvPr/>
        </p:nvSpPr>
        <p:spPr>
          <a:xfrm>
            <a:off x="3871681" y="6374412"/>
            <a:ext cx="5828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Solar power (MWh) vs. weather data features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256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DCFFD-1367-366F-BE93-86691B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3931637" cy="1481328"/>
          </a:xfrm>
        </p:spPr>
        <p:txBody>
          <a:bodyPr anchor="b">
            <a:normAutofit fontScale="90000"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E8A-080B-C14D-29C1-0FC6973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9DBAAB2-F6AF-CEDF-9E05-1B9652EA4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16" y="399176"/>
            <a:ext cx="7481825" cy="57610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7B594B-993E-32BA-4568-2DFE6E7563A1}"/>
              </a:ext>
            </a:extLst>
          </p:cNvPr>
          <p:cNvSpPr txBox="1"/>
          <p:nvPr/>
        </p:nvSpPr>
        <p:spPr>
          <a:xfrm>
            <a:off x="643278" y="2997158"/>
            <a:ext cx="307143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correlation matrix heatmap visually represents the correlation between different variables in a dataset.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DAE32-E05E-F3BE-1096-18213610DEC5}"/>
              </a:ext>
            </a:extLst>
          </p:cNvPr>
          <p:cNvSpPr txBox="1"/>
          <p:nvPr/>
        </p:nvSpPr>
        <p:spPr>
          <a:xfrm>
            <a:off x="7296347" y="6289547"/>
            <a:ext cx="3470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Correlation matrix heatmap </a:t>
            </a:r>
          </a:p>
        </p:txBody>
      </p:sp>
    </p:spTree>
    <p:extLst>
      <p:ext uri="{BB962C8B-B14F-4D97-AF65-F5344CB8AC3E}">
        <p14:creationId xmlns:p14="http://schemas.microsoft.com/office/powerpoint/2010/main" val="325354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6FDFE-5A73-655A-97A3-271195EE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Algorithms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79EE-BDC8-B9C3-BC79-ECA96006D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 model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Decision Tree Regression model</a:t>
            </a: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Random Forest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093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9072A-CE95-621F-340E-F8613EDF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46779-FCD0-31E4-8673-3B538DCEF8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01624"/>
              </p:ext>
            </p:extLst>
          </p:nvPr>
        </p:nvGraphicFramePr>
        <p:xfrm>
          <a:off x="2737700" y="2192452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646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335099-4767-6927-F2CF-A728CED5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Solar Power Features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8C5D25B-8043-5514-F257-185E22612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8" y="2633472"/>
            <a:ext cx="1120735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986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0C8357-87BD-C7A4-B2DB-5C84011B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1CEF2-1FD1-2371-833F-72CA3439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Wind Power Features 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CFCE177-DE0C-5B0F-CB91-2B99DAAA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82" y="2623423"/>
            <a:ext cx="10125618" cy="36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1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F7B58-77AD-4255-DF6B-0EA16D2A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Best Feature for Solar Model</a:t>
            </a: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graph with text overlay&#10;&#10;Description automatically generated">
            <a:extLst>
              <a:ext uri="{FF2B5EF4-FFF2-40B4-BE49-F238E27FC236}">
                <a16:creationId xmlns:a16="http://schemas.microsoft.com/office/drawing/2014/main" id="{453739F8-41D9-DD6E-5515-FCFDD9414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57365"/>
            <a:ext cx="6903720" cy="51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5BE56-F6BC-C2EE-C6B0-9D887128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A352A-618D-5305-0556-2B4F44B4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Best Feature for Wind Model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FEAE1A-8E0D-DE3A-9FC0-4B0364D79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718821"/>
            <a:ext cx="7214616" cy="539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56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AEE-AF07-90A6-55F2-2FC22C7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13665CA-2EF2-7509-BDE7-AA15A7F20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66290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349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71" y="649224"/>
            <a:ext cx="4523868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Solar Power Model Performance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Best Model</a:t>
            </a:r>
            <a:r>
              <a:rPr lang="en-US" sz="2200" dirty="0"/>
              <a:t>: Random Forest with 100 trees.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Metrics</a:t>
            </a:r>
            <a:r>
              <a:rPr lang="en-US" sz="22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b="1" dirty="0"/>
              <a:t>Training Score</a:t>
            </a:r>
            <a:r>
              <a:rPr lang="en-US" sz="2200" dirty="0"/>
              <a:t>: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</a:t>
            </a:r>
            <a:r>
              <a:rPr lang="en-US" sz="2200" b="1" dirty="0"/>
              <a:t>Test R²</a:t>
            </a:r>
            <a:r>
              <a:rPr lang="en-US" sz="2200" dirty="0"/>
              <a:t>: 0.955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Improved performance with optimized features.</a:t>
            </a:r>
          </a:p>
        </p:txBody>
      </p:sp>
      <p:pic>
        <p:nvPicPr>
          <p:cNvPr id="9" name="Picture 8" descr="A screenshot of a report&#10;&#10;Description automatically generated">
            <a:extLst>
              <a:ext uri="{FF2B5EF4-FFF2-40B4-BE49-F238E27FC236}">
                <a16:creationId xmlns:a16="http://schemas.microsoft.com/office/drawing/2014/main" id="{A9713A21-1B84-359C-7F51-C210C97F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781" y="404658"/>
            <a:ext cx="4388941" cy="604868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92" y="329184"/>
            <a:ext cx="5179198" cy="1783080"/>
          </a:xfrm>
        </p:spPr>
        <p:txBody>
          <a:bodyPr anchor="b">
            <a:normAutofit/>
          </a:bodyPr>
          <a:lstStyle/>
          <a:p>
            <a:r>
              <a:rPr lang="en-US" dirty="0"/>
              <a:t>Wind Power Model Performance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Best Model: </a:t>
            </a:r>
            <a:r>
              <a:rPr lang="en-US" sz="2400" dirty="0"/>
              <a:t>Random Forest with 20 trees.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Performance: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Training Score</a:t>
            </a:r>
            <a:r>
              <a:rPr lang="en-US" sz="2400" dirty="0"/>
              <a:t>: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Test R²</a:t>
            </a:r>
            <a:r>
              <a:rPr lang="en-US" sz="2400" dirty="0"/>
              <a:t>: 0.736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Comparison across feature sets.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DC1582FB-DFA3-03F2-4B57-52CF85F02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31" y="329184"/>
            <a:ext cx="3995928" cy="4130159"/>
          </a:xfrm>
          <a:prstGeom prst="rect">
            <a:avLst/>
          </a:prstGeom>
        </p:spPr>
      </p:pic>
      <p:pic>
        <p:nvPicPr>
          <p:cNvPr id="7" name="Picture 6" descr="A table with numbers and a number of trees&#10;&#10;Description automatically generated">
            <a:extLst>
              <a:ext uri="{FF2B5EF4-FFF2-40B4-BE49-F238E27FC236}">
                <a16:creationId xmlns:a16="http://schemas.microsoft.com/office/drawing/2014/main" id="{75211EFE-FD6A-8444-5A1D-3363C52CC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31" y="4339051"/>
            <a:ext cx="4086044" cy="20021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u="sng" dirty="0"/>
              <a:t>Forecasting Solar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9" y="342307"/>
            <a:ext cx="5995481" cy="2463714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0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Short-term predictions (t+1h):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 Linear Regression: R² = 0.919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 Random Forest: R² = 0.940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Long-term predictions (t+6h):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 Linear Regression: R² = 0.256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900" dirty="0"/>
              <a:t> Random Forest: R² = 0.640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900" b="1" dirty="0"/>
              <a:t>Random Forest excels with full feature sets.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dirty="0"/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519A910-E40A-F9B6-D5EB-6325B2BA9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4" r="4573"/>
          <a:stretch/>
        </p:blipFill>
        <p:spPr>
          <a:xfrm>
            <a:off x="761802" y="3228370"/>
            <a:ext cx="10668003" cy="300035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en-US" sz="4000" u="sng" dirty="0"/>
              <a:t>Forecasting Wind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342307"/>
            <a:ext cx="6012264" cy="246371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Short-term predictions (t+1h):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Linear Regression: R² = 0.990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Random Forest: R² = 0.990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Long-term predictions (t+6h):</a:t>
            </a:r>
            <a:endParaRPr lang="en-US" sz="16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Linear Regression: R² = 0.815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1600" dirty="0"/>
              <a:t> Random Forest: R² = 0.883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Both models performs slightly well.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976950-72C5-F037-F685-F3699FAB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978" y="3349369"/>
            <a:ext cx="10668003" cy="2853689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Challenges and Observations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70AFF16-C3A4-B1A3-A271-3CDFBECCC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4378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B5018D-BFA3-FF97-5440-DF3BADB2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850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93244" y="1144559"/>
            <a:ext cx="7005513" cy="118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7741" y="3295650"/>
            <a:ext cx="9916518" cy="120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3466" dirty="0">
                <a:latin typeface="Arial" panose="020B0604020202020204" pitchFamily="34" charset="0"/>
                <a:cs typeface="Arial" panose="020B0604020202020204" pitchFamily="34" charset="0"/>
              </a:rPr>
              <a:t>PLEASE STATE YOUR VALUABLE COMMENTS AND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B540-A416-0ACB-687E-50FBB59F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Research Goal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F3E191E-02D4-2A31-ACA9-47795D54C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48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8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45AB3-CB3B-A957-3008-0C15E99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419D-F9CE-ECD6-3A1E-1E18F1FB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368602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Renewable sources harness nature for electricity, offering sustainable alternatives to fossil fuels, vital for combating climate change and energy security.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solar panels and wind turbines in a field&#10;&#10;Description automatically generated">
            <a:extLst>
              <a:ext uri="{FF2B5EF4-FFF2-40B4-BE49-F238E27FC236}">
                <a16:creationId xmlns:a16="http://schemas.microsoft.com/office/drawing/2014/main" id="{5779972B-34B8-B401-DA08-9569BD511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7" r="266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89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45AB3-CB3B-A957-3008-0C15E995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4516099" cy="1719072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2419D-F9CE-ECD6-3A1E-1E18F1FB5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 analyze weather data to predict &amp; forecast solar and wind power generation, aiding renewable energy integration and grid stability.</a:t>
            </a:r>
          </a:p>
        </p:txBody>
      </p:sp>
      <p:pic>
        <p:nvPicPr>
          <p:cNvPr id="5" name="Picture 4" descr="A diagram of a structure">
            <a:extLst>
              <a:ext uri="{FF2B5EF4-FFF2-40B4-BE49-F238E27FC236}">
                <a16:creationId xmlns:a16="http://schemas.microsoft.com/office/drawing/2014/main" id="{C1E91EE5-22E2-59BC-B924-81F4971B2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4" y="2231871"/>
            <a:ext cx="6903720" cy="30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C2B1D-D78E-B657-5610-0CFAAA44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r>
              <a:rPr 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F7389EF-F52A-7049-370E-904549D2F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5358"/>
              </p:ext>
            </p:extLst>
          </p:nvPr>
        </p:nvGraphicFramePr>
        <p:xfrm>
          <a:off x="5370153" y="1526033"/>
          <a:ext cx="5838317" cy="4441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00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6FDFE-5A73-655A-97A3-271195EE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13542A8-BBF5-6000-9575-1FF9E3B05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023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3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1FACD-B462-664D-312C-C1030822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200" kern="1200" dirty="0">
                <a:latin typeface="Arial" panose="020B0604020202020204" pitchFamily="34" charset="0"/>
                <a:cs typeface="Arial" panose="020B0604020202020204" pitchFamily="34" charset="0"/>
              </a:rPr>
              <a:t>The Process of Development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w of colorful text boxes&#10;&#10;Description automatically generated">
            <a:extLst>
              <a:ext uri="{FF2B5EF4-FFF2-40B4-BE49-F238E27FC236}">
                <a16:creationId xmlns:a16="http://schemas.microsoft.com/office/drawing/2014/main" id="{419EBC95-33FE-3126-3D71-C940971201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" r="1842" b="-2"/>
          <a:stretch/>
        </p:blipFill>
        <p:spPr>
          <a:xfrm>
            <a:off x="4727455" y="640080"/>
            <a:ext cx="6757402" cy="5577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437B44-BED1-A29B-C13C-F637D158D8CE}"/>
              </a:ext>
            </a:extLst>
          </p:cNvPr>
          <p:cNvSpPr txBox="1"/>
          <p:nvPr/>
        </p:nvSpPr>
        <p:spPr>
          <a:xfrm>
            <a:off x="6198775" y="6368683"/>
            <a:ext cx="3972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Methodology of the thesis Project</a:t>
            </a:r>
          </a:p>
        </p:txBody>
      </p:sp>
    </p:spTree>
    <p:extLst>
      <p:ext uri="{BB962C8B-B14F-4D97-AF65-F5344CB8AC3E}">
        <p14:creationId xmlns:p14="http://schemas.microsoft.com/office/powerpoint/2010/main" val="172663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DCFFD-1367-366F-BE93-86691B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 fontScale="90000"/>
          </a:bodyPr>
          <a:lstStyle/>
          <a:p>
            <a:r>
              <a:rPr lang="en-US" sz="3700">
                <a:latin typeface="Arial" panose="020B0604020202020204" pitchFamily="34" charset="0"/>
                <a:cs typeface="Arial" panose="020B0604020202020204" pitchFamily="34" charset="0"/>
              </a:rPr>
              <a:t>Data Collection and Preparation 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3E8A-080B-C14D-29C1-0FC69736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620FEB-28BB-8E57-7BD8-6C2A80A6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15" y="2290936"/>
            <a:ext cx="9898378" cy="39593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7B594B-993E-32BA-4568-2DFE6E7563A1}"/>
              </a:ext>
            </a:extLst>
          </p:cNvPr>
          <p:cNvSpPr txBox="1"/>
          <p:nvPr/>
        </p:nvSpPr>
        <p:spPr>
          <a:xfrm>
            <a:off x="4873658" y="546121"/>
            <a:ext cx="6014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Wind and solar power production data sourced from time-series records, paired with hourly weather data from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Renewables.ninja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using NASA MERRA-2.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2D467-195B-DE4C-85A3-5B7CD440572A}"/>
              </a:ext>
            </a:extLst>
          </p:cNvPr>
          <p:cNvSpPr txBox="1"/>
          <p:nvPr/>
        </p:nvSpPr>
        <p:spPr>
          <a:xfrm>
            <a:off x="4654295" y="6391063"/>
            <a:ext cx="38890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Figure : Raw Data from NASA MERRA-2</a:t>
            </a:r>
          </a:p>
        </p:txBody>
      </p:sp>
    </p:spTree>
    <p:extLst>
      <p:ext uri="{BB962C8B-B14F-4D97-AF65-F5344CB8AC3E}">
        <p14:creationId xmlns:p14="http://schemas.microsoft.com/office/powerpoint/2010/main" val="427338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</TotalTime>
  <Words>636</Words>
  <Application>Microsoft Office PowerPoint</Application>
  <PresentationFormat>Widescreen</PresentationFormat>
  <Paragraphs>137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Wingdings</vt:lpstr>
      <vt:lpstr>Office Theme</vt:lpstr>
      <vt:lpstr>1_Office Theme</vt:lpstr>
      <vt:lpstr>Application of machine learning tools for the analysis and prediction of wind and solar power generation</vt:lpstr>
      <vt:lpstr>Content</vt:lpstr>
      <vt:lpstr>Research Goal</vt:lpstr>
      <vt:lpstr>Introduction</vt:lpstr>
      <vt:lpstr>Introduction</vt:lpstr>
      <vt:lpstr>Objectives </vt:lpstr>
      <vt:lpstr>Methodology</vt:lpstr>
      <vt:lpstr>The Process of Development</vt:lpstr>
      <vt:lpstr>Data Collection and Preparation </vt:lpstr>
      <vt:lpstr>Data Cleaning Process</vt:lpstr>
      <vt:lpstr>Data Cleaning Process</vt:lpstr>
      <vt:lpstr>Data Cleaning Process</vt:lpstr>
      <vt:lpstr>Data Cleaning Process</vt:lpstr>
      <vt:lpstr>Algorithms</vt:lpstr>
      <vt:lpstr>Modeling</vt:lpstr>
      <vt:lpstr>Solar Power Features</vt:lpstr>
      <vt:lpstr>Wind Power Features </vt:lpstr>
      <vt:lpstr>Best Feature for Solar Model</vt:lpstr>
      <vt:lpstr>Best Feature for Wind Model</vt:lpstr>
      <vt:lpstr>Solar Power Model Performance</vt:lpstr>
      <vt:lpstr>Wind Power Model Performance</vt:lpstr>
      <vt:lpstr>Forecasting Solar Power</vt:lpstr>
      <vt:lpstr>Forecasting Wind Power</vt:lpstr>
      <vt:lpstr>Challenges and 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tools for the analysis and prediction of wind and solar power generation</dc:title>
  <dc:creator>ASUS</dc:creator>
  <cp:lastModifiedBy>ASUS</cp:lastModifiedBy>
  <cp:revision>6</cp:revision>
  <dcterms:created xsi:type="dcterms:W3CDTF">2024-04-02T17:04:23Z</dcterms:created>
  <dcterms:modified xsi:type="dcterms:W3CDTF">2024-11-20T15:49:00Z</dcterms:modified>
</cp:coreProperties>
</file>