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ill Shevchuk" userId="cba6cbff485819f3" providerId="LiveId" clId="{95333543-20B6-427D-828E-4FA338D54C5E}"/>
    <pc:docChg chg="custSel modSld">
      <pc:chgData name="Kirill Shevchuk" userId="cba6cbff485819f3" providerId="LiveId" clId="{95333543-20B6-427D-828E-4FA338D54C5E}" dt="2020-11-24T18:09:12.010" v="232" actId="313"/>
      <pc:docMkLst>
        <pc:docMk/>
      </pc:docMkLst>
      <pc:sldChg chg="addSp modSp mod">
        <pc:chgData name="Kirill Shevchuk" userId="cba6cbff485819f3" providerId="LiveId" clId="{95333543-20B6-427D-828E-4FA338D54C5E}" dt="2020-11-24T18:09:12.010" v="232" actId="313"/>
        <pc:sldMkLst>
          <pc:docMk/>
          <pc:sldMk cId="0" sldId="263"/>
        </pc:sldMkLst>
        <pc:spChg chg="add mod">
          <ac:chgData name="Kirill Shevchuk" userId="cba6cbff485819f3" providerId="LiveId" clId="{95333543-20B6-427D-828E-4FA338D54C5E}" dt="2020-11-24T18:06:38.915" v="170" actId="313"/>
          <ac:spMkLst>
            <pc:docMk/>
            <pc:sldMk cId="0" sldId="263"/>
            <ac:spMk id="4" creationId="{37554577-9DF3-4C65-9BAE-0A53126EDFB1}"/>
          </ac:spMkLst>
        </pc:spChg>
        <pc:spChg chg="mod">
          <ac:chgData name="Kirill Shevchuk" userId="cba6cbff485819f3" providerId="LiveId" clId="{95333543-20B6-427D-828E-4FA338D54C5E}" dt="2020-11-24T18:07:30.436" v="181" actId="1076"/>
          <ac:spMkLst>
            <pc:docMk/>
            <pc:sldMk cId="0" sldId="263"/>
            <ac:spMk id="10" creationId="{7682F3C9-2641-48FB-ADB6-963DE636D2B8}"/>
          </ac:spMkLst>
        </pc:spChg>
        <pc:spChg chg="add mod">
          <ac:chgData name="Kirill Shevchuk" userId="cba6cbff485819f3" providerId="LiveId" clId="{95333543-20B6-427D-828E-4FA338D54C5E}" dt="2020-11-24T18:06:04.111" v="120" actId="313"/>
          <ac:spMkLst>
            <pc:docMk/>
            <pc:sldMk cId="0" sldId="263"/>
            <ac:spMk id="11" creationId="{57C58D21-8219-4098-A4A1-E911AB124C41}"/>
          </ac:spMkLst>
        </pc:spChg>
        <pc:spChg chg="mod">
          <ac:chgData name="Kirill Shevchuk" userId="cba6cbff485819f3" providerId="LiveId" clId="{95333543-20B6-427D-828E-4FA338D54C5E}" dt="2020-11-24T18:09:12.010" v="232" actId="313"/>
          <ac:spMkLst>
            <pc:docMk/>
            <pc:sldMk cId="0" sldId="263"/>
            <ac:spMk id="12" creationId="{341808F8-BE52-4769-864C-943347C26726}"/>
          </ac:spMkLst>
        </pc:spChg>
        <pc:spChg chg="mod">
          <ac:chgData name="Kirill Shevchuk" userId="cba6cbff485819f3" providerId="LiveId" clId="{95333543-20B6-427D-828E-4FA338D54C5E}" dt="2020-11-24T18:00:36.451" v="7" actId="1076"/>
          <ac:spMkLst>
            <pc:docMk/>
            <pc:sldMk cId="0" sldId="263"/>
            <ac:spMk id="13" creationId="{8A0FB316-A821-4361-802B-1DE72B2CD120}"/>
          </ac:spMkLst>
        </pc:spChg>
        <pc:picChg chg="add mod modCrop">
          <ac:chgData name="Kirill Shevchuk" userId="cba6cbff485819f3" providerId="LiveId" clId="{95333543-20B6-427D-828E-4FA338D54C5E}" dt="2020-11-24T18:01:44.191" v="19" actId="1076"/>
          <ac:picMkLst>
            <pc:docMk/>
            <pc:sldMk cId="0" sldId="263"/>
            <ac:picMk id="3" creationId="{2D981D3D-9423-4059-B996-E1598125E6AB}"/>
          </ac:picMkLst>
        </pc:picChg>
        <pc:picChg chg="mod">
          <ac:chgData name="Kirill Shevchuk" userId="cba6cbff485819f3" providerId="LiveId" clId="{95333543-20B6-427D-828E-4FA338D54C5E}" dt="2020-11-24T18:07:20.281" v="179" actId="1076"/>
          <ac:picMkLst>
            <pc:docMk/>
            <pc:sldMk cId="0" sldId="263"/>
            <ac:picMk id="5" creationId="{C9FB0E98-8A0B-416B-BD8B-0DD74A3C7935}"/>
          </ac:picMkLst>
        </pc:picChg>
        <pc:picChg chg="mod">
          <ac:chgData name="Kirill Shevchuk" userId="cba6cbff485819f3" providerId="LiveId" clId="{95333543-20B6-427D-828E-4FA338D54C5E}" dt="2020-11-24T18:09:04.795" v="231" actId="1076"/>
          <ac:picMkLst>
            <pc:docMk/>
            <pc:sldMk cId="0" sldId="263"/>
            <ac:picMk id="7" creationId="{A387F1FA-DD32-4410-9CD7-7D5291CD8A57}"/>
          </ac:picMkLst>
        </pc:picChg>
        <pc:picChg chg="add mod modCrop">
          <ac:chgData name="Kirill Shevchuk" userId="cba6cbff485819f3" providerId="LiveId" clId="{95333543-20B6-427D-828E-4FA338D54C5E}" dt="2020-11-24T18:08:57.910" v="229" actId="1076"/>
          <ac:picMkLst>
            <pc:docMk/>
            <pc:sldMk cId="0" sldId="263"/>
            <ac:picMk id="8" creationId="{D6F1A341-172E-472B-8013-413D12A1537B}"/>
          </ac:picMkLst>
        </pc:picChg>
        <pc:picChg chg="mod">
          <ac:chgData name="Kirill Shevchuk" userId="cba6cbff485819f3" providerId="LiveId" clId="{95333543-20B6-427D-828E-4FA338D54C5E}" dt="2020-11-24T18:09:02.082" v="230" actId="1076"/>
          <ac:picMkLst>
            <pc:docMk/>
            <pc:sldMk cId="0" sldId="263"/>
            <ac:picMk id="9" creationId="{F70858E1-72A9-41D0-84CD-55BD26EC86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1 - Не просто классифицировать изображение, но и использовать другую нейронную сеть, по типу LSTM чтобы предсказывать следующее слово в тексте в зависимости от смысла самого текста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2 - Предложить людям самостоятельно добавлять свое написание букв, текстов и слов, чтобы обучить нейросеть на новых данных и чтобы в будущем людям с любым почерком распознавать свои тексты</a:t>
            </a: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426f0591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426f0591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426f0591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426f0591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524000" y="160265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1B35"/>
              </a:buClr>
              <a:buSzPts val="6000"/>
              <a:buFont typeface="Arial"/>
              <a:buNone/>
            </a:pPr>
            <a:r>
              <a:rPr lang="ru-RU" b="1">
                <a:solidFill>
                  <a:srgbClr val="EA1B35"/>
                </a:solidFill>
                <a:latin typeface="Arial"/>
                <a:ea typeface="Arial"/>
                <a:cs typeface="Arial"/>
                <a:sym typeface="Arial"/>
              </a:rPr>
              <a:t>Распознавание рукописного текста</a:t>
            </a:r>
            <a:endParaRPr b="1">
              <a:solidFill>
                <a:srgbClr val="EA1B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Идея проекта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4855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Сейчас множество компаний может распознавать текст написанный от руки, но распознавать непрерывный текст - было нашей идеей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325" y="3533125"/>
            <a:ext cx="5668474" cy="23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225" y="2933075"/>
            <a:ext cx="2653525" cy="35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Проблемы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838200" y="15422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У каждого человека свой почерк, свой стиль письма, соединения букв и многое другое, из-за чего даже люди с трудом иногда распознают почерк других людей.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450" y="3280025"/>
            <a:ext cx="5117076" cy="326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900" y="3280025"/>
            <a:ext cx="4752579" cy="32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Решение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На данный момент все решения которые были найдены - работают только с хорошим и понятным почерком, но у нас есть идеи как реализовать это для любого или почти любого почерка.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25" y="4106775"/>
            <a:ext cx="5496161" cy="20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353" y="4106778"/>
            <a:ext cx="5453775" cy="20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Применение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838200" y="1598925"/>
            <a:ext cx="10515600" cy="175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Абсолютно различно, начиная от просто создания электронных версий конспектов из написанных плохим почерком, заканчивая при добавлении некоторых фич и изменения данных обучения, распознавание старых языков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000" y="3221746"/>
            <a:ext cx="4737249" cy="31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150" y="3580925"/>
            <a:ext cx="5873074" cy="2801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2637725" y="336775"/>
            <a:ext cx="63033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Возможная монетизация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6024200" y="2536375"/>
            <a:ext cx="5212200" cy="364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Получение заказов на расшифровку других текстов от государственных или частных заказчиков</a:t>
            </a:r>
            <a:endParaRPr/>
          </a:p>
        </p:txBody>
      </p:sp>
      <p:cxnSp>
        <p:nvCxnSpPr>
          <p:cNvPr id="125" name="Google Shape;125;p18"/>
          <p:cNvCxnSpPr>
            <a:stCxn id="123" idx="2"/>
            <a:endCxn id="124" idx="0"/>
          </p:cNvCxnSpPr>
          <p:nvPr/>
        </p:nvCxnSpPr>
        <p:spPr>
          <a:xfrm rot="-5400000" flipH="1">
            <a:off x="6772925" y="678925"/>
            <a:ext cx="873900" cy="2841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100" y="2479674"/>
            <a:ext cx="5005275" cy="300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8"/>
          <p:cNvCxnSpPr>
            <a:stCxn id="123" idx="2"/>
            <a:endCxn id="126" idx="0"/>
          </p:cNvCxnSpPr>
          <p:nvPr/>
        </p:nvCxnSpPr>
        <p:spPr>
          <a:xfrm rot="5400000">
            <a:off x="4129475" y="819775"/>
            <a:ext cx="817200" cy="2502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Наша команда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FB0E98-8A0B-416B-BD8B-0DD74A3C7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76" r="15653"/>
          <a:stretch/>
        </p:blipFill>
        <p:spPr>
          <a:xfrm>
            <a:off x="111333" y="3731967"/>
            <a:ext cx="1943711" cy="16374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87F1FA-DD32-4410-9CD7-7D5291CD8A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64" b="19516"/>
          <a:stretch/>
        </p:blipFill>
        <p:spPr>
          <a:xfrm>
            <a:off x="9483477" y="4813140"/>
            <a:ext cx="1750341" cy="19868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0858E1-72A9-41D0-84CD-55BD26EC8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9189" y="2760653"/>
            <a:ext cx="1456971" cy="19426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82F3C9-2641-48FB-ADB6-963DE636D2B8}"/>
              </a:ext>
            </a:extLst>
          </p:cNvPr>
          <p:cNvSpPr txBox="1"/>
          <p:nvPr/>
        </p:nvSpPr>
        <p:spPr>
          <a:xfrm>
            <a:off x="2055044" y="4181361"/>
            <a:ext cx="2937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/>
              <a:t>Данила Чураков</a:t>
            </a:r>
          </a:p>
          <a:p>
            <a:pPr algn="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1808F8-BE52-4769-864C-943347C26726}"/>
              </a:ext>
            </a:extLst>
          </p:cNvPr>
          <p:cNvSpPr txBox="1"/>
          <p:nvPr/>
        </p:nvSpPr>
        <p:spPr>
          <a:xfrm>
            <a:off x="5886642" y="3404940"/>
            <a:ext cx="33961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Данила Макеенков</a:t>
            </a:r>
          </a:p>
          <a:p>
            <a:r>
              <a:rPr lang="ru-RU" dirty="0"/>
              <a:t>2-ой создатель Телеграм бота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0FB316-A821-4361-802B-1DE72B2CD120}"/>
              </a:ext>
            </a:extLst>
          </p:cNvPr>
          <p:cNvSpPr txBox="1"/>
          <p:nvPr/>
        </p:nvSpPr>
        <p:spPr>
          <a:xfrm>
            <a:off x="6154562" y="5407491"/>
            <a:ext cx="312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Игнат Алексахен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981D3D-9423-4059-B996-E1598125E6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288"/>
          <a:stretch/>
        </p:blipFill>
        <p:spPr>
          <a:xfrm>
            <a:off x="340718" y="1619233"/>
            <a:ext cx="1629484" cy="1593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554577-9DF3-4C65-9BAE-0A53126EDFB1}"/>
              </a:ext>
            </a:extLst>
          </p:cNvPr>
          <p:cNvSpPr txBox="1"/>
          <p:nvPr/>
        </p:nvSpPr>
        <p:spPr>
          <a:xfrm>
            <a:off x="2055044" y="2100032"/>
            <a:ext cx="3936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Александра Неледова</a:t>
            </a:r>
          </a:p>
          <a:p>
            <a:r>
              <a:rPr lang="ru-RU" dirty="0"/>
              <a:t>Работа над презентацией и Телеграм ботом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F1A341-172E-472B-8013-413D12A153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041" b="13521"/>
          <a:stretch/>
        </p:blipFill>
        <p:spPr>
          <a:xfrm>
            <a:off x="9352505" y="248868"/>
            <a:ext cx="1706306" cy="208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C58D21-8219-4098-A4A1-E911AB124C41}"/>
              </a:ext>
            </a:extLst>
          </p:cNvPr>
          <p:cNvSpPr txBox="1"/>
          <p:nvPr/>
        </p:nvSpPr>
        <p:spPr>
          <a:xfrm>
            <a:off x="6154562" y="1051453"/>
            <a:ext cx="3450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Кирилл Шевчук</a:t>
            </a:r>
          </a:p>
          <a:p>
            <a:r>
              <a:rPr lang="ru-RU" dirty="0"/>
              <a:t>Тимлид и технический директор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43811-6DEA-4F0D-8B48-D5A34EB1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Отдельное спасибо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3CFCB2-8474-43AA-A033-76C96AD84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80CDFF-CF43-42F8-BB95-F250FFB5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9247"/>
            <a:ext cx="3408070" cy="45440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20B055-D90A-4F3E-839C-C110E5DCB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009" y="1729247"/>
            <a:ext cx="6058791" cy="45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765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215</Words>
  <Application>Microsoft Office PowerPoint</Application>
  <PresentationFormat>Широкоэкранный</PresentationFormat>
  <Paragraphs>23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Тема Office</vt:lpstr>
      <vt:lpstr>Распознавание рукописного текста</vt:lpstr>
      <vt:lpstr>Идея проекта</vt:lpstr>
      <vt:lpstr>Проблемы</vt:lpstr>
      <vt:lpstr>Решение</vt:lpstr>
      <vt:lpstr>Применение</vt:lpstr>
      <vt:lpstr>Возможная монетизация</vt:lpstr>
      <vt:lpstr>Наша команда</vt:lpstr>
      <vt:lpstr>Отдельное 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рукописного текста</dc:title>
  <dc:creator>Kirill Shevchuk</dc:creator>
  <cp:lastModifiedBy>Kirill Shevchuk</cp:lastModifiedBy>
  <cp:revision>2</cp:revision>
  <dcterms:modified xsi:type="dcterms:W3CDTF">2020-11-24T18:09:17Z</dcterms:modified>
</cp:coreProperties>
</file>