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73" r:id="rId5"/>
    <p:sldId id="272" r:id="rId6"/>
    <p:sldId id="274" r:id="rId7"/>
    <p:sldId id="275" r:id="rId8"/>
    <p:sldId id="280" r:id="rId9"/>
    <p:sldId id="281" r:id="rId10"/>
    <p:sldId id="282" r:id="rId11"/>
    <p:sldId id="283" r:id="rId12"/>
    <p:sldId id="278" r:id="rId13"/>
    <p:sldId id="279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2" autoAdjust="0"/>
    <p:restoredTop sz="94660"/>
  </p:normalViewPr>
  <p:slideViewPr>
    <p:cSldViewPr>
      <p:cViewPr varScale="1">
        <p:scale>
          <a:sx n="78" d="100"/>
          <a:sy n="78" d="100"/>
        </p:scale>
        <p:origin x="161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000">
        <p14:reveal/>
      </p:transition>
    </mc:Choice>
    <mc:Fallback xmlns="">
      <p:transition spd="slow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000">
        <p14:reveal/>
      </p:transition>
    </mc:Choice>
    <mc:Fallback xmlns="">
      <p:transition spd="slow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000">
        <p14:reveal/>
      </p:transition>
    </mc:Choice>
    <mc:Fallback xmlns="">
      <p:transition spd="slow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mc:AlternateContent xmlns:mc="http://schemas.openxmlformats.org/markup-compatibility/2006" xmlns:p14="http://schemas.microsoft.com/office/powerpoint/2010/main">
    <mc:Choice Requires="p14">
      <p:transition spd="slow" p14:dur="3400" advTm="4000">
        <p14:reveal/>
      </p:transition>
    </mc:Choice>
    <mc:Fallback xmlns="">
      <p:transition spd="slow" advTm="4000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628800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Front End Engineering-I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1799692" y="2936265"/>
            <a:ext cx="5112568" cy="21852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Team Details</a:t>
            </a:r>
          </a:p>
          <a:p>
            <a:r>
              <a:rPr lang="en-US" sz="2000" dirty="0"/>
              <a:t>SIMAR _2410993399</a:t>
            </a:r>
          </a:p>
          <a:p>
            <a:r>
              <a:rPr lang="en-US" sz="2000" dirty="0"/>
              <a:t>SATYAM_2410993396</a:t>
            </a:r>
          </a:p>
          <a:p>
            <a:r>
              <a:rPr lang="en-US" sz="2000" dirty="0"/>
              <a:t>DHAWAL_2410993333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Faculty Coordinator: Pavan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Ambulkar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661248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University, Punjab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000">
        <p14:reveal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BCBE52-9A0D-B546-E8C9-0D134A8C475F}"/>
              </a:ext>
            </a:extLst>
          </p:cNvPr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7FACC-6FEC-2233-BE44-E4F139CED4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4904"/>
            <a:ext cx="4220731" cy="2232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C51E77-D9F4-6453-8415-AD2D4E99C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988840"/>
            <a:ext cx="402244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4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000">
        <p14:reveal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BCBE52-9A0D-B546-E8C9-0D134A8C475F}"/>
              </a:ext>
            </a:extLst>
          </p:cNvPr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242C9-7DE3-180B-96B7-7805364A8D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6443"/>
            <a:ext cx="4716016" cy="2156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DFFE07-EC37-8235-DC66-44EA4407D9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862379"/>
            <a:ext cx="5220072" cy="2369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56DA19-FB68-8DDE-271A-FA0D0176A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315231"/>
            <a:ext cx="3203848" cy="383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6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000">
        <p14:reveal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Our recipe-sharing website project successfully addresses the need for a centralized and engaging platform for food enthusiasts. By leveraging modern technologies we have created a dynamic space where users can share and discover diverse recipes, interact with a supportive community, and enjoy a culinary experience.</a:t>
            </a:r>
          </a:p>
          <a:p>
            <a:pPr algn="l"/>
            <a:endParaRPr lang="en-US" sz="1600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Key Points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Purpose and Goals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: To create a vibrant community for sharing and discovering recipes, simplifying meal planning, and fostering a love for cooking.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Problem Solved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: Addressed the fragmentation of recipe sources and need for community engagement.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Technologies Used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: Utilized a robust tech stack including html , </a:t>
            </a:r>
            <a:r>
              <a:rPr lang="en-US" sz="1600" dirty="0" err="1">
                <a:solidFill>
                  <a:srgbClr val="111111"/>
                </a:solidFill>
                <a:latin typeface="-apple-system"/>
              </a:rPr>
              <a:t>css</a:t>
            </a:r>
            <a:r>
              <a:rPr lang="en-US" sz="1600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for authentication.</a:t>
            </a:r>
          </a:p>
          <a:p>
            <a:pPr algn="l"/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Team’s Main Takeaways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Collaboration and Innovation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: Working together as a team allowed us to combine our diverse skills and ideas, leading to innovative solutions and a successful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User-Centric Design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: Focusing on user needs and feedback was crucial in creating a platform that is both functional and enjoyable to 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Continuous Learning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: The project provided valuable learning experiences in modern web development technologies and best practices, which will benefit us in future endeavors.</a:t>
            </a:r>
          </a:p>
          <a:p>
            <a:pPr algn="l"/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Overall, this project has been a rewarding journey, and we are excited about the positive impact our platform will have on the culinary community.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000">
        <p14:reveal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1600" dirty="0"/>
          </a:p>
          <a:p>
            <a:pPr algn="l"/>
            <a:endParaRPr lang="en-US" sz="3600" b="1" dirty="0"/>
          </a:p>
          <a:p>
            <a:r>
              <a:rPr lang="en-US" sz="3600" b="1" dirty="0"/>
              <a:t>References used to craft this website: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MDN Docs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W3 schools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Youtube</a:t>
            </a:r>
            <a:endParaRPr lang="en-US" sz="3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000">
        <p14:reveal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000">
        <p14:reveal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228397"/>
            <a:ext cx="69127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Key Features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000">
        <p14:reveal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FAC941-77D2-A020-4918-E080F5DDF678}"/>
              </a:ext>
            </a:extLst>
          </p:cNvPr>
          <p:cNvSpPr/>
          <p:nvPr/>
        </p:nvSpPr>
        <p:spPr>
          <a:xfrm>
            <a:off x="2771800" y="2060848"/>
            <a:ext cx="3384376" cy="21602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  <a:cs typeface="Times New Roman" pitchFamily="18" charset="0"/>
              </a:rPr>
              <a:t>RECIPE SHARING PLATFORM</a:t>
            </a:r>
          </a:p>
          <a:p>
            <a:pPr algn="ctr"/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Team details:      </a:t>
            </a:r>
          </a:p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SIMAR 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SATYAM CHABRA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DHAWAL GOYAL</a:t>
            </a:r>
          </a:p>
          <a:p>
            <a:endParaRPr lang="en-US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sz="2000" dirty="0">
              <a:solidFill>
                <a:srgbClr val="111111"/>
              </a:solidFill>
              <a:latin typeface="-apple-system"/>
            </a:endParaRPr>
          </a:p>
          <a:p>
            <a:r>
              <a:rPr lang="en-US" sz="2000" dirty="0">
                <a:solidFill>
                  <a:srgbClr val="111111"/>
                </a:solidFill>
                <a:latin typeface="-apple-system"/>
              </a:rPr>
              <a:t>We want to build a vibrant community where foodies can interact with one another, exchange and discover new recipes, and </a:t>
            </a:r>
            <a:r>
              <a:rPr lang="en-US" sz="2000" dirty="0" err="1">
                <a:solidFill>
                  <a:srgbClr val="111111"/>
                </a:solidFill>
                <a:latin typeface="-apple-system"/>
              </a:rPr>
              <a:t>customise</a:t>
            </a:r>
            <a:r>
              <a:rPr lang="en-US" sz="2000" dirty="0">
                <a:solidFill>
                  <a:srgbClr val="111111"/>
                </a:solidFill>
                <a:latin typeface="-apple-system"/>
              </a:rPr>
              <a:t> their culinary adventures on our recipe-sharing website. With user engagement and tailored recommendations, we hope to make meal planning easier and ignite a passion for cooking.</a:t>
            </a:r>
            <a:endParaRPr lang="en-US" sz="2000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000">
        <p14:reveal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4CDEAE-3F69-3A1B-5260-9908B0A1E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11" y="861343"/>
            <a:ext cx="8806377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want to build a vibrant community where foodies can interact with one another, exchange and discover new recipes,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their culinary adventures on our recipe-sharing website. With user engagement and tailored recommendations, we hope to make meal planning easier and ignite a passion for cooking.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recipe-sharing website seeks to solve the following major issues that culinary aficionados encounter: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Recipe Sources: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Dispersed over multiple websites, blogs, and social media platforms, many individuals find it difficult to locate trustworthy and varied recipes . It is challenging to find and effectively arrange recipes because of this fragmentation.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Personalisation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platforms frequently fall short in offering tailored advice based on unique dietary requirements, tastes, and culinary prowess . Meal preparation and planning may become less fun and more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labour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intensive as a result.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Engagement: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facilitate the sharing of culinary experiences, feedback, and mutual learning, a more engaged and encouraging community is required . Strong community features that encourage participation and interaction are frequently absent from current platforms.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resolving these problems, our platforms aims to create a comprehensive, user-friendly, and engaging space for all food lovers.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000">
        <p14:reveal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LANGUAGES USED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DEPLOYEMENT AND HOSTING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Netlify is used to deploy the website as it free of cost , easy to use and reliable.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EA582E-8E47-871D-AE43-36CE714AA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051" y="2492896"/>
            <a:ext cx="1287587" cy="1287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BED618-2427-8EEF-CD02-76473673D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90" y="2492895"/>
            <a:ext cx="911438" cy="12875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000">
        <p14:reveal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1628800"/>
            <a:ext cx="81369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Upload Recipes</a:t>
            </a: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Access Recipes Uploaded by other Users</a:t>
            </a: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View Recipes by Our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partenerd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Chefs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000">
        <p14:reveal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1BC3C-1A67-1248-5C62-08DC178614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4632737" cy="2088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01BB8A-94ED-59A6-B201-B09F427C01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645024"/>
            <a:ext cx="4651560" cy="2180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000">
        <p14:reveal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BCBE52-9A0D-B546-E8C9-0D134A8C475F}"/>
              </a:ext>
            </a:extLst>
          </p:cNvPr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3525C-FD21-F88B-AB3C-63FB50D3FF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5" y="2204864"/>
            <a:ext cx="4779887" cy="2194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714115-60E8-23D3-DE4D-ACD7C7BD2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64804"/>
            <a:ext cx="391535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7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000">
        <p14:reveal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BCBE52-9A0D-B546-E8C9-0D134A8C475F}"/>
              </a:ext>
            </a:extLst>
          </p:cNvPr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4C0FC-4ED0-A4F9-CA43-A23CDC00D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09" y="1302908"/>
            <a:ext cx="4614279" cy="2126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EE700B-9661-6F22-29FC-626A0E95C2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91" y="4005064"/>
            <a:ext cx="4639197" cy="21260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50F49A-BC21-2D4D-B272-FC63D5C47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325" y="1772816"/>
            <a:ext cx="3995936" cy="420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9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000">
        <p14:reveal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679</TotalTime>
  <Words>622</Words>
  <Application>Microsoft Office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Arial Black</vt:lpstr>
      <vt:lpstr>Arial Rounded MT Bold</vt:lpstr>
      <vt:lpstr>Calibri</vt:lpstr>
      <vt:lpstr>Times New Roman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Dhawal Goyal</cp:lastModifiedBy>
  <cp:revision>40</cp:revision>
  <dcterms:created xsi:type="dcterms:W3CDTF">2022-12-12T14:14:34Z</dcterms:created>
  <dcterms:modified xsi:type="dcterms:W3CDTF">2024-09-30T09:48:59Z</dcterms:modified>
</cp:coreProperties>
</file>