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34FF3-9612-44E8-A7C2-A0ADF625EEF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3136A-3030-4B3F-9C84-58A39E82CC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3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gigamic.com/game/quoridor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draGriua/Quorido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https://en.gigamic.com/game/quoridor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3136A-3030-4B3F-9C84-58A39E82CC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https://clementmihailescu.github.io/Pathfinding-Visualizer/#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3136A-3030-4B3F-9C84-58A39E82CC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4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https://github.com/HydraGriua/Quoridor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3136A-3030-4B3F-9C84-58A39E82CC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0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1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1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B5A617-217A-4FD3-A1AD-B5DE7D4F5123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018A38A-82EA-4030-B146-2CE5489118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6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1BCD01B-932F-4101-8C07-08A931C5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Saavedra Montenegro Flavio</a:t>
            </a:r>
          </a:p>
          <a:p>
            <a:pPr>
              <a:lnSpc>
                <a:spcPct val="90000"/>
              </a:lnSpc>
            </a:pPr>
            <a:r>
              <a:rPr lang="en-US" dirty="0"/>
              <a:t>Mac Kay Rodriguez Lino</a:t>
            </a:r>
          </a:p>
          <a:p>
            <a:pPr>
              <a:lnSpc>
                <a:spcPct val="90000"/>
              </a:lnSpc>
            </a:pPr>
            <a:r>
              <a:rPr lang="en-US" dirty="0"/>
              <a:t>Gomez Sanchez Brandon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350357-6F96-4369-977B-8FB775542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/>
              <a:t>Quoridor</a:t>
            </a:r>
          </a:p>
        </p:txBody>
      </p:sp>
    </p:spTree>
    <p:extLst>
      <p:ext uri="{BB962C8B-B14F-4D97-AF65-F5344CB8AC3E}">
        <p14:creationId xmlns:p14="http://schemas.microsoft.com/office/powerpoint/2010/main" val="143257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EF4495-0FFC-4A7F-98DE-E78FDD89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Que es </a:t>
            </a:r>
            <a:r>
              <a:rPr lang="en-US"/>
              <a:t>quoridor</a:t>
            </a:r>
            <a:r>
              <a:rPr lang="en-US" dirty="0"/>
              <a:t>?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2D3BE0F-D5A5-42E1-B1FC-13E35787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35" y="2803285"/>
            <a:ext cx="5032710" cy="3477442"/>
          </a:xfrm>
        </p:spPr>
        <p:txBody>
          <a:bodyPr>
            <a:normAutofit/>
          </a:bodyPr>
          <a:lstStyle/>
          <a:p>
            <a:pPr algn="just"/>
            <a:r>
              <a:rPr lang="es-ES" sz="2000" dirty="0" err="1">
                <a:solidFill>
                  <a:srgbClr val="FFFFFF"/>
                </a:solidFill>
              </a:rPr>
              <a:t>Quoridor</a:t>
            </a:r>
            <a:r>
              <a:rPr lang="es-ES" sz="2000" dirty="0">
                <a:solidFill>
                  <a:srgbClr val="FFFFFF"/>
                </a:solidFill>
              </a:rPr>
              <a:t> es imprescindible entre los juegos de estrategia. Sus reglas son increíblemente simples: simplemente atraviesa los laberintos que crea tu oponente para llegar al otro lado. Este juego requiere estrategia y pensamiento rápido para dos jugadores y ofrece mucha diversión para cuatro ... Tanto los jugadores ocasionales como los expertos de todo el mundo reconocen los aspectos estratégicos excepcionales y divertidos de </a:t>
            </a:r>
            <a:r>
              <a:rPr lang="es-ES" sz="2000" dirty="0" err="1">
                <a:solidFill>
                  <a:srgbClr val="FFFFFF"/>
                </a:solidFill>
              </a:rPr>
              <a:t>Quoridor</a:t>
            </a:r>
            <a:r>
              <a:rPr lang="es-ES" sz="2000" dirty="0">
                <a:solidFill>
                  <a:srgbClr val="FFFFFF"/>
                </a:solidFill>
              </a:rPr>
              <a:t>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ircuito, lego, alimentos&#10;&#10;Descripción generada automáticamente">
            <a:extLst>
              <a:ext uri="{FF2B5EF4-FFF2-40B4-BE49-F238E27FC236}">
                <a16:creationId xmlns:a16="http://schemas.microsoft.com/office/drawing/2014/main" id="{EE2811CD-8E87-4174-92ED-E6402595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2100786"/>
            <a:ext cx="4159568" cy="23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3A8B8-CCB2-419A-A7D3-35C3D7A7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 </a:t>
            </a:r>
            <a:r>
              <a:rPr lang="en-US" dirty="0" err="1"/>
              <a:t>Pathfindinf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</p:txBody>
      </p:sp>
      <p:pic>
        <p:nvPicPr>
          <p:cNvPr id="9" name="Imagen 8" descr="Código QR&#10;&#10;Descripción generada automáticamente">
            <a:extLst>
              <a:ext uri="{FF2B5EF4-FFF2-40B4-BE49-F238E27FC236}">
                <a16:creationId xmlns:a16="http://schemas.microsoft.com/office/drawing/2014/main" id="{EFC730EA-B227-455A-8B69-C72D25F74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0" y="3927765"/>
            <a:ext cx="3392433" cy="1567993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D93D0E4-8A0E-433F-A666-09FF9D1A0FD2}"/>
              </a:ext>
            </a:extLst>
          </p:cNvPr>
          <p:cNvSpPr/>
          <p:nvPr/>
        </p:nvSpPr>
        <p:spPr>
          <a:xfrm>
            <a:off x="534920" y="2763265"/>
            <a:ext cx="1217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BFS</a:t>
            </a:r>
          </a:p>
        </p:txBody>
      </p:sp>
      <p:pic>
        <p:nvPicPr>
          <p:cNvPr id="14" name="Imagen 13" descr="Imagen que contiene juego, texto&#10;&#10;Descripción generada automáticamente">
            <a:extLst>
              <a:ext uri="{FF2B5EF4-FFF2-40B4-BE49-F238E27FC236}">
                <a16:creationId xmlns:a16="http://schemas.microsoft.com/office/drawing/2014/main" id="{442B43EC-8F35-4FB7-BEDD-A41E12D91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54" y="3920592"/>
            <a:ext cx="3412691" cy="1567993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FAFA831F-A4DB-49D3-851B-E3011FCE165B}"/>
              </a:ext>
            </a:extLst>
          </p:cNvPr>
          <p:cNvSpPr/>
          <p:nvPr/>
        </p:nvSpPr>
        <p:spPr>
          <a:xfrm>
            <a:off x="4389654" y="2763265"/>
            <a:ext cx="13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</a:t>
            </a:r>
          </a:p>
        </p:txBody>
      </p:sp>
      <p:pic>
        <p:nvPicPr>
          <p:cNvPr id="18" name="Imagen 17" descr="Código QR&#10;&#10;Descripción generada automáticamente">
            <a:extLst>
              <a:ext uri="{FF2B5EF4-FFF2-40B4-BE49-F238E27FC236}">
                <a16:creationId xmlns:a16="http://schemas.microsoft.com/office/drawing/2014/main" id="{079ADB4D-7463-430F-A1E1-72CA08946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47" y="3938880"/>
            <a:ext cx="3392433" cy="156082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0C5795C-45E0-4FA7-926D-DBED7E45E16A}"/>
              </a:ext>
            </a:extLst>
          </p:cNvPr>
          <p:cNvSpPr/>
          <p:nvPr/>
        </p:nvSpPr>
        <p:spPr>
          <a:xfrm>
            <a:off x="8264647" y="2763265"/>
            <a:ext cx="2406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Dijkstra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45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AAD1B1-B69A-48AF-BCBB-A0BFEEB1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dirty="0"/>
              <a:t>Control de </a:t>
            </a:r>
            <a:r>
              <a:rPr lang="en-US"/>
              <a:t>versiones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0C69F04-831C-4078-9532-A05F88155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 utilize el repositorio github para el control de versiones de nuestro Proyecto. Se utilizaron 3 Branches, Master para las versiones de presentacion, Develop para confirmar nuestros features y la rama Tests para realizar experimentos con nuestro proyecto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8462D0-2141-4961-B75C-6471FA667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21" r="24159"/>
          <a:stretch/>
        </p:blipFill>
        <p:spPr>
          <a:xfrm>
            <a:off x="7070351" y="970949"/>
            <a:ext cx="4148249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AAD1B1-B69A-48AF-BCBB-A0BFEEB1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/>
              <a:t>Tablero</a:t>
            </a:r>
            <a:endParaRPr lang="en-US" dirty="0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139A1EC2-A030-49F7-9E86-A92CE6CD2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28" y="640080"/>
            <a:ext cx="510523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52CB95-C1FD-43F2-BDBB-D2776501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Victoria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75CFBA-14D0-46AE-9F17-5768E0902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528" y="640080"/>
            <a:ext cx="510523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892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Panorámica</PresentationFormat>
  <Paragraphs>20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Paquete</vt:lpstr>
      <vt:lpstr>Quoridor</vt:lpstr>
      <vt:lpstr>Que es quoridor?</vt:lpstr>
      <vt:lpstr>Algoritmos  Pathfindinf utilizados</vt:lpstr>
      <vt:lpstr>Control de versiones</vt:lpstr>
      <vt:lpstr>Tablero</vt:lpstr>
      <vt:lpstr>Victoria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Quoridor</dc:title>
  <dc:creator>Flavio Saavedra</dc:creator>
  <cp:lastModifiedBy>Flavio Saavedra</cp:lastModifiedBy>
  <cp:revision>1</cp:revision>
  <dcterms:created xsi:type="dcterms:W3CDTF">2020-09-30T06:21:32Z</dcterms:created>
  <dcterms:modified xsi:type="dcterms:W3CDTF">2020-09-30T06:21:53Z</dcterms:modified>
</cp:coreProperties>
</file>