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304" r:id="rId4"/>
    <p:sldId id="310" r:id="rId5"/>
    <p:sldId id="305" r:id="rId6"/>
    <p:sldId id="311" r:id="rId7"/>
    <p:sldId id="306" r:id="rId8"/>
    <p:sldId id="316" r:id="rId9"/>
    <p:sldId id="312" r:id="rId10"/>
    <p:sldId id="317" r:id="rId11"/>
    <p:sldId id="307" r:id="rId12"/>
    <p:sldId id="320" r:id="rId13"/>
    <p:sldId id="319" r:id="rId14"/>
    <p:sldId id="318" r:id="rId15"/>
  </p:sldIdLst>
  <p:sldSz cx="9144000" cy="5143500" type="screen16x9"/>
  <p:notesSz cx="6858000" cy="9144000"/>
  <p:embeddedFontLst>
    <p:embeddedFont>
      <p:font typeface="Overpass" panose="020B0604020202020204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Russo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1B8E8-45D8-4E5A-A622-CDB9A7F4CA6E}" v="2" dt="2023-08-25T19:34:01.169"/>
    <p1510:client id="{5A48C050-EDED-411B-A42A-F6925057DA7A}" v="448" dt="2023-08-25T21:05:41.677"/>
    <p1510:client id="{6C990862-33AF-4724-8EEF-0BD45C06EFF9}" v="128" dt="2023-08-25T21:04:19.315"/>
    <p1510:client id="{6D6409F6-0998-497E-ADD2-90FC3A48C2B1}" v="831" dt="2023-08-25T21:12:08.400"/>
  </p1510:revLst>
</p1510:revInfo>
</file>

<file path=ppt/tableStyles.xml><?xml version="1.0" encoding="utf-8"?>
<a:tblStyleLst xmlns:a="http://schemas.openxmlformats.org/drawingml/2006/main" def="{EDB699D5-FD6C-4843-A121-3C14A67F163D}">
  <a:tblStyle styleId="{EDB699D5-FD6C-4843-A121-3C14A67F16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621753f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621753f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96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21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58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21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55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07750" y="3619000"/>
            <a:ext cx="818605" cy="1530929"/>
          </a:xfrm>
          <a:custGeom>
            <a:avLst/>
            <a:gdLst/>
            <a:ahLst/>
            <a:cxnLst/>
            <a:rect l="l" t="t" r="r" b="b"/>
            <a:pathLst>
              <a:path w="19479" h="36429" fill="none" extrusionOk="0">
                <a:moveTo>
                  <a:pt x="19479" y="36428"/>
                </a:moveTo>
                <a:cubicBezTo>
                  <a:pt x="3391" y="28909"/>
                  <a:pt x="350" y="6122"/>
                  <a:pt x="350" y="6122"/>
                </a:cubicBez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rgbClr val="CDD0C4"/>
            </a:solidFill>
            <a:prstDash val="dash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5269524" y="946342"/>
            <a:ext cx="3420277" cy="3408101"/>
            <a:chOff x="3761900" y="675525"/>
            <a:chExt cx="3901308" cy="3887420"/>
          </a:xfrm>
        </p:grpSpPr>
        <p:sp>
          <p:nvSpPr>
            <p:cNvPr id="11" name="Google Shape;11;p2"/>
            <p:cNvSpPr/>
            <p:nvPr/>
          </p:nvSpPr>
          <p:spPr>
            <a:xfrm>
              <a:off x="3761900" y="675525"/>
              <a:ext cx="3901308" cy="3887420"/>
            </a:xfrm>
            <a:custGeom>
              <a:avLst/>
              <a:gdLst/>
              <a:ahLst/>
              <a:cxnLst/>
              <a:rect l="l" t="t" r="r" b="b"/>
              <a:pathLst>
                <a:path w="91580" h="91254" fill="none" extrusionOk="0">
                  <a:moveTo>
                    <a:pt x="54598" y="8650"/>
                  </a:moveTo>
                  <a:cubicBezTo>
                    <a:pt x="54598" y="8650"/>
                    <a:pt x="13447" y="1"/>
                    <a:pt x="5098" y="43542"/>
                  </a:cubicBezTo>
                  <a:cubicBezTo>
                    <a:pt x="1" y="70092"/>
                    <a:pt x="23357" y="86327"/>
                    <a:pt x="37900" y="87375"/>
                  </a:cubicBezTo>
                  <a:cubicBezTo>
                    <a:pt x="91579" y="91253"/>
                    <a:pt x="90148" y="33152"/>
                    <a:pt x="90148" y="33152"/>
                  </a:cubicBez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dash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93278" y="1015935"/>
              <a:ext cx="82814" cy="82814"/>
            </a:xfrm>
            <a:custGeom>
              <a:avLst/>
              <a:gdLst/>
              <a:ahLst/>
              <a:cxnLst/>
              <a:rect l="l" t="t" r="r" b="b"/>
              <a:pathLst>
                <a:path w="1944" h="1944" extrusionOk="0">
                  <a:moveTo>
                    <a:pt x="968" y="1"/>
                  </a:moveTo>
                  <a:cubicBezTo>
                    <a:pt x="431" y="1"/>
                    <a:pt x="0" y="440"/>
                    <a:pt x="0" y="976"/>
                  </a:cubicBezTo>
                  <a:cubicBezTo>
                    <a:pt x="0" y="1513"/>
                    <a:pt x="431" y="1944"/>
                    <a:pt x="968" y="1944"/>
                  </a:cubicBezTo>
                  <a:cubicBezTo>
                    <a:pt x="1504" y="1944"/>
                    <a:pt x="1943" y="1513"/>
                    <a:pt x="1943" y="976"/>
                  </a:cubicBezTo>
                  <a:cubicBezTo>
                    <a:pt x="1943" y="440"/>
                    <a:pt x="1504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-6867" y="-6867"/>
            <a:ext cx="6722784" cy="5018042"/>
          </a:xfrm>
          <a:custGeom>
            <a:avLst/>
            <a:gdLst/>
            <a:ahLst/>
            <a:cxnLst/>
            <a:rect l="l" t="t" r="r" b="b"/>
            <a:pathLst>
              <a:path w="266592" h="209456" extrusionOk="0">
                <a:moveTo>
                  <a:pt x="0" y="0"/>
                </a:moveTo>
                <a:lnTo>
                  <a:pt x="0" y="181880"/>
                </a:lnTo>
                <a:cubicBezTo>
                  <a:pt x="0" y="181880"/>
                  <a:pt x="36033" y="209455"/>
                  <a:pt x="75938" y="209455"/>
                </a:cubicBezTo>
                <a:cubicBezTo>
                  <a:pt x="78819" y="209455"/>
                  <a:pt x="81721" y="209311"/>
                  <a:pt x="84630" y="209003"/>
                </a:cubicBezTo>
                <a:cubicBezTo>
                  <a:pt x="127837" y="204425"/>
                  <a:pt x="179652" y="158586"/>
                  <a:pt x="185182" y="154575"/>
                </a:cubicBezTo>
                <a:cubicBezTo>
                  <a:pt x="188260" y="152339"/>
                  <a:pt x="191207" y="151290"/>
                  <a:pt x="193498" y="151290"/>
                </a:cubicBezTo>
                <a:cubicBezTo>
                  <a:pt x="197372" y="151290"/>
                  <a:pt x="199369" y="154292"/>
                  <a:pt x="196951" y="159639"/>
                </a:cubicBezTo>
                <a:cubicBezTo>
                  <a:pt x="194278" y="165564"/>
                  <a:pt x="196373" y="170887"/>
                  <a:pt x="201852" y="170887"/>
                </a:cubicBezTo>
                <a:cubicBezTo>
                  <a:pt x="204221" y="170887"/>
                  <a:pt x="207223" y="169891"/>
                  <a:pt x="210745" y="167518"/>
                </a:cubicBezTo>
                <a:cubicBezTo>
                  <a:pt x="231892" y="153258"/>
                  <a:pt x="231082" y="89552"/>
                  <a:pt x="247247" y="85481"/>
                </a:cubicBezTo>
                <a:cubicBezTo>
                  <a:pt x="247311" y="85465"/>
                  <a:pt x="247370" y="85457"/>
                  <a:pt x="247423" y="85457"/>
                </a:cubicBezTo>
                <a:cubicBezTo>
                  <a:pt x="250461" y="85457"/>
                  <a:pt x="237054" y="111233"/>
                  <a:pt x="246073" y="111233"/>
                </a:cubicBezTo>
                <a:cubicBezTo>
                  <a:pt x="246152" y="111233"/>
                  <a:pt x="246233" y="111231"/>
                  <a:pt x="246315" y="111227"/>
                </a:cubicBezTo>
                <a:cubicBezTo>
                  <a:pt x="250650" y="111024"/>
                  <a:pt x="260535" y="96419"/>
                  <a:pt x="261568" y="95670"/>
                </a:cubicBezTo>
                <a:cubicBezTo>
                  <a:pt x="262224" y="95185"/>
                  <a:pt x="262658" y="94985"/>
                  <a:pt x="262928" y="94985"/>
                </a:cubicBezTo>
                <a:cubicBezTo>
                  <a:pt x="264188" y="94985"/>
                  <a:pt x="261851" y="99356"/>
                  <a:pt x="261851" y="99356"/>
                </a:cubicBezTo>
                <a:lnTo>
                  <a:pt x="262358" y="99559"/>
                </a:lnTo>
                <a:cubicBezTo>
                  <a:pt x="263776" y="98121"/>
                  <a:pt x="266591" y="92935"/>
                  <a:pt x="263492" y="92368"/>
                </a:cubicBezTo>
                <a:cubicBezTo>
                  <a:pt x="263432" y="92357"/>
                  <a:pt x="263371" y="92351"/>
                  <a:pt x="263307" y="92351"/>
                </a:cubicBezTo>
                <a:cubicBezTo>
                  <a:pt x="260292" y="92351"/>
                  <a:pt x="252993" y="104797"/>
                  <a:pt x="249660" y="104797"/>
                </a:cubicBezTo>
                <a:cubicBezTo>
                  <a:pt x="249414" y="104797"/>
                  <a:pt x="249189" y="104729"/>
                  <a:pt x="248989" y="104583"/>
                </a:cubicBezTo>
                <a:cubicBezTo>
                  <a:pt x="246031" y="102435"/>
                  <a:pt x="261527" y="77682"/>
                  <a:pt x="254903" y="74381"/>
                </a:cubicBezTo>
                <a:cubicBezTo>
                  <a:pt x="254003" y="73928"/>
                  <a:pt x="253093" y="73732"/>
                  <a:pt x="252177" y="73732"/>
                </a:cubicBezTo>
                <a:cubicBezTo>
                  <a:pt x="248992" y="73732"/>
                  <a:pt x="245743" y="76099"/>
                  <a:pt x="242628" y="78270"/>
                </a:cubicBezTo>
                <a:cubicBezTo>
                  <a:pt x="239732" y="80292"/>
                  <a:pt x="237021" y="82180"/>
                  <a:pt x="235485" y="82180"/>
                </a:cubicBezTo>
                <a:cubicBezTo>
                  <a:pt x="234635" y="82180"/>
                  <a:pt x="234145" y="81603"/>
                  <a:pt x="234181" y="80154"/>
                </a:cubicBezTo>
                <a:cubicBezTo>
                  <a:pt x="234222" y="78148"/>
                  <a:pt x="246862" y="65205"/>
                  <a:pt x="236004" y="57446"/>
                </a:cubicBezTo>
                <a:cubicBezTo>
                  <a:pt x="234646" y="56472"/>
                  <a:pt x="233033" y="56049"/>
                  <a:pt x="231228" y="56049"/>
                </a:cubicBezTo>
                <a:cubicBezTo>
                  <a:pt x="225037" y="56049"/>
                  <a:pt x="216591" y="61032"/>
                  <a:pt x="208436" y="65893"/>
                </a:cubicBezTo>
                <a:cubicBezTo>
                  <a:pt x="202268" y="69567"/>
                  <a:pt x="195843" y="73972"/>
                  <a:pt x="189449" y="73972"/>
                </a:cubicBezTo>
                <a:cubicBezTo>
                  <a:pt x="187065" y="73972"/>
                  <a:pt x="184686" y="73360"/>
                  <a:pt x="182326" y="71869"/>
                </a:cubicBezTo>
                <a:cubicBezTo>
                  <a:pt x="169443" y="63726"/>
                  <a:pt x="172663" y="1539"/>
                  <a:pt x="1352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5100" y="1019450"/>
            <a:ext cx="4080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15100" y="3407250"/>
            <a:ext cx="35037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8086025" y="190750"/>
            <a:ext cx="818596" cy="575752"/>
            <a:chOff x="6630504" y="1305386"/>
            <a:chExt cx="454246" cy="319489"/>
          </a:xfrm>
        </p:grpSpPr>
        <p:sp>
          <p:nvSpPr>
            <p:cNvPr id="17" name="Google Shape;17;p2"/>
            <p:cNvSpPr/>
            <p:nvPr/>
          </p:nvSpPr>
          <p:spPr>
            <a:xfrm>
              <a:off x="6631925" y="1306375"/>
              <a:ext cx="434550" cy="287825"/>
            </a:xfrm>
            <a:custGeom>
              <a:avLst/>
              <a:gdLst/>
              <a:ahLst/>
              <a:cxnLst/>
              <a:rect l="l" t="t" r="r" b="b"/>
              <a:pathLst>
                <a:path w="17382" h="11513" fill="none" extrusionOk="0">
                  <a:moveTo>
                    <a:pt x="317" y="1"/>
                  </a:moveTo>
                  <a:lnTo>
                    <a:pt x="17064" y="1"/>
                  </a:lnTo>
                  <a:cubicBezTo>
                    <a:pt x="17235" y="1"/>
                    <a:pt x="17381" y="139"/>
                    <a:pt x="17381" y="318"/>
                  </a:cubicBezTo>
                  <a:lnTo>
                    <a:pt x="17381" y="11187"/>
                  </a:lnTo>
                  <a:cubicBezTo>
                    <a:pt x="17381" y="11366"/>
                    <a:pt x="17235" y="11512"/>
                    <a:pt x="17064" y="11512"/>
                  </a:cubicBezTo>
                  <a:lnTo>
                    <a:pt x="317" y="11512"/>
                  </a:lnTo>
                  <a:cubicBezTo>
                    <a:pt x="139" y="11512"/>
                    <a:pt x="0" y="11366"/>
                    <a:pt x="0" y="11187"/>
                  </a:cubicBezTo>
                  <a:lnTo>
                    <a:pt x="0" y="318"/>
                  </a:lnTo>
                  <a:cubicBezTo>
                    <a:pt x="0" y="139"/>
                    <a:pt x="139" y="1"/>
                    <a:pt x="31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00400" y="1380375"/>
              <a:ext cx="138625" cy="112000"/>
            </a:xfrm>
            <a:custGeom>
              <a:avLst/>
              <a:gdLst/>
              <a:ahLst/>
              <a:cxnLst/>
              <a:rect l="l" t="t" r="r" b="b"/>
              <a:pathLst>
                <a:path w="5545" h="4480" extrusionOk="0">
                  <a:moveTo>
                    <a:pt x="195" y="0"/>
                  </a:moveTo>
                  <a:cubicBezTo>
                    <a:pt x="82" y="0"/>
                    <a:pt x="0" y="89"/>
                    <a:pt x="0" y="195"/>
                  </a:cubicBezTo>
                  <a:lnTo>
                    <a:pt x="0" y="4284"/>
                  </a:lnTo>
                  <a:cubicBezTo>
                    <a:pt x="0" y="4390"/>
                    <a:pt x="82" y="4479"/>
                    <a:pt x="195" y="4479"/>
                  </a:cubicBezTo>
                  <a:lnTo>
                    <a:pt x="5350" y="4479"/>
                  </a:lnTo>
                  <a:cubicBezTo>
                    <a:pt x="5455" y="4479"/>
                    <a:pt x="5545" y="4390"/>
                    <a:pt x="5545" y="4284"/>
                  </a:cubicBezTo>
                  <a:lnTo>
                    <a:pt x="5545" y="195"/>
                  </a:lnTo>
                  <a:cubicBezTo>
                    <a:pt x="5545" y="89"/>
                    <a:pt x="5455" y="0"/>
                    <a:pt x="5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30504" y="1305386"/>
              <a:ext cx="434750" cy="29896"/>
            </a:xfrm>
            <a:custGeom>
              <a:avLst/>
              <a:gdLst/>
              <a:ahLst/>
              <a:cxnLst/>
              <a:rect l="l" t="t" r="r" b="b"/>
              <a:pathLst>
                <a:path w="17390" h="1188" extrusionOk="0">
                  <a:moveTo>
                    <a:pt x="935" y="0"/>
                  </a:moveTo>
                  <a:cubicBezTo>
                    <a:pt x="423" y="0"/>
                    <a:pt x="0" y="415"/>
                    <a:pt x="0" y="935"/>
                  </a:cubicBezTo>
                  <a:lnTo>
                    <a:pt x="0" y="1098"/>
                  </a:lnTo>
                  <a:lnTo>
                    <a:pt x="17389" y="1187"/>
                  </a:lnTo>
                  <a:lnTo>
                    <a:pt x="17389" y="1187"/>
                  </a:lnTo>
                  <a:lnTo>
                    <a:pt x="17381" y="935"/>
                  </a:lnTo>
                  <a:cubicBezTo>
                    <a:pt x="17381" y="415"/>
                    <a:pt x="16967" y="0"/>
                    <a:pt x="16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24375" y="1556375"/>
              <a:ext cx="60375" cy="68500"/>
            </a:xfrm>
            <a:custGeom>
              <a:avLst/>
              <a:gdLst/>
              <a:ahLst/>
              <a:cxnLst/>
              <a:rect l="l" t="t" r="r" b="b"/>
              <a:pathLst>
                <a:path w="2415" h="2740" extrusionOk="0">
                  <a:moveTo>
                    <a:pt x="407" y="0"/>
                  </a:moveTo>
                  <a:lnTo>
                    <a:pt x="0" y="2740"/>
                  </a:lnTo>
                  <a:lnTo>
                    <a:pt x="1008" y="1829"/>
                  </a:lnTo>
                  <a:lnTo>
                    <a:pt x="2415" y="1935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14425" y="1393175"/>
              <a:ext cx="55725" cy="25"/>
            </a:xfrm>
            <a:custGeom>
              <a:avLst/>
              <a:gdLst/>
              <a:ahLst/>
              <a:cxnLst/>
              <a:rect l="l" t="t" r="r" b="b"/>
              <a:pathLst>
                <a:path w="2229" h="1" fill="none" extrusionOk="0">
                  <a:moveTo>
                    <a:pt x="1" y="0"/>
                  </a:moveTo>
                  <a:lnTo>
                    <a:pt x="2228" y="0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64025" y="1393175"/>
              <a:ext cx="139250" cy="25"/>
            </a:xfrm>
            <a:custGeom>
              <a:avLst/>
              <a:gdLst/>
              <a:ahLst/>
              <a:cxnLst/>
              <a:rect l="l" t="t" r="r" b="b"/>
              <a:pathLst>
                <a:path w="5570" h="1" fill="none" extrusionOk="0">
                  <a:moveTo>
                    <a:pt x="1" y="0"/>
                  </a:moveTo>
                  <a:lnTo>
                    <a:pt x="5569" y="0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58750" y="1416550"/>
              <a:ext cx="111400" cy="25"/>
            </a:xfrm>
            <a:custGeom>
              <a:avLst/>
              <a:gdLst/>
              <a:ahLst/>
              <a:cxnLst/>
              <a:rect l="l" t="t" r="r" b="b"/>
              <a:pathLst>
                <a:path w="4456" h="1" fill="none" extrusionOk="0">
                  <a:moveTo>
                    <a:pt x="0" y="0"/>
                  </a:moveTo>
                  <a:lnTo>
                    <a:pt x="4455" y="0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64025" y="1416550"/>
              <a:ext cx="82750" cy="25"/>
            </a:xfrm>
            <a:custGeom>
              <a:avLst/>
              <a:gdLst/>
              <a:ahLst/>
              <a:cxnLst/>
              <a:rect l="l" t="t" r="r" b="b"/>
              <a:pathLst>
                <a:path w="3310" h="1" fill="none" extrusionOk="0">
                  <a:moveTo>
                    <a:pt x="1" y="0"/>
                  </a:moveTo>
                  <a:lnTo>
                    <a:pt x="3309" y="0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45725" y="1439700"/>
              <a:ext cx="24425" cy="25"/>
            </a:xfrm>
            <a:custGeom>
              <a:avLst/>
              <a:gdLst/>
              <a:ahLst/>
              <a:cxnLst/>
              <a:rect l="l" t="t" r="r" b="b"/>
              <a:pathLst>
                <a:path w="977" h="1" fill="none" extrusionOk="0">
                  <a:moveTo>
                    <a:pt x="1" y="1"/>
                  </a:moveTo>
                  <a:lnTo>
                    <a:pt x="976" y="1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64025" y="1439700"/>
              <a:ext cx="170750" cy="25"/>
            </a:xfrm>
            <a:custGeom>
              <a:avLst/>
              <a:gdLst/>
              <a:ahLst/>
              <a:cxnLst/>
              <a:rect l="l" t="t" r="r" b="b"/>
              <a:pathLst>
                <a:path w="6830" h="1" fill="none" extrusionOk="0">
                  <a:moveTo>
                    <a:pt x="1" y="1"/>
                  </a:moveTo>
                  <a:lnTo>
                    <a:pt x="6830" y="1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60375" y="1461650"/>
              <a:ext cx="109775" cy="25"/>
            </a:xfrm>
            <a:custGeom>
              <a:avLst/>
              <a:gdLst/>
              <a:ahLst/>
              <a:cxnLst/>
              <a:rect l="l" t="t" r="r" b="b"/>
              <a:pathLst>
                <a:path w="4391" h="1" fill="none" extrusionOk="0">
                  <a:moveTo>
                    <a:pt x="0" y="1"/>
                  </a:moveTo>
                  <a:lnTo>
                    <a:pt x="4390" y="1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64025" y="1461650"/>
              <a:ext cx="85800" cy="25"/>
            </a:xfrm>
            <a:custGeom>
              <a:avLst/>
              <a:gdLst/>
              <a:ahLst/>
              <a:cxnLst/>
              <a:rect l="l" t="t" r="r" b="b"/>
              <a:pathLst>
                <a:path w="3432" h="1" fill="none" extrusionOk="0">
                  <a:moveTo>
                    <a:pt x="1" y="1"/>
                  </a:moveTo>
                  <a:lnTo>
                    <a:pt x="3431" y="1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7550" y="1486250"/>
              <a:ext cx="72600" cy="25"/>
            </a:xfrm>
            <a:custGeom>
              <a:avLst/>
              <a:gdLst/>
              <a:ahLst/>
              <a:cxnLst/>
              <a:rect l="l" t="t" r="r" b="b"/>
              <a:pathLst>
                <a:path w="2904" h="1" fill="none" extrusionOk="0">
                  <a:moveTo>
                    <a:pt x="1" y="0"/>
                  </a:moveTo>
                  <a:lnTo>
                    <a:pt x="2903" y="0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64025" y="1486250"/>
              <a:ext cx="121775" cy="25"/>
            </a:xfrm>
            <a:custGeom>
              <a:avLst/>
              <a:gdLst/>
              <a:ahLst/>
              <a:cxnLst/>
              <a:rect l="l" t="t" r="r" b="b"/>
              <a:pathLst>
                <a:path w="4871" h="1" fill="none" extrusionOk="0">
                  <a:moveTo>
                    <a:pt x="1" y="0"/>
                  </a:moveTo>
                  <a:lnTo>
                    <a:pt x="4870" y="0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664025" y="1515100"/>
              <a:ext cx="139850" cy="29900"/>
            </a:xfrm>
            <a:custGeom>
              <a:avLst/>
              <a:gdLst/>
              <a:ahLst/>
              <a:cxnLst/>
              <a:rect l="l" t="t" r="r" b="b"/>
              <a:pathLst>
                <a:path w="5594" h="1196" extrusionOk="0">
                  <a:moveTo>
                    <a:pt x="204" y="1"/>
                  </a:moveTo>
                  <a:cubicBezTo>
                    <a:pt x="90" y="1"/>
                    <a:pt x="1" y="90"/>
                    <a:pt x="1" y="204"/>
                  </a:cubicBezTo>
                  <a:lnTo>
                    <a:pt x="1" y="984"/>
                  </a:lnTo>
                  <a:cubicBezTo>
                    <a:pt x="1" y="1098"/>
                    <a:pt x="90" y="1196"/>
                    <a:pt x="204" y="1196"/>
                  </a:cubicBezTo>
                  <a:lnTo>
                    <a:pt x="5391" y="1196"/>
                  </a:lnTo>
                  <a:cubicBezTo>
                    <a:pt x="5504" y="1196"/>
                    <a:pt x="5594" y="1098"/>
                    <a:pt x="5594" y="984"/>
                  </a:cubicBezTo>
                  <a:lnTo>
                    <a:pt x="5594" y="204"/>
                  </a:lnTo>
                  <a:cubicBezTo>
                    <a:pt x="5594" y="90"/>
                    <a:pt x="5504" y="1"/>
                    <a:pt x="5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6786278" y="4377109"/>
            <a:ext cx="1169579" cy="1047981"/>
            <a:chOff x="5444425" y="4232975"/>
            <a:chExt cx="783900" cy="702400"/>
          </a:xfrm>
        </p:grpSpPr>
        <p:sp>
          <p:nvSpPr>
            <p:cNvPr id="33" name="Google Shape;33;p2"/>
            <p:cNvSpPr/>
            <p:nvPr/>
          </p:nvSpPr>
          <p:spPr>
            <a:xfrm>
              <a:off x="5444425" y="4232975"/>
              <a:ext cx="783900" cy="702400"/>
            </a:xfrm>
            <a:custGeom>
              <a:avLst/>
              <a:gdLst/>
              <a:ahLst/>
              <a:cxnLst/>
              <a:rect l="l" t="t" r="r" b="b"/>
              <a:pathLst>
                <a:path w="31356" h="28096" extrusionOk="0">
                  <a:moveTo>
                    <a:pt x="17243" y="0"/>
                  </a:moveTo>
                  <a:lnTo>
                    <a:pt x="0" y="9000"/>
                  </a:lnTo>
                  <a:cubicBezTo>
                    <a:pt x="0" y="9000"/>
                    <a:pt x="2788" y="10308"/>
                    <a:pt x="4048" y="13064"/>
                  </a:cubicBezTo>
                  <a:cubicBezTo>
                    <a:pt x="5284" y="15779"/>
                    <a:pt x="4983" y="19934"/>
                    <a:pt x="6430" y="21706"/>
                  </a:cubicBezTo>
                  <a:cubicBezTo>
                    <a:pt x="8235" y="23901"/>
                    <a:pt x="11154" y="24429"/>
                    <a:pt x="12812" y="25250"/>
                  </a:cubicBezTo>
                  <a:cubicBezTo>
                    <a:pt x="13836" y="25762"/>
                    <a:pt x="15170" y="28095"/>
                    <a:pt x="15170" y="28095"/>
                  </a:cubicBezTo>
                  <a:lnTo>
                    <a:pt x="31355" y="18039"/>
                  </a:lnTo>
                  <a:cubicBezTo>
                    <a:pt x="30420" y="11552"/>
                    <a:pt x="25876" y="11918"/>
                    <a:pt x="23762" y="10113"/>
                  </a:cubicBezTo>
                  <a:cubicBezTo>
                    <a:pt x="22706" y="9203"/>
                    <a:pt x="22860" y="5463"/>
                    <a:pt x="21494" y="3163"/>
                  </a:cubicBezTo>
                  <a:cubicBezTo>
                    <a:pt x="20129" y="862"/>
                    <a:pt x="17243" y="0"/>
                    <a:pt x="17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84075" y="4321000"/>
              <a:ext cx="299250" cy="174875"/>
            </a:xfrm>
            <a:custGeom>
              <a:avLst/>
              <a:gdLst/>
              <a:ahLst/>
              <a:cxnLst/>
              <a:rect l="l" t="t" r="r" b="b"/>
              <a:pathLst>
                <a:path w="11970" h="6995" extrusionOk="0">
                  <a:moveTo>
                    <a:pt x="11788" y="0"/>
                  </a:moveTo>
                  <a:cubicBezTo>
                    <a:pt x="11769" y="0"/>
                    <a:pt x="11750" y="5"/>
                    <a:pt x="11730" y="16"/>
                  </a:cubicBezTo>
                  <a:cubicBezTo>
                    <a:pt x="11136" y="292"/>
                    <a:pt x="10567" y="625"/>
                    <a:pt x="9998" y="950"/>
                  </a:cubicBezTo>
                  <a:cubicBezTo>
                    <a:pt x="9161" y="1446"/>
                    <a:pt x="8323" y="1950"/>
                    <a:pt x="7494" y="2463"/>
                  </a:cubicBezTo>
                  <a:cubicBezTo>
                    <a:pt x="6568" y="3023"/>
                    <a:pt x="5641" y="3593"/>
                    <a:pt x="4714" y="4162"/>
                  </a:cubicBezTo>
                  <a:cubicBezTo>
                    <a:pt x="3860" y="4682"/>
                    <a:pt x="3007" y="5194"/>
                    <a:pt x="2137" y="5698"/>
                  </a:cubicBezTo>
                  <a:cubicBezTo>
                    <a:pt x="1527" y="6056"/>
                    <a:pt x="918" y="6413"/>
                    <a:pt x="283" y="6706"/>
                  </a:cubicBezTo>
                  <a:cubicBezTo>
                    <a:pt x="227" y="6730"/>
                    <a:pt x="178" y="6755"/>
                    <a:pt x="121" y="6779"/>
                  </a:cubicBezTo>
                  <a:cubicBezTo>
                    <a:pt x="1" y="6829"/>
                    <a:pt x="77" y="6995"/>
                    <a:pt x="190" y="6995"/>
                  </a:cubicBezTo>
                  <a:cubicBezTo>
                    <a:pt x="207" y="6995"/>
                    <a:pt x="225" y="6991"/>
                    <a:pt x="243" y="6982"/>
                  </a:cubicBezTo>
                  <a:cubicBezTo>
                    <a:pt x="844" y="6706"/>
                    <a:pt x="1422" y="6405"/>
                    <a:pt x="1983" y="6064"/>
                  </a:cubicBezTo>
                  <a:cubicBezTo>
                    <a:pt x="2828" y="5584"/>
                    <a:pt x="3665" y="5080"/>
                    <a:pt x="4495" y="4568"/>
                  </a:cubicBezTo>
                  <a:cubicBezTo>
                    <a:pt x="5421" y="4007"/>
                    <a:pt x="6348" y="3446"/>
                    <a:pt x="7275" y="2877"/>
                  </a:cubicBezTo>
                  <a:cubicBezTo>
                    <a:pt x="8128" y="2349"/>
                    <a:pt x="8982" y="1828"/>
                    <a:pt x="9844" y="1324"/>
                  </a:cubicBezTo>
                  <a:cubicBezTo>
                    <a:pt x="10453" y="967"/>
                    <a:pt x="11063" y="601"/>
                    <a:pt x="11697" y="292"/>
                  </a:cubicBezTo>
                  <a:lnTo>
                    <a:pt x="11852" y="219"/>
                  </a:lnTo>
                  <a:cubicBezTo>
                    <a:pt x="11970" y="163"/>
                    <a:pt x="11898" y="0"/>
                    <a:pt x="1178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13150" y="4386300"/>
              <a:ext cx="299275" cy="174825"/>
            </a:xfrm>
            <a:custGeom>
              <a:avLst/>
              <a:gdLst/>
              <a:ahLst/>
              <a:cxnLst/>
              <a:rect l="l" t="t" r="r" b="b"/>
              <a:pathLst>
                <a:path w="11971" h="6993" extrusionOk="0">
                  <a:moveTo>
                    <a:pt x="11784" y="0"/>
                  </a:moveTo>
                  <a:cubicBezTo>
                    <a:pt x="11766" y="0"/>
                    <a:pt x="11748" y="4"/>
                    <a:pt x="11729" y="13"/>
                  </a:cubicBezTo>
                  <a:cubicBezTo>
                    <a:pt x="11136" y="290"/>
                    <a:pt x="10567" y="623"/>
                    <a:pt x="9998" y="956"/>
                  </a:cubicBezTo>
                  <a:cubicBezTo>
                    <a:pt x="9160" y="1452"/>
                    <a:pt x="8323" y="1956"/>
                    <a:pt x="7494" y="2468"/>
                  </a:cubicBezTo>
                  <a:cubicBezTo>
                    <a:pt x="6567" y="3029"/>
                    <a:pt x="5640" y="3598"/>
                    <a:pt x="4714" y="4159"/>
                  </a:cubicBezTo>
                  <a:cubicBezTo>
                    <a:pt x="3860" y="4679"/>
                    <a:pt x="3006" y="5200"/>
                    <a:pt x="2136" y="5704"/>
                  </a:cubicBezTo>
                  <a:cubicBezTo>
                    <a:pt x="1527" y="6053"/>
                    <a:pt x="917" y="6411"/>
                    <a:pt x="283" y="6704"/>
                  </a:cubicBezTo>
                  <a:cubicBezTo>
                    <a:pt x="226" y="6728"/>
                    <a:pt x="177" y="6752"/>
                    <a:pt x="120" y="6777"/>
                  </a:cubicBezTo>
                  <a:cubicBezTo>
                    <a:pt x="1" y="6833"/>
                    <a:pt x="76" y="6993"/>
                    <a:pt x="188" y="6993"/>
                  </a:cubicBezTo>
                  <a:cubicBezTo>
                    <a:pt x="205" y="6993"/>
                    <a:pt x="224" y="6989"/>
                    <a:pt x="242" y="6980"/>
                  </a:cubicBezTo>
                  <a:cubicBezTo>
                    <a:pt x="844" y="6712"/>
                    <a:pt x="1421" y="6403"/>
                    <a:pt x="1982" y="6070"/>
                  </a:cubicBezTo>
                  <a:cubicBezTo>
                    <a:pt x="2827" y="5582"/>
                    <a:pt x="3665" y="5078"/>
                    <a:pt x="4494" y="4574"/>
                  </a:cubicBezTo>
                  <a:cubicBezTo>
                    <a:pt x="5421" y="4013"/>
                    <a:pt x="6348" y="3444"/>
                    <a:pt x="7274" y="2875"/>
                  </a:cubicBezTo>
                  <a:cubicBezTo>
                    <a:pt x="8128" y="2354"/>
                    <a:pt x="8981" y="1834"/>
                    <a:pt x="9843" y="1322"/>
                  </a:cubicBezTo>
                  <a:cubicBezTo>
                    <a:pt x="10453" y="964"/>
                    <a:pt x="11063" y="607"/>
                    <a:pt x="11697" y="298"/>
                  </a:cubicBezTo>
                  <a:lnTo>
                    <a:pt x="11851" y="216"/>
                  </a:lnTo>
                  <a:cubicBezTo>
                    <a:pt x="11971" y="160"/>
                    <a:pt x="11896" y="0"/>
                    <a:pt x="1178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42200" y="4466300"/>
              <a:ext cx="299250" cy="174900"/>
            </a:xfrm>
            <a:custGeom>
              <a:avLst/>
              <a:gdLst/>
              <a:ahLst/>
              <a:cxnLst/>
              <a:rect l="l" t="t" r="r" b="b"/>
              <a:pathLst>
                <a:path w="11970" h="6996" extrusionOk="0">
                  <a:moveTo>
                    <a:pt x="11788" y="1"/>
                  </a:moveTo>
                  <a:cubicBezTo>
                    <a:pt x="11769" y="1"/>
                    <a:pt x="11750" y="6"/>
                    <a:pt x="11730" y="16"/>
                  </a:cubicBezTo>
                  <a:cubicBezTo>
                    <a:pt x="11136" y="292"/>
                    <a:pt x="10567" y="626"/>
                    <a:pt x="10006" y="959"/>
                  </a:cubicBezTo>
                  <a:cubicBezTo>
                    <a:pt x="9161" y="1447"/>
                    <a:pt x="8324" y="1951"/>
                    <a:pt x="7494" y="2463"/>
                  </a:cubicBezTo>
                  <a:cubicBezTo>
                    <a:pt x="6568" y="3024"/>
                    <a:pt x="5641" y="3593"/>
                    <a:pt x="4714" y="4162"/>
                  </a:cubicBezTo>
                  <a:cubicBezTo>
                    <a:pt x="3860" y="4682"/>
                    <a:pt x="3007" y="5203"/>
                    <a:pt x="2137" y="5699"/>
                  </a:cubicBezTo>
                  <a:cubicBezTo>
                    <a:pt x="1527" y="6056"/>
                    <a:pt x="918" y="6414"/>
                    <a:pt x="283" y="6707"/>
                  </a:cubicBezTo>
                  <a:cubicBezTo>
                    <a:pt x="227" y="6731"/>
                    <a:pt x="178" y="6755"/>
                    <a:pt x="121" y="6780"/>
                  </a:cubicBezTo>
                  <a:cubicBezTo>
                    <a:pt x="1" y="6829"/>
                    <a:pt x="77" y="6995"/>
                    <a:pt x="190" y="6995"/>
                  </a:cubicBezTo>
                  <a:cubicBezTo>
                    <a:pt x="207" y="6995"/>
                    <a:pt x="225" y="6992"/>
                    <a:pt x="243" y="6983"/>
                  </a:cubicBezTo>
                  <a:lnTo>
                    <a:pt x="251" y="6983"/>
                  </a:lnTo>
                  <a:cubicBezTo>
                    <a:pt x="844" y="6707"/>
                    <a:pt x="1422" y="6406"/>
                    <a:pt x="1983" y="6064"/>
                  </a:cubicBezTo>
                  <a:cubicBezTo>
                    <a:pt x="2828" y="5585"/>
                    <a:pt x="3665" y="5081"/>
                    <a:pt x="4495" y="4577"/>
                  </a:cubicBezTo>
                  <a:cubicBezTo>
                    <a:pt x="5429" y="4008"/>
                    <a:pt x="6356" y="3447"/>
                    <a:pt x="7275" y="2878"/>
                  </a:cubicBezTo>
                  <a:cubicBezTo>
                    <a:pt x="8128" y="2349"/>
                    <a:pt x="8982" y="1829"/>
                    <a:pt x="9844" y="1325"/>
                  </a:cubicBezTo>
                  <a:cubicBezTo>
                    <a:pt x="10453" y="967"/>
                    <a:pt x="11063" y="601"/>
                    <a:pt x="11697" y="292"/>
                  </a:cubicBezTo>
                  <a:lnTo>
                    <a:pt x="11852" y="219"/>
                  </a:lnTo>
                  <a:cubicBezTo>
                    <a:pt x="11970" y="164"/>
                    <a:pt x="11898" y="1"/>
                    <a:pt x="1178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74750" y="4551875"/>
              <a:ext cx="299400" cy="174875"/>
            </a:xfrm>
            <a:custGeom>
              <a:avLst/>
              <a:gdLst/>
              <a:ahLst/>
              <a:cxnLst/>
              <a:rect l="l" t="t" r="r" b="b"/>
              <a:pathLst>
                <a:path w="11976" h="6995" extrusionOk="0">
                  <a:moveTo>
                    <a:pt x="11790" y="0"/>
                  </a:moveTo>
                  <a:cubicBezTo>
                    <a:pt x="11770" y="0"/>
                    <a:pt x="11750" y="5"/>
                    <a:pt x="11728" y="16"/>
                  </a:cubicBezTo>
                  <a:cubicBezTo>
                    <a:pt x="11135" y="292"/>
                    <a:pt x="10574" y="625"/>
                    <a:pt x="10005" y="959"/>
                  </a:cubicBezTo>
                  <a:cubicBezTo>
                    <a:pt x="9160" y="1446"/>
                    <a:pt x="8330" y="1950"/>
                    <a:pt x="7493" y="2463"/>
                  </a:cubicBezTo>
                  <a:cubicBezTo>
                    <a:pt x="6566" y="3032"/>
                    <a:pt x="5648" y="3593"/>
                    <a:pt x="4721" y="4162"/>
                  </a:cubicBezTo>
                  <a:cubicBezTo>
                    <a:pt x="3867" y="4682"/>
                    <a:pt x="3006" y="5202"/>
                    <a:pt x="2144" y="5698"/>
                  </a:cubicBezTo>
                  <a:cubicBezTo>
                    <a:pt x="1534" y="6056"/>
                    <a:pt x="924" y="6413"/>
                    <a:pt x="282" y="6706"/>
                  </a:cubicBezTo>
                  <a:lnTo>
                    <a:pt x="128" y="6779"/>
                  </a:lnTo>
                  <a:cubicBezTo>
                    <a:pt x="1" y="6829"/>
                    <a:pt x="76" y="6995"/>
                    <a:pt x="194" y="6995"/>
                  </a:cubicBezTo>
                  <a:cubicBezTo>
                    <a:pt x="212" y="6995"/>
                    <a:pt x="231" y="6991"/>
                    <a:pt x="250" y="6982"/>
                  </a:cubicBezTo>
                  <a:cubicBezTo>
                    <a:pt x="843" y="6706"/>
                    <a:pt x="1428" y="6405"/>
                    <a:pt x="1989" y="6064"/>
                  </a:cubicBezTo>
                  <a:cubicBezTo>
                    <a:pt x="2835" y="5584"/>
                    <a:pt x="3664" y="5080"/>
                    <a:pt x="4501" y="4576"/>
                  </a:cubicBezTo>
                  <a:cubicBezTo>
                    <a:pt x="5428" y="4007"/>
                    <a:pt x="6355" y="3446"/>
                    <a:pt x="7282" y="2877"/>
                  </a:cubicBezTo>
                  <a:cubicBezTo>
                    <a:pt x="8135" y="2357"/>
                    <a:pt x="8989" y="1828"/>
                    <a:pt x="9851" y="1324"/>
                  </a:cubicBezTo>
                  <a:cubicBezTo>
                    <a:pt x="10460" y="967"/>
                    <a:pt x="11070" y="601"/>
                    <a:pt x="11696" y="292"/>
                  </a:cubicBezTo>
                  <a:lnTo>
                    <a:pt x="11850" y="219"/>
                  </a:lnTo>
                  <a:cubicBezTo>
                    <a:pt x="11976" y="163"/>
                    <a:pt x="11904" y="0"/>
                    <a:pt x="117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56200" y="4588525"/>
              <a:ext cx="299475" cy="174950"/>
            </a:xfrm>
            <a:custGeom>
              <a:avLst/>
              <a:gdLst/>
              <a:ahLst/>
              <a:cxnLst/>
              <a:rect l="l" t="t" r="r" b="b"/>
              <a:pathLst>
                <a:path w="11979" h="6998" extrusionOk="0">
                  <a:moveTo>
                    <a:pt x="11788" y="0"/>
                  </a:moveTo>
                  <a:cubicBezTo>
                    <a:pt x="11769" y="0"/>
                    <a:pt x="11750" y="4"/>
                    <a:pt x="11730" y="13"/>
                  </a:cubicBezTo>
                  <a:cubicBezTo>
                    <a:pt x="11137" y="289"/>
                    <a:pt x="10568" y="623"/>
                    <a:pt x="10007" y="956"/>
                  </a:cubicBezTo>
                  <a:cubicBezTo>
                    <a:pt x="9161" y="1444"/>
                    <a:pt x="8332" y="1956"/>
                    <a:pt x="7495" y="2460"/>
                  </a:cubicBezTo>
                  <a:cubicBezTo>
                    <a:pt x="6568" y="3029"/>
                    <a:pt x="5641" y="3598"/>
                    <a:pt x="4723" y="4159"/>
                  </a:cubicBezTo>
                  <a:cubicBezTo>
                    <a:pt x="3869" y="4679"/>
                    <a:pt x="3007" y="5199"/>
                    <a:pt x="2146" y="5703"/>
                  </a:cubicBezTo>
                  <a:cubicBezTo>
                    <a:pt x="1536" y="6053"/>
                    <a:pt x="926" y="6411"/>
                    <a:pt x="284" y="6703"/>
                  </a:cubicBezTo>
                  <a:lnTo>
                    <a:pt x="130" y="6777"/>
                  </a:lnTo>
                  <a:cubicBezTo>
                    <a:pt x="0" y="6827"/>
                    <a:pt x="80" y="6998"/>
                    <a:pt x="202" y="6998"/>
                  </a:cubicBezTo>
                  <a:cubicBezTo>
                    <a:pt x="218" y="6998"/>
                    <a:pt x="234" y="6995"/>
                    <a:pt x="252" y="6988"/>
                  </a:cubicBezTo>
                  <a:lnTo>
                    <a:pt x="252" y="6980"/>
                  </a:lnTo>
                  <a:cubicBezTo>
                    <a:pt x="845" y="6711"/>
                    <a:pt x="1422" y="6403"/>
                    <a:pt x="1983" y="6069"/>
                  </a:cubicBezTo>
                  <a:cubicBezTo>
                    <a:pt x="2837" y="5582"/>
                    <a:pt x="3666" y="5077"/>
                    <a:pt x="4503" y="4573"/>
                  </a:cubicBezTo>
                  <a:cubicBezTo>
                    <a:pt x="5430" y="4013"/>
                    <a:pt x="6357" y="3443"/>
                    <a:pt x="7275" y="2874"/>
                  </a:cubicBezTo>
                  <a:cubicBezTo>
                    <a:pt x="8129" y="2354"/>
                    <a:pt x="8991" y="1834"/>
                    <a:pt x="9852" y="1322"/>
                  </a:cubicBezTo>
                  <a:cubicBezTo>
                    <a:pt x="10462" y="964"/>
                    <a:pt x="11072" y="606"/>
                    <a:pt x="11698" y="289"/>
                  </a:cubicBezTo>
                  <a:lnTo>
                    <a:pt x="11852" y="216"/>
                  </a:lnTo>
                  <a:cubicBezTo>
                    <a:pt x="11979" y="160"/>
                    <a:pt x="11905" y="0"/>
                    <a:pt x="1178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37725" y="4637425"/>
              <a:ext cx="299250" cy="174900"/>
            </a:xfrm>
            <a:custGeom>
              <a:avLst/>
              <a:gdLst/>
              <a:ahLst/>
              <a:cxnLst/>
              <a:rect l="l" t="t" r="r" b="b"/>
              <a:pathLst>
                <a:path w="11970" h="6996" extrusionOk="0">
                  <a:moveTo>
                    <a:pt x="11787" y="1"/>
                  </a:moveTo>
                  <a:cubicBezTo>
                    <a:pt x="11769" y="1"/>
                    <a:pt x="11749" y="5"/>
                    <a:pt x="11729" y="16"/>
                  </a:cubicBezTo>
                  <a:cubicBezTo>
                    <a:pt x="11136" y="284"/>
                    <a:pt x="10567" y="626"/>
                    <a:pt x="10006" y="951"/>
                  </a:cubicBezTo>
                  <a:cubicBezTo>
                    <a:pt x="9160" y="1447"/>
                    <a:pt x="8323" y="1951"/>
                    <a:pt x="7494" y="2463"/>
                  </a:cubicBezTo>
                  <a:cubicBezTo>
                    <a:pt x="6567" y="3032"/>
                    <a:pt x="5640" y="3593"/>
                    <a:pt x="4722" y="4162"/>
                  </a:cubicBezTo>
                  <a:cubicBezTo>
                    <a:pt x="3860" y="4682"/>
                    <a:pt x="3006" y="5194"/>
                    <a:pt x="2137" y="5698"/>
                  </a:cubicBezTo>
                  <a:cubicBezTo>
                    <a:pt x="1527" y="6056"/>
                    <a:pt x="917" y="6414"/>
                    <a:pt x="283" y="6707"/>
                  </a:cubicBezTo>
                  <a:lnTo>
                    <a:pt x="120" y="6780"/>
                  </a:lnTo>
                  <a:cubicBezTo>
                    <a:pt x="0" y="6829"/>
                    <a:pt x="77" y="6995"/>
                    <a:pt x="189" y="6995"/>
                  </a:cubicBezTo>
                  <a:cubicBezTo>
                    <a:pt x="206" y="6995"/>
                    <a:pt x="224" y="6991"/>
                    <a:pt x="242" y="6983"/>
                  </a:cubicBezTo>
                  <a:lnTo>
                    <a:pt x="250" y="6983"/>
                  </a:lnTo>
                  <a:cubicBezTo>
                    <a:pt x="844" y="6707"/>
                    <a:pt x="1421" y="6406"/>
                    <a:pt x="1982" y="6064"/>
                  </a:cubicBezTo>
                  <a:cubicBezTo>
                    <a:pt x="2828" y="5585"/>
                    <a:pt x="3665" y="5081"/>
                    <a:pt x="4502" y="4569"/>
                  </a:cubicBezTo>
                  <a:cubicBezTo>
                    <a:pt x="5429" y="4008"/>
                    <a:pt x="6348" y="3447"/>
                    <a:pt x="7274" y="2878"/>
                  </a:cubicBezTo>
                  <a:cubicBezTo>
                    <a:pt x="8128" y="2349"/>
                    <a:pt x="8982" y="1829"/>
                    <a:pt x="9843" y="1325"/>
                  </a:cubicBezTo>
                  <a:cubicBezTo>
                    <a:pt x="10453" y="967"/>
                    <a:pt x="11063" y="601"/>
                    <a:pt x="11697" y="292"/>
                  </a:cubicBezTo>
                  <a:lnTo>
                    <a:pt x="11851" y="219"/>
                  </a:lnTo>
                  <a:cubicBezTo>
                    <a:pt x="11969" y="164"/>
                    <a:pt x="11897" y="1"/>
                    <a:pt x="1178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88093" y="4061295"/>
            <a:ext cx="457493" cy="299654"/>
            <a:chOff x="388100" y="4113275"/>
            <a:chExt cx="378250" cy="247750"/>
          </a:xfrm>
        </p:grpSpPr>
        <p:sp>
          <p:nvSpPr>
            <p:cNvPr id="41" name="Google Shape;41;p2"/>
            <p:cNvSpPr/>
            <p:nvPr/>
          </p:nvSpPr>
          <p:spPr>
            <a:xfrm>
              <a:off x="388100" y="4113275"/>
              <a:ext cx="378250" cy="247750"/>
            </a:xfrm>
            <a:custGeom>
              <a:avLst/>
              <a:gdLst/>
              <a:ahLst/>
              <a:cxnLst/>
              <a:rect l="l" t="t" r="r" b="b"/>
              <a:pathLst>
                <a:path w="15130" h="9910" fill="none" extrusionOk="0">
                  <a:moveTo>
                    <a:pt x="537" y="0"/>
                  </a:moveTo>
                  <a:lnTo>
                    <a:pt x="14593" y="0"/>
                  </a:lnTo>
                  <a:cubicBezTo>
                    <a:pt x="14894" y="0"/>
                    <a:pt x="15129" y="244"/>
                    <a:pt x="15129" y="545"/>
                  </a:cubicBezTo>
                  <a:lnTo>
                    <a:pt x="15129" y="9373"/>
                  </a:lnTo>
                  <a:cubicBezTo>
                    <a:pt x="15129" y="9674"/>
                    <a:pt x="14894" y="9910"/>
                    <a:pt x="14593" y="9910"/>
                  </a:cubicBezTo>
                  <a:lnTo>
                    <a:pt x="537" y="9910"/>
                  </a:lnTo>
                  <a:cubicBezTo>
                    <a:pt x="236" y="9910"/>
                    <a:pt x="1" y="9674"/>
                    <a:pt x="1" y="9373"/>
                  </a:cubicBezTo>
                  <a:lnTo>
                    <a:pt x="1" y="545"/>
                  </a:lnTo>
                  <a:cubicBezTo>
                    <a:pt x="1" y="244"/>
                    <a:pt x="236" y="0"/>
                    <a:pt x="53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9725" y="4198425"/>
              <a:ext cx="187825" cy="119125"/>
            </a:xfrm>
            <a:custGeom>
              <a:avLst/>
              <a:gdLst/>
              <a:ahLst/>
              <a:cxnLst/>
              <a:rect l="l" t="t" r="r" b="b"/>
              <a:pathLst>
                <a:path w="7513" h="4765" fill="none" extrusionOk="0">
                  <a:moveTo>
                    <a:pt x="220" y="4699"/>
                  </a:moveTo>
                  <a:cubicBezTo>
                    <a:pt x="82" y="4699"/>
                    <a:pt x="0" y="4545"/>
                    <a:pt x="82" y="4431"/>
                  </a:cubicBezTo>
                  <a:cubicBezTo>
                    <a:pt x="732" y="3439"/>
                    <a:pt x="3025" y="0"/>
                    <a:pt x="3390" y="0"/>
                  </a:cubicBezTo>
                  <a:cubicBezTo>
                    <a:pt x="3813" y="0"/>
                    <a:pt x="7512" y="4764"/>
                    <a:pt x="7512" y="476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9600" y="4196375"/>
              <a:ext cx="143700" cy="121175"/>
            </a:xfrm>
            <a:custGeom>
              <a:avLst/>
              <a:gdLst/>
              <a:ahLst/>
              <a:cxnLst/>
              <a:rect l="l" t="t" r="r" b="b"/>
              <a:pathLst>
                <a:path w="5748" h="4847" fill="none" extrusionOk="0">
                  <a:moveTo>
                    <a:pt x="0" y="1854"/>
                  </a:moveTo>
                  <a:lnTo>
                    <a:pt x="2374" y="4846"/>
                  </a:lnTo>
                  <a:lnTo>
                    <a:pt x="5561" y="4781"/>
                  </a:lnTo>
                  <a:cubicBezTo>
                    <a:pt x="5650" y="4781"/>
                    <a:pt x="5723" y="4708"/>
                    <a:pt x="5731" y="4610"/>
                  </a:cubicBezTo>
                  <a:lnTo>
                    <a:pt x="5748" y="3017"/>
                  </a:lnTo>
                  <a:cubicBezTo>
                    <a:pt x="5748" y="2960"/>
                    <a:pt x="5723" y="2911"/>
                    <a:pt x="5683" y="2879"/>
                  </a:cubicBezTo>
                  <a:cubicBezTo>
                    <a:pt x="5276" y="2554"/>
                    <a:pt x="3032" y="741"/>
                    <a:pt x="2130" y="99"/>
                  </a:cubicBezTo>
                  <a:cubicBezTo>
                    <a:pt x="2000" y="1"/>
                    <a:pt x="1813" y="17"/>
                    <a:pt x="1699" y="139"/>
                  </a:cubicBezTo>
                  <a:cubicBezTo>
                    <a:pt x="1195" y="651"/>
                    <a:pt x="0" y="1854"/>
                    <a:pt x="0" y="185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6600" y="4154325"/>
              <a:ext cx="40050" cy="40050"/>
            </a:xfrm>
            <a:custGeom>
              <a:avLst/>
              <a:gdLst/>
              <a:ahLst/>
              <a:cxnLst/>
              <a:rect l="l" t="t" r="r" b="b"/>
              <a:pathLst>
                <a:path w="1602" h="1602" fill="none" extrusionOk="0">
                  <a:moveTo>
                    <a:pt x="1602" y="805"/>
                  </a:moveTo>
                  <a:cubicBezTo>
                    <a:pt x="1602" y="1244"/>
                    <a:pt x="1244" y="1602"/>
                    <a:pt x="805" y="1602"/>
                  </a:cubicBezTo>
                  <a:cubicBezTo>
                    <a:pt x="358" y="1602"/>
                    <a:pt x="0" y="1244"/>
                    <a:pt x="0" y="805"/>
                  </a:cubicBezTo>
                  <a:cubicBezTo>
                    <a:pt x="0" y="358"/>
                    <a:pt x="358" y="0"/>
                    <a:pt x="805" y="0"/>
                  </a:cubicBezTo>
                  <a:cubicBezTo>
                    <a:pt x="1244" y="0"/>
                    <a:pt x="1602" y="358"/>
                    <a:pt x="1602" y="80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3240121" y="4714804"/>
            <a:ext cx="457463" cy="299734"/>
            <a:chOff x="2226775" y="4359175"/>
            <a:chExt cx="341875" cy="224000"/>
          </a:xfrm>
        </p:grpSpPr>
        <p:sp>
          <p:nvSpPr>
            <p:cNvPr id="46" name="Google Shape;46;p2"/>
            <p:cNvSpPr/>
            <p:nvPr/>
          </p:nvSpPr>
          <p:spPr>
            <a:xfrm>
              <a:off x="2226775" y="4359175"/>
              <a:ext cx="341875" cy="224000"/>
            </a:xfrm>
            <a:custGeom>
              <a:avLst/>
              <a:gdLst/>
              <a:ahLst/>
              <a:cxnLst/>
              <a:rect l="l" t="t" r="r" b="b"/>
              <a:pathLst>
                <a:path w="13675" h="8960" fill="none" extrusionOk="0">
                  <a:moveTo>
                    <a:pt x="488" y="1"/>
                  </a:moveTo>
                  <a:lnTo>
                    <a:pt x="13187" y="1"/>
                  </a:lnTo>
                  <a:cubicBezTo>
                    <a:pt x="13455" y="1"/>
                    <a:pt x="13674" y="220"/>
                    <a:pt x="13674" y="488"/>
                  </a:cubicBezTo>
                  <a:lnTo>
                    <a:pt x="13674" y="8471"/>
                  </a:lnTo>
                  <a:cubicBezTo>
                    <a:pt x="13674" y="8740"/>
                    <a:pt x="13455" y="8959"/>
                    <a:pt x="13187" y="8959"/>
                  </a:cubicBezTo>
                  <a:lnTo>
                    <a:pt x="488" y="8959"/>
                  </a:lnTo>
                  <a:cubicBezTo>
                    <a:pt x="220" y="8959"/>
                    <a:pt x="1" y="8740"/>
                    <a:pt x="1" y="8471"/>
                  </a:cubicBezTo>
                  <a:lnTo>
                    <a:pt x="1" y="488"/>
                  </a:lnTo>
                  <a:cubicBezTo>
                    <a:pt x="1" y="220"/>
                    <a:pt x="220" y="1"/>
                    <a:pt x="48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271275" y="4436200"/>
              <a:ext cx="171975" cy="107550"/>
            </a:xfrm>
            <a:custGeom>
              <a:avLst/>
              <a:gdLst/>
              <a:ahLst/>
              <a:cxnLst/>
              <a:rect l="l" t="t" r="r" b="b"/>
              <a:pathLst>
                <a:path w="6879" h="4302" extrusionOk="0">
                  <a:moveTo>
                    <a:pt x="3155" y="1"/>
                  </a:moveTo>
                  <a:cubicBezTo>
                    <a:pt x="2765" y="1"/>
                    <a:pt x="1" y="4244"/>
                    <a:pt x="1" y="4244"/>
                  </a:cubicBezTo>
                  <a:lnTo>
                    <a:pt x="6878" y="4301"/>
                  </a:lnTo>
                  <a:cubicBezTo>
                    <a:pt x="6878" y="4301"/>
                    <a:pt x="3545" y="1"/>
                    <a:pt x="3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402375" y="4432950"/>
              <a:ext cx="118300" cy="106125"/>
            </a:xfrm>
            <a:custGeom>
              <a:avLst/>
              <a:gdLst/>
              <a:ahLst/>
              <a:cxnLst/>
              <a:rect l="l" t="t" r="r" b="b"/>
              <a:pathLst>
                <a:path w="4732" h="4245" extrusionOk="0">
                  <a:moveTo>
                    <a:pt x="0" y="1545"/>
                  </a:moveTo>
                  <a:cubicBezTo>
                    <a:pt x="0" y="1550"/>
                    <a:pt x="2" y="1552"/>
                    <a:pt x="6" y="1552"/>
                  </a:cubicBezTo>
                  <a:lnTo>
                    <a:pt x="6" y="1552"/>
                  </a:lnTo>
                  <a:lnTo>
                    <a:pt x="0" y="1545"/>
                  </a:lnTo>
                  <a:close/>
                  <a:moveTo>
                    <a:pt x="1651" y="1"/>
                  </a:moveTo>
                  <a:cubicBezTo>
                    <a:pt x="1463" y="204"/>
                    <a:pt x="115" y="1552"/>
                    <a:pt x="7" y="1552"/>
                  </a:cubicBezTo>
                  <a:cubicBezTo>
                    <a:pt x="7" y="1552"/>
                    <a:pt x="7" y="1552"/>
                    <a:pt x="6" y="1552"/>
                  </a:cubicBezTo>
                  <a:lnTo>
                    <a:pt x="6" y="1552"/>
                  </a:lnTo>
                  <a:lnTo>
                    <a:pt x="2147" y="4244"/>
                  </a:lnTo>
                  <a:lnTo>
                    <a:pt x="4732" y="4244"/>
                  </a:lnTo>
                  <a:lnTo>
                    <a:pt x="4732" y="2708"/>
                  </a:lnTo>
                  <a:cubicBezTo>
                    <a:pt x="4732" y="2708"/>
                    <a:pt x="2309" y="423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8775" y="439637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2"/>
                    <a:pt x="325" y="1447"/>
                    <a:pt x="724" y="1447"/>
                  </a:cubicBezTo>
                  <a:cubicBezTo>
                    <a:pt x="1122" y="1447"/>
                    <a:pt x="1447" y="1122"/>
                    <a:pt x="1447" y="724"/>
                  </a:cubicBezTo>
                  <a:cubicBezTo>
                    <a:pt x="1447" y="325"/>
                    <a:pt x="1122" y="0"/>
                    <a:pt x="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242763" y="3618988"/>
            <a:ext cx="107627" cy="118254"/>
            <a:chOff x="6801825" y="2834925"/>
            <a:chExt cx="65875" cy="72375"/>
          </a:xfrm>
        </p:grpSpPr>
        <p:sp>
          <p:nvSpPr>
            <p:cNvPr id="51" name="Google Shape;51;p2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797475" y="1234225"/>
            <a:ext cx="548750" cy="210150"/>
            <a:chOff x="6821550" y="2291475"/>
            <a:chExt cx="548750" cy="210150"/>
          </a:xfrm>
        </p:grpSpPr>
        <p:sp>
          <p:nvSpPr>
            <p:cNvPr id="54" name="Google Shape;54;p2"/>
            <p:cNvSpPr/>
            <p:nvPr/>
          </p:nvSpPr>
          <p:spPr>
            <a:xfrm>
              <a:off x="6821550" y="2291475"/>
              <a:ext cx="548750" cy="210150"/>
            </a:xfrm>
            <a:custGeom>
              <a:avLst/>
              <a:gdLst/>
              <a:ahLst/>
              <a:cxnLst/>
              <a:rect l="l" t="t" r="r" b="b"/>
              <a:pathLst>
                <a:path w="21950" h="8406" fill="none" extrusionOk="0">
                  <a:moveTo>
                    <a:pt x="20771" y="6764"/>
                  </a:moveTo>
                  <a:lnTo>
                    <a:pt x="3910" y="6764"/>
                  </a:lnTo>
                  <a:lnTo>
                    <a:pt x="1350" y="8406"/>
                  </a:lnTo>
                  <a:lnTo>
                    <a:pt x="1179" y="6764"/>
                  </a:lnTo>
                  <a:cubicBezTo>
                    <a:pt x="529" y="6764"/>
                    <a:pt x="0" y="6235"/>
                    <a:pt x="0" y="5585"/>
                  </a:cubicBezTo>
                  <a:lnTo>
                    <a:pt x="0" y="1187"/>
                  </a:lnTo>
                  <a:cubicBezTo>
                    <a:pt x="0" y="537"/>
                    <a:pt x="529" y="0"/>
                    <a:pt x="1179" y="0"/>
                  </a:cubicBezTo>
                  <a:lnTo>
                    <a:pt x="20771" y="0"/>
                  </a:lnTo>
                  <a:cubicBezTo>
                    <a:pt x="21421" y="0"/>
                    <a:pt x="21950" y="537"/>
                    <a:pt x="21950" y="1187"/>
                  </a:cubicBezTo>
                  <a:lnTo>
                    <a:pt x="21950" y="5577"/>
                  </a:lnTo>
                  <a:cubicBezTo>
                    <a:pt x="21950" y="6235"/>
                    <a:pt x="21421" y="6764"/>
                    <a:pt x="20771" y="6764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94300" y="2355275"/>
              <a:ext cx="410775" cy="25"/>
            </a:xfrm>
            <a:custGeom>
              <a:avLst/>
              <a:gdLst/>
              <a:ahLst/>
              <a:cxnLst/>
              <a:rect l="l" t="t" r="r" b="b"/>
              <a:pathLst>
                <a:path w="16431" h="1" fill="none" extrusionOk="0">
                  <a:moveTo>
                    <a:pt x="0" y="1"/>
                  </a:moveTo>
                  <a:lnTo>
                    <a:pt x="16430" y="1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894300" y="2400600"/>
              <a:ext cx="410775" cy="25"/>
            </a:xfrm>
            <a:custGeom>
              <a:avLst/>
              <a:gdLst/>
              <a:ahLst/>
              <a:cxnLst/>
              <a:rect l="l" t="t" r="r" b="b"/>
              <a:pathLst>
                <a:path w="16431" h="1" fill="none" extrusionOk="0">
                  <a:moveTo>
                    <a:pt x="0" y="1"/>
                  </a:moveTo>
                  <a:lnTo>
                    <a:pt x="16430" y="1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>
            <a:off x="-26625" y="24575"/>
            <a:ext cx="3919242" cy="2128671"/>
          </a:xfrm>
          <a:custGeom>
            <a:avLst/>
            <a:gdLst/>
            <a:ahLst/>
            <a:cxnLst/>
            <a:rect l="l" t="t" r="r" b="b"/>
            <a:pathLst>
              <a:path w="151147" h="82093" extrusionOk="0">
                <a:moveTo>
                  <a:pt x="0" y="82093"/>
                </a:moveTo>
                <a:cubicBezTo>
                  <a:pt x="10952" y="82093"/>
                  <a:pt x="23255" y="81176"/>
                  <a:pt x="31981" y="74556"/>
                </a:cubicBezTo>
                <a:cubicBezTo>
                  <a:pt x="42983" y="66209"/>
                  <a:pt x="49812" y="50850"/>
                  <a:pt x="63147" y="47259"/>
                </a:cubicBezTo>
                <a:cubicBezTo>
                  <a:pt x="78836" y="43035"/>
                  <a:pt x="95589" y="42747"/>
                  <a:pt x="110814" y="37074"/>
                </a:cubicBezTo>
                <a:cubicBezTo>
                  <a:pt x="127926" y="30698"/>
                  <a:pt x="146135" y="17560"/>
                  <a:pt x="151147" y="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9" name="Google Shape;59;p3"/>
          <p:cNvSpPr/>
          <p:nvPr/>
        </p:nvSpPr>
        <p:spPr>
          <a:xfrm>
            <a:off x="0" y="0"/>
            <a:ext cx="3142535" cy="1161629"/>
          </a:xfrm>
          <a:custGeom>
            <a:avLst/>
            <a:gdLst/>
            <a:ahLst/>
            <a:cxnLst/>
            <a:rect l="l" t="t" r="r" b="b"/>
            <a:pathLst>
              <a:path w="67440" h="24929" extrusionOk="0">
                <a:moveTo>
                  <a:pt x="1" y="1"/>
                </a:moveTo>
                <a:lnTo>
                  <a:pt x="9" y="24234"/>
                </a:lnTo>
                <a:cubicBezTo>
                  <a:pt x="9" y="24234"/>
                  <a:pt x="4169" y="24929"/>
                  <a:pt x="9222" y="24929"/>
                </a:cubicBezTo>
                <a:cubicBezTo>
                  <a:pt x="13389" y="24929"/>
                  <a:pt x="18165" y="24456"/>
                  <a:pt x="21714" y="22729"/>
                </a:cubicBezTo>
                <a:cubicBezTo>
                  <a:pt x="30180" y="18610"/>
                  <a:pt x="28888" y="12672"/>
                  <a:pt x="43143" y="11877"/>
                </a:cubicBezTo>
                <a:cubicBezTo>
                  <a:pt x="56225" y="11152"/>
                  <a:pt x="65392" y="7238"/>
                  <a:pt x="67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715104" y="24046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 idx="2" hasCustomPrompt="1"/>
          </p:nvPr>
        </p:nvSpPr>
        <p:spPr>
          <a:xfrm>
            <a:off x="4169525" y="1372750"/>
            <a:ext cx="10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715104" y="3357050"/>
            <a:ext cx="43602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>
            <a:off x="6442074" y="-1074458"/>
            <a:ext cx="3420277" cy="3408101"/>
            <a:chOff x="3761900" y="675525"/>
            <a:chExt cx="3901308" cy="3887420"/>
          </a:xfrm>
        </p:grpSpPr>
        <p:sp>
          <p:nvSpPr>
            <p:cNvPr id="64" name="Google Shape;64;p3"/>
            <p:cNvSpPr/>
            <p:nvPr/>
          </p:nvSpPr>
          <p:spPr>
            <a:xfrm>
              <a:off x="3761900" y="675525"/>
              <a:ext cx="3901308" cy="3887420"/>
            </a:xfrm>
            <a:custGeom>
              <a:avLst/>
              <a:gdLst/>
              <a:ahLst/>
              <a:cxnLst/>
              <a:rect l="l" t="t" r="r" b="b"/>
              <a:pathLst>
                <a:path w="91580" h="91254" fill="none" extrusionOk="0">
                  <a:moveTo>
                    <a:pt x="54598" y="8650"/>
                  </a:moveTo>
                  <a:cubicBezTo>
                    <a:pt x="54598" y="8650"/>
                    <a:pt x="13447" y="1"/>
                    <a:pt x="5098" y="43542"/>
                  </a:cubicBezTo>
                  <a:cubicBezTo>
                    <a:pt x="1" y="70092"/>
                    <a:pt x="23357" y="86327"/>
                    <a:pt x="37900" y="87375"/>
                  </a:cubicBezTo>
                  <a:cubicBezTo>
                    <a:pt x="91579" y="91253"/>
                    <a:pt x="90148" y="33152"/>
                    <a:pt x="90148" y="33152"/>
                  </a:cubicBez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dash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093278" y="1015935"/>
              <a:ext cx="82814" cy="82814"/>
            </a:xfrm>
            <a:custGeom>
              <a:avLst/>
              <a:gdLst/>
              <a:ahLst/>
              <a:cxnLst/>
              <a:rect l="l" t="t" r="r" b="b"/>
              <a:pathLst>
                <a:path w="1944" h="1944" extrusionOk="0">
                  <a:moveTo>
                    <a:pt x="968" y="1"/>
                  </a:moveTo>
                  <a:cubicBezTo>
                    <a:pt x="431" y="1"/>
                    <a:pt x="0" y="440"/>
                    <a:pt x="0" y="976"/>
                  </a:cubicBezTo>
                  <a:cubicBezTo>
                    <a:pt x="0" y="1513"/>
                    <a:pt x="431" y="1944"/>
                    <a:pt x="968" y="1944"/>
                  </a:cubicBezTo>
                  <a:cubicBezTo>
                    <a:pt x="1504" y="1944"/>
                    <a:pt x="1943" y="1513"/>
                    <a:pt x="1943" y="976"/>
                  </a:cubicBezTo>
                  <a:cubicBezTo>
                    <a:pt x="1943" y="440"/>
                    <a:pt x="1504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4994650" y="3935675"/>
            <a:ext cx="4149329" cy="1207857"/>
          </a:xfrm>
          <a:custGeom>
            <a:avLst/>
            <a:gdLst/>
            <a:ahLst/>
            <a:cxnLst/>
            <a:rect l="l" t="t" r="r" b="b"/>
            <a:pathLst>
              <a:path w="82726" h="36946" extrusionOk="0">
                <a:moveTo>
                  <a:pt x="74792" y="0"/>
                </a:moveTo>
                <a:cubicBezTo>
                  <a:pt x="69344" y="0"/>
                  <a:pt x="64629" y="1999"/>
                  <a:pt x="61154" y="5916"/>
                </a:cubicBezTo>
                <a:cubicBezTo>
                  <a:pt x="56673" y="10972"/>
                  <a:pt x="52925" y="22816"/>
                  <a:pt x="45553" y="24439"/>
                </a:cubicBezTo>
                <a:cubicBezTo>
                  <a:pt x="44879" y="24586"/>
                  <a:pt x="44248" y="24654"/>
                  <a:pt x="43651" y="24654"/>
                </a:cubicBezTo>
                <a:cubicBezTo>
                  <a:pt x="37177" y="24654"/>
                  <a:pt x="34674" y="16715"/>
                  <a:pt x="24473" y="16715"/>
                </a:cubicBezTo>
                <a:cubicBezTo>
                  <a:pt x="24311" y="16715"/>
                  <a:pt x="24147" y="16717"/>
                  <a:pt x="23982" y="16721"/>
                </a:cubicBezTo>
                <a:cubicBezTo>
                  <a:pt x="14633" y="16949"/>
                  <a:pt x="3552" y="27392"/>
                  <a:pt x="1" y="36945"/>
                </a:cubicBezTo>
                <a:lnTo>
                  <a:pt x="82726" y="36945"/>
                </a:lnTo>
                <a:lnTo>
                  <a:pt x="82726" y="1277"/>
                </a:lnTo>
                <a:cubicBezTo>
                  <a:pt x="79959" y="423"/>
                  <a:pt x="77298" y="0"/>
                  <a:pt x="74792" y="0"/>
                </a:cubicBezTo>
                <a:close/>
              </a:path>
            </a:pathLst>
          </a:custGeom>
          <a:solidFill>
            <a:srgbClr val="4B5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>
            <a:off x="3228975" y="380188"/>
            <a:ext cx="107627" cy="118254"/>
            <a:chOff x="6801825" y="2834925"/>
            <a:chExt cx="65875" cy="72375"/>
          </a:xfrm>
        </p:grpSpPr>
        <p:sp>
          <p:nvSpPr>
            <p:cNvPr id="68" name="Google Shape;68;p3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3"/>
          <p:cNvSpPr/>
          <p:nvPr/>
        </p:nvSpPr>
        <p:spPr>
          <a:xfrm>
            <a:off x="3018563" y="670063"/>
            <a:ext cx="45350" cy="45550"/>
          </a:xfrm>
          <a:custGeom>
            <a:avLst/>
            <a:gdLst/>
            <a:ahLst/>
            <a:cxnLst/>
            <a:rect l="l" t="t" r="r" b="b"/>
            <a:pathLst>
              <a:path w="1814" h="1822" extrusionOk="0">
                <a:moveTo>
                  <a:pt x="911" y="1"/>
                </a:moveTo>
                <a:cubicBezTo>
                  <a:pt x="407" y="1"/>
                  <a:pt x="1" y="407"/>
                  <a:pt x="1" y="911"/>
                </a:cubicBezTo>
                <a:cubicBezTo>
                  <a:pt x="1" y="1415"/>
                  <a:pt x="407" y="1822"/>
                  <a:pt x="911" y="1822"/>
                </a:cubicBezTo>
                <a:cubicBezTo>
                  <a:pt x="1407" y="1822"/>
                  <a:pt x="1814" y="1415"/>
                  <a:pt x="1814" y="911"/>
                </a:cubicBezTo>
                <a:cubicBezTo>
                  <a:pt x="1814" y="407"/>
                  <a:pt x="1407" y="1"/>
                  <a:pt x="9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7237000" y="4490575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8191299" y="4490584"/>
            <a:ext cx="299704" cy="315641"/>
            <a:chOff x="2293025" y="3626925"/>
            <a:chExt cx="183350" cy="193100"/>
          </a:xfrm>
        </p:grpSpPr>
        <p:sp>
          <p:nvSpPr>
            <p:cNvPr id="73" name="Google Shape;73;p3"/>
            <p:cNvSpPr/>
            <p:nvPr/>
          </p:nvSpPr>
          <p:spPr>
            <a:xfrm>
              <a:off x="2293025" y="3626925"/>
              <a:ext cx="144950" cy="145125"/>
            </a:xfrm>
            <a:custGeom>
              <a:avLst/>
              <a:gdLst/>
              <a:ahLst/>
              <a:cxnLst/>
              <a:rect l="l" t="t" r="r" b="b"/>
              <a:pathLst>
                <a:path w="5798" h="5805" fill="none" extrusionOk="0">
                  <a:moveTo>
                    <a:pt x="5797" y="2903"/>
                  </a:moveTo>
                  <a:cubicBezTo>
                    <a:pt x="5797" y="4504"/>
                    <a:pt x="4496" y="5805"/>
                    <a:pt x="2895" y="5805"/>
                  </a:cubicBezTo>
                  <a:cubicBezTo>
                    <a:pt x="1293" y="5805"/>
                    <a:pt x="1" y="4504"/>
                    <a:pt x="1" y="2903"/>
                  </a:cubicBezTo>
                  <a:cubicBezTo>
                    <a:pt x="1" y="1301"/>
                    <a:pt x="1293" y="0"/>
                    <a:pt x="2895" y="0"/>
                  </a:cubicBezTo>
                  <a:cubicBezTo>
                    <a:pt x="4496" y="0"/>
                    <a:pt x="5797" y="1301"/>
                    <a:pt x="5797" y="290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416000" y="3759850"/>
              <a:ext cx="60375" cy="60175"/>
            </a:xfrm>
            <a:custGeom>
              <a:avLst/>
              <a:gdLst/>
              <a:ahLst/>
              <a:cxnLst/>
              <a:rect l="l" t="t" r="r" b="b"/>
              <a:pathLst>
                <a:path w="2415" h="2407" fill="none" extrusionOk="0">
                  <a:moveTo>
                    <a:pt x="0" y="0"/>
                  </a:moveTo>
                  <a:lnTo>
                    <a:pt x="2415" y="2406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720000" y="1128025"/>
            <a:ext cx="7704000" cy="3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4"/>
          <p:cNvSpPr/>
          <p:nvPr/>
        </p:nvSpPr>
        <p:spPr>
          <a:xfrm rot="10800000" flipH="1">
            <a:off x="4819950" y="-67"/>
            <a:ext cx="4324088" cy="694492"/>
          </a:xfrm>
          <a:custGeom>
            <a:avLst/>
            <a:gdLst/>
            <a:ahLst/>
            <a:cxnLst/>
            <a:rect l="l" t="t" r="r" b="b"/>
            <a:pathLst>
              <a:path w="82726" h="36946" extrusionOk="0">
                <a:moveTo>
                  <a:pt x="74792" y="0"/>
                </a:moveTo>
                <a:cubicBezTo>
                  <a:pt x="69344" y="0"/>
                  <a:pt x="64629" y="1999"/>
                  <a:pt x="61154" y="5916"/>
                </a:cubicBezTo>
                <a:cubicBezTo>
                  <a:pt x="56673" y="10972"/>
                  <a:pt x="52925" y="22816"/>
                  <a:pt x="45553" y="24439"/>
                </a:cubicBezTo>
                <a:cubicBezTo>
                  <a:pt x="44879" y="24586"/>
                  <a:pt x="44248" y="24654"/>
                  <a:pt x="43651" y="24654"/>
                </a:cubicBezTo>
                <a:cubicBezTo>
                  <a:pt x="37177" y="24654"/>
                  <a:pt x="34674" y="16715"/>
                  <a:pt x="24473" y="16715"/>
                </a:cubicBezTo>
                <a:cubicBezTo>
                  <a:pt x="24311" y="16715"/>
                  <a:pt x="24147" y="16717"/>
                  <a:pt x="23982" y="16721"/>
                </a:cubicBezTo>
                <a:cubicBezTo>
                  <a:pt x="14633" y="16949"/>
                  <a:pt x="3552" y="27392"/>
                  <a:pt x="1" y="36945"/>
                </a:cubicBezTo>
                <a:lnTo>
                  <a:pt x="82726" y="36945"/>
                </a:lnTo>
                <a:lnTo>
                  <a:pt x="82726" y="1277"/>
                </a:lnTo>
                <a:cubicBezTo>
                  <a:pt x="79959" y="423"/>
                  <a:pt x="77298" y="0"/>
                  <a:pt x="747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 rot="5400000">
            <a:off x="-811638" y="3561636"/>
            <a:ext cx="2393490" cy="770237"/>
          </a:xfrm>
          <a:custGeom>
            <a:avLst/>
            <a:gdLst/>
            <a:ahLst/>
            <a:cxnLst/>
            <a:rect l="l" t="t" r="r" b="b"/>
            <a:pathLst>
              <a:path w="80718" h="29093" extrusionOk="0">
                <a:moveTo>
                  <a:pt x="79150" y="1"/>
                </a:moveTo>
                <a:cubicBezTo>
                  <a:pt x="63943" y="1"/>
                  <a:pt x="54011" y="17607"/>
                  <a:pt x="39402" y="19626"/>
                </a:cubicBezTo>
                <a:cubicBezTo>
                  <a:pt x="38581" y="19740"/>
                  <a:pt x="37847" y="19791"/>
                  <a:pt x="37183" y="19791"/>
                </a:cubicBezTo>
                <a:cubicBezTo>
                  <a:pt x="31693" y="19791"/>
                  <a:pt x="30951" y="16308"/>
                  <a:pt x="25088" y="16308"/>
                </a:cubicBezTo>
                <a:cubicBezTo>
                  <a:pt x="24724" y="16308"/>
                  <a:pt x="24340" y="16321"/>
                  <a:pt x="23934" y="16350"/>
                </a:cubicBezTo>
                <a:cubicBezTo>
                  <a:pt x="12129" y="17185"/>
                  <a:pt x="0" y="29092"/>
                  <a:pt x="0" y="29092"/>
                </a:cubicBezTo>
                <a:lnTo>
                  <a:pt x="80717" y="29092"/>
                </a:lnTo>
                <a:lnTo>
                  <a:pt x="80717" y="63"/>
                </a:lnTo>
                <a:cubicBezTo>
                  <a:pt x="80188" y="21"/>
                  <a:pt x="79666" y="1"/>
                  <a:pt x="79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466500" y="321000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249013" y="726475"/>
            <a:ext cx="107627" cy="118254"/>
            <a:chOff x="6801825" y="2834925"/>
            <a:chExt cx="65875" cy="72375"/>
          </a:xfrm>
        </p:grpSpPr>
        <p:sp>
          <p:nvSpPr>
            <p:cNvPr id="82" name="Google Shape;82;p4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4"/>
          <p:cNvSpPr/>
          <p:nvPr/>
        </p:nvSpPr>
        <p:spPr>
          <a:xfrm rot="10800000">
            <a:off x="6240202" y="4425109"/>
            <a:ext cx="2903798" cy="718391"/>
          </a:xfrm>
          <a:custGeom>
            <a:avLst/>
            <a:gdLst/>
            <a:ahLst/>
            <a:cxnLst/>
            <a:rect l="l" t="t" r="r" b="b"/>
            <a:pathLst>
              <a:path w="67440" h="24929" extrusionOk="0">
                <a:moveTo>
                  <a:pt x="1" y="1"/>
                </a:moveTo>
                <a:lnTo>
                  <a:pt x="9" y="24234"/>
                </a:lnTo>
                <a:cubicBezTo>
                  <a:pt x="9" y="24234"/>
                  <a:pt x="4169" y="24929"/>
                  <a:pt x="9222" y="24929"/>
                </a:cubicBezTo>
                <a:cubicBezTo>
                  <a:pt x="13389" y="24929"/>
                  <a:pt x="18165" y="24456"/>
                  <a:pt x="21714" y="22729"/>
                </a:cubicBezTo>
                <a:cubicBezTo>
                  <a:pt x="30180" y="18610"/>
                  <a:pt x="28888" y="12672"/>
                  <a:pt x="43143" y="11877"/>
                </a:cubicBezTo>
                <a:cubicBezTo>
                  <a:pt x="56225" y="11152"/>
                  <a:pt x="65392" y="7238"/>
                  <a:pt x="67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"/>
          <p:cNvSpPr/>
          <p:nvPr/>
        </p:nvSpPr>
        <p:spPr>
          <a:xfrm rot="5400000" flipH="1">
            <a:off x="-811638" y="811611"/>
            <a:ext cx="2393490" cy="770237"/>
          </a:xfrm>
          <a:custGeom>
            <a:avLst/>
            <a:gdLst/>
            <a:ahLst/>
            <a:cxnLst/>
            <a:rect l="l" t="t" r="r" b="b"/>
            <a:pathLst>
              <a:path w="80718" h="29093" extrusionOk="0">
                <a:moveTo>
                  <a:pt x="79150" y="1"/>
                </a:moveTo>
                <a:cubicBezTo>
                  <a:pt x="63943" y="1"/>
                  <a:pt x="54011" y="17607"/>
                  <a:pt x="39402" y="19626"/>
                </a:cubicBezTo>
                <a:cubicBezTo>
                  <a:pt x="38581" y="19740"/>
                  <a:pt x="37847" y="19791"/>
                  <a:pt x="37183" y="19791"/>
                </a:cubicBezTo>
                <a:cubicBezTo>
                  <a:pt x="31693" y="19791"/>
                  <a:pt x="30951" y="16308"/>
                  <a:pt x="25088" y="16308"/>
                </a:cubicBezTo>
                <a:cubicBezTo>
                  <a:pt x="24724" y="16308"/>
                  <a:pt x="24340" y="16321"/>
                  <a:pt x="23934" y="16350"/>
                </a:cubicBezTo>
                <a:cubicBezTo>
                  <a:pt x="12129" y="17185"/>
                  <a:pt x="0" y="29092"/>
                  <a:pt x="0" y="29092"/>
                </a:cubicBezTo>
                <a:lnTo>
                  <a:pt x="80717" y="29092"/>
                </a:lnTo>
                <a:lnTo>
                  <a:pt x="80717" y="63"/>
                </a:lnTo>
                <a:cubicBezTo>
                  <a:pt x="80188" y="21"/>
                  <a:pt x="79666" y="1"/>
                  <a:pt x="79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 flipH="1">
            <a:off x="6089472" y="0"/>
            <a:ext cx="3054526" cy="1129159"/>
          </a:xfrm>
          <a:custGeom>
            <a:avLst/>
            <a:gdLst/>
            <a:ahLst/>
            <a:cxnLst/>
            <a:rect l="l" t="t" r="r" b="b"/>
            <a:pathLst>
              <a:path w="67440" h="24929" extrusionOk="0">
                <a:moveTo>
                  <a:pt x="1" y="1"/>
                </a:moveTo>
                <a:lnTo>
                  <a:pt x="9" y="24234"/>
                </a:lnTo>
                <a:cubicBezTo>
                  <a:pt x="9" y="24234"/>
                  <a:pt x="4169" y="24929"/>
                  <a:pt x="9222" y="24929"/>
                </a:cubicBezTo>
                <a:cubicBezTo>
                  <a:pt x="13389" y="24929"/>
                  <a:pt x="18165" y="24456"/>
                  <a:pt x="21714" y="22729"/>
                </a:cubicBezTo>
                <a:cubicBezTo>
                  <a:pt x="30180" y="18610"/>
                  <a:pt x="28888" y="12672"/>
                  <a:pt x="43143" y="11877"/>
                </a:cubicBezTo>
                <a:cubicBezTo>
                  <a:pt x="56225" y="11152"/>
                  <a:pt x="65392" y="7238"/>
                  <a:pt x="67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8028100" y="4849575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6"/>
          <p:cNvGrpSpPr/>
          <p:nvPr/>
        </p:nvGrpSpPr>
        <p:grpSpPr>
          <a:xfrm>
            <a:off x="8797563" y="4676175"/>
            <a:ext cx="107627" cy="118254"/>
            <a:chOff x="6801825" y="2834925"/>
            <a:chExt cx="65875" cy="72375"/>
          </a:xfrm>
        </p:grpSpPr>
        <p:sp>
          <p:nvSpPr>
            <p:cNvPr id="104" name="Google Shape;104;p6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6"/>
          <p:cNvSpPr/>
          <p:nvPr/>
        </p:nvSpPr>
        <p:spPr>
          <a:xfrm>
            <a:off x="385925" y="1179300"/>
            <a:ext cx="71709" cy="72176"/>
          </a:xfrm>
          <a:custGeom>
            <a:avLst/>
            <a:gdLst/>
            <a:ahLst/>
            <a:cxnLst/>
            <a:rect l="l" t="t" r="r" b="b"/>
            <a:pathLst>
              <a:path w="1229" h="1237" fill="none" extrusionOk="0">
                <a:moveTo>
                  <a:pt x="1228" y="618"/>
                </a:moveTo>
                <a:cubicBezTo>
                  <a:pt x="1228" y="960"/>
                  <a:pt x="952" y="1236"/>
                  <a:pt x="610" y="1236"/>
                </a:cubicBezTo>
                <a:cubicBezTo>
                  <a:pt x="269" y="1236"/>
                  <a:pt x="1" y="960"/>
                  <a:pt x="1" y="618"/>
                </a:cubicBezTo>
                <a:cubicBezTo>
                  <a:pt x="1" y="277"/>
                  <a:pt x="269" y="0"/>
                  <a:pt x="610" y="0"/>
                </a:cubicBezTo>
                <a:cubicBezTo>
                  <a:pt x="952" y="0"/>
                  <a:pt x="1228" y="277"/>
                  <a:pt x="1228" y="618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/>
          <p:nvPr/>
        </p:nvSpPr>
        <p:spPr>
          <a:xfrm flipH="1">
            <a:off x="4870517" y="-5800"/>
            <a:ext cx="4273483" cy="1129939"/>
          </a:xfrm>
          <a:custGeom>
            <a:avLst/>
            <a:gdLst/>
            <a:ahLst/>
            <a:cxnLst/>
            <a:rect l="l" t="t" r="r" b="b"/>
            <a:pathLst>
              <a:path w="67589" h="17871" extrusionOk="0">
                <a:moveTo>
                  <a:pt x="0" y="1"/>
                </a:moveTo>
                <a:lnTo>
                  <a:pt x="0" y="14759"/>
                </a:lnTo>
                <a:cubicBezTo>
                  <a:pt x="2146" y="14023"/>
                  <a:pt x="4992" y="13730"/>
                  <a:pt x="8193" y="13730"/>
                </a:cubicBezTo>
                <a:cubicBezTo>
                  <a:pt x="16694" y="13730"/>
                  <a:pt x="27690" y="15793"/>
                  <a:pt x="34676" y="17075"/>
                </a:cubicBezTo>
                <a:cubicBezTo>
                  <a:pt x="37314" y="17558"/>
                  <a:pt x="40225" y="17870"/>
                  <a:pt x="43198" y="17870"/>
                </a:cubicBezTo>
                <a:cubicBezTo>
                  <a:pt x="53690" y="17870"/>
                  <a:pt x="64943" y="13981"/>
                  <a:pt x="67588" y="1"/>
                </a:cubicBezTo>
                <a:close/>
              </a:path>
            </a:pathLst>
          </a:custGeom>
          <a:solidFill>
            <a:srgbClr val="4B5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>
            <a:off x="3976273" y="2774900"/>
            <a:ext cx="5167868" cy="2368617"/>
          </a:xfrm>
          <a:custGeom>
            <a:avLst/>
            <a:gdLst/>
            <a:ahLst/>
            <a:cxnLst/>
            <a:rect l="l" t="t" r="r" b="b"/>
            <a:pathLst>
              <a:path w="173973" h="79738" extrusionOk="0">
                <a:moveTo>
                  <a:pt x="0" y="79738"/>
                </a:moveTo>
                <a:cubicBezTo>
                  <a:pt x="15811" y="48116"/>
                  <a:pt x="68287" y="60849"/>
                  <a:pt x="103190" y="55219"/>
                </a:cubicBezTo>
                <a:cubicBezTo>
                  <a:pt x="121876" y="52205"/>
                  <a:pt x="140457" y="44096"/>
                  <a:pt x="154998" y="31980"/>
                </a:cubicBezTo>
                <a:cubicBezTo>
                  <a:pt x="164521" y="24045"/>
                  <a:pt x="170213" y="11811"/>
                  <a:pt x="173973" y="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/>
          <p:nvPr/>
        </p:nvSpPr>
        <p:spPr>
          <a:xfrm>
            <a:off x="4770575" y="3640325"/>
            <a:ext cx="4450900" cy="1532850"/>
          </a:xfrm>
          <a:custGeom>
            <a:avLst/>
            <a:gdLst/>
            <a:ahLst/>
            <a:cxnLst/>
            <a:rect l="l" t="t" r="r" b="b"/>
            <a:pathLst>
              <a:path w="178036" h="61314" extrusionOk="0">
                <a:moveTo>
                  <a:pt x="0" y="61314"/>
                </a:moveTo>
                <a:cubicBezTo>
                  <a:pt x="0" y="39681"/>
                  <a:pt x="39274" y="38907"/>
                  <a:pt x="60907" y="38907"/>
                </a:cubicBezTo>
                <a:cubicBezTo>
                  <a:pt x="95663" y="38907"/>
                  <a:pt x="135852" y="37932"/>
                  <a:pt x="162555" y="15685"/>
                </a:cubicBezTo>
                <a:cubicBezTo>
                  <a:pt x="168199" y="10983"/>
                  <a:pt x="175051" y="6712"/>
                  <a:pt x="178036" y="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60" name="Google Shape;360;p28"/>
          <p:cNvSpPr/>
          <p:nvPr/>
        </p:nvSpPr>
        <p:spPr>
          <a:xfrm rot="10800000" flipH="1">
            <a:off x="0" y="3984302"/>
            <a:ext cx="3135960" cy="1159199"/>
          </a:xfrm>
          <a:custGeom>
            <a:avLst/>
            <a:gdLst/>
            <a:ahLst/>
            <a:cxnLst/>
            <a:rect l="l" t="t" r="r" b="b"/>
            <a:pathLst>
              <a:path w="67440" h="24929" extrusionOk="0">
                <a:moveTo>
                  <a:pt x="1" y="1"/>
                </a:moveTo>
                <a:lnTo>
                  <a:pt x="9" y="24234"/>
                </a:lnTo>
                <a:cubicBezTo>
                  <a:pt x="9" y="24234"/>
                  <a:pt x="4169" y="24929"/>
                  <a:pt x="9222" y="24929"/>
                </a:cubicBezTo>
                <a:cubicBezTo>
                  <a:pt x="13389" y="24929"/>
                  <a:pt x="18165" y="24456"/>
                  <a:pt x="21714" y="22729"/>
                </a:cubicBezTo>
                <a:cubicBezTo>
                  <a:pt x="30180" y="18610"/>
                  <a:pt x="28888" y="12672"/>
                  <a:pt x="43143" y="11877"/>
                </a:cubicBezTo>
                <a:cubicBezTo>
                  <a:pt x="56225" y="11152"/>
                  <a:pt x="65392" y="7238"/>
                  <a:pt x="67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7954798" y="-304325"/>
            <a:ext cx="1355173" cy="1779455"/>
          </a:xfrm>
          <a:custGeom>
            <a:avLst/>
            <a:gdLst/>
            <a:ahLst/>
            <a:cxnLst/>
            <a:rect l="l" t="t" r="r" b="b"/>
            <a:pathLst>
              <a:path w="18107" h="23776" extrusionOk="0">
                <a:moveTo>
                  <a:pt x="10931" y="1"/>
                </a:moveTo>
                <a:cubicBezTo>
                  <a:pt x="8859" y="1"/>
                  <a:pt x="6658" y="1140"/>
                  <a:pt x="6403" y="3272"/>
                </a:cubicBezTo>
                <a:cubicBezTo>
                  <a:pt x="6017" y="6477"/>
                  <a:pt x="5552" y="9281"/>
                  <a:pt x="3654" y="12014"/>
                </a:cubicBezTo>
                <a:cubicBezTo>
                  <a:pt x="2875" y="13132"/>
                  <a:pt x="1953" y="14140"/>
                  <a:pt x="1237" y="15298"/>
                </a:cubicBezTo>
                <a:cubicBezTo>
                  <a:pt x="520" y="16455"/>
                  <a:pt x="0" y="17802"/>
                  <a:pt x="173" y="19157"/>
                </a:cubicBezTo>
                <a:cubicBezTo>
                  <a:pt x="425" y="21165"/>
                  <a:pt x="2174" y="22740"/>
                  <a:pt x="4103" y="23378"/>
                </a:cubicBezTo>
                <a:cubicBezTo>
                  <a:pt x="4922" y="23649"/>
                  <a:pt x="5771" y="23776"/>
                  <a:pt x="6623" y="23776"/>
                </a:cubicBezTo>
                <a:cubicBezTo>
                  <a:pt x="9213" y="23776"/>
                  <a:pt x="11829" y="22604"/>
                  <a:pt x="13696" y="20755"/>
                </a:cubicBezTo>
                <a:cubicBezTo>
                  <a:pt x="16177" y="18306"/>
                  <a:pt x="17452" y="14833"/>
                  <a:pt x="17838" y="11368"/>
                </a:cubicBezTo>
                <a:cubicBezTo>
                  <a:pt x="18106" y="9052"/>
                  <a:pt x="17988" y="6642"/>
                  <a:pt x="17051" y="4516"/>
                </a:cubicBezTo>
                <a:cubicBezTo>
                  <a:pt x="16121" y="2390"/>
                  <a:pt x="14271" y="570"/>
                  <a:pt x="11995" y="106"/>
                </a:cubicBezTo>
                <a:cubicBezTo>
                  <a:pt x="11651" y="35"/>
                  <a:pt x="11293" y="1"/>
                  <a:pt x="109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8"/>
          <p:cNvSpPr/>
          <p:nvPr/>
        </p:nvSpPr>
        <p:spPr>
          <a:xfrm rot="-6184702">
            <a:off x="174228" y="-396840"/>
            <a:ext cx="1331048" cy="2489282"/>
          </a:xfrm>
          <a:custGeom>
            <a:avLst/>
            <a:gdLst/>
            <a:ahLst/>
            <a:cxnLst/>
            <a:rect l="l" t="t" r="r" b="b"/>
            <a:pathLst>
              <a:path w="19479" h="36429" fill="none" extrusionOk="0">
                <a:moveTo>
                  <a:pt x="19479" y="36428"/>
                </a:moveTo>
                <a:cubicBezTo>
                  <a:pt x="3391" y="28909"/>
                  <a:pt x="350" y="6122"/>
                  <a:pt x="350" y="6122"/>
                </a:cubicBez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rgbClr val="CDD0C4"/>
            </a:solidFill>
            <a:prstDash val="dash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73" r:id="rId6"/>
    <p:sldLayoutId id="214748367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/>
          <p:nvPr/>
        </p:nvSpPr>
        <p:spPr>
          <a:xfrm>
            <a:off x="640500" y="3371975"/>
            <a:ext cx="3722700" cy="370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32"/>
          <p:cNvGrpSpPr/>
          <p:nvPr/>
        </p:nvGrpSpPr>
        <p:grpSpPr>
          <a:xfrm>
            <a:off x="8262600" y="1785300"/>
            <a:ext cx="446550" cy="446525"/>
            <a:chOff x="6094350" y="1922800"/>
            <a:chExt cx="446550" cy="446525"/>
          </a:xfrm>
        </p:grpSpPr>
        <p:sp>
          <p:nvSpPr>
            <p:cNvPr id="375" name="Google Shape;375;p32"/>
            <p:cNvSpPr/>
            <p:nvPr/>
          </p:nvSpPr>
          <p:spPr>
            <a:xfrm>
              <a:off x="6094350" y="1922800"/>
              <a:ext cx="446550" cy="446525"/>
            </a:xfrm>
            <a:custGeom>
              <a:avLst/>
              <a:gdLst/>
              <a:ahLst/>
              <a:cxnLst/>
              <a:rect l="l" t="t" r="r" b="b"/>
              <a:pathLst>
                <a:path w="17862" h="17861" extrusionOk="0">
                  <a:moveTo>
                    <a:pt x="8935" y="0"/>
                  </a:moveTo>
                  <a:cubicBezTo>
                    <a:pt x="4001" y="0"/>
                    <a:pt x="1" y="4000"/>
                    <a:pt x="1" y="8935"/>
                  </a:cubicBezTo>
                  <a:cubicBezTo>
                    <a:pt x="1" y="13861"/>
                    <a:pt x="4001" y="17861"/>
                    <a:pt x="8935" y="17861"/>
                  </a:cubicBezTo>
                  <a:cubicBezTo>
                    <a:pt x="13862" y="17861"/>
                    <a:pt x="17861" y="13861"/>
                    <a:pt x="17861" y="8935"/>
                  </a:cubicBezTo>
                  <a:cubicBezTo>
                    <a:pt x="17861" y="4000"/>
                    <a:pt x="13862" y="0"/>
                    <a:pt x="8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6219750" y="2058350"/>
              <a:ext cx="215875" cy="161400"/>
            </a:xfrm>
            <a:custGeom>
              <a:avLst/>
              <a:gdLst/>
              <a:ahLst/>
              <a:cxnLst/>
              <a:rect l="l" t="t" r="r" b="b"/>
              <a:pathLst>
                <a:path w="8635" h="6456" fill="none" extrusionOk="0">
                  <a:moveTo>
                    <a:pt x="1" y="4269"/>
                  </a:moveTo>
                  <a:lnTo>
                    <a:pt x="2180" y="6455"/>
                  </a:lnTo>
                  <a:lnTo>
                    <a:pt x="8634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2"/>
          <p:cNvSpPr txBox="1">
            <a:spLocks noGrp="1"/>
          </p:cNvSpPr>
          <p:nvPr>
            <p:ph type="ctrTitle"/>
          </p:nvPr>
        </p:nvSpPr>
        <p:spPr>
          <a:xfrm>
            <a:off x="715100" y="1019450"/>
            <a:ext cx="4080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chemeClr val="lt1"/>
                </a:solidFill>
              </a:rPr>
              <a:t>Healthcare</a:t>
            </a:r>
            <a:br>
              <a:rPr lang="en-IN" sz="4800" dirty="0">
                <a:solidFill>
                  <a:schemeClr val="lt1"/>
                </a:solidFill>
              </a:rPr>
            </a:br>
            <a:r>
              <a:rPr lang="en-IN" sz="4800" dirty="0">
                <a:solidFill>
                  <a:schemeClr val="lt1"/>
                </a:solidFill>
              </a:rPr>
              <a:t>Covid-19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378" name="Google Shape;378;p32"/>
          <p:cNvSpPr txBox="1">
            <a:spLocks noGrp="1"/>
          </p:cNvSpPr>
          <p:nvPr>
            <p:ph type="subTitle" idx="1"/>
          </p:nvPr>
        </p:nvSpPr>
        <p:spPr>
          <a:xfrm>
            <a:off x="715100" y="3420370"/>
            <a:ext cx="35037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Optimized way for procedure</a:t>
            </a:r>
            <a:endParaRPr dirty="0"/>
          </a:p>
        </p:txBody>
      </p:sp>
      <p:grpSp>
        <p:nvGrpSpPr>
          <p:cNvPr id="406" name="Google Shape;406;p32"/>
          <p:cNvGrpSpPr/>
          <p:nvPr/>
        </p:nvGrpSpPr>
        <p:grpSpPr>
          <a:xfrm>
            <a:off x="6019472" y="3849838"/>
            <a:ext cx="403050" cy="403050"/>
            <a:chOff x="6019472" y="3849838"/>
            <a:chExt cx="403050" cy="403050"/>
          </a:xfrm>
        </p:grpSpPr>
        <p:sp>
          <p:nvSpPr>
            <p:cNvPr id="407" name="Google Shape;407;p32"/>
            <p:cNvSpPr/>
            <p:nvPr/>
          </p:nvSpPr>
          <p:spPr>
            <a:xfrm>
              <a:off x="6019472" y="3849838"/>
              <a:ext cx="403050" cy="403050"/>
            </a:xfrm>
            <a:custGeom>
              <a:avLst/>
              <a:gdLst/>
              <a:ahLst/>
              <a:cxnLst/>
              <a:rect l="l" t="t" r="r" b="b"/>
              <a:pathLst>
                <a:path w="15715" h="15715" extrusionOk="0">
                  <a:moveTo>
                    <a:pt x="7854" y="0"/>
                  </a:moveTo>
                  <a:cubicBezTo>
                    <a:pt x="3513" y="0"/>
                    <a:pt x="1" y="3520"/>
                    <a:pt x="1" y="7862"/>
                  </a:cubicBezTo>
                  <a:cubicBezTo>
                    <a:pt x="1" y="12203"/>
                    <a:pt x="3513" y="15715"/>
                    <a:pt x="7854" y="15715"/>
                  </a:cubicBezTo>
                  <a:cubicBezTo>
                    <a:pt x="12195" y="15715"/>
                    <a:pt x="15715" y="12203"/>
                    <a:pt x="15715" y="7862"/>
                  </a:cubicBezTo>
                  <a:cubicBezTo>
                    <a:pt x="15715" y="3520"/>
                    <a:pt x="12195" y="0"/>
                    <a:pt x="785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32"/>
            <p:cNvGrpSpPr/>
            <p:nvPr/>
          </p:nvGrpSpPr>
          <p:grpSpPr>
            <a:xfrm>
              <a:off x="6127054" y="3952437"/>
              <a:ext cx="187894" cy="197896"/>
              <a:chOff x="6142067" y="3924062"/>
              <a:chExt cx="187894" cy="197896"/>
            </a:xfrm>
          </p:grpSpPr>
          <p:sp>
            <p:nvSpPr>
              <p:cNvPr id="409" name="Google Shape;409;p32"/>
              <p:cNvSpPr/>
              <p:nvPr/>
            </p:nvSpPr>
            <p:spPr>
              <a:xfrm>
                <a:off x="6142067" y="3924062"/>
                <a:ext cx="148704" cy="148679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5797" fill="none" extrusionOk="0">
                    <a:moveTo>
                      <a:pt x="5797" y="2895"/>
                    </a:moveTo>
                    <a:cubicBezTo>
                      <a:pt x="5797" y="4496"/>
                      <a:pt x="4505" y="5797"/>
                      <a:pt x="2903" y="5797"/>
                    </a:cubicBezTo>
                    <a:cubicBezTo>
                      <a:pt x="1293" y="5797"/>
                      <a:pt x="1" y="4496"/>
                      <a:pt x="1" y="2895"/>
                    </a:cubicBezTo>
                    <a:cubicBezTo>
                      <a:pt x="1" y="1293"/>
                      <a:pt x="1293" y="1"/>
                      <a:pt x="2903" y="1"/>
                    </a:cubicBezTo>
                    <a:cubicBezTo>
                      <a:pt x="4505" y="1"/>
                      <a:pt x="5797" y="1293"/>
                      <a:pt x="5797" y="2895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68227" y="4060225"/>
                <a:ext cx="61734" cy="61734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407" fill="none" extrusionOk="0">
                    <a:moveTo>
                      <a:pt x="0" y="0"/>
                    </a:moveTo>
                    <a:lnTo>
                      <a:pt x="2406" y="2406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1" name="Google Shape;411;p32"/>
          <p:cNvGrpSpPr/>
          <p:nvPr/>
        </p:nvGrpSpPr>
        <p:grpSpPr>
          <a:xfrm>
            <a:off x="7978388" y="4434088"/>
            <a:ext cx="107627" cy="118254"/>
            <a:chOff x="6801825" y="2834925"/>
            <a:chExt cx="65875" cy="72375"/>
          </a:xfrm>
        </p:grpSpPr>
        <p:sp>
          <p:nvSpPr>
            <p:cNvPr id="412" name="Google Shape;412;p32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rgbClr val="F6A915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rgbClr val="F6A915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32"/>
          <p:cNvGrpSpPr/>
          <p:nvPr/>
        </p:nvGrpSpPr>
        <p:grpSpPr>
          <a:xfrm>
            <a:off x="4563225" y="482038"/>
            <a:ext cx="107627" cy="118254"/>
            <a:chOff x="6801825" y="2834925"/>
            <a:chExt cx="65875" cy="72375"/>
          </a:xfrm>
        </p:grpSpPr>
        <p:sp>
          <p:nvSpPr>
            <p:cNvPr id="415" name="Google Shape;415;p32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32"/>
          <p:cNvSpPr/>
          <p:nvPr/>
        </p:nvSpPr>
        <p:spPr>
          <a:xfrm>
            <a:off x="4750038" y="1559800"/>
            <a:ext cx="45350" cy="45550"/>
          </a:xfrm>
          <a:custGeom>
            <a:avLst/>
            <a:gdLst/>
            <a:ahLst/>
            <a:cxnLst/>
            <a:rect l="l" t="t" r="r" b="b"/>
            <a:pathLst>
              <a:path w="1814" h="1822" extrusionOk="0">
                <a:moveTo>
                  <a:pt x="911" y="1"/>
                </a:moveTo>
                <a:cubicBezTo>
                  <a:pt x="407" y="1"/>
                  <a:pt x="1" y="407"/>
                  <a:pt x="1" y="911"/>
                </a:cubicBezTo>
                <a:cubicBezTo>
                  <a:pt x="1" y="1415"/>
                  <a:pt x="407" y="1822"/>
                  <a:pt x="911" y="1822"/>
                </a:cubicBezTo>
                <a:cubicBezTo>
                  <a:pt x="1407" y="1822"/>
                  <a:pt x="1814" y="1415"/>
                  <a:pt x="1814" y="911"/>
                </a:cubicBezTo>
                <a:cubicBezTo>
                  <a:pt x="1814" y="407"/>
                  <a:pt x="1407" y="1"/>
                  <a:pt x="9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7787000" y="2030075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32"/>
          <p:cNvGrpSpPr/>
          <p:nvPr/>
        </p:nvGrpSpPr>
        <p:grpSpPr>
          <a:xfrm>
            <a:off x="4829647" y="2715653"/>
            <a:ext cx="405628" cy="268246"/>
            <a:chOff x="4197550" y="1513075"/>
            <a:chExt cx="175825" cy="116275"/>
          </a:xfrm>
        </p:grpSpPr>
        <p:sp>
          <p:nvSpPr>
            <p:cNvPr id="420" name="Google Shape;420;p32"/>
            <p:cNvSpPr/>
            <p:nvPr/>
          </p:nvSpPr>
          <p:spPr>
            <a:xfrm>
              <a:off x="4197550" y="1513075"/>
              <a:ext cx="175825" cy="116275"/>
            </a:xfrm>
            <a:custGeom>
              <a:avLst/>
              <a:gdLst/>
              <a:ahLst/>
              <a:cxnLst/>
              <a:rect l="l" t="t" r="r" b="b"/>
              <a:pathLst>
                <a:path w="7033" h="4651" fill="none" extrusionOk="0">
                  <a:moveTo>
                    <a:pt x="659" y="3740"/>
                  </a:moveTo>
                  <a:lnTo>
                    <a:pt x="4862" y="3740"/>
                  </a:lnTo>
                  <a:lnTo>
                    <a:pt x="6285" y="4651"/>
                  </a:lnTo>
                  <a:lnTo>
                    <a:pt x="6374" y="3740"/>
                  </a:lnTo>
                  <a:cubicBezTo>
                    <a:pt x="6740" y="3740"/>
                    <a:pt x="7033" y="3447"/>
                    <a:pt x="7033" y="3082"/>
                  </a:cubicBezTo>
                  <a:lnTo>
                    <a:pt x="7033" y="659"/>
                  </a:lnTo>
                  <a:cubicBezTo>
                    <a:pt x="7033" y="293"/>
                    <a:pt x="6740" y="1"/>
                    <a:pt x="6374" y="1"/>
                  </a:cubicBezTo>
                  <a:lnTo>
                    <a:pt x="659" y="1"/>
                  </a:lnTo>
                  <a:cubicBezTo>
                    <a:pt x="294" y="1"/>
                    <a:pt x="1" y="293"/>
                    <a:pt x="1" y="659"/>
                  </a:cubicBezTo>
                  <a:lnTo>
                    <a:pt x="1" y="3082"/>
                  </a:lnTo>
                  <a:cubicBezTo>
                    <a:pt x="1" y="3447"/>
                    <a:pt x="294" y="3740"/>
                    <a:pt x="659" y="374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4233525" y="1548450"/>
              <a:ext cx="99425" cy="25"/>
            </a:xfrm>
            <a:custGeom>
              <a:avLst/>
              <a:gdLst/>
              <a:ahLst/>
              <a:cxnLst/>
              <a:rect l="l" t="t" r="r" b="b"/>
              <a:pathLst>
                <a:path w="3977" h="1" fill="none" extrusionOk="0">
                  <a:moveTo>
                    <a:pt x="3976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4233525" y="1573425"/>
              <a:ext cx="99425" cy="25"/>
            </a:xfrm>
            <a:custGeom>
              <a:avLst/>
              <a:gdLst/>
              <a:ahLst/>
              <a:cxnLst/>
              <a:rect l="l" t="t" r="r" b="b"/>
              <a:pathLst>
                <a:path w="3977" h="1" fill="none" extrusionOk="0">
                  <a:moveTo>
                    <a:pt x="397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32"/>
          <p:cNvSpPr/>
          <p:nvPr/>
        </p:nvSpPr>
        <p:spPr>
          <a:xfrm>
            <a:off x="3697575" y="535002"/>
            <a:ext cx="107625" cy="215198"/>
          </a:xfrm>
          <a:custGeom>
            <a:avLst/>
            <a:gdLst/>
            <a:ahLst/>
            <a:cxnLst/>
            <a:rect l="l" t="t" r="r" b="b"/>
            <a:pathLst>
              <a:path w="2074" h="4147" fill="none" extrusionOk="0">
                <a:moveTo>
                  <a:pt x="0" y="0"/>
                </a:moveTo>
                <a:lnTo>
                  <a:pt x="1154" y="602"/>
                </a:lnTo>
                <a:lnTo>
                  <a:pt x="569" y="1399"/>
                </a:lnTo>
                <a:lnTo>
                  <a:pt x="1569" y="1951"/>
                </a:lnTo>
                <a:lnTo>
                  <a:pt x="1073" y="2878"/>
                </a:lnTo>
                <a:lnTo>
                  <a:pt x="2073" y="3366"/>
                </a:lnTo>
                <a:lnTo>
                  <a:pt x="1553" y="414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4833300" y="4377100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32"/>
          <p:cNvGrpSpPr/>
          <p:nvPr/>
        </p:nvGrpSpPr>
        <p:grpSpPr>
          <a:xfrm>
            <a:off x="7955838" y="1406713"/>
            <a:ext cx="107627" cy="118254"/>
            <a:chOff x="6801825" y="2834925"/>
            <a:chExt cx="65875" cy="72375"/>
          </a:xfrm>
        </p:grpSpPr>
        <p:sp>
          <p:nvSpPr>
            <p:cNvPr id="426" name="Google Shape;426;p32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2"/>
          <p:cNvGrpSpPr/>
          <p:nvPr/>
        </p:nvGrpSpPr>
        <p:grpSpPr>
          <a:xfrm>
            <a:off x="4051988" y="4619775"/>
            <a:ext cx="107627" cy="118254"/>
            <a:chOff x="6801825" y="2834925"/>
            <a:chExt cx="65875" cy="72375"/>
          </a:xfrm>
        </p:grpSpPr>
        <p:sp>
          <p:nvSpPr>
            <p:cNvPr id="429" name="Google Shape;429;p32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2"/>
          <p:cNvSpPr/>
          <p:nvPr/>
        </p:nvSpPr>
        <p:spPr>
          <a:xfrm>
            <a:off x="5768200" y="1162050"/>
            <a:ext cx="71709" cy="72176"/>
          </a:xfrm>
          <a:custGeom>
            <a:avLst/>
            <a:gdLst/>
            <a:ahLst/>
            <a:cxnLst/>
            <a:rect l="l" t="t" r="r" b="b"/>
            <a:pathLst>
              <a:path w="1229" h="1237" fill="none" extrusionOk="0">
                <a:moveTo>
                  <a:pt x="1228" y="618"/>
                </a:moveTo>
                <a:cubicBezTo>
                  <a:pt x="1228" y="960"/>
                  <a:pt x="952" y="1236"/>
                  <a:pt x="610" y="1236"/>
                </a:cubicBezTo>
                <a:cubicBezTo>
                  <a:pt x="269" y="1236"/>
                  <a:pt x="1" y="960"/>
                  <a:pt x="1" y="618"/>
                </a:cubicBezTo>
                <a:cubicBezTo>
                  <a:pt x="1" y="277"/>
                  <a:pt x="269" y="0"/>
                  <a:pt x="610" y="0"/>
                </a:cubicBezTo>
                <a:cubicBezTo>
                  <a:pt x="952" y="0"/>
                  <a:pt x="1228" y="277"/>
                  <a:pt x="1228" y="618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32"/>
          <p:cNvGrpSpPr/>
          <p:nvPr/>
        </p:nvGrpSpPr>
        <p:grpSpPr>
          <a:xfrm>
            <a:off x="6522940" y="1001724"/>
            <a:ext cx="449242" cy="449244"/>
            <a:chOff x="4817025" y="1566125"/>
            <a:chExt cx="343300" cy="343275"/>
          </a:xfrm>
        </p:grpSpPr>
        <p:sp>
          <p:nvSpPr>
            <p:cNvPr id="433" name="Google Shape;433;p32"/>
            <p:cNvSpPr/>
            <p:nvPr/>
          </p:nvSpPr>
          <p:spPr>
            <a:xfrm>
              <a:off x="4817025" y="1566125"/>
              <a:ext cx="343300" cy="343275"/>
            </a:xfrm>
            <a:custGeom>
              <a:avLst/>
              <a:gdLst/>
              <a:ahLst/>
              <a:cxnLst/>
              <a:rect l="l" t="t" r="r" b="b"/>
              <a:pathLst>
                <a:path w="13732" h="13731" extrusionOk="0">
                  <a:moveTo>
                    <a:pt x="6862" y="0"/>
                  </a:moveTo>
                  <a:cubicBezTo>
                    <a:pt x="3073" y="0"/>
                    <a:pt x="0" y="3073"/>
                    <a:pt x="0" y="6870"/>
                  </a:cubicBezTo>
                  <a:cubicBezTo>
                    <a:pt x="0" y="10658"/>
                    <a:pt x="3073" y="13731"/>
                    <a:pt x="6862" y="13731"/>
                  </a:cubicBezTo>
                  <a:cubicBezTo>
                    <a:pt x="10658" y="13731"/>
                    <a:pt x="13731" y="10658"/>
                    <a:pt x="13731" y="6870"/>
                  </a:cubicBezTo>
                  <a:cubicBezTo>
                    <a:pt x="13731" y="3073"/>
                    <a:pt x="10658" y="0"/>
                    <a:pt x="6862" y="0"/>
                  </a:cubicBezTo>
                  <a:close/>
                </a:path>
              </a:pathLst>
            </a:custGeom>
            <a:solidFill>
              <a:srgbClr val="F6A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896075" y="1608400"/>
              <a:ext cx="179900" cy="226625"/>
            </a:xfrm>
            <a:custGeom>
              <a:avLst/>
              <a:gdLst/>
              <a:ahLst/>
              <a:cxnLst/>
              <a:rect l="l" t="t" r="r" b="b"/>
              <a:pathLst>
                <a:path w="7196" h="9065" fill="none" extrusionOk="0">
                  <a:moveTo>
                    <a:pt x="7195" y="4057"/>
                  </a:moveTo>
                  <a:cubicBezTo>
                    <a:pt x="7195" y="5309"/>
                    <a:pt x="6634" y="6349"/>
                    <a:pt x="5610" y="6910"/>
                  </a:cubicBezTo>
                  <a:cubicBezTo>
                    <a:pt x="5147" y="7154"/>
                    <a:pt x="4724" y="9064"/>
                    <a:pt x="4724" y="9064"/>
                  </a:cubicBezTo>
                  <a:lnTo>
                    <a:pt x="2716" y="9024"/>
                  </a:lnTo>
                  <a:cubicBezTo>
                    <a:pt x="2716" y="9024"/>
                    <a:pt x="2383" y="6991"/>
                    <a:pt x="2033" y="6756"/>
                  </a:cubicBezTo>
                  <a:cubicBezTo>
                    <a:pt x="1" y="5341"/>
                    <a:pt x="196" y="2285"/>
                    <a:pt x="2383" y="1138"/>
                  </a:cubicBezTo>
                  <a:cubicBezTo>
                    <a:pt x="4570" y="0"/>
                    <a:pt x="7187" y="1585"/>
                    <a:pt x="7195" y="40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957875" y="1702500"/>
              <a:ext cx="63225" cy="74200"/>
            </a:xfrm>
            <a:custGeom>
              <a:avLst/>
              <a:gdLst/>
              <a:ahLst/>
              <a:cxnLst/>
              <a:rect l="l" t="t" r="r" b="b"/>
              <a:pathLst>
                <a:path w="2529" h="2968" fill="none" extrusionOk="0">
                  <a:moveTo>
                    <a:pt x="520" y="2967"/>
                  </a:moveTo>
                  <a:lnTo>
                    <a:pt x="0" y="0"/>
                  </a:lnTo>
                  <a:lnTo>
                    <a:pt x="1285" y="724"/>
                  </a:lnTo>
                  <a:lnTo>
                    <a:pt x="2528" y="0"/>
                  </a:lnTo>
                  <a:lnTo>
                    <a:pt x="2049" y="296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9C333B-F1E5-D9FE-0CE3-F567DCFDEBD8}"/>
              </a:ext>
            </a:extLst>
          </p:cNvPr>
          <p:cNvSpPr txBox="1"/>
          <p:nvPr/>
        </p:nvSpPr>
        <p:spPr>
          <a:xfrm>
            <a:off x="6308028" y="2616765"/>
            <a:ext cx="172428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Team Members: -</a:t>
            </a:r>
          </a:p>
          <a:p>
            <a:r>
              <a:rPr lang="en-US"/>
              <a:t>Tejas Raval</a:t>
            </a:r>
          </a:p>
          <a:p>
            <a:r>
              <a:rPr lang="en-US"/>
              <a:t>Harsh Santwani</a:t>
            </a:r>
          </a:p>
          <a:p>
            <a:r>
              <a:rPr lang="en-US"/>
              <a:t>Ashish Nirmal</a:t>
            </a:r>
          </a:p>
          <a:p>
            <a:r>
              <a:rPr lang="en-US"/>
              <a:t>Rahul Chauhan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7DE3-C6C8-F31F-3B82-5AFFCDE2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41FB-E109-482D-1B8B-9205A02C5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endParaRPr lang="en-IN" dirty="0">
              <a:latin typeface="Arial"/>
              <a:cs typeface="Arial"/>
            </a:endParaRPr>
          </a:p>
          <a:p>
            <a:r>
              <a:rPr lang="en-IN" b="1" dirty="0"/>
              <a:t>Data-Driven Decision Making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dirty="0"/>
              <a:t>By collection this kind data, we can plot the graph to further analysis and take precautions for future to accommodate the emergency.</a:t>
            </a:r>
          </a:p>
          <a:p>
            <a:r>
              <a:rPr lang="en-IN" b="1" dirty="0"/>
              <a:t>Telemedicine Integration :</a:t>
            </a:r>
          </a:p>
          <a:p>
            <a:endParaRPr lang="en-IN" b="1" dirty="0"/>
          </a:p>
          <a:p>
            <a:r>
              <a:rPr lang="en-IN" b="1" dirty="0"/>
              <a:t>Public Communication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dirty="0"/>
              <a:t>We can use social media platforms efficiently to spread awareness among people.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82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7"/>
          <p:cNvGrpSpPr/>
          <p:nvPr/>
        </p:nvGrpSpPr>
        <p:grpSpPr>
          <a:xfrm>
            <a:off x="1313825" y="1138200"/>
            <a:ext cx="818596" cy="575752"/>
            <a:chOff x="1313825" y="1138200"/>
            <a:chExt cx="818596" cy="575752"/>
          </a:xfrm>
        </p:grpSpPr>
        <p:sp>
          <p:nvSpPr>
            <p:cNvPr id="571" name="Google Shape;571;p37"/>
            <p:cNvSpPr/>
            <p:nvPr/>
          </p:nvSpPr>
          <p:spPr>
            <a:xfrm>
              <a:off x="1315500" y="1175850"/>
              <a:ext cx="783000" cy="4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37"/>
            <p:cNvGrpSpPr/>
            <p:nvPr/>
          </p:nvGrpSpPr>
          <p:grpSpPr>
            <a:xfrm>
              <a:off x="1313825" y="1138200"/>
              <a:ext cx="818596" cy="575752"/>
              <a:chOff x="6630504" y="1305386"/>
              <a:chExt cx="454246" cy="319489"/>
            </a:xfrm>
          </p:grpSpPr>
          <p:sp>
            <p:nvSpPr>
              <p:cNvPr id="573" name="Google Shape;573;p37"/>
              <p:cNvSpPr/>
              <p:nvPr/>
            </p:nvSpPr>
            <p:spPr>
              <a:xfrm>
                <a:off x="6631925" y="1306375"/>
                <a:ext cx="434550" cy="287825"/>
              </a:xfrm>
              <a:custGeom>
                <a:avLst/>
                <a:gdLst/>
                <a:ahLst/>
                <a:cxnLst/>
                <a:rect l="l" t="t" r="r" b="b"/>
                <a:pathLst>
                  <a:path w="17382" h="11513" fill="none" extrusionOk="0">
                    <a:moveTo>
                      <a:pt x="317" y="1"/>
                    </a:moveTo>
                    <a:lnTo>
                      <a:pt x="17064" y="1"/>
                    </a:lnTo>
                    <a:cubicBezTo>
                      <a:pt x="17235" y="1"/>
                      <a:pt x="17381" y="139"/>
                      <a:pt x="17381" y="318"/>
                    </a:cubicBezTo>
                    <a:lnTo>
                      <a:pt x="17381" y="11187"/>
                    </a:lnTo>
                    <a:cubicBezTo>
                      <a:pt x="17381" y="11366"/>
                      <a:pt x="17235" y="11512"/>
                      <a:pt x="17064" y="11512"/>
                    </a:cubicBezTo>
                    <a:lnTo>
                      <a:pt x="317" y="11512"/>
                    </a:lnTo>
                    <a:cubicBezTo>
                      <a:pt x="139" y="11512"/>
                      <a:pt x="0" y="11366"/>
                      <a:pt x="0" y="11187"/>
                    </a:cubicBezTo>
                    <a:lnTo>
                      <a:pt x="0" y="318"/>
                    </a:lnTo>
                    <a:cubicBezTo>
                      <a:pt x="0" y="139"/>
                      <a:pt x="139" y="1"/>
                      <a:pt x="3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accent3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900400" y="1380375"/>
                <a:ext cx="138625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480" extrusionOk="0">
                    <a:moveTo>
                      <a:pt x="195" y="0"/>
                    </a:moveTo>
                    <a:cubicBezTo>
                      <a:pt x="82" y="0"/>
                      <a:pt x="0" y="89"/>
                      <a:pt x="0" y="195"/>
                    </a:cubicBezTo>
                    <a:lnTo>
                      <a:pt x="0" y="4284"/>
                    </a:lnTo>
                    <a:cubicBezTo>
                      <a:pt x="0" y="4390"/>
                      <a:pt x="82" y="4479"/>
                      <a:pt x="195" y="4479"/>
                    </a:cubicBezTo>
                    <a:lnTo>
                      <a:pt x="5350" y="4479"/>
                    </a:lnTo>
                    <a:cubicBezTo>
                      <a:pt x="5455" y="4479"/>
                      <a:pt x="5545" y="4390"/>
                      <a:pt x="5545" y="4284"/>
                    </a:cubicBezTo>
                    <a:lnTo>
                      <a:pt x="5545" y="195"/>
                    </a:lnTo>
                    <a:cubicBezTo>
                      <a:pt x="5545" y="89"/>
                      <a:pt x="5455" y="0"/>
                      <a:pt x="53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6630504" y="1305386"/>
                <a:ext cx="434750" cy="29896"/>
              </a:xfrm>
              <a:custGeom>
                <a:avLst/>
                <a:gdLst/>
                <a:ahLst/>
                <a:cxnLst/>
                <a:rect l="l" t="t" r="r" b="b"/>
                <a:pathLst>
                  <a:path w="17390" h="1188" extrusionOk="0">
                    <a:moveTo>
                      <a:pt x="935" y="0"/>
                    </a:moveTo>
                    <a:cubicBezTo>
                      <a:pt x="423" y="0"/>
                      <a:pt x="0" y="415"/>
                      <a:pt x="0" y="935"/>
                    </a:cubicBezTo>
                    <a:lnTo>
                      <a:pt x="0" y="1098"/>
                    </a:lnTo>
                    <a:lnTo>
                      <a:pt x="17389" y="1187"/>
                    </a:lnTo>
                    <a:lnTo>
                      <a:pt x="17389" y="1187"/>
                    </a:lnTo>
                    <a:lnTo>
                      <a:pt x="17381" y="935"/>
                    </a:lnTo>
                    <a:cubicBezTo>
                      <a:pt x="17381" y="415"/>
                      <a:pt x="16967" y="0"/>
                      <a:pt x="16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7024375" y="1556375"/>
                <a:ext cx="603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740" extrusionOk="0">
                    <a:moveTo>
                      <a:pt x="407" y="0"/>
                    </a:moveTo>
                    <a:lnTo>
                      <a:pt x="0" y="2740"/>
                    </a:lnTo>
                    <a:lnTo>
                      <a:pt x="1008" y="1829"/>
                    </a:lnTo>
                    <a:lnTo>
                      <a:pt x="2415" y="1935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6814425" y="1393175"/>
                <a:ext cx="55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1" fill="none" extrusionOk="0">
                    <a:moveTo>
                      <a:pt x="1" y="0"/>
                    </a:moveTo>
                    <a:lnTo>
                      <a:pt x="2228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6664025" y="1393175"/>
                <a:ext cx="139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1" fill="none" extrusionOk="0">
                    <a:moveTo>
                      <a:pt x="1" y="0"/>
                    </a:moveTo>
                    <a:lnTo>
                      <a:pt x="5569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6758750" y="1416550"/>
                <a:ext cx="111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456" h="1" fill="none" extrusionOk="0">
                    <a:moveTo>
                      <a:pt x="0" y="0"/>
                    </a:moveTo>
                    <a:lnTo>
                      <a:pt x="4455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6664025" y="1416550"/>
                <a:ext cx="82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1" fill="none" extrusionOk="0">
                    <a:moveTo>
                      <a:pt x="1" y="0"/>
                    </a:moveTo>
                    <a:lnTo>
                      <a:pt x="3309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6845725" y="1439700"/>
                <a:ext cx="24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" fill="none" extrusionOk="0">
                    <a:moveTo>
                      <a:pt x="1" y="1"/>
                    </a:moveTo>
                    <a:lnTo>
                      <a:pt x="976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6664025" y="1439700"/>
                <a:ext cx="170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1" fill="none" extrusionOk="0">
                    <a:moveTo>
                      <a:pt x="1" y="1"/>
                    </a:moveTo>
                    <a:lnTo>
                      <a:pt x="6830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6760375" y="1461650"/>
                <a:ext cx="109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391" h="1" fill="none" extrusionOk="0">
                    <a:moveTo>
                      <a:pt x="0" y="1"/>
                    </a:moveTo>
                    <a:lnTo>
                      <a:pt x="4390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6664025" y="1461650"/>
                <a:ext cx="85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1" fill="none" extrusionOk="0">
                    <a:moveTo>
                      <a:pt x="1" y="1"/>
                    </a:moveTo>
                    <a:lnTo>
                      <a:pt x="3431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6797550" y="1486250"/>
                <a:ext cx="72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1" fill="none" extrusionOk="0">
                    <a:moveTo>
                      <a:pt x="1" y="0"/>
                    </a:moveTo>
                    <a:lnTo>
                      <a:pt x="2903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6664025" y="1486250"/>
                <a:ext cx="121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" fill="none" extrusionOk="0">
                    <a:moveTo>
                      <a:pt x="1" y="0"/>
                    </a:moveTo>
                    <a:lnTo>
                      <a:pt x="4870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6664025" y="1515100"/>
                <a:ext cx="1398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1196" extrusionOk="0">
                    <a:moveTo>
                      <a:pt x="204" y="1"/>
                    </a:moveTo>
                    <a:cubicBezTo>
                      <a:pt x="90" y="1"/>
                      <a:pt x="1" y="90"/>
                      <a:pt x="1" y="204"/>
                    </a:cubicBezTo>
                    <a:lnTo>
                      <a:pt x="1" y="984"/>
                    </a:lnTo>
                    <a:cubicBezTo>
                      <a:pt x="1" y="1098"/>
                      <a:pt x="90" y="1196"/>
                      <a:pt x="204" y="1196"/>
                    </a:cubicBezTo>
                    <a:lnTo>
                      <a:pt x="5391" y="1196"/>
                    </a:lnTo>
                    <a:cubicBezTo>
                      <a:pt x="5504" y="1196"/>
                      <a:pt x="5594" y="1098"/>
                      <a:pt x="5594" y="984"/>
                    </a:cubicBezTo>
                    <a:lnTo>
                      <a:pt x="5594" y="204"/>
                    </a:lnTo>
                    <a:cubicBezTo>
                      <a:pt x="5594" y="90"/>
                      <a:pt x="5504" y="1"/>
                      <a:pt x="5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8" name="Google Shape;588;p37"/>
          <p:cNvSpPr/>
          <p:nvPr/>
        </p:nvSpPr>
        <p:spPr>
          <a:xfrm>
            <a:off x="4169525" y="1272250"/>
            <a:ext cx="1021800" cy="102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7"/>
          <p:cNvSpPr txBox="1">
            <a:spLocks noGrp="1"/>
          </p:cNvSpPr>
          <p:nvPr>
            <p:ph type="title" idx="2"/>
          </p:nvPr>
        </p:nvSpPr>
        <p:spPr>
          <a:xfrm>
            <a:off x="4169524" y="1372750"/>
            <a:ext cx="105853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subTitle" idx="1"/>
          </p:nvPr>
        </p:nvSpPr>
        <p:spPr>
          <a:xfrm>
            <a:off x="715104" y="3357050"/>
            <a:ext cx="43602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You can ener a subtitle here if you need it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2" name="Google Shape;592;p37"/>
          <p:cNvSpPr txBox="1">
            <a:spLocks noGrp="1"/>
          </p:cNvSpPr>
          <p:nvPr>
            <p:ph type="title"/>
          </p:nvPr>
        </p:nvSpPr>
        <p:spPr>
          <a:xfrm>
            <a:off x="782789" y="2366493"/>
            <a:ext cx="4360200" cy="1548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Target Audience </a:t>
            </a:r>
            <a:endParaRPr dirty="0"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6414500" y="482075"/>
            <a:ext cx="446550" cy="446525"/>
            <a:chOff x="6094350" y="1922800"/>
            <a:chExt cx="446550" cy="446525"/>
          </a:xfrm>
        </p:grpSpPr>
        <p:sp>
          <p:nvSpPr>
            <p:cNvPr id="594" name="Google Shape;594;p37"/>
            <p:cNvSpPr/>
            <p:nvPr/>
          </p:nvSpPr>
          <p:spPr>
            <a:xfrm>
              <a:off x="6094350" y="1922800"/>
              <a:ext cx="446550" cy="446525"/>
            </a:xfrm>
            <a:custGeom>
              <a:avLst/>
              <a:gdLst/>
              <a:ahLst/>
              <a:cxnLst/>
              <a:rect l="l" t="t" r="r" b="b"/>
              <a:pathLst>
                <a:path w="17862" h="17861" extrusionOk="0">
                  <a:moveTo>
                    <a:pt x="8935" y="0"/>
                  </a:moveTo>
                  <a:cubicBezTo>
                    <a:pt x="4001" y="0"/>
                    <a:pt x="1" y="4000"/>
                    <a:pt x="1" y="8935"/>
                  </a:cubicBezTo>
                  <a:cubicBezTo>
                    <a:pt x="1" y="13861"/>
                    <a:pt x="4001" y="17861"/>
                    <a:pt x="8935" y="17861"/>
                  </a:cubicBezTo>
                  <a:cubicBezTo>
                    <a:pt x="13862" y="17861"/>
                    <a:pt x="17861" y="13861"/>
                    <a:pt x="17861" y="8935"/>
                  </a:cubicBezTo>
                  <a:cubicBezTo>
                    <a:pt x="17861" y="4000"/>
                    <a:pt x="13862" y="0"/>
                    <a:pt x="8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219750" y="2058350"/>
              <a:ext cx="215875" cy="161400"/>
            </a:xfrm>
            <a:custGeom>
              <a:avLst/>
              <a:gdLst/>
              <a:ahLst/>
              <a:cxnLst/>
              <a:rect l="l" t="t" r="r" b="b"/>
              <a:pathLst>
                <a:path w="8635" h="6456" fill="none" extrusionOk="0">
                  <a:moveTo>
                    <a:pt x="1" y="4269"/>
                  </a:moveTo>
                  <a:lnTo>
                    <a:pt x="2180" y="6455"/>
                  </a:lnTo>
                  <a:lnTo>
                    <a:pt x="8634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37"/>
          <p:cNvGrpSpPr/>
          <p:nvPr/>
        </p:nvGrpSpPr>
        <p:grpSpPr>
          <a:xfrm>
            <a:off x="482378" y="4388152"/>
            <a:ext cx="465447" cy="440703"/>
            <a:chOff x="3069200" y="4307350"/>
            <a:chExt cx="313200" cy="296550"/>
          </a:xfrm>
        </p:grpSpPr>
        <p:sp>
          <p:nvSpPr>
            <p:cNvPr id="597" name="Google Shape;597;p37"/>
            <p:cNvSpPr/>
            <p:nvPr/>
          </p:nvSpPr>
          <p:spPr>
            <a:xfrm>
              <a:off x="3069200" y="4307350"/>
              <a:ext cx="313200" cy="296550"/>
            </a:xfrm>
            <a:custGeom>
              <a:avLst/>
              <a:gdLst/>
              <a:ahLst/>
              <a:cxnLst/>
              <a:rect l="l" t="t" r="r" b="b"/>
              <a:pathLst>
                <a:path w="12528" h="11862" fill="none" extrusionOk="0">
                  <a:moveTo>
                    <a:pt x="9284" y="11861"/>
                  </a:moveTo>
                  <a:lnTo>
                    <a:pt x="5935" y="11861"/>
                  </a:lnTo>
                  <a:cubicBezTo>
                    <a:pt x="2659" y="11861"/>
                    <a:pt x="0" y="9203"/>
                    <a:pt x="0" y="5935"/>
                  </a:cubicBezTo>
                  <a:lnTo>
                    <a:pt x="0" y="5935"/>
                  </a:lnTo>
                  <a:cubicBezTo>
                    <a:pt x="0" y="2659"/>
                    <a:pt x="2659" y="1"/>
                    <a:pt x="5935" y="1"/>
                  </a:cubicBezTo>
                  <a:lnTo>
                    <a:pt x="6585" y="1"/>
                  </a:lnTo>
                  <a:cubicBezTo>
                    <a:pt x="9861" y="1"/>
                    <a:pt x="12520" y="2659"/>
                    <a:pt x="12520" y="5935"/>
                  </a:cubicBezTo>
                  <a:lnTo>
                    <a:pt x="12520" y="11512"/>
                  </a:lnTo>
                  <a:cubicBezTo>
                    <a:pt x="12528" y="11642"/>
                    <a:pt x="12438" y="11756"/>
                    <a:pt x="12308" y="117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148050" y="4378275"/>
              <a:ext cx="133950" cy="169925"/>
            </a:xfrm>
            <a:custGeom>
              <a:avLst/>
              <a:gdLst/>
              <a:ahLst/>
              <a:cxnLst/>
              <a:rect l="l" t="t" r="r" b="b"/>
              <a:pathLst>
                <a:path w="5358" h="6797" fill="none" extrusionOk="0">
                  <a:moveTo>
                    <a:pt x="5317" y="2936"/>
                  </a:moveTo>
                  <a:cubicBezTo>
                    <a:pt x="5358" y="3870"/>
                    <a:pt x="4984" y="4667"/>
                    <a:pt x="4228" y="5114"/>
                  </a:cubicBezTo>
                  <a:cubicBezTo>
                    <a:pt x="3894" y="5317"/>
                    <a:pt x="3642" y="6756"/>
                    <a:pt x="3642" y="6756"/>
                  </a:cubicBezTo>
                  <a:lnTo>
                    <a:pt x="2147" y="6797"/>
                  </a:lnTo>
                  <a:cubicBezTo>
                    <a:pt x="2147" y="6797"/>
                    <a:pt x="1830" y="5293"/>
                    <a:pt x="1553" y="5122"/>
                  </a:cubicBezTo>
                  <a:cubicBezTo>
                    <a:pt x="0" y="4139"/>
                    <a:pt x="33" y="1854"/>
                    <a:pt x="1626" y="928"/>
                  </a:cubicBezTo>
                  <a:cubicBezTo>
                    <a:pt x="3220" y="1"/>
                    <a:pt x="5228" y="1090"/>
                    <a:pt x="5317" y="293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3193975" y="4446775"/>
              <a:ext cx="47375" cy="58750"/>
            </a:xfrm>
            <a:custGeom>
              <a:avLst/>
              <a:gdLst/>
              <a:ahLst/>
              <a:cxnLst/>
              <a:rect l="l" t="t" r="r" b="b"/>
              <a:pathLst>
                <a:path w="1895" h="2350" fill="none" extrusionOk="0">
                  <a:moveTo>
                    <a:pt x="220" y="2334"/>
                  </a:moveTo>
                  <a:lnTo>
                    <a:pt x="1" y="82"/>
                  </a:lnTo>
                  <a:lnTo>
                    <a:pt x="984" y="578"/>
                  </a:lnTo>
                  <a:lnTo>
                    <a:pt x="1887" y="0"/>
                  </a:lnTo>
                  <a:lnTo>
                    <a:pt x="1895" y="235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190525" y="4507550"/>
              <a:ext cx="60800" cy="1225"/>
            </a:xfrm>
            <a:custGeom>
              <a:avLst/>
              <a:gdLst/>
              <a:ahLst/>
              <a:cxnLst/>
              <a:rect l="l" t="t" r="r" b="b"/>
              <a:pathLst>
                <a:path w="2432" h="49" fill="none" extrusionOk="0">
                  <a:moveTo>
                    <a:pt x="0" y="49"/>
                  </a:moveTo>
                  <a:lnTo>
                    <a:pt x="243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199050" y="4524400"/>
              <a:ext cx="44350" cy="2075"/>
            </a:xfrm>
            <a:custGeom>
              <a:avLst/>
              <a:gdLst/>
              <a:ahLst/>
              <a:cxnLst/>
              <a:rect l="l" t="t" r="r" b="b"/>
              <a:pathLst>
                <a:path w="1774" h="83" fill="none" extrusionOk="0">
                  <a:moveTo>
                    <a:pt x="1" y="82"/>
                  </a:moveTo>
                  <a:lnTo>
                    <a:pt x="1773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405;p60">
            <a:extLst>
              <a:ext uri="{FF2B5EF4-FFF2-40B4-BE49-F238E27FC236}">
                <a16:creationId xmlns:a16="http://schemas.microsoft.com/office/drawing/2014/main" id="{7ABC288F-085F-B4DC-E8BC-8F50AE79A28A}"/>
              </a:ext>
            </a:extLst>
          </p:cNvPr>
          <p:cNvGrpSpPr/>
          <p:nvPr/>
        </p:nvGrpSpPr>
        <p:grpSpPr>
          <a:xfrm>
            <a:off x="5525454" y="1372750"/>
            <a:ext cx="3405950" cy="2894558"/>
            <a:chOff x="4713832" y="2785482"/>
            <a:chExt cx="2382492" cy="2050878"/>
          </a:xfrm>
        </p:grpSpPr>
        <p:sp>
          <p:nvSpPr>
            <p:cNvPr id="35" name="Google Shape;1406;p60">
              <a:extLst>
                <a:ext uri="{FF2B5EF4-FFF2-40B4-BE49-F238E27FC236}">
                  <a16:creationId xmlns:a16="http://schemas.microsoft.com/office/drawing/2014/main" id="{446E9EA4-956F-6549-A5F5-F1101CC4900C}"/>
                </a:ext>
              </a:extLst>
            </p:cNvPr>
            <p:cNvSpPr/>
            <p:nvPr/>
          </p:nvSpPr>
          <p:spPr>
            <a:xfrm>
              <a:off x="4713832" y="4785459"/>
              <a:ext cx="1347203" cy="50901"/>
            </a:xfrm>
            <a:custGeom>
              <a:avLst/>
              <a:gdLst/>
              <a:ahLst/>
              <a:cxnLst/>
              <a:rect l="l" t="t" r="r" b="b"/>
              <a:pathLst>
                <a:path w="23450" h="886" extrusionOk="0">
                  <a:moveTo>
                    <a:pt x="161" y="0"/>
                  </a:moveTo>
                  <a:cubicBezTo>
                    <a:pt x="71" y="0"/>
                    <a:pt x="1" y="76"/>
                    <a:pt x="1" y="165"/>
                  </a:cubicBezTo>
                  <a:lnTo>
                    <a:pt x="1" y="725"/>
                  </a:lnTo>
                  <a:cubicBezTo>
                    <a:pt x="1" y="815"/>
                    <a:pt x="71" y="885"/>
                    <a:pt x="161" y="885"/>
                  </a:cubicBezTo>
                  <a:lnTo>
                    <a:pt x="23285" y="885"/>
                  </a:lnTo>
                  <a:cubicBezTo>
                    <a:pt x="23374" y="885"/>
                    <a:pt x="23450" y="815"/>
                    <a:pt x="23450" y="725"/>
                  </a:cubicBezTo>
                  <a:lnTo>
                    <a:pt x="23450" y="165"/>
                  </a:lnTo>
                  <a:cubicBezTo>
                    <a:pt x="23450" y="76"/>
                    <a:pt x="23374" y="0"/>
                    <a:pt x="23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07;p60">
              <a:extLst>
                <a:ext uri="{FF2B5EF4-FFF2-40B4-BE49-F238E27FC236}">
                  <a16:creationId xmlns:a16="http://schemas.microsoft.com/office/drawing/2014/main" id="{AC969947-3D61-7E9F-4150-8E9F937E6545}"/>
                </a:ext>
              </a:extLst>
            </p:cNvPr>
            <p:cNvSpPr/>
            <p:nvPr/>
          </p:nvSpPr>
          <p:spPr>
            <a:xfrm>
              <a:off x="7089488" y="3801066"/>
              <a:ext cx="6837" cy="57"/>
            </a:xfrm>
            <a:custGeom>
              <a:avLst/>
              <a:gdLst/>
              <a:ahLst/>
              <a:cxnLst/>
              <a:rect l="l" t="t" r="r" b="b"/>
              <a:pathLst>
                <a:path w="119" h="1" fill="none" extrusionOk="0">
                  <a:moveTo>
                    <a:pt x="118" y="0"/>
                  </a:moveTo>
                  <a:lnTo>
                    <a:pt x="0" y="0"/>
                  </a:lnTo>
                </a:path>
              </a:pathLst>
            </a:custGeom>
            <a:noFill/>
            <a:ln w="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08;p60">
              <a:extLst>
                <a:ext uri="{FF2B5EF4-FFF2-40B4-BE49-F238E27FC236}">
                  <a16:creationId xmlns:a16="http://schemas.microsoft.com/office/drawing/2014/main" id="{B0348931-4285-3E4C-03B1-00C79DCCA437}"/>
                </a:ext>
              </a:extLst>
            </p:cNvPr>
            <p:cNvSpPr/>
            <p:nvPr/>
          </p:nvSpPr>
          <p:spPr>
            <a:xfrm>
              <a:off x="4731450" y="2831275"/>
              <a:ext cx="2295636" cy="1639910"/>
            </a:xfrm>
            <a:custGeom>
              <a:avLst/>
              <a:gdLst/>
              <a:ahLst/>
              <a:cxnLst/>
              <a:rect l="l" t="t" r="r" b="b"/>
              <a:pathLst>
                <a:path w="39597" h="28545" extrusionOk="0">
                  <a:moveTo>
                    <a:pt x="896" y="1"/>
                  </a:moveTo>
                  <a:cubicBezTo>
                    <a:pt x="401" y="1"/>
                    <a:pt x="1" y="401"/>
                    <a:pt x="6" y="895"/>
                  </a:cubicBezTo>
                  <a:lnTo>
                    <a:pt x="6" y="27650"/>
                  </a:lnTo>
                  <a:cubicBezTo>
                    <a:pt x="6" y="28144"/>
                    <a:pt x="406" y="28545"/>
                    <a:pt x="896" y="28545"/>
                  </a:cubicBezTo>
                  <a:lnTo>
                    <a:pt x="38706" y="28545"/>
                  </a:lnTo>
                  <a:cubicBezTo>
                    <a:pt x="39201" y="28545"/>
                    <a:pt x="39596" y="28144"/>
                    <a:pt x="39596" y="27650"/>
                  </a:cubicBezTo>
                  <a:lnTo>
                    <a:pt x="39596" y="834"/>
                  </a:lnTo>
                  <a:cubicBezTo>
                    <a:pt x="39596" y="373"/>
                    <a:pt x="39224" y="1"/>
                    <a:pt x="38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09;p60">
              <a:extLst>
                <a:ext uri="{FF2B5EF4-FFF2-40B4-BE49-F238E27FC236}">
                  <a16:creationId xmlns:a16="http://schemas.microsoft.com/office/drawing/2014/main" id="{B107B2FB-503E-265F-2DE9-ED84F88B6C03}"/>
                </a:ext>
              </a:extLst>
            </p:cNvPr>
            <p:cNvSpPr/>
            <p:nvPr/>
          </p:nvSpPr>
          <p:spPr>
            <a:xfrm>
              <a:off x="5832448" y="4254683"/>
              <a:ext cx="120415" cy="120702"/>
            </a:xfrm>
            <a:custGeom>
              <a:avLst/>
              <a:gdLst/>
              <a:ahLst/>
              <a:cxnLst/>
              <a:rect l="l" t="t" r="r" b="b"/>
              <a:pathLst>
                <a:path w="2096" h="2101" extrusionOk="0">
                  <a:moveTo>
                    <a:pt x="1046" y="1"/>
                  </a:moveTo>
                  <a:cubicBezTo>
                    <a:pt x="466" y="1"/>
                    <a:pt x="0" y="472"/>
                    <a:pt x="0" y="1051"/>
                  </a:cubicBezTo>
                  <a:cubicBezTo>
                    <a:pt x="0" y="1630"/>
                    <a:pt x="466" y="2101"/>
                    <a:pt x="1046" y="2101"/>
                  </a:cubicBezTo>
                  <a:cubicBezTo>
                    <a:pt x="1625" y="2101"/>
                    <a:pt x="2096" y="1630"/>
                    <a:pt x="2096" y="1051"/>
                  </a:cubicBezTo>
                  <a:cubicBezTo>
                    <a:pt x="2096" y="472"/>
                    <a:pt x="1625" y="1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0;p60">
              <a:extLst>
                <a:ext uri="{FF2B5EF4-FFF2-40B4-BE49-F238E27FC236}">
                  <a16:creationId xmlns:a16="http://schemas.microsoft.com/office/drawing/2014/main" id="{CEC62648-D331-58B5-3422-1CA6F3F75A40}"/>
                </a:ext>
              </a:extLst>
            </p:cNvPr>
            <p:cNvSpPr/>
            <p:nvPr/>
          </p:nvSpPr>
          <p:spPr>
            <a:xfrm>
              <a:off x="4796931" y="2900553"/>
              <a:ext cx="2144379" cy="1312560"/>
            </a:xfrm>
            <a:custGeom>
              <a:avLst/>
              <a:gdLst/>
              <a:ahLst/>
              <a:cxnLst/>
              <a:rect l="l" t="t" r="r" b="b"/>
              <a:pathLst>
                <a:path w="37326" h="22847" extrusionOk="0">
                  <a:moveTo>
                    <a:pt x="834" y="0"/>
                  </a:moveTo>
                  <a:cubicBezTo>
                    <a:pt x="372" y="0"/>
                    <a:pt x="0" y="372"/>
                    <a:pt x="0" y="834"/>
                  </a:cubicBezTo>
                  <a:lnTo>
                    <a:pt x="0" y="22847"/>
                  </a:lnTo>
                  <a:lnTo>
                    <a:pt x="37326" y="22847"/>
                  </a:lnTo>
                  <a:lnTo>
                    <a:pt x="37326" y="777"/>
                  </a:lnTo>
                  <a:cubicBezTo>
                    <a:pt x="37326" y="349"/>
                    <a:pt x="36978" y="0"/>
                    <a:pt x="36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1;p60">
              <a:extLst>
                <a:ext uri="{FF2B5EF4-FFF2-40B4-BE49-F238E27FC236}">
                  <a16:creationId xmlns:a16="http://schemas.microsoft.com/office/drawing/2014/main" id="{976338E7-5E78-CE9C-02EB-72340B70F232}"/>
                </a:ext>
              </a:extLst>
            </p:cNvPr>
            <p:cNvSpPr/>
            <p:nvPr/>
          </p:nvSpPr>
          <p:spPr>
            <a:xfrm>
              <a:off x="5495625" y="4471898"/>
              <a:ext cx="726685" cy="364463"/>
            </a:xfrm>
            <a:custGeom>
              <a:avLst/>
              <a:gdLst/>
              <a:ahLst/>
              <a:cxnLst/>
              <a:rect l="l" t="t" r="r" b="b"/>
              <a:pathLst>
                <a:path w="12649" h="6344" extrusionOk="0">
                  <a:moveTo>
                    <a:pt x="4550" y="1"/>
                  </a:moveTo>
                  <a:cubicBezTo>
                    <a:pt x="4521" y="255"/>
                    <a:pt x="4488" y="500"/>
                    <a:pt x="4455" y="731"/>
                  </a:cubicBezTo>
                  <a:cubicBezTo>
                    <a:pt x="3876" y="4592"/>
                    <a:pt x="2167" y="5458"/>
                    <a:pt x="1329" y="5458"/>
                  </a:cubicBezTo>
                  <a:cubicBezTo>
                    <a:pt x="444" y="5458"/>
                    <a:pt x="1" y="5661"/>
                    <a:pt x="1" y="6310"/>
                  </a:cubicBezTo>
                  <a:lnTo>
                    <a:pt x="11556" y="6343"/>
                  </a:lnTo>
                  <a:cubicBezTo>
                    <a:pt x="11556" y="5901"/>
                    <a:pt x="11019" y="5439"/>
                    <a:pt x="10610" y="5439"/>
                  </a:cubicBezTo>
                  <a:lnTo>
                    <a:pt x="9621" y="5439"/>
                  </a:lnTo>
                  <a:cubicBezTo>
                    <a:pt x="12041" y="3019"/>
                    <a:pt x="12648" y="1"/>
                    <a:pt x="12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12;p60">
              <a:extLst>
                <a:ext uri="{FF2B5EF4-FFF2-40B4-BE49-F238E27FC236}">
                  <a16:creationId xmlns:a16="http://schemas.microsoft.com/office/drawing/2014/main" id="{9EE1C518-10AE-606F-52DB-5851EF37B3A0}"/>
                </a:ext>
              </a:extLst>
            </p:cNvPr>
            <p:cNvSpPr/>
            <p:nvPr/>
          </p:nvSpPr>
          <p:spPr>
            <a:xfrm>
              <a:off x="5751560" y="4471898"/>
              <a:ext cx="470745" cy="198375"/>
            </a:xfrm>
            <a:custGeom>
              <a:avLst/>
              <a:gdLst/>
              <a:ahLst/>
              <a:cxnLst/>
              <a:rect l="l" t="t" r="r" b="b"/>
              <a:pathLst>
                <a:path w="8194" h="3453" extrusionOk="0">
                  <a:moveTo>
                    <a:pt x="95" y="1"/>
                  </a:moveTo>
                  <a:cubicBezTo>
                    <a:pt x="66" y="255"/>
                    <a:pt x="33" y="500"/>
                    <a:pt x="0" y="731"/>
                  </a:cubicBezTo>
                  <a:lnTo>
                    <a:pt x="5881" y="1385"/>
                  </a:lnTo>
                  <a:cubicBezTo>
                    <a:pt x="6423" y="1442"/>
                    <a:pt x="6866" y="1837"/>
                    <a:pt x="6983" y="2369"/>
                  </a:cubicBezTo>
                  <a:lnTo>
                    <a:pt x="6875" y="2883"/>
                  </a:lnTo>
                  <a:lnTo>
                    <a:pt x="6357" y="3137"/>
                  </a:lnTo>
                  <a:cubicBezTo>
                    <a:pt x="6284" y="3306"/>
                    <a:pt x="6420" y="3452"/>
                    <a:pt x="6564" y="3452"/>
                  </a:cubicBezTo>
                  <a:cubicBezTo>
                    <a:pt x="6624" y="3452"/>
                    <a:pt x="6685" y="3427"/>
                    <a:pt x="6734" y="3367"/>
                  </a:cubicBezTo>
                  <a:cubicBezTo>
                    <a:pt x="7840" y="2058"/>
                    <a:pt x="8193" y="1"/>
                    <a:pt x="81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3;p60">
              <a:extLst>
                <a:ext uri="{FF2B5EF4-FFF2-40B4-BE49-F238E27FC236}">
                  <a16:creationId xmlns:a16="http://schemas.microsoft.com/office/drawing/2014/main" id="{37F0ECA6-2712-B202-BE30-3ED8CEBA8182}"/>
                </a:ext>
              </a:extLst>
            </p:cNvPr>
            <p:cNvSpPr/>
            <p:nvPr/>
          </p:nvSpPr>
          <p:spPr>
            <a:xfrm>
              <a:off x="5915232" y="4471898"/>
              <a:ext cx="307070" cy="364463"/>
            </a:xfrm>
            <a:custGeom>
              <a:avLst/>
              <a:gdLst/>
              <a:ahLst/>
              <a:cxnLst/>
              <a:rect l="l" t="t" r="r" b="b"/>
              <a:pathLst>
                <a:path w="5345" h="6344" extrusionOk="0">
                  <a:moveTo>
                    <a:pt x="4530" y="1"/>
                  </a:moveTo>
                  <a:cubicBezTo>
                    <a:pt x="4530" y="2139"/>
                    <a:pt x="2194" y="5458"/>
                    <a:pt x="1309" y="5458"/>
                  </a:cubicBezTo>
                  <a:cubicBezTo>
                    <a:pt x="424" y="5458"/>
                    <a:pt x="0" y="5684"/>
                    <a:pt x="0" y="6329"/>
                  </a:cubicBezTo>
                  <a:lnTo>
                    <a:pt x="4252" y="6343"/>
                  </a:lnTo>
                  <a:cubicBezTo>
                    <a:pt x="4252" y="5901"/>
                    <a:pt x="3715" y="5439"/>
                    <a:pt x="3306" y="5439"/>
                  </a:cubicBezTo>
                  <a:lnTo>
                    <a:pt x="2463" y="5439"/>
                  </a:lnTo>
                  <a:cubicBezTo>
                    <a:pt x="5189" y="3325"/>
                    <a:pt x="5344" y="1"/>
                    <a:pt x="53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14;p60">
              <a:extLst>
                <a:ext uri="{FF2B5EF4-FFF2-40B4-BE49-F238E27FC236}">
                  <a16:creationId xmlns:a16="http://schemas.microsoft.com/office/drawing/2014/main" id="{09D1579E-940B-AD49-F0CC-AF719F33AF60}"/>
                </a:ext>
              </a:extLst>
            </p:cNvPr>
            <p:cNvSpPr/>
            <p:nvPr/>
          </p:nvSpPr>
          <p:spPr>
            <a:xfrm>
              <a:off x="5909774" y="3973643"/>
              <a:ext cx="1031515" cy="233534"/>
            </a:xfrm>
            <a:custGeom>
              <a:avLst/>
              <a:gdLst/>
              <a:ahLst/>
              <a:cxnLst/>
              <a:rect l="l" t="t" r="r" b="b"/>
              <a:pathLst>
                <a:path w="17955" h="4065" fill="none" extrusionOk="0">
                  <a:moveTo>
                    <a:pt x="1" y="4064"/>
                  </a:moveTo>
                  <a:lnTo>
                    <a:pt x="17955" y="4064"/>
                  </a:lnTo>
                  <a:lnTo>
                    <a:pt x="17955" y="0"/>
                  </a:lnTo>
                </a:path>
              </a:pathLst>
            </a:custGeom>
            <a:noFill/>
            <a:ln w="1525" cap="flat" cmpd="sng">
              <a:solidFill>
                <a:srgbClr val="002A4A"/>
              </a:solidFill>
              <a:prstDash val="solid"/>
              <a:miter lim="4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15;p60">
              <a:extLst>
                <a:ext uri="{FF2B5EF4-FFF2-40B4-BE49-F238E27FC236}">
                  <a16:creationId xmlns:a16="http://schemas.microsoft.com/office/drawing/2014/main" id="{DEB77D98-BCD4-F9EA-4259-955758D85FC0}"/>
                </a:ext>
              </a:extLst>
            </p:cNvPr>
            <p:cNvSpPr/>
            <p:nvPr/>
          </p:nvSpPr>
          <p:spPr>
            <a:xfrm>
              <a:off x="4804801" y="3222439"/>
              <a:ext cx="2135187" cy="792121"/>
            </a:xfrm>
            <a:custGeom>
              <a:avLst/>
              <a:gdLst/>
              <a:ahLst/>
              <a:cxnLst/>
              <a:rect l="l" t="t" r="r" b="b"/>
              <a:pathLst>
                <a:path w="37166" h="13788" fill="none" extrusionOk="0">
                  <a:moveTo>
                    <a:pt x="0" y="0"/>
                  </a:moveTo>
                  <a:lnTo>
                    <a:pt x="37165" y="0"/>
                  </a:lnTo>
                  <a:lnTo>
                    <a:pt x="37165" y="13787"/>
                  </a:lnTo>
                  <a:lnTo>
                    <a:pt x="0" y="13787"/>
                  </a:lnTo>
                  <a:close/>
                </a:path>
              </a:pathLst>
            </a:custGeom>
            <a:noFill/>
            <a:ln w="1525" cap="flat" cmpd="sng">
              <a:solidFill>
                <a:srgbClr val="FFFFFF"/>
              </a:solidFill>
              <a:prstDash val="solid"/>
              <a:miter lim="4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16;p60">
              <a:extLst>
                <a:ext uri="{FF2B5EF4-FFF2-40B4-BE49-F238E27FC236}">
                  <a16:creationId xmlns:a16="http://schemas.microsoft.com/office/drawing/2014/main" id="{E7861B54-5B53-2037-9A4A-263E31A3B20C}"/>
                </a:ext>
              </a:extLst>
            </p:cNvPr>
            <p:cNvSpPr/>
            <p:nvPr/>
          </p:nvSpPr>
          <p:spPr>
            <a:xfrm>
              <a:off x="5020350" y="3357157"/>
              <a:ext cx="491600" cy="526472"/>
            </a:xfrm>
            <a:custGeom>
              <a:avLst/>
              <a:gdLst/>
              <a:ahLst/>
              <a:cxnLst/>
              <a:rect l="l" t="t" r="r" b="b"/>
              <a:pathLst>
                <a:path w="8557" h="9164" extrusionOk="0">
                  <a:moveTo>
                    <a:pt x="1" y="0"/>
                  </a:moveTo>
                  <a:lnTo>
                    <a:pt x="1" y="9163"/>
                  </a:lnTo>
                  <a:lnTo>
                    <a:pt x="8556" y="9163"/>
                  </a:lnTo>
                  <a:lnTo>
                    <a:pt x="8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17;p60">
              <a:extLst>
                <a:ext uri="{FF2B5EF4-FFF2-40B4-BE49-F238E27FC236}">
                  <a16:creationId xmlns:a16="http://schemas.microsoft.com/office/drawing/2014/main" id="{36F5973D-AA68-E3A7-6515-82327089CD28}"/>
                </a:ext>
              </a:extLst>
            </p:cNvPr>
            <p:cNvSpPr/>
            <p:nvPr/>
          </p:nvSpPr>
          <p:spPr>
            <a:xfrm>
              <a:off x="4858344" y="3265469"/>
              <a:ext cx="129377" cy="45213"/>
            </a:xfrm>
            <a:custGeom>
              <a:avLst/>
              <a:gdLst/>
              <a:ahLst/>
              <a:cxnLst/>
              <a:rect l="l" t="t" r="r" b="b"/>
              <a:pathLst>
                <a:path w="2252" h="787" extrusionOk="0">
                  <a:moveTo>
                    <a:pt x="0" y="0"/>
                  </a:moveTo>
                  <a:lnTo>
                    <a:pt x="0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18;p60">
              <a:extLst>
                <a:ext uri="{FF2B5EF4-FFF2-40B4-BE49-F238E27FC236}">
                  <a16:creationId xmlns:a16="http://schemas.microsoft.com/office/drawing/2014/main" id="{DBDAE3D5-8089-47EB-4C09-C94978D04E98}"/>
                </a:ext>
              </a:extLst>
            </p:cNvPr>
            <p:cNvSpPr/>
            <p:nvPr/>
          </p:nvSpPr>
          <p:spPr>
            <a:xfrm>
              <a:off x="5063092" y="3265469"/>
              <a:ext cx="129090" cy="45213"/>
            </a:xfrm>
            <a:custGeom>
              <a:avLst/>
              <a:gdLst/>
              <a:ahLst/>
              <a:cxnLst/>
              <a:rect l="l" t="t" r="r" b="b"/>
              <a:pathLst>
                <a:path w="2247" h="787" extrusionOk="0">
                  <a:moveTo>
                    <a:pt x="1" y="0"/>
                  </a:moveTo>
                  <a:lnTo>
                    <a:pt x="1" y="786"/>
                  </a:lnTo>
                  <a:lnTo>
                    <a:pt x="2247" y="786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19;p60">
              <a:extLst>
                <a:ext uri="{FF2B5EF4-FFF2-40B4-BE49-F238E27FC236}">
                  <a16:creationId xmlns:a16="http://schemas.microsoft.com/office/drawing/2014/main" id="{014EB93C-21DD-DD92-534E-7EF33FDCFE1A}"/>
                </a:ext>
              </a:extLst>
            </p:cNvPr>
            <p:cNvSpPr/>
            <p:nvPr/>
          </p:nvSpPr>
          <p:spPr>
            <a:xfrm>
              <a:off x="5261922" y="3265469"/>
              <a:ext cx="129377" cy="45213"/>
            </a:xfrm>
            <a:custGeom>
              <a:avLst/>
              <a:gdLst/>
              <a:ahLst/>
              <a:cxnLst/>
              <a:rect l="l" t="t" r="r" b="b"/>
              <a:pathLst>
                <a:path w="2252" h="787" extrusionOk="0">
                  <a:moveTo>
                    <a:pt x="1" y="0"/>
                  </a:moveTo>
                  <a:lnTo>
                    <a:pt x="1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0;p60">
              <a:extLst>
                <a:ext uri="{FF2B5EF4-FFF2-40B4-BE49-F238E27FC236}">
                  <a16:creationId xmlns:a16="http://schemas.microsoft.com/office/drawing/2014/main" id="{95048649-7E07-4D72-8208-E867AB474400}"/>
                </a:ext>
              </a:extLst>
            </p:cNvPr>
            <p:cNvSpPr/>
            <p:nvPr/>
          </p:nvSpPr>
          <p:spPr>
            <a:xfrm>
              <a:off x="5466728" y="3265469"/>
              <a:ext cx="129320" cy="45213"/>
            </a:xfrm>
            <a:custGeom>
              <a:avLst/>
              <a:gdLst/>
              <a:ahLst/>
              <a:cxnLst/>
              <a:rect l="l" t="t" r="r" b="b"/>
              <a:pathLst>
                <a:path w="2251" h="787" extrusionOk="0">
                  <a:moveTo>
                    <a:pt x="0" y="0"/>
                  </a:moveTo>
                  <a:lnTo>
                    <a:pt x="0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1;p60">
              <a:extLst>
                <a:ext uri="{FF2B5EF4-FFF2-40B4-BE49-F238E27FC236}">
                  <a16:creationId xmlns:a16="http://schemas.microsoft.com/office/drawing/2014/main" id="{816093DF-5CBB-BE43-FCA8-FB44EF52B81B}"/>
                </a:ext>
              </a:extLst>
            </p:cNvPr>
            <p:cNvSpPr/>
            <p:nvPr/>
          </p:nvSpPr>
          <p:spPr>
            <a:xfrm>
              <a:off x="5657171" y="3265469"/>
              <a:ext cx="129320" cy="45213"/>
            </a:xfrm>
            <a:custGeom>
              <a:avLst/>
              <a:gdLst/>
              <a:ahLst/>
              <a:cxnLst/>
              <a:rect l="l" t="t" r="r" b="b"/>
              <a:pathLst>
                <a:path w="2251" h="787" extrusionOk="0">
                  <a:moveTo>
                    <a:pt x="0" y="0"/>
                  </a:moveTo>
                  <a:lnTo>
                    <a:pt x="0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22;p60">
              <a:extLst>
                <a:ext uri="{FF2B5EF4-FFF2-40B4-BE49-F238E27FC236}">
                  <a16:creationId xmlns:a16="http://schemas.microsoft.com/office/drawing/2014/main" id="{3ACD205E-F718-A05B-CEB9-32DCD138D669}"/>
                </a:ext>
              </a:extLst>
            </p:cNvPr>
            <p:cNvSpPr/>
            <p:nvPr/>
          </p:nvSpPr>
          <p:spPr>
            <a:xfrm>
              <a:off x="5861919" y="3265469"/>
              <a:ext cx="129377" cy="45213"/>
            </a:xfrm>
            <a:custGeom>
              <a:avLst/>
              <a:gdLst/>
              <a:ahLst/>
              <a:cxnLst/>
              <a:rect l="l" t="t" r="r" b="b"/>
              <a:pathLst>
                <a:path w="2252" h="787" extrusionOk="0">
                  <a:moveTo>
                    <a:pt x="0" y="0"/>
                  </a:moveTo>
                  <a:lnTo>
                    <a:pt x="0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23;p60">
              <a:extLst>
                <a:ext uri="{FF2B5EF4-FFF2-40B4-BE49-F238E27FC236}">
                  <a16:creationId xmlns:a16="http://schemas.microsoft.com/office/drawing/2014/main" id="{2F1EDFA3-9818-AF68-46AA-1C77C6ECB9BA}"/>
                </a:ext>
              </a:extLst>
            </p:cNvPr>
            <p:cNvSpPr/>
            <p:nvPr/>
          </p:nvSpPr>
          <p:spPr>
            <a:xfrm>
              <a:off x="6061037" y="3265469"/>
              <a:ext cx="129320" cy="45213"/>
            </a:xfrm>
            <a:custGeom>
              <a:avLst/>
              <a:gdLst/>
              <a:ahLst/>
              <a:cxnLst/>
              <a:rect l="l" t="t" r="r" b="b"/>
              <a:pathLst>
                <a:path w="2251" h="787" extrusionOk="0">
                  <a:moveTo>
                    <a:pt x="0" y="0"/>
                  </a:moveTo>
                  <a:lnTo>
                    <a:pt x="0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24;p60">
              <a:extLst>
                <a:ext uri="{FF2B5EF4-FFF2-40B4-BE49-F238E27FC236}">
                  <a16:creationId xmlns:a16="http://schemas.microsoft.com/office/drawing/2014/main" id="{A078C862-FFC1-FF04-A9F5-FCDA33ADD006}"/>
                </a:ext>
              </a:extLst>
            </p:cNvPr>
            <p:cNvSpPr/>
            <p:nvPr/>
          </p:nvSpPr>
          <p:spPr>
            <a:xfrm>
              <a:off x="6265785" y="3265469"/>
              <a:ext cx="129377" cy="45213"/>
            </a:xfrm>
            <a:custGeom>
              <a:avLst/>
              <a:gdLst/>
              <a:ahLst/>
              <a:cxnLst/>
              <a:rect l="l" t="t" r="r" b="b"/>
              <a:pathLst>
                <a:path w="2252" h="787" extrusionOk="0">
                  <a:moveTo>
                    <a:pt x="0" y="0"/>
                  </a:moveTo>
                  <a:lnTo>
                    <a:pt x="0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25;p60">
              <a:extLst>
                <a:ext uri="{FF2B5EF4-FFF2-40B4-BE49-F238E27FC236}">
                  <a16:creationId xmlns:a16="http://schemas.microsoft.com/office/drawing/2014/main" id="{2EE9FA7C-0BFB-E50D-9852-83A5148154B4}"/>
                </a:ext>
              </a:extLst>
            </p:cNvPr>
            <p:cNvSpPr/>
            <p:nvPr/>
          </p:nvSpPr>
          <p:spPr>
            <a:xfrm>
              <a:off x="4858344" y="3928200"/>
              <a:ext cx="129377" cy="44983"/>
            </a:xfrm>
            <a:custGeom>
              <a:avLst/>
              <a:gdLst/>
              <a:ahLst/>
              <a:cxnLst/>
              <a:rect l="l" t="t" r="r" b="b"/>
              <a:pathLst>
                <a:path w="2252" h="783" extrusionOk="0">
                  <a:moveTo>
                    <a:pt x="0" y="0"/>
                  </a:moveTo>
                  <a:lnTo>
                    <a:pt x="0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26;p60">
              <a:extLst>
                <a:ext uri="{FF2B5EF4-FFF2-40B4-BE49-F238E27FC236}">
                  <a16:creationId xmlns:a16="http://schemas.microsoft.com/office/drawing/2014/main" id="{83091788-2CF3-8DE0-C857-FF2691E91946}"/>
                </a:ext>
              </a:extLst>
            </p:cNvPr>
            <p:cNvSpPr/>
            <p:nvPr/>
          </p:nvSpPr>
          <p:spPr>
            <a:xfrm>
              <a:off x="5063092" y="3928200"/>
              <a:ext cx="129090" cy="44983"/>
            </a:xfrm>
            <a:custGeom>
              <a:avLst/>
              <a:gdLst/>
              <a:ahLst/>
              <a:cxnLst/>
              <a:rect l="l" t="t" r="r" b="b"/>
              <a:pathLst>
                <a:path w="2247" h="783" extrusionOk="0">
                  <a:moveTo>
                    <a:pt x="1" y="0"/>
                  </a:moveTo>
                  <a:lnTo>
                    <a:pt x="1" y="782"/>
                  </a:lnTo>
                  <a:lnTo>
                    <a:pt x="2247" y="78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27;p60">
              <a:extLst>
                <a:ext uri="{FF2B5EF4-FFF2-40B4-BE49-F238E27FC236}">
                  <a16:creationId xmlns:a16="http://schemas.microsoft.com/office/drawing/2014/main" id="{3B528539-534F-3B99-2E70-9DE3A12381D2}"/>
                </a:ext>
              </a:extLst>
            </p:cNvPr>
            <p:cNvSpPr/>
            <p:nvPr/>
          </p:nvSpPr>
          <p:spPr>
            <a:xfrm>
              <a:off x="5261922" y="3928200"/>
              <a:ext cx="129377" cy="44983"/>
            </a:xfrm>
            <a:custGeom>
              <a:avLst/>
              <a:gdLst/>
              <a:ahLst/>
              <a:cxnLst/>
              <a:rect l="l" t="t" r="r" b="b"/>
              <a:pathLst>
                <a:path w="2252" h="783" extrusionOk="0">
                  <a:moveTo>
                    <a:pt x="1" y="0"/>
                  </a:moveTo>
                  <a:lnTo>
                    <a:pt x="1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28;p60">
              <a:extLst>
                <a:ext uri="{FF2B5EF4-FFF2-40B4-BE49-F238E27FC236}">
                  <a16:creationId xmlns:a16="http://schemas.microsoft.com/office/drawing/2014/main" id="{4B17A994-E9A1-947A-0791-CD19A3E8A5A8}"/>
                </a:ext>
              </a:extLst>
            </p:cNvPr>
            <p:cNvSpPr/>
            <p:nvPr/>
          </p:nvSpPr>
          <p:spPr>
            <a:xfrm>
              <a:off x="5466728" y="3928200"/>
              <a:ext cx="129320" cy="44983"/>
            </a:xfrm>
            <a:custGeom>
              <a:avLst/>
              <a:gdLst/>
              <a:ahLst/>
              <a:cxnLst/>
              <a:rect l="l" t="t" r="r" b="b"/>
              <a:pathLst>
                <a:path w="2251" h="783" extrusionOk="0">
                  <a:moveTo>
                    <a:pt x="0" y="0"/>
                  </a:moveTo>
                  <a:lnTo>
                    <a:pt x="0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29;p60">
              <a:extLst>
                <a:ext uri="{FF2B5EF4-FFF2-40B4-BE49-F238E27FC236}">
                  <a16:creationId xmlns:a16="http://schemas.microsoft.com/office/drawing/2014/main" id="{0681CE30-4A58-1F48-8ABC-88E6E3B2BD23}"/>
                </a:ext>
              </a:extLst>
            </p:cNvPr>
            <p:cNvSpPr/>
            <p:nvPr/>
          </p:nvSpPr>
          <p:spPr>
            <a:xfrm>
              <a:off x="5657171" y="3928200"/>
              <a:ext cx="129320" cy="44983"/>
            </a:xfrm>
            <a:custGeom>
              <a:avLst/>
              <a:gdLst/>
              <a:ahLst/>
              <a:cxnLst/>
              <a:rect l="l" t="t" r="r" b="b"/>
              <a:pathLst>
                <a:path w="2251" h="783" extrusionOk="0">
                  <a:moveTo>
                    <a:pt x="0" y="0"/>
                  </a:moveTo>
                  <a:lnTo>
                    <a:pt x="0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0;p60">
              <a:extLst>
                <a:ext uri="{FF2B5EF4-FFF2-40B4-BE49-F238E27FC236}">
                  <a16:creationId xmlns:a16="http://schemas.microsoft.com/office/drawing/2014/main" id="{F4613352-E7B0-9C95-83FD-2AD4B592B601}"/>
                </a:ext>
              </a:extLst>
            </p:cNvPr>
            <p:cNvSpPr/>
            <p:nvPr/>
          </p:nvSpPr>
          <p:spPr>
            <a:xfrm>
              <a:off x="5861919" y="3928200"/>
              <a:ext cx="129377" cy="44983"/>
            </a:xfrm>
            <a:custGeom>
              <a:avLst/>
              <a:gdLst/>
              <a:ahLst/>
              <a:cxnLst/>
              <a:rect l="l" t="t" r="r" b="b"/>
              <a:pathLst>
                <a:path w="2252" h="783" extrusionOk="0">
                  <a:moveTo>
                    <a:pt x="0" y="0"/>
                  </a:moveTo>
                  <a:lnTo>
                    <a:pt x="0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1;p60">
              <a:extLst>
                <a:ext uri="{FF2B5EF4-FFF2-40B4-BE49-F238E27FC236}">
                  <a16:creationId xmlns:a16="http://schemas.microsoft.com/office/drawing/2014/main" id="{78C90A3F-7813-48F3-36D4-395A47777EA3}"/>
                </a:ext>
              </a:extLst>
            </p:cNvPr>
            <p:cNvSpPr/>
            <p:nvPr/>
          </p:nvSpPr>
          <p:spPr>
            <a:xfrm>
              <a:off x="6061037" y="3928200"/>
              <a:ext cx="129320" cy="44983"/>
            </a:xfrm>
            <a:custGeom>
              <a:avLst/>
              <a:gdLst/>
              <a:ahLst/>
              <a:cxnLst/>
              <a:rect l="l" t="t" r="r" b="b"/>
              <a:pathLst>
                <a:path w="2251" h="783" extrusionOk="0">
                  <a:moveTo>
                    <a:pt x="0" y="0"/>
                  </a:moveTo>
                  <a:lnTo>
                    <a:pt x="0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32;p60">
              <a:extLst>
                <a:ext uri="{FF2B5EF4-FFF2-40B4-BE49-F238E27FC236}">
                  <a16:creationId xmlns:a16="http://schemas.microsoft.com/office/drawing/2014/main" id="{D5020DF0-558E-EC10-32C1-E5FF372E5311}"/>
                </a:ext>
              </a:extLst>
            </p:cNvPr>
            <p:cNvSpPr/>
            <p:nvPr/>
          </p:nvSpPr>
          <p:spPr>
            <a:xfrm>
              <a:off x="6265785" y="3928200"/>
              <a:ext cx="129377" cy="44983"/>
            </a:xfrm>
            <a:custGeom>
              <a:avLst/>
              <a:gdLst/>
              <a:ahLst/>
              <a:cxnLst/>
              <a:rect l="l" t="t" r="r" b="b"/>
              <a:pathLst>
                <a:path w="2252" h="783" extrusionOk="0">
                  <a:moveTo>
                    <a:pt x="0" y="0"/>
                  </a:moveTo>
                  <a:lnTo>
                    <a:pt x="0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3;p60">
              <a:extLst>
                <a:ext uri="{FF2B5EF4-FFF2-40B4-BE49-F238E27FC236}">
                  <a16:creationId xmlns:a16="http://schemas.microsoft.com/office/drawing/2014/main" id="{D038542E-474D-F3D5-CCA7-02836C375FED}"/>
                </a:ext>
              </a:extLst>
            </p:cNvPr>
            <p:cNvSpPr/>
            <p:nvPr/>
          </p:nvSpPr>
          <p:spPr>
            <a:xfrm>
              <a:off x="6442153" y="3265469"/>
              <a:ext cx="129377" cy="45213"/>
            </a:xfrm>
            <a:custGeom>
              <a:avLst/>
              <a:gdLst/>
              <a:ahLst/>
              <a:cxnLst/>
              <a:rect l="l" t="t" r="r" b="b"/>
              <a:pathLst>
                <a:path w="2252" h="787" extrusionOk="0">
                  <a:moveTo>
                    <a:pt x="1" y="0"/>
                  </a:moveTo>
                  <a:lnTo>
                    <a:pt x="1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34;p60">
              <a:extLst>
                <a:ext uri="{FF2B5EF4-FFF2-40B4-BE49-F238E27FC236}">
                  <a16:creationId xmlns:a16="http://schemas.microsoft.com/office/drawing/2014/main" id="{97071B59-047E-8D70-B2FA-B9F2E82AA5EE}"/>
                </a:ext>
              </a:extLst>
            </p:cNvPr>
            <p:cNvSpPr/>
            <p:nvPr/>
          </p:nvSpPr>
          <p:spPr>
            <a:xfrm>
              <a:off x="6442153" y="3928200"/>
              <a:ext cx="129377" cy="44983"/>
            </a:xfrm>
            <a:custGeom>
              <a:avLst/>
              <a:gdLst/>
              <a:ahLst/>
              <a:cxnLst/>
              <a:rect l="l" t="t" r="r" b="b"/>
              <a:pathLst>
                <a:path w="2252" h="783" extrusionOk="0">
                  <a:moveTo>
                    <a:pt x="1" y="0"/>
                  </a:moveTo>
                  <a:lnTo>
                    <a:pt x="1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435;p60">
              <a:extLst>
                <a:ext uri="{FF2B5EF4-FFF2-40B4-BE49-F238E27FC236}">
                  <a16:creationId xmlns:a16="http://schemas.microsoft.com/office/drawing/2014/main" id="{E4A6685C-9B40-C88A-C9AB-124CCD94DB18}"/>
                </a:ext>
              </a:extLst>
            </p:cNvPr>
            <p:cNvSpPr/>
            <p:nvPr/>
          </p:nvSpPr>
          <p:spPr>
            <a:xfrm>
              <a:off x="6609847" y="3265469"/>
              <a:ext cx="129377" cy="45213"/>
            </a:xfrm>
            <a:custGeom>
              <a:avLst/>
              <a:gdLst/>
              <a:ahLst/>
              <a:cxnLst/>
              <a:rect l="l" t="t" r="r" b="b"/>
              <a:pathLst>
                <a:path w="2252" h="787" extrusionOk="0">
                  <a:moveTo>
                    <a:pt x="1" y="0"/>
                  </a:moveTo>
                  <a:lnTo>
                    <a:pt x="1" y="786"/>
                  </a:lnTo>
                  <a:lnTo>
                    <a:pt x="2252" y="786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436;p60">
              <a:extLst>
                <a:ext uri="{FF2B5EF4-FFF2-40B4-BE49-F238E27FC236}">
                  <a16:creationId xmlns:a16="http://schemas.microsoft.com/office/drawing/2014/main" id="{07FE1E11-BAC2-4465-A6C7-3C1BB034AB72}"/>
                </a:ext>
              </a:extLst>
            </p:cNvPr>
            <p:cNvSpPr/>
            <p:nvPr/>
          </p:nvSpPr>
          <p:spPr>
            <a:xfrm>
              <a:off x="6609847" y="3928200"/>
              <a:ext cx="129377" cy="44983"/>
            </a:xfrm>
            <a:custGeom>
              <a:avLst/>
              <a:gdLst/>
              <a:ahLst/>
              <a:cxnLst/>
              <a:rect l="l" t="t" r="r" b="b"/>
              <a:pathLst>
                <a:path w="2252" h="783" extrusionOk="0">
                  <a:moveTo>
                    <a:pt x="1" y="0"/>
                  </a:moveTo>
                  <a:lnTo>
                    <a:pt x="1" y="782"/>
                  </a:lnTo>
                  <a:lnTo>
                    <a:pt x="2252" y="782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437;p60">
              <a:extLst>
                <a:ext uri="{FF2B5EF4-FFF2-40B4-BE49-F238E27FC236}">
                  <a16:creationId xmlns:a16="http://schemas.microsoft.com/office/drawing/2014/main" id="{225E1EBD-B18A-5A5A-89C5-F7B05E77D8C4}"/>
                </a:ext>
              </a:extLst>
            </p:cNvPr>
            <p:cNvSpPr/>
            <p:nvPr/>
          </p:nvSpPr>
          <p:spPr>
            <a:xfrm>
              <a:off x="6785985" y="3928200"/>
              <a:ext cx="129320" cy="44983"/>
            </a:xfrm>
            <a:custGeom>
              <a:avLst/>
              <a:gdLst/>
              <a:ahLst/>
              <a:cxnLst/>
              <a:rect l="l" t="t" r="r" b="b"/>
              <a:pathLst>
                <a:path w="2251" h="783" extrusionOk="0">
                  <a:moveTo>
                    <a:pt x="0" y="0"/>
                  </a:moveTo>
                  <a:lnTo>
                    <a:pt x="0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438;p60">
              <a:extLst>
                <a:ext uri="{FF2B5EF4-FFF2-40B4-BE49-F238E27FC236}">
                  <a16:creationId xmlns:a16="http://schemas.microsoft.com/office/drawing/2014/main" id="{D4A39F72-45F5-C2E9-30B2-05B35C3D28D7}"/>
                </a:ext>
              </a:extLst>
            </p:cNvPr>
            <p:cNvSpPr/>
            <p:nvPr/>
          </p:nvSpPr>
          <p:spPr>
            <a:xfrm>
              <a:off x="5618738" y="3357157"/>
              <a:ext cx="491542" cy="526472"/>
            </a:xfrm>
            <a:custGeom>
              <a:avLst/>
              <a:gdLst/>
              <a:ahLst/>
              <a:cxnLst/>
              <a:rect l="l" t="t" r="r" b="b"/>
              <a:pathLst>
                <a:path w="8556" h="9164" extrusionOk="0">
                  <a:moveTo>
                    <a:pt x="0" y="0"/>
                  </a:moveTo>
                  <a:lnTo>
                    <a:pt x="0" y="9163"/>
                  </a:lnTo>
                  <a:lnTo>
                    <a:pt x="8556" y="9163"/>
                  </a:lnTo>
                  <a:lnTo>
                    <a:pt x="8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439;p60">
              <a:extLst>
                <a:ext uri="{FF2B5EF4-FFF2-40B4-BE49-F238E27FC236}">
                  <a16:creationId xmlns:a16="http://schemas.microsoft.com/office/drawing/2014/main" id="{D8E78659-213F-0D95-B828-699965B89256}"/>
                </a:ext>
              </a:extLst>
            </p:cNvPr>
            <p:cNvSpPr/>
            <p:nvPr/>
          </p:nvSpPr>
          <p:spPr>
            <a:xfrm>
              <a:off x="6212243" y="3357157"/>
              <a:ext cx="491542" cy="526472"/>
            </a:xfrm>
            <a:custGeom>
              <a:avLst/>
              <a:gdLst/>
              <a:ahLst/>
              <a:cxnLst/>
              <a:rect l="l" t="t" r="r" b="b"/>
              <a:pathLst>
                <a:path w="8556" h="9164" extrusionOk="0">
                  <a:moveTo>
                    <a:pt x="0" y="0"/>
                  </a:moveTo>
                  <a:lnTo>
                    <a:pt x="0" y="9163"/>
                  </a:lnTo>
                  <a:lnTo>
                    <a:pt x="8556" y="9163"/>
                  </a:lnTo>
                  <a:lnTo>
                    <a:pt x="8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440;p60">
              <a:extLst>
                <a:ext uri="{FF2B5EF4-FFF2-40B4-BE49-F238E27FC236}">
                  <a16:creationId xmlns:a16="http://schemas.microsoft.com/office/drawing/2014/main" id="{8EE7AE79-4E5E-D851-B604-F6C5C6D1C168}"/>
                </a:ext>
              </a:extLst>
            </p:cNvPr>
            <p:cNvSpPr/>
            <p:nvPr/>
          </p:nvSpPr>
          <p:spPr>
            <a:xfrm>
              <a:off x="6808448" y="3357157"/>
              <a:ext cx="118002" cy="526472"/>
            </a:xfrm>
            <a:custGeom>
              <a:avLst/>
              <a:gdLst/>
              <a:ahLst/>
              <a:cxnLst/>
              <a:rect l="l" t="t" r="r" b="b"/>
              <a:pathLst>
                <a:path w="2054" h="9164" extrusionOk="0">
                  <a:moveTo>
                    <a:pt x="0" y="0"/>
                  </a:moveTo>
                  <a:lnTo>
                    <a:pt x="0" y="9163"/>
                  </a:lnTo>
                  <a:lnTo>
                    <a:pt x="2053" y="9163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441;p60">
              <a:extLst>
                <a:ext uri="{FF2B5EF4-FFF2-40B4-BE49-F238E27FC236}">
                  <a16:creationId xmlns:a16="http://schemas.microsoft.com/office/drawing/2014/main" id="{070C2CE8-D19A-F62B-763C-9CF2501A303B}"/>
                </a:ext>
              </a:extLst>
            </p:cNvPr>
            <p:cNvSpPr/>
            <p:nvPr/>
          </p:nvSpPr>
          <p:spPr>
            <a:xfrm>
              <a:off x="4814100" y="3357150"/>
              <a:ext cx="102449" cy="526472"/>
            </a:xfrm>
            <a:custGeom>
              <a:avLst/>
              <a:gdLst/>
              <a:ahLst/>
              <a:cxnLst/>
              <a:rect l="l" t="t" r="r" b="b"/>
              <a:pathLst>
                <a:path w="1724" h="9164" extrusionOk="0">
                  <a:moveTo>
                    <a:pt x="0" y="0"/>
                  </a:moveTo>
                  <a:lnTo>
                    <a:pt x="0" y="9163"/>
                  </a:lnTo>
                  <a:lnTo>
                    <a:pt x="1724" y="9163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442;p60">
              <a:extLst>
                <a:ext uri="{FF2B5EF4-FFF2-40B4-BE49-F238E27FC236}">
                  <a16:creationId xmlns:a16="http://schemas.microsoft.com/office/drawing/2014/main" id="{30069E3C-6379-2C2B-C1F7-322419C63F5A}"/>
                </a:ext>
              </a:extLst>
            </p:cNvPr>
            <p:cNvSpPr/>
            <p:nvPr/>
          </p:nvSpPr>
          <p:spPr>
            <a:xfrm>
              <a:off x="6785985" y="3265469"/>
              <a:ext cx="129320" cy="45213"/>
            </a:xfrm>
            <a:custGeom>
              <a:avLst/>
              <a:gdLst/>
              <a:ahLst/>
              <a:cxnLst/>
              <a:rect l="l" t="t" r="r" b="b"/>
              <a:pathLst>
                <a:path w="2251" h="787" extrusionOk="0">
                  <a:moveTo>
                    <a:pt x="0" y="0"/>
                  </a:moveTo>
                  <a:lnTo>
                    <a:pt x="0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443;p60">
              <a:extLst>
                <a:ext uri="{FF2B5EF4-FFF2-40B4-BE49-F238E27FC236}">
                  <a16:creationId xmlns:a16="http://schemas.microsoft.com/office/drawing/2014/main" id="{C40FFCA0-23FE-9BB8-81EE-7FB2DE33721D}"/>
                </a:ext>
              </a:extLst>
            </p:cNvPr>
            <p:cNvSpPr/>
            <p:nvPr/>
          </p:nvSpPr>
          <p:spPr>
            <a:xfrm>
              <a:off x="6181393" y="3841625"/>
              <a:ext cx="290869" cy="468620"/>
            </a:xfrm>
            <a:custGeom>
              <a:avLst/>
              <a:gdLst/>
              <a:ahLst/>
              <a:cxnLst/>
              <a:rect l="l" t="t" r="r" b="b"/>
              <a:pathLst>
                <a:path w="5063" h="8157" extrusionOk="0">
                  <a:moveTo>
                    <a:pt x="4229" y="1"/>
                  </a:moveTo>
                  <a:lnTo>
                    <a:pt x="2218" y="255"/>
                  </a:lnTo>
                  <a:lnTo>
                    <a:pt x="0" y="537"/>
                  </a:lnTo>
                  <a:cubicBezTo>
                    <a:pt x="113" y="1418"/>
                    <a:pt x="857" y="6941"/>
                    <a:pt x="857" y="6941"/>
                  </a:cubicBezTo>
                  <a:lnTo>
                    <a:pt x="4610" y="8156"/>
                  </a:lnTo>
                  <a:cubicBezTo>
                    <a:pt x="5062" y="7808"/>
                    <a:pt x="4229" y="1"/>
                    <a:pt x="4229" y="1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444;p60">
              <a:extLst>
                <a:ext uri="{FF2B5EF4-FFF2-40B4-BE49-F238E27FC236}">
                  <a16:creationId xmlns:a16="http://schemas.microsoft.com/office/drawing/2014/main" id="{25D33AE7-D8F2-946E-B39C-0095AE0195B9}"/>
                </a:ext>
              </a:extLst>
            </p:cNvPr>
            <p:cNvSpPr/>
            <p:nvPr/>
          </p:nvSpPr>
          <p:spPr>
            <a:xfrm>
              <a:off x="6181393" y="3856217"/>
              <a:ext cx="127482" cy="384226"/>
            </a:xfrm>
            <a:custGeom>
              <a:avLst/>
              <a:gdLst/>
              <a:ahLst/>
              <a:cxnLst/>
              <a:rect l="l" t="t" r="r" b="b"/>
              <a:pathLst>
                <a:path w="2219" h="6688" extrusionOk="0">
                  <a:moveTo>
                    <a:pt x="2218" y="1"/>
                  </a:moveTo>
                  <a:lnTo>
                    <a:pt x="0" y="283"/>
                  </a:lnTo>
                  <a:cubicBezTo>
                    <a:pt x="113" y="1164"/>
                    <a:pt x="857" y="6687"/>
                    <a:pt x="857" y="6687"/>
                  </a:cubicBezTo>
                  <a:lnTo>
                    <a:pt x="2218" y="1"/>
                  </a:lnTo>
                  <a:close/>
                </a:path>
              </a:pathLst>
            </a:custGeom>
            <a:solidFill>
              <a:srgbClr val="674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445;p60">
              <a:extLst>
                <a:ext uri="{FF2B5EF4-FFF2-40B4-BE49-F238E27FC236}">
                  <a16:creationId xmlns:a16="http://schemas.microsoft.com/office/drawing/2014/main" id="{416112CF-2C95-72EE-6897-4AB46A75E826}"/>
                </a:ext>
              </a:extLst>
            </p:cNvPr>
            <p:cNvSpPr/>
            <p:nvPr/>
          </p:nvSpPr>
          <p:spPr>
            <a:xfrm>
              <a:off x="6425378" y="3870866"/>
              <a:ext cx="33091" cy="334416"/>
            </a:xfrm>
            <a:custGeom>
              <a:avLst/>
              <a:gdLst/>
              <a:ahLst/>
              <a:cxnLst/>
              <a:rect l="l" t="t" r="r" b="b"/>
              <a:pathLst>
                <a:path w="576" h="5821" fill="none" extrusionOk="0">
                  <a:moveTo>
                    <a:pt x="1" y="0"/>
                  </a:moveTo>
                  <a:cubicBezTo>
                    <a:pt x="1" y="0"/>
                    <a:pt x="575" y="3560"/>
                    <a:pt x="453" y="5820"/>
                  </a:cubicBez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446;p60">
              <a:extLst>
                <a:ext uri="{FF2B5EF4-FFF2-40B4-BE49-F238E27FC236}">
                  <a16:creationId xmlns:a16="http://schemas.microsoft.com/office/drawing/2014/main" id="{2B713A97-6EBF-894F-B352-71F6D7603519}"/>
                </a:ext>
              </a:extLst>
            </p:cNvPr>
            <p:cNvSpPr/>
            <p:nvPr/>
          </p:nvSpPr>
          <p:spPr>
            <a:xfrm>
              <a:off x="5437475" y="3322225"/>
              <a:ext cx="987968" cy="1000868"/>
            </a:xfrm>
            <a:custGeom>
              <a:avLst/>
              <a:gdLst/>
              <a:ahLst/>
              <a:cxnLst/>
              <a:rect l="l" t="t" r="r" b="b"/>
              <a:pathLst>
                <a:path w="17197" h="16997" extrusionOk="0">
                  <a:moveTo>
                    <a:pt x="1427" y="1"/>
                  </a:moveTo>
                  <a:cubicBezTo>
                    <a:pt x="599" y="1451"/>
                    <a:pt x="1" y="4314"/>
                    <a:pt x="1" y="4314"/>
                  </a:cubicBezTo>
                  <a:cubicBezTo>
                    <a:pt x="429" y="4813"/>
                    <a:pt x="2623" y="5769"/>
                    <a:pt x="2623" y="5769"/>
                  </a:cubicBezTo>
                  <a:lnTo>
                    <a:pt x="872" y="15394"/>
                  </a:lnTo>
                  <a:cubicBezTo>
                    <a:pt x="4037" y="16642"/>
                    <a:pt x="6747" y="16997"/>
                    <a:pt x="8805" y="16997"/>
                  </a:cubicBezTo>
                  <a:cubicBezTo>
                    <a:pt x="11522" y="16997"/>
                    <a:pt x="13105" y="16378"/>
                    <a:pt x="13105" y="16378"/>
                  </a:cubicBezTo>
                  <a:lnTo>
                    <a:pt x="13886" y="10214"/>
                  </a:lnTo>
                  <a:lnTo>
                    <a:pt x="17197" y="9550"/>
                  </a:lnTo>
                  <a:cubicBezTo>
                    <a:pt x="17197" y="8203"/>
                    <a:pt x="16490" y="5929"/>
                    <a:pt x="15563" y="5133"/>
                  </a:cubicBezTo>
                  <a:cubicBezTo>
                    <a:pt x="13966" y="3763"/>
                    <a:pt x="11334" y="2501"/>
                    <a:pt x="11334" y="2501"/>
                  </a:cubicBezTo>
                  <a:lnTo>
                    <a:pt x="8584" y="1927"/>
                  </a:lnTo>
                  <a:cubicBezTo>
                    <a:pt x="5077" y="547"/>
                    <a:pt x="1427" y="1"/>
                    <a:pt x="1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447;p60">
              <a:extLst>
                <a:ext uri="{FF2B5EF4-FFF2-40B4-BE49-F238E27FC236}">
                  <a16:creationId xmlns:a16="http://schemas.microsoft.com/office/drawing/2014/main" id="{1E7B6E06-EC95-DDEA-35CC-ACD141E92062}"/>
                </a:ext>
              </a:extLst>
            </p:cNvPr>
            <p:cNvSpPr/>
            <p:nvPr/>
          </p:nvSpPr>
          <p:spPr>
            <a:xfrm>
              <a:off x="6235222" y="3711273"/>
              <a:ext cx="41192" cy="197800"/>
            </a:xfrm>
            <a:custGeom>
              <a:avLst/>
              <a:gdLst/>
              <a:ahLst/>
              <a:cxnLst/>
              <a:rect l="l" t="t" r="r" b="b"/>
              <a:pathLst>
                <a:path w="717" h="3443" extrusionOk="0">
                  <a:moveTo>
                    <a:pt x="636" y="0"/>
                  </a:moveTo>
                  <a:lnTo>
                    <a:pt x="0" y="3442"/>
                  </a:lnTo>
                  <a:lnTo>
                    <a:pt x="716" y="316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221660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448;p60">
              <a:extLst>
                <a:ext uri="{FF2B5EF4-FFF2-40B4-BE49-F238E27FC236}">
                  <a16:creationId xmlns:a16="http://schemas.microsoft.com/office/drawing/2014/main" id="{1B762406-EB5F-62F9-4292-1BB8B88D7407}"/>
                </a:ext>
              </a:extLst>
            </p:cNvPr>
            <p:cNvSpPr/>
            <p:nvPr/>
          </p:nvSpPr>
          <p:spPr>
            <a:xfrm>
              <a:off x="5096642" y="2785482"/>
              <a:ext cx="678542" cy="763281"/>
            </a:xfrm>
            <a:custGeom>
              <a:avLst/>
              <a:gdLst/>
              <a:ahLst/>
              <a:cxnLst/>
              <a:rect l="l" t="t" r="r" b="b"/>
              <a:pathLst>
                <a:path w="11811" h="13286" extrusionOk="0">
                  <a:moveTo>
                    <a:pt x="9794" y="1"/>
                  </a:moveTo>
                  <a:cubicBezTo>
                    <a:pt x="9494" y="1"/>
                    <a:pt x="8580" y="858"/>
                    <a:pt x="8090" y="1537"/>
                  </a:cubicBezTo>
                  <a:cubicBezTo>
                    <a:pt x="8090" y="1537"/>
                    <a:pt x="8632" y="402"/>
                    <a:pt x="8377" y="275"/>
                  </a:cubicBezTo>
                  <a:cubicBezTo>
                    <a:pt x="8344" y="258"/>
                    <a:pt x="8309" y="250"/>
                    <a:pt x="8273" y="250"/>
                  </a:cubicBezTo>
                  <a:cubicBezTo>
                    <a:pt x="8007" y="250"/>
                    <a:pt x="7689" y="692"/>
                    <a:pt x="7436" y="1090"/>
                  </a:cubicBezTo>
                  <a:cubicBezTo>
                    <a:pt x="7148" y="1546"/>
                    <a:pt x="6527" y="2582"/>
                    <a:pt x="6527" y="2582"/>
                  </a:cubicBezTo>
                  <a:cubicBezTo>
                    <a:pt x="6527" y="2582"/>
                    <a:pt x="4328" y="4164"/>
                    <a:pt x="2567" y="6236"/>
                  </a:cubicBezTo>
                  <a:cubicBezTo>
                    <a:pt x="1493" y="7493"/>
                    <a:pt x="566" y="8614"/>
                    <a:pt x="1" y="10177"/>
                  </a:cubicBezTo>
                  <a:cubicBezTo>
                    <a:pt x="1" y="10177"/>
                    <a:pt x="2440" y="12522"/>
                    <a:pt x="6037" y="13285"/>
                  </a:cubicBezTo>
                  <a:lnTo>
                    <a:pt x="7365" y="9344"/>
                  </a:lnTo>
                  <a:lnTo>
                    <a:pt x="5524" y="8765"/>
                  </a:lnTo>
                  <a:cubicBezTo>
                    <a:pt x="5524" y="8765"/>
                    <a:pt x="8561" y="5036"/>
                    <a:pt x="8942" y="4706"/>
                  </a:cubicBezTo>
                  <a:cubicBezTo>
                    <a:pt x="8942" y="4706"/>
                    <a:pt x="8985" y="4715"/>
                    <a:pt x="9101" y="4715"/>
                  </a:cubicBezTo>
                  <a:cubicBezTo>
                    <a:pt x="9260" y="4715"/>
                    <a:pt x="9556" y="4698"/>
                    <a:pt x="10072" y="4616"/>
                  </a:cubicBezTo>
                  <a:cubicBezTo>
                    <a:pt x="10962" y="4470"/>
                    <a:pt x="11344" y="4325"/>
                    <a:pt x="11344" y="4160"/>
                  </a:cubicBezTo>
                  <a:cubicBezTo>
                    <a:pt x="11344" y="4012"/>
                    <a:pt x="11287" y="3807"/>
                    <a:pt x="10515" y="3807"/>
                  </a:cubicBezTo>
                  <a:cubicBezTo>
                    <a:pt x="10426" y="3807"/>
                    <a:pt x="10328" y="3810"/>
                    <a:pt x="10218" y="3816"/>
                  </a:cubicBezTo>
                  <a:lnTo>
                    <a:pt x="9997" y="3543"/>
                  </a:lnTo>
                  <a:cubicBezTo>
                    <a:pt x="9997" y="3543"/>
                    <a:pt x="11636" y="1885"/>
                    <a:pt x="11744" y="1669"/>
                  </a:cubicBezTo>
                  <a:cubicBezTo>
                    <a:pt x="11811" y="1536"/>
                    <a:pt x="11755" y="1451"/>
                    <a:pt x="11549" y="1451"/>
                  </a:cubicBezTo>
                  <a:cubicBezTo>
                    <a:pt x="11419" y="1451"/>
                    <a:pt x="11231" y="1484"/>
                    <a:pt x="10977" y="1561"/>
                  </a:cubicBezTo>
                  <a:cubicBezTo>
                    <a:pt x="10322" y="1758"/>
                    <a:pt x="9997" y="2069"/>
                    <a:pt x="9997" y="2069"/>
                  </a:cubicBezTo>
                  <a:cubicBezTo>
                    <a:pt x="9997" y="2069"/>
                    <a:pt x="10435" y="1433"/>
                    <a:pt x="10741" y="977"/>
                  </a:cubicBezTo>
                  <a:cubicBezTo>
                    <a:pt x="11052" y="525"/>
                    <a:pt x="10887" y="397"/>
                    <a:pt x="10722" y="397"/>
                  </a:cubicBezTo>
                  <a:cubicBezTo>
                    <a:pt x="10562" y="397"/>
                    <a:pt x="9390" y="1330"/>
                    <a:pt x="9084" y="1782"/>
                  </a:cubicBezTo>
                  <a:cubicBezTo>
                    <a:pt x="9084" y="1782"/>
                    <a:pt x="10068" y="162"/>
                    <a:pt x="9851" y="16"/>
                  </a:cubicBezTo>
                  <a:cubicBezTo>
                    <a:pt x="9836" y="6"/>
                    <a:pt x="9817" y="1"/>
                    <a:pt x="9794" y="1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449;p60">
              <a:extLst>
                <a:ext uri="{FF2B5EF4-FFF2-40B4-BE49-F238E27FC236}">
                  <a16:creationId xmlns:a16="http://schemas.microsoft.com/office/drawing/2014/main" id="{6DFC9B06-68AD-100E-23DE-E6069E275954}"/>
                </a:ext>
              </a:extLst>
            </p:cNvPr>
            <p:cNvSpPr/>
            <p:nvPr/>
          </p:nvSpPr>
          <p:spPr>
            <a:xfrm>
              <a:off x="5096642" y="2821560"/>
              <a:ext cx="442365" cy="727202"/>
            </a:xfrm>
            <a:custGeom>
              <a:avLst/>
              <a:gdLst/>
              <a:ahLst/>
              <a:cxnLst/>
              <a:rect l="l" t="t" r="r" b="b"/>
              <a:pathLst>
                <a:path w="7700" h="12658" fill="none" extrusionOk="0">
                  <a:moveTo>
                    <a:pt x="6032" y="12657"/>
                  </a:moveTo>
                  <a:cubicBezTo>
                    <a:pt x="2435" y="11894"/>
                    <a:pt x="1" y="9549"/>
                    <a:pt x="1" y="9549"/>
                  </a:cubicBezTo>
                  <a:cubicBezTo>
                    <a:pt x="1187" y="5994"/>
                    <a:pt x="6522" y="1954"/>
                    <a:pt x="6522" y="1954"/>
                  </a:cubicBezTo>
                  <a:lnTo>
                    <a:pt x="7699" y="0"/>
                  </a:ln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450;p60">
              <a:extLst>
                <a:ext uri="{FF2B5EF4-FFF2-40B4-BE49-F238E27FC236}">
                  <a16:creationId xmlns:a16="http://schemas.microsoft.com/office/drawing/2014/main" id="{F75FDBFC-7787-21DD-C592-329182C9E933}"/>
                </a:ext>
              </a:extLst>
            </p:cNvPr>
            <p:cNvSpPr/>
            <p:nvPr/>
          </p:nvSpPr>
          <p:spPr>
            <a:xfrm>
              <a:off x="5870594" y="3132130"/>
              <a:ext cx="323558" cy="380434"/>
            </a:xfrm>
            <a:custGeom>
              <a:avLst/>
              <a:gdLst/>
              <a:ahLst/>
              <a:cxnLst/>
              <a:rect l="l" t="t" r="r" b="b"/>
              <a:pathLst>
                <a:path w="5632" h="6622" extrusionOk="0">
                  <a:moveTo>
                    <a:pt x="2491" y="0"/>
                  </a:moveTo>
                  <a:cubicBezTo>
                    <a:pt x="1780" y="0"/>
                    <a:pt x="1469" y="193"/>
                    <a:pt x="1469" y="193"/>
                  </a:cubicBezTo>
                  <a:cubicBezTo>
                    <a:pt x="0" y="3621"/>
                    <a:pt x="961" y="4586"/>
                    <a:pt x="961" y="4586"/>
                  </a:cubicBezTo>
                  <a:lnTo>
                    <a:pt x="1045" y="5236"/>
                  </a:lnTo>
                  <a:cubicBezTo>
                    <a:pt x="1045" y="5236"/>
                    <a:pt x="970" y="6305"/>
                    <a:pt x="1931" y="6564"/>
                  </a:cubicBezTo>
                  <a:cubicBezTo>
                    <a:pt x="2082" y="6604"/>
                    <a:pt x="2225" y="6622"/>
                    <a:pt x="2360" y="6622"/>
                  </a:cubicBezTo>
                  <a:cubicBezTo>
                    <a:pt x="3276" y="6622"/>
                    <a:pt x="3795" y="5806"/>
                    <a:pt x="3795" y="5806"/>
                  </a:cubicBezTo>
                  <a:lnTo>
                    <a:pt x="4092" y="5222"/>
                  </a:lnTo>
                  <a:cubicBezTo>
                    <a:pt x="4092" y="5222"/>
                    <a:pt x="5415" y="4675"/>
                    <a:pt x="5632" y="1295"/>
                  </a:cubicBezTo>
                  <a:cubicBezTo>
                    <a:pt x="5632" y="1295"/>
                    <a:pt x="5227" y="499"/>
                    <a:pt x="3673" y="146"/>
                  </a:cubicBezTo>
                  <a:cubicBezTo>
                    <a:pt x="3196" y="38"/>
                    <a:pt x="2804" y="0"/>
                    <a:pt x="2491" y="0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451;p60">
              <a:extLst>
                <a:ext uri="{FF2B5EF4-FFF2-40B4-BE49-F238E27FC236}">
                  <a16:creationId xmlns:a16="http://schemas.microsoft.com/office/drawing/2014/main" id="{42FA9130-A674-8F97-00E3-DEF6E329D7B4}"/>
                </a:ext>
              </a:extLst>
            </p:cNvPr>
            <p:cNvSpPr/>
            <p:nvPr/>
          </p:nvSpPr>
          <p:spPr>
            <a:xfrm>
              <a:off x="5949012" y="3408000"/>
              <a:ext cx="127769" cy="56416"/>
            </a:xfrm>
            <a:custGeom>
              <a:avLst/>
              <a:gdLst/>
              <a:ahLst/>
              <a:cxnLst/>
              <a:rect l="l" t="t" r="r" b="b"/>
              <a:pathLst>
                <a:path w="2224" h="98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20" y="982"/>
                    <a:pt x="1037" y="982"/>
                  </a:cubicBezTo>
                  <a:cubicBezTo>
                    <a:pt x="1074" y="982"/>
                    <a:pt x="1111" y="978"/>
                    <a:pt x="1150" y="971"/>
                  </a:cubicBezTo>
                  <a:cubicBezTo>
                    <a:pt x="1828" y="839"/>
                    <a:pt x="2223" y="500"/>
                    <a:pt x="2223" y="500"/>
                  </a:cubicBezTo>
                  <a:lnTo>
                    <a:pt x="2223" y="500"/>
                  </a:lnTo>
                  <a:cubicBezTo>
                    <a:pt x="1962" y="592"/>
                    <a:pt x="1718" y="629"/>
                    <a:pt x="1495" y="629"/>
                  </a:cubicBezTo>
                  <a:cubicBezTo>
                    <a:pt x="574" y="62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74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452;p60">
              <a:extLst>
                <a:ext uri="{FF2B5EF4-FFF2-40B4-BE49-F238E27FC236}">
                  <a16:creationId xmlns:a16="http://schemas.microsoft.com/office/drawing/2014/main" id="{614A40B8-306C-2182-352C-AD4A19BAFC86}"/>
                </a:ext>
              </a:extLst>
            </p:cNvPr>
            <p:cNvSpPr/>
            <p:nvPr/>
          </p:nvSpPr>
          <p:spPr>
            <a:xfrm>
              <a:off x="6111879" y="3098464"/>
              <a:ext cx="172925" cy="207337"/>
            </a:xfrm>
            <a:custGeom>
              <a:avLst/>
              <a:gdLst/>
              <a:ahLst/>
              <a:cxnLst/>
              <a:rect l="l" t="t" r="r" b="b"/>
              <a:pathLst>
                <a:path w="3010" h="3609" extrusionOk="0">
                  <a:moveTo>
                    <a:pt x="1256" y="0"/>
                  </a:moveTo>
                  <a:cubicBezTo>
                    <a:pt x="880" y="0"/>
                    <a:pt x="664" y="289"/>
                    <a:pt x="664" y="289"/>
                  </a:cubicBezTo>
                  <a:lnTo>
                    <a:pt x="0" y="1005"/>
                  </a:lnTo>
                  <a:lnTo>
                    <a:pt x="1432" y="1881"/>
                  </a:lnTo>
                  <a:lnTo>
                    <a:pt x="975" y="3571"/>
                  </a:lnTo>
                  <a:lnTo>
                    <a:pt x="1253" y="3609"/>
                  </a:lnTo>
                  <a:lnTo>
                    <a:pt x="1931" y="1961"/>
                  </a:lnTo>
                  <a:cubicBezTo>
                    <a:pt x="1931" y="1961"/>
                    <a:pt x="3009" y="1137"/>
                    <a:pt x="1898" y="261"/>
                  </a:cubicBezTo>
                  <a:cubicBezTo>
                    <a:pt x="1651" y="66"/>
                    <a:pt x="1435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453;p60">
              <a:extLst>
                <a:ext uri="{FF2B5EF4-FFF2-40B4-BE49-F238E27FC236}">
                  <a16:creationId xmlns:a16="http://schemas.microsoft.com/office/drawing/2014/main" id="{BD781114-E55A-89B4-6788-81A829200BCF}"/>
                </a:ext>
              </a:extLst>
            </p:cNvPr>
            <p:cNvSpPr/>
            <p:nvPr/>
          </p:nvSpPr>
          <p:spPr>
            <a:xfrm>
              <a:off x="5912129" y="3060950"/>
              <a:ext cx="102433" cy="194870"/>
            </a:xfrm>
            <a:custGeom>
              <a:avLst/>
              <a:gdLst/>
              <a:ahLst/>
              <a:cxnLst/>
              <a:rect l="l" t="t" r="r" b="b"/>
              <a:pathLst>
                <a:path w="1783" h="3392" extrusionOk="0">
                  <a:moveTo>
                    <a:pt x="1458" y="0"/>
                  </a:moveTo>
                  <a:cubicBezTo>
                    <a:pt x="902" y="0"/>
                    <a:pt x="0" y="337"/>
                    <a:pt x="280" y="1615"/>
                  </a:cubicBezTo>
                  <a:cubicBezTo>
                    <a:pt x="280" y="1615"/>
                    <a:pt x="82" y="2567"/>
                    <a:pt x="59" y="3019"/>
                  </a:cubicBezTo>
                  <a:cubicBezTo>
                    <a:pt x="44" y="3283"/>
                    <a:pt x="137" y="3391"/>
                    <a:pt x="228" y="3391"/>
                  </a:cubicBezTo>
                  <a:cubicBezTo>
                    <a:pt x="306" y="3391"/>
                    <a:pt x="382" y="3314"/>
                    <a:pt x="388" y="3188"/>
                  </a:cubicBezTo>
                  <a:cubicBezTo>
                    <a:pt x="388" y="3169"/>
                    <a:pt x="826" y="1573"/>
                    <a:pt x="826" y="1573"/>
                  </a:cubicBezTo>
                  <a:lnTo>
                    <a:pt x="1744" y="1404"/>
                  </a:lnTo>
                  <a:lnTo>
                    <a:pt x="1782" y="52"/>
                  </a:lnTo>
                  <a:cubicBezTo>
                    <a:pt x="1710" y="21"/>
                    <a:pt x="1594" y="0"/>
                    <a:pt x="1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454;p60">
              <a:extLst>
                <a:ext uri="{FF2B5EF4-FFF2-40B4-BE49-F238E27FC236}">
                  <a16:creationId xmlns:a16="http://schemas.microsoft.com/office/drawing/2014/main" id="{79E707B1-A847-4641-C8EF-985FBB1A0065}"/>
                </a:ext>
              </a:extLst>
            </p:cNvPr>
            <p:cNvSpPr/>
            <p:nvPr/>
          </p:nvSpPr>
          <p:spPr>
            <a:xfrm>
              <a:off x="5882773" y="3209226"/>
              <a:ext cx="52509" cy="80890"/>
            </a:xfrm>
            <a:custGeom>
              <a:avLst/>
              <a:gdLst/>
              <a:ahLst/>
              <a:cxnLst/>
              <a:rect l="l" t="t" r="r" b="b"/>
              <a:pathLst>
                <a:path w="914" h="1408" extrusionOk="0">
                  <a:moveTo>
                    <a:pt x="520" y="1"/>
                  </a:moveTo>
                  <a:cubicBezTo>
                    <a:pt x="479" y="1"/>
                    <a:pt x="440" y="17"/>
                    <a:pt x="405" y="52"/>
                  </a:cubicBezTo>
                  <a:cubicBezTo>
                    <a:pt x="231" y="221"/>
                    <a:pt x="0" y="1280"/>
                    <a:pt x="513" y="1408"/>
                  </a:cubicBezTo>
                  <a:cubicBezTo>
                    <a:pt x="513" y="1408"/>
                    <a:pt x="914" y="1167"/>
                    <a:pt x="876" y="508"/>
                  </a:cubicBezTo>
                  <a:cubicBezTo>
                    <a:pt x="857" y="235"/>
                    <a:pt x="678" y="1"/>
                    <a:pt x="520" y="1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455;p60">
              <a:extLst>
                <a:ext uri="{FF2B5EF4-FFF2-40B4-BE49-F238E27FC236}">
                  <a16:creationId xmlns:a16="http://schemas.microsoft.com/office/drawing/2014/main" id="{999AFA81-BC23-685B-A4E9-57BFE015F657}"/>
                </a:ext>
              </a:extLst>
            </p:cNvPr>
            <p:cNvSpPr/>
            <p:nvPr/>
          </p:nvSpPr>
          <p:spPr>
            <a:xfrm>
              <a:off x="6161917" y="3284025"/>
              <a:ext cx="50499" cy="74857"/>
            </a:xfrm>
            <a:custGeom>
              <a:avLst/>
              <a:gdLst/>
              <a:ahLst/>
              <a:cxnLst/>
              <a:rect l="l" t="t" r="r" b="b"/>
              <a:pathLst>
                <a:path w="879" h="1303" extrusionOk="0">
                  <a:moveTo>
                    <a:pt x="517" y="0"/>
                  </a:moveTo>
                  <a:cubicBezTo>
                    <a:pt x="422" y="0"/>
                    <a:pt x="327" y="68"/>
                    <a:pt x="264" y="209"/>
                  </a:cubicBezTo>
                  <a:cubicBezTo>
                    <a:pt x="104" y="558"/>
                    <a:pt x="0" y="1273"/>
                    <a:pt x="0" y="1273"/>
                  </a:cubicBezTo>
                  <a:cubicBezTo>
                    <a:pt x="46" y="1294"/>
                    <a:pt x="93" y="1303"/>
                    <a:pt x="141" y="1303"/>
                  </a:cubicBezTo>
                  <a:cubicBezTo>
                    <a:pt x="486" y="1303"/>
                    <a:pt x="879" y="826"/>
                    <a:pt x="829" y="421"/>
                  </a:cubicBezTo>
                  <a:cubicBezTo>
                    <a:pt x="795" y="147"/>
                    <a:pt x="657" y="0"/>
                    <a:pt x="517" y="0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456;p60">
              <a:extLst>
                <a:ext uri="{FF2B5EF4-FFF2-40B4-BE49-F238E27FC236}">
                  <a16:creationId xmlns:a16="http://schemas.microsoft.com/office/drawing/2014/main" id="{C2EF59B5-9611-8FD4-C6F8-271E3883E2A3}"/>
                </a:ext>
              </a:extLst>
            </p:cNvPr>
            <p:cNvSpPr/>
            <p:nvPr/>
          </p:nvSpPr>
          <p:spPr>
            <a:xfrm>
              <a:off x="5590300" y="2938412"/>
              <a:ext cx="93126" cy="66297"/>
            </a:xfrm>
            <a:custGeom>
              <a:avLst/>
              <a:gdLst/>
              <a:ahLst/>
              <a:cxnLst/>
              <a:rect l="l" t="t" r="r" b="b"/>
              <a:pathLst>
                <a:path w="1621" h="1154" fill="none" extrusionOk="0">
                  <a:moveTo>
                    <a:pt x="1" y="867"/>
                  </a:moveTo>
                  <a:cubicBezTo>
                    <a:pt x="1" y="867"/>
                    <a:pt x="712" y="0"/>
                    <a:pt x="1621" y="1154"/>
                  </a:cubicBez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457;p60">
              <a:extLst>
                <a:ext uri="{FF2B5EF4-FFF2-40B4-BE49-F238E27FC236}">
                  <a16:creationId xmlns:a16="http://schemas.microsoft.com/office/drawing/2014/main" id="{3A2AE742-0265-1D24-0853-2E06EE86B067}"/>
                </a:ext>
              </a:extLst>
            </p:cNvPr>
            <p:cNvSpPr/>
            <p:nvPr/>
          </p:nvSpPr>
          <p:spPr>
            <a:xfrm>
              <a:off x="5548650" y="3528643"/>
              <a:ext cx="70434" cy="128573"/>
            </a:xfrm>
            <a:custGeom>
              <a:avLst/>
              <a:gdLst/>
              <a:ahLst/>
              <a:cxnLst/>
              <a:rect l="l" t="t" r="r" b="b"/>
              <a:pathLst>
                <a:path w="1226" h="2238" extrusionOk="0">
                  <a:moveTo>
                    <a:pt x="1037" y="1"/>
                  </a:moveTo>
                  <a:lnTo>
                    <a:pt x="1" y="1884"/>
                  </a:lnTo>
                  <a:lnTo>
                    <a:pt x="688" y="2237"/>
                  </a:lnTo>
                  <a:cubicBezTo>
                    <a:pt x="688" y="2237"/>
                    <a:pt x="900" y="1131"/>
                    <a:pt x="1225" y="71"/>
                  </a:cubicBezTo>
                  <a:lnTo>
                    <a:pt x="1037" y="1"/>
                  </a:lnTo>
                  <a:close/>
                </a:path>
              </a:pathLst>
            </a:custGeom>
            <a:solidFill>
              <a:srgbClr val="221660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458;p60">
              <a:extLst>
                <a:ext uri="{FF2B5EF4-FFF2-40B4-BE49-F238E27FC236}">
                  <a16:creationId xmlns:a16="http://schemas.microsoft.com/office/drawing/2014/main" id="{D1ACE0C1-9FD6-4E3A-1237-D10484349285}"/>
                </a:ext>
              </a:extLst>
            </p:cNvPr>
            <p:cNvSpPr/>
            <p:nvPr/>
          </p:nvSpPr>
          <p:spPr>
            <a:xfrm>
              <a:off x="5437486" y="3322228"/>
              <a:ext cx="82039" cy="247897"/>
            </a:xfrm>
            <a:custGeom>
              <a:avLst/>
              <a:gdLst/>
              <a:ahLst/>
              <a:cxnLst/>
              <a:rect l="l" t="t" r="r" b="b"/>
              <a:pathLst>
                <a:path w="1428" h="4315" fill="none" extrusionOk="0">
                  <a:moveTo>
                    <a:pt x="1" y="4314"/>
                  </a:moveTo>
                  <a:lnTo>
                    <a:pt x="1427" y="1"/>
                  </a:ln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459;p60">
              <a:extLst>
                <a:ext uri="{FF2B5EF4-FFF2-40B4-BE49-F238E27FC236}">
                  <a16:creationId xmlns:a16="http://schemas.microsoft.com/office/drawing/2014/main" id="{7827EBF8-D124-46B2-DD40-A4D19CCAB7F9}"/>
                </a:ext>
              </a:extLst>
            </p:cNvPr>
            <p:cNvSpPr/>
            <p:nvPr/>
          </p:nvSpPr>
          <p:spPr>
            <a:xfrm>
              <a:off x="5668259" y="2808002"/>
              <a:ext cx="115015" cy="181025"/>
            </a:xfrm>
            <a:custGeom>
              <a:avLst/>
              <a:gdLst/>
              <a:ahLst/>
              <a:cxnLst/>
              <a:rect l="l" t="t" r="r" b="b"/>
              <a:pathLst>
                <a:path w="2002" h="3151" fill="none" extrusionOk="0">
                  <a:moveTo>
                    <a:pt x="47" y="3151"/>
                  </a:moveTo>
                  <a:cubicBezTo>
                    <a:pt x="47" y="3151"/>
                    <a:pt x="1582" y="1564"/>
                    <a:pt x="1789" y="1282"/>
                  </a:cubicBezTo>
                  <a:cubicBezTo>
                    <a:pt x="2001" y="999"/>
                    <a:pt x="1295" y="942"/>
                    <a:pt x="645" y="1296"/>
                  </a:cubicBezTo>
                  <a:lnTo>
                    <a:pt x="0" y="1649"/>
                  </a:lnTo>
                  <a:lnTo>
                    <a:pt x="0" y="1649"/>
                  </a:lnTo>
                  <a:cubicBezTo>
                    <a:pt x="0" y="1649"/>
                    <a:pt x="970" y="472"/>
                    <a:pt x="970" y="236"/>
                  </a:cubicBezTo>
                  <a:cubicBezTo>
                    <a:pt x="970" y="1"/>
                    <a:pt x="772" y="10"/>
                    <a:pt x="772" y="10"/>
                  </a:cubicBez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460;p60">
              <a:extLst>
                <a:ext uri="{FF2B5EF4-FFF2-40B4-BE49-F238E27FC236}">
                  <a16:creationId xmlns:a16="http://schemas.microsoft.com/office/drawing/2014/main" id="{F80441EC-9E41-174E-229D-6C2D6371A002}"/>
                </a:ext>
              </a:extLst>
            </p:cNvPr>
            <p:cNvSpPr/>
            <p:nvPr/>
          </p:nvSpPr>
          <p:spPr>
            <a:xfrm>
              <a:off x="5624138" y="2786402"/>
              <a:ext cx="49809" cy="90943"/>
            </a:xfrm>
            <a:custGeom>
              <a:avLst/>
              <a:gdLst/>
              <a:ahLst/>
              <a:cxnLst/>
              <a:rect l="l" t="t" r="r" b="b"/>
              <a:pathLst>
                <a:path w="867" h="1583" fill="none" extrusionOk="0">
                  <a:moveTo>
                    <a:pt x="1" y="1582"/>
                  </a:moveTo>
                  <a:cubicBezTo>
                    <a:pt x="1" y="1582"/>
                    <a:pt x="867" y="160"/>
                    <a:pt x="669" y="0"/>
                  </a:cubicBez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461;p60">
              <a:extLst>
                <a:ext uri="{FF2B5EF4-FFF2-40B4-BE49-F238E27FC236}">
                  <a16:creationId xmlns:a16="http://schemas.microsoft.com/office/drawing/2014/main" id="{964A8D66-5641-447D-D597-F2D152B279D0}"/>
                </a:ext>
              </a:extLst>
            </p:cNvPr>
            <p:cNvSpPr/>
            <p:nvPr/>
          </p:nvSpPr>
          <p:spPr>
            <a:xfrm>
              <a:off x="5561404" y="2801281"/>
              <a:ext cx="23842" cy="72502"/>
            </a:xfrm>
            <a:custGeom>
              <a:avLst/>
              <a:gdLst/>
              <a:ahLst/>
              <a:cxnLst/>
              <a:rect l="l" t="t" r="r" b="b"/>
              <a:pathLst>
                <a:path w="415" h="1262" fill="none" extrusionOk="0">
                  <a:moveTo>
                    <a:pt x="287" y="0"/>
                  </a:moveTo>
                  <a:cubicBezTo>
                    <a:pt x="415" y="57"/>
                    <a:pt x="410" y="669"/>
                    <a:pt x="0" y="1262"/>
                  </a:cubicBez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462;p60">
              <a:extLst>
                <a:ext uri="{FF2B5EF4-FFF2-40B4-BE49-F238E27FC236}">
                  <a16:creationId xmlns:a16="http://schemas.microsoft.com/office/drawing/2014/main" id="{7EC45EBD-B5D9-701C-6ED8-30D32C16D354}"/>
                </a:ext>
              </a:extLst>
            </p:cNvPr>
            <p:cNvSpPr/>
            <p:nvPr/>
          </p:nvSpPr>
          <p:spPr>
            <a:xfrm>
              <a:off x="5926319" y="3027687"/>
              <a:ext cx="277024" cy="164652"/>
            </a:xfrm>
            <a:custGeom>
              <a:avLst/>
              <a:gdLst/>
              <a:ahLst/>
              <a:cxnLst/>
              <a:rect l="l" t="t" r="r" b="b"/>
              <a:pathLst>
                <a:path w="4822" h="2866" extrusionOk="0">
                  <a:moveTo>
                    <a:pt x="2755" y="0"/>
                  </a:moveTo>
                  <a:cubicBezTo>
                    <a:pt x="1563" y="0"/>
                    <a:pt x="0" y="650"/>
                    <a:pt x="509" y="2044"/>
                  </a:cubicBezTo>
                  <a:cubicBezTo>
                    <a:pt x="728" y="2644"/>
                    <a:pt x="1369" y="2865"/>
                    <a:pt x="2069" y="2865"/>
                  </a:cubicBezTo>
                  <a:cubicBezTo>
                    <a:pt x="2995" y="2865"/>
                    <a:pt x="4024" y="2478"/>
                    <a:pt x="4313" y="2067"/>
                  </a:cubicBezTo>
                  <a:cubicBezTo>
                    <a:pt x="4822" y="1342"/>
                    <a:pt x="4459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463;p60">
              <a:extLst>
                <a:ext uri="{FF2B5EF4-FFF2-40B4-BE49-F238E27FC236}">
                  <a16:creationId xmlns:a16="http://schemas.microsoft.com/office/drawing/2014/main" id="{DF4260BE-00FD-247F-CD52-1D90723F9E70}"/>
                </a:ext>
              </a:extLst>
            </p:cNvPr>
            <p:cNvSpPr/>
            <p:nvPr/>
          </p:nvSpPr>
          <p:spPr>
            <a:xfrm>
              <a:off x="5148200" y="4213125"/>
              <a:ext cx="1708200" cy="230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637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1AFD36-B952-34EF-AA76-87AA03F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Overpass" panose="020B0604020202020204" charset="0"/>
              </a:rPr>
              <a:t>Target Audience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5C1000-566B-285F-627D-1E1807608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/>
              <a:t>Government Officials and Administrators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Healthcare Professionals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Laboratory Personnel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Medical Supply Managers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General Public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025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7"/>
          <p:cNvGrpSpPr/>
          <p:nvPr/>
        </p:nvGrpSpPr>
        <p:grpSpPr>
          <a:xfrm>
            <a:off x="1313825" y="1138200"/>
            <a:ext cx="818596" cy="575752"/>
            <a:chOff x="1313825" y="1138200"/>
            <a:chExt cx="818596" cy="575752"/>
          </a:xfrm>
        </p:grpSpPr>
        <p:sp>
          <p:nvSpPr>
            <p:cNvPr id="571" name="Google Shape;571;p37"/>
            <p:cNvSpPr/>
            <p:nvPr/>
          </p:nvSpPr>
          <p:spPr>
            <a:xfrm>
              <a:off x="1315500" y="1175850"/>
              <a:ext cx="783000" cy="4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37"/>
            <p:cNvGrpSpPr/>
            <p:nvPr/>
          </p:nvGrpSpPr>
          <p:grpSpPr>
            <a:xfrm>
              <a:off x="1313825" y="1138200"/>
              <a:ext cx="818596" cy="575752"/>
              <a:chOff x="6630504" y="1305386"/>
              <a:chExt cx="454246" cy="319489"/>
            </a:xfrm>
          </p:grpSpPr>
          <p:sp>
            <p:nvSpPr>
              <p:cNvPr id="573" name="Google Shape;573;p37"/>
              <p:cNvSpPr/>
              <p:nvPr/>
            </p:nvSpPr>
            <p:spPr>
              <a:xfrm>
                <a:off x="6631925" y="1306375"/>
                <a:ext cx="434550" cy="287825"/>
              </a:xfrm>
              <a:custGeom>
                <a:avLst/>
                <a:gdLst/>
                <a:ahLst/>
                <a:cxnLst/>
                <a:rect l="l" t="t" r="r" b="b"/>
                <a:pathLst>
                  <a:path w="17382" h="11513" fill="none" extrusionOk="0">
                    <a:moveTo>
                      <a:pt x="317" y="1"/>
                    </a:moveTo>
                    <a:lnTo>
                      <a:pt x="17064" y="1"/>
                    </a:lnTo>
                    <a:cubicBezTo>
                      <a:pt x="17235" y="1"/>
                      <a:pt x="17381" y="139"/>
                      <a:pt x="17381" y="318"/>
                    </a:cubicBezTo>
                    <a:lnTo>
                      <a:pt x="17381" y="11187"/>
                    </a:lnTo>
                    <a:cubicBezTo>
                      <a:pt x="17381" y="11366"/>
                      <a:pt x="17235" y="11512"/>
                      <a:pt x="17064" y="11512"/>
                    </a:cubicBezTo>
                    <a:lnTo>
                      <a:pt x="317" y="11512"/>
                    </a:lnTo>
                    <a:cubicBezTo>
                      <a:pt x="139" y="11512"/>
                      <a:pt x="0" y="11366"/>
                      <a:pt x="0" y="11187"/>
                    </a:cubicBezTo>
                    <a:lnTo>
                      <a:pt x="0" y="318"/>
                    </a:lnTo>
                    <a:cubicBezTo>
                      <a:pt x="0" y="139"/>
                      <a:pt x="139" y="1"/>
                      <a:pt x="3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accent3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900400" y="1380375"/>
                <a:ext cx="138625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480" extrusionOk="0">
                    <a:moveTo>
                      <a:pt x="195" y="0"/>
                    </a:moveTo>
                    <a:cubicBezTo>
                      <a:pt x="82" y="0"/>
                      <a:pt x="0" y="89"/>
                      <a:pt x="0" y="195"/>
                    </a:cubicBezTo>
                    <a:lnTo>
                      <a:pt x="0" y="4284"/>
                    </a:lnTo>
                    <a:cubicBezTo>
                      <a:pt x="0" y="4390"/>
                      <a:pt x="82" y="4479"/>
                      <a:pt x="195" y="4479"/>
                    </a:cubicBezTo>
                    <a:lnTo>
                      <a:pt x="5350" y="4479"/>
                    </a:lnTo>
                    <a:cubicBezTo>
                      <a:pt x="5455" y="4479"/>
                      <a:pt x="5545" y="4390"/>
                      <a:pt x="5545" y="4284"/>
                    </a:cubicBezTo>
                    <a:lnTo>
                      <a:pt x="5545" y="195"/>
                    </a:lnTo>
                    <a:cubicBezTo>
                      <a:pt x="5545" y="89"/>
                      <a:pt x="5455" y="0"/>
                      <a:pt x="53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6630504" y="1305386"/>
                <a:ext cx="434750" cy="29896"/>
              </a:xfrm>
              <a:custGeom>
                <a:avLst/>
                <a:gdLst/>
                <a:ahLst/>
                <a:cxnLst/>
                <a:rect l="l" t="t" r="r" b="b"/>
                <a:pathLst>
                  <a:path w="17390" h="1188" extrusionOk="0">
                    <a:moveTo>
                      <a:pt x="935" y="0"/>
                    </a:moveTo>
                    <a:cubicBezTo>
                      <a:pt x="423" y="0"/>
                      <a:pt x="0" y="415"/>
                      <a:pt x="0" y="935"/>
                    </a:cubicBezTo>
                    <a:lnTo>
                      <a:pt x="0" y="1098"/>
                    </a:lnTo>
                    <a:lnTo>
                      <a:pt x="17389" y="1187"/>
                    </a:lnTo>
                    <a:lnTo>
                      <a:pt x="17389" y="1187"/>
                    </a:lnTo>
                    <a:lnTo>
                      <a:pt x="17381" y="935"/>
                    </a:lnTo>
                    <a:cubicBezTo>
                      <a:pt x="17381" y="415"/>
                      <a:pt x="16967" y="0"/>
                      <a:pt x="16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7024375" y="1556375"/>
                <a:ext cx="603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740" extrusionOk="0">
                    <a:moveTo>
                      <a:pt x="407" y="0"/>
                    </a:moveTo>
                    <a:lnTo>
                      <a:pt x="0" y="2740"/>
                    </a:lnTo>
                    <a:lnTo>
                      <a:pt x="1008" y="1829"/>
                    </a:lnTo>
                    <a:lnTo>
                      <a:pt x="2415" y="1935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6814425" y="1393175"/>
                <a:ext cx="55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1" fill="none" extrusionOk="0">
                    <a:moveTo>
                      <a:pt x="1" y="0"/>
                    </a:moveTo>
                    <a:lnTo>
                      <a:pt x="2228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6664025" y="1393175"/>
                <a:ext cx="139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1" fill="none" extrusionOk="0">
                    <a:moveTo>
                      <a:pt x="1" y="0"/>
                    </a:moveTo>
                    <a:lnTo>
                      <a:pt x="5569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6758750" y="1416550"/>
                <a:ext cx="111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456" h="1" fill="none" extrusionOk="0">
                    <a:moveTo>
                      <a:pt x="0" y="0"/>
                    </a:moveTo>
                    <a:lnTo>
                      <a:pt x="4455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6664025" y="1416550"/>
                <a:ext cx="82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1" fill="none" extrusionOk="0">
                    <a:moveTo>
                      <a:pt x="1" y="0"/>
                    </a:moveTo>
                    <a:lnTo>
                      <a:pt x="3309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6845725" y="1439700"/>
                <a:ext cx="24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" fill="none" extrusionOk="0">
                    <a:moveTo>
                      <a:pt x="1" y="1"/>
                    </a:moveTo>
                    <a:lnTo>
                      <a:pt x="976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6664025" y="1439700"/>
                <a:ext cx="170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1" fill="none" extrusionOk="0">
                    <a:moveTo>
                      <a:pt x="1" y="1"/>
                    </a:moveTo>
                    <a:lnTo>
                      <a:pt x="6830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6760375" y="1461650"/>
                <a:ext cx="109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391" h="1" fill="none" extrusionOk="0">
                    <a:moveTo>
                      <a:pt x="0" y="1"/>
                    </a:moveTo>
                    <a:lnTo>
                      <a:pt x="4390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6664025" y="1461650"/>
                <a:ext cx="85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1" fill="none" extrusionOk="0">
                    <a:moveTo>
                      <a:pt x="1" y="1"/>
                    </a:moveTo>
                    <a:lnTo>
                      <a:pt x="3431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6797550" y="1486250"/>
                <a:ext cx="72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1" fill="none" extrusionOk="0">
                    <a:moveTo>
                      <a:pt x="1" y="0"/>
                    </a:moveTo>
                    <a:lnTo>
                      <a:pt x="2903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6664025" y="1486250"/>
                <a:ext cx="121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" fill="none" extrusionOk="0">
                    <a:moveTo>
                      <a:pt x="1" y="0"/>
                    </a:moveTo>
                    <a:lnTo>
                      <a:pt x="4870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6664025" y="1515100"/>
                <a:ext cx="1398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1196" extrusionOk="0">
                    <a:moveTo>
                      <a:pt x="204" y="1"/>
                    </a:moveTo>
                    <a:cubicBezTo>
                      <a:pt x="90" y="1"/>
                      <a:pt x="1" y="90"/>
                      <a:pt x="1" y="204"/>
                    </a:cubicBezTo>
                    <a:lnTo>
                      <a:pt x="1" y="984"/>
                    </a:lnTo>
                    <a:cubicBezTo>
                      <a:pt x="1" y="1098"/>
                      <a:pt x="90" y="1196"/>
                      <a:pt x="204" y="1196"/>
                    </a:cubicBezTo>
                    <a:lnTo>
                      <a:pt x="5391" y="1196"/>
                    </a:lnTo>
                    <a:cubicBezTo>
                      <a:pt x="5504" y="1196"/>
                      <a:pt x="5594" y="1098"/>
                      <a:pt x="5594" y="984"/>
                    </a:cubicBezTo>
                    <a:lnTo>
                      <a:pt x="5594" y="204"/>
                    </a:lnTo>
                    <a:cubicBezTo>
                      <a:pt x="5594" y="90"/>
                      <a:pt x="5504" y="1"/>
                      <a:pt x="5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8" name="Google Shape;588;p37"/>
          <p:cNvSpPr/>
          <p:nvPr/>
        </p:nvSpPr>
        <p:spPr>
          <a:xfrm>
            <a:off x="4169525" y="1272250"/>
            <a:ext cx="1021800" cy="102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7"/>
          <p:cNvSpPr txBox="1">
            <a:spLocks noGrp="1"/>
          </p:cNvSpPr>
          <p:nvPr>
            <p:ph type="title" idx="2"/>
          </p:nvPr>
        </p:nvSpPr>
        <p:spPr>
          <a:xfrm>
            <a:off x="4169524" y="1372750"/>
            <a:ext cx="105853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subTitle" idx="1"/>
          </p:nvPr>
        </p:nvSpPr>
        <p:spPr>
          <a:xfrm>
            <a:off x="715104" y="3357050"/>
            <a:ext cx="43602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enter a subtitle here if you need 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2" name="Google Shape;592;p37"/>
          <p:cNvSpPr txBox="1">
            <a:spLocks noGrp="1"/>
          </p:cNvSpPr>
          <p:nvPr>
            <p:ph type="title"/>
          </p:nvPr>
        </p:nvSpPr>
        <p:spPr>
          <a:xfrm>
            <a:off x="715104" y="24046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Technology </a:t>
            </a:r>
            <a:endParaRPr dirty="0"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6414500" y="482075"/>
            <a:ext cx="446550" cy="446525"/>
            <a:chOff x="6094350" y="1922800"/>
            <a:chExt cx="446550" cy="446525"/>
          </a:xfrm>
        </p:grpSpPr>
        <p:sp>
          <p:nvSpPr>
            <p:cNvPr id="594" name="Google Shape;594;p37"/>
            <p:cNvSpPr/>
            <p:nvPr/>
          </p:nvSpPr>
          <p:spPr>
            <a:xfrm>
              <a:off x="6094350" y="1922800"/>
              <a:ext cx="446550" cy="446525"/>
            </a:xfrm>
            <a:custGeom>
              <a:avLst/>
              <a:gdLst/>
              <a:ahLst/>
              <a:cxnLst/>
              <a:rect l="l" t="t" r="r" b="b"/>
              <a:pathLst>
                <a:path w="17862" h="17861" extrusionOk="0">
                  <a:moveTo>
                    <a:pt x="8935" y="0"/>
                  </a:moveTo>
                  <a:cubicBezTo>
                    <a:pt x="4001" y="0"/>
                    <a:pt x="1" y="4000"/>
                    <a:pt x="1" y="8935"/>
                  </a:cubicBezTo>
                  <a:cubicBezTo>
                    <a:pt x="1" y="13861"/>
                    <a:pt x="4001" y="17861"/>
                    <a:pt x="8935" y="17861"/>
                  </a:cubicBezTo>
                  <a:cubicBezTo>
                    <a:pt x="13862" y="17861"/>
                    <a:pt x="17861" y="13861"/>
                    <a:pt x="17861" y="8935"/>
                  </a:cubicBezTo>
                  <a:cubicBezTo>
                    <a:pt x="17861" y="4000"/>
                    <a:pt x="13862" y="0"/>
                    <a:pt x="8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219750" y="2058350"/>
              <a:ext cx="215875" cy="161400"/>
            </a:xfrm>
            <a:custGeom>
              <a:avLst/>
              <a:gdLst/>
              <a:ahLst/>
              <a:cxnLst/>
              <a:rect l="l" t="t" r="r" b="b"/>
              <a:pathLst>
                <a:path w="8635" h="6456" fill="none" extrusionOk="0">
                  <a:moveTo>
                    <a:pt x="1" y="4269"/>
                  </a:moveTo>
                  <a:lnTo>
                    <a:pt x="2180" y="6455"/>
                  </a:lnTo>
                  <a:lnTo>
                    <a:pt x="8634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37"/>
          <p:cNvGrpSpPr/>
          <p:nvPr/>
        </p:nvGrpSpPr>
        <p:grpSpPr>
          <a:xfrm>
            <a:off x="482378" y="4388152"/>
            <a:ext cx="465447" cy="440703"/>
            <a:chOff x="3069200" y="4307350"/>
            <a:chExt cx="313200" cy="296550"/>
          </a:xfrm>
        </p:grpSpPr>
        <p:sp>
          <p:nvSpPr>
            <p:cNvPr id="597" name="Google Shape;597;p37"/>
            <p:cNvSpPr/>
            <p:nvPr/>
          </p:nvSpPr>
          <p:spPr>
            <a:xfrm>
              <a:off x="3069200" y="4307350"/>
              <a:ext cx="313200" cy="296550"/>
            </a:xfrm>
            <a:custGeom>
              <a:avLst/>
              <a:gdLst/>
              <a:ahLst/>
              <a:cxnLst/>
              <a:rect l="l" t="t" r="r" b="b"/>
              <a:pathLst>
                <a:path w="12528" h="11862" fill="none" extrusionOk="0">
                  <a:moveTo>
                    <a:pt x="9284" y="11861"/>
                  </a:moveTo>
                  <a:lnTo>
                    <a:pt x="5935" y="11861"/>
                  </a:lnTo>
                  <a:cubicBezTo>
                    <a:pt x="2659" y="11861"/>
                    <a:pt x="0" y="9203"/>
                    <a:pt x="0" y="5935"/>
                  </a:cubicBezTo>
                  <a:lnTo>
                    <a:pt x="0" y="5935"/>
                  </a:lnTo>
                  <a:cubicBezTo>
                    <a:pt x="0" y="2659"/>
                    <a:pt x="2659" y="1"/>
                    <a:pt x="5935" y="1"/>
                  </a:cubicBezTo>
                  <a:lnTo>
                    <a:pt x="6585" y="1"/>
                  </a:lnTo>
                  <a:cubicBezTo>
                    <a:pt x="9861" y="1"/>
                    <a:pt x="12520" y="2659"/>
                    <a:pt x="12520" y="5935"/>
                  </a:cubicBezTo>
                  <a:lnTo>
                    <a:pt x="12520" y="11512"/>
                  </a:lnTo>
                  <a:cubicBezTo>
                    <a:pt x="12528" y="11642"/>
                    <a:pt x="12438" y="11756"/>
                    <a:pt x="12308" y="117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148050" y="4378275"/>
              <a:ext cx="133950" cy="169925"/>
            </a:xfrm>
            <a:custGeom>
              <a:avLst/>
              <a:gdLst/>
              <a:ahLst/>
              <a:cxnLst/>
              <a:rect l="l" t="t" r="r" b="b"/>
              <a:pathLst>
                <a:path w="5358" h="6797" fill="none" extrusionOk="0">
                  <a:moveTo>
                    <a:pt x="5317" y="2936"/>
                  </a:moveTo>
                  <a:cubicBezTo>
                    <a:pt x="5358" y="3870"/>
                    <a:pt x="4984" y="4667"/>
                    <a:pt x="4228" y="5114"/>
                  </a:cubicBezTo>
                  <a:cubicBezTo>
                    <a:pt x="3894" y="5317"/>
                    <a:pt x="3642" y="6756"/>
                    <a:pt x="3642" y="6756"/>
                  </a:cubicBezTo>
                  <a:lnTo>
                    <a:pt x="2147" y="6797"/>
                  </a:lnTo>
                  <a:cubicBezTo>
                    <a:pt x="2147" y="6797"/>
                    <a:pt x="1830" y="5293"/>
                    <a:pt x="1553" y="5122"/>
                  </a:cubicBezTo>
                  <a:cubicBezTo>
                    <a:pt x="0" y="4139"/>
                    <a:pt x="33" y="1854"/>
                    <a:pt x="1626" y="928"/>
                  </a:cubicBezTo>
                  <a:cubicBezTo>
                    <a:pt x="3220" y="1"/>
                    <a:pt x="5228" y="1090"/>
                    <a:pt x="5317" y="293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3193975" y="4446775"/>
              <a:ext cx="47375" cy="58750"/>
            </a:xfrm>
            <a:custGeom>
              <a:avLst/>
              <a:gdLst/>
              <a:ahLst/>
              <a:cxnLst/>
              <a:rect l="l" t="t" r="r" b="b"/>
              <a:pathLst>
                <a:path w="1895" h="2350" fill="none" extrusionOk="0">
                  <a:moveTo>
                    <a:pt x="220" y="2334"/>
                  </a:moveTo>
                  <a:lnTo>
                    <a:pt x="1" y="82"/>
                  </a:lnTo>
                  <a:lnTo>
                    <a:pt x="984" y="578"/>
                  </a:lnTo>
                  <a:lnTo>
                    <a:pt x="1887" y="0"/>
                  </a:lnTo>
                  <a:lnTo>
                    <a:pt x="1895" y="235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190525" y="4507550"/>
              <a:ext cx="60800" cy="1225"/>
            </a:xfrm>
            <a:custGeom>
              <a:avLst/>
              <a:gdLst/>
              <a:ahLst/>
              <a:cxnLst/>
              <a:rect l="l" t="t" r="r" b="b"/>
              <a:pathLst>
                <a:path w="2432" h="49" fill="none" extrusionOk="0">
                  <a:moveTo>
                    <a:pt x="0" y="49"/>
                  </a:moveTo>
                  <a:lnTo>
                    <a:pt x="243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199050" y="4524400"/>
              <a:ext cx="44350" cy="2075"/>
            </a:xfrm>
            <a:custGeom>
              <a:avLst/>
              <a:gdLst/>
              <a:ahLst/>
              <a:cxnLst/>
              <a:rect l="l" t="t" r="r" b="b"/>
              <a:pathLst>
                <a:path w="1774" h="83" fill="none" extrusionOk="0">
                  <a:moveTo>
                    <a:pt x="1" y="82"/>
                  </a:moveTo>
                  <a:lnTo>
                    <a:pt x="1773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405;p60">
            <a:extLst>
              <a:ext uri="{FF2B5EF4-FFF2-40B4-BE49-F238E27FC236}">
                <a16:creationId xmlns:a16="http://schemas.microsoft.com/office/drawing/2014/main" id="{7ABC288F-085F-B4DC-E8BC-8F50AE79A28A}"/>
              </a:ext>
            </a:extLst>
          </p:cNvPr>
          <p:cNvGrpSpPr/>
          <p:nvPr/>
        </p:nvGrpSpPr>
        <p:grpSpPr>
          <a:xfrm>
            <a:off x="5525454" y="1372750"/>
            <a:ext cx="3405950" cy="2894558"/>
            <a:chOff x="4713832" y="2785482"/>
            <a:chExt cx="2382492" cy="2050878"/>
          </a:xfrm>
        </p:grpSpPr>
        <p:sp>
          <p:nvSpPr>
            <p:cNvPr id="35" name="Google Shape;1406;p60">
              <a:extLst>
                <a:ext uri="{FF2B5EF4-FFF2-40B4-BE49-F238E27FC236}">
                  <a16:creationId xmlns:a16="http://schemas.microsoft.com/office/drawing/2014/main" id="{446E9EA4-956F-6549-A5F5-F1101CC4900C}"/>
                </a:ext>
              </a:extLst>
            </p:cNvPr>
            <p:cNvSpPr/>
            <p:nvPr/>
          </p:nvSpPr>
          <p:spPr>
            <a:xfrm>
              <a:off x="4713832" y="4785459"/>
              <a:ext cx="1347203" cy="50901"/>
            </a:xfrm>
            <a:custGeom>
              <a:avLst/>
              <a:gdLst/>
              <a:ahLst/>
              <a:cxnLst/>
              <a:rect l="l" t="t" r="r" b="b"/>
              <a:pathLst>
                <a:path w="23450" h="886" extrusionOk="0">
                  <a:moveTo>
                    <a:pt x="161" y="0"/>
                  </a:moveTo>
                  <a:cubicBezTo>
                    <a:pt x="71" y="0"/>
                    <a:pt x="1" y="76"/>
                    <a:pt x="1" y="165"/>
                  </a:cubicBezTo>
                  <a:lnTo>
                    <a:pt x="1" y="725"/>
                  </a:lnTo>
                  <a:cubicBezTo>
                    <a:pt x="1" y="815"/>
                    <a:pt x="71" y="885"/>
                    <a:pt x="161" y="885"/>
                  </a:cubicBezTo>
                  <a:lnTo>
                    <a:pt x="23285" y="885"/>
                  </a:lnTo>
                  <a:cubicBezTo>
                    <a:pt x="23374" y="885"/>
                    <a:pt x="23450" y="815"/>
                    <a:pt x="23450" y="725"/>
                  </a:cubicBezTo>
                  <a:lnTo>
                    <a:pt x="23450" y="165"/>
                  </a:lnTo>
                  <a:cubicBezTo>
                    <a:pt x="23450" y="76"/>
                    <a:pt x="23374" y="0"/>
                    <a:pt x="23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07;p60">
              <a:extLst>
                <a:ext uri="{FF2B5EF4-FFF2-40B4-BE49-F238E27FC236}">
                  <a16:creationId xmlns:a16="http://schemas.microsoft.com/office/drawing/2014/main" id="{AC969947-3D61-7E9F-4150-8E9F937E6545}"/>
                </a:ext>
              </a:extLst>
            </p:cNvPr>
            <p:cNvSpPr/>
            <p:nvPr/>
          </p:nvSpPr>
          <p:spPr>
            <a:xfrm>
              <a:off x="7089488" y="3801066"/>
              <a:ext cx="6837" cy="57"/>
            </a:xfrm>
            <a:custGeom>
              <a:avLst/>
              <a:gdLst/>
              <a:ahLst/>
              <a:cxnLst/>
              <a:rect l="l" t="t" r="r" b="b"/>
              <a:pathLst>
                <a:path w="119" h="1" fill="none" extrusionOk="0">
                  <a:moveTo>
                    <a:pt x="118" y="0"/>
                  </a:moveTo>
                  <a:lnTo>
                    <a:pt x="0" y="0"/>
                  </a:lnTo>
                </a:path>
              </a:pathLst>
            </a:custGeom>
            <a:noFill/>
            <a:ln w="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08;p60">
              <a:extLst>
                <a:ext uri="{FF2B5EF4-FFF2-40B4-BE49-F238E27FC236}">
                  <a16:creationId xmlns:a16="http://schemas.microsoft.com/office/drawing/2014/main" id="{B0348931-4285-3E4C-03B1-00C79DCCA437}"/>
                </a:ext>
              </a:extLst>
            </p:cNvPr>
            <p:cNvSpPr/>
            <p:nvPr/>
          </p:nvSpPr>
          <p:spPr>
            <a:xfrm>
              <a:off x="4731450" y="2831275"/>
              <a:ext cx="2295636" cy="1639910"/>
            </a:xfrm>
            <a:custGeom>
              <a:avLst/>
              <a:gdLst/>
              <a:ahLst/>
              <a:cxnLst/>
              <a:rect l="l" t="t" r="r" b="b"/>
              <a:pathLst>
                <a:path w="39597" h="28545" extrusionOk="0">
                  <a:moveTo>
                    <a:pt x="896" y="1"/>
                  </a:moveTo>
                  <a:cubicBezTo>
                    <a:pt x="401" y="1"/>
                    <a:pt x="1" y="401"/>
                    <a:pt x="6" y="895"/>
                  </a:cubicBezTo>
                  <a:lnTo>
                    <a:pt x="6" y="27650"/>
                  </a:lnTo>
                  <a:cubicBezTo>
                    <a:pt x="6" y="28144"/>
                    <a:pt x="406" y="28545"/>
                    <a:pt x="896" y="28545"/>
                  </a:cubicBezTo>
                  <a:lnTo>
                    <a:pt x="38706" y="28545"/>
                  </a:lnTo>
                  <a:cubicBezTo>
                    <a:pt x="39201" y="28545"/>
                    <a:pt x="39596" y="28144"/>
                    <a:pt x="39596" y="27650"/>
                  </a:cubicBezTo>
                  <a:lnTo>
                    <a:pt x="39596" y="834"/>
                  </a:lnTo>
                  <a:cubicBezTo>
                    <a:pt x="39596" y="373"/>
                    <a:pt x="39224" y="1"/>
                    <a:pt x="38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09;p60">
              <a:extLst>
                <a:ext uri="{FF2B5EF4-FFF2-40B4-BE49-F238E27FC236}">
                  <a16:creationId xmlns:a16="http://schemas.microsoft.com/office/drawing/2014/main" id="{B107B2FB-503E-265F-2DE9-ED84F88B6C03}"/>
                </a:ext>
              </a:extLst>
            </p:cNvPr>
            <p:cNvSpPr/>
            <p:nvPr/>
          </p:nvSpPr>
          <p:spPr>
            <a:xfrm>
              <a:off x="5832448" y="4254683"/>
              <a:ext cx="120415" cy="120702"/>
            </a:xfrm>
            <a:custGeom>
              <a:avLst/>
              <a:gdLst/>
              <a:ahLst/>
              <a:cxnLst/>
              <a:rect l="l" t="t" r="r" b="b"/>
              <a:pathLst>
                <a:path w="2096" h="2101" extrusionOk="0">
                  <a:moveTo>
                    <a:pt x="1046" y="1"/>
                  </a:moveTo>
                  <a:cubicBezTo>
                    <a:pt x="466" y="1"/>
                    <a:pt x="0" y="472"/>
                    <a:pt x="0" y="1051"/>
                  </a:cubicBezTo>
                  <a:cubicBezTo>
                    <a:pt x="0" y="1630"/>
                    <a:pt x="466" y="2101"/>
                    <a:pt x="1046" y="2101"/>
                  </a:cubicBezTo>
                  <a:cubicBezTo>
                    <a:pt x="1625" y="2101"/>
                    <a:pt x="2096" y="1630"/>
                    <a:pt x="2096" y="1051"/>
                  </a:cubicBezTo>
                  <a:cubicBezTo>
                    <a:pt x="2096" y="472"/>
                    <a:pt x="1625" y="1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0;p60">
              <a:extLst>
                <a:ext uri="{FF2B5EF4-FFF2-40B4-BE49-F238E27FC236}">
                  <a16:creationId xmlns:a16="http://schemas.microsoft.com/office/drawing/2014/main" id="{CEC62648-D331-58B5-3422-1CA6F3F75A40}"/>
                </a:ext>
              </a:extLst>
            </p:cNvPr>
            <p:cNvSpPr/>
            <p:nvPr/>
          </p:nvSpPr>
          <p:spPr>
            <a:xfrm>
              <a:off x="4796931" y="2900553"/>
              <a:ext cx="2144379" cy="1312560"/>
            </a:xfrm>
            <a:custGeom>
              <a:avLst/>
              <a:gdLst/>
              <a:ahLst/>
              <a:cxnLst/>
              <a:rect l="l" t="t" r="r" b="b"/>
              <a:pathLst>
                <a:path w="37326" h="22847" extrusionOk="0">
                  <a:moveTo>
                    <a:pt x="834" y="0"/>
                  </a:moveTo>
                  <a:cubicBezTo>
                    <a:pt x="372" y="0"/>
                    <a:pt x="0" y="372"/>
                    <a:pt x="0" y="834"/>
                  </a:cubicBezTo>
                  <a:lnTo>
                    <a:pt x="0" y="22847"/>
                  </a:lnTo>
                  <a:lnTo>
                    <a:pt x="37326" y="22847"/>
                  </a:lnTo>
                  <a:lnTo>
                    <a:pt x="37326" y="777"/>
                  </a:lnTo>
                  <a:cubicBezTo>
                    <a:pt x="37326" y="349"/>
                    <a:pt x="36978" y="0"/>
                    <a:pt x="36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1;p60">
              <a:extLst>
                <a:ext uri="{FF2B5EF4-FFF2-40B4-BE49-F238E27FC236}">
                  <a16:creationId xmlns:a16="http://schemas.microsoft.com/office/drawing/2014/main" id="{976338E7-5E78-CE9C-02EB-72340B70F232}"/>
                </a:ext>
              </a:extLst>
            </p:cNvPr>
            <p:cNvSpPr/>
            <p:nvPr/>
          </p:nvSpPr>
          <p:spPr>
            <a:xfrm>
              <a:off x="5495625" y="4471898"/>
              <a:ext cx="726685" cy="364463"/>
            </a:xfrm>
            <a:custGeom>
              <a:avLst/>
              <a:gdLst/>
              <a:ahLst/>
              <a:cxnLst/>
              <a:rect l="l" t="t" r="r" b="b"/>
              <a:pathLst>
                <a:path w="12649" h="6344" extrusionOk="0">
                  <a:moveTo>
                    <a:pt x="4550" y="1"/>
                  </a:moveTo>
                  <a:cubicBezTo>
                    <a:pt x="4521" y="255"/>
                    <a:pt x="4488" y="500"/>
                    <a:pt x="4455" y="731"/>
                  </a:cubicBezTo>
                  <a:cubicBezTo>
                    <a:pt x="3876" y="4592"/>
                    <a:pt x="2167" y="5458"/>
                    <a:pt x="1329" y="5458"/>
                  </a:cubicBezTo>
                  <a:cubicBezTo>
                    <a:pt x="444" y="5458"/>
                    <a:pt x="1" y="5661"/>
                    <a:pt x="1" y="6310"/>
                  </a:cubicBezTo>
                  <a:lnTo>
                    <a:pt x="11556" y="6343"/>
                  </a:lnTo>
                  <a:cubicBezTo>
                    <a:pt x="11556" y="5901"/>
                    <a:pt x="11019" y="5439"/>
                    <a:pt x="10610" y="5439"/>
                  </a:cubicBezTo>
                  <a:lnTo>
                    <a:pt x="9621" y="5439"/>
                  </a:lnTo>
                  <a:cubicBezTo>
                    <a:pt x="12041" y="3019"/>
                    <a:pt x="12648" y="1"/>
                    <a:pt x="12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12;p60">
              <a:extLst>
                <a:ext uri="{FF2B5EF4-FFF2-40B4-BE49-F238E27FC236}">
                  <a16:creationId xmlns:a16="http://schemas.microsoft.com/office/drawing/2014/main" id="{9EE1C518-10AE-606F-52DB-5851EF37B3A0}"/>
                </a:ext>
              </a:extLst>
            </p:cNvPr>
            <p:cNvSpPr/>
            <p:nvPr/>
          </p:nvSpPr>
          <p:spPr>
            <a:xfrm>
              <a:off x="5751560" y="4471898"/>
              <a:ext cx="470745" cy="198375"/>
            </a:xfrm>
            <a:custGeom>
              <a:avLst/>
              <a:gdLst/>
              <a:ahLst/>
              <a:cxnLst/>
              <a:rect l="l" t="t" r="r" b="b"/>
              <a:pathLst>
                <a:path w="8194" h="3453" extrusionOk="0">
                  <a:moveTo>
                    <a:pt x="95" y="1"/>
                  </a:moveTo>
                  <a:cubicBezTo>
                    <a:pt x="66" y="255"/>
                    <a:pt x="33" y="500"/>
                    <a:pt x="0" y="731"/>
                  </a:cubicBezTo>
                  <a:lnTo>
                    <a:pt x="5881" y="1385"/>
                  </a:lnTo>
                  <a:cubicBezTo>
                    <a:pt x="6423" y="1442"/>
                    <a:pt x="6866" y="1837"/>
                    <a:pt x="6983" y="2369"/>
                  </a:cubicBezTo>
                  <a:lnTo>
                    <a:pt x="6875" y="2883"/>
                  </a:lnTo>
                  <a:lnTo>
                    <a:pt x="6357" y="3137"/>
                  </a:lnTo>
                  <a:cubicBezTo>
                    <a:pt x="6284" y="3306"/>
                    <a:pt x="6420" y="3452"/>
                    <a:pt x="6564" y="3452"/>
                  </a:cubicBezTo>
                  <a:cubicBezTo>
                    <a:pt x="6624" y="3452"/>
                    <a:pt x="6685" y="3427"/>
                    <a:pt x="6734" y="3367"/>
                  </a:cubicBezTo>
                  <a:cubicBezTo>
                    <a:pt x="7840" y="2058"/>
                    <a:pt x="8193" y="1"/>
                    <a:pt x="81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3;p60">
              <a:extLst>
                <a:ext uri="{FF2B5EF4-FFF2-40B4-BE49-F238E27FC236}">
                  <a16:creationId xmlns:a16="http://schemas.microsoft.com/office/drawing/2014/main" id="{37F0ECA6-2712-B202-BE30-3ED8CEBA8182}"/>
                </a:ext>
              </a:extLst>
            </p:cNvPr>
            <p:cNvSpPr/>
            <p:nvPr/>
          </p:nvSpPr>
          <p:spPr>
            <a:xfrm>
              <a:off x="5915232" y="4471898"/>
              <a:ext cx="307070" cy="364463"/>
            </a:xfrm>
            <a:custGeom>
              <a:avLst/>
              <a:gdLst/>
              <a:ahLst/>
              <a:cxnLst/>
              <a:rect l="l" t="t" r="r" b="b"/>
              <a:pathLst>
                <a:path w="5345" h="6344" extrusionOk="0">
                  <a:moveTo>
                    <a:pt x="4530" y="1"/>
                  </a:moveTo>
                  <a:cubicBezTo>
                    <a:pt x="4530" y="2139"/>
                    <a:pt x="2194" y="5458"/>
                    <a:pt x="1309" y="5458"/>
                  </a:cubicBezTo>
                  <a:cubicBezTo>
                    <a:pt x="424" y="5458"/>
                    <a:pt x="0" y="5684"/>
                    <a:pt x="0" y="6329"/>
                  </a:cubicBezTo>
                  <a:lnTo>
                    <a:pt x="4252" y="6343"/>
                  </a:lnTo>
                  <a:cubicBezTo>
                    <a:pt x="4252" y="5901"/>
                    <a:pt x="3715" y="5439"/>
                    <a:pt x="3306" y="5439"/>
                  </a:cubicBezTo>
                  <a:lnTo>
                    <a:pt x="2463" y="5439"/>
                  </a:lnTo>
                  <a:cubicBezTo>
                    <a:pt x="5189" y="3325"/>
                    <a:pt x="5344" y="1"/>
                    <a:pt x="53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14;p60">
              <a:extLst>
                <a:ext uri="{FF2B5EF4-FFF2-40B4-BE49-F238E27FC236}">
                  <a16:creationId xmlns:a16="http://schemas.microsoft.com/office/drawing/2014/main" id="{09D1579E-940B-AD49-F0CC-AF719F33AF60}"/>
                </a:ext>
              </a:extLst>
            </p:cNvPr>
            <p:cNvSpPr/>
            <p:nvPr/>
          </p:nvSpPr>
          <p:spPr>
            <a:xfrm>
              <a:off x="5909774" y="3973643"/>
              <a:ext cx="1031515" cy="233534"/>
            </a:xfrm>
            <a:custGeom>
              <a:avLst/>
              <a:gdLst/>
              <a:ahLst/>
              <a:cxnLst/>
              <a:rect l="l" t="t" r="r" b="b"/>
              <a:pathLst>
                <a:path w="17955" h="4065" fill="none" extrusionOk="0">
                  <a:moveTo>
                    <a:pt x="1" y="4064"/>
                  </a:moveTo>
                  <a:lnTo>
                    <a:pt x="17955" y="4064"/>
                  </a:lnTo>
                  <a:lnTo>
                    <a:pt x="17955" y="0"/>
                  </a:lnTo>
                </a:path>
              </a:pathLst>
            </a:custGeom>
            <a:noFill/>
            <a:ln w="1525" cap="flat" cmpd="sng">
              <a:solidFill>
                <a:srgbClr val="002A4A"/>
              </a:solidFill>
              <a:prstDash val="solid"/>
              <a:miter lim="4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15;p60">
              <a:extLst>
                <a:ext uri="{FF2B5EF4-FFF2-40B4-BE49-F238E27FC236}">
                  <a16:creationId xmlns:a16="http://schemas.microsoft.com/office/drawing/2014/main" id="{DEB77D98-BCD4-F9EA-4259-955758D85FC0}"/>
                </a:ext>
              </a:extLst>
            </p:cNvPr>
            <p:cNvSpPr/>
            <p:nvPr/>
          </p:nvSpPr>
          <p:spPr>
            <a:xfrm>
              <a:off x="4804801" y="3222439"/>
              <a:ext cx="2135187" cy="792121"/>
            </a:xfrm>
            <a:custGeom>
              <a:avLst/>
              <a:gdLst/>
              <a:ahLst/>
              <a:cxnLst/>
              <a:rect l="l" t="t" r="r" b="b"/>
              <a:pathLst>
                <a:path w="37166" h="13788" fill="none" extrusionOk="0">
                  <a:moveTo>
                    <a:pt x="0" y="0"/>
                  </a:moveTo>
                  <a:lnTo>
                    <a:pt x="37165" y="0"/>
                  </a:lnTo>
                  <a:lnTo>
                    <a:pt x="37165" y="13787"/>
                  </a:lnTo>
                  <a:lnTo>
                    <a:pt x="0" y="13787"/>
                  </a:lnTo>
                  <a:close/>
                </a:path>
              </a:pathLst>
            </a:custGeom>
            <a:noFill/>
            <a:ln w="1525" cap="flat" cmpd="sng">
              <a:solidFill>
                <a:srgbClr val="FFFFFF"/>
              </a:solidFill>
              <a:prstDash val="solid"/>
              <a:miter lim="4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16;p60">
              <a:extLst>
                <a:ext uri="{FF2B5EF4-FFF2-40B4-BE49-F238E27FC236}">
                  <a16:creationId xmlns:a16="http://schemas.microsoft.com/office/drawing/2014/main" id="{E7861B54-5B53-2037-9A4A-263E31A3B20C}"/>
                </a:ext>
              </a:extLst>
            </p:cNvPr>
            <p:cNvSpPr/>
            <p:nvPr/>
          </p:nvSpPr>
          <p:spPr>
            <a:xfrm>
              <a:off x="5020350" y="3357157"/>
              <a:ext cx="491600" cy="526472"/>
            </a:xfrm>
            <a:custGeom>
              <a:avLst/>
              <a:gdLst/>
              <a:ahLst/>
              <a:cxnLst/>
              <a:rect l="l" t="t" r="r" b="b"/>
              <a:pathLst>
                <a:path w="8557" h="9164" extrusionOk="0">
                  <a:moveTo>
                    <a:pt x="1" y="0"/>
                  </a:moveTo>
                  <a:lnTo>
                    <a:pt x="1" y="9163"/>
                  </a:lnTo>
                  <a:lnTo>
                    <a:pt x="8556" y="9163"/>
                  </a:lnTo>
                  <a:lnTo>
                    <a:pt x="8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17;p60">
              <a:extLst>
                <a:ext uri="{FF2B5EF4-FFF2-40B4-BE49-F238E27FC236}">
                  <a16:creationId xmlns:a16="http://schemas.microsoft.com/office/drawing/2014/main" id="{36F5973D-AA68-E3A7-6515-82327089CD28}"/>
                </a:ext>
              </a:extLst>
            </p:cNvPr>
            <p:cNvSpPr/>
            <p:nvPr/>
          </p:nvSpPr>
          <p:spPr>
            <a:xfrm>
              <a:off x="4858344" y="3265469"/>
              <a:ext cx="129377" cy="45213"/>
            </a:xfrm>
            <a:custGeom>
              <a:avLst/>
              <a:gdLst/>
              <a:ahLst/>
              <a:cxnLst/>
              <a:rect l="l" t="t" r="r" b="b"/>
              <a:pathLst>
                <a:path w="2252" h="787" extrusionOk="0">
                  <a:moveTo>
                    <a:pt x="0" y="0"/>
                  </a:moveTo>
                  <a:lnTo>
                    <a:pt x="0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18;p60">
              <a:extLst>
                <a:ext uri="{FF2B5EF4-FFF2-40B4-BE49-F238E27FC236}">
                  <a16:creationId xmlns:a16="http://schemas.microsoft.com/office/drawing/2014/main" id="{DBDAE3D5-8089-47EB-4C09-C94978D04E98}"/>
                </a:ext>
              </a:extLst>
            </p:cNvPr>
            <p:cNvSpPr/>
            <p:nvPr/>
          </p:nvSpPr>
          <p:spPr>
            <a:xfrm>
              <a:off x="5063092" y="3265469"/>
              <a:ext cx="129090" cy="45213"/>
            </a:xfrm>
            <a:custGeom>
              <a:avLst/>
              <a:gdLst/>
              <a:ahLst/>
              <a:cxnLst/>
              <a:rect l="l" t="t" r="r" b="b"/>
              <a:pathLst>
                <a:path w="2247" h="787" extrusionOk="0">
                  <a:moveTo>
                    <a:pt x="1" y="0"/>
                  </a:moveTo>
                  <a:lnTo>
                    <a:pt x="1" y="786"/>
                  </a:lnTo>
                  <a:lnTo>
                    <a:pt x="2247" y="786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19;p60">
              <a:extLst>
                <a:ext uri="{FF2B5EF4-FFF2-40B4-BE49-F238E27FC236}">
                  <a16:creationId xmlns:a16="http://schemas.microsoft.com/office/drawing/2014/main" id="{014EB93C-21DD-DD92-534E-7EF33FDCFE1A}"/>
                </a:ext>
              </a:extLst>
            </p:cNvPr>
            <p:cNvSpPr/>
            <p:nvPr/>
          </p:nvSpPr>
          <p:spPr>
            <a:xfrm>
              <a:off x="5261922" y="3265469"/>
              <a:ext cx="129377" cy="45213"/>
            </a:xfrm>
            <a:custGeom>
              <a:avLst/>
              <a:gdLst/>
              <a:ahLst/>
              <a:cxnLst/>
              <a:rect l="l" t="t" r="r" b="b"/>
              <a:pathLst>
                <a:path w="2252" h="787" extrusionOk="0">
                  <a:moveTo>
                    <a:pt x="1" y="0"/>
                  </a:moveTo>
                  <a:lnTo>
                    <a:pt x="1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0;p60">
              <a:extLst>
                <a:ext uri="{FF2B5EF4-FFF2-40B4-BE49-F238E27FC236}">
                  <a16:creationId xmlns:a16="http://schemas.microsoft.com/office/drawing/2014/main" id="{95048649-7E07-4D72-8208-E867AB474400}"/>
                </a:ext>
              </a:extLst>
            </p:cNvPr>
            <p:cNvSpPr/>
            <p:nvPr/>
          </p:nvSpPr>
          <p:spPr>
            <a:xfrm>
              <a:off x="5466728" y="3265469"/>
              <a:ext cx="129320" cy="45213"/>
            </a:xfrm>
            <a:custGeom>
              <a:avLst/>
              <a:gdLst/>
              <a:ahLst/>
              <a:cxnLst/>
              <a:rect l="l" t="t" r="r" b="b"/>
              <a:pathLst>
                <a:path w="2251" h="787" extrusionOk="0">
                  <a:moveTo>
                    <a:pt x="0" y="0"/>
                  </a:moveTo>
                  <a:lnTo>
                    <a:pt x="0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1;p60">
              <a:extLst>
                <a:ext uri="{FF2B5EF4-FFF2-40B4-BE49-F238E27FC236}">
                  <a16:creationId xmlns:a16="http://schemas.microsoft.com/office/drawing/2014/main" id="{816093DF-5CBB-BE43-FCA8-FB44EF52B81B}"/>
                </a:ext>
              </a:extLst>
            </p:cNvPr>
            <p:cNvSpPr/>
            <p:nvPr/>
          </p:nvSpPr>
          <p:spPr>
            <a:xfrm>
              <a:off x="5657171" y="3265469"/>
              <a:ext cx="129320" cy="45213"/>
            </a:xfrm>
            <a:custGeom>
              <a:avLst/>
              <a:gdLst/>
              <a:ahLst/>
              <a:cxnLst/>
              <a:rect l="l" t="t" r="r" b="b"/>
              <a:pathLst>
                <a:path w="2251" h="787" extrusionOk="0">
                  <a:moveTo>
                    <a:pt x="0" y="0"/>
                  </a:moveTo>
                  <a:lnTo>
                    <a:pt x="0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22;p60">
              <a:extLst>
                <a:ext uri="{FF2B5EF4-FFF2-40B4-BE49-F238E27FC236}">
                  <a16:creationId xmlns:a16="http://schemas.microsoft.com/office/drawing/2014/main" id="{3ACD205E-F718-A05B-CEB9-32DCD138D669}"/>
                </a:ext>
              </a:extLst>
            </p:cNvPr>
            <p:cNvSpPr/>
            <p:nvPr/>
          </p:nvSpPr>
          <p:spPr>
            <a:xfrm>
              <a:off x="5861919" y="3265469"/>
              <a:ext cx="129377" cy="45213"/>
            </a:xfrm>
            <a:custGeom>
              <a:avLst/>
              <a:gdLst/>
              <a:ahLst/>
              <a:cxnLst/>
              <a:rect l="l" t="t" r="r" b="b"/>
              <a:pathLst>
                <a:path w="2252" h="787" extrusionOk="0">
                  <a:moveTo>
                    <a:pt x="0" y="0"/>
                  </a:moveTo>
                  <a:lnTo>
                    <a:pt x="0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23;p60">
              <a:extLst>
                <a:ext uri="{FF2B5EF4-FFF2-40B4-BE49-F238E27FC236}">
                  <a16:creationId xmlns:a16="http://schemas.microsoft.com/office/drawing/2014/main" id="{2F1EDFA3-9818-AF68-46AA-1C77C6ECB9BA}"/>
                </a:ext>
              </a:extLst>
            </p:cNvPr>
            <p:cNvSpPr/>
            <p:nvPr/>
          </p:nvSpPr>
          <p:spPr>
            <a:xfrm>
              <a:off x="6061037" y="3265469"/>
              <a:ext cx="129320" cy="45213"/>
            </a:xfrm>
            <a:custGeom>
              <a:avLst/>
              <a:gdLst/>
              <a:ahLst/>
              <a:cxnLst/>
              <a:rect l="l" t="t" r="r" b="b"/>
              <a:pathLst>
                <a:path w="2251" h="787" extrusionOk="0">
                  <a:moveTo>
                    <a:pt x="0" y="0"/>
                  </a:moveTo>
                  <a:lnTo>
                    <a:pt x="0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24;p60">
              <a:extLst>
                <a:ext uri="{FF2B5EF4-FFF2-40B4-BE49-F238E27FC236}">
                  <a16:creationId xmlns:a16="http://schemas.microsoft.com/office/drawing/2014/main" id="{A078C862-FFC1-FF04-A9F5-FCDA33ADD006}"/>
                </a:ext>
              </a:extLst>
            </p:cNvPr>
            <p:cNvSpPr/>
            <p:nvPr/>
          </p:nvSpPr>
          <p:spPr>
            <a:xfrm>
              <a:off x="6265785" y="3265469"/>
              <a:ext cx="129377" cy="45213"/>
            </a:xfrm>
            <a:custGeom>
              <a:avLst/>
              <a:gdLst/>
              <a:ahLst/>
              <a:cxnLst/>
              <a:rect l="l" t="t" r="r" b="b"/>
              <a:pathLst>
                <a:path w="2252" h="787" extrusionOk="0">
                  <a:moveTo>
                    <a:pt x="0" y="0"/>
                  </a:moveTo>
                  <a:lnTo>
                    <a:pt x="0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25;p60">
              <a:extLst>
                <a:ext uri="{FF2B5EF4-FFF2-40B4-BE49-F238E27FC236}">
                  <a16:creationId xmlns:a16="http://schemas.microsoft.com/office/drawing/2014/main" id="{2EE9FA7C-0BFB-E50D-9852-83A5148154B4}"/>
                </a:ext>
              </a:extLst>
            </p:cNvPr>
            <p:cNvSpPr/>
            <p:nvPr/>
          </p:nvSpPr>
          <p:spPr>
            <a:xfrm>
              <a:off x="4858344" y="3928200"/>
              <a:ext cx="129377" cy="44983"/>
            </a:xfrm>
            <a:custGeom>
              <a:avLst/>
              <a:gdLst/>
              <a:ahLst/>
              <a:cxnLst/>
              <a:rect l="l" t="t" r="r" b="b"/>
              <a:pathLst>
                <a:path w="2252" h="783" extrusionOk="0">
                  <a:moveTo>
                    <a:pt x="0" y="0"/>
                  </a:moveTo>
                  <a:lnTo>
                    <a:pt x="0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26;p60">
              <a:extLst>
                <a:ext uri="{FF2B5EF4-FFF2-40B4-BE49-F238E27FC236}">
                  <a16:creationId xmlns:a16="http://schemas.microsoft.com/office/drawing/2014/main" id="{83091788-2CF3-8DE0-C857-FF2691E91946}"/>
                </a:ext>
              </a:extLst>
            </p:cNvPr>
            <p:cNvSpPr/>
            <p:nvPr/>
          </p:nvSpPr>
          <p:spPr>
            <a:xfrm>
              <a:off x="5063092" y="3928200"/>
              <a:ext cx="129090" cy="44983"/>
            </a:xfrm>
            <a:custGeom>
              <a:avLst/>
              <a:gdLst/>
              <a:ahLst/>
              <a:cxnLst/>
              <a:rect l="l" t="t" r="r" b="b"/>
              <a:pathLst>
                <a:path w="2247" h="783" extrusionOk="0">
                  <a:moveTo>
                    <a:pt x="1" y="0"/>
                  </a:moveTo>
                  <a:lnTo>
                    <a:pt x="1" y="782"/>
                  </a:lnTo>
                  <a:lnTo>
                    <a:pt x="2247" y="782"/>
                  </a:lnTo>
                  <a:lnTo>
                    <a:pt x="2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27;p60">
              <a:extLst>
                <a:ext uri="{FF2B5EF4-FFF2-40B4-BE49-F238E27FC236}">
                  <a16:creationId xmlns:a16="http://schemas.microsoft.com/office/drawing/2014/main" id="{3B528539-534F-3B99-2E70-9DE3A12381D2}"/>
                </a:ext>
              </a:extLst>
            </p:cNvPr>
            <p:cNvSpPr/>
            <p:nvPr/>
          </p:nvSpPr>
          <p:spPr>
            <a:xfrm>
              <a:off x="5261922" y="3928200"/>
              <a:ext cx="129377" cy="44983"/>
            </a:xfrm>
            <a:custGeom>
              <a:avLst/>
              <a:gdLst/>
              <a:ahLst/>
              <a:cxnLst/>
              <a:rect l="l" t="t" r="r" b="b"/>
              <a:pathLst>
                <a:path w="2252" h="783" extrusionOk="0">
                  <a:moveTo>
                    <a:pt x="1" y="0"/>
                  </a:moveTo>
                  <a:lnTo>
                    <a:pt x="1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28;p60">
              <a:extLst>
                <a:ext uri="{FF2B5EF4-FFF2-40B4-BE49-F238E27FC236}">
                  <a16:creationId xmlns:a16="http://schemas.microsoft.com/office/drawing/2014/main" id="{4B17A994-E9A1-947A-0791-CD19A3E8A5A8}"/>
                </a:ext>
              </a:extLst>
            </p:cNvPr>
            <p:cNvSpPr/>
            <p:nvPr/>
          </p:nvSpPr>
          <p:spPr>
            <a:xfrm>
              <a:off x="5466728" y="3928200"/>
              <a:ext cx="129320" cy="44983"/>
            </a:xfrm>
            <a:custGeom>
              <a:avLst/>
              <a:gdLst/>
              <a:ahLst/>
              <a:cxnLst/>
              <a:rect l="l" t="t" r="r" b="b"/>
              <a:pathLst>
                <a:path w="2251" h="783" extrusionOk="0">
                  <a:moveTo>
                    <a:pt x="0" y="0"/>
                  </a:moveTo>
                  <a:lnTo>
                    <a:pt x="0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29;p60">
              <a:extLst>
                <a:ext uri="{FF2B5EF4-FFF2-40B4-BE49-F238E27FC236}">
                  <a16:creationId xmlns:a16="http://schemas.microsoft.com/office/drawing/2014/main" id="{0681CE30-4A58-1F48-8ABC-88E6E3B2BD23}"/>
                </a:ext>
              </a:extLst>
            </p:cNvPr>
            <p:cNvSpPr/>
            <p:nvPr/>
          </p:nvSpPr>
          <p:spPr>
            <a:xfrm>
              <a:off x="5657171" y="3928200"/>
              <a:ext cx="129320" cy="44983"/>
            </a:xfrm>
            <a:custGeom>
              <a:avLst/>
              <a:gdLst/>
              <a:ahLst/>
              <a:cxnLst/>
              <a:rect l="l" t="t" r="r" b="b"/>
              <a:pathLst>
                <a:path w="2251" h="783" extrusionOk="0">
                  <a:moveTo>
                    <a:pt x="0" y="0"/>
                  </a:moveTo>
                  <a:lnTo>
                    <a:pt x="0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0;p60">
              <a:extLst>
                <a:ext uri="{FF2B5EF4-FFF2-40B4-BE49-F238E27FC236}">
                  <a16:creationId xmlns:a16="http://schemas.microsoft.com/office/drawing/2014/main" id="{F4613352-E7B0-9C95-83FD-2AD4B592B601}"/>
                </a:ext>
              </a:extLst>
            </p:cNvPr>
            <p:cNvSpPr/>
            <p:nvPr/>
          </p:nvSpPr>
          <p:spPr>
            <a:xfrm>
              <a:off x="5861919" y="3928200"/>
              <a:ext cx="129377" cy="44983"/>
            </a:xfrm>
            <a:custGeom>
              <a:avLst/>
              <a:gdLst/>
              <a:ahLst/>
              <a:cxnLst/>
              <a:rect l="l" t="t" r="r" b="b"/>
              <a:pathLst>
                <a:path w="2252" h="783" extrusionOk="0">
                  <a:moveTo>
                    <a:pt x="0" y="0"/>
                  </a:moveTo>
                  <a:lnTo>
                    <a:pt x="0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1;p60">
              <a:extLst>
                <a:ext uri="{FF2B5EF4-FFF2-40B4-BE49-F238E27FC236}">
                  <a16:creationId xmlns:a16="http://schemas.microsoft.com/office/drawing/2014/main" id="{78C90A3F-7813-48F3-36D4-395A47777EA3}"/>
                </a:ext>
              </a:extLst>
            </p:cNvPr>
            <p:cNvSpPr/>
            <p:nvPr/>
          </p:nvSpPr>
          <p:spPr>
            <a:xfrm>
              <a:off x="6061037" y="3928200"/>
              <a:ext cx="129320" cy="44983"/>
            </a:xfrm>
            <a:custGeom>
              <a:avLst/>
              <a:gdLst/>
              <a:ahLst/>
              <a:cxnLst/>
              <a:rect l="l" t="t" r="r" b="b"/>
              <a:pathLst>
                <a:path w="2251" h="783" extrusionOk="0">
                  <a:moveTo>
                    <a:pt x="0" y="0"/>
                  </a:moveTo>
                  <a:lnTo>
                    <a:pt x="0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32;p60">
              <a:extLst>
                <a:ext uri="{FF2B5EF4-FFF2-40B4-BE49-F238E27FC236}">
                  <a16:creationId xmlns:a16="http://schemas.microsoft.com/office/drawing/2014/main" id="{D5020DF0-558E-EC10-32C1-E5FF372E5311}"/>
                </a:ext>
              </a:extLst>
            </p:cNvPr>
            <p:cNvSpPr/>
            <p:nvPr/>
          </p:nvSpPr>
          <p:spPr>
            <a:xfrm>
              <a:off x="6265785" y="3928200"/>
              <a:ext cx="129377" cy="44983"/>
            </a:xfrm>
            <a:custGeom>
              <a:avLst/>
              <a:gdLst/>
              <a:ahLst/>
              <a:cxnLst/>
              <a:rect l="l" t="t" r="r" b="b"/>
              <a:pathLst>
                <a:path w="2252" h="783" extrusionOk="0">
                  <a:moveTo>
                    <a:pt x="0" y="0"/>
                  </a:moveTo>
                  <a:lnTo>
                    <a:pt x="0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3;p60">
              <a:extLst>
                <a:ext uri="{FF2B5EF4-FFF2-40B4-BE49-F238E27FC236}">
                  <a16:creationId xmlns:a16="http://schemas.microsoft.com/office/drawing/2014/main" id="{D038542E-474D-F3D5-CCA7-02836C375FED}"/>
                </a:ext>
              </a:extLst>
            </p:cNvPr>
            <p:cNvSpPr/>
            <p:nvPr/>
          </p:nvSpPr>
          <p:spPr>
            <a:xfrm>
              <a:off x="6442153" y="3265469"/>
              <a:ext cx="129377" cy="45213"/>
            </a:xfrm>
            <a:custGeom>
              <a:avLst/>
              <a:gdLst/>
              <a:ahLst/>
              <a:cxnLst/>
              <a:rect l="l" t="t" r="r" b="b"/>
              <a:pathLst>
                <a:path w="2252" h="787" extrusionOk="0">
                  <a:moveTo>
                    <a:pt x="1" y="0"/>
                  </a:moveTo>
                  <a:lnTo>
                    <a:pt x="1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34;p60">
              <a:extLst>
                <a:ext uri="{FF2B5EF4-FFF2-40B4-BE49-F238E27FC236}">
                  <a16:creationId xmlns:a16="http://schemas.microsoft.com/office/drawing/2014/main" id="{97071B59-047E-8D70-B2FA-B9F2E82AA5EE}"/>
                </a:ext>
              </a:extLst>
            </p:cNvPr>
            <p:cNvSpPr/>
            <p:nvPr/>
          </p:nvSpPr>
          <p:spPr>
            <a:xfrm>
              <a:off x="6442153" y="3928200"/>
              <a:ext cx="129377" cy="44983"/>
            </a:xfrm>
            <a:custGeom>
              <a:avLst/>
              <a:gdLst/>
              <a:ahLst/>
              <a:cxnLst/>
              <a:rect l="l" t="t" r="r" b="b"/>
              <a:pathLst>
                <a:path w="2252" h="783" extrusionOk="0">
                  <a:moveTo>
                    <a:pt x="1" y="0"/>
                  </a:moveTo>
                  <a:lnTo>
                    <a:pt x="1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435;p60">
              <a:extLst>
                <a:ext uri="{FF2B5EF4-FFF2-40B4-BE49-F238E27FC236}">
                  <a16:creationId xmlns:a16="http://schemas.microsoft.com/office/drawing/2014/main" id="{E4A6685C-9B40-C88A-C9AB-124CCD94DB18}"/>
                </a:ext>
              </a:extLst>
            </p:cNvPr>
            <p:cNvSpPr/>
            <p:nvPr/>
          </p:nvSpPr>
          <p:spPr>
            <a:xfrm>
              <a:off x="6609847" y="3265469"/>
              <a:ext cx="129377" cy="45213"/>
            </a:xfrm>
            <a:custGeom>
              <a:avLst/>
              <a:gdLst/>
              <a:ahLst/>
              <a:cxnLst/>
              <a:rect l="l" t="t" r="r" b="b"/>
              <a:pathLst>
                <a:path w="2252" h="787" extrusionOk="0">
                  <a:moveTo>
                    <a:pt x="1" y="0"/>
                  </a:moveTo>
                  <a:lnTo>
                    <a:pt x="1" y="786"/>
                  </a:lnTo>
                  <a:lnTo>
                    <a:pt x="2252" y="786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436;p60">
              <a:extLst>
                <a:ext uri="{FF2B5EF4-FFF2-40B4-BE49-F238E27FC236}">
                  <a16:creationId xmlns:a16="http://schemas.microsoft.com/office/drawing/2014/main" id="{07FE1E11-BAC2-4465-A6C7-3C1BB034AB72}"/>
                </a:ext>
              </a:extLst>
            </p:cNvPr>
            <p:cNvSpPr/>
            <p:nvPr/>
          </p:nvSpPr>
          <p:spPr>
            <a:xfrm>
              <a:off x="6609847" y="3928200"/>
              <a:ext cx="129377" cy="44983"/>
            </a:xfrm>
            <a:custGeom>
              <a:avLst/>
              <a:gdLst/>
              <a:ahLst/>
              <a:cxnLst/>
              <a:rect l="l" t="t" r="r" b="b"/>
              <a:pathLst>
                <a:path w="2252" h="783" extrusionOk="0">
                  <a:moveTo>
                    <a:pt x="1" y="0"/>
                  </a:moveTo>
                  <a:lnTo>
                    <a:pt x="1" y="782"/>
                  </a:lnTo>
                  <a:lnTo>
                    <a:pt x="2252" y="782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437;p60">
              <a:extLst>
                <a:ext uri="{FF2B5EF4-FFF2-40B4-BE49-F238E27FC236}">
                  <a16:creationId xmlns:a16="http://schemas.microsoft.com/office/drawing/2014/main" id="{225E1EBD-B18A-5A5A-89C5-F7B05E77D8C4}"/>
                </a:ext>
              </a:extLst>
            </p:cNvPr>
            <p:cNvSpPr/>
            <p:nvPr/>
          </p:nvSpPr>
          <p:spPr>
            <a:xfrm>
              <a:off x="6785985" y="3928200"/>
              <a:ext cx="129320" cy="44983"/>
            </a:xfrm>
            <a:custGeom>
              <a:avLst/>
              <a:gdLst/>
              <a:ahLst/>
              <a:cxnLst/>
              <a:rect l="l" t="t" r="r" b="b"/>
              <a:pathLst>
                <a:path w="2251" h="783" extrusionOk="0">
                  <a:moveTo>
                    <a:pt x="0" y="0"/>
                  </a:moveTo>
                  <a:lnTo>
                    <a:pt x="0" y="782"/>
                  </a:lnTo>
                  <a:lnTo>
                    <a:pt x="2251" y="782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438;p60">
              <a:extLst>
                <a:ext uri="{FF2B5EF4-FFF2-40B4-BE49-F238E27FC236}">
                  <a16:creationId xmlns:a16="http://schemas.microsoft.com/office/drawing/2014/main" id="{D4A39F72-45F5-C2E9-30B2-05B35C3D28D7}"/>
                </a:ext>
              </a:extLst>
            </p:cNvPr>
            <p:cNvSpPr/>
            <p:nvPr/>
          </p:nvSpPr>
          <p:spPr>
            <a:xfrm>
              <a:off x="5618738" y="3357157"/>
              <a:ext cx="491542" cy="526472"/>
            </a:xfrm>
            <a:custGeom>
              <a:avLst/>
              <a:gdLst/>
              <a:ahLst/>
              <a:cxnLst/>
              <a:rect l="l" t="t" r="r" b="b"/>
              <a:pathLst>
                <a:path w="8556" h="9164" extrusionOk="0">
                  <a:moveTo>
                    <a:pt x="0" y="0"/>
                  </a:moveTo>
                  <a:lnTo>
                    <a:pt x="0" y="9163"/>
                  </a:lnTo>
                  <a:lnTo>
                    <a:pt x="8556" y="9163"/>
                  </a:lnTo>
                  <a:lnTo>
                    <a:pt x="8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439;p60">
              <a:extLst>
                <a:ext uri="{FF2B5EF4-FFF2-40B4-BE49-F238E27FC236}">
                  <a16:creationId xmlns:a16="http://schemas.microsoft.com/office/drawing/2014/main" id="{D8E78659-213F-0D95-B828-699965B89256}"/>
                </a:ext>
              </a:extLst>
            </p:cNvPr>
            <p:cNvSpPr/>
            <p:nvPr/>
          </p:nvSpPr>
          <p:spPr>
            <a:xfrm>
              <a:off x="6212243" y="3357157"/>
              <a:ext cx="491542" cy="526472"/>
            </a:xfrm>
            <a:custGeom>
              <a:avLst/>
              <a:gdLst/>
              <a:ahLst/>
              <a:cxnLst/>
              <a:rect l="l" t="t" r="r" b="b"/>
              <a:pathLst>
                <a:path w="8556" h="9164" extrusionOk="0">
                  <a:moveTo>
                    <a:pt x="0" y="0"/>
                  </a:moveTo>
                  <a:lnTo>
                    <a:pt x="0" y="9163"/>
                  </a:lnTo>
                  <a:lnTo>
                    <a:pt x="8556" y="9163"/>
                  </a:lnTo>
                  <a:lnTo>
                    <a:pt x="8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440;p60">
              <a:extLst>
                <a:ext uri="{FF2B5EF4-FFF2-40B4-BE49-F238E27FC236}">
                  <a16:creationId xmlns:a16="http://schemas.microsoft.com/office/drawing/2014/main" id="{8EE7AE79-4E5E-D851-B604-F6C5C6D1C168}"/>
                </a:ext>
              </a:extLst>
            </p:cNvPr>
            <p:cNvSpPr/>
            <p:nvPr/>
          </p:nvSpPr>
          <p:spPr>
            <a:xfrm>
              <a:off x="6808448" y="3357157"/>
              <a:ext cx="118002" cy="526472"/>
            </a:xfrm>
            <a:custGeom>
              <a:avLst/>
              <a:gdLst/>
              <a:ahLst/>
              <a:cxnLst/>
              <a:rect l="l" t="t" r="r" b="b"/>
              <a:pathLst>
                <a:path w="2054" h="9164" extrusionOk="0">
                  <a:moveTo>
                    <a:pt x="0" y="0"/>
                  </a:moveTo>
                  <a:lnTo>
                    <a:pt x="0" y="9163"/>
                  </a:lnTo>
                  <a:lnTo>
                    <a:pt x="2053" y="9163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441;p60">
              <a:extLst>
                <a:ext uri="{FF2B5EF4-FFF2-40B4-BE49-F238E27FC236}">
                  <a16:creationId xmlns:a16="http://schemas.microsoft.com/office/drawing/2014/main" id="{070C2CE8-D19A-F62B-763C-9CF2501A303B}"/>
                </a:ext>
              </a:extLst>
            </p:cNvPr>
            <p:cNvSpPr/>
            <p:nvPr/>
          </p:nvSpPr>
          <p:spPr>
            <a:xfrm>
              <a:off x="4814100" y="3357150"/>
              <a:ext cx="102449" cy="526472"/>
            </a:xfrm>
            <a:custGeom>
              <a:avLst/>
              <a:gdLst/>
              <a:ahLst/>
              <a:cxnLst/>
              <a:rect l="l" t="t" r="r" b="b"/>
              <a:pathLst>
                <a:path w="1724" h="9164" extrusionOk="0">
                  <a:moveTo>
                    <a:pt x="0" y="0"/>
                  </a:moveTo>
                  <a:lnTo>
                    <a:pt x="0" y="9163"/>
                  </a:lnTo>
                  <a:lnTo>
                    <a:pt x="1724" y="9163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442;p60">
              <a:extLst>
                <a:ext uri="{FF2B5EF4-FFF2-40B4-BE49-F238E27FC236}">
                  <a16:creationId xmlns:a16="http://schemas.microsoft.com/office/drawing/2014/main" id="{30069E3C-6379-2C2B-C1F7-322419C63F5A}"/>
                </a:ext>
              </a:extLst>
            </p:cNvPr>
            <p:cNvSpPr/>
            <p:nvPr/>
          </p:nvSpPr>
          <p:spPr>
            <a:xfrm>
              <a:off x="6785985" y="3265469"/>
              <a:ext cx="129320" cy="45213"/>
            </a:xfrm>
            <a:custGeom>
              <a:avLst/>
              <a:gdLst/>
              <a:ahLst/>
              <a:cxnLst/>
              <a:rect l="l" t="t" r="r" b="b"/>
              <a:pathLst>
                <a:path w="2251" h="787" extrusionOk="0">
                  <a:moveTo>
                    <a:pt x="0" y="0"/>
                  </a:moveTo>
                  <a:lnTo>
                    <a:pt x="0" y="786"/>
                  </a:lnTo>
                  <a:lnTo>
                    <a:pt x="2251" y="78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443;p60">
              <a:extLst>
                <a:ext uri="{FF2B5EF4-FFF2-40B4-BE49-F238E27FC236}">
                  <a16:creationId xmlns:a16="http://schemas.microsoft.com/office/drawing/2014/main" id="{C40FFCA0-23FE-9BB8-81EE-7FB2DE33721D}"/>
                </a:ext>
              </a:extLst>
            </p:cNvPr>
            <p:cNvSpPr/>
            <p:nvPr/>
          </p:nvSpPr>
          <p:spPr>
            <a:xfrm>
              <a:off x="6181393" y="3841625"/>
              <a:ext cx="290869" cy="468620"/>
            </a:xfrm>
            <a:custGeom>
              <a:avLst/>
              <a:gdLst/>
              <a:ahLst/>
              <a:cxnLst/>
              <a:rect l="l" t="t" r="r" b="b"/>
              <a:pathLst>
                <a:path w="5063" h="8157" extrusionOk="0">
                  <a:moveTo>
                    <a:pt x="4229" y="1"/>
                  </a:moveTo>
                  <a:lnTo>
                    <a:pt x="2218" y="255"/>
                  </a:lnTo>
                  <a:lnTo>
                    <a:pt x="0" y="537"/>
                  </a:lnTo>
                  <a:cubicBezTo>
                    <a:pt x="113" y="1418"/>
                    <a:pt x="857" y="6941"/>
                    <a:pt x="857" y="6941"/>
                  </a:cubicBezTo>
                  <a:lnTo>
                    <a:pt x="4610" y="8156"/>
                  </a:lnTo>
                  <a:cubicBezTo>
                    <a:pt x="5062" y="7808"/>
                    <a:pt x="4229" y="1"/>
                    <a:pt x="4229" y="1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444;p60">
              <a:extLst>
                <a:ext uri="{FF2B5EF4-FFF2-40B4-BE49-F238E27FC236}">
                  <a16:creationId xmlns:a16="http://schemas.microsoft.com/office/drawing/2014/main" id="{25D33AE7-D8F2-946E-B39C-0095AE0195B9}"/>
                </a:ext>
              </a:extLst>
            </p:cNvPr>
            <p:cNvSpPr/>
            <p:nvPr/>
          </p:nvSpPr>
          <p:spPr>
            <a:xfrm>
              <a:off x="6181393" y="3856217"/>
              <a:ext cx="127482" cy="384226"/>
            </a:xfrm>
            <a:custGeom>
              <a:avLst/>
              <a:gdLst/>
              <a:ahLst/>
              <a:cxnLst/>
              <a:rect l="l" t="t" r="r" b="b"/>
              <a:pathLst>
                <a:path w="2219" h="6688" extrusionOk="0">
                  <a:moveTo>
                    <a:pt x="2218" y="1"/>
                  </a:moveTo>
                  <a:lnTo>
                    <a:pt x="0" y="283"/>
                  </a:lnTo>
                  <a:cubicBezTo>
                    <a:pt x="113" y="1164"/>
                    <a:pt x="857" y="6687"/>
                    <a:pt x="857" y="6687"/>
                  </a:cubicBezTo>
                  <a:lnTo>
                    <a:pt x="2218" y="1"/>
                  </a:lnTo>
                  <a:close/>
                </a:path>
              </a:pathLst>
            </a:custGeom>
            <a:solidFill>
              <a:srgbClr val="674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445;p60">
              <a:extLst>
                <a:ext uri="{FF2B5EF4-FFF2-40B4-BE49-F238E27FC236}">
                  <a16:creationId xmlns:a16="http://schemas.microsoft.com/office/drawing/2014/main" id="{416112CF-2C95-72EE-6897-4AB46A75E826}"/>
                </a:ext>
              </a:extLst>
            </p:cNvPr>
            <p:cNvSpPr/>
            <p:nvPr/>
          </p:nvSpPr>
          <p:spPr>
            <a:xfrm>
              <a:off x="6425378" y="3870866"/>
              <a:ext cx="33091" cy="334416"/>
            </a:xfrm>
            <a:custGeom>
              <a:avLst/>
              <a:gdLst/>
              <a:ahLst/>
              <a:cxnLst/>
              <a:rect l="l" t="t" r="r" b="b"/>
              <a:pathLst>
                <a:path w="576" h="5821" fill="none" extrusionOk="0">
                  <a:moveTo>
                    <a:pt x="1" y="0"/>
                  </a:moveTo>
                  <a:cubicBezTo>
                    <a:pt x="1" y="0"/>
                    <a:pt x="575" y="3560"/>
                    <a:pt x="453" y="5820"/>
                  </a:cubicBez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446;p60">
              <a:extLst>
                <a:ext uri="{FF2B5EF4-FFF2-40B4-BE49-F238E27FC236}">
                  <a16:creationId xmlns:a16="http://schemas.microsoft.com/office/drawing/2014/main" id="{2B713A97-6EBF-894F-B352-71F6D7603519}"/>
                </a:ext>
              </a:extLst>
            </p:cNvPr>
            <p:cNvSpPr/>
            <p:nvPr/>
          </p:nvSpPr>
          <p:spPr>
            <a:xfrm>
              <a:off x="5437475" y="3322225"/>
              <a:ext cx="987968" cy="1000868"/>
            </a:xfrm>
            <a:custGeom>
              <a:avLst/>
              <a:gdLst/>
              <a:ahLst/>
              <a:cxnLst/>
              <a:rect l="l" t="t" r="r" b="b"/>
              <a:pathLst>
                <a:path w="17197" h="16997" extrusionOk="0">
                  <a:moveTo>
                    <a:pt x="1427" y="1"/>
                  </a:moveTo>
                  <a:cubicBezTo>
                    <a:pt x="599" y="1451"/>
                    <a:pt x="1" y="4314"/>
                    <a:pt x="1" y="4314"/>
                  </a:cubicBezTo>
                  <a:cubicBezTo>
                    <a:pt x="429" y="4813"/>
                    <a:pt x="2623" y="5769"/>
                    <a:pt x="2623" y="5769"/>
                  </a:cubicBezTo>
                  <a:lnTo>
                    <a:pt x="872" y="15394"/>
                  </a:lnTo>
                  <a:cubicBezTo>
                    <a:pt x="4037" y="16642"/>
                    <a:pt x="6747" y="16997"/>
                    <a:pt x="8805" y="16997"/>
                  </a:cubicBezTo>
                  <a:cubicBezTo>
                    <a:pt x="11522" y="16997"/>
                    <a:pt x="13105" y="16378"/>
                    <a:pt x="13105" y="16378"/>
                  </a:cubicBezTo>
                  <a:lnTo>
                    <a:pt x="13886" y="10214"/>
                  </a:lnTo>
                  <a:lnTo>
                    <a:pt x="17197" y="9550"/>
                  </a:lnTo>
                  <a:cubicBezTo>
                    <a:pt x="17197" y="8203"/>
                    <a:pt x="16490" y="5929"/>
                    <a:pt x="15563" y="5133"/>
                  </a:cubicBezTo>
                  <a:cubicBezTo>
                    <a:pt x="13966" y="3763"/>
                    <a:pt x="11334" y="2501"/>
                    <a:pt x="11334" y="2501"/>
                  </a:cubicBezTo>
                  <a:lnTo>
                    <a:pt x="8584" y="1927"/>
                  </a:lnTo>
                  <a:cubicBezTo>
                    <a:pt x="5077" y="547"/>
                    <a:pt x="1427" y="1"/>
                    <a:pt x="1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447;p60">
              <a:extLst>
                <a:ext uri="{FF2B5EF4-FFF2-40B4-BE49-F238E27FC236}">
                  <a16:creationId xmlns:a16="http://schemas.microsoft.com/office/drawing/2014/main" id="{1E7B6E06-EC95-DDEA-35CC-ACD141E92062}"/>
                </a:ext>
              </a:extLst>
            </p:cNvPr>
            <p:cNvSpPr/>
            <p:nvPr/>
          </p:nvSpPr>
          <p:spPr>
            <a:xfrm>
              <a:off x="6235222" y="3711273"/>
              <a:ext cx="41192" cy="197800"/>
            </a:xfrm>
            <a:custGeom>
              <a:avLst/>
              <a:gdLst/>
              <a:ahLst/>
              <a:cxnLst/>
              <a:rect l="l" t="t" r="r" b="b"/>
              <a:pathLst>
                <a:path w="717" h="3443" extrusionOk="0">
                  <a:moveTo>
                    <a:pt x="636" y="0"/>
                  </a:moveTo>
                  <a:lnTo>
                    <a:pt x="0" y="3442"/>
                  </a:lnTo>
                  <a:lnTo>
                    <a:pt x="716" y="316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221660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448;p60">
              <a:extLst>
                <a:ext uri="{FF2B5EF4-FFF2-40B4-BE49-F238E27FC236}">
                  <a16:creationId xmlns:a16="http://schemas.microsoft.com/office/drawing/2014/main" id="{1B762406-EB5F-62F9-4292-1BB8B88D7407}"/>
                </a:ext>
              </a:extLst>
            </p:cNvPr>
            <p:cNvSpPr/>
            <p:nvPr/>
          </p:nvSpPr>
          <p:spPr>
            <a:xfrm>
              <a:off x="5096642" y="2785482"/>
              <a:ext cx="678542" cy="763281"/>
            </a:xfrm>
            <a:custGeom>
              <a:avLst/>
              <a:gdLst/>
              <a:ahLst/>
              <a:cxnLst/>
              <a:rect l="l" t="t" r="r" b="b"/>
              <a:pathLst>
                <a:path w="11811" h="13286" extrusionOk="0">
                  <a:moveTo>
                    <a:pt x="9794" y="1"/>
                  </a:moveTo>
                  <a:cubicBezTo>
                    <a:pt x="9494" y="1"/>
                    <a:pt x="8580" y="858"/>
                    <a:pt x="8090" y="1537"/>
                  </a:cubicBezTo>
                  <a:cubicBezTo>
                    <a:pt x="8090" y="1537"/>
                    <a:pt x="8632" y="402"/>
                    <a:pt x="8377" y="275"/>
                  </a:cubicBezTo>
                  <a:cubicBezTo>
                    <a:pt x="8344" y="258"/>
                    <a:pt x="8309" y="250"/>
                    <a:pt x="8273" y="250"/>
                  </a:cubicBezTo>
                  <a:cubicBezTo>
                    <a:pt x="8007" y="250"/>
                    <a:pt x="7689" y="692"/>
                    <a:pt x="7436" y="1090"/>
                  </a:cubicBezTo>
                  <a:cubicBezTo>
                    <a:pt x="7148" y="1546"/>
                    <a:pt x="6527" y="2582"/>
                    <a:pt x="6527" y="2582"/>
                  </a:cubicBezTo>
                  <a:cubicBezTo>
                    <a:pt x="6527" y="2582"/>
                    <a:pt x="4328" y="4164"/>
                    <a:pt x="2567" y="6236"/>
                  </a:cubicBezTo>
                  <a:cubicBezTo>
                    <a:pt x="1493" y="7493"/>
                    <a:pt x="566" y="8614"/>
                    <a:pt x="1" y="10177"/>
                  </a:cubicBezTo>
                  <a:cubicBezTo>
                    <a:pt x="1" y="10177"/>
                    <a:pt x="2440" y="12522"/>
                    <a:pt x="6037" y="13285"/>
                  </a:cubicBezTo>
                  <a:lnTo>
                    <a:pt x="7365" y="9344"/>
                  </a:lnTo>
                  <a:lnTo>
                    <a:pt x="5524" y="8765"/>
                  </a:lnTo>
                  <a:cubicBezTo>
                    <a:pt x="5524" y="8765"/>
                    <a:pt x="8561" y="5036"/>
                    <a:pt x="8942" y="4706"/>
                  </a:cubicBezTo>
                  <a:cubicBezTo>
                    <a:pt x="8942" y="4706"/>
                    <a:pt x="8985" y="4715"/>
                    <a:pt x="9101" y="4715"/>
                  </a:cubicBezTo>
                  <a:cubicBezTo>
                    <a:pt x="9260" y="4715"/>
                    <a:pt x="9556" y="4698"/>
                    <a:pt x="10072" y="4616"/>
                  </a:cubicBezTo>
                  <a:cubicBezTo>
                    <a:pt x="10962" y="4470"/>
                    <a:pt x="11344" y="4325"/>
                    <a:pt x="11344" y="4160"/>
                  </a:cubicBezTo>
                  <a:cubicBezTo>
                    <a:pt x="11344" y="4012"/>
                    <a:pt x="11287" y="3807"/>
                    <a:pt x="10515" y="3807"/>
                  </a:cubicBezTo>
                  <a:cubicBezTo>
                    <a:pt x="10426" y="3807"/>
                    <a:pt x="10328" y="3810"/>
                    <a:pt x="10218" y="3816"/>
                  </a:cubicBezTo>
                  <a:lnTo>
                    <a:pt x="9997" y="3543"/>
                  </a:lnTo>
                  <a:cubicBezTo>
                    <a:pt x="9997" y="3543"/>
                    <a:pt x="11636" y="1885"/>
                    <a:pt x="11744" y="1669"/>
                  </a:cubicBezTo>
                  <a:cubicBezTo>
                    <a:pt x="11811" y="1536"/>
                    <a:pt x="11755" y="1451"/>
                    <a:pt x="11549" y="1451"/>
                  </a:cubicBezTo>
                  <a:cubicBezTo>
                    <a:pt x="11419" y="1451"/>
                    <a:pt x="11231" y="1484"/>
                    <a:pt x="10977" y="1561"/>
                  </a:cubicBezTo>
                  <a:cubicBezTo>
                    <a:pt x="10322" y="1758"/>
                    <a:pt x="9997" y="2069"/>
                    <a:pt x="9997" y="2069"/>
                  </a:cubicBezTo>
                  <a:cubicBezTo>
                    <a:pt x="9997" y="2069"/>
                    <a:pt x="10435" y="1433"/>
                    <a:pt x="10741" y="977"/>
                  </a:cubicBezTo>
                  <a:cubicBezTo>
                    <a:pt x="11052" y="525"/>
                    <a:pt x="10887" y="397"/>
                    <a:pt x="10722" y="397"/>
                  </a:cubicBezTo>
                  <a:cubicBezTo>
                    <a:pt x="10562" y="397"/>
                    <a:pt x="9390" y="1330"/>
                    <a:pt x="9084" y="1782"/>
                  </a:cubicBezTo>
                  <a:cubicBezTo>
                    <a:pt x="9084" y="1782"/>
                    <a:pt x="10068" y="162"/>
                    <a:pt x="9851" y="16"/>
                  </a:cubicBezTo>
                  <a:cubicBezTo>
                    <a:pt x="9836" y="6"/>
                    <a:pt x="9817" y="1"/>
                    <a:pt x="9794" y="1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449;p60">
              <a:extLst>
                <a:ext uri="{FF2B5EF4-FFF2-40B4-BE49-F238E27FC236}">
                  <a16:creationId xmlns:a16="http://schemas.microsoft.com/office/drawing/2014/main" id="{6DFC9B06-68AD-100E-23DE-E6069E275954}"/>
                </a:ext>
              </a:extLst>
            </p:cNvPr>
            <p:cNvSpPr/>
            <p:nvPr/>
          </p:nvSpPr>
          <p:spPr>
            <a:xfrm>
              <a:off x="5096642" y="2821560"/>
              <a:ext cx="442365" cy="727202"/>
            </a:xfrm>
            <a:custGeom>
              <a:avLst/>
              <a:gdLst/>
              <a:ahLst/>
              <a:cxnLst/>
              <a:rect l="l" t="t" r="r" b="b"/>
              <a:pathLst>
                <a:path w="7700" h="12658" fill="none" extrusionOk="0">
                  <a:moveTo>
                    <a:pt x="6032" y="12657"/>
                  </a:moveTo>
                  <a:cubicBezTo>
                    <a:pt x="2435" y="11894"/>
                    <a:pt x="1" y="9549"/>
                    <a:pt x="1" y="9549"/>
                  </a:cubicBezTo>
                  <a:cubicBezTo>
                    <a:pt x="1187" y="5994"/>
                    <a:pt x="6522" y="1954"/>
                    <a:pt x="6522" y="1954"/>
                  </a:cubicBezTo>
                  <a:lnTo>
                    <a:pt x="7699" y="0"/>
                  </a:ln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450;p60">
              <a:extLst>
                <a:ext uri="{FF2B5EF4-FFF2-40B4-BE49-F238E27FC236}">
                  <a16:creationId xmlns:a16="http://schemas.microsoft.com/office/drawing/2014/main" id="{F75FDBFC-7787-21DD-C592-329182C9E933}"/>
                </a:ext>
              </a:extLst>
            </p:cNvPr>
            <p:cNvSpPr/>
            <p:nvPr/>
          </p:nvSpPr>
          <p:spPr>
            <a:xfrm>
              <a:off x="5870594" y="3132130"/>
              <a:ext cx="323558" cy="380434"/>
            </a:xfrm>
            <a:custGeom>
              <a:avLst/>
              <a:gdLst/>
              <a:ahLst/>
              <a:cxnLst/>
              <a:rect l="l" t="t" r="r" b="b"/>
              <a:pathLst>
                <a:path w="5632" h="6622" extrusionOk="0">
                  <a:moveTo>
                    <a:pt x="2491" y="0"/>
                  </a:moveTo>
                  <a:cubicBezTo>
                    <a:pt x="1780" y="0"/>
                    <a:pt x="1469" y="193"/>
                    <a:pt x="1469" y="193"/>
                  </a:cubicBezTo>
                  <a:cubicBezTo>
                    <a:pt x="0" y="3621"/>
                    <a:pt x="961" y="4586"/>
                    <a:pt x="961" y="4586"/>
                  </a:cubicBezTo>
                  <a:lnTo>
                    <a:pt x="1045" y="5236"/>
                  </a:lnTo>
                  <a:cubicBezTo>
                    <a:pt x="1045" y="5236"/>
                    <a:pt x="970" y="6305"/>
                    <a:pt x="1931" y="6564"/>
                  </a:cubicBezTo>
                  <a:cubicBezTo>
                    <a:pt x="2082" y="6604"/>
                    <a:pt x="2225" y="6622"/>
                    <a:pt x="2360" y="6622"/>
                  </a:cubicBezTo>
                  <a:cubicBezTo>
                    <a:pt x="3276" y="6622"/>
                    <a:pt x="3795" y="5806"/>
                    <a:pt x="3795" y="5806"/>
                  </a:cubicBezTo>
                  <a:lnTo>
                    <a:pt x="4092" y="5222"/>
                  </a:lnTo>
                  <a:cubicBezTo>
                    <a:pt x="4092" y="5222"/>
                    <a:pt x="5415" y="4675"/>
                    <a:pt x="5632" y="1295"/>
                  </a:cubicBezTo>
                  <a:cubicBezTo>
                    <a:pt x="5632" y="1295"/>
                    <a:pt x="5227" y="499"/>
                    <a:pt x="3673" y="146"/>
                  </a:cubicBezTo>
                  <a:cubicBezTo>
                    <a:pt x="3196" y="38"/>
                    <a:pt x="2804" y="0"/>
                    <a:pt x="2491" y="0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451;p60">
              <a:extLst>
                <a:ext uri="{FF2B5EF4-FFF2-40B4-BE49-F238E27FC236}">
                  <a16:creationId xmlns:a16="http://schemas.microsoft.com/office/drawing/2014/main" id="{42FA9130-A674-8F97-00E3-DEF6E329D7B4}"/>
                </a:ext>
              </a:extLst>
            </p:cNvPr>
            <p:cNvSpPr/>
            <p:nvPr/>
          </p:nvSpPr>
          <p:spPr>
            <a:xfrm>
              <a:off x="5949012" y="3408000"/>
              <a:ext cx="127769" cy="56416"/>
            </a:xfrm>
            <a:custGeom>
              <a:avLst/>
              <a:gdLst/>
              <a:ahLst/>
              <a:cxnLst/>
              <a:rect l="l" t="t" r="r" b="b"/>
              <a:pathLst>
                <a:path w="2224" h="98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20" y="982"/>
                    <a:pt x="1037" y="982"/>
                  </a:cubicBezTo>
                  <a:cubicBezTo>
                    <a:pt x="1074" y="982"/>
                    <a:pt x="1111" y="978"/>
                    <a:pt x="1150" y="971"/>
                  </a:cubicBezTo>
                  <a:cubicBezTo>
                    <a:pt x="1828" y="839"/>
                    <a:pt x="2223" y="500"/>
                    <a:pt x="2223" y="500"/>
                  </a:cubicBezTo>
                  <a:lnTo>
                    <a:pt x="2223" y="500"/>
                  </a:lnTo>
                  <a:cubicBezTo>
                    <a:pt x="1962" y="592"/>
                    <a:pt x="1718" y="629"/>
                    <a:pt x="1495" y="629"/>
                  </a:cubicBezTo>
                  <a:cubicBezTo>
                    <a:pt x="574" y="62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74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452;p60">
              <a:extLst>
                <a:ext uri="{FF2B5EF4-FFF2-40B4-BE49-F238E27FC236}">
                  <a16:creationId xmlns:a16="http://schemas.microsoft.com/office/drawing/2014/main" id="{614A40B8-306C-2182-352C-AD4A19BAFC86}"/>
                </a:ext>
              </a:extLst>
            </p:cNvPr>
            <p:cNvSpPr/>
            <p:nvPr/>
          </p:nvSpPr>
          <p:spPr>
            <a:xfrm>
              <a:off x="6111879" y="3098464"/>
              <a:ext cx="172925" cy="207337"/>
            </a:xfrm>
            <a:custGeom>
              <a:avLst/>
              <a:gdLst/>
              <a:ahLst/>
              <a:cxnLst/>
              <a:rect l="l" t="t" r="r" b="b"/>
              <a:pathLst>
                <a:path w="3010" h="3609" extrusionOk="0">
                  <a:moveTo>
                    <a:pt x="1256" y="0"/>
                  </a:moveTo>
                  <a:cubicBezTo>
                    <a:pt x="880" y="0"/>
                    <a:pt x="664" y="289"/>
                    <a:pt x="664" y="289"/>
                  </a:cubicBezTo>
                  <a:lnTo>
                    <a:pt x="0" y="1005"/>
                  </a:lnTo>
                  <a:lnTo>
                    <a:pt x="1432" y="1881"/>
                  </a:lnTo>
                  <a:lnTo>
                    <a:pt x="975" y="3571"/>
                  </a:lnTo>
                  <a:lnTo>
                    <a:pt x="1253" y="3609"/>
                  </a:lnTo>
                  <a:lnTo>
                    <a:pt x="1931" y="1961"/>
                  </a:lnTo>
                  <a:cubicBezTo>
                    <a:pt x="1931" y="1961"/>
                    <a:pt x="3009" y="1137"/>
                    <a:pt x="1898" y="261"/>
                  </a:cubicBezTo>
                  <a:cubicBezTo>
                    <a:pt x="1651" y="66"/>
                    <a:pt x="1435" y="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453;p60">
              <a:extLst>
                <a:ext uri="{FF2B5EF4-FFF2-40B4-BE49-F238E27FC236}">
                  <a16:creationId xmlns:a16="http://schemas.microsoft.com/office/drawing/2014/main" id="{BD781114-E55A-89B4-6788-81A829200BCF}"/>
                </a:ext>
              </a:extLst>
            </p:cNvPr>
            <p:cNvSpPr/>
            <p:nvPr/>
          </p:nvSpPr>
          <p:spPr>
            <a:xfrm>
              <a:off x="5912129" y="3060950"/>
              <a:ext cx="102433" cy="194870"/>
            </a:xfrm>
            <a:custGeom>
              <a:avLst/>
              <a:gdLst/>
              <a:ahLst/>
              <a:cxnLst/>
              <a:rect l="l" t="t" r="r" b="b"/>
              <a:pathLst>
                <a:path w="1783" h="3392" extrusionOk="0">
                  <a:moveTo>
                    <a:pt x="1458" y="0"/>
                  </a:moveTo>
                  <a:cubicBezTo>
                    <a:pt x="902" y="0"/>
                    <a:pt x="0" y="337"/>
                    <a:pt x="280" y="1615"/>
                  </a:cubicBezTo>
                  <a:cubicBezTo>
                    <a:pt x="280" y="1615"/>
                    <a:pt x="82" y="2567"/>
                    <a:pt x="59" y="3019"/>
                  </a:cubicBezTo>
                  <a:cubicBezTo>
                    <a:pt x="44" y="3283"/>
                    <a:pt x="137" y="3391"/>
                    <a:pt x="228" y="3391"/>
                  </a:cubicBezTo>
                  <a:cubicBezTo>
                    <a:pt x="306" y="3391"/>
                    <a:pt x="382" y="3314"/>
                    <a:pt x="388" y="3188"/>
                  </a:cubicBezTo>
                  <a:cubicBezTo>
                    <a:pt x="388" y="3169"/>
                    <a:pt x="826" y="1573"/>
                    <a:pt x="826" y="1573"/>
                  </a:cubicBezTo>
                  <a:lnTo>
                    <a:pt x="1744" y="1404"/>
                  </a:lnTo>
                  <a:lnTo>
                    <a:pt x="1782" y="52"/>
                  </a:lnTo>
                  <a:cubicBezTo>
                    <a:pt x="1710" y="21"/>
                    <a:pt x="1594" y="0"/>
                    <a:pt x="1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454;p60">
              <a:extLst>
                <a:ext uri="{FF2B5EF4-FFF2-40B4-BE49-F238E27FC236}">
                  <a16:creationId xmlns:a16="http://schemas.microsoft.com/office/drawing/2014/main" id="{79E707B1-A847-4641-C8EF-985FBB1A0065}"/>
                </a:ext>
              </a:extLst>
            </p:cNvPr>
            <p:cNvSpPr/>
            <p:nvPr/>
          </p:nvSpPr>
          <p:spPr>
            <a:xfrm>
              <a:off x="5882773" y="3209226"/>
              <a:ext cx="52509" cy="80890"/>
            </a:xfrm>
            <a:custGeom>
              <a:avLst/>
              <a:gdLst/>
              <a:ahLst/>
              <a:cxnLst/>
              <a:rect l="l" t="t" r="r" b="b"/>
              <a:pathLst>
                <a:path w="914" h="1408" extrusionOk="0">
                  <a:moveTo>
                    <a:pt x="520" y="1"/>
                  </a:moveTo>
                  <a:cubicBezTo>
                    <a:pt x="479" y="1"/>
                    <a:pt x="440" y="17"/>
                    <a:pt x="405" y="52"/>
                  </a:cubicBezTo>
                  <a:cubicBezTo>
                    <a:pt x="231" y="221"/>
                    <a:pt x="0" y="1280"/>
                    <a:pt x="513" y="1408"/>
                  </a:cubicBezTo>
                  <a:cubicBezTo>
                    <a:pt x="513" y="1408"/>
                    <a:pt x="914" y="1167"/>
                    <a:pt x="876" y="508"/>
                  </a:cubicBezTo>
                  <a:cubicBezTo>
                    <a:pt x="857" y="235"/>
                    <a:pt x="678" y="1"/>
                    <a:pt x="520" y="1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455;p60">
              <a:extLst>
                <a:ext uri="{FF2B5EF4-FFF2-40B4-BE49-F238E27FC236}">
                  <a16:creationId xmlns:a16="http://schemas.microsoft.com/office/drawing/2014/main" id="{999AFA81-BC23-685B-A4E9-57BFE015F657}"/>
                </a:ext>
              </a:extLst>
            </p:cNvPr>
            <p:cNvSpPr/>
            <p:nvPr/>
          </p:nvSpPr>
          <p:spPr>
            <a:xfrm>
              <a:off x="6161917" y="3284025"/>
              <a:ext cx="50499" cy="74857"/>
            </a:xfrm>
            <a:custGeom>
              <a:avLst/>
              <a:gdLst/>
              <a:ahLst/>
              <a:cxnLst/>
              <a:rect l="l" t="t" r="r" b="b"/>
              <a:pathLst>
                <a:path w="879" h="1303" extrusionOk="0">
                  <a:moveTo>
                    <a:pt x="517" y="0"/>
                  </a:moveTo>
                  <a:cubicBezTo>
                    <a:pt x="422" y="0"/>
                    <a:pt x="327" y="68"/>
                    <a:pt x="264" y="209"/>
                  </a:cubicBezTo>
                  <a:cubicBezTo>
                    <a:pt x="104" y="558"/>
                    <a:pt x="0" y="1273"/>
                    <a:pt x="0" y="1273"/>
                  </a:cubicBezTo>
                  <a:cubicBezTo>
                    <a:pt x="46" y="1294"/>
                    <a:pt x="93" y="1303"/>
                    <a:pt x="141" y="1303"/>
                  </a:cubicBezTo>
                  <a:cubicBezTo>
                    <a:pt x="486" y="1303"/>
                    <a:pt x="879" y="826"/>
                    <a:pt x="829" y="421"/>
                  </a:cubicBezTo>
                  <a:cubicBezTo>
                    <a:pt x="795" y="147"/>
                    <a:pt x="657" y="0"/>
                    <a:pt x="517" y="0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456;p60">
              <a:extLst>
                <a:ext uri="{FF2B5EF4-FFF2-40B4-BE49-F238E27FC236}">
                  <a16:creationId xmlns:a16="http://schemas.microsoft.com/office/drawing/2014/main" id="{C2EF59B5-9611-8FD4-C6F8-271E3883E2A3}"/>
                </a:ext>
              </a:extLst>
            </p:cNvPr>
            <p:cNvSpPr/>
            <p:nvPr/>
          </p:nvSpPr>
          <p:spPr>
            <a:xfrm>
              <a:off x="5590300" y="2938412"/>
              <a:ext cx="93126" cy="66297"/>
            </a:xfrm>
            <a:custGeom>
              <a:avLst/>
              <a:gdLst/>
              <a:ahLst/>
              <a:cxnLst/>
              <a:rect l="l" t="t" r="r" b="b"/>
              <a:pathLst>
                <a:path w="1621" h="1154" fill="none" extrusionOk="0">
                  <a:moveTo>
                    <a:pt x="1" y="867"/>
                  </a:moveTo>
                  <a:cubicBezTo>
                    <a:pt x="1" y="867"/>
                    <a:pt x="712" y="0"/>
                    <a:pt x="1621" y="1154"/>
                  </a:cubicBez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457;p60">
              <a:extLst>
                <a:ext uri="{FF2B5EF4-FFF2-40B4-BE49-F238E27FC236}">
                  <a16:creationId xmlns:a16="http://schemas.microsoft.com/office/drawing/2014/main" id="{3A2AE742-0265-1D24-0853-2E06EE86B067}"/>
                </a:ext>
              </a:extLst>
            </p:cNvPr>
            <p:cNvSpPr/>
            <p:nvPr/>
          </p:nvSpPr>
          <p:spPr>
            <a:xfrm>
              <a:off x="5548650" y="3528643"/>
              <a:ext cx="70434" cy="128573"/>
            </a:xfrm>
            <a:custGeom>
              <a:avLst/>
              <a:gdLst/>
              <a:ahLst/>
              <a:cxnLst/>
              <a:rect l="l" t="t" r="r" b="b"/>
              <a:pathLst>
                <a:path w="1226" h="2238" extrusionOk="0">
                  <a:moveTo>
                    <a:pt x="1037" y="1"/>
                  </a:moveTo>
                  <a:lnTo>
                    <a:pt x="1" y="1884"/>
                  </a:lnTo>
                  <a:lnTo>
                    <a:pt x="688" y="2237"/>
                  </a:lnTo>
                  <a:cubicBezTo>
                    <a:pt x="688" y="2237"/>
                    <a:pt x="900" y="1131"/>
                    <a:pt x="1225" y="71"/>
                  </a:cubicBezTo>
                  <a:lnTo>
                    <a:pt x="1037" y="1"/>
                  </a:lnTo>
                  <a:close/>
                </a:path>
              </a:pathLst>
            </a:custGeom>
            <a:solidFill>
              <a:srgbClr val="221660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458;p60">
              <a:extLst>
                <a:ext uri="{FF2B5EF4-FFF2-40B4-BE49-F238E27FC236}">
                  <a16:creationId xmlns:a16="http://schemas.microsoft.com/office/drawing/2014/main" id="{D1ACE0C1-9FD6-4E3A-1237-D10484349285}"/>
                </a:ext>
              </a:extLst>
            </p:cNvPr>
            <p:cNvSpPr/>
            <p:nvPr/>
          </p:nvSpPr>
          <p:spPr>
            <a:xfrm>
              <a:off x="5437486" y="3322228"/>
              <a:ext cx="82039" cy="247897"/>
            </a:xfrm>
            <a:custGeom>
              <a:avLst/>
              <a:gdLst/>
              <a:ahLst/>
              <a:cxnLst/>
              <a:rect l="l" t="t" r="r" b="b"/>
              <a:pathLst>
                <a:path w="1428" h="4315" fill="none" extrusionOk="0">
                  <a:moveTo>
                    <a:pt x="1" y="4314"/>
                  </a:moveTo>
                  <a:lnTo>
                    <a:pt x="1427" y="1"/>
                  </a:ln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459;p60">
              <a:extLst>
                <a:ext uri="{FF2B5EF4-FFF2-40B4-BE49-F238E27FC236}">
                  <a16:creationId xmlns:a16="http://schemas.microsoft.com/office/drawing/2014/main" id="{7827EBF8-D124-46B2-DD40-A4D19CCAB7F9}"/>
                </a:ext>
              </a:extLst>
            </p:cNvPr>
            <p:cNvSpPr/>
            <p:nvPr/>
          </p:nvSpPr>
          <p:spPr>
            <a:xfrm>
              <a:off x="5668259" y="2808002"/>
              <a:ext cx="115015" cy="181025"/>
            </a:xfrm>
            <a:custGeom>
              <a:avLst/>
              <a:gdLst/>
              <a:ahLst/>
              <a:cxnLst/>
              <a:rect l="l" t="t" r="r" b="b"/>
              <a:pathLst>
                <a:path w="2002" h="3151" fill="none" extrusionOk="0">
                  <a:moveTo>
                    <a:pt x="47" y="3151"/>
                  </a:moveTo>
                  <a:cubicBezTo>
                    <a:pt x="47" y="3151"/>
                    <a:pt x="1582" y="1564"/>
                    <a:pt x="1789" y="1282"/>
                  </a:cubicBezTo>
                  <a:cubicBezTo>
                    <a:pt x="2001" y="999"/>
                    <a:pt x="1295" y="942"/>
                    <a:pt x="645" y="1296"/>
                  </a:cubicBezTo>
                  <a:lnTo>
                    <a:pt x="0" y="1649"/>
                  </a:lnTo>
                  <a:lnTo>
                    <a:pt x="0" y="1649"/>
                  </a:lnTo>
                  <a:cubicBezTo>
                    <a:pt x="0" y="1649"/>
                    <a:pt x="970" y="472"/>
                    <a:pt x="970" y="236"/>
                  </a:cubicBezTo>
                  <a:cubicBezTo>
                    <a:pt x="970" y="1"/>
                    <a:pt x="772" y="10"/>
                    <a:pt x="772" y="10"/>
                  </a:cubicBez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460;p60">
              <a:extLst>
                <a:ext uri="{FF2B5EF4-FFF2-40B4-BE49-F238E27FC236}">
                  <a16:creationId xmlns:a16="http://schemas.microsoft.com/office/drawing/2014/main" id="{F80441EC-9E41-174E-229D-6C2D6371A002}"/>
                </a:ext>
              </a:extLst>
            </p:cNvPr>
            <p:cNvSpPr/>
            <p:nvPr/>
          </p:nvSpPr>
          <p:spPr>
            <a:xfrm>
              <a:off x="5624138" y="2786402"/>
              <a:ext cx="49809" cy="90943"/>
            </a:xfrm>
            <a:custGeom>
              <a:avLst/>
              <a:gdLst/>
              <a:ahLst/>
              <a:cxnLst/>
              <a:rect l="l" t="t" r="r" b="b"/>
              <a:pathLst>
                <a:path w="867" h="1583" fill="none" extrusionOk="0">
                  <a:moveTo>
                    <a:pt x="1" y="1582"/>
                  </a:moveTo>
                  <a:cubicBezTo>
                    <a:pt x="1" y="1582"/>
                    <a:pt x="867" y="160"/>
                    <a:pt x="669" y="0"/>
                  </a:cubicBez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461;p60">
              <a:extLst>
                <a:ext uri="{FF2B5EF4-FFF2-40B4-BE49-F238E27FC236}">
                  <a16:creationId xmlns:a16="http://schemas.microsoft.com/office/drawing/2014/main" id="{964A8D66-5641-447D-D597-F2D152B279D0}"/>
                </a:ext>
              </a:extLst>
            </p:cNvPr>
            <p:cNvSpPr/>
            <p:nvPr/>
          </p:nvSpPr>
          <p:spPr>
            <a:xfrm>
              <a:off x="5561404" y="2801281"/>
              <a:ext cx="23842" cy="72502"/>
            </a:xfrm>
            <a:custGeom>
              <a:avLst/>
              <a:gdLst/>
              <a:ahLst/>
              <a:cxnLst/>
              <a:rect l="l" t="t" r="r" b="b"/>
              <a:pathLst>
                <a:path w="415" h="1262" fill="none" extrusionOk="0">
                  <a:moveTo>
                    <a:pt x="287" y="0"/>
                  </a:moveTo>
                  <a:cubicBezTo>
                    <a:pt x="415" y="57"/>
                    <a:pt x="410" y="669"/>
                    <a:pt x="0" y="1262"/>
                  </a:cubicBez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462;p60">
              <a:extLst>
                <a:ext uri="{FF2B5EF4-FFF2-40B4-BE49-F238E27FC236}">
                  <a16:creationId xmlns:a16="http://schemas.microsoft.com/office/drawing/2014/main" id="{7EC45EBD-B5D9-701C-6ED8-30D32C16D354}"/>
                </a:ext>
              </a:extLst>
            </p:cNvPr>
            <p:cNvSpPr/>
            <p:nvPr/>
          </p:nvSpPr>
          <p:spPr>
            <a:xfrm>
              <a:off x="5926319" y="3027687"/>
              <a:ext cx="277024" cy="164652"/>
            </a:xfrm>
            <a:custGeom>
              <a:avLst/>
              <a:gdLst/>
              <a:ahLst/>
              <a:cxnLst/>
              <a:rect l="l" t="t" r="r" b="b"/>
              <a:pathLst>
                <a:path w="4822" h="2866" extrusionOk="0">
                  <a:moveTo>
                    <a:pt x="2755" y="0"/>
                  </a:moveTo>
                  <a:cubicBezTo>
                    <a:pt x="1563" y="0"/>
                    <a:pt x="0" y="650"/>
                    <a:pt x="509" y="2044"/>
                  </a:cubicBezTo>
                  <a:cubicBezTo>
                    <a:pt x="728" y="2644"/>
                    <a:pt x="1369" y="2865"/>
                    <a:pt x="2069" y="2865"/>
                  </a:cubicBezTo>
                  <a:cubicBezTo>
                    <a:pt x="2995" y="2865"/>
                    <a:pt x="4024" y="2478"/>
                    <a:pt x="4313" y="2067"/>
                  </a:cubicBezTo>
                  <a:cubicBezTo>
                    <a:pt x="4822" y="1342"/>
                    <a:pt x="4459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463;p60">
              <a:extLst>
                <a:ext uri="{FF2B5EF4-FFF2-40B4-BE49-F238E27FC236}">
                  <a16:creationId xmlns:a16="http://schemas.microsoft.com/office/drawing/2014/main" id="{DF4260BE-00FD-247F-CD52-1D90723F9E70}"/>
                </a:ext>
              </a:extLst>
            </p:cNvPr>
            <p:cNvSpPr/>
            <p:nvPr/>
          </p:nvSpPr>
          <p:spPr>
            <a:xfrm>
              <a:off x="5148200" y="4213125"/>
              <a:ext cx="1708200" cy="230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474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4A41-995B-3DC8-18EC-180D299BD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Python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Streamlit</a:t>
            </a:r>
            <a:endParaRPr lang="en-US" dirty="0"/>
          </a:p>
          <a:p>
            <a:pPr lvl="1">
              <a:lnSpc>
                <a:spcPct val="114999"/>
              </a:lnSpc>
            </a:pPr>
            <a:r>
              <a:rPr lang="en-US" dirty="0" err="1"/>
              <a:t>Jwt</a:t>
            </a:r>
            <a:endParaRPr lang="en-US" dirty="0"/>
          </a:p>
          <a:p>
            <a:r>
              <a:rPr lang="en-US" sz="1400" dirty="0"/>
              <a:t>MySQL</a:t>
            </a:r>
          </a:p>
          <a:p>
            <a:r>
              <a:rPr lang="en-US" sz="1400" dirty="0"/>
              <a:t>Django</a:t>
            </a:r>
          </a:p>
          <a:p>
            <a:r>
              <a:rPr lang="en-US" sz="1400" dirty="0"/>
              <a:t>HTML</a:t>
            </a:r>
          </a:p>
          <a:p>
            <a:r>
              <a:rPr lang="en-US" sz="1400" dirty="0"/>
              <a:t>CSS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5C94E3-6C98-BC81-8167-4D450977746A}"/>
              </a:ext>
            </a:extLst>
          </p:cNvPr>
          <p:cNvSpPr txBox="1">
            <a:spLocks/>
          </p:cNvSpPr>
          <p:nvPr/>
        </p:nvSpPr>
        <p:spPr>
          <a:xfrm>
            <a:off x="720918" y="48725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en-IN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208495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33"/>
          <p:cNvGrpSpPr/>
          <p:nvPr/>
        </p:nvGrpSpPr>
        <p:grpSpPr>
          <a:xfrm>
            <a:off x="8331060" y="3718278"/>
            <a:ext cx="405628" cy="268246"/>
            <a:chOff x="4197550" y="1513075"/>
            <a:chExt cx="175825" cy="116275"/>
          </a:xfrm>
        </p:grpSpPr>
        <p:sp>
          <p:nvSpPr>
            <p:cNvPr id="441" name="Google Shape;441;p33"/>
            <p:cNvSpPr/>
            <p:nvPr/>
          </p:nvSpPr>
          <p:spPr>
            <a:xfrm>
              <a:off x="4197550" y="1513075"/>
              <a:ext cx="175825" cy="116275"/>
            </a:xfrm>
            <a:custGeom>
              <a:avLst/>
              <a:gdLst/>
              <a:ahLst/>
              <a:cxnLst/>
              <a:rect l="l" t="t" r="r" b="b"/>
              <a:pathLst>
                <a:path w="7033" h="4651" fill="none" extrusionOk="0">
                  <a:moveTo>
                    <a:pt x="659" y="3740"/>
                  </a:moveTo>
                  <a:lnTo>
                    <a:pt x="4862" y="3740"/>
                  </a:lnTo>
                  <a:lnTo>
                    <a:pt x="6285" y="4651"/>
                  </a:lnTo>
                  <a:lnTo>
                    <a:pt x="6374" y="3740"/>
                  </a:lnTo>
                  <a:cubicBezTo>
                    <a:pt x="6740" y="3740"/>
                    <a:pt x="7033" y="3447"/>
                    <a:pt x="7033" y="3082"/>
                  </a:cubicBezTo>
                  <a:lnTo>
                    <a:pt x="7033" y="659"/>
                  </a:lnTo>
                  <a:cubicBezTo>
                    <a:pt x="7033" y="293"/>
                    <a:pt x="6740" y="1"/>
                    <a:pt x="6374" y="1"/>
                  </a:cubicBezTo>
                  <a:lnTo>
                    <a:pt x="659" y="1"/>
                  </a:lnTo>
                  <a:cubicBezTo>
                    <a:pt x="294" y="1"/>
                    <a:pt x="1" y="293"/>
                    <a:pt x="1" y="659"/>
                  </a:cubicBezTo>
                  <a:lnTo>
                    <a:pt x="1" y="3082"/>
                  </a:lnTo>
                  <a:cubicBezTo>
                    <a:pt x="1" y="3447"/>
                    <a:pt x="294" y="3740"/>
                    <a:pt x="659" y="374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33525" y="1548450"/>
              <a:ext cx="99425" cy="25"/>
            </a:xfrm>
            <a:custGeom>
              <a:avLst/>
              <a:gdLst/>
              <a:ahLst/>
              <a:cxnLst/>
              <a:rect l="l" t="t" r="r" b="b"/>
              <a:pathLst>
                <a:path w="3977" h="1" fill="none" extrusionOk="0">
                  <a:moveTo>
                    <a:pt x="3976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33525" y="1573425"/>
              <a:ext cx="99425" cy="25"/>
            </a:xfrm>
            <a:custGeom>
              <a:avLst/>
              <a:gdLst/>
              <a:ahLst/>
              <a:cxnLst/>
              <a:rect l="l" t="t" r="r" b="b"/>
              <a:pathLst>
                <a:path w="3977" h="1" fill="none" extrusionOk="0">
                  <a:moveTo>
                    <a:pt x="397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Presentation </a:t>
            </a:r>
            <a:endParaRPr dirty="0"/>
          </a:p>
        </p:txBody>
      </p:sp>
      <p:graphicFrame>
        <p:nvGraphicFramePr>
          <p:cNvPr id="447" name="Google Shape;447;p33"/>
          <p:cNvGraphicFramePr/>
          <p:nvPr>
            <p:extLst>
              <p:ext uri="{D42A27DB-BD31-4B8C-83A1-F6EECF244321}">
                <p14:modId xmlns:p14="http://schemas.microsoft.com/office/powerpoint/2010/main" val="1403684627"/>
              </p:ext>
            </p:extLst>
          </p:nvPr>
        </p:nvGraphicFramePr>
        <p:xfrm>
          <a:off x="720000" y="1656825"/>
          <a:ext cx="7704000" cy="1922707"/>
        </p:xfrm>
        <a:graphic>
          <a:graphicData uri="http://schemas.openxmlformats.org/drawingml/2006/table">
            <a:tbl>
              <a:tblPr>
                <a:noFill/>
                <a:tableStyleId>{EDB699D5-FD6C-4843-A121-3C14A67F163D}</a:tableStyleId>
              </a:tblPr>
              <a:tblGrid>
                <a:gridCol w="255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3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Problem Statement</a:t>
                      </a:r>
                      <a:r>
                        <a:rPr lang="en-IN" sz="1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</a:rPr>
                        <a:t> </a:t>
                      </a:r>
                      <a:endParaRPr sz="1400" b="1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The need to adapt to changing audience preferences and technological advancements</a:t>
                      </a:r>
                      <a:endParaRPr sz="110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Purpose</a:t>
                      </a:r>
                      <a:r>
                        <a:rPr lang="en-IN" sz="1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</a:rPr>
                        <a:t> </a:t>
                      </a:r>
                      <a:endParaRPr sz="1400" b="1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</a:rPr>
                        <a:t>Fundamental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reason or goal for creating and maintaining the website</a:t>
                      </a:r>
                      <a:endParaRPr sz="110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Basic Features</a:t>
                      </a:r>
                      <a:endParaRPr sz="1400" b="1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Personalized user profiles and news feed based on interests</a:t>
                      </a:r>
                      <a:endParaRPr sz="110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3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Technology used</a:t>
                      </a:r>
                      <a:r>
                        <a:rPr lang="en-IN" sz="1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</a:rPr>
                        <a:t> </a:t>
                      </a:r>
                      <a:endParaRPr sz="1400" b="1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Demo of the dynamic news website to showcase its functionalities</a:t>
                      </a:r>
                      <a:endParaRPr sz="110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9" name="Google Shape;449;p33"/>
          <p:cNvSpPr/>
          <p:nvPr/>
        </p:nvSpPr>
        <p:spPr>
          <a:xfrm>
            <a:off x="8723950" y="260002"/>
            <a:ext cx="107625" cy="215198"/>
          </a:xfrm>
          <a:custGeom>
            <a:avLst/>
            <a:gdLst/>
            <a:ahLst/>
            <a:cxnLst/>
            <a:rect l="l" t="t" r="r" b="b"/>
            <a:pathLst>
              <a:path w="2074" h="4147" fill="none" extrusionOk="0">
                <a:moveTo>
                  <a:pt x="0" y="0"/>
                </a:moveTo>
                <a:lnTo>
                  <a:pt x="1154" y="602"/>
                </a:lnTo>
                <a:lnTo>
                  <a:pt x="569" y="1399"/>
                </a:lnTo>
                <a:lnTo>
                  <a:pt x="1569" y="1951"/>
                </a:lnTo>
                <a:lnTo>
                  <a:pt x="1073" y="2878"/>
                </a:lnTo>
                <a:lnTo>
                  <a:pt x="2073" y="3366"/>
                </a:lnTo>
                <a:lnTo>
                  <a:pt x="1553" y="414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33"/>
          <p:cNvGrpSpPr/>
          <p:nvPr/>
        </p:nvGrpSpPr>
        <p:grpSpPr>
          <a:xfrm>
            <a:off x="7364150" y="807988"/>
            <a:ext cx="107627" cy="118254"/>
            <a:chOff x="6801825" y="2834925"/>
            <a:chExt cx="65875" cy="72375"/>
          </a:xfrm>
        </p:grpSpPr>
        <p:sp>
          <p:nvSpPr>
            <p:cNvPr id="451" name="Google Shape;451;p33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3"/>
          <p:cNvSpPr/>
          <p:nvPr/>
        </p:nvSpPr>
        <p:spPr>
          <a:xfrm>
            <a:off x="8854975" y="1323650"/>
            <a:ext cx="71709" cy="72176"/>
          </a:xfrm>
          <a:custGeom>
            <a:avLst/>
            <a:gdLst/>
            <a:ahLst/>
            <a:cxnLst/>
            <a:rect l="l" t="t" r="r" b="b"/>
            <a:pathLst>
              <a:path w="1229" h="1237" fill="none" extrusionOk="0">
                <a:moveTo>
                  <a:pt x="1228" y="618"/>
                </a:moveTo>
                <a:cubicBezTo>
                  <a:pt x="1228" y="960"/>
                  <a:pt x="952" y="1236"/>
                  <a:pt x="610" y="1236"/>
                </a:cubicBezTo>
                <a:cubicBezTo>
                  <a:pt x="269" y="1236"/>
                  <a:pt x="1" y="960"/>
                  <a:pt x="1" y="618"/>
                </a:cubicBezTo>
                <a:cubicBezTo>
                  <a:pt x="1" y="277"/>
                  <a:pt x="269" y="0"/>
                  <a:pt x="610" y="0"/>
                </a:cubicBezTo>
                <a:cubicBezTo>
                  <a:pt x="952" y="0"/>
                  <a:pt x="1228" y="277"/>
                  <a:pt x="1228" y="618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3"/>
          <p:cNvGrpSpPr/>
          <p:nvPr/>
        </p:nvGrpSpPr>
        <p:grpSpPr>
          <a:xfrm>
            <a:off x="7131571" y="1187404"/>
            <a:ext cx="457463" cy="299734"/>
            <a:chOff x="2226775" y="4359175"/>
            <a:chExt cx="341875" cy="224000"/>
          </a:xfrm>
        </p:grpSpPr>
        <p:sp>
          <p:nvSpPr>
            <p:cNvPr id="455" name="Google Shape;455;p33"/>
            <p:cNvSpPr/>
            <p:nvPr/>
          </p:nvSpPr>
          <p:spPr>
            <a:xfrm>
              <a:off x="2226775" y="4359175"/>
              <a:ext cx="341875" cy="224000"/>
            </a:xfrm>
            <a:custGeom>
              <a:avLst/>
              <a:gdLst/>
              <a:ahLst/>
              <a:cxnLst/>
              <a:rect l="l" t="t" r="r" b="b"/>
              <a:pathLst>
                <a:path w="13675" h="8960" fill="none" extrusionOk="0">
                  <a:moveTo>
                    <a:pt x="488" y="1"/>
                  </a:moveTo>
                  <a:lnTo>
                    <a:pt x="13187" y="1"/>
                  </a:lnTo>
                  <a:cubicBezTo>
                    <a:pt x="13455" y="1"/>
                    <a:pt x="13674" y="220"/>
                    <a:pt x="13674" y="488"/>
                  </a:cubicBezTo>
                  <a:lnTo>
                    <a:pt x="13674" y="8471"/>
                  </a:lnTo>
                  <a:cubicBezTo>
                    <a:pt x="13674" y="8740"/>
                    <a:pt x="13455" y="8959"/>
                    <a:pt x="13187" y="8959"/>
                  </a:cubicBezTo>
                  <a:lnTo>
                    <a:pt x="488" y="8959"/>
                  </a:lnTo>
                  <a:cubicBezTo>
                    <a:pt x="220" y="8959"/>
                    <a:pt x="1" y="8740"/>
                    <a:pt x="1" y="8471"/>
                  </a:cubicBezTo>
                  <a:lnTo>
                    <a:pt x="1" y="488"/>
                  </a:lnTo>
                  <a:cubicBezTo>
                    <a:pt x="1" y="220"/>
                    <a:pt x="220" y="1"/>
                    <a:pt x="48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271275" y="4436200"/>
              <a:ext cx="171975" cy="107550"/>
            </a:xfrm>
            <a:custGeom>
              <a:avLst/>
              <a:gdLst/>
              <a:ahLst/>
              <a:cxnLst/>
              <a:rect l="l" t="t" r="r" b="b"/>
              <a:pathLst>
                <a:path w="6879" h="4302" extrusionOk="0">
                  <a:moveTo>
                    <a:pt x="3155" y="1"/>
                  </a:moveTo>
                  <a:cubicBezTo>
                    <a:pt x="2765" y="1"/>
                    <a:pt x="1" y="4244"/>
                    <a:pt x="1" y="4244"/>
                  </a:cubicBezTo>
                  <a:lnTo>
                    <a:pt x="6878" y="4301"/>
                  </a:lnTo>
                  <a:cubicBezTo>
                    <a:pt x="6878" y="4301"/>
                    <a:pt x="3545" y="1"/>
                    <a:pt x="3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2402375" y="4432950"/>
              <a:ext cx="118300" cy="106125"/>
            </a:xfrm>
            <a:custGeom>
              <a:avLst/>
              <a:gdLst/>
              <a:ahLst/>
              <a:cxnLst/>
              <a:rect l="l" t="t" r="r" b="b"/>
              <a:pathLst>
                <a:path w="4732" h="4245" extrusionOk="0">
                  <a:moveTo>
                    <a:pt x="0" y="1545"/>
                  </a:moveTo>
                  <a:cubicBezTo>
                    <a:pt x="0" y="1550"/>
                    <a:pt x="2" y="1552"/>
                    <a:pt x="6" y="1552"/>
                  </a:cubicBezTo>
                  <a:lnTo>
                    <a:pt x="6" y="1552"/>
                  </a:lnTo>
                  <a:lnTo>
                    <a:pt x="0" y="1545"/>
                  </a:lnTo>
                  <a:close/>
                  <a:moveTo>
                    <a:pt x="1651" y="1"/>
                  </a:moveTo>
                  <a:cubicBezTo>
                    <a:pt x="1463" y="204"/>
                    <a:pt x="115" y="1552"/>
                    <a:pt x="7" y="1552"/>
                  </a:cubicBezTo>
                  <a:cubicBezTo>
                    <a:pt x="7" y="1552"/>
                    <a:pt x="7" y="1552"/>
                    <a:pt x="6" y="1552"/>
                  </a:cubicBezTo>
                  <a:lnTo>
                    <a:pt x="6" y="1552"/>
                  </a:lnTo>
                  <a:lnTo>
                    <a:pt x="2147" y="4244"/>
                  </a:lnTo>
                  <a:lnTo>
                    <a:pt x="4732" y="4244"/>
                  </a:lnTo>
                  <a:lnTo>
                    <a:pt x="4732" y="2708"/>
                  </a:lnTo>
                  <a:cubicBezTo>
                    <a:pt x="4732" y="2708"/>
                    <a:pt x="2309" y="423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2288775" y="439637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2"/>
                    <a:pt x="325" y="1447"/>
                    <a:pt x="724" y="1447"/>
                  </a:cubicBezTo>
                  <a:cubicBezTo>
                    <a:pt x="1122" y="1447"/>
                    <a:pt x="1447" y="1122"/>
                    <a:pt x="1447" y="724"/>
                  </a:cubicBezTo>
                  <a:cubicBezTo>
                    <a:pt x="1447" y="325"/>
                    <a:pt x="1122" y="0"/>
                    <a:pt x="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3"/>
          <p:cNvSpPr/>
          <p:nvPr/>
        </p:nvSpPr>
        <p:spPr>
          <a:xfrm>
            <a:off x="229525" y="260002"/>
            <a:ext cx="107625" cy="215198"/>
          </a:xfrm>
          <a:custGeom>
            <a:avLst/>
            <a:gdLst/>
            <a:ahLst/>
            <a:cxnLst/>
            <a:rect l="l" t="t" r="r" b="b"/>
            <a:pathLst>
              <a:path w="2074" h="4147" fill="none" extrusionOk="0">
                <a:moveTo>
                  <a:pt x="0" y="0"/>
                </a:moveTo>
                <a:lnTo>
                  <a:pt x="1154" y="602"/>
                </a:lnTo>
                <a:lnTo>
                  <a:pt x="569" y="1399"/>
                </a:lnTo>
                <a:lnTo>
                  <a:pt x="1569" y="1951"/>
                </a:lnTo>
                <a:lnTo>
                  <a:pt x="1073" y="2878"/>
                </a:lnTo>
                <a:lnTo>
                  <a:pt x="2073" y="3366"/>
                </a:lnTo>
                <a:lnTo>
                  <a:pt x="1553" y="414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3"/>
          <p:cNvSpPr/>
          <p:nvPr/>
        </p:nvSpPr>
        <p:spPr>
          <a:xfrm rot="-3628886" flipH="1">
            <a:off x="-4919" y="4113211"/>
            <a:ext cx="576516" cy="1078181"/>
          </a:xfrm>
          <a:custGeom>
            <a:avLst/>
            <a:gdLst/>
            <a:ahLst/>
            <a:cxnLst/>
            <a:rect l="l" t="t" r="r" b="b"/>
            <a:pathLst>
              <a:path w="19479" h="36429" fill="none" extrusionOk="0">
                <a:moveTo>
                  <a:pt x="19479" y="36428"/>
                </a:moveTo>
                <a:cubicBezTo>
                  <a:pt x="3391" y="28909"/>
                  <a:pt x="350" y="6122"/>
                  <a:pt x="350" y="6122"/>
                </a:cubicBez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rgbClr val="CDD0C4"/>
            </a:solidFill>
            <a:prstDash val="dash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7"/>
          <p:cNvGrpSpPr/>
          <p:nvPr/>
        </p:nvGrpSpPr>
        <p:grpSpPr>
          <a:xfrm>
            <a:off x="1313825" y="1138200"/>
            <a:ext cx="818596" cy="575752"/>
            <a:chOff x="1313825" y="1138200"/>
            <a:chExt cx="818596" cy="575752"/>
          </a:xfrm>
        </p:grpSpPr>
        <p:sp>
          <p:nvSpPr>
            <p:cNvPr id="571" name="Google Shape;571;p37"/>
            <p:cNvSpPr/>
            <p:nvPr/>
          </p:nvSpPr>
          <p:spPr>
            <a:xfrm>
              <a:off x="1315500" y="1175850"/>
              <a:ext cx="783000" cy="4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37"/>
            <p:cNvGrpSpPr/>
            <p:nvPr/>
          </p:nvGrpSpPr>
          <p:grpSpPr>
            <a:xfrm>
              <a:off x="1313825" y="1138200"/>
              <a:ext cx="818596" cy="575752"/>
              <a:chOff x="6630504" y="1305386"/>
              <a:chExt cx="454246" cy="319489"/>
            </a:xfrm>
          </p:grpSpPr>
          <p:sp>
            <p:nvSpPr>
              <p:cNvPr id="573" name="Google Shape;573;p37"/>
              <p:cNvSpPr/>
              <p:nvPr/>
            </p:nvSpPr>
            <p:spPr>
              <a:xfrm>
                <a:off x="6631925" y="1306375"/>
                <a:ext cx="434550" cy="287825"/>
              </a:xfrm>
              <a:custGeom>
                <a:avLst/>
                <a:gdLst/>
                <a:ahLst/>
                <a:cxnLst/>
                <a:rect l="l" t="t" r="r" b="b"/>
                <a:pathLst>
                  <a:path w="17382" h="11513" fill="none" extrusionOk="0">
                    <a:moveTo>
                      <a:pt x="317" y="1"/>
                    </a:moveTo>
                    <a:lnTo>
                      <a:pt x="17064" y="1"/>
                    </a:lnTo>
                    <a:cubicBezTo>
                      <a:pt x="17235" y="1"/>
                      <a:pt x="17381" y="139"/>
                      <a:pt x="17381" y="318"/>
                    </a:cubicBezTo>
                    <a:lnTo>
                      <a:pt x="17381" y="11187"/>
                    </a:lnTo>
                    <a:cubicBezTo>
                      <a:pt x="17381" y="11366"/>
                      <a:pt x="17235" y="11512"/>
                      <a:pt x="17064" y="11512"/>
                    </a:cubicBezTo>
                    <a:lnTo>
                      <a:pt x="317" y="11512"/>
                    </a:lnTo>
                    <a:cubicBezTo>
                      <a:pt x="139" y="11512"/>
                      <a:pt x="0" y="11366"/>
                      <a:pt x="0" y="11187"/>
                    </a:cubicBezTo>
                    <a:lnTo>
                      <a:pt x="0" y="318"/>
                    </a:lnTo>
                    <a:cubicBezTo>
                      <a:pt x="0" y="139"/>
                      <a:pt x="139" y="1"/>
                      <a:pt x="3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accent3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900400" y="1380375"/>
                <a:ext cx="138625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480" extrusionOk="0">
                    <a:moveTo>
                      <a:pt x="195" y="0"/>
                    </a:moveTo>
                    <a:cubicBezTo>
                      <a:pt x="82" y="0"/>
                      <a:pt x="0" y="89"/>
                      <a:pt x="0" y="195"/>
                    </a:cubicBezTo>
                    <a:lnTo>
                      <a:pt x="0" y="4284"/>
                    </a:lnTo>
                    <a:cubicBezTo>
                      <a:pt x="0" y="4390"/>
                      <a:pt x="82" y="4479"/>
                      <a:pt x="195" y="4479"/>
                    </a:cubicBezTo>
                    <a:lnTo>
                      <a:pt x="5350" y="4479"/>
                    </a:lnTo>
                    <a:cubicBezTo>
                      <a:pt x="5455" y="4479"/>
                      <a:pt x="5545" y="4390"/>
                      <a:pt x="5545" y="4284"/>
                    </a:cubicBezTo>
                    <a:lnTo>
                      <a:pt x="5545" y="195"/>
                    </a:lnTo>
                    <a:cubicBezTo>
                      <a:pt x="5545" y="89"/>
                      <a:pt x="5455" y="0"/>
                      <a:pt x="53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6630504" y="1305386"/>
                <a:ext cx="434750" cy="29896"/>
              </a:xfrm>
              <a:custGeom>
                <a:avLst/>
                <a:gdLst/>
                <a:ahLst/>
                <a:cxnLst/>
                <a:rect l="l" t="t" r="r" b="b"/>
                <a:pathLst>
                  <a:path w="17390" h="1188" extrusionOk="0">
                    <a:moveTo>
                      <a:pt x="935" y="0"/>
                    </a:moveTo>
                    <a:cubicBezTo>
                      <a:pt x="423" y="0"/>
                      <a:pt x="0" y="415"/>
                      <a:pt x="0" y="935"/>
                    </a:cubicBezTo>
                    <a:lnTo>
                      <a:pt x="0" y="1098"/>
                    </a:lnTo>
                    <a:lnTo>
                      <a:pt x="17389" y="1187"/>
                    </a:lnTo>
                    <a:lnTo>
                      <a:pt x="17389" y="1187"/>
                    </a:lnTo>
                    <a:lnTo>
                      <a:pt x="17381" y="935"/>
                    </a:lnTo>
                    <a:cubicBezTo>
                      <a:pt x="17381" y="415"/>
                      <a:pt x="16967" y="0"/>
                      <a:pt x="16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7024375" y="1556375"/>
                <a:ext cx="603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740" extrusionOk="0">
                    <a:moveTo>
                      <a:pt x="407" y="0"/>
                    </a:moveTo>
                    <a:lnTo>
                      <a:pt x="0" y="2740"/>
                    </a:lnTo>
                    <a:lnTo>
                      <a:pt x="1008" y="1829"/>
                    </a:lnTo>
                    <a:lnTo>
                      <a:pt x="2415" y="1935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6814425" y="1393175"/>
                <a:ext cx="55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1" fill="none" extrusionOk="0">
                    <a:moveTo>
                      <a:pt x="1" y="0"/>
                    </a:moveTo>
                    <a:lnTo>
                      <a:pt x="2228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6664025" y="1393175"/>
                <a:ext cx="139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1" fill="none" extrusionOk="0">
                    <a:moveTo>
                      <a:pt x="1" y="0"/>
                    </a:moveTo>
                    <a:lnTo>
                      <a:pt x="5569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6758750" y="1416550"/>
                <a:ext cx="111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456" h="1" fill="none" extrusionOk="0">
                    <a:moveTo>
                      <a:pt x="0" y="0"/>
                    </a:moveTo>
                    <a:lnTo>
                      <a:pt x="4455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6664025" y="1416550"/>
                <a:ext cx="82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1" fill="none" extrusionOk="0">
                    <a:moveTo>
                      <a:pt x="1" y="0"/>
                    </a:moveTo>
                    <a:lnTo>
                      <a:pt x="3309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6845725" y="1439700"/>
                <a:ext cx="24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" fill="none" extrusionOk="0">
                    <a:moveTo>
                      <a:pt x="1" y="1"/>
                    </a:moveTo>
                    <a:lnTo>
                      <a:pt x="976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6664025" y="1439700"/>
                <a:ext cx="170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1" fill="none" extrusionOk="0">
                    <a:moveTo>
                      <a:pt x="1" y="1"/>
                    </a:moveTo>
                    <a:lnTo>
                      <a:pt x="6830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6760375" y="1461650"/>
                <a:ext cx="109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391" h="1" fill="none" extrusionOk="0">
                    <a:moveTo>
                      <a:pt x="0" y="1"/>
                    </a:moveTo>
                    <a:lnTo>
                      <a:pt x="4390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6664025" y="1461650"/>
                <a:ext cx="85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1" fill="none" extrusionOk="0">
                    <a:moveTo>
                      <a:pt x="1" y="1"/>
                    </a:moveTo>
                    <a:lnTo>
                      <a:pt x="3431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6797550" y="1486250"/>
                <a:ext cx="72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1" fill="none" extrusionOk="0">
                    <a:moveTo>
                      <a:pt x="1" y="0"/>
                    </a:moveTo>
                    <a:lnTo>
                      <a:pt x="2903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6664025" y="1486250"/>
                <a:ext cx="121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" fill="none" extrusionOk="0">
                    <a:moveTo>
                      <a:pt x="1" y="0"/>
                    </a:moveTo>
                    <a:lnTo>
                      <a:pt x="4870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6664025" y="1515100"/>
                <a:ext cx="1398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1196" extrusionOk="0">
                    <a:moveTo>
                      <a:pt x="204" y="1"/>
                    </a:moveTo>
                    <a:cubicBezTo>
                      <a:pt x="90" y="1"/>
                      <a:pt x="1" y="90"/>
                      <a:pt x="1" y="204"/>
                    </a:cubicBezTo>
                    <a:lnTo>
                      <a:pt x="1" y="984"/>
                    </a:lnTo>
                    <a:cubicBezTo>
                      <a:pt x="1" y="1098"/>
                      <a:pt x="90" y="1196"/>
                      <a:pt x="204" y="1196"/>
                    </a:cubicBezTo>
                    <a:lnTo>
                      <a:pt x="5391" y="1196"/>
                    </a:lnTo>
                    <a:cubicBezTo>
                      <a:pt x="5504" y="1196"/>
                      <a:pt x="5594" y="1098"/>
                      <a:pt x="5594" y="984"/>
                    </a:cubicBezTo>
                    <a:lnTo>
                      <a:pt x="5594" y="204"/>
                    </a:lnTo>
                    <a:cubicBezTo>
                      <a:pt x="5594" y="90"/>
                      <a:pt x="5504" y="1"/>
                      <a:pt x="5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8" name="Google Shape;588;p37"/>
          <p:cNvSpPr/>
          <p:nvPr/>
        </p:nvSpPr>
        <p:spPr>
          <a:xfrm>
            <a:off x="4169525" y="1272250"/>
            <a:ext cx="1021800" cy="102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7"/>
          <p:cNvSpPr txBox="1">
            <a:spLocks noGrp="1"/>
          </p:cNvSpPr>
          <p:nvPr>
            <p:ph type="title" idx="2"/>
          </p:nvPr>
        </p:nvSpPr>
        <p:spPr>
          <a:xfrm>
            <a:off x="4169525" y="1372750"/>
            <a:ext cx="10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subTitle" idx="1"/>
          </p:nvPr>
        </p:nvSpPr>
        <p:spPr>
          <a:xfrm>
            <a:off x="715104" y="3357050"/>
            <a:ext cx="43602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You can enter a subtitle here if you need it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2" name="Google Shape;592;p37"/>
          <p:cNvSpPr txBox="1">
            <a:spLocks noGrp="1"/>
          </p:cNvSpPr>
          <p:nvPr>
            <p:ph type="title"/>
          </p:nvPr>
        </p:nvSpPr>
        <p:spPr>
          <a:xfrm>
            <a:off x="810222" y="2471006"/>
            <a:ext cx="4360200" cy="1465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800"/>
              <a:t>Problem Statement</a:t>
            </a:r>
            <a:endParaRPr lang="en-US" sz="4800"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6414500" y="482075"/>
            <a:ext cx="446550" cy="446525"/>
            <a:chOff x="6094350" y="1922800"/>
            <a:chExt cx="446550" cy="446525"/>
          </a:xfrm>
        </p:grpSpPr>
        <p:sp>
          <p:nvSpPr>
            <p:cNvPr id="594" name="Google Shape;594;p37"/>
            <p:cNvSpPr/>
            <p:nvPr/>
          </p:nvSpPr>
          <p:spPr>
            <a:xfrm>
              <a:off x="6094350" y="1922800"/>
              <a:ext cx="446550" cy="446525"/>
            </a:xfrm>
            <a:custGeom>
              <a:avLst/>
              <a:gdLst/>
              <a:ahLst/>
              <a:cxnLst/>
              <a:rect l="l" t="t" r="r" b="b"/>
              <a:pathLst>
                <a:path w="17862" h="17861" extrusionOk="0">
                  <a:moveTo>
                    <a:pt x="8935" y="0"/>
                  </a:moveTo>
                  <a:cubicBezTo>
                    <a:pt x="4001" y="0"/>
                    <a:pt x="1" y="4000"/>
                    <a:pt x="1" y="8935"/>
                  </a:cubicBezTo>
                  <a:cubicBezTo>
                    <a:pt x="1" y="13861"/>
                    <a:pt x="4001" y="17861"/>
                    <a:pt x="8935" y="17861"/>
                  </a:cubicBezTo>
                  <a:cubicBezTo>
                    <a:pt x="13862" y="17861"/>
                    <a:pt x="17861" y="13861"/>
                    <a:pt x="17861" y="8935"/>
                  </a:cubicBezTo>
                  <a:cubicBezTo>
                    <a:pt x="17861" y="4000"/>
                    <a:pt x="13862" y="0"/>
                    <a:pt x="8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219750" y="2058350"/>
              <a:ext cx="215875" cy="161400"/>
            </a:xfrm>
            <a:custGeom>
              <a:avLst/>
              <a:gdLst/>
              <a:ahLst/>
              <a:cxnLst/>
              <a:rect l="l" t="t" r="r" b="b"/>
              <a:pathLst>
                <a:path w="8635" h="6456" fill="none" extrusionOk="0">
                  <a:moveTo>
                    <a:pt x="1" y="4269"/>
                  </a:moveTo>
                  <a:lnTo>
                    <a:pt x="2180" y="6455"/>
                  </a:lnTo>
                  <a:lnTo>
                    <a:pt x="8634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37"/>
          <p:cNvGrpSpPr/>
          <p:nvPr/>
        </p:nvGrpSpPr>
        <p:grpSpPr>
          <a:xfrm>
            <a:off x="482378" y="4388152"/>
            <a:ext cx="465447" cy="440703"/>
            <a:chOff x="3069200" y="4307350"/>
            <a:chExt cx="313200" cy="296550"/>
          </a:xfrm>
        </p:grpSpPr>
        <p:sp>
          <p:nvSpPr>
            <p:cNvPr id="597" name="Google Shape;597;p37"/>
            <p:cNvSpPr/>
            <p:nvPr/>
          </p:nvSpPr>
          <p:spPr>
            <a:xfrm>
              <a:off x="3069200" y="4307350"/>
              <a:ext cx="313200" cy="296550"/>
            </a:xfrm>
            <a:custGeom>
              <a:avLst/>
              <a:gdLst/>
              <a:ahLst/>
              <a:cxnLst/>
              <a:rect l="l" t="t" r="r" b="b"/>
              <a:pathLst>
                <a:path w="12528" h="11862" fill="none" extrusionOk="0">
                  <a:moveTo>
                    <a:pt x="9284" y="11861"/>
                  </a:moveTo>
                  <a:lnTo>
                    <a:pt x="5935" y="11861"/>
                  </a:lnTo>
                  <a:cubicBezTo>
                    <a:pt x="2659" y="11861"/>
                    <a:pt x="0" y="9203"/>
                    <a:pt x="0" y="5935"/>
                  </a:cubicBezTo>
                  <a:lnTo>
                    <a:pt x="0" y="5935"/>
                  </a:lnTo>
                  <a:cubicBezTo>
                    <a:pt x="0" y="2659"/>
                    <a:pt x="2659" y="1"/>
                    <a:pt x="5935" y="1"/>
                  </a:cubicBezTo>
                  <a:lnTo>
                    <a:pt x="6585" y="1"/>
                  </a:lnTo>
                  <a:cubicBezTo>
                    <a:pt x="9861" y="1"/>
                    <a:pt x="12520" y="2659"/>
                    <a:pt x="12520" y="5935"/>
                  </a:cubicBezTo>
                  <a:lnTo>
                    <a:pt x="12520" y="11512"/>
                  </a:lnTo>
                  <a:cubicBezTo>
                    <a:pt x="12528" y="11642"/>
                    <a:pt x="12438" y="11756"/>
                    <a:pt x="12308" y="117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148050" y="4378275"/>
              <a:ext cx="133950" cy="169925"/>
            </a:xfrm>
            <a:custGeom>
              <a:avLst/>
              <a:gdLst/>
              <a:ahLst/>
              <a:cxnLst/>
              <a:rect l="l" t="t" r="r" b="b"/>
              <a:pathLst>
                <a:path w="5358" h="6797" fill="none" extrusionOk="0">
                  <a:moveTo>
                    <a:pt x="5317" y="2936"/>
                  </a:moveTo>
                  <a:cubicBezTo>
                    <a:pt x="5358" y="3870"/>
                    <a:pt x="4984" y="4667"/>
                    <a:pt x="4228" y="5114"/>
                  </a:cubicBezTo>
                  <a:cubicBezTo>
                    <a:pt x="3894" y="5317"/>
                    <a:pt x="3642" y="6756"/>
                    <a:pt x="3642" y="6756"/>
                  </a:cubicBezTo>
                  <a:lnTo>
                    <a:pt x="2147" y="6797"/>
                  </a:lnTo>
                  <a:cubicBezTo>
                    <a:pt x="2147" y="6797"/>
                    <a:pt x="1830" y="5293"/>
                    <a:pt x="1553" y="5122"/>
                  </a:cubicBezTo>
                  <a:cubicBezTo>
                    <a:pt x="0" y="4139"/>
                    <a:pt x="33" y="1854"/>
                    <a:pt x="1626" y="928"/>
                  </a:cubicBezTo>
                  <a:cubicBezTo>
                    <a:pt x="3220" y="1"/>
                    <a:pt x="5228" y="1090"/>
                    <a:pt x="5317" y="293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3193975" y="4446775"/>
              <a:ext cx="47375" cy="58750"/>
            </a:xfrm>
            <a:custGeom>
              <a:avLst/>
              <a:gdLst/>
              <a:ahLst/>
              <a:cxnLst/>
              <a:rect l="l" t="t" r="r" b="b"/>
              <a:pathLst>
                <a:path w="1895" h="2350" fill="none" extrusionOk="0">
                  <a:moveTo>
                    <a:pt x="220" y="2334"/>
                  </a:moveTo>
                  <a:lnTo>
                    <a:pt x="1" y="82"/>
                  </a:lnTo>
                  <a:lnTo>
                    <a:pt x="984" y="578"/>
                  </a:lnTo>
                  <a:lnTo>
                    <a:pt x="1887" y="0"/>
                  </a:lnTo>
                  <a:lnTo>
                    <a:pt x="1895" y="235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190525" y="4507550"/>
              <a:ext cx="60800" cy="1225"/>
            </a:xfrm>
            <a:custGeom>
              <a:avLst/>
              <a:gdLst/>
              <a:ahLst/>
              <a:cxnLst/>
              <a:rect l="l" t="t" r="r" b="b"/>
              <a:pathLst>
                <a:path w="2432" h="49" fill="none" extrusionOk="0">
                  <a:moveTo>
                    <a:pt x="0" y="49"/>
                  </a:moveTo>
                  <a:lnTo>
                    <a:pt x="243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199050" y="4524400"/>
              <a:ext cx="44350" cy="2075"/>
            </a:xfrm>
            <a:custGeom>
              <a:avLst/>
              <a:gdLst/>
              <a:ahLst/>
              <a:cxnLst/>
              <a:rect l="l" t="t" r="r" b="b"/>
              <a:pathLst>
                <a:path w="1774" h="83" fill="none" extrusionOk="0">
                  <a:moveTo>
                    <a:pt x="1" y="82"/>
                  </a:moveTo>
                  <a:lnTo>
                    <a:pt x="1773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96;p35">
            <a:extLst>
              <a:ext uri="{FF2B5EF4-FFF2-40B4-BE49-F238E27FC236}">
                <a16:creationId xmlns:a16="http://schemas.microsoft.com/office/drawing/2014/main" id="{FB476FE1-BC6E-397F-B358-E8A434488FDE}"/>
              </a:ext>
            </a:extLst>
          </p:cNvPr>
          <p:cNvGrpSpPr/>
          <p:nvPr/>
        </p:nvGrpSpPr>
        <p:grpSpPr>
          <a:xfrm>
            <a:off x="5349542" y="1661931"/>
            <a:ext cx="2984236" cy="1882169"/>
            <a:chOff x="5694200" y="1738651"/>
            <a:chExt cx="2984236" cy="1882169"/>
          </a:xfrm>
        </p:grpSpPr>
        <p:sp>
          <p:nvSpPr>
            <p:cNvPr id="3" name="Google Shape;497;p35">
              <a:extLst>
                <a:ext uri="{FF2B5EF4-FFF2-40B4-BE49-F238E27FC236}">
                  <a16:creationId xmlns:a16="http://schemas.microsoft.com/office/drawing/2014/main" id="{6B54F10D-C317-65B9-EEA9-39814AB2AB0F}"/>
                </a:ext>
              </a:extLst>
            </p:cNvPr>
            <p:cNvSpPr/>
            <p:nvPr/>
          </p:nvSpPr>
          <p:spPr>
            <a:xfrm>
              <a:off x="6240833" y="1786574"/>
              <a:ext cx="2437602" cy="1834246"/>
            </a:xfrm>
            <a:custGeom>
              <a:avLst/>
              <a:gdLst/>
              <a:ahLst/>
              <a:cxnLst/>
              <a:rect l="l" t="t" r="r" b="b"/>
              <a:pathLst>
                <a:path w="28535" h="21472" extrusionOk="0">
                  <a:moveTo>
                    <a:pt x="1319" y="0"/>
                  </a:moveTo>
                  <a:cubicBezTo>
                    <a:pt x="589" y="0"/>
                    <a:pt x="0" y="589"/>
                    <a:pt x="0" y="1318"/>
                  </a:cubicBezTo>
                  <a:lnTo>
                    <a:pt x="0" y="19711"/>
                  </a:lnTo>
                  <a:cubicBezTo>
                    <a:pt x="0" y="20681"/>
                    <a:pt x="787" y="21472"/>
                    <a:pt x="1761" y="21472"/>
                  </a:cubicBezTo>
                  <a:lnTo>
                    <a:pt x="26774" y="21472"/>
                  </a:lnTo>
                  <a:cubicBezTo>
                    <a:pt x="27744" y="21472"/>
                    <a:pt x="28535" y="20681"/>
                    <a:pt x="28535" y="19711"/>
                  </a:cubicBezTo>
                  <a:lnTo>
                    <a:pt x="28535" y="1318"/>
                  </a:lnTo>
                  <a:cubicBezTo>
                    <a:pt x="28535" y="589"/>
                    <a:pt x="27941" y="0"/>
                    <a:pt x="27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98;p35">
              <a:extLst>
                <a:ext uri="{FF2B5EF4-FFF2-40B4-BE49-F238E27FC236}">
                  <a16:creationId xmlns:a16="http://schemas.microsoft.com/office/drawing/2014/main" id="{1A636B51-4FDA-41D4-6120-B8FC121D8E72}"/>
                </a:ext>
              </a:extLst>
            </p:cNvPr>
            <p:cNvSpPr/>
            <p:nvPr/>
          </p:nvSpPr>
          <p:spPr>
            <a:xfrm>
              <a:off x="6189749" y="1738651"/>
              <a:ext cx="2438030" cy="1834331"/>
            </a:xfrm>
            <a:custGeom>
              <a:avLst/>
              <a:gdLst/>
              <a:ahLst/>
              <a:cxnLst/>
              <a:rect l="l" t="t" r="r" b="b"/>
              <a:pathLst>
                <a:path w="28540" h="21473" extrusionOk="0">
                  <a:moveTo>
                    <a:pt x="1319" y="1"/>
                  </a:moveTo>
                  <a:cubicBezTo>
                    <a:pt x="594" y="1"/>
                    <a:pt x="0" y="594"/>
                    <a:pt x="0" y="1324"/>
                  </a:cubicBezTo>
                  <a:lnTo>
                    <a:pt x="0" y="19716"/>
                  </a:lnTo>
                  <a:cubicBezTo>
                    <a:pt x="0" y="20686"/>
                    <a:pt x="791" y="21472"/>
                    <a:pt x="1761" y="21472"/>
                  </a:cubicBezTo>
                  <a:lnTo>
                    <a:pt x="26778" y="21472"/>
                  </a:lnTo>
                  <a:cubicBezTo>
                    <a:pt x="26781" y="21472"/>
                    <a:pt x="26784" y="21472"/>
                    <a:pt x="26787" y="21472"/>
                  </a:cubicBezTo>
                  <a:cubicBezTo>
                    <a:pt x="27753" y="21472"/>
                    <a:pt x="28539" y="20683"/>
                    <a:pt x="28539" y="19716"/>
                  </a:cubicBezTo>
                  <a:lnTo>
                    <a:pt x="28539" y="1324"/>
                  </a:lnTo>
                  <a:cubicBezTo>
                    <a:pt x="28539" y="594"/>
                    <a:pt x="27946" y="1"/>
                    <a:pt x="27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99;p35">
              <a:extLst>
                <a:ext uri="{FF2B5EF4-FFF2-40B4-BE49-F238E27FC236}">
                  <a16:creationId xmlns:a16="http://schemas.microsoft.com/office/drawing/2014/main" id="{7AD083ED-480A-B9B4-8901-D8A5D2DBA446}"/>
                </a:ext>
              </a:extLst>
            </p:cNvPr>
            <p:cNvSpPr/>
            <p:nvPr/>
          </p:nvSpPr>
          <p:spPr>
            <a:xfrm>
              <a:off x="6189322" y="1738651"/>
              <a:ext cx="2438030" cy="113103"/>
            </a:xfrm>
            <a:custGeom>
              <a:avLst/>
              <a:gdLst/>
              <a:ahLst/>
              <a:cxnLst/>
              <a:rect l="l" t="t" r="r" b="b"/>
              <a:pathLst>
                <a:path w="28540" h="1324" extrusionOk="0">
                  <a:moveTo>
                    <a:pt x="1324" y="1"/>
                  </a:moveTo>
                  <a:cubicBezTo>
                    <a:pt x="594" y="1"/>
                    <a:pt x="1" y="589"/>
                    <a:pt x="1" y="1324"/>
                  </a:cubicBezTo>
                  <a:lnTo>
                    <a:pt x="28540" y="1324"/>
                  </a:lnTo>
                  <a:cubicBezTo>
                    <a:pt x="28540" y="594"/>
                    <a:pt x="27951" y="1"/>
                    <a:pt x="27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0;p35">
              <a:extLst>
                <a:ext uri="{FF2B5EF4-FFF2-40B4-BE49-F238E27FC236}">
                  <a16:creationId xmlns:a16="http://schemas.microsoft.com/office/drawing/2014/main" id="{A826C038-3CF6-AA25-5285-2CBE725A41CE}"/>
                </a:ext>
              </a:extLst>
            </p:cNvPr>
            <p:cNvSpPr/>
            <p:nvPr/>
          </p:nvSpPr>
          <p:spPr>
            <a:xfrm>
              <a:off x="6302339" y="1738651"/>
              <a:ext cx="2325012" cy="113103"/>
            </a:xfrm>
            <a:custGeom>
              <a:avLst/>
              <a:gdLst/>
              <a:ahLst/>
              <a:cxnLst/>
              <a:rect l="l" t="t" r="r" b="b"/>
              <a:pathLst>
                <a:path w="27217" h="1324" fill="none" extrusionOk="0">
                  <a:moveTo>
                    <a:pt x="1" y="1"/>
                  </a:moveTo>
                  <a:lnTo>
                    <a:pt x="25898" y="1"/>
                  </a:lnTo>
                  <a:cubicBezTo>
                    <a:pt x="25898" y="1"/>
                    <a:pt x="27217" y="10"/>
                    <a:pt x="27217" y="1324"/>
                  </a:cubicBezTo>
                </a:path>
              </a:pathLst>
            </a:custGeom>
            <a:solidFill>
              <a:schemeClr val="accent3"/>
            </a:solidFill>
            <a:ln w="1650" cap="flat" cmpd="sng">
              <a:solidFill>
                <a:srgbClr val="000000"/>
              </a:solidFill>
              <a:prstDash val="solid"/>
              <a:miter lim="4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5">
              <a:extLst>
                <a:ext uri="{FF2B5EF4-FFF2-40B4-BE49-F238E27FC236}">
                  <a16:creationId xmlns:a16="http://schemas.microsoft.com/office/drawing/2014/main" id="{F46E618F-2AB7-E1CD-97AA-A416318265CB}"/>
                </a:ext>
              </a:extLst>
            </p:cNvPr>
            <p:cNvSpPr/>
            <p:nvPr/>
          </p:nvSpPr>
          <p:spPr>
            <a:xfrm>
              <a:off x="6189749" y="1851668"/>
              <a:ext cx="85" cy="837165"/>
            </a:xfrm>
            <a:custGeom>
              <a:avLst/>
              <a:gdLst/>
              <a:ahLst/>
              <a:cxnLst/>
              <a:rect l="l" t="t" r="r" b="b"/>
              <a:pathLst>
                <a:path w="1" h="9800" fill="none" extrusionOk="0">
                  <a:moveTo>
                    <a:pt x="0" y="1"/>
                  </a:moveTo>
                  <a:lnTo>
                    <a:pt x="0" y="9800"/>
                  </a:lnTo>
                </a:path>
              </a:pathLst>
            </a:custGeom>
            <a:noFill/>
            <a:ln w="1650" cap="flat" cmpd="sng">
              <a:solidFill>
                <a:srgbClr val="000000"/>
              </a:solidFill>
              <a:prstDash val="solid"/>
              <a:miter lim="4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2;p35">
              <a:extLst>
                <a:ext uri="{FF2B5EF4-FFF2-40B4-BE49-F238E27FC236}">
                  <a16:creationId xmlns:a16="http://schemas.microsoft.com/office/drawing/2014/main" id="{449328BA-D0BE-444A-13F2-19EA032D0D3C}"/>
                </a:ext>
              </a:extLst>
            </p:cNvPr>
            <p:cNvSpPr/>
            <p:nvPr/>
          </p:nvSpPr>
          <p:spPr>
            <a:xfrm>
              <a:off x="6452772" y="2557188"/>
              <a:ext cx="381423" cy="669049"/>
            </a:xfrm>
            <a:custGeom>
              <a:avLst/>
              <a:gdLst/>
              <a:ahLst/>
              <a:cxnLst/>
              <a:rect l="l" t="t" r="r" b="b"/>
              <a:pathLst>
                <a:path w="4465" h="7832" extrusionOk="0">
                  <a:moveTo>
                    <a:pt x="4201" y="1"/>
                  </a:moveTo>
                  <a:lnTo>
                    <a:pt x="4201" y="1"/>
                  </a:lnTo>
                  <a:cubicBezTo>
                    <a:pt x="2934" y="246"/>
                    <a:pt x="326" y="3264"/>
                    <a:pt x="1" y="4036"/>
                  </a:cubicBezTo>
                  <a:lnTo>
                    <a:pt x="2529" y="7831"/>
                  </a:lnTo>
                  <a:cubicBezTo>
                    <a:pt x="2529" y="7831"/>
                    <a:pt x="3057" y="7262"/>
                    <a:pt x="3386" y="6687"/>
                  </a:cubicBezTo>
                  <a:cubicBezTo>
                    <a:pt x="4465" y="4799"/>
                    <a:pt x="4201" y="1"/>
                    <a:pt x="4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3;p35">
              <a:extLst>
                <a:ext uri="{FF2B5EF4-FFF2-40B4-BE49-F238E27FC236}">
                  <a16:creationId xmlns:a16="http://schemas.microsoft.com/office/drawing/2014/main" id="{AA492C5C-71A1-2D7C-99CA-9ADE367BA775}"/>
                </a:ext>
              </a:extLst>
            </p:cNvPr>
            <p:cNvSpPr/>
            <p:nvPr/>
          </p:nvSpPr>
          <p:spPr>
            <a:xfrm>
              <a:off x="5694200" y="2522933"/>
              <a:ext cx="974699" cy="856642"/>
            </a:xfrm>
            <a:custGeom>
              <a:avLst/>
              <a:gdLst/>
              <a:ahLst/>
              <a:cxnLst/>
              <a:rect l="l" t="t" r="r" b="b"/>
              <a:pathLst>
                <a:path w="11410" h="10028" extrusionOk="0">
                  <a:moveTo>
                    <a:pt x="1698" y="1"/>
                  </a:moveTo>
                  <a:cubicBezTo>
                    <a:pt x="1661" y="1"/>
                    <a:pt x="1627" y="11"/>
                    <a:pt x="1596" y="35"/>
                  </a:cubicBezTo>
                  <a:cubicBezTo>
                    <a:pt x="1380" y="195"/>
                    <a:pt x="2044" y="1527"/>
                    <a:pt x="2044" y="1527"/>
                  </a:cubicBezTo>
                  <a:cubicBezTo>
                    <a:pt x="1895" y="1375"/>
                    <a:pt x="1272" y="498"/>
                    <a:pt x="910" y="498"/>
                  </a:cubicBezTo>
                  <a:cubicBezTo>
                    <a:pt x="847" y="498"/>
                    <a:pt x="792" y="524"/>
                    <a:pt x="749" y="586"/>
                  </a:cubicBezTo>
                  <a:cubicBezTo>
                    <a:pt x="593" y="807"/>
                    <a:pt x="1460" y="1993"/>
                    <a:pt x="1460" y="1993"/>
                  </a:cubicBezTo>
                  <a:cubicBezTo>
                    <a:pt x="1460" y="1993"/>
                    <a:pt x="696" y="1205"/>
                    <a:pt x="309" y="1205"/>
                  </a:cubicBezTo>
                  <a:cubicBezTo>
                    <a:pt x="213" y="1205"/>
                    <a:pt x="141" y="1253"/>
                    <a:pt x="109" y="1372"/>
                  </a:cubicBezTo>
                  <a:cubicBezTo>
                    <a:pt x="7" y="1733"/>
                    <a:pt x="1036" y="2743"/>
                    <a:pt x="983" y="2743"/>
                  </a:cubicBezTo>
                  <a:cubicBezTo>
                    <a:pt x="982" y="2743"/>
                    <a:pt x="981" y="2743"/>
                    <a:pt x="980" y="2742"/>
                  </a:cubicBezTo>
                  <a:cubicBezTo>
                    <a:pt x="915" y="2720"/>
                    <a:pt x="415" y="2316"/>
                    <a:pt x="162" y="2316"/>
                  </a:cubicBezTo>
                  <a:cubicBezTo>
                    <a:pt x="85" y="2316"/>
                    <a:pt x="31" y="2354"/>
                    <a:pt x="19" y="2450"/>
                  </a:cubicBezTo>
                  <a:cubicBezTo>
                    <a:pt x="0" y="2601"/>
                    <a:pt x="499" y="3255"/>
                    <a:pt x="1799" y="4517"/>
                  </a:cubicBezTo>
                  <a:cubicBezTo>
                    <a:pt x="4309" y="6952"/>
                    <a:pt x="7339" y="10028"/>
                    <a:pt x="8949" y="10028"/>
                  </a:cubicBezTo>
                  <a:cubicBezTo>
                    <a:pt x="8967" y="10028"/>
                    <a:pt x="8985" y="10027"/>
                    <a:pt x="9003" y="10026"/>
                  </a:cubicBezTo>
                  <a:cubicBezTo>
                    <a:pt x="9945" y="9984"/>
                    <a:pt x="11409" y="8228"/>
                    <a:pt x="11409" y="8228"/>
                  </a:cubicBezTo>
                  <a:lnTo>
                    <a:pt x="8876" y="4432"/>
                  </a:lnTo>
                  <a:lnTo>
                    <a:pt x="7939" y="5544"/>
                  </a:lnTo>
                  <a:lnTo>
                    <a:pt x="4092" y="2229"/>
                  </a:lnTo>
                  <a:cubicBezTo>
                    <a:pt x="4092" y="2229"/>
                    <a:pt x="3796" y="554"/>
                    <a:pt x="3460" y="554"/>
                  </a:cubicBezTo>
                  <a:cubicBezTo>
                    <a:pt x="3446" y="554"/>
                    <a:pt x="3432" y="556"/>
                    <a:pt x="3419" y="562"/>
                  </a:cubicBezTo>
                  <a:cubicBezTo>
                    <a:pt x="3070" y="708"/>
                    <a:pt x="3390" y="1909"/>
                    <a:pt x="3390" y="1909"/>
                  </a:cubicBezTo>
                  <a:lnTo>
                    <a:pt x="2953" y="1537"/>
                  </a:lnTo>
                  <a:cubicBezTo>
                    <a:pt x="2953" y="1537"/>
                    <a:pt x="2138" y="1"/>
                    <a:pt x="1698" y="1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4;p35">
              <a:extLst>
                <a:ext uri="{FF2B5EF4-FFF2-40B4-BE49-F238E27FC236}">
                  <a16:creationId xmlns:a16="http://schemas.microsoft.com/office/drawing/2014/main" id="{BA929B5D-A71E-BD7B-9C01-82FED18005D7}"/>
                </a:ext>
              </a:extLst>
            </p:cNvPr>
            <p:cNvSpPr/>
            <p:nvPr/>
          </p:nvSpPr>
          <p:spPr>
            <a:xfrm>
              <a:off x="6640621" y="2449468"/>
              <a:ext cx="1240627" cy="1128721"/>
            </a:xfrm>
            <a:custGeom>
              <a:avLst/>
              <a:gdLst/>
              <a:ahLst/>
              <a:cxnLst/>
              <a:rect l="l" t="t" r="r" b="b"/>
              <a:pathLst>
                <a:path w="14523" h="13213" extrusionOk="0">
                  <a:moveTo>
                    <a:pt x="9514" y="0"/>
                  </a:moveTo>
                  <a:cubicBezTo>
                    <a:pt x="7681" y="0"/>
                    <a:pt x="5242" y="661"/>
                    <a:pt x="4446" y="687"/>
                  </a:cubicBezTo>
                  <a:cubicBezTo>
                    <a:pt x="3306" y="730"/>
                    <a:pt x="1135" y="1351"/>
                    <a:pt x="900" y="2241"/>
                  </a:cubicBezTo>
                  <a:cubicBezTo>
                    <a:pt x="1" y="5664"/>
                    <a:pt x="2694" y="13212"/>
                    <a:pt x="2694" y="13212"/>
                  </a:cubicBezTo>
                  <a:lnTo>
                    <a:pt x="14522" y="13212"/>
                  </a:lnTo>
                  <a:cubicBezTo>
                    <a:pt x="14522" y="13212"/>
                    <a:pt x="13128" y="9606"/>
                    <a:pt x="12648" y="7157"/>
                  </a:cubicBezTo>
                  <a:cubicBezTo>
                    <a:pt x="11989" y="3772"/>
                    <a:pt x="12116" y="1172"/>
                    <a:pt x="11382" y="485"/>
                  </a:cubicBezTo>
                  <a:cubicBezTo>
                    <a:pt x="10998" y="126"/>
                    <a:pt x="10314" y="0"/>
                    <a:pt x="9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5;p35">
              <a:extLst>
                <a:ext uri="{FF2B5EF4-FFF2-40B4-BE49-F238E27FC236}">
                  <a16:creationId xmlns:a16="http://schemas.microsoft.com/office/drawing/2014/main" id="{5ACDC746-1352-5EE4-C9EA-BC2A023E4BE0}"/>
                </a:ext>
              </a:extLst>
            </p:cNvPr>
            <p:cNvSpPr/>
            <p:nvPr/>
          </p:nvSpPr>
          <p:spPr>
            <a:xfrm>
              <a:off x="6750819" y="1918982"/>
              <a:ext cx="553554" cy="767287"/>
            </a:xfrm>
            <a:custGeom>
              <a:avLst/>
              <a:gdLst/>
              <a:ahLst/>
              <a:cxnLst/>
              <a:rect l="l" t="t" r="r" b="b"/>
              <a:pathLst>
                <a:path w="6480" h="8982" extrusionOk="0">
                  <a:moveTo>
                    <a:pt x="2982" y="0"/>
                  </a:moveTo>
                  <a:cubicBezTo>
                    <a:pt x="2098" y="0"/>
                    <a:pt x="1236" y="268"/>
                    <a:pt x="1037" y="1063"/>
                  </a:cubicBezTo>
                  <a:cubicBezTo>
                    <a:pt x="669" y="2542"/>
                    <a:pt x="1" y="5264"/>
                    <a:pt x="1352" y="6196"/>
                  </a:cubicBezTo>
                  <a:cubicBezTo>
                    <a:pt x="1691" y="6422"/>
                    <a:pt x="2082" y="6558"/>
                    <a:pt x="2487" y="6591"/>
                  </a:cubicBezTo>
                  <a:lnTo>
                    <a:pt x="2751" y="7307"/>
                  </a:lnTo>
                  <a:cubicBezTo>
                    <a:pt x="2751" y="7307"/>
                    <a:pt x="1649" y="8329"/>
                    <a:pt x="2426" y="8856"/>
                  </a:cubicBezTo>
                  <a:cubicBezTo>
                    <a:pt x="2551" y="8943"/>
                    <a:pt x="2724" y="8982"/>
                    <a:pt x="2926" y="8982"/>
                  </a:cubicBezTo>
                  <a:cubicBezTo>
                    <a:pt x="3968" y="8982"/>
                    <a:pt x="5811" y="7949"/>
                    <a:pt x="6221" y="7062"/>
                  </a:cubicBezTo>
                  <a:lnTo>
                    <a:pt x="5279" y="4698"/>
                  </a:lnTo>
                  <a:cubicBezTo>
                    <a:pt x="5279" y="4698"/>
                    <a:pt x="5778" y="3234"/>
                    <a:pt x="5891" y="2655"/>
                  </a:cubicBezTo>
                  <a:cubicBezTo>
                    <a:pt x="6099" y="1638"/>
                    <a:pt x="6480" y="1332"/>
                    <a:pt x="4874" y="414"/>
                  </a:cubicBezTo>
                  <a:cubicBezTo>
                    <a:pt x="4483" y="190"/>
                    <a:pt x="3725" y="0"/>
                    <a:pt x="2982" y="0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6;p35">
              <a:extLst>
                <a:ext uri="{FF2B5EF4-FFF2-40B4-BE49-F238E27FC236}">
                  <a16:creationId xmlns:a16="http://schemas.microsoft.com/office/drawing/2014/main" id="{9E58EA1B-95E6-9861-8293-9B53406E0DBB}"/>
                </a:ext>
              </a:extLst>
            </p:cNvPr>
            <p:cNvSpPr/>
            <p:nvPr/>
          </p:nvSpPr>
          <p:spPr>
            <a:xfrm>
              <a:off x="6742020" y="1802805"/>
              <a:ext cx="686304" cy="437034"/>
            </a:xfrm>
            <a:custGeom>
              <a:avLst/>
              <a:gdLst/>
              <a:ahLst/>
              <a:cxnLst/>
              <a:rect l="l" t="t" r="r" b="b"/>
              <a:pathLst>
                <a:path w="8034" h="5116" extrusionOk="0">
                  <a:moveTo>
                    <a:pt x="3577" y="1"/>
                  </a:moveTo>
                  <a:cubicBezTo>
                    <a:pt x="2318" y="1"/>
                    <a:pt x="1502" y="309"/>
                    <a:pt x="1502" y="309"/>
                  </a:cubicBezTo>
                  <a:cubicBezTo>
                    <a:pt x="1502" y="309"/>
                    <a:pt x="1219" y="255"/>
                    <a:pt x="913" y="255"/>
                  </a:cubicBezTo>
                  <a:cubicBezTo>
                    <a:pt x="563" y="255"/>
                    <a:pt x="183" y="326"/>
                    <a:pt x="160" y="629"/>
                  </a:cubicBezTo>
                  <a:cubicBezTo>
                    <a:pt x="118" y="1204"/>
                    <a:pt x="0" y="2588"/>
                    <a:pt x="2242" y="2673"/>
                  </a:cubicBezTo>
                  <a:cubicBezTo>
                    <a:pt x="2462" y="2681"/>
                    <a:pt x="2670" y="2684"/>
                    <a:pt x="2866" y="2684"/>
                  </a:cubicBezTo>
                  <a:cubicBezTo>
                    <a:pt x="4667" y="2684"/>
                    <a:pt x="5467" y="2386"/>
                    <a:pt x="5467" y="2386"/>
                  </a:cubicBezTo>
                  <a:lnTo>
                    <a:pt x="5467" y="2386"/>
                  </a:lnTo>
                  <a:cubicBezTo>
                    <a:pt x="5222" y="2833"/>
                    <a:pt x="4525" y="4829"/>
                    <a:pt x="4770" y="5079"/>
                  </a:cubicBezTo>
                  <a:cubicBezTo>
                    <a:pt x="4795" y="5104"/>
                    <a:pt x="4833" y="5115"/>
                    <a:pt x="4882" y="5115"/>
                  </a:cubicBezTo>
                  <a:cubicBezTo>
                    <a:pt x="5317" y="5115"/>
                    <a:pt x="6594" y="4223"/>
                    <a:pt x="6814" y="3892"/>
                  </a:cubicBezTo>
                  <a:cubicBezTo>
                    <a:pt x="7059" y="3525"/>
                    <a:pt x="8033" y="2343"/>
                    <a:pt x="7341" y="1811"/>
                  </a:cubicBezTo>
                  <a:cubicBezTo>
                    <a:pt x="7141" y="1659"/>
                    <a:pt x="6955" y="1605"/>
                    <a:pt x="6791" y="1605"/>
                  </a:cubicBezTo>
                  <a:cubicBezTo>
                    <a:pt x="6386" y="1605"/>
                    <a:pt x="6117" y="1934"/>
                    <a:pt x="6117" y="1934"/>
                  </a:cubicBezTo>
                  <a:cubicBezTo>
                    <a:pt x="6117" y="1934"/>
                    <a:pt x="7172" y="554"/>
                    <a:pt x="5090" y="149"/>
                  </a:cubicBezTo>
                  <a:cubicBezTo>
                    <a:pt x="4540" y="41"/>
                    <a:pt x="4030" y="1"/>
                    <a:pt x="3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7;p35">
              <a:extLst>
                <a:ext uri="{FF2B5EF4-FFF2-40B4-BE49-F238E27FC236}">
                  <a16:creationId xmlns:a16="http://schemas.microsoft.com/office/drawing/2014/main" id="{C670B410-96C3-BF9A-CE3E-211DD4D8B3B3}"/>
                </a:ext>
              </a:extLst>
            </p:cNvPr>
            <p:cNvSpPr/>
            <p:nvPr/>
          </p:nvSpPr>
          <p:spPr>
            <a:xfrm>
              <a:off x="7178455" y="2138096"/>
              <a:ext cx="108233" cy="186568"/>
            </a:xfrm>
            <a:custGeom>
              <a:avLst/>
              <a:gdLst/>
              <a:ahLst/>
              <a:cxnLst/>
              <a:rect l="l" t="t" r="r" b="b"/>
              <a:pathLst>
                <a:path w="1267" h="2184" extrusionOk="0">
                  <a:moveTo>
                    <a:pt x="859" y="0"/>
                  </a:moveTo>
                  <a:cubicBezTo>
                    <a:pt x="605" y="0"/>
                    <a:pt x="257" y="440"/>
                    <a:pt x="165" y="810"/>
                  </a:cubicBezTo>
                  <a:lnTo>
                    <a:pt x="0" y="1827"/>
                  </a:lnTo>
                  <a:cubicBezTo>
                    <a:pt x="46" y="2071"/>
                    <a:pt x="138" y="2184"/>
                    <a:pt x="271" y="2184"/>
                  </a:cubicBezTo>
                  <a:cubicBezTo>
                    <a:pt x="385" y="2184"/>
                    <a:pt x="528" y="2102"/>
                    <a:pt x="697" y="1950"/>
                  </a:cubicBezTo>
                  <a:cubicBezTo>
                    <a:pt x="1064" y="1625"/>
                    <a:pt x="1267" y="603"/>
                    <a:pt x="1064" y="156"/>
                  </a:cubicBezTo>
                  <a:cubicBezTo>
                    <a:pt x="1014" y="46"/>
                    <a:pt x="941" y="0"/>
                    <a:pt x="859" y="0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8;p35">
              <a:extLst>
                <a:ext uri="{FF2B5EF4-FFF2-40B4-BE49-F238E27FC236}">
                  <a16:creationId xmlns:a16="http://schemas.microsoft.com/office/drawing/2014/main" id="{14130B44-F8D3-A931-901C-709B58059FF8}"/>
                </a:ext>
              </a:extLst>
            </p:cNvPr>
            <p:cNvSpPr/>
            <p:nvPr/>
          </p:nvSpPr>
          <p:spPr>
            <a:xfrm>
              <a:off x="7458050" y="2469714"/>
              <a:ext cx="471290" cy="614206"/>
            </a:xfrm>
            <a:custGeom>
              <a:avLst/>
              <a:gdLst/>
              <a:ahLst/>
              <a:cxnLst/>
              <a:rect l="l" t="t" r="r" b="b"/>
              <a:pathLst>
                <a:path w="5517" h="7190" extrusionOk="0">
                  <a:moveTo>
                    <a:pt x="1683" y="0"/>
                  </a:moveTo>
                  <a:cubicBezTo>
                    <a:pt x="863" y="0"/>
                    <a:pt x="0" y="2368"/>
                    <a:pt x="960" y="4288"/>
                  </a:cubicBezTo>
                  <a:cubicBezTo>
                    <a:pt x="1940" y="6242"/>
                    <a:pt x="2999" y="7061"/>
                    <a:pt x="3404" y="7184"/>
                  </a:cubicBezTo>
                  <a:cubicBezTo>
                    <a:pt x="3416" y="7188"/>
                    <a:pt x="3430" y="7189"/>
                    <a:pt x="3445" y="7189"/>
                  </a:cubicBezTo>
                  <a:cubicBezTo>
                    <a:pt x="3915" y="7189"/>
                    <a:pt x="5517" y="5303"/>
                    <a:pt x="5325" y="2532"/>
                  </a:cubicBezTo>
                  <a:cubicBezTo>
                    <a:pt x="5325" y="2532"/>
                    <a:pt x="3446" y="206"/>
                    <a:pt x="1732" y="3"/>
                  </a:cubicBezTo>
                  <a:cubicBezTo>
                    <a:pt x="1716" y="1"/>
                    <a:pt x="1699" y="0"/>
                    <a:pt x="1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9;p35">
              <a:extLst>
                <a:ext uri="{FF2B5EF4-FFF2-40B4-BE49-F238E27FC236}">
                  <a16:creationId xmlns:a16="http://schemas.microsoft.com/office/drawing/2014/main" id="{BA65D2C7-3B30-06CE-222D-90A83A1B9147}"/>
                </a:ext>
              </a:extLst>
            </p:cNvPr>
            <p:cNvSpPr/>
            <p:nvPr/>
          </p:nvSpPr>
          <p:spPr>
            <a:xfrm>
              <a:off x="7748836" y="2386254"/>
              <a:ext cx="879707" cy="930876"/>
            </a:xfrm>
            <a:custGeom>
              <a:avLst/>
              <a:gdLst/>
              <a:ahLst/>
              <a:cxnLst/>
              <a:rect l="l" t="t" r="r" b="b"/>
              <a:pathLst>
                <a:path w="10298" h="10897" extrusionOk="0">
                  <a:moveTo>
                    <a:pt x="10298" y="1"/>
                  </a:moveTo>
                  <a:cubicBezTo>
                    <a:pt x="8871" y="208"/>
                    <a:pt x="8829" y="3024"/>
                    <a:pt x="8829" y="3024"/>
                  </a:cubicBezTo>
                  <a:lnTo>
                    <a:pt x="4939" y="6527"/>
                  </a:lnTo>
                  <a:lnTo>
                    <a:pt x="1921" y="3509"/>
                  </a:lnTo>
                  <a:lnTo>
                    <a:pt x="1921" y="3509"/>
                  </a:lnTo>
                  <a:cubicBezTo>
                    <a:pt x="2113" y="6280"/>
                    <a:pt x="511" y="8166"/>
                    <a:pt x="41" y="8166"/>
                  </a:cubicBezTo>
                  <a:cubicBezTo>
                    <a:pt x="26" y="8166"/>
                    <a:pt x="12" y="8165"/>
                    <a:pt x="0" y="8161"/>
                  </a:cubicBezTo>
                  <a:lnTo>
                    <a:pt x="0" y="8161"/>
                  </a:lnTo>
                  <a:cubicBezTo>
                    <a:pt x="0" y="8161"/>
                    <a:pt x="2571" y="10892"/>
                    <a:pt x="4977" y="10897"/>
                  </a:cubicBezTo>
                  <a:cubicBezTo>
                    <a:pt x="6861" y="10897"/>
                    <a:pt x="10298" y="5632"/>
                    <a:pt x="10298" y="5632"/>
                  </a:cubicBezTo>
                  <a:lnTo>
                    <a:pt x="10298" y="1"/>
                  </a:ln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0;p35">
              <a:extLst>
                <a:ext uri="{FF2B5EF4-FFF2-40B4-BE49-F238E27FC236}">
                  <a16:creationId xmlns:a16="http://schemas.microsoft.com/office/drawing/2014/main" id="{B3E1D8F8-B861-6948-EC84-9DEB2AEB1B6B}"/>
                </a:ext>
              </a:extLst>
            </p:cNvPr>
            <p:cNvSpPr/>
            <p:nvPr/>
          </p:nvSpPr>
          <p:spPr>
            <a:xfrm>
              <a:off x="5916646" y="2689596"/>
              <a:ext cx="63214" cy="109088"/>
            </a:xfrm>
            <a:custGeom>
              <a:avLst/>
              <a:gdLst/>
              <a:ahLst/>
              <a:cxnLst/>
              <a:rect l="l" t="t" r="r" b="b"/>
              <a:pathLst>
                <a:path w="740" h="1277" extrusionOk="0">
                  <a:moveTo>
                    <a:pt x="739" y="0"/>
                  </a:moveTo>
                  <a:cubicBezTo>
                    <a:pt x="739" y="0"/>
                    <a:pt x="0" y="28"/>
                    <a:pt x="353" y="1276"/>
                  </a:cubicBezTo>
                  <a:lnTo>
                    <a:pt x="739" y="0"/>
                  </a:ln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1;p35">
              <a:extLst>
                <a:ext uri="{FF2B5EF4-FFF2-40B4-BE49-F238E27FC236}">
                  <a16:creationId xmlns:a16="http://schemas.microsoft.com/office/drawing/2014/main" id="{145CEF8A-E6BF-0E30-0148-9A2C40CC773F}"/>
                </a:ext>
              </a:extLst>
            </p:cNvPr>
            <p:cNvSpPr/>
            <p:nvPr/>
          </p:nvSpPr>
          <p:spPr>
            <a:xfrm>
              <a:off x="6963270" y="2367802"/>
              <a:ext cx="166579" cy="160941"/>
            </a:xfrm>
            <a:custGeom>
              <a:avLst/>
              <a:gdLst/>
              <a:ahLst/>
              <a:cxnLst/>
              <a:rect l="l" t="t" r="r" b="b"/>
              <a:pathLst>
                <a:path w="1950" h="1884" extrusionOk="0">
                  <a:moveTo>
                    <a:pt x="1949" y="0"/>
                  </a:moveTo>
                  <a:cubicBezTo>
                    <a:pt x="1370" y="1107"/>
                    <a:pt x="0" y="1337"/>
                    <a:pt x="0" y="1337"/>
                  </a:cubicBezTo>
                  <a:lnTo>
                    <a:pt x="132" y="1705"/>
                  </a:lnTo>
                  <a:lnTo>
                    <a:pt x="202" y="1884"/>
                  </a:lnTo>
                  <a:cubicBezTo>
                    <a:pt x="202" y="1884"/>
                    <a:pt x="1116" y="1756"/>
                    <a:pt x="1596" y="942"/>
                  </a:cubicBezTo>
                  <a:cubicBezTo>
                    <a:pt x="1827" y="556"/>
                    <a:pt x="1949" y="0"/>
                    <a:pt x="1949" y="0"/>
                  </a:cubicBezTo>
                  <a:close/>
                </a:path>
              </a:pathLst>
            </a:custGeom>
            <a:solidFill>
              <a:srgbClr val="674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2;p35">
              <a:extLst>
                <a:ext uri="{FF2B5EF4-FFF2-40B4-BE49-F238E27FC236}">
                  <a16:creationId xmlns:a16="http://schemas.microsoft.com/office/drawing/2014/main" id="{8FA3F42D-A975-5C61-2C85-2EBF19396B05}"/>
                </a:ext>
              </a:extLst>
            </p:cNvPr>
            <p:cNvSpPr/>
            <p:nvPr/>
          </p:nvSpPr>
          <p:spPr>
            <a:xfrm>
              <a:off x="8170749" y="2943734"/>
              <a:ext cx="43908" cy="110711"/>
            </a:xfrm>
            <a:custGeom>
              <a:avLst/>
              <a:gdLst/>
              <a:ahLst/>
              <a:cxnLst/>
              <a:rect l="l" t="t" r="r" b="b"/>
              <a:pathLst>
                <a:path w="514" h="1296" fill="none" extrusionOk="0">
                  <a:moveTo>
                    <a:pt x="0" y="1"/>
                  </a:moveTo>
                  <a:cubicBezTo>
                    <a:pt x="0" y="1"/>
                    <a:pt x="514" y="387"/>
                    <a:pt x="222" y="1296"/>
                  </a:cubicBezTo>
                </a:path>
              </a:pathLst>
            </a:custGeom>
            <a:noFill/>
            <a:ln w="16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3;p35">
              <a:extLst>
                <a:ext uri="{FF2B5EF4-FFF2-40B4-BE49-F238E27FC236}">
                  <a16:creationId xmlns:a16="http://schemas.microsoft.com/office/drawing/2014/main" id="{6C0EF508-518E-7AD7-FFB6-4F3CCD2D521C}"/>
                </a:ext>
              </a:extLst>
            </p:cNvPr>
            <p:cNvSpPr/>
            <p:nvPr/>
          </p:nvSpPr>
          <p:spPr>
            <a:xfrm>
              <a:off x="7441905" y="2483638"/>
              <a:ext cx="102681" cy="176659"/>
            </a:xfrm>
            <a:custGeom>
              <a:avLst/>
              <a:gdLst/>
              <a:ahLst/>
              <a:cxnLst/>
              <a:rect l="l" t="t" r="r" b="b"/>
              <a:pathLst>
                <a:path w="1202" h="2068" fill="none" extrusionOk="0">
                  <a:moveTo>
                    <a:pt x="1201" y="0"/>
                  </a:moveTo>
                  <a:cubicBezTo>
                    <a:pt x="674" y="189"/>
                    <a:pt x="0" y="1060"/>
                    <a:pt x="142" y="2067"/>
                  </a:cubicBezTo>
                </a:path>
              </a:pathLst>
            </a:custGeom>
            <a:noFill/>
            <a:ln w="16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4;p35">
              <a:extLst>
                <a:ext uri="{FF2B5EF4-FFF2-40B4-BE49-F238E27FC236}">
                  <a16:creationId xmlns:a16="http://schemas.microsoft.com/office/drawing/2014/main" id="{C1CD68D0-AE34-DF24-2DEE-4EEDBBDCA10C}"/>
                </a:ext>
              </a:extLst>
            </p:cNvPr>
            <p:cNvSpPr/>
            <p:nvPr/>
          </p:nvSpPr>
          <p:spPr>
            <a:xfrm>
              <a:off x="7486924" y="2767162"/>
              <a:ext cx="172644" cy="258752"/>
            </a:xfrm>
            <a:custGeom>
              <a:avLst/>
              <a:gdLst/>
              <a:ahLst/>
              <a:cxnLst/>
              <a:rect l="l" t="t" r="r" b="b"/>
              <a:pathLst>
                <a:path w="2021" h="3029" fill="none" extrusionOk="0">
                  <a:moveTo>
                    <a:pt x="1" y="1"/>
                  </a:moveTo>
                  <a:cubicBezTo>
                    <a:pt x="48" y="194"/>
                    <a:pt x="194" y="1541"/>
                    <a:pt x="2021" y="3028"/>
                  </a:cubicBezTo>
                </a:path>
              </a:pathLst>
            </a:custGeom>
            <a:noFill/>
            <a:ln w="16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5;p35">
              <a:extLst>
                <a:ext uri="{FF2B5EF4-FFF2-40B4-BE49-F238E27FC236}">
                  <a16:creationId xmlns:a16="http://schemas.microsoft.com/office/drawing/2014/main" id="{5D42AAE9-7DD0-9FFA-D3E0-EB08B9A31337}"/>
                </a:ext>
              </a:extLst>
            </p:cNvPr>
            <p:cNvSpPr/>
            <p:nvPr/>
          </p:nvSpPr>
          <p:spPr>
            <a:xfrm>
              <a:off x="6648651" y="2705229"/>
              <a:ext cx="222190" cy="872958"/>
            </a:xfrm>
            <a:custGeom>
              <a:avLst/>
              <a:gdLst/>
              <a:ahLst/>
              <a:cxnLst/>
              <a:rect l="l" t="t" r="r" b="b"/>
              <a:pathLst>
                <a:path w="2601" h="10219" fill="none" extrusionOk="0">
                  <a:moveTo>
                    <a:pt x="2600" y="10218"/>
                  </a:moveTo>
                  <a:cubicBezTo>
                    <a:pt x="2600" y="10218"/>
                    <a:pt x="1" y="2887"/>
                    <a:pt x="481" y="1"/>
                  </a:cubicBezTo>
                </a:path>
              </a:pathLst>
            </a:custGeom>
            <a:noFill/>
            <a:ln w="16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6;p35">
              <a:extLst>
                <a:ext uri="{FF2B5EF4-FFF2-40B4-BE49-F238E27FC236}">
                  <a16:creationId xmlns:a16="http://schemas.microsoft.com/office/drawing/2014/main" id="{5AF80879-6871-1972-6E1F-489EF7AAAED6}"/>
                </a:ext>
              </a:extLst>
            </p:cNvPr>
            <p:cNvSpPr/>
            <p:nvPr/>
          </p:nvSpPr>
          <p:spPr>
            <a:xfrm>
              <a:off x="6668811" y="3128422"/>
              <a:ext cx="73295" cy="97812"/>
            </a:xfrm>
            <a:custGeom>
              <a:avLst/>
              <a:gdLst/>
              <a:ahLst/>
              <a:cxnLst/>
              <a:rect l="l" t="t" r="r" b="b"/>
              <a:pathLst>
                <a:path w="858" h="1145" extrusionOk="0">
                  <a:moveTo>
                    <a:pt x="0" y="1144"/>
                  </a:moveTo>
                  <a:lnTo>
                    <a:pt x="857" y="0"/>
                  </a:lnTo>
                </a:path>
              </a:pathLst>
            </a:custGeom>
            <a:solidFill>
              <a:srgbClr val="AE8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7;p35">
              <a:extLst>
                <a:ext uri="{FF2B5EF4-FFF2-40B4-BE49-F238E27FC236}">
                  <a16:creationId xmlns:a16="http://schemas.microsoft.com/office/drawing/2014/main" id="{B78ABEEA-10DD-369E-8ED7-C9DE76139722}"/>
                </a:ext>
              </a:extLst>
            </p:cNvPr>
            <p:cNvSpPr/>
            <p:nvPr/>
          </p:nvSpPr>
          <p:spPr>
            <a:xfrm>
              <a:off x="6668811" y="3128422"/>
              <a:ext cx="73295" cy="97812"/>
            </a:xfrm>
            <a:custGeom>
              <a:avLst/>
              <a:gdLst/>
              <a:ahLst/>
              <a:cxnLst/>
              <a:rect l="l" t="t" r="r" b="b"/>
              <a:pathLst>
                <a:path w="858" h="1145" fill="none" extrusionOk="0">
                  <a:moveTo>
                    <a:pt x="0" y="1144"/>
                  </a:moveTo>
                  <a:lnTo>
                    <a:pt x="857" y="0"/>
                  </a:lnTo>
                </a:path>
              </a:pathLst>
            </a:custGeom>
            <a:noFill/>
            <a:ln w="1650" cap="flat" cmpd="sng">
              <a:solidFill>
                <a:srgbClr val="000000"/>
              </a:solidFill>
              <a:prstDash val="solid"/>
              <a:miter lim="4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914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7DE3-C6C8-F31F-3B82-5AFFCDE2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41FB-E109-482D-1B8B-9205A02C5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b="0" i="0" u="none" strike="noStrike" baseline="0" dirty="0">
                <a:solidFill>
                  <a:srgbClr val="434343"/>
                </a:solidFill>
                <a:latin typeface="ArialMT"/>
              </a:rPr>
              <a:t>Optimizing Government COVID-19 Pandemic Management System for Efficient Utilization of Healthcare Resources: Hospitals, Doctors, </a:t>
            </a:r>
            <a:r>
              <a:rPr lang="en-IN" sz="1400" b="0" i="0" u="none" strike="noStrike" baseline="0" dirty="0">
                <a:solidFill>
                  <a:srgbClr val="434343"/>
                </a:solidFill>
                <a:latin typeface="ArialMT"/>
              </a:rPr>
              <a:t>Laboratories, and Medicine Stock</a:t>
            </a:r>
          </a:p>
          <a:p>
            <a:pPr algn="l"/>
            <a:endParaRPr lang="en-IN" sz="1050" dirty="0"/>
          </a:p>
          <a:p>
            <a:pPr marL="139700" indent="0">
              <a:buNone/>
            </a:pPr>
            <a:endParaRPr lang="en-IN" sz="1400" dirty="0">
              <a:latin typeface="ArialMT"/>
            </a:endParaRPr>
          </a:p>
          <a:p>
            <a:r>
              <a:rPr lang="en-IN" dirty="0"/>
              <a:t>Resource allocation	</a:t>
            </a:r>
          </a:p>
          <a:p>
            <a:r>
              <a:rPr lang="en-IN" dirty="0"/>
              <a:t>Healthcare Workforce Management </a:t>
            </a:r>
          </a:p>
          <a:p>
            <a:r>
              <a:rPr lang="en-IN" dirty="0"/>
              <a:t>Laboratory Testing Optimization </a:t>
            </a:r>
          </a:p>
          <a:p>
            <a:r>
              <a:rPr lang="en-IN" dirty="0"/>
              <a:t>Medicine Stock Management </a:t>
            </a:r>
          </a:p>
          <a:p>
            <a:r>
              <a:rPr lang="en-IN" dirty="0"/>
              <a:t>Data-Driven Decision Making </a:t>
            </a:r>
          </a:p>
          <a:p>
            <a:r>
              <a:rPr lang="en-IN" dirty="0"/>
              <a:t>Telemedicine Integration </a:t>
            </a:r>
          </a:p>
          <a:p>
            <a:r>
              <a:rPr lang="en-IN" dirty="0"/>
              <a:t>Public communication </a:t>
            </a:r>
          </a:p>
          <a:p>
            <a:endParaRPr lang="en-IN" dirty="0"/>
          </a:p>
          <a:p>
            <a:pPr marL="139700" indent="0">
              <a:buNone/>
            </a:pPr>
            <a:r>
              <a:rPr lang="en-IN" sz="1400"/>
              <a:t>We have </a:t>
            </a:r>
            <a:r>
              <a:rPr lang="en-IN" sz="1400" err="1"/>
              <a:t>addresed</a:t>
            </a:r>
            <a:r>
              <a:rPr lang="en-IN" sz="1400"/>
              <a:t> the above mentioned points in the  Basic Features section and proposed solutions for each</a:t>
            </a:r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20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7"/>
          <p:cNvGrpSpPr/>
          <p:nvPr/>
        </p:nvGrpSpPr>
        <p:grpSpPr>
          <a:xfrm>
            <a:off x="1313825" y="1138200"/>
            <a:ext cx="818596" cy="575752"/>
            <a:chOff x="1313825" y="1138200"/>
            <a:chExt cx="818596" cy="575752"/>
          </a:xfrm>
        </p:grpSpPr>
        <p:sp>
          <p:nvSpPr>
            <p:cNvPr id="571" name="Google Shape;571;p37"/>
            <p:cNvSpPr/>
            <p:nvPr/>
          </p:nvSpPr>
          <p:spPr>
            <a:xfrm>
              <a:off x="1315500" y="1175850"/>
              <a:ext cx="783000" cy="4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37"/>
            <p:cNvGrpSpPr/>
            <p:nvPr/>
          </p:nvGrpSpPr>
          <p:grpSpPr>
            <a:xfrm>
              <a:off x="1313825" y="1138200"/>
              <a:ext cx="818596" cy="575752"/>
              <a:chOff x="6630504" y="1305386"/>
              <a:chExt cx="454246" cy="319489"/>
            </a:xfrm>
          </p:grpSpPr>
          <p:sp>
            <p:nvSpPr>
              <p:cNvPr id="573" name="Google Shape;573;p37"/>
              <p:cNvSpPr/>
              <p:nvPr/>
            </p:nvSpPr>
            <p:spPr>
              <a:xfrm>
                <a:off x="6631925" y="1306375"/>
                <a:ext cx="434550" cy="287825"/>
              </a:xfrm>
              <a:custGeom>
                <a:avLst/>
                <a:gdLst/>
                <a:ahLst/>
                <a:cxnLst/>
                <a:rect l="l" t="t" r="r" b="b"/>
                <a:pathLst>
                  <a:path w="17382" h="11513" fill="none" extrusionOk="0">
                    <a:moveTo>
                      <a:pt x="317" y="1"/>
                    </a:moveTo>
                    <a:lnTo>
                      <a:pt x="17064" y="1"/>
                    </a:lnTo>
                    <a:cubicBezTo>
                      <a:pt x="17235" y="1"/>
                      <a:pt x="17381" y="139"/>
                      <a:pt x="17381" y="318"/>
                    </a:cubicBezTo>
                    <a:lnTo>
                      <a:pt x="17381" y="11187"/>
                    </a:lnTo>
                    <a:cubicBezTo>
                      <a:pt x="17381" y="11366"/>
                      <a:pt x="17235" y="11512"/>
                      <a:pt x="17064" y="11512"/>
                    </a:cubicBezTo>
                    <a:lnTo>
                      <a:pt x="317" y="11512"/>
                    </a:lnTo>
                    <a:cubicBezTo>
                      <a:pt x="139" y="11512"/>
                      <a:pt x="0" y="11366"/>
                      <a:pt x="0" y="11187"/>
                    </a:cubicBezTo>
                    <a:lnTo>
                      <a:pt x="0" y="318"/>
                    </a:lnTo>
                    <a:cubicBezTo>
                      <a:pt x="0" y="139"/>
                      <a:pt x="139" y="1"/>
                      <a:pt x="3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accent3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900400" y="1380375"/>
                <a:ext cx="138625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480" extrusionOk="0">
                    <a:moveTo>
                      <a:pt x="195" y="0"/>
                    </a:moveTo>
                    <a:cubicBezTo>
                      <a:pt x="82" y="0"/>
                      <a:pt x="0" y="89"/>
                      <a:pt x="0" y="195"/>
                    </a:cubicBezTo>
                    <a:lnTo>
                      <a:pt x="0" y="4284"/>
                    </a:lnTo>
                    <a:cubicBezTo>
                      <a:pt x="0" y="4390"/>
                      <a:pt x="82" y="4479"/>
                      <a:pt x="195" y="4479"/>
                    </a:cubicBezTo>
                    <a:lnTo>
                      <a:pt x="5350" y="4479"/>
                    </a:lnTo>
                    <a:cubicBezTo>
                      <a:pt x="5455" y="4479"/>
                      <a:pt x="5545" y="4390"/>
                      <a:pt x="5545" y="4284"/>
                    </a:cubicBezTo>
                    <a:lnTo>
                      <a:pt x="5545" y="195"/>
                    </a:lnTo>
                    <a:cubicBezTo>
                      <a:pt x="5545" y="89"/>
                      <a:pt x="5455" y="0"/>
                      <a:pt x="53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6630504" y="1305386"/>
                <a:ext cx="434750" cy="29896"/>
              </a:xfrm>
              <a:custGeom>
                <a:avLst/>
                <a:gdLst/>
                <a:ahLst/>
                <a:cxnLst/>
                <a:rect l="l" t="t" r="r" b="b"/>
                <a:pathLst>
                  <a:path w="17390" h="1188" extrusionOk="0">
                    <a:moveTo>
                      <a:pt x="935" y="0"/>
                    </a:moveTo>
                    <a:cubicBezTo>
                      <a:pt x="423" y="0"/>
                      <a:pt x="0" y="415"/>
                      <a:pt x="0" y="935"/>
                    </a:cubicBezTo>
                    <a:lnTo>
                      <a:pt x="0" y="1098"/>
                    </a:lnTo>
                    <a:lnTo>
                      <a:pt x="17389" y="1187"/>
                    </a:lnTo>
                    <a:lnTo>
                      <a:pt x="17389" y="1187"/>
                    </a:lnTo>
                    <a:lnTo>
                      <a:pt x="17381" y="935"/>
                    </a:lnTo>
                    <a:cubicBezTo>
                      <a:pt x="17381" y="415"/>
                      <a:pt x="16967" y="0"/>
                      <a:pt x="16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7024375" y="1556375"/>
                <a:ext cx="603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740" extrusionOk="0">
                    <a:moveTo>
                      <a:pt x="407" y="0"/>
                    </a:moveTo>
                    <a:lnTo>
                      <a:pt x="0" y="2740"/>
                    </a:lnTo>
                    <a:lnTo>
                      <a:pt x="1008" y="1829"/>
                    </a:lnTo>
                    <a:lnTo>
                      <a:pt x="2415" y="1935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6814425" y="1393175"/>
                <a:ext cx="55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1" fill="none" extrusionOk="0">
                    <a:moveTo>
                      <a:pt x="1" y="0"/>
                    </a:moveTo>
                    <a:lnTo>
                      <a:pt x="2228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6664025" y="1393175"/>
                <a:ext cx="139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1" fill="none" extrusionOk="0">
                    <a:moveTo>
                      <a:pt x="1" y="0"/>
                    </a:moveTo>
                    <a:lnTo>
                      <a:pt x="5569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6758750" y="1416550"/>
                <a:ext cx="111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456" h="1" fill="none" extrusionOk="0">
                    <a:moveTo>
                      <a:pt x="0" y="0"/>
                    </a:moveTo>
                    <a:lnTo>
                      <a:pt x="4455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6664025" y="1416550"/>
                <a:ext cx="82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1" fill="none" extrusionOk="0">
                    <a:moveTo>
                      <a:pt x="1" y="0"/>
                    </a:moveTo>
                    <a:lnTo>
                      <a:pt x="3309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6845725" y="1439700"/>
                <a:ext cx="24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" fill="none" extrusionOk="0">
                    <a:moveTo>
                      <a:pt x="1" y="1"/>
                    </a:moveTo>
                    <a:lnTo>
                      <a:pt x="976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6664025" y="1439700"/>
                <a:ext cx="170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1" fill="none" extrusionOk="0">
                    <a:moveTo>
                      <a:pt x="1" y="1"/>
                    </a:moveTo>
                    <a:lnTo>
                      <a:pt x="6830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6760375" y="1461650"/>
                <a:ext cx="109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391" h="1" fill="none" extrusionOk="0">
                    <a:moveTo>
                      <a:pt x="0" y="1"/>
                    </a:moveTo>
                    <a:lnTo>
                      <a:pt x="4390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6664025" y="1461650"/>
                <a:ext cx="85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1" fill="none" extrusionOk="0">
                    <a:moveTo>
                      <a:pt x="1" y="1"/>
                    </a:moveTo>
                    <a:lnTo>
                      <a:pt x="3431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6797550" y="1486250"/>
                <a:ext cx="72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1" fill="none" extrusionOk="0">
                    <a:moveTo>
                      <a:pt x="1" y="0"/>
                    </a:moveTo>
                    <a:lnTo>
                      <a:pt x="2903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6664025" y="1486250"/>
                <a:ext cx="121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" fill="none" extrusionOk="0">
                    <a:moveTo>
                      <a:pt x="1" y="0"/>
                    </a:moveTo>
                    <a:lnTo>
                      <a:pt x="4870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6664025" y="1515100"/>
                <a:ext cx="1398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1196" extrusionOk="0">
                    <a:moveTo>
                      <a:pt x="204" y="1"/>
                    </a:moveTo>
                    <a:cubicBezTo>
                      <a:pt x="90" y="1"/>
                      <a:pt x="1" y="90"/>
                      <a:pt x="1" y="204"/>
                    </a:cubicBezTo>
                    <a:lnTo>
                      <a:pt x="1" y="984"/>
                    </a:lnTo>
                    <a:cubicBezTo>
                      <a:pt x="1" y="1098"/>
                      <a:pt x="90" y="1196"/>
                      <a:pt x="204" y="1196"/>
                    </a:cubicBezTo>
                    <a:lnTo>
                      <a:pt x="5391" y="1196"/>
                    </a:lnTo>
                    <a:cubicBezTo>
                      <a:pt x="5504" y="1196"/>
                      <a:pt x="5594" y="1098"/>
                      <a:pt x="5594" y="984"/>
                    </a:cubicBezTo>
                    <a:lnTo>
                      <a:pt x="5594" y="204"/>
                    </a:lnTo>
                    <a:cubicBezTo>
                      <a:pt x="5594" y="90"/>
                      <a:pt x="5504" y="1"/>
                      <a:pt x="5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8" name="Google Shape;588;p37"/>
          <p:cNvSpPr/>
          <p:nvPr/>
        </p:nvSpPr>
        <p:spPr>
          <a:xfrm>
            <a:off x="4169525" y="1272250"/>
            <a:ext cx="1021800" cy="102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7"/>
          <p:cNvSpPr/>
          <p:nvPr/>
        </p:nvSpPr>
        <p:spPr>
          <a:xfrm>
            <a:off x="715100" y="3317450"/>
            <a:ext cx="4476300" cy="453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7"/>
          <p:cNvSpPr txBox="1">
            <a:spLocks noGrp="1"/>
          </p:cNvSpPr>
          <p:nvPr>
            <p:ph type="title" idx="2"/>
          </p:nvPr>
        </p:nvSpPr>
        <p:spPr>
          <a:xfrm>
            <a:off x="4169525" y="1372750"/>
            <a:ext cx="10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subTitle" idx="1"/>
          </p:nvPr>
        </p:nvSpPr>
        <p:spPr>
          <a:xfrm>
            <a:off x="715104" y="3357050"/>
            <a:ext cx="43602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enter a subtitle here if you need 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2" name="Google Shape;592;p37"/>
          <p:cNvSpPr txBox="1">
            <a:spLocks noGrp="1"/>
          </p:cNvSpPr>
          <p:nvPr>
            <p:ph type="title"/>
          </p:nvPr>
        </p:nvSpPr>
        <p:spPr>
          <a:xfrm>
            <a:off x="715104" y="24046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Purpose</a:t>
            </a:r>
            <a:endParaRPr sz="4800" dirty="0"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6414500" y="482075"/>
            <a:ext cx="446550" cy="446525"/>
            <a:chOff x="6094350" y="1922800"/>
            <a:chExt cx="446550" cy="446525"/>
          </a:xfrm>
        </p:grpSpPr>
        <p:sp>
          <p:nvSpPr>
            <p:cNvPr id="594" name="Google Shape;594;p37"/>
            <p:cNvSpPr/>
            <p:nvPr/>
          </p:nvSpPr>
          <p:spPr>
            <a:xfrm>
              <a:off x="6094350" y="1922800"/>
              <a:ext cx="446550" cy="446525"/>
            </a:xfrm>
            <a:custGeom>
              <a:avLst/>
              <a:gdLst/>
              <a:ahLst/>
              <a:cxnLst/>
              <a:rect l="l" t="t" r="r" b="b"/>
              <a:pathLst>
                <a:path w="17862" h="17861" extrusionOk="0">
                  <a:moveTo>
                    <a:pt x="8935" y="0"/>
                  </a:moveTo>
                  <a:cubicBezTo>
                    <a:pt x="4001" y="0"/>
                    <a:pt x="1" y="4000"/>
                    <a:pt x="1" y="8935"/>
                  </a:cubicBezTo>
                  <a:cubicBezTo>
                    <a:pt x="1" y="13861"/>
                    <a:pt x="4001" y="17861"/>
                    <a:pt x="8935" y="17861"/>
                  </a:cubicBezTo>
                  <a:cubicBezTo>
                    <a:pt x="13862" y="17861"/>
                    <a:pt x="17861" y="13861"/>
                    <a:pt x="17861" y="8935"/>
                  </a:cubicBezTo>
                  <a:cubicBezTo>
                    <a:pt x="17861" y="4000"/>
                    <a:pt x="13862" y="0"/>
                    <a:pt x="8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219750" y="2058350"/>
              <a:ext cx="215875" cy="161400"/>
            </a:xfrm>
            <a:custGeom>
              <a:avLst/>
              <a:gdLst/>
              <a:ahLst/>
              <a:cxnLst/>
              <a:rect l="l" t="t" r="r" b="b"/>
              <a:pathLst>
                <a:path w="8635" h="6456" fill="none" extrusionOk="0">
                  <a:moveTo>
                    <a:pt x="1" y="4269"/>
                  </a:moveTo>
                  <a:lnTo>
                    <a:pt x="2180" y="6455"/>
                  </a:lnTo>
                  <a:lnTo>
                    <a:pt x="8634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37"/>
          <p:cNvGrpSpPr/>
          <p:nvPr/>
        </p:nvGrpSpPr>
        <p:grpSpPr>
          <a:xfrm>
            <a:off x="482378" y="4388152"/>
            <a:ext cx="465447" cy="440703"/>
            <a:chOff x="3069200" y="4307350"/>
            <a:chExt cx="313200" cy="296550"/>
          </a:xfrm>
        </p:grpSpPr>
        <p:sp>
          <p:nvSpPr>
            <p:cNvPr id="597" name="Google Shape;597;p37"/>
            <p:cNvSpPr/>
            <p:nvPr/>
          </p:nvSpPr>
          <p:spPr>
            <a:xfrm>
              <a:off x="3069200" y="4307350"/>
              <a:ext cx="313200" cy="296550"/>
            </a:xfrm>
            <a:custGeom>
              <a:avLst/>
              <a:gdLst/>
              <a:ahLst/>
              <a:cxnLst/>
              <a:rect l="l" t="t" r="r" b="b"/>
              <a:pathLst>
                <a:path w="12528" h="11862" fill="none" extrusionOk="0">
                  <a:moveTo>
                    <a:pt x="9284" y="11861"/>
                  </a:moveTo>
                  <a:lnTo>
                    <a:pt x="5935" y="11861"/>
                  </a:lnTo>
                  <a:cubicBezTo>
                    <a:pt x="2659" y="11861"/>
                    <a:pt x="0" y="9203"/>
                    <a:pt x="0" y="5935"/>
                  </a:cubicBezTo>
                  <a:lnTo>
                    <a:pt x="0" y="5935"/>
                  </a:lnTo>
                  <a:cubicBezTo>
                    <a:pt x="0" y="2659"/>
                    <a:pt x="2659" y="1"/>
                    <a:pt x="5935" y="1"/>
                  </a:cubicBezTo>
                  <a:lnTo>
                    <a:pt x="6585" y="1"/>
                  </a:lnTo>
                  <a:cubicBezTo>
                    <a:pt x="9861" y="1"/>
                    <a:pt x="12520" y="2659"/>
                    <a:pt x="12520" y="5935"/>
                  </a:cubicBezTo>
                  <a:lnTo>
                    <a:pt x="12520" y="11512"/>
                  </a:lnTo>
                  <a:cubicBezTo>
                    <a:pt x="12528" y="11642"/>
                    <a:pt x="12438" y="11756"/>
                    <a:pt x="12308" y="117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148050" y="4378275"/>
              <a:ext cx="133950" cy="169925"/>
            </a:xfrm>
            <a:custGeom>
              <a:avLst/>
              <a:gdLst/>
              <a:ahLst/>
              <a:cxnLst/>
              <a:rect l="l" t="t" r="r" b="b"/>
              <a:pathLst>
                <a:path w="5358" h="6797" fill="none" extrusionOk="0">
                  <a:moveTo>
                    <a:pt x="5317" y="2936"/>
                  </a:moveTo>
                  <a:cubicBezTo>
                    <a:pt x="5358" y="3870"/>
                    <a:pt x="4984" y="4667"/>
                    <a:pt x="4228" y="5114"/>
                  </a:cubicBezTo>
                  <a:cubicBezTo>
                    <a:pt x="3894" y="5317"/>
                    <a:pt x="3642" y="6756"/>
                    <a:pt x="3642" y="6756"/>
                  </a:cubicBezTo>
                  <a:lnTo>
                    <a:pt x="2147" y="6797"/>
                  </a:lnTo>
                  <a:cubicBezTo>
                    <a:pt x="2147" y="6797"/>
                    <a:pt x="1830" y="5293"/>
                    <a:pt x="1553" y="5122"/>
                  </a:cubicBezTo>
                  <a:cubicBezTo>
                    <a:pt x="0" y="4139"/>
                    <a:pt x="33" y="1854"/>
                    <a:pt x="1626" y="928"/>
                  </a:cubicBezTo>
                  <a:cubicBezTo>
                    <a:pt x="3220" y="1"/>
                    <a:pt x="5228" y="1090"/>
                    <a:pt x="5317" y="293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3193975" y="4446775"/>
              <a:ext cx="47375" cy="58750"/>
            </a:xfrm>
            <a:custGeom>
              <a:avLst/>
              <a:gdLst/>
              <a:ahLst/>
              <a:cxnLst/>
              <a:rect l="l" t="t" r="r" b="b"/>
              <a:pathLst>
                <a:path w="1895" h="2350" fill="none" extrusionOk="0">
                  <a:moveTo>
                    <a:pt x="220" y="2334"/>
                  </a:moveTo>
                  <a:lnTo>
                    <a:pt x="1" y="82"/>
                  </a:lnTo>
                  <a:lnTo>
                    <a:pt x="984" y="578"/>
                  </a:lnTo>
                  <a:lnTo>
                    <a:pt x="1887" y="0"/>
                  </a:lnTo>
                  <a:lnTo>
                    <a:pt x="1895" y="235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190525" y="4507550"/>
              <a:ext cx="60800" cy="1225"/>
            </a:xfrm>
            <a:custGeom>
              <a:avLst/>
              <a:gdLst/>
              <a:ahLst/>
              <a:cxnLst/>
              <a:rect l="l" t="t" r="r" b="b"/>
              <a:pathLst>
                <a:path w="2432" h="49" fill="none" extrusionOk="0">
                  <a:moveTo>
                    <a:pt x="0" y="49"/>
                  </a:moveTo>
                  <a:lnTo>
                    <a:pt x="243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199050" y="4524400"/>
              <a:ext cx="44350" cy="2075"/>
            </a:xfrm>
            <a:custGeom>
              <a:avLst/>
              <a:gdLst/>
              <a:ahLst/>
              <a:cxnLst/>
              <a:rect l="l" t="t" r="r" b="b"/>
              <a:pathLst>
                <a:path w="1774" h="83" fill="none" extrusionOk="0">
                  <a:moveTo>
                    <a:pt x="1" y="82"/>
                  </a:moveTo>
                  <a:lnTo>
                    <a:pt x="1773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487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7DE3-C6C8-F31F-3B82-5AFFCDE2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41FB-E109-482D-1B8B-9205A02C5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This  aims to use technology and data to improve pandemic management. </a:t>
            </a:r>
          </a:p>
          <a:p>
            <a:endParaRPr lang="en-US" sz="1400" dirty="0"/>
          </a:p>
          <a:p>
            <a:r>
              <a:rPr lang="en-US" sz="1400" dirty="0"/>
              <a:t>To design a system connecting hospitals, labs, and resources, aiding governments in making informed decisions for efficient patient care, resource allocation, and controlling infection spread.</a:t>
            </a:r>
          </a:p>
          <a:p>
            <a:endParaRPr lang="en-IN" sz="1200" dirty="0"/>
          </a:p>
          <a:p>
            <a:r>
              <a:rPr lang="en-US" sz="1400" dirty="0"/>
              <a:t>To equip government officials and administrators with data analytics and visualization tools to make informed decisions .</a:t>
            </a:r>
          </a:p>
          <a:p>
            <a:endParaRPr lang="en-US" sz="1400" dirty="0"/>
          </a:p>
          <a:p>
            <a:r>
              <a:rPr lang="en-US" sz="1400" dirty="0"/>
              <a:t>To establish effective communication between healthcare facilities, professionals, government entities, and the public.</a:t>
            </a:r>
            <a:endParaRPr lang="en-IN" sz="1400" dirty="0"/>
          </a:p>
          <a:p>
            <a:pPr marL="1397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12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7"/>
          <p:cNvGrpSpPr/>
          <p:nvPr/>
        </p:nvGrpSpPr>
        <p:grpSpPr>
          <a:xfrm>
            <a:off x="1313825" y="1138200"/>
            <a:ext cx="818596" cy="575752"/>
            <a:chOff x="1313825" y="1138200"/>
            <a:chExt cx="818596" cy="575752"/>
          </a:xfrm>
        </p:grpSpPr>
        <p:sp>
          <p:nvSpPr>
            <p:cNvPr id="571" name="Google Shape;571;p37"/>
            <p:cNvSpPr/>
            <p:nvPr/>
          </p:nvSpPr>
          <p:spPr>
            <a:xfrm>
              <a:off x="1315500" y="1175850"/>
              <a:ext cx="783000" cy="4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37"/>
            <p:cNvGrpSpPr/>
            <p:nvPr/>
          </p:nvGrpSpPr>
          <p:grpSpPr>
            <a:xfrm>
              <a:off x="1313825" y="1138200"/>
              <a:ext cx="818596" cy="575752"/>
              <a:chOff x="6630504" y="1305386"/>
              <a:chExt cx="454246" cy="319489"/>
            </a:xfrm>
          </p:grpSpPr>
          <p:sp>
            <p:nvSpPr>
              <p:cNvPr id="573" name="Google Shape;573;p37"/>
              <p:cNvSpPr/>
              <p:nvPr/>
            </p:nvSpPr>
            <p:spPr>
              <a:xfrm>
                <a:off x="6631925" y="1306375"/>
                <a:ext cx="434550" cy="287825"/>
              </a:xfrm>
              <a:custGeom>
                <a:avLst/>
                <a:gdLst/>
                <a:ahLst/>
                <a:cxnLst/>
                <a:rect l="l" t="t" r="r" b="b"/>
                <a:pathLst>
                  <a:path w="17382" h="11513" fill="none" extrusionOk="0">
                    <a:moveTo>
                      <a:pt x="317" y="1"/>
                    </a:moveTo>
                    <a:lnTo>
                      <a:pt x="17064" y="1"/>
                    </a:lnTo>
                    <a:cubicBezTo>
                      <a:pt x="17235" y="1"/>
                      <a:pt x="17381" y="139"/>
                      <a:pt x="17381" y="318"/>
                    </a:cubicBezTo>
                    <a:lnTo>
                      <a:pt x="17381" y="11187"/>
                    </a:lnTo>
                    <a:cubicBezTo>
                      <a:pt x="17381" y="11366"/>
                      <a:pt x="17235" y="11512"/>
                      <a:pt x="17064" y="11512"/>
                    </a:cubicBezTo>
                    <a:lnTo>
                      <a:pt x="317" y="11512"/>
                    </a:lnTo>
                    <a:cubicBezTo>
                      <a:pt x="139" y="11512"/>
                      <a:pt x="0" y="11366"/>
                      <a:pt x="0" y="11187"/>
                    </a:cubicBezTo>
                    <a:lnTo>
                      <a:pt x="0" y="318"/>
                    </a:lnTo>
                    <a:cubicBezTo>
                      <a:pt x="0" y="139"/>
                      <a:pt x="139" y="1"/>
                      <a:pt x="3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accent3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900400" y="1380375"/>
                <a:ext cx="138625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480" extrusionOk="0">
                    <a:moveTo>
                      <a:pt x="195" y="0"/>
                    </a:moveTo>
                    <a:cubicBezTo>
                      <a:pt x="82" y="0"/>
                      <a:pt x="0" y="89"/>
                      <a:pt x="0" y="195"/>
                    </a:cubicBezTo>
                    <a:lnTo>
                      <a:pt x="0" y="4284"/>
                    </a:lnTo>
                    <a:cubicBezTo>
                      <a:pt x="0" y="4390"/>
                      <a:pt x="82" y="4479"/>
                      <a:pt x="195" y="4479"/>
                    </a:cubicBezTo>
                    <a:lnTo>
                      <a:pt x="5350" y="4479"/>
                    </a:lnTo>
                    <a:cubicBezTo>
                      <a:pt x="5455" y="4479"/>
                      <a:pt x="5545" y="4390"/>
                      <a:pt x="5545" y="4284"/>
                    </a:cubicBezTo>
                    <a:lnTo>
                      <a:pt x="5545" y="195"/>
                    </a:lnTo>
                    <a:cubicBezTo>
                      <a:pt x="5545" y="89"/>
                      <a:pt x="5455" y="0"/>
                      <a:pt x="53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6630504" y="1305386"/>
                <a:ext cx="434750" cy="29896"/>
              </a:xfrm>
              <a:custGeom>
                <a:avLst/>
                <a:gdLst/>
                <a:ahLst/>
                <a:cxnLst/>
                <a:rect l="l" t="t" r="r" b="b"/>
                <a:pathLst>
                  <a:path w="17390" h="1188" extrusionOk="0">
                    <a:moveTo>
                      <a:pt x="935" y="0"/>
                    </a:moveTo>
                    <a:cubicBezTo>
                      <a:pt x="423" y="0"/>
                      <a:pt x="0" y="415"/>
                      <a:pt x="0" y="935"/>
                    </a:cubicBezTo>
                    <a:lnTo>
                      <a:pt x="0" y="1098"/>
                    </a:lnTo>
                    <a:lnTo>
                      <a:pt x="17389" y="1187"/>
                    </a:lnTo>
                    <a:lnTo>
                      <a:pt x="17389" y="1187"/>
                    </a:lnTo>
                    <a:lnTo>
                      <a:pt x="17381" y="935"/>
                    </a:lnTo>
                    <a:cubicBezTo>
                      <a:pt x="17381" y="415"/>
                      <a:pt x="16967" y="0"/>
                      <a:pt x="16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7024375" y="1556375"/>
                <a:ext cx="603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740" extrusionOk="0">
                    <a:moveTo>
                      <a:pt x="407" y="0"/>
                    </a:moveTo>
                    <a:lnTo>
                      <a:pt x="0" y="2740"/>
                    </a:lnTo>
                    <a:lnTo>
                      <a:pt x="1008" y="1829"/>
                    </a:lnTo>
                    <a:lnTo>
                      <a:pt x="2415" y="1935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6814425" y="1393175"/>
                <a:ext cx="55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1" fill="none" extrusionOk="0">
                    <a:moveTo>
                      <a:pt x="1" y="0"/>
                    </a:moveTo>
                    <a:lnTo>
                      <a:pt x="2228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6664025" y="1393175"/>
                <a:ext cx="139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1" fill="none" extrusionOk="0">
                    <a:moveTo>
                      <a:pt x="1" y="0"/>
                    </a:moveTo>
                    <a:lnTo>
                      <a:pt x="5569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6758750" y="1416550"/>
                <a:ext cx="111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456" h="1" fill="none" extrusionOk="0">
                    <a:moveTo>
                      <a:pt x="0" y="0"/>
                    </a:moveTo>
                    <a:lnTo>
                      <a:pt x="4455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6664025" y="1416550"/>
                <a:ext cx="82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1" fill="none" extrusionOk="0">
                    <a:moveTo>
                      <a:pt x="1" y="0"/>
                    </a:moveTo>
                    <a:lnTo>
                      <a:pt x="3309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6845725" y="1439700"/>
                <a:ext cx="24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" fill="none" extrusionOk="0">
                    <a:moveTo>
                      <a:pt x="1" y="1"/>
                    </a:moveTo>
                    <a:lnTo>
                      <a:pt x="976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6664025" y="1439700"/>
                <a:ext cx="170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1" fill="none" extrusionOk="0">
                    <a:moveTo>
                      <a:pt x="1" y="1"/>
                    </a:moveTo>
                    <a:lnTo>
                      <a:pt x="6830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6760375" y="1461650"/>
                <a:ext cx="109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391" h="1" fill="none" extrusionOk="0">
                    <a:moveTo>
                      <a:pt x="0" y="1"/>
                    </a:moveTo>
                    <a:lnTo>
                      <a:pt x="4390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6664025" y="1461650"/>
                <a:ext cx="85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1" fill="none" extrusionOk="0">
                    <a:moveTo>
                      <a:pt x="1" y="1"/>
                    </a:moveTo>
                    <a:lnTo>
                      <a:pt x="3431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6797550" y="1486250"/>
                <a:ext cx="72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1" fill="none" extrusionOk="0">
                    <a:moveTo>
                      <a:pt x="1" y="0"/>
                    </a:moveTo>
                    <a:lnTo>
                      <a:pt x="2903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6664025" y="1486250"/>
                <a:ext cx="121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" fill="none" extrusionOk="0">
                    <a:moveTo>
                      <a:pt x="1" y="0"/>
                    </a:moveTo>
                    <a:lnTo>
                      <a:pt x="4870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6664025" y="1515100"/>
                <a:ext cx="1398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1196" extrusionOk="0">
                    <a:moveTo>
                      <a:pt x="204" y="1"/>
                    </a:moveTo>
                    <a:cubicBezTo>
                      <a:pt x="90" y="1"/>
                      <a:pt x="1" y="90"/>
                      <a:pt x="1" y="204"/>
                    </a:cubicBezTo>
                    <a:lnTo>
                      <a:pt x="1" y="984"/>
                    </a:lnTo>
                    <a:cubicBezTo>
                      <a:pt x="1" y="1098"/>
                      <a:pt x="90" y="1196"/>
                      <a:pt x="204" y="1196"/>
                    </a:cubicBezTo>
                    <a:lnTo>
                      <a:pt x="5391" y="1196"/>
                    </a:lnTo>
                    <a:cubicBezTo>
                      <a:pt x="5504" y="1196"/>
                      <a:pt x="5594" y="1098"/>
                      <a:pt x="5594" y="984"/>
                    </a:cubicBezTo>
                    <a:lnTo>
                      <a:pt x="5594" y="204"/>
                    </a:lnTo>
                    <a:cubicBezTo>
                      <a:pt x="5594" y="90"/>
                      <a:pt x="5504" y="1"/>
                      <a:pt x="5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8" name="Google Shape;588;p37"/>
          <p:cNvSpPr/>
          <p:nvPr/>
        </p:nvSpPr>
        <p:spPr>
          <a:xfrm>
            <a:off x="4489287" y="1275200"/>
            <a:ext cx="1021800" cy="102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37"/>
          <p:cNvSpPr/>
          <p:nvPr/>
        </p:nvSpPr>
        <p:spPr>
          <a:xfrm>
            <a:off x="1034862" y="3320400"/>
            <a:ext cx="4476300" cy="453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7"/>
          <p:cNvSpPr txBox="1">
            <a:spLocks noGrp="1"/>
          </p:cNvSpPr>
          <p:nvPr>
            <p:ph type="title" idx="2"/>
          </p:nvPr>
        </p:nvSpPr>
        <p:spPr>
          <a:xfrm>
            <a:off x="4489287" y="1375700"/>
            <a:ext cx="104954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subTitle" idx="1"/>
          </p:nvPr>
        </p:nvSpPr>
        <p:spPr>
          <a:xfrm>
            <a:off x="1034866" y="3360000"/>
            <a:ext cx="43602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enter a subtitle here if you need 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2" name="Google Shape;592;p37"/>
          <p:cNvSpPr txBox="1">
            <a:spLocks noGrp="1"/>
          </p:cNvSpPr>
          <p:nvPr>
            <p:ph type="title"/>
          </p:nvPr>
        </p:nvSpPr>
        <p:spPr>
          <a:xfrm>
            <a:off x="-23138" y="2407600"/>
            <a:ext cx="5418204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Basic Features</a:t>
            </a:r>
            <a:endParaRPr sz="4800" dirty="0"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6414500" y="482075"/>
            <a:ext cx="446550" cy="446525"/>
            <a:chOff x="6094350" y="1922800"/>
            <a:chExt cx="446550" cy="446525"/>
          </a:xfrm>
        </p:grpSpPr>
        <p:sp>
          <p:nvSpPr>
            <p:cNvPr id="594" name="Google Shape;594;p37"/>
            <p:cNvSpPr/>
            <p:nvPr/>
          </p:nvSpPr>
          <p:spPr>
            <a:xfrm>
              <a:off x="6094350" y="1922800"/>
              <a:ext cx="446550" cy="446525"/>
            </a:xfrm>
            <a:custGeom>
              <a:avLst/>
              <a:gdLst/>
              <a:ahLst/>
              <a:cxnLst/>
              <a:rect l="l" t="t" r="r" b="b"/>
              <a:pathLst>
                <a:path w="17862" h="17861" extrusionOk="0">
                  <a:moveTo>
                    <a:pt x="8935" y="0"/>
                  </a:moveTo>
                  <a:cubicBezTo>
                    <a:pt x="4001" y="0"/>
                    <a:pt x="1" y="4000"/>
                    <a:pt x="1" y="8935"/>
                  </a:cubicBezTo>
                  <a:cubicBezTo>
                    <a:pt x="1" y="13861"/>
                    <a:pt x="4001" y="17861"/>
                    <a:pt x="8935" y="17861"/>
                  </a:cubicBezTo>
                  <a:cubicBezTo>
                    <a:pt x="13862" y="17861"/>
                    <a:pt x="17861" y="13861"/>
                    <a:pt x="17861" y="8935"/>
                  </a:cubicBezTo>
                  <a:cubicBezTo>
                    <a:pt x="17861" y="4000"/>
                    <a:pt x="13862" y="0"/>
                    <a:pt x="8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219750" y="2058350"/>
              <a:ext cx="215875" cy="161400"/>
            </a:xfrm>
            <a:custGeom>
              <a:avLst/>
              <a:gdLst/>
              <a:ahLst/>
              <a:cxnLst/>
              <a:rect l="l" t="t" r="r" b="b"/>
              <a:pathLst>
                <a:path w="8635" h="6456" fill="none" extrusionOk="0">
                  <a:moveTo>
                    <a:pt x="1" y="4269"/>
                  </a:moveTo>
                  <a:lnTo>
                    <a:pt x="2180" y="6455"/>
                  </a:lnTo>
                  <a:lnTo>
                    <a:pt x="8634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37"/>
          <p:cNvGrpSpPr/>
          <p:nvPr/>
        </p:nvGrpSpPr>
        <p:grpSpPr>
          <a:xfrm>
            <a:off x="482378" y="4388152"/>
            <a:ext cx="465447" cy="440703"/>
            <a:chOff x="3069200" y="4307350"/>
            <a:chExt cx="313200" cy="296550"/>
          </a:xfrm>
        </p:grpSpPr>
        <p:sp>
          <p:nvSpPr>
            <p:cNvPr id="597" name="Google Shape;597;p37"/>
            <p:cNvSpPr/>
            <p:nvPr/>
          </p:nvSpPr>
          <p:spPr>
            <a:xfrm>
              <a:off x="3069200" y="4307350"/>
              <a:ext cx="313200" cy="296550"/>
            </a:xfrm>
            <a:custGeom>
              <a:avLst/>
              <a:gdLst/>
              <a:ahLst/>
              <a:cxnLst/>
              <a:rect l="l" t="t" r="r" b="b"/>
              <a:pathLst>
                <a:path w="12528" h="11862" fill="none" extrusionOk="0">
                  <a:moveTo>
                    <a:pt x="9284" y="11861"/>
                  </a:moveTo>
                  <a:lnTo>
                    <a:pt x="5935" y="11861"/>
                  </a:lnTo>
                  <a:cubicBezTo>
                    <a:pt x="2659" y="11861"/>
                    <a:pt x="0" y="9203"/>
                    <a:pt x="0" y="5935"/>
                  </a:cubicBezTo>
                  <a:lnTo>
                    <a:pt x="0" y="5935"/>
                  </a:lnTo>
                  <a:cubicBezTo>
                    <a:pt x="0" y="2659"/>
                    <a:pt x="2659" y="1"/>
                    <a:pt x="5935" y="1"/>
                  </a:cubicBezTo>
                  <a:lnTo>
                    <a:pt x="6585" y="1"/>
                  </a:lnTo>
                  <a:cubicBezTo>
                    <a:pt x="9861" y="1"/>
                    <a:pt x="12520" y="2659"/>
                    <a:pt x="12520" y="5935"/>
                  </a:cubicBezTo>
                  <a:lnTo>
                    <a:pt x="12520" y="11512"/>
                  </a:lnTo>
                  <a:cubicBezTo>
                    <a:pt x="12528" y="11642"/>
                    <a:pt x="12438" y="11756"/>
                    <a:pt x="12308" y="117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148050" y="4378275"/>
              <a:ext cx="133950" cy="169925"/>
            </a:xfrm>
            <a:custGeom>
              <a:avLst/>
              <a:gdLst/>
              <a:ahLst/>
              <a:cxnLst/>
              <a:rect l="l" t="t" r="r" b="b"/>
              <a:pathLst>
                <a:path w="5358" h="6797" fill="none" extrusionOk="0">
                  <a:moveTo>
                    <a:pt x="5317" y="2936"/>
                  </a:moveTo>
                  <a:cubicBezTo>
                    <a:pt x="5358" y="3870"/>
                    <a:pt x="4984" y="4667"/>
                    <a:pt x="4228" y="5114"/>
                  </a:cubicBezTo>
                  <a:cubicBezTo>
                    <a:pt x="3894" y="5317"/>
                    <a:pt x="3642" y="6756"/>
                    <a:pt x="3642" y="6756"/>
                  </a:cubicBezTo>
                  <a:lnTo>
                    <a:pt x="2147" y="6797"/>
                  </a:lnTo>
                  <a:cubicBezTo>
                    <a:pt x="2147" y="6797"/>
                    <a:pt x="1830" y="5293"/>
                    <a:pt x="1553" y="5122"/>
                  </a:cubicBezTo>
                  <a:cubicBezTo>
                    <a:pt x="0" y="4139"/>
                    <a:pt x="33" y="1854"/>
                    <a:pt x="1626" y="928"/>
                  </a:cubicBezTo>
                  <a:cubicBezTo>
                    <a:pt x="3220" y="1"/>
                    <a:pt x="5228" y="1090"/>
                    <a:pt x="5317" y="293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3193975" y="4446775"/>
              <a:ext cx="47375" cy="58750"/>
            </a:xfrm>
            <a:custGeom>
              <a:avLst/>
              <a:gdLst/>
              <a:ahLst/>
              <a:cxnLst/>
              <a:rect l="l" t="t" r="r" b="b"/>
              <a:pathLst>
                <a:path w="1895" h="2350" fill="none" extrusionOk="0">
                  <a:moveTo>
                    <a:pt x="220" y="2334"/>
                  </a:moveTo>
                  <a:lnTo>
                    <a:pt x="1" y="82"/>
                  </a:lnTo>
                  <a:lnTo>
                    <a:pt x="984" y="578"/>
                  </a:lnTo>
                  <a:lnTo>
                    <a:pt x="1887" y="0"/>
                  </a:lnTo>
                  <a:lnTo>
                    <a:pt x="1895" y="235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190525" y="4507550"/>
              <a:ext cx="60800" cy="1225"/>
            </a:xfrm>
            <a:custGeom>
              <a:avLst/>
              <a:gdLst/>
              <a:ahLst/>
              <a:cxnLst/>
              <a:rect l="l" t="t" r="r" b="b"/>
              <a:pathLst>
                <a:path w="2432" h="49" fill="none" extrusionOk="0">
                  <a:moveTo>
                    <a:pt x="0" y="49"/>
                  </a:moveTo>
                  <a:lnTo>
                    <a:pt x="243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199050" y="4524400"/>
              <a:ext cx="44350" cy="2075"/>
            </a:xfrm>
            <a:custGeom>
              <a:avLst/>
              <a:gdLst/>
              <a:ahLst/>
              <a:cxnLst/>
              <a:rect l="l" t="t" r="r" b="b"/>
              <a:pathLst>
                <a:path w="1774" h="83" fill="none" extrusionOk="0">
                  <a:moveTo>
                    <a:pt x="1" y="82"/>
                  </a:moveTo>
                  <a:lnTo>
                    <a:pt x="1773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825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7DE3-C6C8-F31F-3B82-5AFFCDE2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41FB-E109-482D-1B8B-9205A02C5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Resource allocation : 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200" dirty="0"/>
              <a:t>Providers pivot to technology and implement an adaptive resource allocation tool, like a scheduling software, to achieve these desired results where all resources are efficiently utilised.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200" dirty="0"/>
              <a:t>Scheduling should be based on Fatness, Age of Patient, Sugar Level(higher sugar level given higher priority),Hospital Occupancy and Available Medical Instruments. </a:t>
            </a:r>
          </a:p>
          <a:p>
            <a:endParaRPr lang="en-IN" dirty="0"/>
          </a:p>
          <a:p>
            <a:r>
              <a:rPr lang="en-IN" b="1" dirty="0"/>
              <a:t>Healthcare Workforce Management : 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200" dirty="0"/>
              <a:t>Medical staff can update their availability and expertise. The system dynamically assigns staff to hospitals based on demand, ensuring balanced coverage. If one hospital needs one type of doctor/ staff it can request other hospital for support .</a:t>
            </a:r>
          </a:p>
          <a:p>
            <a:endParaRPr lang="en-IN" dirty="0"/>
          </a:p>
          <a:p>
            <a:r>
              <a:rPr lang="en-IN" b="1" dirty="0"/>
              <a:t>Laboratory Testing Optimization : - 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200" dirty="0"/>
              <a:t>Patients or healthcare workers can submit test requests. The system uses prioritization rules to determine which samples should be processed first, considering factors like risk level and urgency.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77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7DE3-C6C8-F31F-3B82-5AFFCDE2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41FB-E109-482D-1B8B-9205A02C5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IN" dirty="0"/>
          </a:p>
          <a:p>
            <a:r>
              <a:rPr lang="en-IN" b="1" dirty="0"/>
              <a:t>Medicine Stock Management 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200" dirty="0"/>
              <a:t>divide the stock in 3 parts  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200" dirty="0"/>
              <a:t>first part, Make sure that hospital maintains minimal stock of medicine that is required  for the current operations of hospital.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200" dirty="0"/>
              <a:t>second part, hospital must maintain the stock of medicine for backup.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200" dirty="0"/>
              <a:t>Third is the part of total stock which is extra in that particular hospital.</a:t>
            </a:r>
            <a:endParaRPr lang="en-IN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200" b="1" dirty="0"/>
              <a:t>**The Hospital having the third part can only sent the medicine to other hospital.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1200" b="1" dirty="0"/>
              <a:t>**if no one has that third part then the hospital having second part can export some amount of   medicine to one whichever is starving.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633452"/>
      </p:ext>
    </p:extLst>
  </p:cSld>
  <p:clrMapOvr>
    <a:masterClrMapping/>
  </p:clrMapOvr>
</p:sld>
</file>

<file path=ppt/theme/theme1.xml><?xml version="1.0" encoding="utf-8"?>
<a:theme xmlns:a="http://schemas.openxmlformats.org/drawingml/2006/main" name="Product Illustrator CV by Slidesgo">
  <a:themeElements>
    <a:clrScheme name="Simple Light">
      <a:dk1>
        <a:srgbClr val="221660"/>
      </a:dk1>
      <a:lt1>
        <a:srgbClr val="FFFFFF"/>
      </a:lt1>
      <a:dk2>
        <a:srgbClr val="4B53E4"/>
      </a:dk2>
      <a:lt2>
        <a:srgbClr val="FF6688"/>
      </a:lt2>
      <a:accent1>
        <a:srgbClr val="D15036"/>
      </a:accent1>
      <a:accent2>
        <a:srgbClr val="30B47A"/>
      </a:accent2>
      <a:accent3>
        <a:srgbClr val="F6A915"/>
      </a:accent3>
      <a:accent4>
        <a:srgbClr val="F67215"/>
      </a:accent4>
      <a:accent5>
        <a:srgbClr val="FFF9E1"/>
      </a:accent5>
      <a:accent6>
        <a:srgbClr val="CDD0C4"/>
      </a:accent6>
      <a:hlink>
        <a:srgbClr val="2216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591</Words>
  <Application>Microsoft Office PowerPoint</Application>
  <PresentationFormat>On-screen Show (16:9)</PresentationFormat>
  <Paragraphs>97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Overpass</vt:lpstr>
      <vt:lpstr>Arial</vt:lpstr>
      <vt:lpstr>Poppins</vt:lpstr>
      <vt:lpstr>ArialMT</vt:lpstr>
      <vt:lpstr>Russo One</vt:lpstr>
      <vt:lpstr>Product Illustrator CV by Slidesgo</vt:lpstr>
      <vt:lpstr>Healthcare Covid-19</vt:lpstr>
      <vt:lpstr>Contents of this Presentation </vt:lpstr>
      <vt:lpstr>01</vt:lpstr>
      <vt:lpstr>Problem Statement </vt:lpstr>
      <vt:lpstr>02</vt:lpstr>
      <vt:lpstr>Purpose </vt:lpstr>
      <vt:lpstr>03</vt:lpstr>
      <vt:lpstr>Features</vt:lpstr>
      <vt:lpstr>Features</vt:lpstr>
      <vt:lpstr>Features </vt:lpstr>
      <vt:lpstr>04</vt:lpstr>
      <vt:lpstr>Target Audience</vt:lpstr>
      <vt:lpstr>05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</dc:title>
  <dc:creator>Nirmal Ashish</dc:creator>
  <cp:lastModifiedBy>Nirmal Ashish</cp:lastModifiedBy>
  <cp:revision>3</cp:revision>
  <dcterms:modified xsi:type="dcterms:W3CDTF">2023-08-25T21:12:08Z</dcterms:modified>
</cp:coreProperties>
</file>