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4"/>
  </p:notesMasterIdLst>
  <p:sldIdLst>
    <p:sldId id="256" r:id="rId2"/>
    <p:sldId id="257" r:id="rId3"/>
    <p:sldId id="258" r:id="rId4"/>
    <p:sldId id="259" r:id="rId5"/>
    <p:sldId id="260" r:id="rId6"/>
    <p:sldId id="271" r:id="rId7"/>
    <p:sldId id="270" r:id="rId8"/>
    <p:sldId id="272" r:id="rId9"/>
    <p:sldId id="268" r:id="rId10"/>
    <p:sldId id="261" r:id="rId11"/>
    <p:sldId id="262" r:id="rId12"/>
    <p:sldId id="263" r:id="rId13"/>
    <p:sldId id="264" r:id="rId14"/>
    <p:sldId id="265" r:id="rId15"/>
    <p:sldId id="266" r:id="rId16"/>
    <p:sldId id="269" r:id="rId17"/>
    <p:sldId id="274" r:id="rId18"/>
    <p:sldId id="273" r:id="rId19"/>
    <p:sldId id="275" r:id="rId20"/>
    <p:sldId id="276" r:id="rId21"/>
    <p:sldId id="277" r:id="rId22"/>
    <p:sldId id="26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107" d="100"/>
          <a:sy n="107" d="100"/>
        </p:scale>
        <p:origin x="348"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5842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03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247194b41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247194b41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49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247194b41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247194b41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95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247194b41_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247194b41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80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47194b41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247194b41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47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247194b41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247194b41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6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247194b41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247194b41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23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247194b41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247194b41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70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247194b41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247194b41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247194b41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247194b41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9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247194b41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247194b41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61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247194b41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247194b41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4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2" descr="Celestia-R1---OverlayTitleHD.png"/>
          <p:cNvPicPr preferRelativeResize="0"/>
          <p:nvPr/>
        </p:nvPicPr>
        <p:blipFill rotWithShape="1">
          <a:blip r:embed="rId3">
            <a:alphaModFix/>
          </a:blip>
          <a:srcRect/>
          <a:stretch/>
        </p:blipFill>
        <p:spPr>
          <a:xfrm>
            <a:off x="0" y="0"/>
            <a:ext cx="9141619" cy="5142161"/>
          </a:xfrm>
          <a:prstGeom prst="rect">
            <a:avLst/>
          </a:prstGeom>
          <a:noFill/>
          <a:ln>
            <a:noFill/>
          </a:ln>
        </p:spPr>
      </p:pic>
      <p:sp>
        <p:nvSpPr>
          <p:cNvPr id="13" name="Google Shape;13;p2"/>
          <p:cNvSpPr txBox="1">
            <a:spLocks noGrp="1"/>
          </p:cNvSpPr>
          <p:nvPr>
            <p:ph type="ctrTitle"/>
          </p:nvPr>
        </p:nvSpPr>
        <p:spPr>
          <a:xfrm>
            <a:off x="2971799" y="1473200"/>
            <a:ext cx="5398200" cy="18162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14" name="Google Shape;14;p2"/>
          <p:cNvSpPr txBox="1">
            <a:spLocks noGrp="1"/>
          </p:cNvSpPr>
          <p:nvPr>
            <p:ph type="subTitle" idx="1"/>
          </p:nvPr>
        </p:nvSpPr>
        <p:spPr>
          <a:xfrm>
            <a:off x="2971799" y="3289299"/>
            <a:ext cx="5398200" cy="1054200"/>
          </a:xfrm>
          <a:prstGeom prst="rect">
            <a:avLst/>
          </a:prstGeom>
          <a:noFill/>
          <a:ln>
            <a:noFill/>
          </a:ln>
        </p:spPr>
        <p:txBody>
          <a:bodyPr spcFirstLastPara="1" wrap="square" lIns="68575" tIns="34275" rIns="68575" bIns="34275" anchor="t" anchorCtr="0"/>
          <a:lstStyle>
            <a:lvl1pPr marR="0" lvl="0" algn="r" rtl="0">
              <a:spcBef>
                <a:spcPts val="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1pPr>
            <a:lvl2pPr marR="0" lvl="1" algn="ctr"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2pPr>
            <a:lvl3pPr marR="0" lvl="2" algn="ctr"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3pPr>
            <a:lvl4pPr marR="0" lvl="3" algn="ctr"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4pPr>
            <a:lvl5pPr marR="0" lvl="4" algn="ctr"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5pPr>
            <a:lvl6pPr marR="0" lvl="5" algn="ctr"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6pPr>
            <a:lvl7pPr marR="0" lvl="6" algn="ctr"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7pPr>
            <a:lvl8pPr marR="0" lvl="7" algn="ctr"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8pPr>
            <a:lvl9pPr marR="0" lvl="8" algn="ctr" rtl="0">
              <a:spcBef>
                <a:spcPts val="800"/>
              </a:spcBef>
              <a:spcAft>
                <a:spcPts val="800"/>
              </a:spcAft>
              <a:buClr>
                <a:schemeClr val="lt1"/>
              </a:buClr>
              <a:buSzPts val="900"/>
              <a:buFont typeface="Arial"/>
              <a:buNone/>
              <a:defRPr sz="900" b="0" i="0" u="none" strike="noStrike" cap="none">
                <a:solidFill>
                  <a:schemeClr val="lt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699418"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2971799" y="4402931"/>
            <a:ext cx="36705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7956718"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1"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78" name="Google Shape;78;p11"/>
          <p:cNvSpPr txBox="1">
            <a:spLocks noGrp="1"/>
          </p:cNvSpPr>
          <p:nvPr>
            <p:ph type="title"/>
          </p:nvPr>
        </p:nvSpPr>
        <p:spPr>
          <a:xfrm>
            <a:off x="514350" y="3549649"/>
            <a:ext cx="75987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lt1"/>
              </a:buClr>
              <a:buSzPts val="1800"/>
              <a:buFont typeface="Calibri"/>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79" name="Google Shape;79;p11"/>
          <p:cNvSpPr>
            <a:spLocks noGrp="1"/>
          </p:cNvSpPr>
          <p:nvPr>
            <p:ph type="pic" idx="2"/>
          </p:nvPr>
        </p:nvSpPr>
        <p:spPr>
          <a:xfrm>
            <a:off x="1028700" y="699084"/>
            <a:ext cx="6570000" cy="2373600"/>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68575" tIns="34275" rIns="68575" bIns="34275" anchor="t" anchorCtr="0"/>
          <a:lstStyle>
            <a:lvl1pPr marR="0" lvl="0" algn="ctr" rtl="0">
              <a:spcBef>
                <a:spcPts val="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1pPr>
            <a:lvl2pPr marR="0" lvl="1"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2pPr>
            <a:lvl3pPr marR="0" lvl="2"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R="0" lvl="3"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R="0" lvl="4"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R="0" lvl="5"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R="0" lvl="6"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R="0" lvl="7"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R="0" lvl="8" algn="l" rtl="0">
              <a:spcBef>
                <a:spcPts val="800"/>
              </a:spcBef>
              <a:spcAft>
                <a:spcPts val="80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80" name="Google Shape;80;p11"/>
          <p:cNvSpPr txBox="1">
            <a:spLocks noGrp="1"/>
          </p:cNvSpPr>
          <p:nvPr>
            <p:ph type="body" idx="1"/>
          </p:nvPr>
        </p:nvSpPr>
        <p:spPr>
          <a:xfrm>
            <a:off x="514350" y="3974702"/>
            <a:ext cx="7598700" cy="3702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700"/>
              <a:buFont typeface="Arial"/>
              <a:buNone/>
              <a:defRPr sz="700" b="0" i="0" u="none" strike="noStrike" cap="none">
                <a:solidFill>
                  <a:schemeClr val="lt1"/>
                </a:solidFill>
                <a:latin typeface="Calibri"/>
                <a:ea typeface="Calibri"/>
                <a:cs typeface="Calibri"/>
                <a:sym typeface="Calibri"/>
              </a:defRPr>
            </a:lvl9pPr>
          </a:lstStyle>
          <a:p>
            <a:endParaRPr/>
          </a:p>
        </p:txBody>
      </p:sp>
      <p:sp>
        <p:nvSpPr>
          <p:cNvPr id="81" name="Google Shape;81;p11"/>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2" name="Google Shape;82;p11"/>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3" name="Google Shape;83;p11"/>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2"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86" name="Google Shape;86;p12"/>
          <p:cNvSpPr txBox="1">
            <a:spLocks noGrp="1"/>
          </p:cNvSpPr>
          <p:nvPr>
            <p:ph type="title"/>
          </p:nvPr>
        </p:nvSpPr>
        <p:spPr>
          <a:xfrm>
            <a:off x="514351" y="457201"/>
            <a:ext cx="7598700" cy="23430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87" name="Google Shape;87;p12"/>
          <p:cNvSpPr txBox="1">
            <a:spLocks noGrp="1"/>
          </p:cNvSpPr>
          <p:nvPr>
            <p:ph type="body" idx="1"/>
          </p:nvPr>
        </p:nvSpPr>
        <p:spPr>
          <a:xfrm>
            <a:off x="514350" y="3257550"/>
            <a:ext cx="7598700" cy="1086000"/>
          </a:xfrm>
          <a:prstGeom prst="rect">
            <a:avLst/>
          </a:prstGeom>
          <a:noFill/>
          <a:ln>
            <a:noFill/>
          </a:ln>
        </p:spPr>
        <p:txBody>
          <a:bodyPr spcFirstLastPara="1" wrap="square" lIns="68575" tIns="34275" rIns="68575" bIns="34275" anchor="ctr" anchorCtr="0"/>
          <a:lstStyle>
            <a:lvl1pPr marL="457200" marR="0" lvl="0" indent="-228600" algn="l" rtl="0">
              <a:spcBef>
                <a:spcPts val="0"/>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100"/>
              <a:buFont typeface="Arial"/>
              <a:buNone/>
              <a:defRPr sz="1100" b="0" i="0" u="none" strike="noStrike" cap="none">
                <a:solidFill>
                  <a:schemeClr val="lt1"/>
                </a:solidFill>
                <a:latin typeface="Calibri"/>
                <a:ea typeface="Calibri"/>
                <a:cs typeface="Calibri"/>
                <a:sym typeface="Calibri"/>
              </a:defRPr>
            </a:lvl9pPr>
          </a:lstStyle>
          <a:p>
            <a:endParaRPr/>
          </a:p>
        </p:txBody>
      </p:sp>
      <p:sp>
        <p:nvSpPr>
          <p:cNvPr id="88" name="Google Shape;88;p12"/>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89" name="Google Shape;89;p12"/>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90" name="Google Shape;90;p12"/>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13"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93" name="Google Shape;93;p13"/>
          <p:cNvSpPr txBox="1"/>
          <p:nvPr/>
        </p:nvSpPr>
        <p:spPr>
          <a:xfrm>
            <a:off x="7678400" y="2057400"/>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Calibri"/>
              <a:buNone/>
            </a:pPr>
            <a:r>
              <a:rPr lang="en" sz="6000" b="0" i="0" u="none" strike="noStrike" cap="none">
                <a:solidFill>
                  <a:schemeClr val="lt1"/>
                </a:solidFill>
                <a:latin typeface="Calibri"/>
                <a:ea typeface="Calibri"/>
                <a:cs typeface="Calibri"/>
                <a:sym typeface="Calibri"/>
              </a:rPr>
              <a:t>”</a:t>
            </a:r>
            <a:endParaRPr sz="1100"/>
          </a:p>
        </p:txBody>
      </p:sp>
      <p:sp>
        <p:nvSpPr>
          <p:cNvPr id="94" name="Google Shape;94;p13"/>
          <p:cNvSpPr txBox="1"/>
          <p:nvPr/>
        </p:nvSpPr>
        <p:spPr>
          <a:xfrm>
            <a:off x="366206" y="617503"/>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Calibri"/>
              <a:buNone/>
            </a:pPr>
            <a:r>
              <a:rPr lang="en" sz="6000" b="0" i="0" u="none" strike="noStrike" cap="none">
                <a:solidFill>
                  <a:schemeClr val="lt1"/>
                </a:solidFill>
                <a:latin typeface="Calibri"/>
                <a:ea typeface="Calibri"/>
                <a:cs typeface="Calibri"/>
                <a:sym typeface="Calibri"/>
              </a:rPr>
              <a:t>“</a:t>
            </a:r>
            <a:endParaRPr sz="1100"/>
          </a:p>
        </p:txBody>
      </p:sp>
      <p:sp>
        <p:nvSpPr>
          <p:cNvPr id="95" name="Google Shape;95;p13"/>
          <p:cNvSpPr txBox="1">
            <a:spLocks noGrp="1"/>
          </p:cNvSpPr>
          <p:nvPr>
            <p:ph type="title"/>
          </p:nvPr>
        </p:nvSpPr>
        <p:spPr>
          <a:xfrm>
            <a:off x="744200" y="457201"/>
            <a:ext cx="7162800" cy="20574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96" name="Google Shape;96;p13"/>
          <p:cNvSpPr txBox="1">
            <a:spLocks noGrp="1"/>
          </p:cNvSpPr>
          <p:nvPr>
            <p:ph type="body" idx="1"/>
          </p:nvPr>
        </p:nvSpPr>
        <p:spPr>
          <a:xfrm>
            <a:off x="823406" y="2514600"/>
            <a:ext cx="7004400" cy="285900"/>
          </a:xfrm>
          <a:prstGeom prst="rect">
            <a:avLst/>
          </a:prstGeom>
          <a:noFill/>
          <a:ln>
            <a:noFill/>
          </a:ln>
        </p:spPr>
        <p:txBody>
          <a:bodyPr spcFirstLastPara="1" wrap="square" lIns="68575" tIns="34275" rIns="68575" bIns="34275" anchor="ctr" anchorCtr="0"/>
          <a:lstStyle>
            <a:lvl1pPr marL="457200" marR="0" lvl="0" indent="-228600" algn="l" rtl="0">
              <a:spcBef>
                <a:spcPts val="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97" name="Google Shape;97;p13"/>
          <p:cNvSpPr txBox="1">
            <a:spLocks noGrp="1"/>
          </p:cNvSpPr>
          <p:nvPr>
            <p:ph type="body" idx="2"/>
          </p:nvPr>
        </p:nvSpPr>
        <p:spPr>
          <a:xfrm>
            <a:off x="515599" y="3257550"/>
            <a:ext cx="7614300" cy="1086000"/>
          </a:xfrm>
          <a:prstGeom prst="rect">
            <a:avLst/>
          </a:prstGeom>
          <a:noFill/>
          <a:ln>
            <a:noFill/>
          </a:ln>
        </p:spPr>
        <p:txBody>
          <a:bodyPr spcFirstLastPara="1" wrap="square" lIns="68575" tIns="34275" rIns="68575" bIns="34275" anchor="ctr" anchorCtr="0"/>
          <a:lstStyle>
            <a:lvl1pPr marL="457200" marR="0" lvl="0" indent="-228600" algn="l" rtl="0">
              <a:spcBef>
                <a:spcPts val="0"/>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100"/>
              <a:buFont typeface="Arial"/>
              <a:buNone/>
              <a:defRPr sz="1100" b="0" i="0" u="none" strike="noStrike" cap="none">
                <a:solidFill>
                  <a:schemeClr val="lt1"/>
                </a:solidFill>
                <a:latin typeface="Calibri"/>
                <a:ea typeface="Calibri"/>
                <a:cs typeface="Calibri"/>
                <a:sym typeface="Calibri"/>
              </a:defRPr>
            </a:lvl9pPr>
          </a:lstStyle>
          <a:p>
            <a:endParaRPr/>
          </a:p>
        </p:txBody>
      </p:sp>
      <p:sp>
        <p:nvSpPr>
          <p:cNvPr id="98" name="Google Shape;98;p13"/>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99" name="Google Shape;99;p13"/>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00" name="Google Shape;100;p13"/>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14"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103" name="Google Shape;103;p14"/>
          <p:cNvSpPr txBox="1">
            <a:spLocks noGrp="1"/>
          </p:cNvSpPr>
          <p:nvPr>
            <p:ph type="title"/>
          </p:nvPr>
        </p:nvSpPr>
        <p:spPr>
          <a:xfrm>
            <a:off x="514352" y="2481436"/>
            <a:ext cx="7598700" cy="11016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104" name="Google Shape;104;p14"/>
          <p:cNvSpPr txBox="1">
            <a:spLocks noGrp="1"/>
          </p:cNvSpPr>
          <p:nvPr>
            <p:ph type="body" idx="1"/>
          </p:nvPr>
        </p:nvSpPr>
        <p:spPr>
          <a:xfrm>
            <a:off x="514351" y="3583036"/>
            <a:ext cx="7598700" cy="6453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100"/>
              <a:buFont typeface="Arial"/>
              <a:buNone/>
              <a:defRPr sz="1100" b="0" i="0" u="none" strike="noStrike" cap="none">
                <a:solidFill>
                  <a:schemeClr val="lt1"/>
                </a:solidFill>
                <a:latin typeface="Calibri"/>
                <a:ea typeface="Calibri"/>
                <a:cs typeface="Calibri"/>
                <a:sym typeface="Calibri"/>
              </a:defRPr>
            </a:lvl9pPr>
          </a:lstStyle>
          <a:p>
            <a:endParaRPr/>
          </a:p>
        </p:txBody>
      </p:sp>
      <p:sp>
        <p:nvSpPr>
          <p:cNvPr id="105" name="Google Shape;105;p14"/>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06" name="Google Shape;106;p14"/>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07" name="Google Shape;107;p14"/>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15"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110" name="Google Shape;110;p15"/>
          <p:cNvSpPr txBox="1"/>
          <p:nvPr/>
        </p:nvSpPr>
        <p:spPr>
          <a:xfrm>
            <a:off x="7678400" y="2057400"/>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Calibri"/>
              <a:buNone/>
            </a:pPr>
            <a:r>
              <a:rPr lang="en" sz="6000" b="0" i="0" u="none" strike="noStrike" cap="none">
                <a:solidFill>
                  <a:schemeClr val="lt1"/>
                </a:solidFill>
                <a:latin typeface="Calibri"/>
                <a:ea typeface="Calibri"/>
                <a:cs typeface="Calibri"/>
                <a:sym typeface="Calibri"/>
              </a:rPr>
              <a:t>”</a:t>
            </a:r>
            <a:endParaRPr sz="1100"/>
          </a:p>
        </p:txBody>
      </p:sp>
      <p:sp>
        <p:nvSpPr>
          <p:cNvPr id="111" name="Google Shape;111;p15"/>
          <p:cNvSpPr txBox="1"/>
          <p:nvPr/>
        </p:nvSpPr>
        <p:spPr>
          <a:xfrm>
            <a:off x="366206" y="617503"/>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Calibri"/>
              <a:buNone/>
            </a:pPr>
            <a:r>
              <a:rPr lang="en" sz="6000" b="0" i="0" u="none" strike="noStrike" cap="none">
                <a:solidFill>
                  <a:schemeClr val="lt1"/>
                </a:solidFill>
                <a:latin typeface="Calibri"/>
                <a:ea typeface="Calibri"/>
                <a:cs typeface="Calibri"/>
                <a:sym typeface="Calibri"/>
              </a:rPr>
              <a:t>“</a:t>
            </a:r>
            <a:endParaRPr sz="1100"/>
          </a:p>
        </p:txBody>
      </p:sp>
      <p:sp>
        <p:nvSpPr>
          <p:cNvPr id="112" name="Google Shape;112;p15"/>
          <p:cNvSpPr txBox="1">
            <a:spLocks noGrp="1"/>
          </p:cNvSpPr>
          <p:nvPr>
            <p:ph type="title"/>
          </p:nvPr>
        </p:nvSpPr>
        <p:spPr>
          <a:xfrm>
            <a:off x="744200" y="457201"/>
            <a:ext cx="7162800" cy="20574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113" name="Google Shape;113;p15"/>
          <p:cNvSpPr txBox="1">
            <a:spLocks noGrp="1"/>
          </p:cNvSpPr>
          <p:nvPr>
            <p:ph type="body" idx="1"/>
          </p:nvPr>
        </p:nvSpPr>
        <p:spPr>
          <a:xfrm>
            <a:off x="514350" y="2914650"/>
            <a:ext cx="7601700" cy="666900"/>
          </a:xfrm>
          <a:prstGeom prst="rect">
            <a:avLst/>
          </a:prstGeom>
          <a:noFill/>
          <a:ln>
            <a:noFill/>
          </a:ln>
        </p:spPr>
        <p:txBody>
          <a:bodyPr spcFirstLastPara="1" wrap="square" lIns="68575" tIns="34275" rIns="68575" bIns="34275" anchor="b" anchorCtr="0"/>
          <a:lstStyle>
            <a:lvl1pPr marL="457200" marR="0" lvl="0" indent="-228600" algn="l" rtl="0">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114" name="Google Shape;114;p15"/>
          <p:cNvSpPr txBox="1">
            <a:spLocks noGrp="1"/>
          </p:cNvSpPr>
          <p:nvPr>
            <p:ph type="body" idx="2"/>
          </p:nvPr>
        </p:nvSpPr>
        <p:spPr>
          <a:xfrm>
            <a:off x="514349" y="3581400"/>
            <a:ext cx="7601700" cy="7620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100"/>
              <a:buFont typeface="Arial"/>
              <a:buNone/>
              <a:defRPr sz="1100" b="0" i="0" u="none" strike="noStrike" cap="none">
                <a:solidFill>
                  <a:schemeClr val="lt1"/>
                </a:solidFill>
                <a:latin typeface="Calibri"/>
                <a:ea typeface="Calibri"/>
                <a:cs typeface="Calibri"/>
                <a:sym typeface="Calibri"/>
              </a:defRPr>
            </a:lvl9pPr>
          </a:lstStyle>
          <a:p>
            <a:endParaRPr/>
          </a:p>
        </p:txBody>
      </p:sp>
      <p:sp>
        <p:nvSpPr>
          <p:cNvPr id="115" name="Google Shape;115;p15"/>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16" name="Google Shape;116;p15"/>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17" name="Google Shape;117;p15"/>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16"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120" name="Google Shape;120;p16"/>
          <p:cNvSpPr txBox="1">
            <a:spLocks noGrp="1"/>
          </p:cNvSpPr>
          <p:nvPr>
            <p:ph type="title"/>
          </p:nvPr>
        </p:nvSpPr>
        <p:spPr>
          <a:xfrm>
            <a:off x="514351" y="457201"/>
            <a:ext cx="7598700" cy="20574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121" name="Google Shape;121;p16"/>
          <p:cNvSpPr txBox="1">
            <a:spLocks noGrp="1"/>
          </p:cNvSpPr>
          <p:nvPr>
            <p:ph type="body" idx="1"/>
          </p:nvPr>
        </p:nvSpPr>
        <p:spPr>
          <a:xfrm>
            <a:off x="514351" y="2628900"/>
            <a:ext cx="7598700" cy="628500"/>
          </a:xfrm>
          <a:prstGeom prst="rect">
            <a:avLst/>
          </a:prstGeom>
          <a:noFill/>
          <a:ln>
            <a:noFill/>
          </a:ln>
        </p:spPr>
        <p:txBody>
          <a:bodyPr spcFirstLastPara="1" wrap="square" lIns="68575" tIns="34275" rIns="68575" bIns="34275" anchor="b" anchorCtr="0"/>
          <a:lstStyle>
            <a:lvl1pPr marL="457200" marR="0" lvl="0" indent="-228600" algn="l" rtl="0">
              <a:spcBef>
                <a:spcPts val="0"/>
              </a:spcBef>
              <a:spcAft>
                <a:spcPts val="0"/>
              </a:spcAft>
              <a:buClr>
                <a:schemeClr val="lt1"/>
              </a:buClr>
              <a:buSzPts val="2100"/>
              <a:buFont typeface="Arial"/>
              <a:buNone/>
              <a:defRPr sz="21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122" name="Google Shape;122;p16"/>
          <p:cNvSpPr txBox="1">
            <a:spLocks noGrp="1"/>
          </p:cNvSpPr>
          <p:nvPr>
            <p:ph type="body" idx="2"/>
          </p:nvPr>
        </p:nvSpPr>
        <p:spPr>
          <a:xfrm>
            <a:off x="514350" y="3257550"/>
            <a:ext cx="7598700" cy="10860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100"/>
              <a:buFont typeface="Arial"/>
              <a:buNone/>
              <a:defRPr sz="1100" b="0" i="0" u="none" strike="noStrike" cap="none">
                <a:solidFill>
                  <a:schemeClr val="lt1"/>
                </a:solidFill>
                <a:latin typeface="Calibri"/>
                <a:ea typeface="Calibri"/>
                <a:cs typeface="Calibri"/>
                <a:sym typeface="Calibri"/>
              </a:defRPr>
            </a:lvl9pPr>
          </a:lstStyle>
          <a:p>
            <a:endParaRPr/>
          </a:p>
        </p:txBody>
      </p:sp>
      <p:sp>
        <p:nvSpPr>
          <p:cNvPr id="123" name="Google Shape;123;p16"/>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24" name="Google Shape;124;p16"/>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25" name="Google Shape;125;p16"/>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17"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128" name="Google Shape;128;p17"/>
          <p:cNvSpPr txBox="1">
            <a:spLocks noGrp="1"/>
          </p:cNvSpPr>
          <p:nvPr>
            <p:ph type="body" idx="1"/>
          </p:nvPr>
        </p:nvSpPr>
        <p:spPr>
          <a:xfrm rot="5400000">
            <a:off x="2945119" y="-824350"/>
            <a:ext cx="2736900" cy="7598700"/>
          </a:xfrm>
          <a:prstGeom prst="rect">
            <a:avLst/>
          </a:prstGeom>
          <a:noFill/>
          <a:ln>
            <a:noFill/>
          </a:ln>
        </p:spPr>
        <p:txBody>
          <a:bodyPr spcFirstLastPara="1" wrap="square" lIns="68575" tIns="34275" rIns="68575" bIns="34275" anchor="t"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129" name="Google Shape;129;p17"/>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0" name="Google Shape;130;p17"/>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1" name="Google Shape;131;p17"/>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7"/>
          <p:cNvSpPr txBox="1">
            <a:spLocks noGrp="1"/>
          </p:cNvSpPr>
          <p:nvPr>
            <p:ph type="title"/>
          </p:nvPr>
        </p:nvSpPr>
        <p:spPr>
          <a:xfrm>
            <a:off x="514351" y="457200"/>
            <a:ext cx="7598700" cy="10923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135" name="Google Shape;135;p18"/>
          <p:cNvSpPr txBox="1">
            <a:spLocks noGrp="1"/>
          </p:cNvSpPr>
          <p:nvPr>
            <p:ph type="title"/>
          </p:nvPr>
        </p:nvSpPr>
        <p:spPr>
          <a:xfrm rot="5400000">
            <a:off x="5360421" y="1590899"/>
            <a:ext cx="3886200" cy="1618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136" name="Google Shape;136;p18"/>
          <p:cNvSpPr txBox="1">
            <a:spLocks noGrp="1"/>
          </p:cNvSpPr>
          <p:nvPr>
            <p:ph type="body" idx="1"/>
          </p:nvPr>
        </p:nvSpPr>
        <p:spPr>
          <a:xfrm rot="5400000">
            <a:off x="1508337" y="-536700"/>
            <a:ext cx="3886200" cy="5874000"/>
          </a:xfrm>
          <a:prstGeom prst="rect">
            <a:avLst/>
          </a:prstGeom>
          <a:noFill/>
          <a:ln>
            <a:noFill/>
          </a:ln>
        </p:spPr>
        <p:txBody>
          <a:bodyPr spcFirstLastPara="1" wrap="square" lIns="68575" tIns="34275" rIns="68575" bIns="34275" anchor="t"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137" name="Google Shape;137;p18"/>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8" name="Google Shape;138;p18"/>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9" name="Google Shape;139;p18"/>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3"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20" name="Google Shape;20;p3"/>
          <p:cNvSpPr txBox="1">
            <a:spLocks noGrp="1"/>
          </p:cNvSpPr>
          <p:nvPr>
            <p:ph type="title"/>
          </p:nvPr>
        </p:nvSpPr>
        <p:spPr>
          <a:xfrm>
            <a:off x="514351" y="457200"/>
            <a:ext cx="7598700" cy="10923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21" name="Google Shape;21;p3"/>
          <p:cNvSpPr txBox="1">
            <a:spLocks noGrp="1"/>
          </p:cNvSpPr>
          <p:nvPr>
            <p:ph type="body" idx="1"/>
          </p:nvPr>
        </p:nvSpPr>
        <p:spPr>
          <a:xfrm>
            <a:off x="514351" y="1606550"/>
            <a:ext cx="7598700" cy="2736900"/>
          </a:xfrm>
          <a:prstGeom prst="rect">
            <a:avLst/>
          </a:prstGeom>
          <a:noFill/>
          <a:ln>
            <a:noFill/>
          </a:ln>
        </p:spPr>
        <p:txBody>
          <a:bodyPr spcFirstLastPara="1" wrap="square" lIns="68575" tIns="34275" rIns="68575" bIns="34275" anchor="ctr"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22" name="Google Shape;22;p3"/>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4"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27" name="Google Shape;27;p4"/>
          <p:cNvSpPr txBox="1">
            <a:spLocks noGrp="1"/>
          </p:cNvSpPr>
          <p:nvPr>
            <p:ph type="title"/>
          </p:nvPr>
        </p:nvSpPr>
        <p:spPr>
          <a:xfrm>
            <a:off x="514350" y="2481436"/>
            <a:ext cx="7598700" cy="11016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lt1"/>
              </a:buClr>
              <a:buSzPts val="3000"/>
              <a:buFont typeface="Calibri"/>
              <a:buNone/>
              <a:defRPr sz="3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28" name="Google Shape;28;p4"/>
          <p:cNvSpPr txBox="1">
            <a:spLocks noGrp="1"/>
          </p:cNvSpPr>
          <p:nvPr>
            <p:ph type="body" idx="1"/>
          </p:nvPr>
        </p:nvSpPr>
        <p:spPr>
          <a:xfrm>
            <a:off x="514349" y="3583036"/>
            <a:ext cx="7598700" cy="6453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100"/>
              <a:buFont typeface="Arial"/>
              <a:buNone/>
              <a:defRPr sz="1100" b="0" i="0" u="none" strike="noStrike" cap="none">
                <a:solidFill>
                  <a:schemeClr val="lt1"/>
                </a:solidFill>
                <a:latin typeface="Calibri"/>
                <a:ea typeface="Calibri"/>
                <a:cs typeface="Calibri"/>
                <a:sym typeface="Calibri"/>
              </a:defRPr>
            </a:lvl9pPr>
          </a:lstStyle>
          <a:p>
            <a:endParaRPr/>
          </a:p>
        </p:txBody>
      </p:sp>
      <p:sp>
        <p:nvSpPr>
          <p:cNvPr id="29" name="Google Shape;29;p4"/>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5"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34" name="Google Shape;34;p5"/>
          <p:cNvSpPr txBox="1">
            <a:spLocks noGrp="1"/>
          </p:cNvSpPr>
          <p:nvPr>
            <p:ph type="title"/>
          </p:nvPr>
        </p:nvSpPr>
        <p:spPr>
          <a:xfrm>
            <a:off x="514351" y="457200"/>
            <a:ext cx="7598700" cy="10923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35" name="Google Shape;35;p5"/>
          <p:cNvSpPr txBox="1">
            <a:spLocks noGrp="1"/>
          </p:cNvSpPr>
          <p:nvPr>
            <p:ph type="body" idx="1"/>
          </p:nvPr>
        </p:nvSpPr>
        <p:spPr>
          <a:xfrm>
            <a:off x="514352" y="1606550"/>
            <a:ext cx="3746400" cy="2736900"/>
          </a:xfrm>
          <a:prstGeom prst="rect">
            <a:avLst/>
          </a:prstGeom>
          <a:noFill/>
          <a:ln>
            <a:noFill/>
          </a:ln>
        </p:spPr>
        <p:txBody>
          <a:bodyPr spcFirstLastPara="1" wrap="square" lIns="68575" tIns="34275" rIns="68575" bIns="34275" anchor="ctr"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366421" y="1606550"/>
            <a:ext cx="3746400" cy="2736900"/>
          </a:xfrm>
          <a:prstGeom prst="rect">
            <a:avLst/>
          </a:prstGeom>
          <a:noFill/>
          <a:ln>
            <a:noFill/>
          </a:ln>
        </p:spPr>
        <p:txBody>
          <a:bodyPr spcFirstLastPara="1" wrap="square" lIns="68575" tIns="34275" rIns="68575" bIns="34275" anchor="ctr"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14351" y="457200"/>
            <a:ext cx="7598700" cy="10923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42" name="Google Shape;42;p6"/>
          <p:cNvSpPr txBox="1">
            <a:spLocks noGrp="1"/>
          </p:cNvSpPr>
          <p:nvPr>
            <p:ph type="body" idx="1"/>
          </p:nvPr>
        </p:nvSpPr>
        <p:spPr>
          <a:xfrm>
            <a:off x="730253" y="1663700"/>
            <a:ext cx="3531900" cy="432300"/>
          </a:xfrm>
          <a:prstGeom prst="rect">
            <a:avLst/>
          </a:prstGeom>
          <a:noFill/>
          <a:ln>
            <a:noFill/>
          </a:ln>
        </p:spPr>
        <p:txBody>
          <a:bodyPr spcFirstLastPara="1" wrap="square" lIns="68575" tIns="34275" rIns="68575" bIns="34275" anchor="b" anchorCtr="0"/>
          <a:lstStyle>
            <a:lvl1pPr marL="457200" marR="0" lvl="0" indent="-228600" algn="l" rtl="0">
              <a:spcBef>
                <a:spcPts val="0"/>
              </a:spcBef>
              <a:spcAft>
                <a:spcPts val="0"/>
              </a:spcAft>
              <a:buClr>
                <a:schemeClr val="lt1"/>
              </a:buClr>
              <a:buSzPts val="2100"/>
              <a:buFont typeface="Arial"/>
              <a:buNone/>
              <a:defRPr sz="21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500"/>
              <a:buFont typeface="Arial"/>
              <a:buNone/>
              <a:defRPr sz="1500" b="1"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400"/>
              <a:buFont typeface="Arial"/>
              <a:buNone/>
              <a:defRPr sz="1400" b="1"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200"/>
              <a:buFont typeface="Arial"/>
              <a:buNone/>
              <a:defRPr sz="1200" b="1" i="0" u="none" strike="noStrike" cap="none">
                <a:solidFill>
                  <a:schemeClr val="lt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514351" y="2152651"/>
            <a:ext cx="3747600" cy="2190600"/>
          </a:xfrm>
          <a:prstGeom prst="rect">
            <a:avLst/>
          </a:prstGeom>
          <a:noFill/>
          <a:ln>
            <a:noFill/>
          </a:ln>
        </p:spPr>
        <p:txBody>
          <a:bodyPr spcFirstLastPara="1" wrap="square" lIns="68575" tIns="34275" rIns="68575" bIns="34275" anchor="t"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572002" y="1670050"/>
            <a:ext cx="3542100" cy="432300"/>
          </a:xfrm>
          <a:prstGeom prst="rect">
            <a:avLst/>
          </a:prstGeom>
          <a:noFill/>
          <a:ln>
            <a:noFill/>
          </a:ln>
        </p:spPr>
        <p:txBody>
          <a:bodyPr spcFirstLastPara="1" wrap="square" lIns="68575" tIns="34275" rIns="68575" bIns="34275" anchor="b" anchorCtr="0"/>
          <a:lstStyle>
            <a:lvl1pPr marL="457200" marR="0" lvl="0" indent="-228600" algn="l" rtl="0">
              <a:spcBef>
                <a:spcPts val="0"/>
              </a:spcBef>
              <a:spcAft>
                <a:spcPts val="0"/>
              </a:spcAft>
              <a:buClr>
                <a:schemeClr val="lt1"/>
              </a:buClr>
              <a:buSzPts val="2100"/>
              <a:buFont typeface="Arial"/>
              <a:buNone/>
              <a:defRPr sz="21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1500"/>
              <a:buFont typeface="Arial"/>
              <a:buNone/>
              <a:defRPr sz="1500" b="1"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1400"/>
              <a:buFont typeface="Arial"/>
              <a:buNone/>
              <a:defRPr sz="1400" b="1"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1200"/>
              <a:buFont typeface="Arial"/>
              <a:buNone/>
              <a:defRPr sz="1200" b="1" i="0" u="none" strike="noStrike" cap="none">
                <a:solidFill>
                  <a:schemeClr val="lt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367612" y="2152651"/>
            <a:ext cx="3746400" cy="2190600"/>
          </a:xfrm>
          <a:prstGeom prst="rect">
            <a:avLst/>
          </a:prstGeom>
          <a:noFill/>
          <a:ln>
            <a:noFill/>
          </a:ln>
        </p:spPr>
        <p:txBody>
          <a:bodyPr spcFirstLastPara="1" wrap="square" lIns="68575" tIns="34275" rIns="68575" bIns="34275" anchor="t"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7"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51" name="Google Shape;51;p7"/>
          <p:cNvSpPr txBox="1">
            <a:spLocks noGrp="1"/>
          </p:cNvSpPr>
          <p:nvPr>
            <p:ph type="title"/>
          </p:nvPr>
        </p:nvSpPr>
        <p:spPr>
          <a:xfrm>
            <a:off x="514351" y="457200"/>
            <a:ext cx="7598700" cy="10923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52" name="Google Shape;52;p7"/>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8"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57" name="Google Shape;57;p8"/>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58" name="Google Shape;58;p8"/>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59" name="Google Shape;59;p8"/>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9"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62" name="Google Shape;62;p9"/>
          <p:cNvSpPr txBox="1">
            <a:spLocks noGrp="1"/>
          </p:cNvSpPr>
          <p:nvPr>
            <p:ph type="title"/>
          </p:nvPr>
        </p:nvSpPr>
        <p:spPr>
          <a:xfrm>
            <a:off x="514350" y="1555750"/>
            <a:ext cx="2760600" cy="1028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lt1"/>
              </a:buClr>
              <a:buSzPts val="1800"/>
              <a:buFont typeface="Calibri"/>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63" name="Google Shape;63;p9"/>
          <p:cNvSpPr txBox="1">
            <a:spLocks noGrp="1"/>
          </p:cNvSpPr>
          <p:nvPr>
            <p:ph type="body" idx="1"/>
          </p:nvPr>
        </p:nvSpPr>
        <p:spPr>
          <a:xfrm>
            <a:off x="3486151" y="457201"/>
            <a:ext cx="4626900" cy="3886200"/>
          </a:xfrm>
          <a:prstGeom prst="rect">
            <a:avLst/>
          </a:prstGeom>
          <a:noFill/>
          <a:ln>
            <a:noFill/>
          </a:ln>
        </p:spPr>
        <p:txBody>
          <a:bodyPr spcFirstLastPara="1" wrap="square" lIns="68575" tIns="34275" rIns="68575" bIns="34275" anchor="ctr"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514350" y="2584450"/>
            <a:ext cx="2760600" cy="13716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700"/>
              <a:buFont typeface="Arial"/>
              <a:buNone/>
              <a:defRPr sz="700" b="0" i="0" u="none" strike="noStrike" cap="none">
                <a:solidFill>
                  <a:schemeClr val="lt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66" name="Google Shape;66;p9"/>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67" name="Google Shape;67;p9"/>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0"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70" name="Google Shape;70;p10"/>
          <p:cNvSpPr txBox="1">
            <a:spLocks noGrp="1"/>
          </p:cNvSpPr>
          <p:nvPr>
            <p:ph type="title"/>
          </p:nvPr>
        </p:nvSpPr>
        <p:spPr>
          <a:xfrm>
            <a:off x="514350" y="1200150"/>
            <a:ext cx="4623600" cy="1028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lt1"/>
              </a:buClr>
              <a:buSzPts val="2100"/>
              <a:buFont typeface="Calibri"/>
              <a:buNone/>
              <a:defRPr sz="21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71" name="Google Shape;71;p10"/>
          <p:cNvSpPr>
            <a:spLocks noGrp="1"/>
          </p:cNvSpPr>
          <p:nvPr>
            <p:ph type="pic" idx="2"/>
          </p:nvPr>
        </p:nvSpPr>
        <p:spPr>
          <a:xfrm>
            <a:off x="5652190" y="685800"/>
            <a:ext cx="2460600" cy="3429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68575" tIns="34275" rIns="68575" bIns="34275" anchor="t" anchorCtr="0"/>
          <a:lstStyle>
            <a:lvl1pPr marR="0" lvl="0" algn="ctr" rtl="0">
              <a:spcBef>
                <a:spcPts val="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1pPr>
            <a:lvl2pPr marR="0" lvl="1"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2pPr>
            <a:lvl3pPr marR="0" lvl="2"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R="0" lvl="3"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R="0" lvl="4"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R="0" lvl="5"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R="0" lvl="6"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R="0" lvl="7" algn="l" rtl="0">
              <a:spcBef>
                <a:spcPts val="8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R="0" lvl="8" algn="l" rtl="0">
              <a:spcBef>
                <a:spcPts val="800"/>
              </a:spcBef>
              <a:spcAft>
                <a:spcPts val="80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72" name="Google Shape;72;p10"/>
          <p:cNvSpPr txBox="1">
            <a:spLocks noGrp="1"/>
          </p:cNvSpPr>
          <p:nvPr>
            <p:ph type="body" idx="1"/>
          </p:nvPr>
        </p:nvSpPr>
        <p:spPr>
          <a:xfrm>
            <a:off x="514350" y="2228850"/>
            <a:ext cx="4623600" cy="1371600"/>
          </a:xfrm>
          <a:prstGeom prst="rect">
            <a:avLst/>
          </a:prstGeom>
          <a:noFill/>
          <a:ln>
            <a:noFill/>
          </a:ln>
        </p:spPr>
        <p:txBody>
          <a:bodyPr spcFirstLastPara="1" wrap="square" lIns="68575" tIns="34275" rIns="68575" bIns="34275" anchor="t" anchorCtr="0"/>
          <a:lstStyle>
            <a:lvl1pPr marL="457200" marR="0" lvl="0" indent="-228600" algn="l" rtl="0">
              <a:spcBef>
                <a:spcPts val="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2pPr>
            <a:lvl3pPr marL="1371600" marR="0" lvl="2" indent="-228600" algn="l" rtl="0">
              <a:spcBef>
                <a:spcPts val="800"/>
              </a:spcBef>
              <a:spcAft>
                <a:spcPts val="0"/>
              </a:spcAft>
              <a:buClr>
                <a:schemeClr val="lt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4pPr>
            <a:lvl5pPr marL="2286000" marR="0" lvl="4"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5pPr>
            <a:lvl6pPr marL="2743200" marR="0" lvl="5"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6pPr>
            <a:lvl7pPr marL="3200400" marR="0" lvl="6"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7pPr>
            <a:lvl8pPr marL="3657600" marR="0" lvl="7" indent="-228600" algn="l" rtl="0">
              <a:spcBef>
                <a:spcPts val="800"/>
              </a:spcBef>
              <a:spcAft>
                <a:spcPts val="0"/>
              </a:spcAft>
              <a:buClr>
                <a:schemeClr val="lt1"/>
              </a:buClr>
              <a:buSzPts val="700"/>
              <a:buFont typeface="Arial"/>
              <a:buNone/>
              <a:defRPr sz="700" b="0" i="0" u="none" strike="noStrike" cap="none">
                <a:solidFill>
                  <a:schemeClr val="lt1"/>
                </a:solidFill>
                <a:latin typeface="Calibri"/>
                <a:ea typeface="Calibri"/>
                <a:cs typeface="Calibri"/>
                <a:sym typeface="Calibri"/>
              </a:defRPr>
            </a:lvl8pPr>
            <a:lvl9pPr marL="4114800" marR="0" lvl="8" indent="-228600" algn="l" rtl="0">
              <a:spcBef>
                <a:spcPts val="800"/>
              </a:spcBef>
              <a:spcAft>
                <a:spcPts val="800"/>
              </a:spcAft>
              <a:buClr>
                <a:schemeClr val="lt1"/>
              </a:buClr>
              <a:buSzPts val="700"/>
              <a:buFont typeface="Arial"/>
              <a:buNone/>
              <a:defRPr sz="700" b="0" i="0" u="none" strike="noStrike" cap="none">
                <a:solidFill>
                  <a:schemeClr val="lt1"/>
                </a:solidFill>
                <a:latin typeface="Calibri"/>
                <a:ea typeface="Calibri"/>
                <a:cs typeface="Calibri"/>
                <a:sym typeface="Calibri"/>
              </a:defRPr>
            </a:lvl9pPr>
          </a:lstStyle>
          <a:p>
            <a:endParaRPr/>
          </a:p>
        </p:txBody>
      </p:sp>
      <p:sp>
        <p:nvSpPr>
          <p:cNvPr id="73" name="Google Shape;73;p10"/>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74" name="Google Shape;74;p10"/>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75" name="Google Shape;75;p10"/>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351" y="457200"/>
            <a:ext cx="7598700" cy="10923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lt1"/>
              </a:buClr>
              <a:buSzPts val="2700"/>
              <a:buFont typeface="Calibri"/>
              <a:buNone/>
              <a:defRPr sz="27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7" name="Google Shape;7;p1"/>
          <p:cNvSpPr txBox="1">
            <a:spLocks noGrp="1"/>
          </p:cNvSpPr>
          <p:nvPr>
            <p:ph type="body" idx="1"/>
          </p:nvPr>
        </p:nvSpPr>
        <p:spPr>
          <a:xfrm>
            <a:off x="514351" y="1606550"/>
            <a:ext cx="7598700" cy="2736900"/>
          </a:xfrm>
          <a:prstGeom prst="rect">
            <a:avLst/>
          </a:prstGeom>
          <a:noFill/>
          <a:ln>
            <a:noFill/>
          </a:ln>
        </p:spPr>
        <p:txBody>
          <a:bodyPr spcFirstLastPara="1" wrap="square" lIns="68575" tIns="34275" rIns="68575" bIns="34275" anchor="ctr" anchorCtr="0"/>
          <a:lstStyle>
            <a:lvl1pPr marL="457200" marR="0" lvl="0" indent="-317500" algn="l" rtl="0">
              <a:spcBef>
                <a:spcPts val="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1pPr>
            <a:lvl2pPr marL="914400" marR="0" lvl="1" indent="-304800" algn="l" rtl="0">
              <a:spcBef>
                <a:spcPts val="8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2pPr>
            <a:lvl3pPr marL="1371600" marR="0" lvl="2" indent="-298450" algn="l" rtl="0">
              <a:spcBef>
                <a:spcPts val="800"/>
              </a:spcBef>
              <a:spcAft>
                <a:spcPts val="0"/>
              </a:spcAft>
              <a:buClr>
                <a:schemeClr val="lt1"/>
              </a:buClr>
              <a:buSzPts val="1100"/>
              <a:buFont typeface="Arial"/>
              <a:buChar char="•"/>
              <a:defRPr sz="1100" b="0" i="0" u="none" strike="noStrike" cap="none">
                <a:solidFill>
                  <a:schemeClr val="lt1"/>
                </a:solidFill>
                <a:latin typeface="Calibri"/>
                <a:ea typeface="Calibri"/>
                <a:cs typeface="Calibri"/>
                <a:sym typeface="Calibri"/>
              </a:defRPr>
            </a:lvl3pPr>
            <a:lvl4pPr marL="1828800" marR="0" lvl="3"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6pPr>
            <a:lvl7pPr marL="3200400" marR="0" lvl="6"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7pPr>
            <a:lvl8pPr marL="3657600" marR="0" lvl="7" indent="-285750" algn="l" rtl="0">
              <a:spcBef>
                <a:spcPts val="8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8pPr>
            <a:lvl9pPr marL="4114800" marR="0" lvl="8" indent="-285750" algn="l" rtl="0">
              <a:spcBef>
                <a:spcPts val="800"/>
              </a:spcBef>
              <a:spcAft>
                <a:spcPts val="800"/>
              </a:spcAft>
              <a:buClr>
                <a:schemeClr val="lt1"/>
              </a:buClr>
              <a:buSzPts val="900"/>
              <a:buFont typeface="Arial"/>
              <a:buChar char="•"/>
              <a:defRPr sz="9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442245" y="4402931"/>
            <a:ext cx="1200000" cy="2835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514350" y="4402931"/>
            <a:ext cx="5870700" cy="2835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7699545" y="4402931"/>
            <a:ext cx="413400" cy="2835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alibri"/>
                <a:ea typeface="Calibri"/>
                <a:cs typeface="Calibri"/>
                <a:sym typeface="Calibri"/>
              </a:defRPr>
            </a:lvl1pPr>
            <a:lvl2pPr marL="0" marR="0" lvl="1" indent="0" algn="r" rtl="0">
              <a:spcBef>
                <a:spcPts val="0"/>
              </a:spcBef>
              <a:buNone/>
              <a:defRPr sz="800" b="0" i="0" u="none" strike="noStrike" cap="none">
                <a:solidFill>
                  <a:schemeClr val="lt1"/>
                </a:solidFill>
                <a:latin typeface="Calibri"/>
                <a:ea typeface="Calibri"/>
                <a:cs typeface="Calibri"/>
                <a:sym typeface="Calibri"/>
              </a:defRPr>
            </a:lvl2pPr>
            <a:lvl3pPr marL="0" marR="0" lvl="2" indent="0" algn="r" rtl="0">
              <a:spcBef>
                <a:spcPts val="0"/>
              </a:spcBef>
              <a:buNone/>
              <a:defRPr sz="800" b="0" i="0" u="none" strike="noStrike" cap="none">
                <a:solidFill>
                  <a:schemeClr val="lt1"/>
                </a:solidFill>
                <a:latin typeface="Calibri"/>
                <a:ea typeface="Calibri"/>
                <a:cs typeface="Calibri"/>
                <a:sym typeface="Calibri"/>
              </a:defRPr>
            </a:lvl3pPr>
            <a:lvl4pPr marL="0" marR="0" lvl="3" indent="0" algn="r" rtl="0">
              <a:spcBef>
                <a:spcPts val="0"/>
              </a:spcBef>
              <a:buNone/>
              <a:defRPr sz="800" b="0" i="0" u="none" strike="noStrike" cap="none">
                <a:solidFill>
                  <a:schemeClr val="lt1"/>
                </a:solidFill>
                <a:latin typeface="Calibri"/>
                <a:ea typeface="Calibri"/>
                <a:cs typeface="Calibri"/>
                <a:sym typeface="Calibri"/>
              </a:defRPr>
            </a:lvl4pPr>
            <a:lvl5pPr marL="0" marR="0" lvl="4" indent="0" algn="r" rtl="0">
              <a:spcBef>
                <a:spcPts val="0"/>
              </a:spcBef>
              <a:buNone/>
              <a:defRPr sz="800" b="0" i="0" u="none" strike="noStrike" cap="none">
                <a:solidFill>
                  <a:schemeClr val="lt1"/>
                </a:solidFill>
                <a:latin typeface="Calibri"/>
                <a:ea typeface="Calibri"/>
                <a:cs typeface="Calibri"/>
                <a:sym typeface="Calibri"/>
              </a:defRPr>
            </a:lvl5pPr>
            <a:lvl6pPr marL="0" marR="0" lvl="5" indent="0" algn="r" rtl="0">
              <a:spcBef>
                <a:spcPts val="0"/>
              </a:spcBef>
              <a:buNone/>
              <a:defRPr sz="800" b="0" i="0" u="none" strike="noStrike" cap="none">
                <a:solidFill>
                  <a:schemeClr val="lt1"/>
                </a:solidFill>
                <a:latin typeface="Calibri"/>
                <a:ea typeface="Calibri"/>
                <a:cs typeface="Calibri"/>
                <a:sym typeface="Calibri"/>
              </a:defRPr>
            </a:lvl6pPr>
            <a:lvl7pPr marL="0" marR="0" lvl="6" indent="0" algn="r" rtl="0">
              <a:spcBef>
                <a:spcPts val="0"/>
              </a:spcBef>
              <a:buNone/>
              <a:defRPr sz="800" b="0" i="0" u="none" strike="noStrike" cap="none">
                <a:solidFill>
                  <a:schemeClr val="lt1"/>
                </a:solidFill>
                <a:latin typeface="Calibri"/>
                <a:ea typeface="Calibri"/>
                <a:cs typeface="Calibri"/>
                <a:sym typeface="Calibri"/>
              </a:defRPr>
            </a:lvl7pPr>
            <a:lvl8pPr marL="0" marR="0" lvl="7" indent="0" algn="r" rtl="0">
              <a:spcBef>
                <a:spcPts val="0"/>
              </a:spcBef>
              <a:buNone/>
              <a:defRPr sz="800" b="0" i="0" u="none" strike="noStrike" cap="none">
                <a:solidFill>
                  <a:schemeClr val="lt1"/>
                </a:solidFill>
                <a:latin typeface="Calibri"/>
                <a:ea typeface="Calibri"/>
                <a:cs typeface="Calibri"/>
                <a:sym typeface="Calibri"/>
              </a:defRPr>
            </a:lvl8pPr>
            <a:lvl9pPr marL="0" marR="0" lvl="8" indent="0" algn="r" rtl="0">
              <a:spcBef>
                <a:spcPts val="0"/>
              </a:spcBef>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766500" y="1020200"/>
            <a:ext cx="6697200" cy="1075500"/>
          </a:xfrm>
          <a:prstGeom prst="rect">
            <a:avLst/>
          </a:prstGeom>
        </p:spPr>
        <p:txBody>
          <a:bodyPr spcFirstLastPara="1" wrap="square" lIns="68575" tIns="34275" rIns="68575" bIns="34275" anchor="b" anchorCtr="0">
            <a:noAutofit/>
          </a:bodyPr>
          <a:lstStyle/>
          <a:p>
            <a:pPr marL="0" lvl="0" indent="0" algn="r" rtl="0">
              <a:spcBef>
                <a:spcPts val="0"/>
              </a:spcBef>
              <a:spcAft>
                <a:spcPts val="0"/>
              </a:spcAft>
              <a:buNone/>
            </a:pPr>
            <a:r>
              <a:rPr lang="en" sz="4800"/>
              <a:t>S c r a b b l e   P r o b l e m</a:t>
            </a:r>
            <a:endParaRPr sz="4800"/>
          </a:p>
        </p:txBody>
      </p:sp>
      <p:sp>
        <p:nvSpPr>
          <p:cNvPr id="145" name="Google Shape;145;p19"/>
          <p:cNvSpPr txBox="1">
            <a:spLocks noGrp="1"/>
          </p:cNvSpPr>
          <p:nvPr>
            <p:ph type="subTitle" idx="1"/>
          </p:nvPr>
        </p:nvSpPr>
        <p:spPr>
          <a:xfrm>
            <a:off x="1680300" y="2855125"/>
            <a:ext cx="5783400" cy="12204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n" sz="1800"/>
              <a:t>Group members:</a:t>
            </a:r>
            <a:endParaRPr sz="1800"/>
          </a:p>
          <a:p>
            <a:pPr marL="0" lvl="0" indent="0" algn="r" rtl="0">
              <a:spcBef>
                <a:spcPts val="800"/>
              </a:spcBef>
              <a:spcAft>
                <a:spcPts val="0"/>
              </a:spcAft>
              <a:buNone/>
            </a:pPr>
            <a:r>
              <a:rPr lang="en" sz="1800"/>
              <a:t>Milan Dungarani (201601096)</a:t>
            </a:r>
            <a:endParaRPr sz="1800"/>
          </a:p>
          <a:p>
            <a:pPr marL="0" lvl="0" indent="0" algn="r" rtl="0">
              <a:spcBef>
                <a:spcPts val="800"/>
              </a:spcBef>
              <a:spcAft>
                <a:spcPts val="0"/>
              </a:spcAft>
              <a:buNone/>
            </a:pPr>
            <a:r>
              <a:rPr lang="en" sz="1800"/>
              <a:t>Nisharg Patel (201601102)</a:t>
            </a:r>
            <a:endParaRPr sz="1800"/>
          </a:p>
          <a:p>
            <a:pPr marL="0" lvl="0" indent="0" algn="r" rtl="0">
              <a:spcBef>
                <a:spcPts val="800"/>
              </a:spcBef>
              <a:spcAft>
                <a:spcPts val="800"/>
              </a:spcAft>
              <a:buNone/>
            </a:pPr>
            <a:r>
              <a:rPr lang="en" sz="1800"/>
              <a:t>Yatin Patel (201601454)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514351" y="457200"/>
            <a:ext cx="7598700" cy="10923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600"/>
              <a:t>DAWG(Directed Acyclic Word Graph)</a:t>
            </a:r>
            <a:endParaRPr/>
          </a:p>
        </p:txBody>
      </p:sp>
      <p:sp>
        <p:nvSpPr>
          <p:cNvPr id="175" name="Google Shape;175;p24"/>
          <p:cNvSpPr txBox="1">
            <a:spLocks noGrp="1"/>
          </p:cNvSpPr>
          <p:nvPr>
            <p:ph type="body" idx="1"/>
          </p:nvPr>
        </p:nvSpPr>
        <p:spPr>
          <a:xfrm>
            <a:off x="521264" y="1883062"/>
            <a:ext cx="7598700" cy="2736900"/>
          </a:xfrm>
          <a:prstGeom prst="rect">
            <a:avLst/>
          </a:prstGeom>
        </p:spPr>
        <p:txBody>
          <a:bodyPr spcFirstLastPara="1" wrap="square" lIns="68575" tIns="34275" rIns="68575" bIns="34275" anchor="ctr" anchorCtr="0">
            <a:noAutofit/>
          </a:bodyPr>
          <a:lstStyle/>
          <a:p>
            <a:pPr marL="0" lvl="0" indent="0" algn="just" rtl="0">
              <a:spcBef>
                <a:spcPts val="0"/>
              </a:spcBef>
              <a:spcAft>
                <a:spcPts val="0"/>
              </a:spcAft>
              <a:buNone/>
            </a:pPr>
            <a:r>
              <a:rPr lang="en" sz="1800" dirty="0"/>
              <a:t>The trie is bulky and It occupies over half a megabyte. By representing it as a graph instead of a tree, we can drastically reduce its size without changing the move-generation algorithm at all. The trie can be considered a finite-state recognizer of the lexicon. Nodes in the trie are the states of the finite-state machine, edges of the trie are the transitions of  the machine and terminal nodes are the accepting states.</a:t>
            </a:r>
            <a:endParaRPr sz="1800" dirty="0"/>
          </a:p>
          <a:p>
            <a:pPr marL="0" lvl="0" indent="0" algn="just" rtl="0">
              <a:spcBef>
                <a:spcPts val="800"/>
              </a:spcBef>
              <a:spcAft>
                <a:spcPts val="800"/>
              </a:spcAft>
              <a:buNone/>
            </a:pPr>
            <a:r>
              <a:rPr lang="en" sz="1800" dirty="0"/>
              <a:t>The language of a finite-state recognizer is the set of words that it will accept. For any language, there will be many different finite-state recognizers. In particular, there will be one with a minimum number of states. When the language contains only a finite number of words (which our lexicon ertainly  does), it is easy to find the minimum-size  finite state recognizer quickly.</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body" idx="1"/>
          </p:nvPr>
        </p:nvSpPr>
        <p:spPr>
          <a:xfrm>
            <a:off x="735576" y="2346275"/>
            <a:ext cx="7598700" cy="2736900"/>
          </a:xfrm>
          <a:prstGeom prst="rect">
            <a:avLst/>
          </a:prstGeom>
        </p:spPr>
        <p:txBody>
          <a:bodyPr spcFirstLastPara="1" wrap="square" lIns="68575" tIns="34275" rIns="68575" bIns="34275" anchor="ctr" anchorCtr="0">
            <a:noAutofit/>
          </a:bodyPr>
          <a:lstStyle/>
          <a:p>
            <a:pPr marL="0" lvl="0" indent="0" algn="just" rtl="0">
              <a:spcBef>
                <a:spcPts val="0"/>
              </a:spcBef>
              <a:spcAft>
                <a:spcPts val="800"/>
              </a:spcAft>
              <a:buNone/>
            </a:pPr>
            <a:r>
              <a:rPr lang="en" sz="1800"/>
              <a:t>The minimum state recognizer will be a directed graph rather than a tree. The trie of  Figure 1 may be reduced to the graph of Figure 2.  Thus, a dawg (Directed Acyclic Word Graph) is basically a trie where all equivalent sub-tries (corresponding to identical patterns of acceptable word endings) have been merged. This minimization produces an amazing savings in space, the number of nodes is reduced from 117,150 to 19,853. The lexicon represented  as a raw word list takes about 780 Kbytes, while our dawg can be represented in 175 Kbytes. The relatively small size of this data structure allows us to keep it entirely in core, even on a fairly modest computer.</a:t>
            </a:r>
            <a:endParaRPr sz="1800"/>
          </a:p>
        </p:txBody>
      </p:sp>
      <p:pic>
        <p:nvPicPr>
          <p:cNvPr id="181" name="Google Shape;181;p25"/>
          <p:cNvPicPr preferRelativeResize="0"/>
          <p:nvPr/>
        </p:nvPicPr>
        <p:blipFill>
          <a:blip r:embed="rId3">
            <a:alphaModFix/>
          </a:blip>
          <a:stretch>
            <a:fillRect/>
          </a:stretch>
        </p:blipFill>
        <p:spPr>
          <a:xfrm>
            <a:off x="1088175" y="133175"/>
            <a:ext cx="2537850" cy="2213100"/>
          </a:xfrm>
          <a:prstGeom prst="rect">
            <a:avLst/>
          </a:prstGeom>
          <a:noFill/>
          <a:ln>
            <a:noFill/>
          </a:ln>
        </p:spPr>
      </p:pic>
      <p:pic>
        <p:nvPicPr>
          <p:cNvPr id="182" name="Google Shape;182;p25"/>
          <p:cNvPicPr preferRelativeResize="0"/>
          <p:nvPr/>
        </p:nvPicPr>
        <p:blipFill>
          <a:blip r:embed="rId4">
            <a:alphaModFix/>
          </a:blip>
          <a:stretch>
            <a:fillRect/>
          </a:stretch>
        </p:blipFill>
        <p:spPr>
          <a:xfrm>
            <a:off x="4767300" y="133175"/>
            <a:ext cx="2692150" cy="221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514351" y="457200"/>
            <a:ext cx="7598700" cy="10923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600" dirty="0"/>
              <a:t>Working Model </a:t>
            </a:r>
            <a:endParaRPr dirty="0"/>
          </a:p>
        </p:txBody>
      </p:sp>
      <p:sp>
        <p:nvSpPr>
          <p:cNvPr id="188" name="Google Shape;188;p26"/>
          <p:cNvSpPr txBox="1">
            <a:spLocks noGrp="1"/>
          </p:cNvSpPr>
          <p:nvPr>
            <p:ph type="body" idx="1"/>
          </p:nvPr>
        </p:nvSpPr>
        <p:spPr>
          <a:xfrm>
            <a:off x="514350" y="1606550"/>
            <a:ext cx="4214400" cy="3260400"/>
          </a:xfrm>
          <a:prstGeom prst="rect">
            <a:avLst/>
          </a:prstGeom>
        </p:spPr>
        <p:txBody>
          <a:bodyPr spcFirstLastPara="1" wrap="square" lIns="68575" tIns="34275" rIns="68575" bIns="34275" anchor="ctr" anchorCtr="0">
            <a:noAutofit/>
          </a:bodyPr>
          <a:lstStyle/>
          <a:p>
            <a:pPr marL="457200" lvl="0" indent="-355600" algn="l" rtl="0">
              <a:spcBef>
                <a:spcPts val="0"/>
              </a:spcBef>
              <a:spcAft>
                <a:spcPts val="0"/>
              </a:spcAft>
              <a:buSzPts val="2000"/>
              <a:buChar char="●"/>
            </a:pPr>
            <a:r>
              <a:rPr lang="en" sz="2000" dirty="0"/>
              <a:t>Game will start at centre position.</a:t>
            </a:r>
            <a:endParaRPr sz="2000" dirty="0"/>
          </a:p>
          <a:p>
            <a:pPr marL="457200" lvl="0" indent="-355600" algn="l" rtl="0">
              <a:spcBef>
                <a:spcPts val="0"/>
              </a:spcBef>
              <a:spcAft>
                <a:spcPts val="0"/>
              </a:spcAft>
              <a:buSzPts val="2000"/>
              <a:buChar char="●"/>
            </a:pPr>
            <a:r>
              <a:rPr lang="en" sz="2000" dirty="0"/>
              <a:t>Computer will make first move.</a:t>
            </a:r>
            <a:endParaRPr sz="2000" dirty="0"/>
          </a:p>
          <a:p>
            <a:pPr marL="457200" lvl="0" indent="-355600" algn="l" rtl="0">
              <a:spcBef>
                <a:spcPts val="0"/>
              </a:spcBef>
              <a:spcAft>
                <a:spcPts val="0"/>
              </a:spcAft>
              <a:buSzPts val="2000"/>
              <a:buChar char="●"/>
            </a:pPr>
            <a:r>
              <a:rPr lang="en" sz="2000" dirty="0"/>
              <a:t>Here rack is made from random letters. </a:t>
            </a:r>
            <a:endParaRPr sz="2000" dirty="0"/>
          </a:p>
          <a:p>
            <a:pPr marL="457200" lvl="0" indent="-355600" algn="l" rtl="0">
              <a:spcBef>
                <a:spcPts val="0"/>
              </a:spcBef>
              <a:spcAft>
                <a:spcPts val="0"/>
              </a:spcAft>
              <a:buSzPts val="2000"/>
              <a:buChar char="●"/>
            </a:pPr>
            <a:r>
              <a:rPr lang="en" sz="2000" dirty="0"/>
              <a:t>Computer will make the word which give maximum point.</a:t>
            </a:r>
            <a:endParaRPr sz="2000" dirty="0"/>
          </a:p>
        </p:txBody>
      </p:sp>
      <p:pic>
        <p:nvPicPr>
          <p:cNvPr id="189" name="Google Shape;189;p26"/>
          <p:cNvPicPr preferRelativeResize="0"/>
          <p:nvPr/>
        </p:nvPicPr>
        <p:blipFill rotWithShape="1">
          <a:blip r:embed="rId3">
            <a:alphaModFix/>
          </a:blip>
          <a:srcRect t="3081" r="51399"/>
          <a:stretch/>
        </p:blipFill>
        <p:spPr>
          <a:xfrm>
            <a:off x="4809350" y="0"/>
            <a:ext cx="4334649" cy="5143500"/>
          </a:xfrm>
          <a:prstGeom prst="rect">
            <a:avLst/>
          </a:prstGeom>
          <a:noFill/>
          <a:ln>
            <a:noFill/>
          </a:ln>
        </p:spPr>
      </p:pic>
      <p:sp>
        <p:nvSpPr>
          <p:cNvPr id="2" name="Rectangle 1"/>
          <p:cNvSpPr/>
          <p:nvPr/>
        </p:nvSpPr>
        <p:spPr>
          <a:xfrm>
            <a:off x="5856270" y="3256908"/>
            <a:ext cx="1335640" cy="24658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rotWithShape="1">
          <a:blip r:embed="rId3">
            <a:alphaModFix/>
          </a:blip>
          <a:srcRect t="3072" r="50629"/>
          <a:stretch/>
        </p:blipFill>
        <p:spPr>
          <a:xfrm>
            <a:off x="4629600" y="34575"/>
            <a:ext cx="4514401" cy="5108924"/>
          </a:xfrm>
          <a:prstGeom prst="rect">
            <a:avLst/>
          </a:prstGeom>
          <a:noFill/>
          <a:ln>
            <a:noFill/>
          </a:ln>
        </p:spPr>
      </p:pic>
      <p:sp>
        <p:nvSpPr>
          <p:cNvPr id="195" name="Google Shape;195;p27"/>
          <p:cNvSpPr txBox="1"/>
          <p:nvPr/>
        </p:nvSpPr>
        <p:spPr>
          <a:xfrm>
            <a:off x="760450" y="456275"/>
            <a:ext cx="3546600" cy="4431000"/>
          </a:xfrm>
          <a:prstGeom prst="rect">
            <a:avLst/>
          </a:prstGeom>
          <a:noFill/>
          <a:ln>
            <a:noFill/>
          </a:ln>
        </p:spPr>
        <p:txBody>
          <a:bodyPr spcFirstLastPara="1" wrap="square" lIns="91425" tIns="91425" rIns="91425" bIns="91425" anchor="ctr" anchorCtr="0">
            <a:noAutofit/>
          </a:bodyPr>
          <a:lstStyle/>
          <a:p>
            <a:pPr marL="457200" lvl="0" indent="-355600" algn="l" rtl="0">
              <a:spcBef>
                <a:spcPts val="0"/>
              </a:spcBef>
              <a:spcAft>
                <a:spcPts val="0"/>
              </a:spcAft>
              <a:buClr>
                <a:schemeClr val="lt1"/>
              </a:buClr>
              <a:buSzPts val="2000"/>
              <a:buChar char="●"/>
            </a:pPr>
            <a:r>
              <a:rPr lang="en" sz="2000">
                <a:solidFill>
                  <a:schemeClr val="lt1"/>
                </a:solidFill>
                <a:latin typeface="Calibri"/>
                <a:ea typeface="Calibri"/>
                <a:cs typeface="Calibri"/>
                <a:sym typeface="Calibri"/>
              </a:rPr>
              <a:t>Now it’s user’s turn.</a:t>
            </a:r>
            <a:endParaRPr sz="2000">
              <a:solidFill>
                <a:schemeClr val="lt1"/>
              </a:solidFill>
              <a:latin typeface="Calibri"/>
              <a:ea typeface="Calibri"/>
              <a:cs typeface="Calibri"/>
              <a:sym typeface="Calibri"/>
            </a:endParaRPr>
          </a:p>
          <a:p>
            <a:pPr marL="457200" lvl="0" indent="-355600" algn="l" rtl="0">
              <a:spcBef>
                <a:spcPts val="0"/>
              </a:spcBef>
              <a:spcAft>
                <a:spcPts val="0"/>
              </a:spcAft>
              <a:buClr>
                <a:schemeClr val="lt1"/>
              </a:buClr>
              <a:buSzPts val="2000"/>
              <a:buChar char="●"/>
            </a:pPr>
            <a:r>
              <a:rPr lang="en" sz="2000">
                <a:solidFill>
                  <a:schemeClr val="lt1"/>
                </a:solidFill>
                <a:latin typeface="Calibri"/>
                <a:ea typeface="Calibri"/>
                <a:cs typeface="Calibri"/>
                <a:sym typeface="Calibri"/>
              </a:rPr>
              <a:t>User have three option :</a:t>
            </a:r>
            <a:endParaRPr sz="2000">
              <a:solidFill>
                <a:schemeClr val="lt1"/>
              </a:solidFill>
              <a:latin typeface="Calibri"/>
              <a:ea typeface="Calibri"/>
              <a:cs typeface="Calibri"/>
              <a:sym typeface="Calibri"/>
            </a:endParaRPr>
          </a:p>
          <a:p>
            <a:pPr marL="457200" lvl="0" indent="0" algn="l" rtl="0">
              <a:spcBef>
                <a:spcPts val="800"/>
              </a:spcBef>
              <a:spcAft>
                <a:spcPts val="0"/>
              </a:spcAft>
              <a:buNone/>
            </a:pPr>
            <a:r>
              <a:rPr lang="en" sz="2000">
                <a:solidFill>
                  <a:schemeClr val="lt1"/>
                </a:solidFill>
                <a:latin typeface="Calibri"/>
                <a:ea typeface="Calibri"/>
                <a:cs typeface="Calibri"/>
                <a:sym typeface="Calibri"/>
              </a:rPr>
              <a:t>1)  User can put valid word on board from rack.</a:t>
            </a:r>
            <a:endParaRPr sz="2000">
              <a:solidFill>
                <a:schemeClr val="lt1"/>
              </a:solidFill>
              <a:latin typeface="Calibri"/>
              <a:ea typeface="Calibri"/>
              <a:cs typeface="Calibri"/>
              <a:sym typeface="Calibri"/>
            </a:endParaRPr>
          </a:p>
          <a:p>
            <a:pPr marL="457200" lvl="0" indent="0" algn="l" rtl="0">
              <a:spcBef>
                <a:spcPts val="800"/>
              </a:spcBef>
              <a:spcAft>
                <a:spcPts val="0"/>
              </a:spcAft>
              <a:buNone/>
            </a:pPr>
            <a:r>
              <a:rPr lang="en" sz="2000">
                <a:solidFill>
                  <a:schemeClr val="lt1"/>
                </a:solidFill>
                <a:latin typeface="Calibri"/>
                <a:ea typeface="Calibri"/>
                <a:cs typeface="Calibri"/>
                <a:sym typeface="Calibri"/>
              </a:rPr>
              <a:t>2) User can change rack.</a:t>
            </a:r>
            <a:endParaRPr sz="2000">
              <a:solidFill>
                <a:schemeClr val="lt1"/>
              </a:solidFill>
              <a:latin typeface="Calibri"/>
              <a:ea typeface="Calibri"/>
              <a:cs typeface="Calibri"/>
              <a:sym typeface="Calibri"/>
            </a:endParaRPr>
          </a:p>
          <a:p>
            <a:pPr marL="457200" lvl="0" indent="0" algn="l" rtl="0">
              <a:spcBef>
                <a:spcPts val="800"/>
              </a:spcBef>
              <a:spcAft>
                <a:spcPts val="0"/>
              </a:spcAft>
              <a:buNone/>
            </a:pPr>
            <a:r>
              <a:rPr lang="en" sz="2000">
                <a:solidFill>
                  <a:schemeClr val="lt1"/>
                </a:solidFill>
                <a:latin typeface="Calibri"/>
                <a:ea typeface="Calibri"/>
                <a:cs typeface="Calibri"/>
                <a:sym typeface="Calibri"/>
              </a:rPr>
              <a:t>3) User can quit.</a:t>
            </a:r>
            <a:endParaRPr sz="2000">
              <a:solidFill>
                <a:schemeClr val="lt1"/>
              </a:solidFill>
              <a:latin typeface="Calibri"/>
              <a:ea typeface="Calibri"/>
              <a:cs typeface="Calibri"/>
              <a:sym typeface="Calibri"/>
            </a:endParaRPr>
          </a:p>
          <a:p>
            <a:pPr marL="457200" lvl="0" indent="0" algn="l" rtl="0">
              <a:spcBef>
                <a:spcPts val="800"/>
              </a:spcBef>
              <a:spcAft>
                <a:spcPts val="800"/>
              </a:spcAft>
              <a:buNone/>
            </a:pPr>
            <a:endParaRPr sz="20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t="9057" r="50000"/>
          <a:stretch/>
        </p:blipFill>
        <p:spPr>
          <a:xfrm>
            <a:off x="4572000" y="0"/>
            <a:ext cx="4571999" cy="5143500"/>
          </a:xfrm>
          <a:prstGeom prst="rect">
            <a:avLst/>
          </a:prstGeom>
          <a:noFill/>
          <a:ln>
            <a:noFill/>
          </a:ln>
        </p:spPr>
      </p:pic>
      <p:sp>
        <p:nvSpPr>
          <p:cNvPr id="201" name="Google Shape;201;p28"/>
          <p:cNvSpPr txBox="1"/>
          <p:nvPr/>
        </p:nvSpPr>
        <p:spPr>
          <a:xfrm>
            <a:off x="719000" y="532325"/>
            <a:ext cx="3456600" cy="3995400"/>
          </a:xfrm>
          <a:prstGeom prst="rect">
            <a:avLst/>
          </a:prstGeom>
          <a:noFill/>
          <a:ln>
            <a:noFill/>
          </a:ln>
        </p:spPr>
        <p:txBody>
          <a:bodyPr spcFirstLastPara="1" wrap="square" lIns="91425" tIns="91425" rIns="91425" bIns="91425" anchor="ctr" anchorCtr="0">
            <a:noAutofit/>
          </a:bodyPr>
          <a:lstStyle/>
          <a:p>
            <a:pPr marL="457200" lvl="0" indent="-355600" algn="l" rtl="0">
              <a:spcBef>
                <a:spcPts val="0"/>
              </a:spcBef>
              <a:spcAft>
                <a:spcPts val="0"/>
              </a:spcAft>
              <a:buClr>
                <a:schemeClr val="lt1"/>
              </a:buClr>
              <a:buSzPts val="2000"/>
              <a:buChar char="●"/>
            </a:pPr>
            <a:r>
              <a:rPr lang="en" sz="2000" dirty="0">
                <a:solidFill>
                  <a:schemeClr val="lt1"/>
                </a:solidFill>
                <a:latin typeface="Calibri"/>
                <a:ea typeface="Calibri"/>
                <a:cs typeface="Calibri"/>
                <a:sym typeface="Calibri"/>
              </a:rPr>
              <a:t>Here we can see change in scrabble board after user’s turn.</a:t>
            </a:r>
            <a:endParaRPr sz="2000" dirty="0">
              <a:solidFill>
                <a:schemeClr val="lt1"/>
              </a:solidFill>
              <a:latin typeface="Calibri"/>
              <a:ea typeface="Calibri"/>
              <a:cs typeface="Calibri"/>
              <a:sym typeface="Calibri"/>
            </a:endParaRPr>
          </a:p>
          <a:p>
            <a:pPr marL="457200" lvl="0" indent="0" algn="l" rtl="0">
              <a:spcBef>
                <a:spcPts val="800"/>
              </a:spcBef>
              <a:spcAft>
                <a:spcPts val="800"/>
              </a:spcAft>
              <a:buNone/>
            </a:pPr>
            <a:endParaRPr sz="2000" dirty="0">
              <a:solidFill>
                <a:schemeClr val="lt1"/>
              </a:solidFill>
              <a:latin typeface="Calibri"/>
              <a:ea typeface="Calibri"/>
              <a:cs typeface="Calibri"/>
              <a:sym typeface="Calibri"/>
            </a:endParaRPr>
          </a:p>
        </p:txBody>
      </p:sp>
      <p:sp>
        <p:nvSpPr>
          <p:cNvPr id="4" name="Rectangle 3"/>
          <p:cNvSpPr/>
          <p:nvPr/>
        </p:nvSpPr>
        <p:spPr>
          <a:xfrm>
            <a:off x="6215866" y="2784297"/>
            <a:ext cx="256854" cy="71919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9"/>
          <p:cNvPicPr preferRelativeResize="0"/>
          <p:nvPr/>
        </p:nvPicPr>
        <p:blipFill rotWithShape="1">
          <a:blip r:embed="rId3">
            <a:alphaModFix/>
          </a:blip>
          <a:srcRect t="3334" r="50000"/>
          <a:stretch/>
        </p:blipFill>
        <p:spPr>
          <a:xfrm>
            <a:off x="4572000" y="0"/>
            <a:ext cx="4571999" cy="5143500"/>
          </a:xfrm>
          <a:prstGeom prst="rect">
            <a:avLst/>
          </a:prstGeom>
          <a:noFill/>
          <a:ln>
            <a:noFill/>
          </a:ln>
        </p:spPr>
      </p:pic>
      <p:sp>
        <p:nvSpPr>
          <p:cNvPr id="207" name="Google Shape;207;p29"/>
          <p:cNvSpPr txBox="1"/>
          <p:nvPr/>
        </p:nvSpPr>
        <p:spPr>
          <a:xfrm>
            <a:off x="760450" y="456275"/>
            <a:ext cx="3546600" cy="4431000"/>
          </a:xfrm>
          <a:prstGeom prst="rect">
            <a:avLst/>
          </a:prstGeom>
          <a:noFill/>
          <a:ln>
            <a:noFill/>
          </a:ln>
        </p:spPr>
        <p:txBody>
          <a:bodyPr spcFirstLastPara="1" wrap="square" lIns="91425" tIns="91425" rIns="91425" bIns="91425" anchor="ctr" anchorCtr="0">
            <a:noAutofit/>
          </a:bodyPr>
          <a:lstStyle/>
          <a:p>
            <a:pPr marL="457200" lvl="0" indent="-355600" algn="l" rtl="0">
              <a:spcBef>
                <a:spcPts val="0"/>
              </a:spcBef>
              <a:spcAft>
                <a:spcPts val="0"/>
              </a:spcAft>
              <a:buClr>
                <a:schemeClr val="lt1"/>
              </a:buClr>
              <a:buSzPts val="2000"/>
              <a:buChar char="●"/>
            </a:pPr>
            <a:r>
              <a:rPr lang="en" sz="2000" dirty="0">
                <a:solidFill>
                  <a:schemeClr val="lt1"/>
                </a:solidFill>
                <a:latin typeface="Calibri"/>
                <a:ea typeface="Calibri"/>
                <a:cs typeface="Calibri"/>
                <a:sym typeface="Calibri"/>
              </a:rPr>
              <a:t>Now it’s computer’s turn.</a:t>
            </a:r>
            <a:endParaRPr sz="2000" dirty="0">
              <a:solidFill>
                <a:schemeClr val="lt1"/>
              </a:solidFill>
              <a:latin typeface="Calibri"/>
              <a:ea typeface="Calibri"/>
              <a:cs typeface="Calibri"/>
              <a:sym typeface="Calibri"/>
            </a:endParaRPr>
          </a:p>
          <a:p>
            <a:pPr marL="457200" lvl="0" indent="-355600" algn="l" rtl="0">
              <a:spcBef>
                <a:spcPts val="0"/>
              </a:spcBef>
              <a:spcAft>
                <a:spcPts val="0"/>
              </a:spcAft>
              <a:buClr>
                <a:schemeClr val="lt1"/>
              </a:buClr>
              <a:buSzPts val="2000"/>
              <a:buFont typeface="Calibri"/>
              <a:buChar char="●"/>
            </a:pPr>
            <a:r>
              <a:rPr lang="en" sz="2000" dirty="0">
                <a:solidFill>
                  <a:schemeClr val="lt1"/>
                </a:solidFill>
                <a:latin typeface="Calibri"/>
                <a:ea typeface="Calibri"/>
                <a:cs typeface="Calibri"/>
                <a:sym typeface="Calibri"/>
              </a:rPr>
              <a:t>We can see scores after every turn.</a:t>
            </a:r>
            <a:endParaRPr sz="2000" dirty="0">
              <a:solidFill>
                <a:schemeClr val="lt1"/>
              </a:solidFill>
              <a:latin typeface="Calibri"/>
              <a:ea typeface="Calibri"/>
              <a:cs typeface="Calibri"/>
              <a:sym typeface="Calibri"/>
            </a:endParaRPr>
          </a:p>
          <a:p>
            <a:pPr marL="457200" lvl="0" indent="0" algn="l" rtl="0">
              <a:spcBef>
                <a:spcPts val="800"/>
              </a:spcBef>
              <a:spcAft>
                <a:spcPts val="0"/>
              </a:spcAft>
              <a:buNone/>
            </a:pPr>
            <a:endParaRPr sz="2000" dirty="0">
              <a:solidFill>
                <a:schemeClr val="lt1"/>
              </a:solidFill>
              <a:latin typeface="Calibri"/>
              <a:ea typeface="Calibri"/>
              <a:cs typeface="Calibri"/>
              <a:sym typeface="Calibri"/>
            </a:endParaRPr>
          </a:p>
          <a:p>
            <a:pPr marL="457200" lvl="0" indent="0" algn="l" rtl="0">
              <a:spcBef>
                <a:spcPts val="800"/>
              </a:spcBef>
              <a:spcAft>
                <a:spcPts val="800"/>
              </a:spcAft>
              <a:buNone/>
            </a:pPr>
            <a:endParaRPr sz="2000" dirty="0">
              <a:solidFill>
                <a:schemeClr val="lt1"/>
              </a:solidFill>
              <a:latin typeface="Calibri"/>
              <a:ea typeface="Calibri"/>
              <a:cs typeface="Calibri"/>
              <a:sym typeface="Calibri"/>
            </a:endParaRPr>
          </a:p>
        </p:txBody>
      </p:sp>
      <p:sp>
        <p:nvSpPr>
          <p:cNvPr id="4" name="Rectangle 3"/>
          <p:cNvSpPr/>
          <p:nvPr/>
        </p:nvSpPr>
        <p:spPr>
          <a:xfrm>
            <a:off x="6493269" y="3051426"/>
            <a:ext cx="256854" cy="67809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323636"/>
            <a:ext cx="7598700" cy="1092300"/>
          </a:xfrm>
        </p:spPr>
        <p:txBody>
          <a:bodyPr/>
          <a:lstStyle/>
          <a:p>
            <a:r>
              <a:rPr lang="en" sz="3600" dirty="0" smtClean="0"/>
              <a:t>Constrains </a:t>
            </a:r>
            <a:endParaRPr lang="en-US" sz="3600" dirty="0"/>
          </a:p>
        </p:txBody>
      </p:sp>
      <p:sp>
        <p:nvSpPr>
          <p:cNvPr id="3" name="Text Placeholder 2"/>
          <p:cNvSpPr>
            <a:spLocks noGrp="1"/>
          </p:cNvSpPr>
          <p:nvPr>
            <p:ph type="body" idx="1"/>
          </p:nvPr>
        </p:nvSpPr>
        <p:spPr/>
        <p:txBody>
          <a:bodyPr/>
          <a:lstStyle/>
          <a:p>
            <a:pPr lvl="0" indent="-355600" algn="just">
              <a:buSzPts val="2000"/>
              <a:buChar char="●"/>
            </a:pPr>
            <a:r>
              <a:rPr lang="en-US" sz="2000" dirty="0" smtClean="0"/>
              <a:t>When we put new word into scrabble board it may have possibility that it makes other words too. But in our algorithm we have not calculated points from other words.</a:t>
            </a:r>
          </a:p>
          <a:p>
            <a:pPr lvl="0" indent="-355600" algn="just">
              <a:buSzPts val="2000"/>
              <a:buChar char="●"/>
            </a:pPr>
            <a:r>
              <a:rPr lang="en-US" sz="2000" dirty="0" smtClean="0"/>
              <a:t>In standard scrabble game number of letter is limited according to it’s language. But in our situation </a:t>
            </a:r>
            <a:r>
              <a:rPr lang="en" sz="2000" dirty="0" smtClean="0"/>
              <a:t>number of letter is random in bag.</a:t>
            </a:r>
          </a:p>
          <a:p>
            <a:pPr lvl="0" indent="-355600" algn="just">
              <a:buSzPts val="2000"/>
              <a:buChar char="●"/>
            </a:pPr>
            <a:r>
              <a:rPr lang="en-US" sz="2000" dirty="0" smtClean="0"/>
              <a:t>Scrabble games ends when one </a:t>
            </a:r>
            <a:r>
              <a:rPr lang="en-US" sz="2000" dirty="0"/>
              <a:t>player plays every tile on his or her rack, and there are no tiles remaining in the </a:t>
            </a:r>
            <a:r>
              <a:rPr lang="en-US" sz="2000" dirty="0" smtClean="0"/>
              <a:t>bag. But in our case scrabble game ends when player passes his or her turn and computer change it’s rack due to random number of letter.</a:t>
            </a:r>
            <a:endParaRPr lang="en-US" sz="2000" dirty="0"/>
          </a:p>
        </p:txBody>
      </p:sp>
    </p:spTree>
    <p:extLst>
      <p:ext uri="{BB962C8B-B14F-4D97-AF65-F5344CB8AC3E}">
        <p14:creationId xmlns:p14="http://schemas.microsoft.com/office/powerpoint/2010/main" val="3555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067" y="1775012"/>
            <a:ext cx="7598700" cy="1092300"/>
          </a:xfrm>
        </p:spPr>
        <p:txBody>
          <a:bodyPr/>
          <a:lstStyle/>
          <a:p>
            <a:pPr algn="ctr"/>
            <a:r>
              <a:rPr lang="en-US" sz="4000" dirty="0" smtClean="0"/>
              <a:t>UPDATED SCRABBLE</a:t>
            </a:r>
            <a:r>
              <a:rPr lang="en-US" sz="4000" dirty="0"/>
              <a:t/>
            </a:r>
            <a:br>
              <a:rPr lang="en-US" sz="4000" dirty="0"/>
            </a:br>
            <a:r>
              <a:rPr lang="en-US" sz="4000" dirty="0" smtClean="0"/>
              <a:t>(ONE STEP AHEAD)</a:t>
            </a:r>
            <a:endParaRPr lang="en-US" sz="4000" dirty="0"/>
          </a:p>
        </p:txBody>
      </p:sp>
    </p:spTree>
    <p:extLst>
      <p:ext uri="{BB962C8B-B14F-4D97-AF65-F5344CB8AC3E}">
        <p14:creationId xmlns:p14="http://schemas.microsoft.com/office/powerpoint/2010/main" val="159785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800" dirty="0" smtClean="0"/>
              <a:t>Scrabble with removed Constrains</a:t>
            </a:r>
            <a:endParaRPr lang="en-US" dirty="0"/>
          </a:p>
        </p:txBody>
      </p:sp>
      <p:sp>
        <p:nvSpPr>
          <p:cNvPr id="3" name="Text Placeholder 2"/>
          <p:cNvSpPr>
            <a:spLocks noGrp="1"/>
          </p:cNvSpPr>
          <p:nvPr>
            <p:ph type="body" idx="1"/>
          </p:nvPr>
        </p:nvSpPr>
        <p:spPr>
          <a:xfrm>
            <a:off x="514351" y="1972234"/>
            <a:ext cx="7598700" cy="2371215"/>
          </a:xfrm>
        </p:spPr>
        <p:txBody>
          <a:bodyPr/>
          <a:lstStyle/>
          <a:p>
            <a:pPr marL="101600" lvl="0" indent="0" algn="just">
              <a:buClr>
                <a:srgbClr val="FFFFFF"/>
              </a:buClr>
              <a:buSzPts val="2000"/>
              <a:buNone/>
            </a:pPr>
            <a:endParaRPr lang="en-US" sz="2000" dirty="0">
              <a:solidFill>
                <a:srgbClr val="FFFFFF"/>
              </a:solidFill>
            </a:endParaRPr>
          </a:p>
          <a:p>
            <a:pPr lvl="0" indent="-355600" algn="just">
              <a:buClr>
                <a:srgbClr val="FFFFFF"/>
              </a:buClr>
              <a:buSzPts val="2000"/>
              <a:buFont typeface="Arial"/>
              <a:buChar char="●"/>
            </a:pPr>
            <a:r>
              <a:rPr lang="en-US" sz="2000" dirty="0" smtClean="0">
                <a:solidFill>
                  <a:srgbClr val="FFFFFF"/>
                </a:solidFill>
              </a:rPr>
              <a:t>For removing first constrain we will use </a:t>
            </a:r>
            <a:r>
              <a:rPr lang="en-US" sz="2000" dirty="0" err="1" smtClean="0">
                <a:solidFill>
                  <a:srgbClr val="FFFFFF"/>
                </a:solidFill>
              </a:rPr>
              <a:t>crossValue</a:t>
            </a:r>
            <a:r>
              <a:rPr lang="en-US" sz="2000" dirty="0" smtClean="0">
                <a:solidFill>
                  <a:srgbClr val="FFFFFF"/>
                </a:solidFill>
              </a:rPr>
              <a:t> function. </a:t>
            </a:r>
            <a:r>
              <a:rPr lang="en-US" sz="2000" dirty="0" err="1" smtClean="0">
                <a:solidFill>
                  <a:srgbClr val="FFFFFF"/>
                </a:solidFill>
              </a:rPr>
              <a:t>CrossValue</a:t>
            </a:r>
            <a:r>
              <a:rPr lang="en-US" sz="2000" dirty="0" smtClean="0">
                <a:solidFill>
                  <a:srgbClr val="FFFFFF"/>
                </a:solidFill>
              </a:rPr>
              <a:t> function has two option. If we put word horizontally then it will check every vertical word associated with each letter of that word. And if we put word vertically then it will check every horizontal word and do the same procedure of above. Thus total point will be sum of </a:t>
            </a:r>
            <a:r>
              <a:rPr lang="en-US" sz="2000" dirty="0">
                <a:solidFill>
                  <a:srgbClr val="FFFFFF"/>
                </a:solidFill>
              </a:rPr>
              <a:t>word point </a:t>
            </a:r>
            <a:r>
              <a:rPr lang="en-US" sz="2000" dirty="0" smtClean="0">
                <a:solidFill>
                  <a:srgbClr val="FFFFFF"/>
                </a:solidFill>
              </a:rPr>
              <a:t>and </a:t>
            </a:r>
            <a:r>
              <a:rPr lang="en-US" sz="2000" dirty="0" err="1" smtClean="0">
                <a:solidFill>
                  <a:srgbClr val="FFFFFF"/>
                </a:solidFill>
              </a:rPr>
              <a:t>crossValue</a:t>
            </a:r>
            <a:r>
              <a:rPr lang="en-US" sz="2000" dirty="0" smtClean="0">
                <a:solidFill>
                  <a:srgbClr val="FFFFFF"/>
                </a:solidFill>
              </a:rPr>
              <a:t> point.</a:t>
            </a:r>
          </a:p>
          <a:p>
            <a:pPr lvl="0" indent="-355600" algn="just">
              <a:buClr>
                <a:srgbClr val="FFFFFF"/>
              </a:buClr>
              <a:buSzPts val="2000"/>
              <a:buFont typeface="Arial"/>
              <a:buChar char="●"/>
            </a:pPr>
            <a:endParaRPr lang="en-US" sz="2000" dirty="0" smtClean="0">
              <a:solidFill>
                <a:srgbClr val="FFFFFF"/>
              </a:solidFill>
            </a:endParaRPr>
          </a:p>
          <a:p>
            <a:pPr lvl="0" indent="-355600" algn="just">
              <a:buClr>
                <a:srgbClr val="FFFFFF"/>
              </a:buClr>
              <a:buSzPts val="2000"/>
              <a:buFont typeface="Arial"/>
              <a:buChar char="●"/>
            </a:pPr>
            <a:r>
              <a:rPr lang="en-US" sz="2000" dirty="0" smtClean="0">
                <a:solidFill>
                  <a:srgbClr val="FFFFFF"/>
                </a:solidFill>
              </a:rPr>
              <a:t>For removing second constrain we will add fix number of tiles in our bag and we will choose randomly seven letter from that bag. If user choose less than seven tiles than remained tiles will be put in rack and other tiles will be chosen randomly from bag again. Thus number of tiles can be limited.</a:t>
            </a:r>
            <a:endParaRPr lang="en-US" sz="2000" dirty="0">
              <a:solidFill>
                <a:srgbClr val="FFFFFF"/>
              </a:solidFill>
            </a:endParaRPr>
          </a:p>
          <a:p>
            <a:pPr lvl="0" indent="-355600" algn="just">
              <a:buClr>
                <a:srgbClr val="FFFFFF"/>
              </a:buClr>
              <a:buSzPts val="2000"/>
              <a:buFont typeface="Arial"/>
              <a:buChar char="●"/>
            </a:pPr>
            <a:endParaRPr lang="en-US" dirty="0"/>
          </a:p>
        </p:txBody>
      </p:sp>
    </p:spTree>
    <p:extLst>
      <p:ext uri="{BB962C8B-B14F-4D97-AF65-F5344CB8AC3E}">
        <p14:creationId xmlns:p14="http://schemas.microsoft.com/office/powerpoint/2010/main" val="242614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7457" y="324597"/>
            <a:ext cx="7598700" cy="2736900"/>
          </a:xfrm>
        </p:spPr>
        <p:txBody>
          <a:bodyPr/>
          <a:lstStyle/>
          <a:p>
            <a:pPr marL="101600" lvl="0" indent="0" algn="just">
              <a:buClr>
                <a:srgbClr val="FFFFFF"/>
              </a:buClr>
              <a:buSzPts val="2000"/>
              <a:buNone/>
            </a:pPr>
            <a:endParaRPr lang="en-US" sz="2000" dirty="0">
              <a:solidFill>
                <a:srgbClr val="FFFFFF"/>
              </a:solidFill>
            </a:endParaRPr>
          </a:p>
          <a:p>
            <a:pPr lvl="0" indent="-355600" algn="just">
              <a:buClr>
                <a:srgbClr val="FFFFFF"/>
              </a:buClr>
              <a:buSzPts val="2000"/>
              <a:buFont typeface="Arial"/>
              <a:buChar char="●"/>
            </a:pPr>
            <a:r>
              <a:rPr lang="en-US" sz="2000" dirty="0" smtClean="0">
                <a:solidFill>
                  <a:srgbClr val="FFFFFF"/>
                </a:solidFill>
              </a:rPr>
              <a:t>Since we limited our bag with fix number of tiles we can end this game easily. When the number of tiles are not enough to complete our rack, game will be ended.</a:t>
            </a:r>
            <a:endParaRPr lang="en-US" sz="2000" dirty="0">
              <a:solidFill>
                <a:srgbClr val="FFFFFF"/>
              </a:solidFill>
            </a:endParaRPr>
          </a:p>
        </p:txBody>
      </p:sp>
    </p:spTree>
    <p:extLst>
      <p:ext uri="{BB962C8B-B14F-4D97-AF65-F5344CB8AC3E}">
        <p14:creationId xmlns:p14="http://schemas.microsoft.com/office/powerpoint/2010/main" val="46561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514351" y="457200"/>
            <a:ext cx="7598700" cy="10923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600"/>
              <a:t>Definition</a:t>
            </a:r>
            <a:endParaRPr sz="3600"/>
          </a:p>
        </p:txBody>
      </p:sp>
      <p:sp>
        <p:nvSpPr>
          <p:cNvPr id="151" name="Google Shape;151;p20"/>
          <p:cNvSpPr txBox="1">
            <a:spLocks noGrp="1"/>
          </p:cNvSpPr>
          <p:nvPr>
            <p:ph type="body" idx="1"/>
          </p:nvPr>
        </p:nvSpPr>
        <p:spPr>
          <a:xfrm>
            <a:off x="514351" y="1606550"/>
            <a:ext cx="7598700" cy="2736900"/>
          </a:xfrm>
          <a:prstGeom prst="rect">
            <a:avLst/>
          </a:prstGeom>
        </p:spPr>
        <p:txBody>
          <a:bodyPr spcFirstLastPara="1" wrap="square" lIns="68575" tIns="34275" rIns="68575" bIns="34275" anchor="ctr" anchorCtr="0">
            <a:noAutofit/>
          </a:bodyPr>
          <a:lstStyle/>
          <a:p>
            <a:pPr marL="0" lvl="0" indent="0" algn="just" rtl="0">
              <a:spcBef>
                <a:spcPts val="0"/>
              </a:spcBef>
              <a:spcAft>
                <a:spcPts val="800"/>
              </a:spcAft>
              <a:buNone/>
            </a:pPr>
            <a:r>
              <a:rPr lang="en" sz="2000"/>
              <a:t>Scrabble is a word game in which two to four players score points by placing tiles bearing a single letter onto a board divided into a 15×15 grid of squares. The tiles must form words that, in crossword fashion, read left to right in rows or downward in columns, and be included in a standard dictionary or lexicon.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134471"/>
            <a:ext cx="7598700" cy="1092300"/>
          </a:xfrm>
        </p:spPr>
        <p:txBody>
          <a:bodyPr/>
          <a:lstStyle/>
          <a:p>
            <a:r>
              <a:rPr lang="en" sz="2400" dirty="0"/>
              <a:t>Scrabble with </a:t>
            </a:r>
            <a:r>
              <a:rPr lang="en" sz="2400" dirty="0" smtClean="0"/>
              <a:t>UI</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941" r="8431" b="6114"/>
          <a:stretch/>
        </p:blipFill>
        <p:spPr>
          <a:xfrm>
            <a:off x="514351" y="1008018"/>
            <a:ext cx="7646895" cy="3933963"/>
          </a:xfrm>
          <a:prstGeom prst="rect">
            <a:avLst/>
          </a:prstGeom>
        </p:spPr>
      </p:pic>
    </p:spTree>
    <p:extLst>
      <p:ext uri="{BB962C8B-B14F-4D97-AF65-F5344CB8AC3E}">
        <p14:creationId xmlns:p14="http://schemas.microsoft.com/office/powerpoint/2010/main" val="3512471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134470"/>
            <a:ext cx="7598700" cy="1092300"/>
          </a:xfrm>
        </p:spPr>
        <p:txBody>
          <a:bodyPr/>
          <a:lstStyle/>
          <a:p>
            <a:r>
              <a:rPr lang="en" sz="2800" dirty="0" smtClean="0"/>
              <a:t>Game Ending</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941" r="8529" b="6360"/>
          <a:stretch/>
        </p:blipFill>
        <p:spPr>
          <a:xfrm>
            <a:off x="514351" y="1011443"/>
            <a:ext cx="7637930" cy="3927114"/>
          </a:xfrm>
          <a:prstGeom prst="rect">
            <a:avLst/>
          </a:prstGeom>
        </p:spPr>
      </p:pic>
    </p:spTree>
    <p:extLst>
      <p:ext uri="{BB962C8B-B14F-4D97-AF65-F5344CB8AC3E}">
        <p14:creationId xmlns:p14="http://schemas.microsoft.com/office/powerpoint/2010/main" val="2948209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687176" y="2040344"/>
            <a:ext cx="7598700" cy="10923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4800" b="1"/>
              <a:t>THANK YOU :)</a:t>
            </a:r>
            <a:endParaRPr sz="4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514351" y="457200"/>
            <a:ext cx="7598700" cy="10923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600"/>
              <a:t>Algorithm</a:t>
            </a:r>
            <a:endParaRPr/>
          </a:p>
        </p:txBody>
      </p:sp>
      <p:sp>
        <p:nvSpPr>
          <p:cNvPr id="157" name="Google Shape;157;p21"/>
          <p:cNvSpPr txBox="1">
            <a:spLocks noGrp="1"/>
          </p:cNvSpPr>
          <p:nvPr>
            <p:ph type="body" idx="1"/>
          </p:nvPr>
        </p:nvSpPr>
        <p:spPr>
          <a:xfrm>
            <a:off x="514351" y="1606550"/>
            <a:ext cx="7598700" cy="2736900"/>
          </a:xfrm>
          <a:prstGeom prst="rect">
            <a:avLst/>
          </a:prstGeom>
        </p:spPr>
        <p:txBody>
          <a:bodyPr spcFirstLastPara="1" wrap="square" lIns="68575" tIns="34275" rIns="68575" bIns="34275" anchor="ctr" anchorCtr="0">
            <a:noAutofit/>
          </a:bodyPr>
          <a:lstStyle/>
          <a:p>
            <a:pPr marL="0" lvl="0" indent="0" algn="just" rtl="0">
              <a:spcBef>
                <a:spcPts val="0"/>
              </a:spcBef>
              <a:spcAft>
                <a:spcPts val="0"/>
              </a:spcAft>
              <a:buClr>
                <a:schemeClr val="dk1"/>
              </a:buClr>
              <a:buSzPts val="1100"/>
              <a:buFont typeface="Arial"/>
              <a:buNone/>
            </a:pPr>
            <a:r>
              <a:rPr lang="en" sz="2000"/>
              <a:t>Instead of scanning through the entire lexicon each turn for playable words, we begin by scanning over the board for places where a word could connect to letters already on the board. Then we try to build the word up incrementally, using letters from the rack and the board near the proposed place of attachment. We maintain data structures(DAWG) that make this search one-dimensional,so we never have to look outside of a single row or column of the board during move generation.</a:t>
            </a:r>
            <a:endParaRPr sz="2000"/>
          </a:p>
          <a:p>
            <a:pPr marL="0" lvl="0" indent="0" algn="l" rtl="0">
              <a:spcBef>
                <a:spcPts val="800"/>
              </a:spcBef>
              <a:spcAft>
                <a:spcPts val="8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514351" y="291300"/>
            <a:ext cx="7598700" cy="10923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600"/>
              <a:t>Analysis</a:t>
            </a:r>
            <a:endParaRPr/>
          </a:p>
        </p:txBody>
      </p:sp>
      <p:sp>
        <p:nvSpPr>
          <p:cNvPr id="163" name="Google Shape;163;p22"/>
          <p:cNvSpPr txBox="1">
            <a:spLocks noGrp="1"/>
          </p:cNvSpPr>
          <p:nvPr>
            <p:ph type="body" idx="1"/>
          </p:nvPr>
        </p:nvSpPr>
        <p:spPr>
          <a:xfrm>
            <a:off x="514351" y="1606550"/>
            <a:ext cx="7598700" cy="2736900"/>
          </a:xfrm>
          <a:prstGeom prst="rect">
            <a:avLst/>
          </a:prstGeom>
        </p:spPr>
        <p:txBody>
          <a:bodyPr spcFirstLastPara="1" wrap="square" lIns="68575" tIns="34275" rIns="68575" bIns="34275" anchor="ctr" anchorCtr="0">
            <a:noAutofit/>
          </a:bodyPr>
          <a:lstStyle/>
          <a:p>
            <a:pPr marL="0" lvl="0" indent="0" algn="just" rtl="0">
              <a:spcBef>
                <a:spcPts val="0"/>
              </a:spcBef>
              <a:spcAft>
                <a:spcPts val="0"/>
              </a:spcAft>
              <a:buNone/>
            </a:pPr>
            <a:endParaRPr sz="2000"/>
          </a:p>
          <a:p>
            <a:pPr marL="457200" lvl="0" indent="-355600" algn="just" rtl="0">
              <a:spcBef>
                <a:spcPts val="800"/>
              </a:spcBef>
              <a:spcAft>
                <a:spcPts val="0"/>
              </a:spcAft>
              <a:buSzPts val="2000"/>
              <a:buAutoNum type="arabicParenR"/>
            </a:pPr>
            <a:r>
              <a:rPr lang="en" sz="2000"/>
              <a:t>Reducing the problem to One Dimension</a:t>
            </a:r>
            <a:endParaRPr sz="2000"/>
          </a:p>
          <a:p>
            <a:pPr marL="0" lvl="0" indent="0" algn="just" rtl="0">
              <a:spcBef>
                <a:spcPts val="800"/>
              </a:spcBef>
              <a:spcAft>
                <a:spcPts val="0"/>
              </a:spcAft>
              <a:buNone/>
            </a:pPr>
            <a:r>
              <a:rPr lang="en" sz="1800"/>
              <a:t>Despite of considering all letter on board we first look into particular one letter and run algorithm on that letter only for one direction(left to right). 7th position from that letter to left side, we will check every letter from rack and check that every word prefix in DAWG(Directed Acyclic Word Graph) or not. If word prefix exist then we add another letter from remaining rack and this recursive process runs again until rack is empty.</a:t>
            </a:r>
            <a:endParaRPr sz="1800"/>
          </a:p>
          <a:p>
            <a:pPr marL="0" lvl="0" indent="0" algn="just" rtl="0">
              <a:spcBef>
                <a:spcPts val="800"/>
              </a:spcBef>
              <a:spcAft>
                <a:spcPts val="0"/>
              </a:spcAft>
              <a:buNone/>
            </a:pPr>
            <a:r>
              <a:rPr lang="en" sz="2000"/>
              <a:t>2)     Cross-Checks</a:t>
            </a:r>
            <a:endParaRPr sz="2000"/>
          </a:p>
          <a:p>
            <a:pPr marL="0" lvl="0" indent="0" algn="just" rtl="0">
              <a:spcBef>
                <a:spcPts val="800"/>
              </a:spcBef>
              <a:spcAft>
                <a:spcPts val="800"/>
              </a:spcAft>
              <a:buNone/>
            </a:pPr>
            <a:r>
              <a:rPr lang="en" sz="1800"/>
              <a:t>When word is made from that letter, we will cross check that word in scrabble board. We will do same procedure for 6th,5th..,0th position from that letter to left side and store every valid word and it’s starting position from scrabble board.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514351" y="457200"/>
            <a:ext cx="7598700" cy="10923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600" dirty="0"/>
              <a:t>Generalization</a:t>
            </a:r>
            <a:endParaRPr dirty="0"/>
          </a:p>
        </p:txBody>
      </p:sp>
      <p:sp>
        <p:nvSpPr>
          <p:cNvPr id="169" name="Google Shape;169;p23"/>
          <p:cNvSpPr txBox="1">
            <a:spLocks noGrp="1"/>
          </p:cNvSpPr>
          <p:nvPr>
            <p:ph type="body" idx="1"/>
          </p:nvPr>
        </p:nvSpPr>
        <p:spPr>
          <a:xfrm>
            <a:off x="514351" y="1841625"/>
            <a:ext cx="7598700" cy="2736900"/>
          </a:xfrm>
          <a:prstGeom prst="rect">
            <a:avLst/>
          </a:prstGeom>
        </p:spPr>
        <p:txBody>
          <a:bodyPr spcFirstLastPara="1" wrap="square" lIns="68575" tIns="34275" rIns="68575" bIns="34275" anchor="ctr" anchorCtr="0">
            <a:noAutofit/>
          </a:bodyPr>
          <a:lstStyle/>
          <a:p>
            <a:pPr marL="0" lvl="0" indent="0" algn="just" rtl="0">
              <a:spcBef>
                <a:spcPts val="0"/>
              </a:spcBef>
              <a:spcAft>
                <a:spcPts val="800"/>
              </a:spcAft>
              <a:buClr>
                <a:schemeClr val="dk1"/>
              </a:buClr>
              <a:buSzPts val="1100"/>
              <a:buFont typeface="Arial"/>
              <a:buNone/>
            </a:pPr>
            <a:r>
              <a:rPr lang="en" sz="2000" dirty="0"/>
              <a:t>Till now we have considered only one direction(left to right) for one letter. Now we will search for top to bottom by taking transpose of scrabble board matrix. Taking transpose will make every possibility from top to bottom to left to right and we will do same procedure as we have done in Analysis part. This method will make our algorithm easier and shorter. Till now we have searched every word possibility for one particular letter. Now we will run our algorithm for every letter which is on scrabble board. This will give every valid word possibility from that rack for current situation and we will place one output word which has maximum points.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Game</a:t>
            </a:r>
            <a:endParaRPr lang="en-US" dirty="0"/>
          </a:p>
        </p:txBody>
      </p:sp>
      <p:sp>
        <p:nvSpPr>
          <p:cNvPr id="3" name="Text Placeholder 2"/>
          <p:cNvSpPr>
            <a:spLocks noGrp="1"/>
          </p:cNvSpPr>
          <p:nvPr>
            <p:ph type="body" idx="1"/>
          </p:nvPr>
        </p:nvSpPr>
        <p:spPr>
          <a:xfrm>
            <a:off x="514351" y="1606550"/>
            <a:ext cx="3811069" cy="2736900"/>
          </a:xfrm>
        </p:spPr>
        <p:txBody>
          <a:bodyPr/>
          <a:lstStyle/>
          <a:p>
            <a:pPr indent="-355600">
              <a:buClr>
                <a:srgbClr val="FFFFFF"/>
              </a:buClr>
              <a:buSzPts val="2000"/>
              <a:buFont typeface="Arial"/>
              <a:buChar char="●"/>
            </a:pPr>
            <a:r>
              <a:rPr lang="en-US" sz="2000" dirty="0" smtClean="0"/>
              <a:t>The </a:t>
            </a:r>
            <a:r>
              <a:rPr lang="en-US" sz="2000" dirty="0"/>
              <a:t>game ends when player passes and computer change it’s rack.</a:t>
            </a:r>
          </a:p>
          <a:p>
            <a:pPr marL="101600" lvl="0" indent="0">
              <a:buClr>
                <a:srgbClr val="FFFFFF"/>
              </a:buClr>
              <a:buSzPts val="2000"/>
              <a:buNone/>
            </a:pPr>
            <a:endParaRPr lang="en-US" sz="2000" dirty="0" smtClean="0">
              <a:solidFill>
                <a:srgbClr val="FFFFFF"/>
              </a:solidFill>
            </a:endParaRPr>
          </a:p>
          <a:p>
            <a:pPr marL="139700" indent="0">
              <a:buNone/>
            </a:pPr>
            <a:endParaRPr lang="en-US"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72" r="51685" b="5697"/>
          <a:stretch/>
        </p:blipFill>
        <p:spPr>
          <a:xfrm>
            <a:off x="4726112" y="0"/>
            <a:ext cx="4417888" cy="5142215"/>
          </a:xfrm>
          <a:prstGeom prst="rect">
            <a:avLst/>
          </a:prstGeom>
        </p:spPr>
      </p:pic>
    </p:spTree>
    <p:extLst>
      <p:ext uri="{BB962C8B-B14F-4D97-AF65-F5344CB8AC3E}">
        <p14:creationId xmlns:p14="http://schemas.microsoft.com/office/powerpoint/2010/main" val="103975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148976"/>
            <a:ext cx="7598700" cy="1092300"/>
          </a:xfrm>
        </p:spPr>
        <p:txBody>
          <a:bodyPr/>
          <a:lstStyle/>
          <a:p>
            <a:r>
              <a:rPr lang="en-US" sz="3600" dirty="0" smtClean="0"/>
              <a:t>Pseudo Code</a:t>
            </a:r>
            <a:endParaRPr lang="en-US" sz="3600" dirty="0"/>
          </a:p>
        </p:txBody>
      </p:sp>
      <p:sp>
        <p:nvSpPr>
          <p:cNvPr id="5" name="Rectangle 2"/>
          <p:cNvSpPr>
            <a:spLocks noGrp="1" noChangeArrowheads="1"/>
          </p:cNvSpPr>
          <p:nvPr>
            <p:ph type="body" idx="1"/>
          </p:nvPr>
        </p:nvSpPr>
        <p:spPr bwMode="auto">
          <a:xfrm>
            <a:off x="-237484" y="1115630"/>
            <a:ext cx="425285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206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20675"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bg1"/>
                </a:solidFill>
                <a:effectLst/>
                <a:latin typeface="Calibri" panose="020F0502020204030204" pitchFamily="34" charset="0"/>
                <a:cs typeface="Calibri" panose="020F0502020204030204" pitchFamily="34" charset="0"/>
              </a:rPr>
              <a:t>FindPlace</a:t>
            </a:r>
            <a:r>
              <a:rPr kumimoji="0" lang="en-US"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 () </a:t>
            </a:r>
            <a:endParaRPr kumimoji="0" lang="en-US" b="0" i="0" u="none" strike="noStrike" cap="none" normalizeH="0" baseline="0" dirty="0" smtClean="0">
              <a:ln>
                <a:noFill/>
              </a:ln>
              <a:solidFill>
                <a:schemeClr val="bg1"/>
              </a:solidFill>
              <a:effectLst/>
            </a:endParaRPr>
          </a:p>
          <a:p>
            <a:pPr marL="457200" lvl="2" indent="320675">
              <a:buClrTx/>
              <a:buSzTx/>
              <a:buFontTx/>
              <a:buNone/>
            </a:pPr>
            <a:r>
              <a:rPr kumimoji="0" lang="en-US" sz="14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for each element E on board</a:t>
            </a:r>
            <a:endParaRPr kumimoji="0" lang="en-US" sz="1400" b="0" i="0" u="none" strike="noStrike" cap="none" normalizeH="0" baseline="0" dirty="0" smtClean="0">
              <a:ln>
                <a:noFill/>
              </a:ln>
              <a:solidFill>
                <a:schemeClr val="bg1"/>
              </a:solidFill>
              <a:effectLst/>
            </a:endParaRPr>
          </a:p>
          <a:p>
            <a:pPr marL="914400" lvl="3" indent="320675">
              <a:buClrTx/>
              <a:buSzTx/>
              <a:buFontTx/>
              <a:buNone/>
            </a:pPr>
            <a:r>
              <a:rPr kumimoji="0" lang="en-US" sz="12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for </a:t>
            </a:r>
            <a:r>
              <a:rPr kumimoji="0" lang="en-US" sz="1200" b="0" i="0" u="none" strike="noStrike" cap="none" normalizeH="0" baseline="0" dirty="0" err="1" smtClean="0">
                <a:ln>
                  <a:noFill/>
                </a:ln>
                <a:solidFill>
                  <a:schemeClr val="bg1"/>
                </a:solidFill>
                <a:effectLst/>
                <a:latin typeface="Calibri" panose="020F0502020204030204" pitchFamily="34" charset="0"/>
                <a:cs typeface="Calibri" panose="020F0502020204030204" pitchFamily="34" charset="0"/>
              </a:rPr>
              <a:t>i</a:t>
            </a:r>
            <a:r>
              <a:rPr kumimoji="0" lang="en-US" sz="12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=row-7 to row of board element</a:t>
            </a:r>
            <a:endParaRPr kumimoji="0" lang="en-US" sz="1200" b="0" i="0" u="none" strike="noStrike" cap="none" normalizeH="0" baseline="0" dirty="0" smtClean="0">
              <a:ln>
                <a:noFill/>
              </a:ln>
              <a:solidFill>
                <a:schemeClr val="bg1"/>
              </a:solidFill>
              <a:effectLst/>
            </a:endParaRPr>
          </a:p>
          <a:p>
            <a:pPr marL="1371600" lvl="4" indent="320675">
              <a:buClrTx/>
              <a:buSzTx/>
              <a:buFontTx/>
              <a:buNone/>
            </a:pPr>
            <a:r>
              <a:rPr kumimoji="0" lang="en-US" sz="1200" b="0" i="0" u="none" strike="noStrike" cap="none" normalizeH="0" baseline="0" dirty="0" err="1" smtClean="0">
                <a:ln>
                  <a:noFill/>
                </a:ln>
                <a:solidFill>
                  <a:schemeClr val="bg1"/>
                </a:solidFill>
                <a:effectLst/>
                <a:latin typeface="Calibri" panose="020F0502020204030204" pitchFamily="34" charset="0"/>
                <a:cs typeface="Calibri" panose="020F0502020204030204" pitchFamily="34" charset="0"/>
              </a:rPr>
              <a:t>checkWord</a:t>
            </a:r>
            <a:r>
              <a:rPr kumimoji="0" lang="en-US" sz="12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a:t>
            </a:r>
            <a:r>
              <a:rPr kumimoji="0" lang="en-US" sz="1200" b="0" i="0" u="none" strike="noStrike" cap="none" normalizeH="0" baseline="0" dirty="0" err="1" smtClean="0">
                <a:ln>
                  <a:noFill/>
                </a:ln>
                <a:solidFill>
                  <a:schemeClr val="bg1"/>
                </a:solidFill>
                <a:effectLst/>
                <a:latin typeface="Calibri" panose="020F0502020204030204" pitchFamily="34" charset="0"/>
                <a:cs typeface="Calibri" panose="020F0502020204030204" pitchFamily="34" charset="0"/>
              </a:rPr>
              <a:t>row,I,column,Rack</a:t>
            </a:r>
            <a:r>
              <a:rPr kumimoji="0" lang="en-US" sz="12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a:t>
            </a:r>
            <a:endParaRPr kumimoji="0" lang="en-US" sz="1200" b="0" i="0" u="none" strike="noStrike" cap="none" normalizeH="0" baseline="0" dirty="0" smtClean="0">
              <a:ln>
                <a:noFill/>
              </a:ln>
              <a:solidFill>
                <a:schemeClr val="bg1"/>
              </a:solidFill>
              <a:effectLst/>
            </a:endParaRPr>
          </a:p>
          <a:p>
            <a:pPr marL="1371600" lvl="4" indent="320675">
              <a:buClrTx/>
              <a:buSzTx/>
              <a:buFontTx/>
              <a:buNone/>
            </a:pPr>
            <a:r>
              <a:rPr kumimoji="0" lang="en-US" sz="1200" b="0" i="0" u="none" strike="noStrike" cap="none" normalizeH="0" baseline="0" dirty="0" err="1" smtClean="0">
                <a:ln>
                  <a:noFill/>
                </a:ln>
                <a:solidFill>
                  <a:schemeClr val="bg1"/>
                </a:solidFill>
                <a:effectLst/>
                <a:latin typeface="Calibri" panose="020F0502020204030204" pitchFamily="34" charset="0"/>
                <a:cs typeface="Calibri" panose="020F0502020204030204" pitchFamily="34" charset="0"/>
              </a:rPr>
              <a:t>checkWord</a:t>
            </a:r>
            <a:r>
              <a:rPr kumimoji="0" lang="en-US" sz="12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("",row+1,I,column,Rack)</a:t>
            </a:r>
            <a:endParaRPr kumimoji="0" lang="en-US" sz="1200" b="0" i="0" u="none" strike="noStrike" cap="none" normalizeH="0" baseline="0" dirty="0" smtClean="0">
              <a:ln>
                <a:noFill/>
              </a:ln>
              <a:solidFill>
                <a:schemeClr val="bg1"/>
              </a:solidFill>
              <a:effectLst/>
            </a:endParaRPr>
          </a:p>
          <a:p>
            <a:pPr marL="1371600" lvl="4" indent="320675">
              <a:buClrTx/>
              <a:buSzTx/>
              <a:buFontTx/>
              <a:buNone/>
            </a:pPr>
            <a:r>
              <a:rPr kumimoji="0" lang="en-US" sz="1200" b="0" i="0" u="none" strike="noStrike" cap="none" normalizeH="0" baseline="0" dirty="0" err="1" smtClean="0">
                <a:ln>
                  <a:noFill/>
                </a:ln>
                <a:solidFill>
                  <a:schemeClr val="bg1"/>
                </a:solidFill>
                <a:effectLst/>
                <a:latin typeface="Calibri" panose="020F0502020204030204" pitchFamily="34" charset="0"/>
                <a:cs typeface="Calibri" panose="020F0502020204030204" pitchFamily="34" charset="0"/>
              </a:rPr>
              <a:t>checkWord</a:t>
            </a:r>
            <a:r>
              <a:rPr kumimoji="0" lang="en-US" sz="1200"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rPr>
              <a:t>("",row-1,I,column,Rack</a:t>
            </a:r>
            <a:endParaRPr kumimoji="0" lang="en-US" sz="1200" b="0" i="0" u="none" strike="noStrike" cap="none" normalizeH="0" baseline="0" dirty="0" smtClean="0">
              <a:ln>
                <a:noFill/>
              </a:ln>
              <a:solidFill>
                <a:schemeClr val="bg1"/>
              </a:solidFill>
              <a:effectLst/>
            </a:endParaRPr>
          </a:p>
        </p:txBody>
      </p:sp>
      <p:sp>
        <p:nvSpPr>
          <p:cNvPr id="9" name="Rectangle 2"/>
          <p:cNvSpPr txBox="1">
            <a:spLocks noChangeArrowheads="1"/>
          </p:cNvSpPr>
          <p:nvPr/>
        </p:nvSpPr>
        <p:spPr bwMode="auto">
          <a:xfrm>
            <a:off x="244758" y="2851693"/>
            <a:ext cx="56628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20675" algn="l" rtl="0" eaLnBrk="0" fontAlgn="base" hangingPunct="0">
              <a:lnSpc>
                <a:spcPct val="100000"/>
              </a:lnSpc>
              <a:spcBef>
                <a:spcPct val="0"/>
              </a:spcBef>
              <a:spcAft>
                <a:spcPct val="0"/>
              </a:spcAft>
              <a:buClr>
                <a:schemeClr val="lt1"/>
              </a:buClr>
              <a:buSzPts val="1400"/>
              <a:buFont typeface="Arial"/>
              <a:buChar char="•"/>
              <a:defRPr sz="1400" b="0" i="0" u="none" strike="noStrike" cap="none">
                <a:solidFill>
                  <a:schemeClr val="tx1"/>
                </a:solidFill>
                <a:latin typeface="Arial" panose="020B0604020202020204" pitchFamily="34" charset="0"/>
                <a:ea typeface="Calibri"/>
                <a:cs typeface="Calibri"/>
                <a:sym typeface="Calibri"/>
              </a:defRPr>
            </a:lvl1pPr>
            <a:lvl2pPr marL="457200" marR="0" lvl="1" indent="-304800" algn="l" rtl="0" eaLnBrk="0" fontAlgn="base" hangingPunct="0">
              <a:lnSpc>
                <a:spcPct val="100000"/>
              </a:lnSpc>
              <a:spcBef>
                <a:spcPct val="0"/>
              </a:spcBef>
              <a:spcAft>
                <a:spcPct val="0"/>
              </a:spcAft>
              <a:buClr>
                <a:schemeClr val="lt1"/>
              </a:buClr>
              <a:buSzPts val="1200"/>
              <a:buFont typeface="Arial"/>
              <a:buChar char="•"/>
              <a:defRPr sz="1200" b="0" i="0" u="none" strike="noStrike" cap="none">
                <a:solidFill>
                  <a:schemeClr val="tx1"/>
                </a:solidFill>
                <a:latin typeface="Arial" panose="020B0604020202020204" pitchFamily="34" charset="0"/>
                <a:ea typeface="Calibri"/>
                <a:cs typeface="Calibri"/>
                <a:sym typeface="Calibri"/>
              </a:defRPr>
            </a:lvl2pPr>
            <a:lvl3pPr marL="914400" marR="0" lvl="2" indent="-298450" algn="l" rtl="0" eaLnBrk="0" fontAlgn="base" hangingPunct="0">
              <a:lnSpc>
                <a:spcPct val="100000"/>
              </a:lnSpc>
              <a:spcBef>
                <a:spcPct val="0"/>
              </a:spcBef>
              <a:spcAft>
                <a:spcPct val="0"/>
              </a:spcAft>
              <a:buClr>
                <a:schemeClr val="lt1"/>
              </a:buClr>
              <a:buSzPts val="1100"/>
              <a:buFont typeface="Arial"/>
              <a:buChar char="•"/>
              <a:defRPr sz="1100" b="0" i="0" u="none" strike="noStrike" cap="none">
                <a:solidFill>
                  <a:schemeClr val="tx1"/>
                </a:solidFill>
                <a:latin typeface="Arial" panose="020B0604020202020204" pitchFamily="34" charset="0"/>
                <a:ea typeface="Calibri"/>
                <a:cs typeface="Calibri"/>
                <a:sym typeface="Calibri"/>
              </a:defRPr>
            </a:lvl3pPr>
            <a:lvl4pPr marL="1371600" marR="0" lvl="3"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4pPr>
            <a:lvl5pPr marL="1828800" marR="0" lvl="4"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5pPr>
            <a:lvl6pPr marL="2286000" marR="0" lvl="5"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6pPr>
            <a:lvl7pPr marL="2743200" marR="0" lvl="6"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7pPr>
            <a:lvl8pPr marL="3200400" marR="0" lvl="7"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8pPr>
            <a:lvl9pPr marL="3657600" marR="0" lvl="8"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9pPr>
          </a:lstStyle>
          <a:p>
            <a:pPr marL="0">
              <a:buClrTx/>
              <a:buSzTx/>
              <a:buFontTx/>
              <a:buNone/>
            </a:pPr>
            <a:r>
              <a:rPr lang="en-US" sz="1200" dirty="0" err="1">
                <a:solidFill>
                  <a:schemeClr val="bg1"/>
                </a:solidFill>
                <a:latin typeface="Calibri" panose="020F0502020204030204" pitchFamily="34" charset="0"/>
                <a:cs typeface="Calibri" panose="020F0502020204030204" pitchFamily="34" charset="0"/>
              </a:rPr>
              <a:t>crossCheck</a:t>
            </a:r>
            <a:r>
              <a:rPr lang="en-US" sz="1200" dirty="0">
                <a:solidFill>
                  <a:schemeClr val="bg1"/>
                </a:solidFill>
                <a:latin typeface="Calibri" panose="020F0502020204030204" pitchFamily="34" charset="0"/>
                <a:cs typeface="Calibri" panose="020F0502020204030204" pitchFamily="34" charset="0"/>
              </a:rPr>
              <a:t>(</a:t>
            </a:r>
            <a:r>
              <a:rPr lang="en-US" sz="1200" dirty="0" err="1">
                <a:solidFill>
                  <a:schemeClr val="bg1"/>
                </a:solidFill>
                <a:latin typeface="Calibri" panose="020F0502020204030204" pitchFamily="34" charset="0"/>
                <a:cs typeface="Calibri" panose="020F0502020204030204" pitchFamily="34" charset="0"/>
              </a:rPr>
              <a:t>letter,row,currentColumn</a:t>
            </a:r>
            <a:r>
              <a:rPr lang="en-US" sz="1200" dirty="0">
                <a:solidFill>
                  <a:schemeClr val="bg1"/>
                </a:solidFill>
                <a:latin typeface="Calibri" panose="020F0502020204030204" pitchFamily="34" charset="0"/>
                <a:cs typeface="Calibri" panose="020F0502020204030204" pitchFamily="34" charset="0"/>
              </a:rPr>
              <a:t>)</a:t>
            </a: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k=row+1</a:t>
            </a: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While there is an element on board at row and </a:t>
            </a:r>
            <a:r>
              <a:rPr lang="en-US" sz="1200" dirty="0" err="1">
                <a:solidFill>
                  <a:schemeClr val="bg1"/>
                </a:solidFill>
                <a:latin typeface="Calibri" panose="020F0502020204030204" pitchFamily="34" charset="0"/>
                <a:cs typeface="Calibri" panose="020F0502020204030204" pitchFamily="34" charset="0"/>
              </a:rPr>
              <a:t>CurrentColumn</a:t>
            </a:r>
            <a:endParaRPr lang="en-US" sz="1200" dirty="0">
              <a:solidFill>
                <a:schemeClr val="bg1"/>
              </a:solidFill>
              <a:latin typeface="Calibri" panose="020F0502020204030204" pitchFamily="34" charset="0"/>
              <a:cs typeface="Calibri" panose="020F0502020204030204" pitchFamily="34" charset="0"/>
            </a:endParaRP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Word= element + word</a:t>
            </a: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Row--</a:t>
            </a: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While there is an element on board at k and </a:t>
            </a:r>
            <a:r>
              <a:rPr lang="en-US" sz="1200" dirty="0" err="1">
                <a:solidFill>
                  <a:schemeClr val="bg1"/>
                </a:solidFill>
                <a:latin typeface="Calibri" panose="020F0502020204030204" pitchFamily="34" charset="0"/>
                <a:cs typeface="Calibri" panose="020F0502020204030204" pitchFamily="34" charset="0"/>
              </a:rPr>
              <a:t>CurrentColumn</a:t>
            </a:r>
            <a:endParaRPr lang="en-US" sz="1200" dirty="0">
              <a:solidFill>
                <a:schemeClr val="bg1"/>
              </a:solidFill>
              <a:latin typeface="Calibri" panose="020F0502020204030204" pitchFamily="34" charset="0"/>
              <a:cs typeface="Calibri" panose="020F0502020204030204" pitchFamily="34" charset="0"/>
            </a:endParaRP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Word= word + element</a:t>
            </a:r>
          </a:p>
          <a:p>
            <a:pPr marL="0">
              <a:buClrTx/>
              <a:buSzTx/>
              <a:buFontTx/>
              <a:buNone/>
            </a:pPr>
            <a:r>
              <a:rPr lang="en-US" sz="1200" dirty="0">
                <a:solidFill>
                  <a:schemeClr val="bg1"/>
                </a:solidFill>
                <a:latin typeface="Calibri" panose="020F0502020204030204" pitchFamily="34" charset="0"/>
                <a:cs typeface="Calibri" panose="020F0502020204030204" pitchFamily="34" charset="0"/>
              </a:rPr>
              <a:t>                                K++</a:t>
            </a:r>
            <a:endParaRPr lang="en-US" sz="1200" dirty="0" smtClean="0">
              <a:solidFill>
                <a:schemeClr val="bg1"/>
              </a:solidFill>
              <a:latin typeface="Calibri" panose="020F0502020204030204" pitchFamily="34" charset="0"/>
              <a:cs typeface="Calibri" panose="020F0502020204030204" pitchFamily="34" charset="0"/>
            </a:endParaRPr>
          </a:p>
        </p:txBody>
      </p:sp>
      <p:sp>
        <p:nvSpPr>
          <p:cNvPr id="14" name="Rectangle 13"/>
          <p:cNvSpPr/>
          <p:nvPr/>
        </p:nvSpPr>
        <p:spPr>
          <a:xfrm>
            <a:off x="4015374" y="1138544"/>
            <a:ext cx="5128626" cy="1200329"/>
          </a:xfrm>
          <a:prstGeom prst="rect">
            <a:avLst/>
          </a:prstGeom>
        </p:spPr>
        <p:txBody>
          <a:bodyPr wrap="square">
            <a:spAutoFit/>
          </a:bodyPr>
          <a:lstStyle/>
          <a:p>
            <a:r>
              <a:rPr lang="en-US" sz="1200" dirty="0" err="1">
                <a:solidFill>
                  <a:schemeClr val="bg1"/>
                </a:solidFill>
                <a:latin typeface="Calibri" panose="020F0502020204030204" pitchFamily="34" charset="0"/>
                <a:cs typeface="Calibri" panose="020F0502020204030204" pitchFamily="34" charset="0"/>
              </a:rPr>
              <a:t>MaxPoint</a:t>
            </a:r>
            <a:r>
              <a:rPr lang="en-US" sz="1200" dirty="0">
                <a:solidFill>
                  <a:schemeClr val="bg1"/>
                </a:solidFill>
                <a:latin typeface="Calibri" panose="020F0502020204030204" pitchFamily="34" charset="0"/>
                <a:cs typeface="Calibri" panose="020F0502020204030204" pitchFamily="34" charset="0"/>
              </a:rPr>
              <a:t>()</a:t>
            </a:r>
          </a:p>
          <a:p>
            <a:r>
              <a:rPr lang="en-US" sz="1200" dirty="0">
                <a:solidFill>
                  <a:schemeClr val="bg1"/>
                </a:solidFill>
                <a:latin typeface="Calibri" panose="020F0502020204030204" pitchFamily="34" charset="0"/>
                <a:cs typeface="Calibri" panose="020F0502020204030204" pitchFamily="34" charset="0"/>
              </a:rPr>
              <a:t> </a:t>
            </a:r>
            <a:r>
              <a:rPr lang="en-US" sz="1200" dirty="0" smtClean="0">
                <a:solidFill>
                  <a:schemeClr val="bg1"/>
                </a:solidFill>
                <a:latin typeface="Calibri" panose="020F0502020204030204" pitchFamily="34" charset="0"/>
                <a:cs typeface="Calibri" panose="020F0502020204030204" pitchFamily="34" charset="0"/>
              </a:rPr>
              <a:t>For </a:t>
            </a:r>
            <a:r>
              <a:rPr lang="en-US" sz="1200" dirty="0">
                <a:solidFill>
                  <a:schemeClr val="bg1"/>
                </a:solidFill>
                <a:latin typeface="Calibri" panose="020F0502020204030204" pitchFamily="34" charset="0"/>
                <a:cs typeface="Calibri" panose="020F0502020204030204" pitchFamily="34" charset="0"/>
              </a:rPr>
              <a:t>every string in Possibility Array</a:t>
            </a:r>
          </a:p>
          <a:p>
            <a:r>
              <a:rPr lang="en-US" sz="1200" dirty="0">
                <a:solidFill>
                  <a:schemeClr val="bg1"/>
                </a:solidFill>
                <a:latin typeface="Calibri" panose="020F0502020204030204" pitchFamily="34" charset="0"/>
                <a:cs typeface="Calibri" panose="020F0502020204030204" pitchFamily="34" charset="0"/>
              </a:rPr>
              <a:t>                </a:t>
            </a:r>
            <a:r>
              <a:rPr lang="en-US" sz="1200" dirty="0" smtClean="0">
                <a:solidFill>
                  <a:schemeClr val="bg1"/>
                </a:solidFill>
                <a:latin typeface="Calibri" panose="020F0502020204030204" pitchFamily="34" charset="0"/>
                <a:cs typeface="Calibri" panose="020F0502020204030204" pitchFamily="34" charset="0"/>
              </a:rPr>
              <a:t>Find </a:t>
            </a:r>
            <a:r>
              <a:rPr lang="en-US" sz="1200" dirty="0">
                <a:solidFill>
                  <a:schemeClr val="bg1"/>
                </a:solidFill>
                <a:latin typeface="Calibri" panose="020F0502020204030204" pitchFamily="34" charset="0"/>
                <a:cs typeface="Calibri" panose="020F0502020204030204" pitchFamily="34" charset="0"/>
              </a:rPr>
              <a:t>the point of that String using the </a:t>
            </a:r>
            <a:r>
              <a:rPr lang="en-US" sz="1200" dirty="0" err="1">
                <a:solidFill>
                  <a:schemeClr val="bg1"/>
                </a:solidFill>
                <a:latin typeface="Calibri" panose="020F0502020204030204" pitchFamily="34" charset="0"/>
                <a:cs typeface="Calibri" panose="020F0502020204030204" pitchFamily="34" charset="0"/>
              </a:rPr>
              <a:t>StartRow</a:t>
            </a:r>
            <a:r>
              <a:rPr lang="en-US" sz="1200" dirty="0">
                <a:solidFill>
                  <a:schemeClr val="bg1"/>
                </a:solidFill>
                <a:latin typeface="Calibri" panose="020F0502020204030204" pitchFamily="34" charset="0"/>
                <a:cs typeface="Calibri" panose="020F0502020204030204" pitchFamily="34" charset="0"/>
              </a:rPr>
              <a:t> And </a:t>
            </a:r>
            <a:r>
              <a:rPr lang="en-US" sz="1200" dirty="0" err="1">
                <a:solidFill>
                  <a:schemeClr val="bg1"/>
                </a:solidFill>
                <a:latin typeface="Calibri" panose="020F0502020204030204" pitchFamily="34" charset="0"/>
                <a:cs typeface="Calibri" panose="020F0502020204030204" pitchFamily="34" charset="0"/>
              </a:rPr>
              <a:t>StartColumn</a:t>
            </a:r>
            <a:endParaRPr lang="en-US" sz="1200" dirty="0">
              <a:solidFill>
                <a:schemeClr val="bg1"/>
              </a:solidFill>
              <a:latin typeface="Calibri" panose="020F0502020204030204" pitchFamily="34" charset="0"/>
              <a:cs typeface="Calibri" panose="020F0502020204030204" pitchFamily="34" charset="0"/>
            </a:endParaRPr>
          </a:p>
          <a:p>
            <a:r>
              <a:rPr lang="en-US" sz="1200" dirty="0">
                <a:solidFill>
                  <a:schemeClr val="bg1"/>
                </a:solidFill>
                <a:latin typeface="Calibri" panose="020F0502020204030204" pitchFamily="34" charset="0"/>
                <a:cs typeface="Calibri" panose="020F0502020204030204" pitchFamily="34" charset="0"/>
              </a:rPr>
              <a:t>                </a:t>
            </a:r>
            <a:r>
              <a:rPr lang="en-US" sz="1200" dirty="0" smtClean="0">
                <a:solidFill>
                  <a:schemeClr val="bg1"/>
                </a:solidFill>
                <a:latin typeface="Calibri" panose="020F0502020204030204" pitchFamily="34" charset="0"/>
                <a:cs typeface="Calibri" panose="020F0502020204030204" pitchFamily="34" charset="0"/>
              </a:rPr>
              <a:t>If </a:t>
            </a:r>
            <a:r>
              <a:rPr lang="en-US" sz="1200" dirty="0">
                <a:solidFill>
                  <a:schemeClr val="bg1"/>
                </a:solidFill>
                <a:latin typeface="Calibri" panose="020F0502020204030204" pitchFamily="34" charset="0"/>
                <a:cs typeface="Calibri" panose="020F0502020204030204" pitchFamily="34" charset="0"/>
              </a:rPr>
              <a:t>Point is grater then current max</a:t>
            </a:r>
          </a:p>
          <a:p>
            <a:r>
              <a:rPr lang="en-US" sz="1200" dirty="0">
                <a:solidFill>
                  <a:schemeClr val="bg1"/>
                </a:solidFill>
                <a:latin typeface="Calibri" panose="020F0502020204030204" pitchFamily="34" charset="0"/>
                <a:cs typeface="Calibri" panose="020F0502020204030204" pitchFamily="34" charset="0"/>
              </a:rPr>
              <a:t>                          </a:t>
            </a:r>
            <a:r>
              <a:rPr lang="en-US" sz="1200" dirty="0" smtClean="0">
                <a:solidFill>
                  <a:schemeClr val="bg1"/>
                </a:solidFill>
                <a:latin typeface="Calibri" panose="020F0502020204030204" pitchFamily="34" charset="0"/>
                <a:cs typeface="Calibri" panose="020F0502020204030204" pitchFamily="34" charset="0"/>
              </a:rPr>
              <a:t>      </a:t>
            </a:r>
            <a:r>
              <a:rPr lang="en-US" sz="1200" dirty="0">
                <a:solidFill>
                  <a:schemeClr val="bg1"/>
                </a:solidFill>
                <a:latin typeface="Calibri" panose="020F0502020204030204" pitchFamily="34" charset="0"/>
                <a:cs typeface="Calibri" panose="020F0502020204030204" pitchFamily="34" charset="0"/>
              </a:rPr>
              <a:t>Max= Point of the string</a:t>
            </a:r>
          </a:p>
          <a:p>
            <a:r>
              <a:rPr lang="en-US" sz="1200" dirty="0">
                <a:solidFill>
                  <a:schemeClr val="bg1"/>
                </a:solidFill>
                <a:latin typeface="Calibri" panose="020F0502020204030204" pitchFamily="34" charset="0"/>
                <a:cs typeface="Calibri" panose="020F0502020204030204" pitchFamily="34" charset="0"/>
              </a:rPr>
              <a:t>                               </a:t>
            </a:r>
            <a:r>
              <a:rPr lang="en-US" sz="1200" dirty="0" smtClean="0">
                <a:solidFill>
                  <a:schemeClr val="bg1"/>
                </a:solidFill>
                <a:latin typeface="Calibri" panose="020F0502020204030204" pitchFamily="34" charset="0"/>
                <a:cs typeface="Calibri" panose="020F0502020204030204" pitchFamily="34" charset="0"/>
              </a:rPr>
              <a:t> </a:t>
            </a:r>
            <a:r>
              <a:rPr lang="en-US" sz="1200" dirty="0" err="1">
                <a:solidFill>
                  <a:schemeClr val="bg1"/>
                </a:solidFill>
                <a:latin typeface="Calibri" panose="020F0502020204030204" pitchFamily="34" charset="0"/>
                <a:cs typeface="Calibri" panose="020F0502020204030204" pitchFamily="34" charset="0"/>
              </a:rPr>
              <a:t>MaxString</a:t>
            </a:r>
            <a:r>
              <a:rPr lang="en-US" sz="1200" dirty="0">
                <a:solidFill>
                  <a:schemeClr val="bg1"/>
                </a:solidFill>
                <a:latin typeface="Calibri" panose="020F0502020204030204" pitchFamily="34" charset="0"/>
                <a:cs typeface="Calibri" panose="020F0502020204030204" pitchFamily="34" charset="0"/>
              </a:rPr>
              <a:t>= String</a:t>
            </a:r>
          </a:p>
        </p:txBody>
      </p:sp>
    </p:spTree>
    <p:extLst>
      <p:ext uri="{BB962C8B-B14F-4D97-AF65-F5344CB8AC3E}">
        <p14:creationId xmlns:p14="http://schemas.microsoft.com/office/powerpoint/2010/main" val="320900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23983" y="1248460"/>
            <a:ext cx="83409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20675" algn="l" rtl="0" eaLnBrk="0" fontAlgn="base" hangingPunct="0">
              <a:lnSpc>
                <a:spcPct val="100000"/>
              </a:lnSpc>
              <a:spcBef>
                <a:spcPct val="0"/>
              </a:spcBef>
              <a:spcAft>
                <a:spcPct val="0"/>
              </a:spcAft>
              <a:buClr>
                <a:schemeClr val="lt1"/>
              </a:buClr>
              <a:buSzPts val="1400"/>
              <a:buFont typeface="Arial"/>
              <a:buChar char="•"/>
              <a:defRPr sz="1400" b="0" i="0" u="none" strike="noStrike" cap="none">
                <a:solidFill>
                  <a:schemeClr val="tx1"/>
                </a:solidFill>
                <a:latin typeface="Arial" panose="020B0604020202020204" pitchFamily="34" charset="0"/>
                <a:ea typeface="Calibri"/>
                <a:cs typeface="Calibri"/>
                <a:sym typeface="Calibri"/>
              </a:defRPr>
            </a:lvl1pPr>
            <a:lvl2pPr marL="457200" marR="0" lvl="1" indent="-304800" algn="l" rtl="0" eaLnBrk="0" fontAlgn="base" hangingPunct="0">
              <a:lnSpc>
                <a:spcPct val="100000"/>
              </a:lnSpc>
              <a:spcBef>
                <a:spcPct val="0"/>
              </a:spcBef>
              <a:spcAft>
                <a:spcPct val="0"/>
              </a:spcAft>
              <a:buClr>
                <a:schemeClr val="lt1"/>
              </a:buClr>
              <a:buSzPts val="1200"/>
              <a:buFont typeface="Arial"/>
              <a:buChar char="•"/>
              <a:defRPr sz="1200" b="0" i="0" u="none" strike="noStrike" cap="none">
                <a:solidFill>
                  <a:schemeClr val="tx1"/>
                </a:solidFill>
                <a:latin typeface="Arial" panose="020B0604020202020204" pitchFamily="34" charset="0"/>
                <a:ea typeface="Calibri"/>
                <a:cs typeface="Calibri"/>
                <a:sym typeface="Calibri"/>
              </a:defRPr>
            </a:lvl2pPr>
            <a:lvl3pPr marL="914400" marR="0" lvl="2" indent="-298450" algn="l" rtl="0" eaLnBrk="0" fontAlgn="base" hangingPunct="0">
              <a:lnSpc>
                <a:spcPct val="100000"/>
              </a:lnSpc>
              <a:spcBef>
                <a:spcPct val="0"/>
              </a:spcBef>
              <a:spcAft>
                <a:spcPct val="0"/>
              </a:spcAft>
              <a:buClr>
                <a:schemeClr val="lt1"/>
              </a:buClr>
              <a:buSzPts val="1100"/>
              <a:buFont typeface="Arial"/>
              <a:buChar char="•"/>
              <a:defRPr sz="1100" b="0" i="0" u="none" strike="noStrike" cap="none">
                <a:solidFill>
                  <a:schemeClr val="tx1"/>
                </a:solidFill>
                <a:latin typeface="Arial" panose="020B0604020202020204" pitchFamily="34" charset="0"/>
                <a:ea typeface="Calibri"/>
                <a:cs typeface="Calibri"/>
                <a:sym typeface="Calibri"/>
              </a:defRPr>
            </a:lvl3pPr>
            <a:lvl4pPr marL="1371600" marR="0" lvl="3"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4pPr>
            <a:lvl5pPr marL="1828800" marR="0" lvl="4"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5pPr>
            <a:lvl6pPr marL="2286000" marR="0" lvl="5"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6pPr>
            <a:lvl7pPr marL="2743200" marR="0" lvl="6"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7pPr>
            <a:lvl8pPr marL="3200400" marR="0" lvl="7"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8pPr>
            <a:lvl9pPr marL="3657600" marR="0" lvl="8" indent="-285750" algn="l" rtl="0" eaLnBrk="0" fontAlgn="base" hangingPunct="0">
              <a:lnSpc>
                <a:spcPct val="100000"/>
              </a:lnSpc>
              <a:spcBef>
                <a:spcPct val="0"/>
              </a:spcBef>
              <a:spcAft>
                <a:spcPct val="0"/>
              </a:spcAft>
              <a:buClr>
                <a:schemeClr val="lt1"/>
              </a:buClr>
              <a:buSzPts val="900"/>
              <a:buFont typeface="Arial"/>
              <a:buChar char="•"/>
              <a:defRPr sz="900" b="0" i="0" u="none" strike="noStrike" cap="none">
                <a:solidFill>
                  <a:schemeClr val="tx1"/>
                </a:solidFill>
                <a:latin typeface="Arial" panose="020B0604020202020204" pitchFamily="34" charset="0"/>
                <a:ea typeface="Calibri"/>
                <a:cs typeface="Calibri"/>
                <a:sym typeface="Calibri"/>
              </a:defRPr>
            </a:lvl9pPr>
          </a:lstStyle>
          <a:p>
            <a:pPr marL="0">
              <a:buClrTx/>
              <a:buSzTx/>
              <a:buFontTx/>
              <a:buNone/>
            </a:pPr>
            <a:r>
              <a:rPr lang="en-US" sz="1200" dirty="0" err="1">
                <a:solidFill>
                  <a:schemeClr val="bg1"/>
                </a:solidFill>
              </a:rPr>
              <a:t>CheckWord</a:t>
            </a:r>
            <a:r>
              <a:rPr lang="en-US" sz="1200" dirty="0">
                <a:solidFill>
                  <a:schemeClr val="bg1"/>
                </a:solidFill>
              </a:rPr>
              <a:t> (</a:t>
            </a:r>
            <a:r>
              <a:rPr lang="en-US" sz="1200" dirty="0" err="1">
                <a:solidFill>
                  <a:schemeClr val="bg1"/>
                </a:solidFill>
              </a:rPr>
              <a:t>PartialWord</a:t>
            </a:r>
            <a:r>
              <a:rPr lang="en-US" sz="1200" dirty="0">
                <a:solidFill>
                  <a:schemeClr val="bg1"/>
                </a:solidFill>
              </a:rPr>
              <a:t>, </a:t>
            </a:r>
            <a:r>
              <a:rPr lang="en-US" sz="1200" dirty="0" err="1">
                <a:solidFill>
                  <a:schemeClr val="bg1"/>
                </a:solidFill>
              </a:rPr>
              <a:t>row,currenColumn,column,Rack</a:t>
            </a:r>
            <a:r>
              <a:rPr lang="en-US" sz="1200" dirty="0">
                <a:solidFill>
                  <a:schemeClr val="bg1"/>
                </a:solidFill>
              </a:rPr>
              <a:t>) </a:t>
            </a:r>
          </a:p>
          <a:p>
            <a:pPr marL="0">
              <a:buClrTx/>
              <a:buSzTx/>
              <a:buFontTx/>
              <a:buNone/>
            </a:pPr>
            <a:r>
              <a:rPr lang="en-US" sz="1200" dirty="0">
                <a:solidFill>
                  <a:schemeClr val="bg1"/>
                </a:solidFill>
              </a:rPr>
              <a:t>                If </a:t>
            </a:r>
            <a:r>
              <a:rPr lang="en-US" sz="1200" dirty="0" err="1">
                <a:solidFill>
                  <a:schemeClr val="bg1"/>
                </a:solidFill>
              </a:rPr>
              <a:t>PartialWord</a:t>
            </a:r>
            <a:r>
              <a:rPr lang="en-US" sz="1200" dirty="0">
                <a:solidFill>
                  <a:schemeClr val="bg1"/>
                </a:solidFill>
              </a:rPr>
              <a:t> in dictionary</a:t>
            </a:r>
          </a:p>
          <a:p>
            <a:pPr marL="0">
              <a:buClrTx/>
              <a:buSzTx/>
              <a:buFontTx/>
              <a:buNone/>
            </a:pPr>
            <a:r>
              <a:rPr lang="en-US" sz="1200" dirty="0">
                <a:solidFill>
                  <a:schemeClr val="bg1"/>
                </a:solidFill>
              </a:rPr>
              <a:t>                                Insert </a:t>
            </a:r>
            <a:r>
              <a:rPr lang="en-US" sz="1200" dirty="0" err="1">
                <a:solidFill>
                  <a:schemeClr val="bg1"/>
                </a:solidFill>
              </a:rPr>
              <a:t>PartialWord</a:t>
            </a:r>
            <a:r>
              <a:rPr lang="en-US" sz="1200" dirty="0">
                <a:solidFill>
                  <a:schemeClr val="bg1"/>
                </a:solidFill>
              </a:rPr>
              <a:t> and its </a:t>
            </a:r>
            <a:r>
              <a:rPr lang="en-US" sz="1200" dirty="0" err="1">
                <a:solidFill>
                  <a:schemeClr val="bg1"/>
                </a:solidFill>
              </a:rPr>
              <a:t>StartingRow</a:t>
            </a:r>
            <a:r>
              <a:rPr lang="en-US" sz="1200" dirty="0">
                <a:solidFill>
                  <a:schemeClr val="bg1"/>
                </a:solidFill>
              </a:rPr>
              <a:t> and column in the possibility array</a:t>
            </a:r>
          </a:p>
          <a:p>
            <a:pPr marL="0">
              <a:buClrTx/>
              <a:buSzTx/>
              <a:buFontTx/>
              <a:buNone/>
            </a:pPr>
            <a:r>
              <a:rPr lang="en-US" sz="1200" dirty="0" smtClean="0">
                <a:solidFill>
                  <a:schemeClr val="bg1"/>
                </a:solidFill>
              </a:rPr>
              <a:t>	if </a:t>
            </a:r>
            <a:r>
              <a:rPr lang="en-US" sz="1200" dirty="0">
                <a:solidFill>
                  <a:schemeClr val="bg1"/>
                </a:solidFill>
              </a:rPr>
              <a:t>Place of </a:t>
            </a:r>
            <a:r>
              <a:rPr lang="en-US" sz="1200" dirty="0" err="1">
                <a:solidFill>
                  <a:schemeClr val="bg1"/>
                </a:solidFill>
              </a:rPr>
              <a:t>currentrow</a:t>
            </a:r>
            <a:r>
              <a:rPr lang="en-US" sz="1200" dirty="0">
                <a:solidFill>
                  <a:schemeClr val="bg1"/>
                </a:solidFill>
              </a:rPr>
              <a:t> and column is vacant</a:t>
            </a:r>
          </a:p>
          <a:p>
            <a:pPr marL="0">
              <a:buClrTx/>
              <a:buSzTx/>
              <a:buFontTx/>
              <a:buNone/>
            </a:pPr>
            <a:r>
              <a:rPr lang="en-US" sz="1200" dirty="0">
                <a:solidFill>
                  <a:schemeClr val="bg1"/>
                </a:solidFill>
              </a:rPr>
              <a:t>                                for each letter in Rack</a:t>
            </a:r>
          </a:p>
          <a:p>
            <a:pPr marL="0">
              <a:buClrTx/>
              <a:buSzTx/>
              <a:buFontTx/>
              <a:buNone/>
            </a:pPr>
            <a:r>
              <a:rPr lang="en-US" sz="1200" dirty="0" smtClean="0">
                <a:solidFill>
                  <a:schemeClr val="bg1"/>
                </a:solidFill>
              </a:rPr>
              <a:t>			If </a:t>
            </a:r>
            <a:r>
              <a:rPr lang="en-US" sz="1200" dirty="0">
                <a:solidFill>
                  <a:schemeClr val="bg1"/>
                </a:solidFill>
              </a:rPr>
              <a:t>there is a Word which hase </a:t>
            </a:r>
            <a:r>
              <a:rPr lang="en-US" sz="1200" dirty="0" err="1">
                <a:solidFill>
                  <a:schemeClr val="bg1"/>
                </a:solidFill>
              </a:rPr>
              <a:t>PartialWord</a:t>
            </a:r>
            <a:r>
              <a:rPr lang="en-US" sz="1200" dirty="0">
                <a:solidFill>
                  <a:schemeClr val="bg1"/>
                </a:solidFill>
              </a:rPr>
              <a:t> as prefix </a:t>
            </a:r>
          </a:p>
          <a:p>
            <a:pPr marL="0">
              <a:buClrTx/>
              <a:buSzTx/>
              <a:buFontTx/>
              <a:buNone/>
            </a:pPr>
            <a:r>
              <a:rPr lang="en-US" sz="1200" dirty="0" smtClean="0">
                <a:solidFill>
                  <a:schemeClr val="bg1"/>
                </a:solidFill>
              </a:rPr>
              <a:t>			and </a:t>
            </a:r>
            <a:r>
              <a:rPr lang="en-US" sz="1200" dirty="0" err="1">
                <a:solidFill>
                  <a:schemeClr val="bg1"/>
                </a:solidFill>
              </a:rPr>
              <a:t>crossCheck</a:t>
            </a:r>
            <a:r>
              <a:rPr lang="en-US" sz="1200" dirty="0">
                <a:solidFill>
                  <a:schemeClr val="bg1"/>
                </a:solidFill>
              </a:rPr>
              <a:t>(</a:t>
            </a:r>
            <a:r>
              <a:rPr lang="en-US" sz="1200" dirty="0" err="1">
                <a:solidFill>
                  <a:schemeClr val="bg1"/>
                </a:solidFill>
              </a:rPr>
              <a:t>letter,row,currentColumn</a:t>
            </a:r>
            <a:r>
              <a:rPr lang="en-US" sz="1200" dirty="0">
                <a:solidFill>
                  <a:schemeClr val="bg1"/>
                </a:solidFill>
              </a:rPr>
              <a:t>)</a:t>
            </a:r>
          </a:p>
          <a:p>
            <a:pPr marL="0">
              <a:buClrTx/>
              <a:buSzTx/>
              <a:buFontTx/>
              <a:buNone/>
            </a:pPr>
            <a:r>
              <a:rPr lang="en-US" sz="1200" dirty="0">
                <a:solidFill>
                  <a:schemeClr val="bg1"/>
                </a:solidFill>
              </a:rPr>
              <a:t>                                                                </a:t>
            </a:r>
            <a:r>
              <a:rPr lang="en-US" sz="1200" dirty="0" err="1">
                <a:solidFill>
                  <a:schemeClr val="bg1"/>
                </a:solidFill>
              </a:rPr>
              <a:t>PartialWord</a:t>
            </a:r>
            <a:r>
              <a:rPr lang="en-US" sz="1200" dirty="0">
                <a:solidFill>
                  <a:schemeClr val="bg1"/>
                </a:solidFill>
              </a:rPr>
              <a:t>= </a:t>
            </a:r>
            <a:r>
              <a:rPr lang="en-US" sz="1200" dirty="0" err="1">
                <a:solidFill>
                  <a:schemeClr val="bg1"/>
                </a:solidFill>
              </a:rPr>
              <a:t>PartialWord+letter</a:t>
            </a:r>
            <a:endParaRPr lang="en-US" sz="1200" dirty="0">
              <a:solidFill>
                <a:schemeClr val="bg1"/>
              </a:solidFill>
            </a:endParaRPr>
          </a:p>
          <a:p>
            <a:pPr marL="0">
              <a:buClrTx/>
              <a:buSzTx/>
              <a:buFontTx/>
              <a:buNone/>
            </a:pPr>
            <a:r>
              <a:rPr lang="en-US" sz="1200" dirty="0">
                <a:solidFill>
                  <a:schemeClr val="bg1"/>
                </a:solidFill>
              </a:rPr>
              <a:t>                                                                Remove that letter from rack</a:t>
            </a:r>
          </a:p>
          <a:p>
            <a:pPr marL="0">
              <a:buClrTx/>
              <a:buSzTx/>
              <a:buFontTx/>
              <a:buNone/>
            </a:pPr>
            <a:r>
              <a:rPr lang="en-US" sz="1200" dirty="0">
                <a:solidFill>
                  <a:schemeClr val="bg1"/>
                </a:solidFill>
              </a:rPr>
              <a:t>                                                                </a:t>
            </a:r>
            <a:r>
              <a:rPr lang="en-US" sz="1200" dirty="0" err="1">
                <a:solidFill>
                  <a:schemeClr val="bg1"/>
                </a:solidFill>
              </a:rPr>
              <a:t>CheckWord</a:t>
            </a:r>
            <a:r>
              <a:rPr lang="en-US" sz="1200" dirty="0">
                <a:solidFill>
                  <a:schemeClr val="bg1"/>
                </a:solidFill>
              </a:rPr>
              <a:t> (</a:t>
            </a:r>
            <a:r>
              <a:rPr lang="en-US" sz="1200" dirty="0" err="1">
                <a:solidFill>
                  <a:schemeClr val="bg1"/>
                </a:solidFill>
              </a:rPr>
              <a:t>PartialWord</a:t>
            </a:r>
            <a:r>
              <a:rPr lang="en-US" sz="1200" dirty="0">
                <a:solidFill>
                  <a:schemeClr val="bg1"/>
                </a:solidFill>
              </a:rPr>
              <a:t>, row, currentColumn+1,column,Rack)</a:t>
            </a:r>
          </a:p>
          <a:p>
            <a:pPr marL="0">
              <a:buClrTx/>
              <a:buSzTx/>
              <a:buFontTx/>
              <a:buNone/>
            </a:pPr>
            <a:r>
              <a:rPr lang="en-US" sz="1200" dirty="0">
                <a:solidFill>
                  <a:schemeClr val="bg1"/>
                </a:solidFill>
              </a:rPr>
              <a:t>                                                                Insert letter to Rack</a:t>
            </a:r>
          </a:p>
          <a:p>
            <a:pPr marL="0">
              <a:buClrTx/>
              <a:buSzTx/>
              <a:buFontTx/>
              <a:buNone/>
            </a:pPr>
            <a:r>
              <a:rPr lang="en-US" sz="1200" dirty="0">
                <a:solidFill>
                  <a:schemeClr val="bg1"/>
                </a:solidFill>
              </a:rPr>
              <a:t>                                                                </a:t>
            </a:r>
            <a:r>
              <a:rPr lang="en-US" sz="1200" dirty="0" err="1">
                <a:solidFill>
                  <a:schemeClr val="bg1"/>
                </a:solidFill>
              </a:rPr>
              <a:t>PartialWord</a:t>
            </a:r>
            <a:r>
              <a:rPr lang="en-US" sz="1200" dirty="0">
                <a:solidFill>
                  <a:schemeClr val="bg1"/>
                </a:solidFill>
              </a:rPr>
              <a:t>=</a:t>
            </a:r>
            <a:r>
              <a:rPr lang="en-US" sz="1200" dirty="0" err="1">
                <a:solidFill>
                  <a:schemeClr val="bg1"/>
                </a:solidFill>
              </a:rPr>
              <a:t>Partialword</a:t>
            </a:r>
            <a:r>
              <a:rPr lang="en-US" sz="1200" dirty="0">
                <a:solidFill>
                  <a:schemeClr val="bg1"/>
                </a:solidFill>
              </a:rPr>
              <a:t>-letter</a:t>
            </a:r>
          </a:p>
          <a:p>
            <a:pPr marL="0">
              <a:buClrTx/>
              <a:buSzTx/>
              <a:buFontTx/>
              <a:buNone/>
            </a:pPr>
            <a:r>
              <a:rPr lang="en-US" sz="1200" dirty="0">
                <a:solidFill>
                  <a:schemeClr val="bg1"/>
                </a:solidFill>
              </a:rPr>
              <a:t>                Else</a:t>
            </a:r>
          </a:p>
          <a:p>
            <a:pPr marL="0">
              <a:buClrTx/>
              <a:buSzTx/>
              <a:buFontTx/>
              <a:buNone/>
            </a:pPr>
            <a:r>
              <a:rPr lang="en-US" sz="1200" dirty="0">
                <a:solidFill>
                  <a:schemeClr val="bg1"/>
                </a:solidFill>
              </a:rPr>
              <a:t>                                </a:t>
            </a:r>
            <a:r>
              <a:rPr lang="en-US" sz="1200" dirty="0" err="1">
                <a:solidFill>
                  <a:schemeClr val="bg1"/>
                </a:solidFill>
              </a:rPr>
              <a:t>PartialWord</a:t>
            </a:r>
            <a:r>
              <a:rPr lang="en-US" sz="1200" dirty="0">
                <a:solidFill>
                  <a:schemeClr val="bg1"/>
                </a:solidFill>
              </a:rPr>
              <a:t> = </a:t>
            </a:r>
            <a:r>
              <a:rPr lang="en-US" sz="1200" dirty="0" err="1">
                <a:solidFill>
                  <a:schemeClr val="bg1"/>
                </a:solidFill>
              </a:rPr>
              <a:t>PartialWord</a:t>
            </a:r>
            <a:r>
              <a:rPr lang="en-US" sz="1200" dirty="0">
                <a:solidFill>
                  <a:schemeClr val="bg1"/>
                </a:solidFill>
              </a:rPr>
              <a:t> + Element from Board</a:t>
            </a:r>
          </a:p>
          <a:p>
            <a:pPr marL="0">
              <a:buClrTx/>
              <a:buSzTx/>
              <a:buFontTx/>
              <a:buNone/>
            </a:pPr>
            <a:r>
              <a:rPr lang="en-US" sz="1200" dirty="0">
                <a:solidFill>
                  <a:schemeClr val="bg1"/>
                </a:solidFill>
              </a:rPr>
              <a:t>                                </a:t>
            </a:r>
            <a:r>
              <a:rPr lang="en-US" sz="1200" dirty="0" err="1">
                <a:solidFill>
                  <a:schemeClr val="bg1"/>
                </a:solidFill>
              </a:rPr>
              <a:t>CheckWord</a:t>
            </a:r>
            <a:r>
              <a:rPr lang="en-US" sz="1200" dirty="0">
                <a:solidFill>
                  <a:schemeClr val="bg1"/>
                </a:solidFill>
              </a:rPr>
              <a:t> (</a:t>
            </a:r>
            <a:r>
              <a:rPr lang="en-US" sz="1200" dirty="0" err="1">
                <a:solidFill>
                  <a:schemeClr val="bg1"/>
                </a:solidFill>
              </a:rPr>
              <a:t>PartialWord</a:t>
            </a:r>
            <a:r>
              <a:rPr lang="en-US" sz="1200" dirty="0">
                <a:solidFill>
                  <a:schemeClr val="bg1"/>
                </a:solidFill>
              </a:rPr>
              <a:t>, row, currentColumn+1,column,Rack)</a:t>
            </a:r>
            <a:endParaRPr lang="en-US" sz="1200" dirty="0" smtClean="0">
              <a:solidFill>
                <a:schemeClr val="bg1"/>
              </a:solidFill>
            </a:endParaRPr>
          </a:p>
        </p:txBody>
      </p:sp>
    </p:spTree>
    <p:extLst>
      <p:ext uri="{BB962C8B-B14F-4D97-AF65-F5344CB8AC3E}">
        <p14:creationId xmlns:p14="http://schemas.microsoft.com/office/powerpoint/2010/main" val="26612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600" dirty="0"/>
              <a:t>T</a:t>
            </a:r>
            <a:r>
              <a:rPr lang="en" sz="3600" dirty="0" smtClean="0"/>
              <a:t>ime Complexity</a:t>
            </a:r>
            <a:endParaRPr lang="en-US" sz="3600" dirty="0"/>
          </a:p>
        </p:txBody>
      </p:sp>
      <p:sp>
        <p:nvSpPr>
          <p:cNvPr id="3" name="Text Placeholder 2"/>
          <p:cNvSpPr>
            <a:spLocks noGrp="1"/>
          </p:cNvSpPr>
          <p:nvPr>
            <p:ph type="body" idx="1"/>
          </p:nvPr>
        </p:nvSpPr>
        <p:spPr>
          <a:xfrm>
            <a:off x="514351" y="1996968"/>
            <a:ext cx="7598700" cy="2736900"/>
          </a:xfrm>
        </p:spPr>
        <p:txBody>
          <a:bodyPr/>
          <a:lstStyle/>
          <a:p>
            <a:pPr marL="139700" indent="0">
              <a:buNone/>
            </a:pPr>
            <a:r>
              <a:rPr lang="en-US" sz="1800" dirty="0"/>
              <a:t>Running time for DAWG of n letter words will be O(n</a:t>
            </a:r>
            <a:r>
              <a:rPr lang="en-US" sz="1800" dirty="0" smtClean="0"/>
              <a:t>).</a:t>
            </a:r>
            <a:endParaRPr lang="en-US" sz="1800" dirty="0"/>
          </a:p>
          <a:p>
            <a:pPr marL="139700" indent="0">
              <a:buNone/>
            </a:pPr>
            <a:r>
              <a:rPr lang="en-US" sz="1800" dirty="0" smtClean="0"/>
              <a:t>Running </a:t>
            </a:r>
            <a:r>
              <a:rPr lang="en-US" sz="1800" dirty="0"/>
              <a:t>time for cross-checking of cross-word with length k will be O(k</a:t>
            </a:r>
            <a:r>
              <a:rPr lang="en-US" sz="1800" dirty="0" smtClean="0"/>
              <a:t>).</a:t>
            </a:r>
          </a:p>
          <a:p>
            <a:pPr marL="139700" indent="0">
              <a:buNone/>
            </a:pPr>
            <a:endParaRPr lang="en-US" sz="1800" dirty="0"/>
          </a:p>
          <a:p>
            <a:pPr marL="139700" indent="0">
              <a:buNone/>
            </a:pPr>
            <a:endParaRPr lang="en-US" sz="1800" dirty="0" smtClean="0"/>
          </a:p>
          <a:p>
            <a:pPr marL="139700" indent="0">
              <a:buNone/>
            </a:pPr>
            <a:r>
              <a:rPr lang="en-US" sz="1800" dirty="0" smtClean="0"/>
              <a:t>If there are N tiles already placed on the board then running time for one move will be =  O(N*7*3*7!*2*n*k)</a:t>
            </a:r>
          </a:p>
          <a:p>
            <a:pPr marL="139700" indent="0">
              <a:buNone/>
            </a:pPr>
            <a:r>
              <a:rPr lang="en-US" sz="1800" dirty="0"/>
              <a:t>	</a:t>
            </a:r>
            <a:r>
              <a:rPr lang="en-US" sz="1800" dirty="0" smtClean="0"/>
              <a:t>	</a:t>
            </a:r>
          </a:p>
          <a:p>
            <a:pPr marL="139700" indent="0">
              <a:buNone/>
            </a:pPr>
            <a:r>
              <a:rPr lang="en-US" sz="1800" dirty="0"/>
              <a:t>	</a:t>
            </a:r>
            <a:r>
              <a:rPr lang="en-US" sz="1800" dirty="0" smtClean="0"/>
              <a:t>	where n is for finding whether there is a word from given 			prefix in DAWG and k is for cross-checking.</a:t>
            </a:r>
          </a:p>
          <a:p>
            <a:pPr marL="139700" indent="0">
              <a:buNone/>
            </a:pPr>
            <a:r>
              <a:rPr lang="en-US" dirty="0"/>
              <a:t>	</a:t>
            </a:r>
            <a:r>
              <a:rPr lang="en-US" dirty="0" smtClean="0"/>
              <a:t>	</a:t>
            </a:r>
          </a:p>
          <a:p>
            <a:pPr marL="139700" indent="0">
              <a:buNone/>
            </a:pPr>
            <a:r>
              <a:rPr lang="en-US" dirty="0" smtClean="0"/>
              <a:t>	</a:t>
            </a:r>
            <a:r>
              <a:rPr lang="en-US" dirty="0"/>
              <a:t>	</a:t>
            </a:r>
            <a:endParaRPr lang="en-US" dirty="0" smtClean="0"/>
          </a:p>
          <a:p>
            <a:pPr marL="139700" indent="0">
              <a:buNone/>
            </a:pPr>
            <a:endParaRPr lang="en-US" dirty="0"/>
          </a:p>
        </p:txBody>
      </p:sp>
    </p:spTree>
    <p:extLst>
      <p:ext uri="{BB962C8B-B14F-4D97-AF65-F5344CB8AC3E}">
        <p14:creationId xmlns:p14="http://schemas.microsoft.com/office/powerpoint/2010/main" val="2312050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1312</Words>
  <Application>Microsoft Office PowerPoint</Application>
  <PresentationFormat>On-screen Show (16:9)</PresentationFormat>
  <Paragraphs>97</Paragraphs>
  <Slides>22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Celestial</vt:lpstr>
      <vt:lpstr>S c r a b b l e   P r o b l e m</vt:lpstr>
      <vt:lpstr>Definition</vt:lpstr>
      <vt:lpstr>Algorithm</vt:lpstr>
      <vt:lpstr>Analysis</vt:lpstr>
      <vt:lpstr>Generalization</vt:lpstr>
      <vt:lpstr>End Game</vt:lpstr>
      <vt:lpstr>Pseudo Code</vt:lpstr>
      <vt:lpstr>PowerPoint Presentation</vt:lpstr>
      <vt:lpstr>Time Complexity</vt:lpstr>
      <vt:lpstr>DAWG(Directed Acyclic Word Graph)</vt:lpstr>
      <vt:lpstr>PowerPoint Presentation</vt:lpstr>
      <vt:lpstr>Working Model </vt:lpstr>
      <vt:lpstr>PowerPoint Presentation</vt:lpstr>
      <vt:lpstr>PowerPoint Presentation</vt:lpstr>
      <vt:lpstr>PowerPoint Presentation</vt:lpstr>
      <vt:lpstr>Constrains </vt:lpstr>
      <vt:lpstr>UPDATED SCRABBLE (ONE STEP AHEAD)</vt:lpstr>
      <vt:lpstr>Scrabble with removed Constrains</vt:lpstr>
      <vt:lpstr>PowerPoint Presentation</vt:lpstr>
      <vt:lpstr>Scrabble with UI</vt:lpstr>
      <vt:lpstr>Game Ending</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c r a b b l e   P r o b l e m</dc:title>
  <cp:lastModifiedBy>Yatin Patel</cp:lastModifiedBy>
  <cp:revision>17</cp:revision>
  <dcterms:modified xsi:type="dcterms:W3CDTF">2018-11-16T10:37:27Z</dcterms:modified>
</cp:coreProperties>
</file>