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18"/>
  </p:notesMasterIdLst>
  <p:handoutMasterIdLst>
    <p:handoutMasterId r:id="rId19"/>
  </p:handoutMasterIdLst>
  <p:sldIdLst>
    <p:sldId id="2822" r:id="rId2"/>
    <p:sldId id="2840" r:id="rId3"/>
    <p:sldId id="2824" r:id="rId4"/>
    <p:sldId id="2867" r:id="rId5"/>
    <p:sldId id="2874" r:id="rId6"/>
    <p:sldId id="2861" r:id="rId7"/>
    <p:sldId id="2842" r:id="rId8"/>
    <p:sldId id="2849" r:id="rId9"/>
    <p:sldId id="2888" r:id="rId10"/>
    <p:sldId id="2850" r:id="rId11"/>
    <p:sldId id="2859" r:id="rId12"/>
    <p:sldId id="2862" r:id="rId13"/>
    <p:sldId id="2847" r:id="rId14"/>
    <p:sldId id="2863" r:id="rId15"/>
    <p:sldId id="2852" r:id="rId16"/>
    <p:sldId id="2864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 varScale="1">
        <p:scale>
          <a:sx n="89" d="100"/>
          <a:sy n="89" d="100"/>
        </p:scale>
        <p:origin x="90" y="42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5881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4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26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85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7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2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4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0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9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0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7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0BE3F99C-FB76-454F-BAA2-E74221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81169"/>
            <a:ext cx="85915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GOD tank</a:t>
            </a:r>
            <a:endParaRPr lang="zh-CN" altLang="en-US" sz="8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" name="矩形 259">
            <a:extLst>
              <a:ext uri="{FF2B5EF4-FFF2-40B4-BE49-F238E27FC236}">
                <a16:creationId xmlns:a16="http://schemas.microsoft.com/office/drawing/2014/main" id="{8C133DA9-7B07-4BC7-98D7-F96BB09AD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457888"/>
            <a:ext cx="6915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Robocode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机器人项目</a:t>
            </a:r>
          </a:p>
        </p:txBody>
      </p:sp>
      <p:sp>
        <p:nvSpPr>
          <p:cNvPr id="13" name="矩形 259">
            <a:extLst>
              <a:ext uri="{FF2B5EF4-FFF2-40B4-BE49-F238E27FC236}">
                <a16:creationId xmlns:a16="http://schemas.microsoft.com/office/drawing/2014/main" id="{BDA98231-FFA6-42BD-AB1B-A8221909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55" y="4737085"/>
            <a:ext cx="2592288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System.exit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(0);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小组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制</a:t>
            </a: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  <p:bldP spid="12" grpId="0"/>
      <p:bldP spid="12" grpId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8">
            <a:extLst>
              <a:ext uri="{FF2B5EF4-FFF2-40B4-BE49-F238E27FC236}">
                <a16:creationId xmlns:a16="http://schemas.microsoft.com/office/drawing/2014/main" id="{37B29F69-3B91-4770-A748-DE9F0EA139C3}"/>
              </a:ext>
            </a:extLst>
          </p:cNvPr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8">
            <a:extLst>
              <a:ext uri="{FF2B5EF4-FFF2-40B4-BE49-F238E27FC236}">
                <a16:creationId xmlns:a16="http://schemas.microsoft.com/office/drawing/2014/main" id="{C816BA8E-4C0A-4914-9B07-A54F6477AF44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Algorithm Summary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ABDFD81-07F6-477E-A5F1-E2CD291736A7}"/>
              </a:ext>
            </a:extLst>
          </p:cNvPr>
          <p:cNvSpPr txBox="1"/>
          <p:nvPr/>
        </p:nvSpPr>
        <p:spPr>
          <a:xfrm>
            <a:off x="4881203" y="82078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相关事件处理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0CF893-5A06-4DB9-BD53-E0C22D21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83" y="1611090"/>
            <a:ext cx="4752528" cy="49580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4D34B3-95EF-4E8A-9C42-7E2AEE141725}"/>
              </a:ext>
            </a:extLst>
          </p:cNvPr>
          <p:cNvSpPr txBox="1"/>
          <p:nvPr/>
        </p:nvSpPr>
        <p:spPr>
          <a:xfrm>
            <a:off x="6357367" y="1611090"/>
            <a:ext cx="5544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事件处理基本只有两部分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第一部分是扫描到敌人的更新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扫描不到就重新扫，扫描到就判断是不是刚才的敌人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我们锁住了就一直追着打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另一部分就是当我们撞车了，</a:t>
            </a:r>
            <a:r>
              <a:rPr lang="zh-CN" alt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对不起撞车了我们绝对不怂，追着你就是干。</a:t>
            </a:r>
            <a:endParaRPr lang="en-US" altLang="zh-CN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不不不不不，我们还是要怂，这里做了一个判断，如果我们血量没比他们多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血，或者我们血量小于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血，我们就怂。</a:t>
            </a:r>
          </a:p>
        </p:txBody>
      </p:sp>
    </p:spTree>
    <p:extLst>
      <p:ext uri="{BB962C8B-B14F-4D97-AF65-F5344CB8AC3E}">
        <p14:creationId xmlns:p14="http://schemas.microsoft.com/office/powerpoint/2010/main" val="20995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8">
            <a:extLst>
              <a:ext uri="{FF2B5EF4-FFF2-40B4-BE49-F238E27FC236}">
                <a16:creationId xmlns:a16="http://schemas.microsoft.com/office/drawing/2014/main" id="{736C1515-F7CC-42E2-9058-53185DA2103A}"/>
              </a:ext>
            </a:extLst>
          </p:cNvPr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3D2D3985-81C5-41A5-BB6E-790439A5754C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Algorithm Summary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C147D59-7D0C-4D83-90D5-1E0AA7724D04}"/>
              </a:ext>
            </a:extLst>
          </p:cNvPr>
          <p:cNvSpPr txBox="1"/>
          <p:nvPr/>
        </p:nvSpPr>
        <p:spPr>
          <a:xfrm>
            <a:off x="5403261" y="808013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附加策略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F95F2-92A2-4079-A3BD-0DD142C9534F}"/>
              </a:ext>
            </a:extLst>
          </p:cNvPr>
          <p:cNvSpPr txBox="1"/>
          <p:nvPr/>
        </p:nvSpPr>
        <p:spPr>
          <a:xfrm>
            <a:off x="1388815" y="1672109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防撞墙策略！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0E178B-917E-4B97-9C91-BA0C2FBCCD1A}"/>
              </a:ext>
            </a:extLst>
          </p:cNvPr>
          <p:cNvSpPr/>
          <p:nvPr/>
        </p:nvSpPr>
        <p:spPr>
          <a:xfrm>
            <a:off x="1532831" y="2248173"/>
            <a:ext cx="993710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017180-68B2-44D7-A0F6-F77880B2F231}"/>
              </a:ext>
            </a:extLst>
          </p:cNvPr>
          <p:cNvCxnSpPr>
            <a:cxnSpLocks/>
          </p:cNvCxnSpPr>
          <p:nvPr/>
        </p:nvCxnSpPr>
        <p:spPr>
          <a:xfrm>
            <a:off x="3477047" y="2248173"/>
            <a:ext cx="0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AC18FC-DC0F-4A19-A48A-8E250C16907D}"/>
              </a:ext>
            </a:extLst>
          </p:cNvPr>
          <p:cNvCxnSpPr>
            <a:cxnSpLocks/>
          </p:cNvCxnSpPr>
          <p:nvPr/>
        </p:nvCxnSpPr>
        <p:spPr>
          <a:xfrm>
            <a:off x="1532831" y="3112269"/>
            <a:ext cx="9937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A6D650C-BDFE-472D-83C3-B752B2B16A32}"/>
              </a:ext>
            </a:extLst>
          </p:cNvPr>
          <p:cNvCxnSpPr>
            <a:cxnSpLocks/>
          </p:cNvCxnSpPr>
          <p:nvPr/>
        </p:nvCxnSpPr>
        <p:spPr>
          <a:xfrm>
            <a:off x="1532832" y="5200501"/>
            <a:ext cx="9937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0F9E6F-B644-4469-AC25-E7525B952C9E}"/>
              </a:ext>
            </a:extLst>
          </p:cNvPr>
          <p:cNvCxnSpPr>
            <a:cxnSpLocks/>
          </p:cNvCxnSpPr>
          <p:nvPr/>
        </p:nvCxnSpPr>
        <p:spPr>
          <a:xfrm>
            <a:off x="9741743" y="2248173"/>
            <a:ext cx="0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B72119-24D8-472A-8D69-70D584B3B223}"/>
              </a:ext>
            </a:extLst>
          </p:cNvPr>
          <p:cNvSpPr txBox="1"/>
          <p:nvPr/>
        </p:nvSpPr>
        <p:spPr>
          <a:xfrm>
            <a:off x="2173014" y="24955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左上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F9C183-E2A0-44C5-A928-ADD8C6C7C37D}"/>
              </a:ext>
            </a:extLst>
          </p:cNvPr>
          <p:cNvSpPr txBox="1"/>
          <p:nvPr/>
        </p:nvSpPr>
        <p:spPr>
          <a:xfrm>
            <a:off x="2281030" y="3971719"/>
            <a:ext cx="4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左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281117-2899-4089-927D-D5AE03286B0F}"/>
              </a:ext>
            </a:extLst>
          </p:cNvPr>
          <p:cNvSpPr txBox="1"/>
          <p:nvPr/>
        </p:nvSpPr>
        <p:spPr>
          <a:xfrm>
            <a:off x="2227895" y="5451955"/>
            <a:ext cx="6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左下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4403D14-6874-44FE-B6F9-FE9ED98FC56F}"/>
              </a:ext>
            </a:extLst>
          </p:cNvPr>
          <p:cNvSpPr txBox="1"/>
          <p:nvPr/>
        </p:nvSpPr>
        <p:spPr>
          <a:xfrm>
            <a:off x="6321363" y="5447883"/>
            <a:ext cx="4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36720C-97AC-404A-861E-4A8151E33C9B}"/>
              </a:ext>
            </a:extLst>
          </p:cNvPr>
          <p:cNvSpPr txBox="1"/>
          <p:nvPr/>
        </p:nvSpPr>
        <p:spPr>
          <a:xfrm>
            <a:off x="6225101" y="2464825"/>
            <a:ext cx="4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A214D64-769D-4DF3-A670-B9AB5F4D7DED}"/>
              </a:ext>
            </a:extLst>
          </p:cNvPr>
          <p:cNvSpPr txBox="1"/>
          <p:nvPr/>
        </p:nvSpPr>
        <p:spPr>
          <a:xfrm>
            <a:off x="10389815" y="2446135"/>
            <a:ext cx="77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右上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7004E9-F89A-48F3-B507-D3B594D08CBC}"/>
              </a:ext>
            </a:extLst>
          </p:cNvPr>
          <p:cNvSpPr txBox="1"/>
          <p:nvPr/>
        </p:nvSpPr>
        <p:spPr>
          <a:xfrm>
            <a:off x="10350172" y="5453235"/>
            <a:ext cx="77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右下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D7974B-7E55-43CA-95B2-3379D3CF8CE9}"/>
              </a:ext>
            </a:extLst>
          </p:cNvPr>
          <p:cNvSpPr txBox="1"/>
          <p:nvPr/>
        </p:nvSpPr>
        <p:spPr>
          <a:xfrm>
            <a:off x="10481096" y="3935715"/>
            <a:ext cx="51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右</a:t>
            </a:r>
          </a:p>
        </p:txBody>
      </p:sp>
    </p:spTree>
    <p:extLst>
      <p:ext uri="{BB962C8B-B14F-4D97-AF65-F5344CB8AC3E}">
        <p14:creationId xmlns:p14="http://schemas.microsoft.com/office/powerpoint/2010/main" val="20483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  <p:bldP spid="3" grpId="0" animBg="1"/>
      <p:bldP spid="12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项目架构介绍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Framework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71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EEDD29-3A74-47BA-83E9-9B9A6E98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7" y="1406801"/>
            <a:ext cx="2504762" cy="4419048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832E3E88-7809-41FE-B3F1-E0DEC6DDB77E}"/>
              </a:ext>
            </a:extLst>
          </p:cNvPr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项目框架介绍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8C30281-A612-4672-858F-C47EE68D7AA2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Framework Summary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56C336-A1D9-4825-B260-71E5F00615F6}"/>
              </a:ext>
            </a:extLst>
          </p:cNvPr>
          <p:cNvSpPr txBox="1"/>
          <p:nvPr/>
        </p:nvSpPr>
        <p:spPr>
          <a:xfrm>
            <a:off x="4989215" y="2104157"/>
            <a:ext cx="6840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GodTank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是机器人主类，对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run()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方法进行了覆盖，进行事件的封装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MainEngine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是程序的主进程，里面会分步进行各种操作，每一个操作都封装在各自的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Model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里。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Model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包里面就是各种操作，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FireModel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就是关于开火的操作。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RunModel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就是关于运动的。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ScanModel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就是关于雷达扫描的。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EnemyModel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是关于敌人的信息处理的。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AvoidWallSystem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类是对防撞墙系统的一个封装。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…… …… ……</a:t>
            </a: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项目现已开源！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GitHub:https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://github.com/XiaoHuiHui233/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GodTank.git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1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082501" y="3616325"/>
            <a:ext cx="285222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仍需改进的地方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TODO LIST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8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>
            <a:extLst>
              <a:ext uri="{FF2B5EF4-FFF2-40B4-BE49-F238E27FC236}">
                <a16:creationId xmlns:a16="http://schemas.microsoft.com/office/drawing/2014/main" id="{5BEFD146-3F85-4F00-B85B-C37C12349BD3}"/>
              </a:ext>
            </a:extLst>
          </p:cNvPr>
          <p:cNvSpPr txBox="1"/>
          <p:nvPr/>
        </p:nvSpPr>
        <p:spPr>
          <a:xfrm>
            <a:off x="824035" y="233568"/>
            <a:ext cx="294104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仍需改进的地方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A12B481-38BD-44D9-8B04-72973786C837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TODO LIST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70F34C-098B-494D-A22C-5C897D439375}"/>
              </a:ext>
            </a:extLst>
          </p:cNvPr>
          <p:cNvSpPr txBox="1"/>
          <p:nvPr/>
        </p:nvSpPr>
        <p:spPr>
          <a:xfrm>
            <a:off x="956767" y="180683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圆锥瞄准！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A765E2-2267-4F77-9056-40968920E8CF}"/>
              </a:ext>
            </a:extLst>
          </p:cNvPr>
          <p:cNvSpPr txBox="1"/>
          <p:nvPr/>
        </p:nvSpPr>
        <p:spPr>
          <a:xfrm>
            <a:off x="977590" y="2887534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状态判断机制！</a:t>
            </a:r>
          </a:p>
        </p:txBody>
      </p:sp>
    </p:spTree>
    <p:extLst>
      <p:ext uri="{BB962C8B-B14F-4D97-AF65-F5344CB8AC3E}">
        <p14:creationId xmlns:p14="http://schemas.microsoft.com/office/powerpoint/2010/main" val="11683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" name="矩形 259">
            <a:extLst>
              <a:ext uri="{FF2B5EF4-FFF2-40B4-BE49-F238E27FC236}">
                <a16:creationId xmlns:a16="http://schemas.microsoft.com/office/drawing/2014/main" id="{84C14EFC-D58A-41D0-93F7-81FF0930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55" y="4737085"/>
            <a:ext cx="2592288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System.exit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(0);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小组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制</a:t>
            </a:r>
          </a:p>
        </p:txBody>
      </p:sp>
    </p:spTree>
    <p:extLst>
      <p:ext uri="{BB962C8B-B14F-4D97-AF65-F5344CB8AC3E}">
        <p14:creationId xmlns:p14="http://schemas.microsoft.com/office/powerpoint/2010/main" val="658432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93653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项目成员简介</a:t>
            </a: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3063169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932685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项目架构介绍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802201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仍需改进的地方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29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项目成员简介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Members’ Profiles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8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824035" y="172013"/>
            <a:ext cx="308505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项目成员简介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Members’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profiles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52FCBD-D6BD-44A1-8725-8A188AA67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3" b="2549"/>
          <a:stretch/>
        </p:blipFill>
        <p:spPr>
          <a:xfrm>
            <a:off x="6634115" y="1456085"/>
            <a:ext cx="4876800" cy="46085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C0987C-C28D-4287-9C9E-5E1471B2FFB1}"/>
              </a:ext>
            </a:extLst>
          </p:cNvPr>
          <p:cNvSpPr txBox="1"/>
          <p:nvPr/>
        </p:nvSpPr>
        <p:spPr>
          <a:xfrm>
            <a:off x="1244799" y="1528093"/>
            <a:ext cx="502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队长：郭江龙（小灰灰）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中南大学软件学院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级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35B623-A031-4639-BC84-01C47CB95D6B}"/>
              </a:ext>
            </a:extLst>
          </p:cNvPr>
          <p:cNvSpPr txBox="1"/>
          <p:nvPr/>
        </p:nvSpPr>
        <p:spPr>
          <a:xfrm>
            <a:off x="1244799" y="2278945"/>
            <a:ext cx="518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热爱编程，初中三年自学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java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，搞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Minecraft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服务器插件开发，高中投入全国青少年奥林匹克信息学竞赛。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曾获：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- 2015first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科技挑战赛北京选拔赛一等奖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- 2016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全国青少年奥林匹克信息学竞赛提高组河北赛区省级二等奖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- 2018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北邮网安杯全国中学生网络安全大赛优秀奖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- 2018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卓尔互联首届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Z-HACK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算法创新大赛 季军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8">
            <a:extLst>
              <a:ext uri="{FF2B5EF4-FFF2-40B4-BE49-F238E27FC236}">
                <a16:creationId xmlns:a16="http://schemas.microsoft.com/office/drawing/2014/main" id="{3146D529-7414-4CC5-9134-CDC522B0E124}"/>
              </a:ext>
            </a:extLst>
          </p:cNvPr>
          <p:cNvSpPr txBox="1"/>
          <p:nvPr/>
        </p:nvSpPr>
        <p:spPr>
          <a:xfrm>
            <a:off x="824035" y="172013"/>
            <a:ext cx="308505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项目成员简介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EA3060AE-0D45-4D22-84F3-B14D2828B600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Members’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profiles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F3E007-25D9-4C2F-9A75-744D9EE95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03" y="1154303"/>
            <a:ext cx="2448272" cy="26309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B541CB-BCB4-4F62-A72A-5B060B8C3A0B}"/>
              </a:ext>
            </a:extLst>
          </p:cNvPr>
          <p:cNvSpPr txBox="1"/>
          <p:nvPr/>
        </p:nvSpPr>
        <p:spPr>
          <a:xfrm>
            <a:off x="2897399" y="3831231"/>
            <a:ext cx="1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邓港大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8F717-D060-4FE1-AEDE-EDA98FD27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57" y="4408413"/>
            <a:ext cx="1944482" cy="19444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5A5ECD-82C2-491C-8972-DBB1F4AB14D2}"/>
              </a:ext>
            </a:extLst>
          </p:cNvPr>
          <p:cNvSpPr txBox="1"/>
          <p:nvPr/>
        </p:nvSpPr>
        <p:spPr>
          <a:xfrm>
            <a:off x="2897399" y="6489123"/>
            <a:ext cx="1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李振豪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B7161E-CDCA-41C9-8171-8BC6C36E57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7" y="1456085"/>
            <a:ext cx="2160240" cy="2160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75EC54-4936-46C6-AFAD-64C9C541DE65}"/>
              </a:ext>
            </a:extLst>
          </p:cNvPr>
          <p:cNvSpPr txBox="1"/>
          <p:nvPr/>
        </p:nvSpPr>
        <p:spPr>
          <a:xfrm>
            <a:off x="8487587" y="3785282"/>
            <a:ext cx="1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刘展坤</a:t>
            </a:r>
          </a:p>
        </p:txBody>
      </p:sp>
      <p:pic>
        <p:nvPicPr>
          <p:cNvPr id="1028" name="Picture 4" descr="https://timgsa.baidu.com/timg?image&amp;quality=80&amp;size=b9999_10000&amp;sec=1544345734239&amp;di=6b13981347092770f6f7101d247a0da3&amp;imgtype=0&amp;src=http%3A%2F%2Fbpic.588ku.com%2Felement_origin_min_pic%2F00%2F15%2F72%2F6556aebbdc6d4fc.jpg">
            <a:extLst>
              <a:ext uri="{FF2B5EF4-FFF2-40B4-BE49-F238E27FC236}">
                <a16:creationId xmlns:a16="http://schemas.microsoft.com/office/drawing/2014/main" id="{FED698D5-5CF0-4CAB-9281-08C5BBCE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7" y="4151057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62EBBE3-6F93-4C8C-8D0F-71F193230CFF}"/>
              </a:ext>
            </a:extLst>
          </p:cNvPr>
          <p:cNvSpPr txBox="1"/>
          <p:nvPr/>
        </p:nvSpPr>
        <p:spPr>
          <a:xfrm>
            <a:off x="8494459" y="6476697"/>
            <a:ext cx="1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黎梓晟</a:t>
            </a:r>
          </a:p>
        </p:txBody>
      </p:sp>
    </p:spTree>
    <p:extLst>
      <p:ext uri="{BB962C8B-B14F-4D97-AF65-F5344CB8AC3E}">
        <p14:creationId xmlns:p14="http://schemas.microsoft.com/office/powerpoint/2010/main" val="5076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29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Algorithm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867684" y="4646971"/>
            <a:ext cx="8912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瞄准算法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096940" y="4646971"/>
            <a:ext cx="8912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走位算法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67685" y="4916628"/>
            <a:ext cx="8912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附加策略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7403" y="4916628"/>
            <a:ext cx="12503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相关事件处理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3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Algorithm Summary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5C2C35-A744-4CE0-8A74-1731C585A191}"/>
              </a:ext>
            </a:extLst>
          </p:cNvPr>
          <p:cNvSpPr txBox="1"/>
          <p:nvPr/>
        </p:nvSpPr>
        <p:spPr>
          <a:xfrm>
            <a:off x="4881203" y="82078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走位算法介绍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9D348-C040-4C85-95EA-1D683F264192}"/>
              </a:ext>
            </a:extLst>
          </p:cNvPr>
          <p:cNvSpPr txBox="1"/>
          <p:nvPr/>
        </p:nvSpPr>
        <p:spPr>
          <a:xfrm>
            <a:off x="2643661" y="5141267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简单来说，我们的走位很简单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蛇皮走位！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先走左转行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像素；再右转行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像素！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大概就是这个样子！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0C25C3-38F2-4734-B3E5-0B047D6D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61" y="1688686"/>
            <a:ext cx="7571428" cy="33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9223C-3D20-4CC9-8FF7-88EE2598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55" y="6424637"/>
            <a:ext cx="40000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-0.00109 L 0.00482 -0.00109 C 0.00642 0.00088 0.00791 0.00395 0.00988 0.00527 L 0.01445 0.0079 C 0.01494 0.00812 0.01544 0.00878 0.01593 0.00878 L 0.02 0.00966 C 0.02284 0.00944 0.02581 0.00922 0.02865 0.00878 C 0.02963 0.00856 0.03309 0.00637 0.03371 0.00615 C 0.04099 0.00154 0.0347 0.00571 0.04136 -0.00022 C 0.04247 -0.00131 0.04383 -0.00175 0.04494 -0.00285 C 0.04717 -0.00526 0.04914 -0.009 0.05149 -0.01097 C 0.05247 -0.01185 0.05359 -0.01273 0.05457 -0.01383 C 0.0563 -0.0158 0.06025 -0.0226 0.06112 -0.02458 C 0.06161 -0.02568 0.06223 -0.02699 0.06272 -0.02809 C 0.06334 -0.02985 0.0647 -0.03358 0.0647 -0.03358 C 0.06482 -0.03446 0.06494 -0.03555 0.06519 -0.03621 C 0.06581 -0.03819 0.06729 -0.0417 0.06729 -0.0417 C 0.06741 -0.04258 0.06754 -0.04346 0.06778 -0.04433 C 0.06803 -0.04543 0.06852 -0.04609 0.06877 -0.04719 C 0.07124 -0.05685 0.06852 -0.04916 0.07075 -0.05531 C 0.07087 -0.05553 0.07149 -0.06102 0.07186 -0.06145 C 0.07247 -0.06321 0.07383 -0.06365 0.07482 -0.06431 C 0.07741 -0.0687 0.07519 -0.06562 0.0784 -0.06782 C 0.07914 -0.06826 0.07976 -0.06914 0.0805 -0.06958 C 0.08223 -0.07089 0.08346 -0.07089 0.08556 -0.07133 C 0.08717 -0.07111 0.08889 -0.07111 0.09062 -0.07045 C 0.09161 -0.07023 0.0926 -0.06936 0.09371 -0.0687 L 0.09519 -0.06782 C 0.09618 -0.06672 0.09717 -0.06519 0.09828 -0.06431 C 0.09889 -0.06365 0.09963 -0.06321 0.10025 -0.06233 C 0.10124 -0.06124 0.10223 -0.05992 0.10334 -0.05882 L 0.10482 -0.05706 C 0.10618 -0.04982 0.1042 -0.05816 0.1068 -0.05333 C 0.10729 -0.05267 0.10704 -0.05136 0.10741 -0.0507 C 0.10778 -0.04982 0.1084 -0.0496 0.10889 -0.04894 C 0.11247 -0.03929 0.10692 -0.05399 0.11149 -0.04346 C 0.11568 -0.0338 0.11149 -0.04148 0.11494 -0.03534 C 0.1163 -0.02853 0.11457 -0.03687 0.11655 -0.03007 C 0.1168 -0.02919 0.1168 -0.02809 0.11704 -0.02721 C 0.11766 -0.02546 0.11865 -0.02392 0.11902 -0.02195 C 0.1205 -0.01448 0.11951 -0.018 0.1221 -0.01097 L 0.12309 -0.00834 C 0.12346 -0.00746 0.12359 -0.00614 0.12408 -0.0057 L 0.12568 -0.00373 C 0.12704 0.0033 0.12494 -0.00505 0.12766 -0.00022 C 0.13038 0.00461 0.12568 0.00088 0.12976 0.0033 C 0.13161 0.00834 0.12963 0.00439 0.13223 0.00703 C 0.13334 0.00812 0.1342 0.00988 0.13531 0.01054 L 0.1384 0.01251 C 0.13889 0.01273 0.13939 0.01317 0.13988 0.01339 C 0.14136 0.01405 0.14297 0.01471 0.14445 0.01515 C 0.14593 0.01559 0.14754 0.01581 0.14902 0.01603 C 0.14963 0.01625 0.15038 0.0169 0.15099 0.0169 C 0.16 0.0169 0.15754 0.0169 0.16272 0.01515 C 0.16445 0.01449 0.16667 0.01405 0.16828 0.01339 C 0.17223 0.01164 0.16717 0.01317 0.17186 0.01142 C 0.17284 0.0112 0.17396 0.01098 0.17494 0.01054 C 0.17593 0.00966 0.17692 0.00878 0.17803 0.0079 C 0.17902 0.00725 0.18 0.00681 0.18099 0.00615 C 0.18556 0.00264 0.17914 0.00571 0.18457 0.0033 C 0.18544 0.0022 0.18618 0.00088 0.18717 -0.00022 C 0.18754 -0.00066 0.18815 -0.00066 0.18865 -0.00109 C 0.18926 -0.00175 0.18963 -0.00307 0.19013 -0.00373 C 0.19112 -0.00548 0.1921 -0.0068 0.19321 -0.00834 C 0.19692 -0.01339 0.19642 -0.01185 0.19976 -0.01734 C 0.20717 -0.02919 0.19852 -0.0158 0.20593 -0.02897 C 0.20988 -0.03621 0.20482 -0.0248 0.20889 -0.03358 C 0.20939 -0.03446 0.20951 -0.03555 0.21 -0.03621 C 0.21062 -0.03731 0.21136 -0.03797 0.21198 -0.03907 C 0.21284 -0.04038 0.21359 -0.04214 0.21457 -0.04346 C 0.21766 -0.04807 0.21717 -0.04609 0.22013 -0.04982 C 0.22173 -0.0518 0.22321 -0.05399 0.2247 -0.05619 C 0.22531 -0.05706 0.22593 -0.0586 0.22667 -0.05882 L 0.22926 -0.0597 C 0.2342 -0.06409 0.23186 -0.06299 0.23642 -0.06431 C 0.23729 -0.06475 0.23803 -0.06562 0.23889 -0.06606 C 0.24013 -0.06672 0.24519 -0.0676 0.24605 -0.06782 C 0.24939 -0.0676 0.25284 -0.0676 0.25618 -0.06694 C 0.25692 -0.06672 0.25754 -0.06584 0.25828 -0.06519 C 0.25951 -0.06387 0.26371 -0.05816 0.26383 -0.05794 C 0.26445 -0.05663 0.26519 -0.05553 0.26581 -0.05421 C 0.26877 -0.04982 0.26828 -0.05158 0.27087 -0.04609 C 0.27235 -0.04324 0.27383 -0.04038 0.27494 -0.03709 C 0.27568 -0.03534 0.27618 -0.03336 0.27704 -0.03182 L 0.27902 -0.02809 C 0.28186 -0.01558 0.27815 -0.03116 0.28161 -0.01997 C 0.28198 -0.01865 0.2821 -0.0169 0.2826 -0.01558 C 0.28297 -0.01426 0.28371 -0.01317 0.28408 -0.01185 C 0.2847 -0.01053 0.28507 -0.00878 0.28568 -0.00746 C 0.28605 -0.00636 0.28667 -0.0057 0.28717 -0.00483 C 0.28754 -0.00395 0.28778 -0.00285 0.28815 -0.00197 C 0.28865 -0.00131 0.28926 -0.00088 0.28976 -0.00022 C 0.29025 0.00066 0.29062 0.00176 0.29124 0.00242 C 0.29321 0.00527 0.29618 0.00812 0.2984 0.00966 C 0.3 0.01098 0.30161 0.01273 0.30346 0.01339 C 0.30433 0.01361 0.30519 0.01383 0.30593 0.01427 C 0.30667 0.01449 0.30729 0.01471 0.30803 0.01515 C 0.30852 0.01537 0.30902 0.01581 0.30951 0.01603 C 0.31087 0.01646 0.31223 0.01668 0.31359 0.0169 C 0.31865 0.01668 0.32371 0.01646 0.32877 0.01603 C 0.33 0.01581 0.33124 0.01537 0.33235 0.01515 L 0.33852 0.01339 C 0.34198 0.0112 0.33778 0.01361 0.34408 0.01142 C 0.34457 0.01142 0.34507 0.01098 0.34556 0.01054 C 0.34692 0.00966 0.34828 0.00856 0.34963 0.0079 C 0.3505 0.00747 0.35136 0.00725 0.35223 0.00703 C 0.35309 0.00637 0.35383 0.00571 0.3547 0.00527 C 0.35741 0.00351 0.35815 0.00395 0.36136 -0.00022 C 0.36803 -0.009 0.35963 0.00198 0.36494 -0.00483 C 0.36556 -0.0057 0.36618 -0.00658 0.36692 -0.00746 C 0.36741 -0.00812 0.36791 -0.00856 0.3684 -0.00922 C 0.36914 -0.01009 0.36976 -0.01097 0.3705 -0.01185 C 0.37099 -0.01251 0.37149 -0.01295 0.37198 -0.01383 C 0.37272 -0.01492 0.37334 -0.01624 0.37408 -0.01734 C 0.37445 -0.018 0.37507 -0.01843 0.37556 -0.01909 C 0.37667 -0.02085 0.37741 -0.02304 0.37865 -0.02458 C 0.37926 -0.02546 0.37988 -0.02656 0.38062 -0.02721 C 0.38124 -0.02787 0.3821 -0.02831 0.38272 -0.02897 C 0.38408 -0.03073 0.38519 -0.03314 0.3868 -0.03446 C 0.38741 -0.03512 0.38815 -0.03555 0.38877 -0.03621 C 0.38939 -0.03709 0.38963 -0.03841 0.39025 -0.03907 C 0.39161 -0.04038 0.39309 -0.04104 0.39433 -0.04258 C 0.39568 -0.04433 0.39704 -0.04631 0.3984 -0.04807 C 0.39889 -0.0485 0.39939 -0.04938 0.4 -0.04982 C 0.40038 -0.05026 0.40099 -0.05026 0.40149 -0.0507 C 0.40247 -0.0518 0.40334 -0.05355 0.40457 -0.05421 C 0.40507 -0.05465 0.40556 -0.05487 0.40605 -0.05531 C 0.4068 -0.05575 0.40741 -0.05663 0.40803 -0.05706 C 0.40877 -0.0575 0.40939 -0.0575 0.41013 -0.05794 C 0.41062 -0.05816 0.41112 -0.0586 0.41161 -0.05882 C 0.41568 -0.05816 0.41976 -0.05772 0.42383 -0.05706 C 0.42457 -0.05685 0.42519 -0.05663 0.42581 -0.05619 C 0.4268 -0.05531 0.42766 -0.05443 0.4284 -0.05333 C 0.4305 -0.0507 0.43396 -0.04565 0.43605 -0.0417 C 0.43741 -0.03907 0.43902 -0.0349 0.44013 -0.03182 C 0.44062 -0.03007 0.44099 -0.02809 0.44161 -0.02634 C 0.44247 -0.02392 0.44791 -0.01009 0.44865 -0.00658 C 0.44902 -0.00505 0.44926 -0.00351 0.44976 -0.00197 C 0.45 -0.00109 0.45038 -0.00022 0.45075 0.00066 C 0.45112 0.00176 0.45136 0.00308 0.45173 0.00439 C 0.4521 0.00527 0.45247 0.00615 0.45272 0.00703 C 0.45309 0.00812 0.45334 0.00966 0.45383 0.01054 C 0.4542 0.01142 0.45482 0.01186 0.45531 0.01251 C 0.45618 0.01339 0.45704 0.01427 0.45791 0.01515 C 0.45889 0.01603 0.45988 0.01712 0.46087 0.01778 C 0.46223 0.01866 0.46729 0.02085 0.46852 0.02151 C 0.47642 0.02085 0.47951 0.02107 0.4863 0.01954 C 0.49272 0.01844 0.48692 0.01932 0.49346 0.0169 C 0.49457 0.01646 0.49581 0.01625 0.49692 0.01603 C 0.49815 0.01515 0.49926 0.01405 0.5005 0.01339 C 0.50186 0.01251 0.50321 0.01229 0.50457 0.01142 C 0.50605 0.01054 0.50729 0.009 0.50865 0.0079 C 0.51013 0.00681 0.51173 0.00637 0.51321 0.00527 C 0.51568 0.0033 0.52321 -0.00417 0.52445 -0.0057 C 0.52544 -0.0068 0.52642 -0.00812 0.52741 -0.00922 C 0.52828 -0.01009 0.52926 -0.01075 0.53 -0.01185 C 0.5326 -0.0158 0.5342 -0.02041 0.53704 -0.0237 C 0.53803 -0.0248 0.53914 -0.02546 0.54013 -0.02634 C 0.54087 -0.02699 0.54494 -0.02985 0.5468 -0.03095 C 0.54741 -0.03116 0.54815 -0.03138 0.54877 -0.03182 C 0.55186 -0.03116 0.55494 -0.03116 0.55791 -0.03007 C 0.55939 -0.02941 0.56075 -0.02787 0.56198 -0.02634 C 0.56396 -0.02392 0.5663 -0.02217 0.56803 -0.01909 C 0.56988 -0.0158 0.57062 -0.01492 0.5721 -0.01097 C 0.57272 -0.00965 0.57309 -0.0079 0.57371 -0.00658 C 0.57408 -0.00526 0.5747 -0.00417 0.57519 -0.00285 C 0.57581 -0.00109 0.57618 0.00066 0.57667 0.00242 C 0.57766 0.00549 0.57865 0.00856 0.57976 0.01142 C 0.58038 0.01339 0.58112 0.01515 0.58173 0.0169 C 0.58729 0.03358 0.58 0.01251 0.58433 0.02678 C 0.58531 0.03007 0.58729 0.036 0.58889 0.03951 C 0.58963 0.04105 0.59087 0.04302 0.59198 0.0439 C 0.59297 0.04478 0.59494 0.04588 0.59494 0.04588 C 0.59951 0.04544 0.6042 0.04566 0.60877 0.04478 C 0.60976 0.04478 0.61075 0.04368 0.61173 0.04302 C 0.61297 0.04236 0.6142 0.04193 0.61531 0.04127 C 0.61642 0.04061 0.61791 0.03907 0.61889 0.03776 C 0.62025 0.03578 0.62161 0.03402 0.62297 0.03227 C 0.62507 0.02941 0.62581 0.02854 0.62803 0.02502 C 0.62852 0.02415 0.62902 0.02305 0.62951 0.02239 C 0.63013 0.02129 0.63099 0.02063 0.63161 0.01954 C 0.63235 0.01844 0.63284 0.01712 0.63359 0.01603 C 0.63408 0.01537 0.6347 0.01493 0.63507 0.01427 C 0.63667 0.01164 0.63815 0.00878 0.63976 0.00615 C 0.6442 -0.00175 0.63865 0.00812 0.64223 0.00066 C 0.64272 -0.00022 0.64334 -0.00109 0.64371 -0.00197 C 0.64433 -0.00307 0.64482 -0.00439 0.64531 -0.0057 C 0.64568 -0.00658 0.64593 -0.00746 0.6463 -0.00834 C 0.65025 -0.0169 0.6447 -0.00285 0.64988 -0.01646 L 0.65284 -0.02458 L 0.65396 -0.02721 C 0.65482 -0.03204 0.65383 -0.02809 0.65593 -0.0327 C 0.65803 -0.03709 0.65568 -0.0338 0.65852 -0.03709 C 0.65902 -0.03687 0.65963 -0.03687 0.66 -0.03621 C 0.6605 -0.03555 0.66062 -0.03446 0.66099 -0.03358 C 0.6621 -0.03138 0.66346 -0.02941 0.66457 -0.02721 L 0.66815 -0.02085 C 0.66865 -0.01997 0.66914 -0.01909 0.66963 -0.01821 C 0.67223 -0.01492 0.67099 -0.01646 0.67321 -0.01383 C 0.6768 -0.00417 0.67124 -0.01865 0.67581 -0.00834 C 0.67655 -0.00658 0.67717 -0.00483 0.67778 -0.00285 L 0.67877 -0.00022 C 0.68149 0.01383 0.6784 -0.00066 0.68087 0.0079 C 0.68112 0.00878 0.68112 0.00966 0.68136 0.01054 C 0.68235 0.01449 0.68321 0.0169 0.68544 0.01954 C 0.68593 0.0202 0.6863 0.02107 0.68692 0.02151 C 0.68803 0.02195 0.68926 0.02195 0.6905 0.02239 C 0.69568 0.02195 0.70099 0.02195 0.70618 0.02151 C 0.70717 0.02129 0.70865 0.01976 0.70926 0.01866 C 0.70988 0.018 0.71025 0.0169 0.71087 0.01603 C 0.71149 0.01493 0.7121 0.01427 0.71284 0.01339 C 0.71729 0.00768 0.71112 0.01603 0.71593 0.00878 C 0.71655 0.0079 0.71729 0.00703 0.71791 0.00615 C 0.71852 0.00527 0.71889 0.00417 0.71939 0.0033 C 0.72013 0.00242 0.72087 0.00176 0.72149 0.00066 C 0.72284 -0.00153 0.72396 -0.00439 0.72556 -0.00658 C 0.72618 -0.00746 0.72692 -0.00812 0.72754 -0.00922 C 0.7326 -0.01712 0.72877 -0.01251 0.7321 -0.01646 C 0.73346 -0.02326 0.73161 -0.01514 0.7342 -0.02085 C 0.73445 -0.02173 0.73433 -0.02282 0.7347 -0.0237 C 0.73791 -0.03095 0.73507 -0.02129 0.73667 -0.02721 L 0.73976 -0.03446 L 0.73976 -0.03358 L 0.74186 -0.03994 " pathEditMode="relative" ptsTypes="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94FB9E4E-67EB-40A7-B354-FF9E062F5BAC}"/>
              </a:ext>
            </a:extLst>
          </p:cNvPr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DA216983-EFCF-4A7B-BA5C-BD50C069619A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Algorithm Summary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4431AF-5471-416B-AC77-561E297D0DAB}"/>
              </a:ext>
            </a:extLst>
          </p:cNvPr>
          <p:cNvSpPr txBox="1"/>
          <p:nvPr/>
        </p:nvSpPr>
        <p:spPr>
          <a:xfrm>
            <a:off x="4881203" y="82078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瞄准算法介绍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1D26EF-8399-4B4E-B6C0-D45A2EE3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0" y="1700375"/>
            <a:ext cx="11123809" cy="407619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15496238-0098-4B12-B508-065C01DF2CFF}"/>
              </a:ext>
            </a:extLst>
          </p:cNvPr>
          <p:cNvSpPr txBox="1"/>
          <p:nvPr/>
        </p:nvSpPr>
        <p:spPr>
          <a:xfrm>
            <a:off x="5277247" y="1672109"/>
            <a:ext cx="671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我们的雷达会锁头！锁住你就跑不了！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没有目标我们就全图搜索，找最近的目标，锁定目标锁住你就没得跑！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锁头的原理是这个样子的：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取敌人最后一次运动的方向！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然后沿着那个方向转动雷达，转动弧度就是目标移动的距离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速度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因为每一次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cycle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一定是一个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frame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也就是一个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因此速度就是这一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frame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运动的路程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我们就转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倍它路程的雷达，必能够在下个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frame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里面扫描到它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扫描之后更新敌人的新的信息，储存起来，为开火做准备。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而炮管根据雷达反馈的信息转到新的位置，发炮。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>
            <a:extLst>
              <a:ext uri="{FF2B5EF4-FFF2-40B4-BE49-F238E27FC236}">
                <a16:creationId xmlns:a16="http://schemas.microsoft.com/office/drawing/2014/main" id="{94FB9E4E-67EB-40A7-B354-FF9E062F5BAC}"/>
              </a:ext>
            </a:extLst>
          </p:cNvPr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项目算法介绍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DA216983-EFCF-4A7B-BA5C-BD50C069619A}"/>
              </a:ext>
            </a:extLst>
          </p:cNvPr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Algorithm Summary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4431AF-5471-416B-AC77-561E297D0DAB}"/>
              </a:ext>
            </a:extLst>
          </p:cNvPr>
          <p:cNvSpPr txBox="1"/>
          <p:nvPr/>
        </p:nvSpPr>
        <p:spPr>
          <a:xfrm>
            <a:off x="4881203" y="82078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瞄准算法介绍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5BDFAE-60D1-4D26-BA2B-DFFF27A7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1" y="1744117"/>
            <a:ext cx="10171428" cy="42285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70608-20E8-43FC-9458-61DCB6E8CA6F}"/>
              </a:ext>
            </a:extLst>
          </p:cNvPr>
          <p:cNvSpPr txBox="1"/>
          <p:nvPr/>
        </p:nvSpPr>
        <p:spPr>
          <a:xfrm>
            <a:off x="7509495" y="1888133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我们的预判策略很简单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根据雷达数据移动炮管到指定目标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我们会移动多那么一点点距离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然后发弹，是一种傻瓜型的预判</a:t>
            </a:r>
            <a:endParaRPr lang="en-US" altLang="zh-CN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9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706</Words>
  <Application>Microsoft Office PowerPoint</Application>
  <PresentationFormat>自定义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1</cp:revision>
  <dcterms:created xsi:type="dcterms:W3CDTF">2016-12-18T13:13:16Z</dcterms:created>
  <dcterms:modified xsi:type="dcterms:W3CDTF">2018-12-09T06:22:28Z</dcterms:modified>
</cp:coreProperties>
</file>