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0" r:id="rId2"/>
    <p:sldId id="281" r:id="rId3"/>
    <p:sldId id="291" r:id="rId4"/>
    <p:sldId id="298" r:id="rId5"/>
    <p:sldId id="310" r:id="rId6"/>
    <p:sldId id="292" r:id="rId7"/>
    <p:sldId id="305" r:id="rId8"/>
    <p:sldId id="306" r:id="rId9"/>
    <p:sldId id="299" r:id="rId10"/>
    <p:sldId id="300" r:id="rId11"/>
    <p:sldId id="302" r:id="rId12"/>
    <p:sldId id="303" r:id="rId13"/>
    <p:sldId id="304" r:id="rId14"/>
    <p:sldId id="301" r:id="rId15"/>
    <p:sldId id="307" r:id="rId16"/>
    <p:sldId id="289" r:id="rId17"/>
    <p:sldId id="312" r:id="rId18"/>
    <p:sldId id="261" r:id="rId19"/>
    <p:sldId id="308" r:id="rId20"/>
    <p:sldId id="270" r:id="rId21"/>
    <p:sldId id="309" r:id="rId22"/>
    <p:sldId id="27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41" userDrawn="1">
          <p15:clr>
            <a:srgbClr val="A4A3A4"/>
          </p15:clr>
        </p15:guide>
        <p15:guide id="4" pos="5632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7" orient="horz" pos="1366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FFC001"/>
    <a:srgbClr val="FAFAFA"/>
    <a:srgbClr val="F0B700"/>
    <a:srgbClr val="E2AC00"/>
    <a:srgbClr val="B08600"/>
    <a:srgbClr val="F6BB00"/>
    <a:srgbClr val="E1E1E1"/>
    <a:srgbClr val="E8E8E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3593" autoAdjust="0"/>
  </p:normalViewPr>
  <p:slideViewPr>
    <p:cSldViewPr snapToGrid="0" showGuides="1">
      <p:cViewPr varScale="1">
        <p:scale>
          <a:sx n="85" d="100"/>
          <a:sy n="85" d="100"/>
        </p:scale>
        <p:origin x="468" y="78"/>
      </p:cViewPr>
      <p:guideLst>
        <p:guide orient="horz" pos="2999"/>
        <p:guide pos="3840"/>
        <p:guide pos="1141"/>
        <p:guide pos="5632"/>
        <p:guide pos="7038"/>
        <p:guide orient="horz" pos="1366"/>
        <p:guide orient="horz" pos="2682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9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36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8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0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58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75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15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84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77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8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15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9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3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4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8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580890" y="755411"/>
            <a:ext cx="3177271" cy="3177271"/>
          </a:xfrm>
          <a:prstGeom prst="rect">
            <a:avLst/>
          </a:prstGeom>
          <a:blipFill dpi="0" rotWithShape="0">
            <a:blip r:embed="rId3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7273" y="3536759"/>
            <a:ext cx="7083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3A3A3A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物流配送管理系统</a:t>
            </a:r>
            <a:r>
              <a:rPr lang="en-US" altLang="zh-CN" sz="4400" dirty="0" smtClean="0">
                <a:solidFill>
                  <a:srgbClr val="5B9BD5">
                    <a:lumMod val="50000"/>
                  </a:srgbClr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400" dirty="0" smtClean="0">
                <a:solidFill>
                  <a:srgbClr val="FFC001"/>
                </a:solidFill>
                <a:latin typeface="Calibri Light" panose="020F0302020204030204" pitchFamily="34" charset="0"/>
                <a:ea typeface="宋体" panose="02010600030101010101" pitchFamily="2" charset="-122"/>
              </a:rPr>
              <a:t>项目答辩</a:t>
            </a:r>
            <a:endParaRPr lang="zh-CN" altLang="en-US" sz="4400" dirty="0">
              <a:solidFill>
                <a:srgbClr val="FFC001"/>
              </a:solidFill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484920" y="2351292"/>
            <a:ext cx="7904333" cy="3546890"/>
            <a:chOff x="3846515" y="2061014"/>
            <a:chExt cx="2581156" cy="1203960"/>
          </a:xfrm>
        </p:grpSpPr>
        <p:sp>
          <p:nvSpPr>
            <p:cNvPr id="21" name="椭圆 20"/>
            <p:cNvSpPr/>
            <p:nvPr/>
          </p:nvSpPr>
          <p:spPr>
            <a:xfrm>
              <a:off x="4526400" y="2061014"/>
              <a:ext cx="1203960" cy="1203960"/>
            </a:xfrm>
            <a:prstGeom prst="ellipse">
              <a:avLst/>
            </a:prstGeom>
            <a:noFill/>
            <a:ln>
              <a:solidFill>
                <a:srgbClr val="3A3A3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46515" y="2204839"/>
              <a:ext cx="2581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solidFill>
                    <a:srgbClr val="FFC00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i-LogisticsSystem</a:t>
              </a:r>
              <a:endParaRPr lang="en-US" altLang="zh-CN" sz="2400" dirty="0">
                <a:solidFill>
                  <a:srgbClr val="FFC00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207432" y="4656683"/>
            <a:ext cx="267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时间管理小队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61" y="434727"/>
            <a:ext cx="788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3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项目设计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数据库设计</a:t>
            </a:r>
            <a:r>
              <a:rPr lang="en-US" altLang="zh-CN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商品、供应商管理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1" y="1601414"/>
            <a:ext cx="4735689" cy="3905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432" y="1502609"/>
            <a:ext cx="5910969" cy="40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61" y="434727"/>
            <a:ext cx="641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3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项目设计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数据库设计</a:t>
            </a:r>
            <a:r>
              <a:rPr lang="en-US" altLang="zh-CN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库房管理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1" y="1328913"/>
            <a:ext cx="11392450" cy="52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61" y="434727"/>
            <a:ext cx="6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3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项目设计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数据库设计</a:t>
            </a:r>
            <a:r>
              <a:rPr lang="en-US" altLang="zh-CN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订单处理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1" y="1109932"/>
            <a:ext cx="11124316" cy="56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/>
          <p:cNvSpPr txBox="1"/>
          <p:nvPr/>
        </p:nvSpPr>
        <p:spPr>
          <a:xfrm>
            <a:off x="6445017" y="3170481"/>
            <a:ext cx="480106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仓储管理部分主要包括主站仓库的管理和整体商品信息的管理。每一个主站都管理着仓库，进行商品的入库，出库，以及库存管理，同时维护每一个主站下仓库中的商品的信息。</a:t>
            </a:r>
            <a:endParaRPr lang="zh-CN" altLang="en-US" sz="14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9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85062" y="434727"/>
            <a:ext cx="559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3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项目设计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仓储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设计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10437495" y="4767651"/>
            <a:ext cx="653121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8830309" y="2498491"/>
            <a:ext cx="580145" cy="580145"/>
            <a:chOff x="6406936" y="2433233"/>
            <a:chExt cx="794145" cy="794145"/>
          </a:xfrm>
        </p:grpSpPr>
        <p:sp>
          <p:nvSpPr>
            <p:cNvPr id="95" name="Oval 9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6" name="Oval 92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7" name="Freeform 162"/>
            <p:cNvSpPr>
              <a:spLocks noEditPoints="1"/>
            </p:cNvSpPr>
            <p:nvPr/>
          </p:nvSpPr>
          <p:spPr bwMode="auto">
            <a:xfrm>
              <a:off x="6585898" y="2614991"/>
              <a:ext cx="436220" cy="430628"/>
            </a:xfrm>
            <a:custGeom>
              <a:avLst/>
              <a:gdLst>
                <a:gd name="T0" fmla="*/ 132 w 132"/>
                <a:gd name="T1" fmla="*/ 39 h 130"/>
                <a:gd name="T2" fmla="*/ 132 w 132"/>
                <a:gd name="T3" fmla="*/ 96 h 130"/>
                <a:gd name="T4" fmla="*/ 105 w 132"/>
                <a:gd name="T5" fmla="*/ 61 h 130"/>
                <a:gd name="T6" fmla="*/ 98 w 132"/>
                <a:gd name="T7" fmla="*/ 58 h 130"/>
                <a:gd name="T8" fmla="*/ 44 w 132"/>
                <a:gd name="T9" fmla="*/ 58 h 130"/>
                <a:gd name="T10" fmla="*/ 44 w 132"/>
                <a:gd name="T11" fmla="*/ 55 h 130"/>
                <a:gd name="T12" fmla="*/ 59 w 132"/>
                <a:gd name="T13" fmla="*/ 36 h 130"/>
                <a:gd name="T14" fmla="*/ 130 w 132"/>
                <a:gd name="T15" fmla="*/ 36 h 130"/>
                <a:gd name="T16" fmla="*/ 132 w 132"/>
                <a:gd name="T17" fmla="*/ 39 h 130"/>
                <a:gd name="T18" fmla="*/ 130 w 132"/>
                <a:gd name="T19" fmla="*/ 101 h 130"/>
                <a:gd name="T20" fmla="*/ 131 w 132"/>
                <a:gd name="T21" fmla="*/ 103 h 130"/>
                <a:gd name="T22" fmla="*/ 110 w 132"/>
                <a:gd name="T23" fmla="*/ 128 h 130"/>
                <a:gd name="T24" fmla="*/ 106 w 132"/>
                <a:gd name="T25" fmla="*/ 130 h 130"/>
                <a:gd name="T26" fmla="*/ 16 w 132"/>
                <a:gd name="T27" fmla="*/ 130 h 130"/>
                <a:gd name="T28" fmla="*/ 15 w 132"/>
                <a:gd name="T29" fmla="*/ 128 h 130"/>
                <a:gd name="T30" fmla="*/ 42 w 132"/>
                <a:gd name="T31" fmla="*/ 103 h 130"/>
                <a:gd name="T32" fmla="*/ 46 w 132"/>
                <a:gd name="T33" fmla="*/ 101 h 130"/>
                <a:gd name="T34" fmla="*/ 42 w 132"/>
                <a:gd name="T35" fmla="*/ 99 h 130"/>
                <a:gd name="T36" fmla="*/ 7 w 132"/>
                <a:gd name="T37" fmla="*/ 63 h 130"/>
                <a:gd name="T38" fmla="*/ 8 w 132"/>
                <a:gd name="T39" fmla="*/ 61 h 130"/>
                <a:gd name="T40" fmla="*/ 98 w 132"/>
                <a:gd name="T41" fmla="*/ 61 h 130"/>
                <a:gd name="T42" fmla="*/ 102 w 132"/>
                <a:gd name="T43" fmla="*/ 63 h 130"/>
                <a:gd name="T44" fmla="*/ 131 w 132"/>
                <a:gd name="T45" fmla="*/ 99 h 130"/>
                <a:gd name="T46" fmla="*/ 130 w 132"/>
                <a:gd name="T47" fmla="*/ 101 h 130"/>
                <a:gd name="T48" fmla="*/ 126 w 132"/>
                <a:gd name="T49" fmla="*/ 98 h 130"/>
                <a:gd name="T50" fmla="*/ 101 w 132"/>
                <a:gd name="T51" fmla="*/ 65 h 130"/>
                <a:gd name="T52" fmla="*/ 97 w 132"/>
                <a:gd name="T53" fmla="*/ 63 h 130"/>
                <a:gd name="T54" fmla="*/ 13 w 132"/>
                <a:gd name="T55" fmla="*/ 63 h 130"/>
                <a:gd name="T56" fmla="*/ 13 w 132"/>
                <a:gd name="T57" fmla="*/ 65 h 130"/>
                <a:gd name="T58" fmla="*/ 45 w 132"/>
                <a:gd name="T59" fmla="*/ 98 h 130"/>
                <a:gd name="T60" fmla="*/ 48 w 132"/>
                <a:gd name="T61" fmla="*/ 100 h 130"/>
                <a:gd name="T62" fmla="*/ 126 w 132"/>
                <a:gd name="T63" fmla="*/ 100 h 130"/>
                <a:gd name="T64" fmla="*/ 126 w 132"/>
                <a:gd name="T65" fmla="*/ 98 h 130"/>
                <a:gd name="T66" fmla="*/ 9 w 132"/>
                <a:gd name="T67" fmla="*/ 49 h 130"/>
                <a:gd name="T68" fmla="*/ 0 w 132"/>
                <a:gd name="T69" fmla="*/ 29 h 130"/>
                <a:gd name="T70" fmla="*/ 9 w 132"/>
                <a:gd name="T71" fmla="*/ 9 h 130"/>
                <a:gd name="T72" fmla="*/ 29 w 132"/>
                <a:gd name="T73" fmla="*/ 0 h 130"/>
                <a:gd name="T74" fmla="*/ 49 w 132"/>
                <a:gd name="T75" fmla="*/ 9 h 130"/>
                <a:gd name="T76" fmla="*/ 57 w 132"/>
                <a:gd name="T77" fmla="*/ 29 h 130"/>
                <a:gd name="T78" fmla="*/ 49 w 132"/>
                <a:gd name="T79" fmla="*/ 49 h 130"/>
                <a:gd name="T80" fmla="*/ 29 w 132"/>
                <a:gd name="T81" fmla="*/ 57 h 130"/>
                <a:gd name="T82" fmla="*/ 9 w 132"/>
                <a:gd name="T83" fmla="*/ 49 h 130"/>
                <a:gd name="T84" fmla="*/ 32 w 132"/>
                <a:gd name="T85" fmla="*/ 34 h 130"/>
                <a:gd name="T86" fmla="*/ 28 w 132"/>
                <a:gd name="T87" fmla="*/ 37 h 130"/>
                <a:gd name="T88" fmla="*/ 20 w 132"/>
                <a:gd name="T89" fmla="*/ 35 h 130"/>
                <a:gd name="T90" fmla="*/ 19 w 132"/>
                <a:gd name="T91" fmla="*/ 40 h 130"/>
                <a:gd name="T92" fmla="*/ 26 w 132"/>
                <a:gd name="T93" fmla="*/ 42 h 130"/>
                <a:gd name="T94" fmla="*/ 26 w 132"/>
                <a:gd name="T95" fmla="*/ 46 h 130"/>
                <a:gd name="T96" fmla="*/ 31 w 132"/>
                <a:gd name="T97" fmla="*/ 46 h 130"/>
                <a:gd name="T98" fmla="*/ 31 w 132"/>
                <a:gd name="T99" fmla="*/ 42 h 130"/>
                <a:gd name="T100" fmla="*/ 39 w 132"/>
                <a:gd name="T101" fmla="*/ 34 h 130"/>
                <a:gd name="T102" fmla="*/ 31 w 132"/>
                <a:gd name="T103" fmla="*/ 25 h 130"/>
                <a:gd name="T104" fmla="*/ 26 w 132"/>
                <a:gd name="T105" fmla="*/ 21 h 130"/>
                <a:gd name="T106" fmla="*/ 30 w 132"/>
                <a:gd name="T107" fmla="*/ 19 h 130"/>
                <a:gd name="T108" fmla="*/ 36 w 132"/>
                <a:gd name="T109" fmla="*/ 20 h 130"/>
                <a:gd name="T110" fmla="*/ 38 w 132"/>
                <a:gd name="T111" fmla="*/ 15 h 130"/>
                <a:gd name="T112" fmla="*/ 31 w 132"/>
                <a:gd name="T113" fmla="*/ 14 h 130"/>
                <a:gd name="T114" fmla="*/ 31 w 132"/>
                <a:gd name="T115" fmla="*/ 10 h 130"/>
                <a:gd name="T116" fmla="*/ 27 w 132"/>
                <a:gd name="T117" fmla="*/ 10 h 130"/>
                <a:gd name="T118" fmla="*/ 27 w 132"/>
                <a:gd name="T119" fmla="*/ 14 h 130"/>
                <a:gd name="T120" fmla="*/ 19 w 132"/>
                <a:gd name="T121" fmla="*/ 22 h 130"/>
                <a:gd name="T122" fmla="*/ 27 w 132"/>
                <a:gd name="T123" fmla="*/ 30 h 130"/>
                <a:gd name="T124" fmla="*/ 32 w 132"/>
                <a:gd name="T125" fmla="*/ 3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130">
                  <a:moveTo>
                    <a:pt x="132" y="39"/>
                  </a:moveTo>
                  <a:cubicBezTo>
                    <a:pt x="132" y="96"/>
                    <a:pt x="132" y="96"/>
                    <a:pt x="132" y="96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59"/>
                    <a:pt x="101" y="58"/>
                    <a:pt x="98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51" y="51"/>
                    <a:pt x="57" y="44"/>
                    <a:pt x="59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1" y="36"/>
                    <a:pt x="132" y="37"/>
                    <a:pt x="132" y="39"/>
                  </a:cubicBezTo>
                  <a:close/>
                  <a:moveTo>
                    <a:pt x="130" y="101"/>
                  </a:moveTo>
                  <a:cubicBezTo>
                    <a:pt x="131" y="101"/>
                    <a:pt x="132" y="102"/>
                    <a:pt x="131" y="103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09" y="129"/>
                    <a:pt x="108" y="130"/>
                    <a:pt x="106" y="13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4" y="130"/>
                    <a:pt x="14" y="129"/>
                    <a:pt x="15" y="128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3" y="102"/>
                    <a:pt x="45" y="101"/>
                    <a:pt x="46" y="101"/>
                  </a:cubicBezTo>
                  <a:cubicBezTo>
                    <a:pt x="45" y="101"/>
                    <a:pt x="43" y="100"/>
                    <a:pt x="42" y="9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2"/>
                    <a:pt x="6" y="61"/>
                    <a:pt x="8" y="61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100" y="61"/>
                    <a:pt x="101" y="62"/>
                    <a:pt x="102" y="63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2" y="100"/>
                    <a:pt x="131" y="101"/>
                    <a:pt x="130" y="101"/>
                  </a:cubicBezTo>
                  <a:close/>
                  <a:moveTo>
                    <a:pt x="126" y="98"/>
                  </a:moveTo>
                  <a:cubicBezTo>
                    <a:pt x="101" y="65"/>
                    <a:pt x="101" y="65"/>
                    <a:pt x="101" y="65"/>
                  </a:cubicBezTo>
                  <a:cubicBezTo>
                    <a:pt x="100" y="64"/>
                    <a:pt x="98" y="63"/>
                    <a:pt x="97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4"/>
                    <a:pt x="13" y="6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9"/>
                    <a:pt x="47" y="100"/>
                    <a:pt x="48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7" y="100"/>
                    <a:pt x="127" y="99"/>
                    <a:pt x="126" y="98"/>
                  </a:cubicBezTo>
                  <a:close/>
                  <a:moveTo>
                    <a:pt x="9" y="49"/>
                  </a:moveTo>
                  <a:cubicBezTo>
                    <a:pt x="3" y="44"/>
                    <a:pt x="0" y="37"/>
                    <a:pt x="0" y="29"/>
                  </a:cubicBezTo>
                  <a:cubicBezTo>
                    <a:pt x="0" y="21"/>
                    <a:pt x="3" y="14"/>
                    <a:pt x="9" y="9"/>
                  </a:cubicBezTo>
                  <a:cubicBezTo>
                    <a:pt x="14" y="4"/>
                    <a:pt x="21" y="0"/>
                    <a:pt x="29" y="0"/>
                  </a:cubicBezTo>
                  <a:cubicBezTo>
                    <a:pt x="36" y="0"/>
                    <a:pt x="43" y="4"/>
                    <a:pt x="49" y="9"/>
                  </a:cubicBezTo>
                  <a:cubicBezTo>
                    <a:pt x="54" y="14"/>
                    <a:pt x="57" y="21"/>
                    <a:pt x="57" y="29"/>
                  </a:cubicBezTo>
                  <a:cubicBezTo>
                    <a:pt x="57" y="37"/>
                    <a:pt x="54" y="44"/>
                    <a:pt x="49" y="49"/>
                  </a:cubicBezTo>
                  <a:cubicBezTo>
                    <a:pt x="43" y="54"/>
                    <a:pt x="36" y="57"/>
                    <a:pt x="29" y="57"/>
                  </a:cubicBezTo>
                  <a:cubicBezTo>
                    <a:pt x="21" y="57"/>
                    <a:pt x="14" y="54"/>
                    <a:pt x="9" y="49"/>
                  </a:cubicBezTo>
                  <a:close/>
                  <a:moveTo>
                    <a:pt x="32" y="34"/>
                  </a:moveTo>
                  <a:cubicBezTo>
                    <a:pt x="32" y="36"/>
                    <a:pt x="30" y="37"/>
                    <a:pt x="28" y="37"/>
                  </a:cubicBezTo>
                  <a:cubicBezTo>
                    <a:pt x="25" y="37"/>
                    <a:pt x="22" y="36"/>
                    <a:pt x="20" y="35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1" y="41"/>
                    <a:pt x="23" y="42"/>
                    <a:pt x="26" y="4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6" y="41"/>
                    <a:pt x="39" y="37"/>
                    <a:pt x="39" y="34"/>
                  </a:cubicBezTo>
                  <a:cubicBezTo>
                    <a:pt x="39" y="29"/>
                    <a:pt x="37" y="27"/>
                    <a:pt x="31" y="25"/>
                  </a:cubicBezTo>
                  <a:cubicBezTo>
                    <a:pt x="28" y="24"/>
                    <a:pt x="26" y="23"/>
                    <a:pt x="26" y="21"/>
                  </a:cubicBezTo>
                  <a:cubicBezTo>
                    <a:pt x="26" y="20"/>
                    <a:pt x="27" y="19"/>
                    <a:pt x="30" y="19"/>
                  </a:cubicBezTo>
                  <a:cubicBezTo>
                    <a:pt x="33" y="19"/>
                    <a:pt x="35" y="20"/>
                    <a:pt x="36" y="20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6" y="15"/>
                    <a:pt x="34" y="14"/>
                    <a:pt x="31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2" y="15"/>
                    <a:pt x="19" y="18"/>
                    <a:pt x="19" y="22"/>
                  </a:cubicBezTo>
                  <a:cubicBezTo>
                    <a:pt x="19" y="26"/>
                    <a:pt x="22" y="29"/>
                    <a:pt x="27" y="30"/>
                  </a:cubicBezTo>
                  <a:cubicBezTo>
                    <a:pt x="31" y="31"/>
                    <a:pt x="32" y="32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9670901" y="2498491"/>
            <a:ext cx="580145" cy="580145"/>
            <a:chOff x="7352080" y="2433233"/>
            <a:chExt cx="794145" cy="794145"/>
          </a:xfrm>
        </p:grpSpPr>
        <p:sp>
          <p:nvSpPr>
            <p:cNvPr id="99" name="Oval 29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0" name="Oval 131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FFC0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Freeform 201"/>
            <p:cNvSpPr>
              <a:spLocks noEditPoints="1"/>
            </p:cNvSpPr>
            <p:nvPr/>
          </p:nvSpPr>
          <p:spPr bwMode="auto">
            <a:xfrm>
              <a:off x="7533838" y="2602408"/>
              <a:ext cx="430628" cy="492146"/>
            </a:xfrm>
            <a:custGeom>
              <a:avLst/>
              <a:gdLst>
                <a:gd name="T0" fmla="*/ 65 w 130"/>
                <a:gd name="T1" fmla="*/ 86 h 149"/>
                <a:gd name="T2" fmla="*/ 46 w 130"/>
                <a:gd name="T3" fmla="*/ 64 h 149"/>
                <a:gd name="T4" fmla="*/ 63 w 130"/>
                <a:gd name="T5" fmla="*/ 48 h 149"/>
                <a:gd name="T6" fmla="*/ 69 w 130"/>
                <a:gd name="T7" fmla="*/ 70 h 149"/>
                <a:gd name="T8" fmla="*/ 54 w 130"/>
                <a:gd name="T9" fmla="*/ 77 h 149"/>
                <a:gd name="T10" fmla="*/ 46 w 130"/>
                <a:gd name="T11" fmla="*/ 64 h 149"/>
                <a:gd name="T12" fmla="*/ 77 w 130"/>
                <a:gd name="T13" fmla="*/ 69 h 149"/>
                <a:gd name="T14" fmla="*/ 67 w 130"/>
                <a:gd name="T15" fmla="*/ 53 h 149"/>
                <a:gd name="T16" fmla="*/ 68 w 130"/>
                <a:gd name="T17" fmla="*/ 47 h 149"/>
                <a:gd name="T18" fmla="*/ 85 w 130"/>
                <a:gd name="T19" fmla="*/ 64 h 149"/>
                <a:gd name="T20" fmla="*/ 89 w 130"/>
                <a:gd name="T21" fmla="*/ 28 h 149"/>
                <a:gd name="T22" fmla="*/ 76 w 130"/>
                <a:gd name="T23" fmla="*/ 28 h 149"/>
                <a:gd name="T24" fmla="*/ 59 w 130"/>
                <a:gd name="T25" fmla="*/ 9 h 149"/>
                <a:gd name="T26" fmla="*/ 55 w 130"/>
                <a:gd name="T27" fmla="*/ 11 h 149"/>
                <a:gd name="T28" fmla="*/ 38 w 130"/>
                <a:gd name="T29" fmla="*/ 28 h 149"/>
                <a:gd name="T30" fmla="*/ 26 w 130"/>
                <a:gd name="T31" fmla="*/ 28 h 149"/>
                <a:gd name="T32" fmla="*/ 26 w 130"/>
                <a:gd name="T33" fmla="*/ 99 h 149"/>
                <a:gd name="T34" fmla="*/ 104 w 130"/>
                <a:gd name="T35" fmla="*/ 99 h 149"/>
                <a:gd name="T36" fmla="*/ 127 w 130"/>
                <a:gd name="T37" fmla="*/ 96 h 149"/>
                <a:gd name="T38" fmla="*/ 110 w 130"/>
                <a:gd name="T39" fmla="*/ 93 h 149"/>
                <a:gd name="T40" fmla="*/ 113 w 130"/>
                <a:gd name="T41" fmla="*/ 90 h 149"/>
                <a:gd name="T42" fmla="*/ 118 w 130"/>
                <a:gd name="T43" fmla="*/ 85 h 149"/>
                <a:gd name="T44" fmla="*/ 121 w 130"/>
                <a:gd name="T45" fmla="*/ 45 h 149"/>
                <a:gd name="T46" fmla="*/ 117 w 130"/>
                <a:gd name="T47" fmla="*/ 42 h 149"/>
                <a:gd name="T48" fmla="*/ 113 w 130"/>
                <a:gd name="T49" fmla="*/ 37 h 149"/>
                <a:gd name="T50" fmla="*/ 20 w 130"/>
                <a:gd name="T51" fmla="*/ 34 h 149"/>
                <a:gd name="T52" fmla="*/ 13 w 130"/>
                <a:gd name="T53" fmla="*/ 42 h 149"/>
                <a:gd name="T54" fmla="*/ 10 w 130"/>
                <a:gd name="T55" fmla="*/ 43 h 149"/>
                <a:gd name="T56" fmla="*/ 10 w 130"/>
                <a:gd name="T57" fmla="*/ 85 h 149"/>
                <a:gd name="T58" fmla="*/ 16 w 130"/>
                <a:gd name="T59" fmla="*/ 86 h 149"/>
                <a:gd name="T60" fmla="*/ 20 w 130"/>
                <a:gd name="T61" fmla="*/ 93 h 149"/>
                <a:gd name="T62" fmla="*/ 4 w 130"/>
                <a:gd name="T63" fmla="*/ 96 h 149"/>
                <a:gd name="T64" fmla="*/ 38 w 130"/>
                <a:gd name="T65" fmla="*/ 31 h 149"/>
                <a:gd name="T66" fmla="*/ 59 w 130"/>
                <a:gd name="T67" fmla="*/ 31 h 149"/>
                <a:gd name="T68" fmla="*/ 89 w 130"/>
                <a:gd name="T69" fmla="*/ 31 h 149"/>
                <a:gd name="T70" fmla="*/ 103 w 130"/>
                <a:gd name="T71" fmla="*/ 60 h 149"/>
                <a:gd name="T72" fmla="*/ 20 w 130"/>
                <a:gd name="T73" fmla="*/ 90 h 149"/>
                <a:gd name="T74" fmla="*/ 13 w 130"/>
                <a:gd name="T75" fmla="*/ 82 h 149"/>
                <a:gd name="T76" fmla="*/ 13 w 130"/>
                <a:gd name="T77" fmla="*/ 45 h 149"/>
                <a:gd name="T78" fmla="*/ 110 w 130"/>
                <a:gd name="T79" fmla="*/ 37 h 149"/>
                <a:gd name="T80" fmla="*/ 112 w 130"/>
                <a:gd name="T81" fmla="*/ 43 h 149"/>
                <a:gd name="T82" fmla="*/ 118 w 130"/>
                <a:gd name="T83" fmla="*/ 45 h 149"/>
                <a:gd name="T84" fmla="*/ 110 w 130"/>
                <a:gd name="T85" fmla="*/ 90 h 149"/>
                <a:gd name="T86" fmla="*/ 104 w 130"/>
                <a:gd name="T87" fmla="*/ 9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" h="149">
                  <a:moveTo>
                    <a:pt x="65" y="41"/>
                  </a:moveTo>
                  <a:cubicBezTo>
                    <a:pt x="53" y="41"/>
                    <a:pt x="43" y="51"/>
                    <a:pt x="43" y="64"/>
                  </a:cubicBezTo>
                  <a:cubicBezTo>
                    <a:pt x="43" y="76"/>
                    <a:pt x="53" y="86"/>
                    <a:pt x="65" y="86"/>
                  </a:cubicBezTo>
                  <a:cubicBezTo>
                    <a:pt x="78" y="86"/>
                    <a:pt x="88" y="76"/>
                    <a:pt x="88" y="64"/>
                  </a:cubicBezTo>
                  <a:cubicBezTo>
                    <a:pt x="88" y="51"/>
                    <a:pt x="78" y="41"/>
                    <a:pt x="65" y="41"/>
                  </a:cubicBezTo>
                  <a:close/>
                  <a:moveTo>
                    <a:pt x="46" y="64"/>
                  </a:moveTo>
                  <a:cubicBezTo>
                    <a:pt x="46" y="54"/>
                    <a:pt x="53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58" y="49"/>
                    <a:pt x="55" y="52"/>
                    <a:pt x="55" y="57"/>
                  </a:cubicBezTo>
                  <a:cubicBezTo>
                    <a:pt x="55" y="62"/>
                    <a:pt x="58" y="64"/>
                    <a:pt x="64" y="66"/>
                  </a:cubicBezTo>
                  <a:cubicBezTo>
                    <a:pt x="67" y="67"/>
                    <a:pt x="69" y="68"/>
                    <a:pt x="69" y="70"/>
                  </a:cubicBezTo>
                  <a:cubicBezTo>
                    <a:pt x="69" y="72"/>
                    <a:pt x="67" y="73"/>
                    <a:pt x="64" y="73"/>
                  </a:cubicBezTo>
                  <a:cubicBezTo>
                    <a:pt x="61" y="73"/>
                    <a:pt x="58" y="72"/>
                    <a:pt x="56" y="71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6" y="78"/>
                    <a:pt x="59" y="79"/>
                    <a:pt x="63" y="79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53" y="82"/>
                    <a:pt x="46" y="73"/>
                    <a:pt x="46" y="64"/>
                  </a:cubicBezTo>
                  <a:close/>
                  <a:moveTo>
                    <a:pt x="68" y="83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74" y="78"/>
                    <a:pt x="77" y="74"/>
                    <a:pt x="77" y="69"/>
                  </a:cubicBezTo>
                  <a:cubicBezTo>
                    <a:pt x="77" y="65"/>
                    <a:pt x="74" y="62"/>
                    <a:pt x="68" y="60"/>
                  </a:cubicBezTo>
                  <a:cubicBezTo>
                    <a:pt x="64" y="59"/>
                    <a:pt x="62" y="57"/>
                    <a:pt x="62" y="56"/>
                  </a:cubicBezTo>
                  <a:cubicBezTo>
                    <a:pt x="62" y="54"/>
                    <a:pt x="63" y="53"/>
                    <a:pt x="67" y="53"/>
                  </a:cubicBezTo>
                  <a:cubicBezTo>
                    <a:pt x="70" y="53"/>
                    <a:pt x="73" y="54"/>
                    <a:pt x="74" y="55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48"/>
                    <a:pt x="71" y="47"/>
                    <a:pt x="68" y="47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78" y="46"/>
                    <a:pt x="85" y="54"/>
                    <a:pt x="85" y="64"/>
                  </a:cubicBezTo>
                  <a:cubicBezTo>
                    <a:pt x="85" y="74"/>
                    <a:pt x="77" y="82"/>
                    <a:pt x="68" y="83"/>
                  </a:cubicBezTo>
                  <a:close/>
                  <a:moveTo>
                    <a:pt x="130" y="28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3"/>
                    <a:pt x="77" y="5"/>
                    <a:pt x="77" y="11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2"/>
                    <a:pt x="60" y="0"/>
                    <a:pt x="59" y="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3"/>
                    <a:pt x="43" y="2"/>
                    <a:pt x="43" y="1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9"/>
                    <a:pt x="27" y="10"/>
                    <a:pt x="26" y="1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43" y="149"/>
                    <a:pt x="90" y="141"/>
                    <a:pt x="104" y="106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30" y="99"/>
                    <a:pt x="130" y="99"/>
                    <a:pt x="130" y="99"/>
                  </a:cubicBezTo>
                  <a:lnTo>
                    <a:pt x="130" y="28"/>
                  </a:lnTo>
                  <a:close/>
                  <a:moveTo>
                    <a:pt x="127" y="9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3"/>
                    <a:pt x="111" y="93"/>
                    <a:pt x="112" y="92"/>
                  </a:cubicBezTo>
                  <a:cubicBezTo>
                    <a:pt x="112" y="91"/>
                    <a:pt x="113" y="91"/>
                    <a:pt x="113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87"/>
                    <a:pt x="115" y="85"/>
                    <a:pt x="117" y="85"/>
                  </a:cubicBezTo>
                  <a:cubicBezTo>
                    <a:pt x="117" y="85"/>
                    <a:pt x="117" y="85"/>
                    <a:pt x="118" y="85"/>
                  </a:cubicBezTo>
                  <a:cubicBezTo>
                    <a:pt x="118" y="85"/>
                    <a:pt x="118" y="85"/>
                    <a:pt x="118" y="85"/>
                  </a:cubicBezTo>
                  <a:cubicBezTo>
                    <a:pt x="119" y="85"/>
                    <a:pt x="119" y="85"/>
                    <a:pt x="120" y="85"/>
                  </a:cubicBezTo>
                  <a:cubicBezTo>
                    <a:pt x="121" y="84"/>
                    <a:pt x="121" y="83"/>
                    <a:pt x="121" y="82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1" y="43"/>
                    <a:pt x="120" y="43"/>
                  </a:cubicBezTo>
                  <a:cubicBezTo>
                    <a:pt x="119" y="42"/>
                    <a:pt x="119" y="42"/>
                    <a:pt x="118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6" y="42"/>
                    <a:pt x="115" y="42"/>
                    <a:pt x="114" y="41"/>
                  </a:cubicBezTo>
                  <a:cubicBezTo>
                    <a:pt x="113" y="40"/>
                    <a:pt x="113" y="39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2" y="36"/>
                    <a:pt x="112" y="35"/>
                  </a:cubicBezTo>
                  <a:cubicBezTo>
                    <a:pt x="111" y="35"/>
                    <a:pt x="111" y="34"/>
                    <a:pt x="11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8"/>
                  </a:cubicBezTo>
                  <a:cubicBezTo>
                    <a:pt x="17" y="40"/>
                    <a:pt x="15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0" y="42"/>
                    <a:pt x="10" y="43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3"/>
                    <a:pt x="9" y="84"/>
                    <a:pt x="10" y="85"/>
                  </a:cubicBezTo>
                  <a:cubicBezTo>
                    <a:pt x="10" y="85"/>
                    <a:pt x="11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3" y="85"/>
                    <a:pt x="15" y="86"/>
                    <a:pt x="16" y="86"/>
                  </a:cubicBezTo>
                  <a:cubicBezTo>
                    <a:pt x="17" y="87"/>
                    <a:pt x="17" y="88"/>
                    <a:pt x="17" y="90"/>
                  </a:cubicBezTo>
                  <a:cubicBezTo>
                    <a:pt x="17" y="91"/>
                    <a:pt x="17" y="91"/>
                    <a:pt x="18" y="92"/>
                  </a:cubicBezTo>
                  <a:cubicBezTo>
                    <a:pt x="18" y="93"/>
                    <a:pt x="19" y="93"/>
                    <a:pt x="20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7" y="96"/>
                  </a:lnTo>
                  <a:close/>
                  <a:moveTo>
                    <a:pt x="103" y="60"/>
                  </a:moveTo>
                  <a:cubicBezTo>
                    <a:pt x="103" y="52"/>
                    <a:pt x="92" y="53"/>
                    <a:pt x="92" y="6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0" y="88"/>
                    <a:pt x="19" y="86"/>
                    <a:pt x="18" y="85"/>
                  </a:cubicBezTo>
                  <a:cubicBezTo>
                    <a:pt x="16" y="83"/>
                    <a:pt x="15" y="82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3" y="45"/>
                  </a:cubicBezTo>
                  <a:cubicBezTo>
                    <a:pt x="17" y="45"/>
                    <a:pt x="20" y="42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9"/>
                    <a:pt x="111" y="41"/>
                    <a:pt x="112" y="43"/>
                  </a:cubicBezTo>
                  <a:cubicBezTo>
                    <a:pt x="113" y="44"/>
                    <a:pt x="115" y="45"/>
                    <a:pt x="117" y="45"/>
                  </a:cubicBezTo>
                  <a:cubicBezTo>
                    <a:pt x="117" y="45"/>
                    <a:pt x="118" y="45"/>
                    <a:pt x="118" y="45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8" y="82"/>
                    <a:pt x="117" y="82"/>
                    <a:pt x="117" y="82"/>
                  </a:cubicBezTo>
                  <a:cubicBezTo>
                    <a:pt x="113" y="82"/>
                    <a:pt x="110" y="86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4" y="90"/>
                    <a:pt x="104" y="90"/>
                    <a:pt x="104" y="90"/>
                  </a:cubicBezTo>
                  <a:lnTo>
                    <a:pt x="103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0511493" y="2498491"/>
            <a:ext cx="579123" cy="580145"/>
            <a:chOff x="8301418" y="2433233"/>
            <a:chExt cx="792746" cy="794145"/>
          </a:xfrm>
        </p:grpSpPr>
        <p:sp>
          <p:nvSpPr>
            <p:cNvPr id="103" name="Oval 16"/>
            <p:cNvSpPr>
              <a:spLocks noChangeArrowheads="1"/>
            </p:cNvSpPr>
            <p:nvPr/>
          </p:nvSpPr>
          <p:spPr bwMode="auto">
            <a:xfrm>
              <a:off x="8301418" y="2433233"/>
              <a:ext cx="792746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" name="Oval 144"/>
            <p:cNvSpPr>
              <a:spLocks noChangeArrowheads="1"/>
            </p:cNvSpPr>
            <p:nvPr/>
          </p:nvSpPr>
          <p:spPr bwMode="auto">
            <a:xfrm>
              <a:off x="8301418" y="2433233"/>
              <a:ext cx="792746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5" name="Freeform 215"/>
            <p:cNvSpPr>
              <a:spLocks noEditPoints="1"/>
            </p:cNvSpPr>
            <p:nvPr/>
          </p:nvSpPr>
          <p:spPr bwMode="auto">
            <a:xfrm>
              <a:off x="8466399" y="2573047"/>
              <a:ext cx="462785" cy="461387"/>
            </a:xfrm>
            <a:custGeom>
              <a:avLst/>
              <a:gdLst>
                <a:gd name="T0" fmla="*/ 135 w 140"/>
                <a:gd name="T1" fmla="*/ 87 h 140"/>
                <a:gd name="T2" fmla="*/ 108 w 140"/>
                <a:gd name="T3" fmla="*/ 79 h 140"/>
                <a:gd name="T4" fmla="*/ 5 w 140"/>
                <a:gd name="T5" fmla="*/ 135 h 140"/>
                <a:gd name="T6" fmla="*/ 32 w 140"/>
                <a:gd name="T7" fmla="*/ 117 h 140"/>
                <a:gd name="T8" fmla="*/ 68 w 140"/>
                <a:gd name="T9" fmla="*/ 33 h 140"/>
                <a:gd name="T10" fmla="*/ 57 w 140"/>
                <a:gd name="T11" fmla="*/ 11 h 140"/>
                <a:gd name="T12" fmla="*/ 68 w 140"/>
                <a:gd name="T13" fmla="*/ 0 h 140"/>
                <a:gd name="T14" fmla="*/ 79 w 140"/>
                <a:gd name="T15" fmla="*/ 5 h 140"/>
                <a:gd name="T16" fmla="*/ 73 w 140"/>
                <a:gd name="T17" fmla="*/ 9 h 140"/>
                <a:gd name="T18" fmla="*/ 80 w 140"/>
                <a:gd name="T19" fmla="*/ 21 h 140"/>
                <a:gd name="T20" fmla="*/ 72 w 140"/>
                <a:gd name="T21" fmla="*/ 39 h 140"/>
                <a:gd name="T22" fmla="*/ 68 w 140"/>
                <a:gd name="T23" fmla="*/ 39 h 140"/>
                <a:gd name="T24" fmla="*/ 64 w 140"/>
                <a:gd name="T25" fmla="*/ 27 h 140"/>
                <a:gd name="T26" fmla="*/ 72 w 140"/>
                <a:gd name="T27" fmla="*/ 33 h 140"/>
                <a:gd name="T28" fmla="*/ 74 w 140"/>
                <a:gd name="T29" fmla="*/ 26 h 140"/>
                <a:gd name="T30" fmla="*/ 68 w 140"/>
                <a:gd name="T31" fmla="*/ 15 h 140"/>
                <a:gd name="T32" fmla="*/ 65 w 140"/>
                <a:gd name="T33" fmla="*/ 11 h 140"/>
                <a:gd name="T34" fmla="*/ 5 w 140"/>
                <a:gd name="T35" fmla="*/ 111 h 140"/>
                <a:gd name="T36" fmla="*/ 5 w 140"/>
                <a:gd name="T37" fmla="*/ 100 h 140"/>
                <a:gd name="T38" fmla="*/ 130 w 140"/>
                <a:gd name="T39" fmla="*/ 140 h 140"/>
                <a:gd name="T40" fmla="*/ 108 w 140"/>
                <a:gd name="T41" fmla="*/ 117 h 140"/>
                <a:gd name="T42" fmla="*/ 104 w 140"/>
                <a:gd name="T43" fmla="*/ 54 h 140"/>
                <a:gd name="T44" fmla="*/ 40 w 140"/>
                <a:gd name="T45" fmla="*/ 140 h 140"/>
                <a:gd name="T46" fmla="*/ 91 w 140"/>
                <a:gd name="T47" fmla="*/ 107 h 140"/>
                <a:gd name="T48" fmla="*/ 97 w 140"/>
                <a:gd name="T49" fmla="*/ 62 h 140"/>
                <a:gd name="T50" fmla="*/ 91 w 140"/>
                <a:gd name="T51" fmla="*/ 107 h 140"/>
                <a:gd name="T52" fmla="*/ 81 w 140"/>
                <a:gd name="T53" fmla="*/ 107 h 140"/>
                <a:gd name="T54" fmla="*/ 75 w 140"/>
                <a:gd name="T55" fmla="*/ 62 h 140"/>
                <a:gd name="T56" fmla="*/ 83 w 140"/>
                <a:gd name="T57" fmla="*/ 137 h 140"/>
                <a:gd name="T58" fmla="*/ 87 w 140"/>
                <a:gd name="T59" fmla="*/ 121 h 140"/>
                <a:gd name="T60" fmla="*/ 71 w 140"/>
                <a:gd name="T61" fmla="*/ 137 h 140"/>
                <a:gd name="T62" fmla="*/ 65 w 140"/>
                <a:gd name="T63" fmla="*/ 107 h 140"/>
                <a:gd name="T64" fmla="*/ 58 w 140"/>
                <a:gd name="T65" fmla="*/ 62 h 140"/>
                <a:gd name="T66" fmla="*/ 54 w 140"/>
                <a:gd name="T67" fmla="*/ 123 h 140"/>
                <a:gd name="T68" fmla="*/ 68 w 140"/>
                <a:gd name="T69" fmla="*/ 137 h 140"/>
                <a:gd name="T70" fmla="*/ 52 w 140"/>
                <a:gd name="T71" fmla="*/ 121 h 140"/>
                <a:gd name="T72" fmla="*/ 48 w 140"/>
                <a:gd name="T73" fmla="*/ 107 h 140"/>
                <a:gd name="T74" fmla="*/ 42 w 140"/>
                <a:gd name="T75" fmla="*/ 62 h 140"/>
                <a:gd name="T76" fmla="*/ 105 w 140"/>
                <a:gd name="T77" fmla="*/ 42 h 140"/>
                <a:gd name="T78" fmla="*/ 35 w 140"/>
                <a:gd name="T79" fmla="*/ 50 h 140"/>
                <a:gd name="T80" fmla="*/ 104 w 140"/>
                <a:gd name="T81" fmla="*/ 51 h 140"/>
                <a:gd name="T82" fmla="*/ 109 w 140"/>
                <a:gd name="T83" fmla="*/ 46 h 140"/>
                <a:gd name="T84" fmla="*/ 5 w 140"/>
                <a:gd name="T85" fmla="*/ 87 h 140"/>
                <a:gd name="T86" fmla="*/ 32 w 140"/>
                <a:gd name="T87" fmla="*/ 79 h 140"/>
                <a:gd name="T88" fmla="*/ 108 w 140"/>
                <a:gd name="T89" fmla="*/ 111 h 140"/>
                <a:gd name="T90" fmla="*/ 108 w 140"/>
                <a:gd name="T91" fmla="*/ 10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" h="140">
                  <a:moveTo>
                    <a:pt x="140" y="83"/>
                  </a:moveTo>
                  <a:cubicBezTo>
                    <a:pt x="140" y="85"/>
                    <a:pt x="138" y="87"/>
                    <a:pt x="136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38" y="79"/>
                    <a:pt x="140" y="81"/>
                    <a:pt x="140" y="83"/>
                  </a:cubicBezTo>
                  <a:close/>
                  <a:moveTo>
                    <a:pt x="5" y="135"/>
                  </a:moveTo>
                  <a:cubicBezTo>
                    <a:pt x="5" y="138"/>
                    <a:pt x="7" y="140"/>
                    <a:pt x="9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17"/>
                    <a:pt x="32" y="117"/>
                    <a:pt x="32" y="117"/>
                  </a:cubicBezTo>
                  <a:cubicBezTo>
                    <a:pt x="5" y="117"/>
                    <a:pt x="5" y="117"/>
                    <a:pt x="5" y="117"/>
                  </a:cubicBezTo>
                  <a:lnTo>
                    <a:pt x="5" y="135"/>
                  </a:lnTo>
                  <a:close/>
                  <a:moveTo>
                    <a:pt x="68" y="3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4" y="22"/>
                    <a:pt x="61" y="20"/>
                    <a:pt x="60" y="18"/>
                  </a:cubicBezTo>
                  <a:cubicBezTo>
                    <a:pt x="58" y="15"/>
                    <a:pt x="57" y="13"/>
                    <a:pt x="57" y="11"/>
                  </a:cubicBezTo>
                  <a:cubicBezTo>
                    <a:pt x="57" y="9"/>
                    <a:pt x="58" y="7"/>
                    <a:pt x="60" y="5"/>
                  </a:cubicBezTo>
                  <a:cubicBezTo>
                    <a:pt x="61" y="3"/>
                    <a:pt x="64" y="2"/>
                    <a:pt x="68" y="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5" y="2"/>
                    <a:pt x="78" y="3"/>
                    <a:pt x="79" y="5"/>
                  </a:cubicBezTo>
                  <a:cubicBezTo>
                    <a:pt x="81" y="7"/>
                    <a:pt x="82" y="9"/>
                    <a:pt x="82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1"/>
                    <a:pt x="74" y="10"/>
                    <a:pt x="73" y="9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5" y="18"/>
                    <a:pt x="78" y="19"/>
                    <a:pt x="80" y="21"/>
                  </a:cubicBezTo>
                  <a:cubicBezTo>
                    <a:pt x="82" y="23"/>
                    <a:pt x="83" y="26"/>
                    <a:pt x="83" y="29"/>
                  </a:cubicBezTo>
                  <a:cubicBezTo>
                    <a:pt x="83" y="31"/>
                    <a:pt x="82" y="34"/>
                    <a:pt x="79" y="36"/>
                  </a:cubicBezTo>
                  <a:cubicBezTo>
                    <a:pt x="77" y="38"/>
                    <a:pt x="75" y="39"/>
                    <a:pt x="72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5" y="39"/>
                    <a:pt x="63" y="38"/>
                    <a:pt x="60" y="36"/>
                  </a:cubicBezTo>
                  <a:cubicBezTo>
                    <a:pt x="58" y="34"/>
                    <a:pt x="57" y="31"/>
                    <a:pt x="57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8"/>
                    <a:pt x="65" y="30"/>
                    <a:pt x="65" y="31"/>
                  </a:cubicBezTo>
                  <a:cubicBezTo>
                    <a:pt x="66" y="32"/>
                    <a:pt x="67" y="32"/>
                    <a:pt x="68" y="33"/>
                  </a:cubicBezTo>
                  <a:close/>
                  <a:moveTo>
                    <a:pt x="72" y="33"/>
                  </a:moveTo>
                  <a:cubicBezTo>
                    <a:pt x="72" y="33"/>
                    <a:pt x="73" y="32"/>
                    <a:pt x="74" y="31"/>
                  </a:cubicBezTo>
                  <a:cubicBezTo>
                    <a:pt x="74" y="30"/>
                    <a:pt x="75" y="29"/>
                    <a:pt x="75" y="28"/>
                  </a:cubicBezTo>
                  <a:cubicBezTo>
                    <a:pt x="75" y="27"/>
                    <a:pt x="75" y="26"/>
                    <a:pt x="74" y="26"/>
                  </a:cubicBezTo>
                  <a:cubicBezTo>
                    <a:pt x="74" y="25"/>
                    <a:pt x="73" y="24"/>
                    <a:pt x="72" y="24"/>
                  </a:cubicBezTo>
                  <a:lnTo>
                    <a:pt x="72" y="33"/>
                  </a:lnTo>
                  <a:close/>
                  <a:moveTo>
                    <a:pt x="68" y="15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8"/>
                    <a:pt x="66" y="8"/>
                  </a:cubicBezTo>
                  <a:cubicBezTo>
                    <a:pt x="65" y="9"/>
                    <a:pt x="65" y="10"/>
                    <a:pt x="65" y="11"/>
                  </a:cubicBezTo>
                  <a:cubicBezTo>
                    <a:pt x="65" y="12"/>
                    <a:pt x="65" y="13"/>
                    <a:pt x="66" y="13"/>
                  </a:cubicBezTo>
                  <a:cubicBezTo>
                    <a:pt x="66" y="14"/>
                    <a:pt x="67" y="15"/>
                    <a:pt x="68" y="15"/>
                  </a:cubicBezTo>
                  <a:close/>
                  <a:moveTo>
                    <a:pt x="5" y="111"/>
                  </a:moveTo>
                  <a:cubicBezTo>
                    <a:pt x="32" y="111"/>
                    <a:pt x="32" y="111"/>
                    <a:pt x="32" y="111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5" y="100"/>
                    <a:pt x="5" y="100"/>
                    <a:pt x="5" y="100"/>
                  </a:cubicBezTo>
                  <a:lnTo>
                    <a:pt x="5" y="111"/>
                  </a:lnTo>
                  <a:close/>
                  <a:moveTo>
                    <a:pt x="108" y="140"/>
                  </a:moveTo>
                  <a:cubicBezTo>
                    <a:pt x="130" y="140"/>
                    <a:pt x="130" y="140"/>
                    <a:pt x="130" y="140"/>
                  </a:cubicBezTo>
                  <a:cubicBezTo>
                    <a:pt x="133" y="140"/>
                    <a:pt x="135" y="138"/>
                    <a:pt x="135" y="135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08" y="117"/>
                    <a:pt x="108" y="117"/>
                    <a:pt x="108" y="117"/>
                  </a:cubicBezTo>
                  <a:lnTo>
                    <a:pt x="108" y="140"/>
                  </a:lnTo>
                  <a:close/>
                  <a:moveTo>
                    <a:pt x="35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8"/>
                    <a:pt x="102" y="140"/>
                    <a:pt x="99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38" y="140"/>
                    <a:pt x="35" y="138"/>
                    <a:pt x="35" y="135"/>
                  </a:cubicBezTo>
                  <a:lnTo>
                    <a:pt x="35" y="54"/>
                  </a:lnTo>
                  <a:close/>
                  <a:moveTo>
                    <a:pt x="91" y="107"/>
                  </a:moveTo>
                  <a:cubicBezTo>
                    <a:pt x="91" y="109"/>
                    <a:pt x="92" y="110"/>
                    <a:pt x="94" y="110"/>
                  </a:cubicBezTo>
                  <a:cubicBezTo>
                    <a:pt x="96" y="110"/>
                    <a:pt x="97" y="109"/>
                    <a:pt x="97" y="107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0"/>
                    <a:pt x="96" y="59"/>
                    <a:pt x="94" y="59"/>
                  </a:cubicBezTo>
                  <a:cubicBezTo>
                    <a:pt x="92" y="59"/>
                    <a:pt x="91" y="60"/>
                    <a:pt x="91" y="62"/>
                  </a:cubicBezTo>
                  <a:lnTo>
                    <a:pt x="91" y="107"/>
                  </a:lnTo>
                  <a:close/>
                  <a:moveTo>
                    <a:pt x="75" y="107"/>
                  </a:moveTo>
                  <a:cubicBezTo>
                    <a:pt x="75" y="109"/>
                    <a:pt x="76" y="110"/>
                    <a:pt x="78" y="110"/>
                  </a:cubicBezTo>
                  <a:cubicBezTo>
                    <a:pt x="79" y="110"/>
                    <a:pt x="81" y="109"/>
                    <a:pt x="81" y="10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79" y="59"/>
                    <a:pt x="78" y="59"/>
                  </a:cubicBezTo>
                  <a:cubicBezTo>
                    <a:pt x="76" y="59"/>
                    <a:pt x="75" y="60"/>
                    <a:pt x="75" y="62"/>
                  </a:cubicBezTo>
                  <a:lnTo>
                    <a:pt x="75" y="107"/>
                  </a:lnTo>
                  <a:close/>
                  <a:moveTo>
                    <a:pt x="71" y="137"/>
                  </a:moveTo>
                  <a:cubicBezTo>
                    <a:pt x="83" y="137"/>
                    <a:pt x="83" y="137"/>
                    <a:pt x="83" y="137"/>
                  </a:cubicBezTo>
                  <a:cubicBezTo>
                    <a:pt x="84" y="137"/>
                    <a:pt x="85" y="136"/>
                    <a:pt x="85" y="135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6" y="123"/>
                    <a:pt x="87" y="122"/>
                    <a:pt x="87" y="121"/>
                  </a:cubicBezTo>
                  <a:cubicBezTo>
                    <a:pt x="87" y="120"/>
                    <a:pt x="86" y="119"/>
                    <a:pt x="85" y="119"/>
                  </a:cubicBezTo>
                  <a:cubicBezTo>
                    <a:pt x="71" y="119"/>
                    <a:pt x="71" y="119"/>
                    <a:pt x="71" y="119"/>
                  </a:cubicBezTo>
                  <a:lnTo>
                    <a:pt x="71" y="137"/>
                  </a:lnTo>
                  <a:close/>
                  <a:moveTo>
                    <a:pt x="58" y="107"/>
                  </a:moveTo>
                  <a:cubicBezTo>
                    <a:pt x="58" y="109"/>
                    <a:pt x="60" y="110"/>
                    <a:pt x="62" y="110"/>
                  </a:cubicBezTo>
                  <a:cubicBezTo>
                    <a:pt x="63" y="110"/>
                    <a:pt x="65" y="109"/>
                    <a:pt x="65" y="10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0"/>
                    <a:pt x="63" y="59"/>
                    <a:pt x="62" y="59"/>
                  </a:cubicBezTo>
                  <a:cubicBezTo>
                    <a:pt x="60" y="59"/>
                    <a:pt x="58" y="60"/>
                    <a:pt x="58" y="62"/>
                  </a:cubicBezTo>
                  <a:lnTo>
                    <a:pt x="58" y="107"/>
                  </a:lnTo>
                  <a:close/>
                  <a:moveTo>
                    <a:pt x="52" y="121"/>
                  </a:moveTo>
                  <a:cubicBezTo>
                    <a:pt x="52" y="122"/>
                    <a:pt x="53" y="123"/>
                    <a:pt x="54" y="123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54" y="136"/>
                    <a:pt x="55" y="137"/>
                    <a:pt x="56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3" y="119"/>
                    <a:pt x="52" y="120"/>
                    <a:pt x="52" y="121"/>
                  </a:cubicBezTo>
                  <a:close/>
                  <a:moveTo>
                    <a:pt x="42" y="107"/>
                  </a:moveTo>
                  <a:cubicBezTo>
                    <a:pt x="42" y="109"/>
                    <a:pt x="44" y="110"/>
                    <a:pt x="45" y="110"/>
                  </a:cubicBezTo>
                  <a:cubicBezTo>
                    <a:pt x="47" y="110"/>
                    <a:pt x="48" y="109"/>
                    <a:pt x="48" y="107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60"/>
                    <a:pt x="47" y="59"/>
                    <a:pt x="45" y="59"/>
                  </a:cubicBezTo>
                  <a:cubicBezTo>
                    <a:pt x="44" y="59"/>
                    <a:pt x="42" y="60"/>
                    <a:pt x="42" y="62"/>
                  </a:cubicBezTo>
                  <a:lnTo>
                    <a:pt x="42" y="107"/>
                  </a:lnTo>
                  <a:close/>
                  <a:moveTo>
                    <a:pt x="109" y="46"/>
                  </a:moveTo>
                  <a:cubicBezTo>
                    <a:pt x="109" y="44"/>
                    <a:pt x="107" y="42"/>
                    <a:pt x="10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2" y="42"/>
                    <a:pt x="30" y="44"/>
                    <a:pt x="30" y="46"/>
                  </a:cubicBezTo>
                  <a:cubicBezTo>
                    <a:pt x="30" y="48"/>
                    <a:pt x="32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7" y="50"/>
                    <a:pt x="109" y="48"/>
                    <a:pt x="109" y="46"/>
                  </a:cubicBezTo>
                  <a:close/>
                  <a:moveTo>
                    <a:pt x="0" y="83"/>
                  </a:moveTo>
                  <a:cubicBezTo>
                    <a:pt x="0" y="85"/>
                    <a:pt x="1" y="87"/>
                    <a:pt x="4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1" y="79"/>
                    <a:pt x="0" y="81"/>
                    <a:pt x="0" y="83"/>
                  </a:cubicBezTo>
                  <a:close/>
                  <a:moveTo>
                    <a:pt x="108" y="111"/>
                  </a:moveTo>
                  <a:cubicBezTo>
                    <a:pt x="135" y="111"/>
                    <a:pt x="135" y="111"/>
                    <a:pt x="135" y="111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08" y="100"/>
                    <a:pt x="108" y="100"/>
                    <a:pt x="108" y="100"/>
                  </a:cubicBezTo>
                  <a:lnTo>
                    <a:pt x="108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6690075" y="2369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ysClr val="windowText" lastClr="000000"/>
                </a:solidFill>
              </a:rPr>
              <a:t>仓储管理</a:t>
            </a:r>
            <a:endParaRPr lang="zh-CN" altLang="en-US" sz="2800" dirty="0">
              <a:solidFill>
                <a:sysClr val="windowText" lastClr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" y="1275644"/>
            <a:ext cx="5801078" cy="45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62" y="434727"/>
            <a:ext cx="604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3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项目设计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>
                <a:solidFill>
                  <a:srgbClr val="FFC001"/>
                </a:solidFill>
                <a:latin typeface="Calibri Light" panose="020F0302020204030204" pitchFamily="34" charset="0"/>
              </a:rPr>
              <a:t>核心功能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处理流程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2" y="1172436"/>
            <a:ext cx="11154187" cy="54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04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14061" y="3009214"/>
            <a:ext cx="989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76798" y="26589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产品特色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latin typeface="Calibri Light" panose="020F0302020204030204" pitchFamily="34" charset="0"/>
              </a:rPr>
              <a:t>独立的订单仓储配送一体化系统，丰富的生态使得上游可以接入商城系统，又向下提供配送员，门户管理人员的操作入口。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3897" y="1533832"/>
            <a:ext cx="3362632" cy="3805084"/>
          </a:xfrm>
          <a:prstGeom prst="rect">
            <a:avLst/>
          </a:prstGeom>
          <a:noFill/>
          <a:ln w="762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3536" y="2300181"/>
            <a:ext cx="580663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Calibri Light" panose="020F0302020204030204" pitchFamily="34" charset="0"/>
              </a:rPr>
              <a:t>订单</a:t>
            </a:r>
            <a:r>
              <a:rPr lang="en-US" altLang="zh-CN" sz="1200" dirty="0" smtClean="0">
                <a:latin typeface="Calibri Light" panose="020F0302020204030204" pitchFamily="34" charset="0"/>
              </a:rPr>
              <a:t>-</a:t>
            </a:r>
            <a:r>
              <a:rPr lang="zh-CN" altLang="en-US" sz="1200" dirty="0" smtClean="0">
                <a:latin typeface="Calibri Light" panose="020F0302020204030204" pitchFamily="34" charset="0"/>
              </a:rPr>
              <a:t>仓储</a:t>
            </a:r>
            <a:r>
              <a:rPr lang="en-US" altLang="zh-CN" sz="1200" dirty="0" smtClean="0">
                <a:latin typeface="Calibri Light" panose="020F0302020204030204" pitchFamily="34" charset="0"/>
              </a:rPr>
              <a:t>-</a:t>
            </a:r>
            <a:r>
              <a:rPr lang="zh-CN" altLang="en-US" sz="1200" dirty="0" smtClean="0">
                <a:latin typeface="Calibri Light" panose="020F0302020204030204" pitchFamily="34" charset="0"/>
              </a:rPr>
              <a:t>配送一体化系统，上游可以与与商城系统进行对接，接受来自商城系统的订单，退货请求、换货请求，经过订单区块调度，再在仓储系统进行出入库管理；同时仓储系统还负责维护各主站仓库的商品管理，与此同时配送系统生成任务单，进行商品的配送。配送成功进行回执录入</a:t>
            </a:r>
            <a:r>
              <a:rPr lang="zh-CN" altLang="en-US" sz="1200" dirty="0" smtClean="0">
                <a:latin typeface="Calibri Light" panose="020F0302020204030204" pitchFamily="34" charset="0"/>
              </a:rPr>
              <a:t>。</a:t>
            </a:r>
            <a:endParaRPr lang="zh-CN" altLang="en-US" sz="1200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21469" y="1592295"/>
            <a:ext cx="530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完备</a:t>
            </a:r>
            <a:r>
              <a:rPr kumimoji="0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</a:rPr>
              <a:t>的生态系统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4383423" y="3776444"/>
            <a:ext cx="541010" cy="405758"/>
          </a:xfrm>
          <a:custGeom>
            <a:avLst/>
            <a:gdLst/>
            <a:ahLst/>
            <a:cxnLst/>
            <a:rect l="0" t="0" r="r" b="b"/>
            <a:pathLst>
              <a:path w="1166813" h="874713">
                <a:moveTo>
                  <a:pt x="631825" y="339725"/>
                </a:moveTo>
                <a:lnTo>
                  <a:pt x="639247" y="339990"/>
                </a:lnTo>
                <a:lnTo>
                  <a:pt x="646669" y="340520"/>
                </a:lnTo>
                <a:lnTo>
                  <a:pt x="654090" y="341314"/>
                </a:lnTo>
                <a:lnTo>
                  <a:pt x="661247" y="342638"/>
                </a:lnTo>
                <a:lnTo>
                  <a:pt x="668404" y="344227"/>
                </a:lnTo>
                <a:lnTo>
                  <a:pt x="675296" y="346081"/>
                </a:lnTo>
                <a:lnTo>
                  <a:pt x="681922" y="348729"/>
                </a:lnTo>
                <a:lnTo>
                  <a:pt x="688814" y="351377"/>
                </a:lnTo>
                <a:lnTo>
                  <a:pt x="695175" y="354026"/>
                </a:lnTo>
                <a:lnTo>
                  <a:pt x="701537" y="357204"/>
                </a:lnTo>
                <a:lnTo>
                  <a:pt x="707633" y="360646"/>
                </a:lnTo>
                <a:lnTo>
                  <a:pt x="713465" y="364619"/>
                </a:lnTo>
                <a:lnTo>
                  <a:pt x="719296" y="368856"/>
                </a:lnTo>
                <a:lnTo>
                  <a:pt x="724862" y="373093"/>
                </a:lnTo>
                <a:lnTo>
                  <a:pt x="730164" y="377595"/>
                </a:lnTo>
                <a:lnTo>
                  <a:pt x="735200" y="382362"/>
                </a:lnTo>
                <a:lnTo>
                  <a:pt x="739971" y="387658"/>
                </a:lnTo>
                <a:lnTo>
                  <a:pt x="744742" y="392955"/>
                </a:lnTo>
                <a:lnTo>
                  <a:pt x="748983" y="398251"/>
                </a:lnTo>
                <a:lnTo>
                  <a:pt x="752959" y="404077"/>
                </a:lnTo>
                <a:lnTo>
                  <a:pt x="756670" y="409903"/>
                </a:lnTo>
                <a:lnTo>
                  <a:pt x="760116" y="415994"/>
                </a:lnTo>
                <a:lnTo>
                  <a:pt x="763562" y="422615"/>
                </a:lnTo>
                <a:lnTo>
                  <a:pt x="766477" y="428971"/>
                </a:lnTo>
                <a:lnTo>
                  <a:pt x="769128" y="435326"/>
                </a:lnTo>
                <a:lnTo>
                  <a:pt x="771514" y="442477"/>
                </a:lnTo>
                <a:lnTo>
                  <a:pt x="773369" y="449097"/>
                </a:lnTo>
                <a:lnTo>
                  <a:pt x="774959" y="456247"/>
                </a:lnTo>
                <a:lnTo>
                  <a:pt x="776285" y="463663"/>
                </a:lnTo>
                <a:lnTo>
                  <a:pt x="777080" y="470813"/>
                </a:lnTo>
                <a:lnTo>
                  <a:pt x="777610" y="478228"/>
                </a:lnTo>
                <a:lnTo>
                  <a:pt x="777875" y="485643"/>
                </a:lnTo>
                <a:lnTo>
                  <a:pt x="777610" y="493058"/>
                </a:lnTo>
                <a:lnTo>
                  <a:pt x="777080" y="500738"/>
                </a:lnTo>
                <a:lnTo>
                  <a:pt x="776285" y="507888"/>
                </a:lnTo>
                <a:lnTo>
                  <a:pt x="774959" y="515303"/>
                </a:lnTo>
                <a:lnTo>
                  <a:pt x="773369" y="522188"/>
                </a:lnTo>
                <a:lnTo>
                  <a:pt x="771514" y="529074"/>
                </a:lnTo>
                <a:lnTo>
                  <a:pt x="769128" y="535959"/>
                </a:lnTo>
                <a:lnTo>
                  <a:pt x="766477" y="542580"/>
                </a:lnTo>
                <a:lnTo>
                  <a:pt x="763562" y="548936"/>
                </a:lnTo>
                <a:lnTo>
                  <a:pt x="760116" y="555291"/>
                </a:lnTo>
                <a:lnTo>
                  <a:pt x="756670" y="561382"/>
                </a:lnTo>
                <a:lnTo>
                  <a:pt x="752959" y="567208"/>
                </a:lnTo>
                <a:lnTo>
                  <a:pt x="748983" y="573034"/>
                </a:lnTo>
                <a:lnTo>
                  <a:pt x="744742" y="578596"/>
                </a:lnTo>
                <a:lnTo>
                  <a:pt x="739971" y="583892"/>
                </a:lnTo>
                <a:lnTo>
                  <a:pt x="735200" y="588659"/>
                </a:lnTo>
                <a:lnTo>
                  <a:pt x="730164" y="593691"/>
                </a:lnTo>
                <a:lnTo>
                  <a:pt x="724862" y="598458"/>
                </a:lnTo>
                <a:lnTo>
                  <a:pt x="719296" y="602695"/>
                </a:lnTo>
                <a:lnTo>
                  <a:pt x="713465" y="606667"/>
                </a:lnTo>
                <a:lnTo>
                  <a:pt x="707633" y="610639"/>
                </a:lnTo>
                <a:lnTo>
                  <a:pt x="701537" y="614082"/>
                </a:lnTo>
                <a:lnTo>
                  <a:pt x="695175" y="617260"/>
                </a:lnTo>
                <a:lnTo>
                  <a:pt x="688814" y="620173"/>
                </a:lnTo>
                <a:lnTo>
                  <a:pt x="681922" y="622821"/>
                </a:lnTo>
                <a:lnTo>
                  <a:pt x="675296" y="624940"/>
                </a:lnTo>
                <a:lnTo>
                  <a:pt x="668404" y="626794"/>
                </a:lnTo>
                <a:lnTo>
                  <a:pt x="661247" y="628912"/>
                </a:lnTo>
                <a:lnTo>
                  <a:pt x="654090" y="629971"/>
                </a:lnTo>
                <a:lnTo>
                  <a:pt x="646669" y="631031"/>
                </a:lnTo>
                <a:lnTo>
                  <a:pt x="639247" y="631560"/>
                </a:lnTo>
                <a:lnTo>
                  <a:pt x="631825" y="631825"/>
                </a:lnTo>
                <a:lnTo>
                  <a:pt x="624403" y="631560"/>
                </a:lnTo>
                <a:lnTo>
                  <a:pt x="616982" y="631031"/>
                </a:lnTo>
                <a:lnTo>
                  <a:pt x="609560" y="629971"/>
                </a:lnTo>
                <a:lnTo>
                  <a:pt x="602403" y="628912"/>
                </a:lnTo>
                <a:lnTo>
                  <a:pt x="595511" y="626794"/>
                </a:lnTo>
                <a:lnTo>
                  <a:pt x="588355" y="624940"/>
                </a:lnTo>
                <a:lnTo>
                  <a:pt x="581728" y="622821"/>
                </a:lnTo>
                <a:lnTo>
                  <a:pt x="575102" y="620173"/>
                </a:lnTo>
                <a:lnTo>
                  <a:pt x="568475" y="617260"/>
                </a:lnTo>
                <a:lnTo>
                  <a:pt x="562378" y="614082"/>
                </a:lnTo>
                <a:lnTo>
                  <a:pt x="556282" y="610639"/>
                </a:lnTo>
                <a:lnTo>
                  <a:pt x="550186" y="606667"/>
                </a:lnTo>
                <a:lnTo>
                  <a:pt x="544619" y="602695"/>
                </a:lnTo>
                <a:lnTo>
                  <a:pt x="539053" y="598458"/>
                </a:lnTo>
                <a:lnTo>
                  <a:pt x="533487" y="593691"/>
                </a:lnTo>
                <a:lnTo>
                  <a:pt x="528450" y="588659"/>
                </a:lnTo>
                <a:lnTo>
                  <a:pt x="523679" y="583892"/>
                </a:lnTo>
                <a:lnTo>
                  <a:pt x="519173" y="578596"/>
                </a:lnTo>
                <a:lnTo>
                  <a:pt x="514667" y="573034"/>
                </a:lnTo>
                <a:lnTo>
                  <a:pt x="510691" y="567208"/>
                </a:lnTo>
                <a:lnTo>
                  <a:pt x="506980" y="561382"/>
                </a:lnTo>
                <a:lnTo>
                  <a:pt x="503534" y="555291"/>
                </a:lnTo>
                <a:lnTo>
                  <a:pt x="500354" y="548936"/>
                </a:lnTo>
                <a:lnTo>
                  <a:pt x="497438" y="542580"/>
                </a:lnTo>
                <a:lnTo>
                  <a:pt x="494522" y="535959"/>
                </a:lnTo>
                <a:lnTo>
                  <a:pt x="492402" y="529074"/>
                </a:lnTo>
                <a:lnTo>
                  <a:pt x="490281" y="522188"/>
                </a:lnTo>
                <a:lnTo>
                  <a:pt x="488691" y="515303"/>
                </a:lnTo>
                <a:lnTo>
                  <a:pt x="487366" y="507888"/>
                </a:lnTo>
                <a:lnTo>
                  <a:pt x="486570" y="500738"/>
                </a:lnTo>
                <a:lnTo>
                  <a:pt x="486040" y="493058"/>
                </a:lnTo>
                <a:lnTo>
                  <a:pt x="485775" y="485643"/>
                </a:lnTo>
                <a:lnTo>
                  <a:pt x="486040" y="478228"/>
                </a:lnTo>
                <a:lnTo>
                  <a:pt x="486570" y="470813"/>
                </a:lnTo>
                <a:lnTo>
                  <a:pt x="487366" y="463663"/>
                </a:lnTo>
                <a:lnTo>
                  <a:pt x="488691" y="456247"/>
                </a:lnTo>
                <a:lnTo>
                  <a:pt x="490281" y="449097"/>
                </a:lnTo>
                <a:lnTo>
                  <a:pt x="492402" y="442477"/>
                </a:lnTo>
                <a:lnTo>
                  <a:pt x="494522" y="435326"/>
                </a:lnTo>
                <a:lnTo>
                  <a:pt x="497438" y="428971"/>
                </a:lnTo>
                <a:lnTo>
                  <a:pt x="500354" y="422615"/>
                </a:lnTo>
                <a:lnTo>
                  <a:pt x="503534" y="415994"/>
                </a:lnTo>
                <a:lnTo>
                  <a:pt x="506980" y="409903"/>
                </a:lnTo>
                <a:lnTo>
                  <a:pt x="510691" y="404077"/>
                </a:lnTo>
                <a:lnTo>
                  <a:pt x="514667" y="398251"/>
                </a:lnTo>
                <a:lnTo>
                  <a:pt x="519173" y="392955"/>
                </a:lnTo>
                <a:lnTo>
                  <a:pt x="523679" y="387658"/>
                </a:lnTo>
                <a:lnTo>
                  <a:pt x="528450" y="382362"/>
                </a:lnTo>
                <a:lnTo>
                  <a:pt x="533487" y="377595"/>
                </a:lnTo>
                <a:lnTo>
                  <a:pt x="539053" y="373093"/>
                </a:lnTo>
                <a:lnTo>
                  <a:pt x="544619" y="368856"/>
                </a:lnTo>
                <a:lnTo>
                  <a:pt x="550186" y="364619"/>
                </a:lnTo>
                <a:lnTo>
                  <a:pt x="556282" y="360646"/>
                </a:lnTo>
                <a:lnTo>
                  <a:pt x="562378" y="357204"/>
                </a:lnTo>
                <a:lnTo>
                  <a:pt x="568475" y="354026"/>
                </a:lnTo>
                <a:lnTo>
                  <a:pt x="575102" y="351377"/>
                </a:lnTo>
                <a:lnTo>
                  <a:pt x="581728" y="348729"/>
                </a:lnTo>
                <a:lnTo>
                  <a:pt x="588355" y="346081"/>
                </a:lnTo>
                <a:lnTo>
                  <a:pt x="595511" y="344227"/>
                </a:lnTo>
                <a:lnTo>
                  <a:pt x="602403" y="342638"/>
                </a:lnTo>
                <a:lnTo>
                  <a:pt x="609560" y="341314"/>
                </a:lnTo>
                <a:lnTo>
                  <a:pt x="616982" y="340520"/>
                </a:lnTo>
                <a:lnTo>
                  <a:pt x="624403" y="339990"/>
                </a:lnTo>
                <a:lnTo>
                  <a:pt x="631825" y="339725"/>
                </a:lnTo>
                <a:close/>
                <a:moveTo>
                  <a:pt x="992942" y="242814"/>
                </a:moveTo>
                <a:lnTo>
                  <a:pt x="989237" y="243079"/>
                </a:lnTo>
                <a:lnTo>
                  <a:pt x="985797" y="243608"/>
                </a:lnTo>
                <a:lnTo>
                  <a:pt x="981827" y="244137"/>
                </a:lnTo>
                <a:lnTo>
                  <a:pt x="978387" y="244930"/>
                </a:lnTo>
                <a:lnTo>
                  <a:pt x="974947" y="245988"/>
                </a:lnTo>
                <a:lnTo>
                  <a:pt x="971506" y="247046"/>
                </a:lnTo>
                <a:lnTo>
                  <a:pt x="968331" y="248369"/>
                </a:lnTo>
                <a:lnTo>
                  <a:pt x="964890" y="249956"/>
                </a:lnTo>
                <a:lnTo>
                  <a:pt x="961714" y="251543"/>
                </a:lnTo>
                <a:lnTo>
                  <a:pt x="958803" y="253395"/>
                </a:lnTo>
                <a:lnTo>
                  <a:pt x="955892" y="255246"/>
                </a:lnTo>
                <a:lnTo>
                  <a:pt x="952981" y="257362"/>
                </a:lnTo>
                <a:lnTo>
                  <a:pt x="950335" y="259478"/>
                </a:lnTo>
                <a:lnTo>
                  <a:pt x="947424" y="261594"/>
                </a:lnTo>
                <a:lnTo>
                  <a:pt x="945042" y="264239"/>
                </a:lnTo>
                <a:lnTo>
                  <a:pt x="942660" y="266620"/>
                </a:lnTo>
                <a:lnTo>
                  <a:pt x="940278" y="269265"/>
                </a:lnTo>
                <a:lnTo>
                  <a:pt x="938161" y="272174"/>
                </a:lnTo>
                <a:lnTo>
                  <a:pt x="936044" y="275084"/>
                </a:lnTo>
                <a:lnTo>
                  <a:pt x="934192" y="277993"/>
                </a:lnTo>
                <a:lnTo>
                  <a:pt x="932604" y="280903"/>
                </a:lnTo>
                <a:lnTo>
                  <a:pt x="931016" y="284077"/>
                </a:lnTo>
                <a:lnTo>
                  <a:pt x="929428" y="287251"/>
                </a:lnTo>
                <a:lnTo>
                  <a:pt x="927840" y="290425"/>
                </a:lnTo>
                <a:lnTo>
                  <a:pt x="926782" y="294128"/>
                </a:lnTo>
                <a:lnTo>
                  <a:pt x="925723" y="297567"/>
                </a:lnTo>
                <a:lnTo>
                  <a:pt x="924929" y="301005"/>
                </a:lnTo>
                <a:lnTo>
                  <a:pt x="924400" y="304444"/>
                </a:lnTo>
                <a:lnTo>
                  <a:pt x="923870" y="308147"/>
                </a:lnTo>
                <a:lnTo>
                  <a:pt x="923606" y="312114"/>
                </a:lnTo>
                <a:lnTo>
                  <a:pt x="923606" y="315817"/>
                </a:lnTo>
                <a:lnTo>
                  <a:pt x="923606" y="319520"/>
                </a:lnTo>
                <a:lnTo>
                  <a:pt x="923870" y="323223"/>
                </a:lnTo>
                <a:lnTo>
                  <a:pt x="924400" y="326662"/>
                </a:lnTo>
                <a:lnTo>
                  <a:pt x="924929" y="330630"/>
                </a:lnTo>
                <a:lnTo>
                  <a:pt x="925723" y="334068"/>
                </a:lnTo>
                <a:lnTo>
                  <a:pt x="926782" y="337242"/>
                </a:lnTo>
                <a:lnTo>
                  <a:pt x="927840" y="340681"/>
                </a:lnTo>
                <a:lnTo>
                  <a:pt x="929428" y="343855"/>
                </a:lnTo>
                <a:lnTo>
                  <a:pt x="931016" y="347293"/>
                </a:lnTo>
                <a:lnTo>
                  <a:pt x="932604" y="350467"/>
                </a:lnTo>
                <a:lnTo>
                  <a:pt x="934192" y="353377"/>
                </a:lnTo>
                <a:lnTo>
                  <a:pt x="936044" y="356286"/>
                </a:lnTo>
                <a:lnTo>
                  <a:pt x="938161" y="359196"/>
                </a:lnTo>
                <a:lnTo>
                  <a:pt x="940278" y="361841"/>
                </a:lnTo>
                <a:lnTo>
                  <a:pt x="942660" y="364486"/>
                </a:lnTo>
                <a:lnTo>
                  <a:pt x="945042" y="367131"/>
                </a:lnTo>
                <a:lnTo>
                  <a:pt x="947424" y="369512"/>
                </a:lnTo>
                <a:lnTo>
                  <a:pt x="950335" y="371892"/>
                </a:lnTo>
                <a:lnTo>
                  <a:pt x="952981" y="374008"/>
                </a:lnTo>
                <a:lnTo>
                  <a:pt x="955892" y="375860"/>
                </a:lnTo>
                <a:lnTo>
                  <a:pt x="958803" y="377711"/>
                </a:lnTo>
                <a:lnTo>
                  <a:pt x="961714" y="379563"/>
                </a:lnTo>
                <a:lnTo>
                  <a:pt x="964890" y="381150"/>
                </a:lnTo>
                <a:lnTo>
                  <a:pt x="968331" y="382472"/>
                </a:lnTo>
                <a:lnTo>
                  <a:pt x="971506" y="383795"/>
                </a:lnTo>
                <a:lnTo>
                  <a:pt x="974947" y="385117"/>
                </a:lnTo>
                <a:lnTo>
                  <a:pt x="978387" y="386175"/>
                </a:lnTo>
                <a:lnTo>
                  <a:pt x="981827" y="386969"/>
                </a:lnTo>
                <a:lnTo>
                  <a:pt x="985797" y="387498"/>
                </a:lnTo>
                <a:lnTo>
                  <a:pt x="989237" y="388027"/>
                </a:lnTo>
                <a:lnTo>
                  <a:pt x="992942" y="388291"/>
                </a:lnTo>
                <a:lnTo>
                  <a:pt x="996647" y="388291"/>
                </a:lnTo>
                <a:lnTo>
                  <a:pt x="1000352" y="388291"/>
                </a:lnTo>
                <a:lnTo>
                  <a:pt x="1004057" y="388027"/>
                </a:lnTo>
                <a:lnTo>
                  <a:pt x="1007762" y="387498"/>
                </a:lnTo>
                <a:lnTo>
                  <a:pt x="1011467" y="386969"/>
                </a:lnTo>
                <a:lnTo>
                  <a:pt x="1014908" y="386175"/>
                </a:lnTo>
                <a:lnTo>
                  <a:pt x="1018348" y="385117"/>
                </a:lnTo>
                <a:lnTo>
                  <a:pt x="1021524" y="383795"/>
                </a:lnTo>
                <a:lnTo>
                  <a:pt x="1025229" y="382472"/>
                </a:lnTo>
                <a:lnTo>
                  <a:pt x="1028405" y="381150"/>
                </a:lnTo>
                <a:lnTo>
                  <a:pt x="1031580" y="379563"/>
                </a:lnTo>
                <a:lnTo>
                  <a:pt x="1034491" y="377711"/>
                </a:lnTo>
                <a:lnTo>
                  <a:pt x="1037403" y="375860"/>
                </a:lnTo>
                <a:lnTo>
                  <a:pt x="1040314" y="374008"/>
                </a:lnTo>
                <a:lnTo>
                  <a:pt x="1043225" y="371892"/>
                </a:lnTo>
                <a:lnTo>
                  <a:pt x="1045871" y="369512"/>
                </a:lnTo>
                <a:lnTo>
                  <a:pt x="1048253" y="367131"/>
                </a:lnTo>
                <a:lnTo>
                  <a:pt x="1050635" y="364486"/>
                </a:lnTo>
                <a:lnTo>
                  <a:pt x="1053017" y="361841"/>
                </a:lnTo>
                <a:lnTo>
                  <a:pt x="1055134" y="359196"/>
                </a:lnTo>
                <a:lnTo>
                  <a:pt x="1057251" y="356286"/>
                </a:lnTo>
                <a:lnTo>
                  <a:pt x="1059103" y="353377"/>
                </a:lnTo>
                <a:lnTo>
                  <a:pt x="1060956" y="350467"/>
                </a:lnTo>
                <a:lnTo>
                  <a:pt x="1062544" y="347293"/>
                </a:lnTo>
                <a:lnTo>
                  <a:pt x="1064132" y="343855"/>
                </a:lnTo>
                <a:lnTo>
                  <a:pt x="1065455" y="340681"/>
                </a:lnTo>
                <a:lnTo>
                  <a:pt x="1066513" y="337242"/>
                </a:lnTo>
                <a:lnTo>
                  <a:pt x="1067572" y="334068"/>
                </a:lnTo>
                <a:lnTo>
                  <a:pt x="1068366" y="330630"/>
                </a:lnTo>
                <a:lnTo>
                  <a:pt x="1068895" y="326662"/>
                </a:lnTo>
                <a:lnTo>
                  <a:pt x="1069424" y="323223"/>
                </a:lnTo>
                <a:lnTo>
                  <a:pt x="1069689" y="319520"/>
                </a:lnTo>
                <a:lnTo>
                  <a:pt x="1069689" y="315817"/>
                </a:lnTo>
                <a:lnTo>
                  <a:pt x="1069689" y="312114"/>
                </a:lnTo>
                <a:lnTo>
                  <a:pt x="1069424" y="308147"/>
                </a:lnTo>
                <a:lnTo>
                  <a:pt x="1068895" y="304444"/>
                </a:lnTo>
                <a:lnTo>
                  <a:pt x="1068366" y="301005"/>
                </a:lnTo>
                <a:lnTo>
                  <a:pt x="1067572" y="297567"/>
                </a:lnTo>
                <a:lnTo>
                  <a:pt x="1066513" y="294128"/>
                </a:lnTo>
                <a:lnTo>
                  <a:pt x="1065455" y="290425"/>
                </a:lnTo>
                <a:lnTo>
                  <a:pt x="1064132" y="287251"/>
                </a:lnTo>
                <a:lnTo>
                  <a:pt x="1062544" y="284077"/>
                </a:lnTo>
                <a:lnTo>
                  <a:pt x="1060956" y="280903"/>
                </a:lnTo>
                <a:lnTo>
                  <a:pt x="1059103" y="277993"/>
                </a:lnTo>
                <a:lnTo>
                  <a:pt x="1057251" y="275084"/>
                </a:lnTo>
                <a:lnTo>
                  <a:pt x="1055134" y="272174"/>
                </a:lnTo>
                <a:lnTo>
                  <a:pt x="1053017" y="269265"/>
                </a:lnTo>
                <a:lnTo>
                  <a:pt x="1050635" y="266620"/>
                </a:lnTo>
                <a:lnTo>
                  <a:pt x="1048253" y="264239"/>
                </a:lnTo>
                <a:lnTo>
                  <a:pt x="1045871" y="261594"/>
                </a:lnTo>
                <a:lnTo>
                  <a:pt x="1043225" y="259478"/>
                </a:lnTo>
                <a:lnTo>
                  <a:pt x="1040314" y="257362"/>
                </a:lnTo>
                <a:lnTo>
                  <a:pt x="1037403" y="255246"/>
                </a:lnTo>
                <a:lnTo>
                  <a:pt x="1034491" y="253395"/>
                </a:lnTo>
                <a:lnTo>
                  <a:pt x="1031580" y="251543"/>
                </a:lnTo>
                <a:lnTo>
                  <a:pt x="1028405" y="249956"/>
                </a:lnTo>
                <a:lnTo>
                  <a:pt x="1025229" y="248369"/>
                </a:lnTo>
                <a:lnTo>
                  <a:pt x="1021524" y="247046"/>
                </a:lnTo>
                <a:lnTo>
                  <a:pt x="1018348" y="245988"/>
                </a:lnTo>
                <a:lnTo>
                  <a:pt x="1014908" y="244930"/>
                </a:lnTo>
                <a:lnTo>
                  <a:pt x="1011467" y="244137"/>
                </a:lnTo>
                <a:lnTo>
                  <a:pt x="1007762" y="243608"/>
                </a:lnTo>
                <a:lnTo>
                  <a:pt x="1004057" y="243079"/>
                </a:lnTo>
                <a:lnTo>
                  <a:pt x="1000352" y="242814"/>
                </a:lnTo>
                <a:lnTo>
                  <a:pt x="996647" y="242814"/>
                </a:lnTo>
                <a:lnTo>
                  <a:pt x="992942" y="242814"/>
                </a:lnTo>
                <a:close/>
                <a:moveTo>
                  <a:pt x="632233" y="242814"/>
                </a:moveTo>
                <a:lnTo>
                  <a:pt x="619795" y="243079"/>
                </a:lnTo>
                <a:lnTo>
                  <a:pt x="607357" y="243872"/>
                </a:lnTo>
                <a:lnTo>
                  <a:pt x="595183" y="245459"/>
                </a:lnTo>
                <a:lnTo>
                  <a:pt x="583274" y="247575"/>
                </a:lnTo>
                <a:lnTo>
                  <a:pt x="571365" y="250221"/>
                </a:lnTo>
                <a:lnTo>
                  <a:pt x="559986" y="253659"/>
                </a:lnTo>
                <a:lnTo>
                  <a:pt x="548606" y="257627"/>
                </a:lnTo>
                <a:lnTo>
                  <a:pt x="537756" y="261859"/>
                </a:lnTo>
                <a:lnTo>
                  <a:pt x="526905" y="266620"/>
                </a:lnTo>
                <a:lnTo>
                  <a:pt x="516055" y="272174"/>
                </a:lnTo>
                <a:lnTo>
                  <a:pt x="505998" y="277993"/>
                </a:lnTo>
                <a:lnTo>
                  <a:pt x="496207" y="284077"/>
                </a:lnTo>
                <a:lnTo>
                  <a:pt x="486679" y="291219"/>
                </a:lnTo>
                <a:lnTo>
                  <a:pt x="477417" y="298360"/>
                </a:lnTo>
                <a:lnTo>
                  <a:pt x="468684" y="305766"/>
                </a:lnTo>
                <a:lnTo>
                  <a:pt x="460480" y="313966"/>
                </a:lnTo>
                <a:lnTo>
                  <a:pt x="452276" y="322165"/>
                </a:lnTo>
                <a:lnTo>
                  <a:pt x="444601" y="331159"/>
                </a:lnTo>
                <a:lnTo>
                  <a:pt x="437191" y="340152"/>
                </a:lnTo>
                <a:lnTo>
                  <a:pt x="430575" y="349938"/>
                </a:lnTo>
                <a:lnTo>
                  <a:pt x="424224" y="359725"/>
                </a:lnTo>
                <a:lnTo>
                  <a:pt x="418401" y="369776"/>
                </a:lnTo>
                <a:lnTo>
                  <a:pt x="413109" y="380092"/>
                </a:lnTo>
                <a:lnTo>
                  <a:pt x="408080" y="390936"/>
                </a:lnTo>
                <a:lnTo>
                  <a:pt x="403846" y="402046"/>
                </a:lnTo>
                <a:lnTo>
                  <a:pt x="399876" y="413419"/>
                </a:lnTo>
                <a:lnTo>
                  <a:pt x="396701" y="424793"/>
                </a:lnTo>
                <a:lnTo>
                  <a:pt x="394054" y="436431"/>
                </a:lnTo>
                <a:lnTo>
                  <a:pt x="391937" y="448598"/>
                </a:lnTo>
                <a:lnTo>
                  <a:pt x="390349" y="460765"/>
                </a:lnTo>
                <a:lnTo>
                  <a:pt x="389291" y="472932"/>
                </a:lnTo>
                <a:lnTo>
                  <a:pt x="389026" y="485364"/>
                </a:lnTo>
                <a:lnTo>
                  <a:pt x="389291" y="498060"/>
                </a:lnTo>
                <a:lnTo>
                  <a:pt x="390349" y="510227"/>
                </a:lnTo>
                <a:lnTo>
                  <a:pt x="391937" y="522395"/>
                </a:lnTo>
                <a:lnTo>
                  <a:pt x="394054" y="534562"/>
                </a:lnTo>
                <a:lnTo>
                  <a:pt x="396701" y="546200"/>
                </a:lnTo>
                <a:lnTo>
                  <a:pt x="399876" y="557838"/>
                </a:lnTo>
                <a:lnTo>
                  <a:pt x="403846" y="568947"/>
                </a:lnTo>
                <a:lnTo>
                  <a:pt x="408080" y="580056"/>
                </a:lnTo>
                <a:lnTo>
                  <a:pt x="413109" y="590901"/>
                </a:lnTo>
                <a:lnTo>
                  <a:pt x="418401" y="601217"/>
                </a:lnTo>
                <a:lnTo>
                  <a:pt x="424224" y="611532"/>
                </a:lnTo>
                <a:lnTo>
                  <a:pt x="430575" y="621319"/>
                </a:lnTo>
                <a:lnTo>
                  <a:pt x="437191" y="630841"/>
                </a:lnTo>
                <a:lnTo>
                  <a:pt x="444601" y="640099"/>
                </a:lnTo>
                <a:lnTo>
                  <a:pt x="452276" y="648827"/>
                </a:lnTo>
                <a:lnTo>
                  <a:pt x="460480" y="657291"/>
                </a:lnTo>
                <a:lnTo>
                  <a:pt x="468684" y="665491"/>
                </a:lnTo>
                <a:lnTo>
                  <a:pt x="477417" y="672897"/>
                </a:lnTo>
                <a:lnTo>
                  <a:pt x="486679" y="680039"/>
                </a:lnTo>
                <a:lnTo>
                  <a:pt x="496207" y="687180"/>
                </a:lnTo>
                <a:lnTo>
                  <a:pt x="505998" y="693264"/>
                </a:lnTo>
                <a:lnTo>
                  <a:pt x="516055" y="699083"/>
                </a:lnTo>
                <a:lnTo>
                  <a:pt x="526905" y="704637"/>
                </a:lnTo>
                <a:lnTo>
                  <a:pt x="537756" y="709399"/>
                </a:lnTo>
                <a:lnTo>
                  <a:pt x="548606" y="713631"/>
                </a:lnTo>
                <a:lnTo>
                  <a:pt x="559986" y="717598"/>
                </a:lnTo>
                <a:lnTo>
                  <a:pt x="571365" y="721037"/>
                </a:lnTo>
                <a:lnTo>
                  <a:pt x="583274" y="723682"/>
                </a:lnTo>
                <a:lnTo>
                  <a:pt x="595183" y="725798"/>
                </a:lnTo>
                <a:lnTo>
                  <a:pt x="607357" y="727385"/>
                </a:lnTo>
                <a:lnTo>
                  <a:pt x="619795" y="728178"/>
                </a:lnTo>
                <a:lnTo>
                  <a:pt x="632233" y="728443"/>
                </a:lnTo>
                <a:lnTo>
                  <a:pt x="644672" y="728178"/>
                </a:lnTo>
                <a:lnTo>
                  <a:pt x="657110" y="727385"/>
                </a:lnTo>
                <a:lnTo>
                  <a:pt x="669283" y="725798"/>
                </a:lnTo>
                <a:lnTo>
                  <a:pt x="681192" y="723682"/>
                </a:lnTo>
                <a:lnTo>
                  <a:pt x="693101" y="721037"/>
                </a:lnTo>
                <a:lnTo>
                  <a:pt x="704746" y="717598"/>
                </a:lnTo>
                <a:lnTo>
                  <a:pt x="715861" y="713631"/>
                </a:lnTo>
                <a:lnTo>
                  <a:pt x="726976" y="709399"/>
                </a:lnTo>
                <a:lnTo>
                  <a:pt x="737561" y="704637"/>
                </a:lnTo>
                <a:lnTo>
                  <a:pt x="748147" y="699083"/>
                </a:lnTo>
                <a:lnTo>
                  <a:pt x="758204" y="693264"/>
                </a:lnTo>
                <a:lnTo>
                  <a:pt x="767995" y="687180"/>
                </a:lnTo>
                <a:lnTo>
                  <a:pt x="777523" y="680039"/>
                </a:lnTo>
                <a:lnTo>
                  <a:pt x="786785" y="672897"/>
                </a:lnTo>
                <a:lnTo>
                  <a:pt x="795518" y="665491"/>
                </a:lnTo>
                <a:lnTo>
                  <a:pt x="803987" y="657291"/>
                </a:lnTo>
                <a:lnTo>
                  <a:pt x="811926" y="648827"/>
                </a:lnTo>
                <a:lnTo>
                  <a:pt x="819866" y="640099"/>
                </a:lnTo>
                <a:lnTo>
                  <a:pt x="826746" y="630841"/>
                </a:lnTo>
                <a:lnTo>
                  <a:pt x="833627" y="621319"/>
                </a:lnTo>
                <a:lnTo>
                  <a:pt x="839978" y="611532"/>
                </a:lnTo>
                <a:lnTo>
                  <a:pt x="845801" y="601217"/>
                </a:lnTo>
                <a:lnTo>
                  <a:pt x="851094" y="590901"/>
                </a:lnTo>
                <a:lnTo>
                  <a:pt x="856122" y="580056"/>
                </a:lnTo>
                <a:lnTo>
                  <a:pt x="860356" y="568947"/>
                </a:lnTo>
                <a:lnTo>
                  <a:pt x="864061" y="557838"/>
                </a:lnTo>
                <a:lnTo>
                  <a:pt x="867501" y="546200"/>
                </a:lnTo>
                <a:lnTo>
                  <a:pt x="870148" y="534562"/>
                </a:lnTo>
                <a:lnTo>
                  <a:pt x="872265" y="522395"/>
                </a:lnTo>
                <a:lnTo>
                  <a:pt x="873853" y="510227"/>
                </a:lnTo>
                <a:lnTo>
                  <a:pt x="874911" y="498060"/>
                </a:lnTo>
                <a:lnTo>
                  <a:pt x="875176" y="485364"/>
                </a:lnTo>
                <a:lnTo>
                  <a:pt x="874911" y="472932"/>
                </a:lnTo>
                <a:lnTo>
                  <a:pt x="873853" y="460765"/>
                </a:lnTo>
                <a:lnTo>
                  <a:pt x="872265" y="448598"/>
                </a:lnTo>
                <a:lnTo>
                  <a:pt x="870148" y="436431"/>
                </a:lnTo>
                <a:lnTo>
                  <a:pt x="867501" y="424793"/>
                </a:lnTo>
                <a:lnTo>
                  <a:pt x="864061" y="413419"/>
                </a:lnTo>
                <a:lnTo>
                  <a:pt x="860356" y="402046"/>
                </a:lnTo>
                <a:lnTo>
                  <a:pt x="856122" y="390936"/>
                </a:lnTo>
                <a:lnTo>
                  <a:pt x="851094" y="380092"/>
                </a:lnTo>
                <a:lnTo>
                  <a:pt x="845801" y="369776"/>
                </a:lnTo>
                <a:lnTo>
                  <a:pt x="839978" y="359725"/>
                </a:lnTo>
                <a:lnTo>
                  <a:pt x="833627" y="349938"/>
                </a:lnTo>
                <a:lnTo>
                  <a:pt x="826746" y="340152"/>
                </a:lnTo>
                <a:lnTo>
                  <a:pt x="819866" y="331159"/>
                </a:lnTo>
                <a:lnTo>
                  <a:pt x="811926" y="322165"/>
                </a:lnTo>
                <a:lnTo>
                  <a:pt x="803987" y="313966"/>
                </a:lnTo>
                <a:lnTo>
                  <a:pt x="795518" y="305766"/>
                </a:lnTo>
                <a:lnTo>
                  <a:pt x="786785" y="298360"/>
                </a:lnTo>
                <a:lnTo>
                  <a:pt x="777523" y="291219"/>
                </a:lnTo>
                <a:lnTo>
                  <a:pt x="767995" y="284077"/>
                </a:lnTo>
                <a:lnTo>
                  <a:pt x="758204" y="277993"/>
                </a:lnTo>
                <a:lnTo>
                  <a:pt x="748147" y="272174"/>
                </a:lnTo>
                <a:lnTo>
                  <a:pt x="737561" y="266620"/>
                </a:lnTo>
                <a:lnTo>
                  <a:pt x="726976" y="261859"/>
                </a:lnTo>
                <a:lnTo>
                  <a:pt x="715861" y="257627"/>
                </a:lnTo>
                <a:lnTo>
                  <a:pt x="704746" y="253659"/>
                </a:lnTo>
                <a:lnTo>
                  <a:pt x="693101" y="250221"/>
                </a:lnTo>
                <a:lnTo>
                  <a:pt x="681192" y="247575"/>
                </a:lnTo>
                <a:lnTo>
                  <a:pt x="669283" y="245459"/>
                </a:lnTo>
                <a:lnTo>
                  <a:pt x="657110" y="243872"/>
                </a:lnTo>
                <a:lnTo>
                  <a:pt x="644672" y="243079"/>
                </a:lnTo>
                <a:lnTo>
                  <a:pt x="632233" y="242814"/>
                </a:lnTo>
                <a:close/>
                <a:moveTo>
                  <a:pt x="291902" y="0"/>
                </a:moveTo>
                <a:lnTo>
                  <a:pt x="389026" y="0"/>
                </a:lnTo>
                <a:lnTo>
                  <a:pt x="394054" y="265"/>
                </a:lnTo>
                <a:lnTo>
                  <a:pt x="398818" y="529"/>
                </a:lnTo>
                <a:lnTo>
                  <a:pt x="403846" y="1058"/>
                </a:lnTo>
                <a:lnTo>
                  <a:pt x="408610" y="1852"/>
                </a:lnTo>
                <a:lnTo>
                  <a:pt x="413373" y="2910"/>
                </a:lnTo>
                <a:lnTo>
                  <a:pt x="417872" y="4232"/>
                </a:lnTo>
                <a:lnTo>
                  <a:pt x="422636" y="5819"/>
                </a:lnTo>
                <a:lnTo>
                  <a:pt x="426870" y="7406"/>
                </a:lnTo>
                <a:lnTo>
                  <a:pt x="431104" y="9522"/>
                </a:lnTo>
                <a:lnTo>
                  <a:pt x="435339" y="11903"/>
                </a:lnTo>
                <a:lnTo>
                  <a:pt x="439308" y="14019"/>
                </a:lnTo>
                <a:lnTo>
                  <a:pt x="443543" y="16664"/>
                </a:lnTo>
                <a:lnTo>
                  <a:pt x="447248" y="19309"/>
                </a:lnTo>
                <a:lnTo>
                  <a:pt x="450953" y="21954"/>
                </a:lnTo>
                <a:lnTo>
                  <a:pt x="454393" y="25128"/>
                </a:lnTo>
                <a:lnTo>
                  <a:pt x="457569" y="28302"/>
                </a:lnTo>
                <a:lnTo>
                  <a:pt x="461009" y="31741"/>
                </a:lnTo>
                <a:lnTo>
                  <a:pt x="464185" y="35179"/>
                </a:lnTo>
                <a:lnTo>
                  <a:pt x="466831" y="38882"/>
                </a:lnTo>
                <a:lnTo>
                  <a:pt x="469478" y="42585"/>
                </a:lnTo>
                <a:lnTo>
                  <a:pt x="472124" y="46553"/>
                </a:lnTo>
                <a:lnTo>
                  <a:pt x="474241" y="50785"/>
                </a:lnTo>
                <a:lnTo>
                  <a:pt x="476358" y="55017"/>
                </a:lnTo>
                <a:lnTo>
                  <a:pt x="478476" y="59249"/>
                </a:lnTo>
                <a:lnTo>
                  <a:pt x="480328" y="63481"/>
                </a:lnTo>
                <a:lnTo>
                  <a:pt x="481916" y="68242"/>
                </a:lnTo>
                <a:lnTo>
                  <a:pt x="483239" y="72739"/>
                </a:lnTo>
                <a:lnTo>
                  <a:pt x="484298" y="77500"/>
                </a:lnTo>
                <a:lnTo>
                  <a:pt x="485092" y="82261"/>
                </a:lnTo>
                <a:lnTo>
                  <a:pt x="485621" y="87286"/>
                </a:lnTo>
                <a:lnTo>
                  <a:pt x="486150" y="92047"/>
                </a:lnTo>
                <a:lnTo>
                  <a:pt x="486150" y="97073"/>
                </a:lnTo>
                <a:lnTo>
                  <a:pt x="1069689" y="97073"/>
                </a:lnTo>
                <a:lnTo>
                  <a:pt x="1074717" y="97073"/>
                </a:lnTo>
                <a:lnTo>
                  <a:pt x="1079745" y="97602"/>
                </a:lnTo>
                <a:lnTo>
                  <a:pt x="1084509" y="98131"/>
                </a:lnTo>
                <a:lnTo>
                  <a:pt x="1089273" y="98925"/>
                </a:lnTo>
                <a:lnTo>
                  <a:pt x="1093772" y="99983"/>
                </a:lnTo>
                <a:lnTo>
                  <a:pt x="1098535" y="101305"/>
                </a:lnTo>
                <a:lnTo>
                  <a:pt x="1103034" y="102892"/>
                </a:lnTo>
                <a:lnTo>
                  <a:pt x="1107533" y="104744"/>
                </a:lnTo>
                <a:lnTo>
                  <a:pt x="1111767" y="106595"/>
                </a:lnTo>
                <a:lnTo>
                  <a:pt x="1115737" y="108711"/>
                </a:lnTo>
                <a:lnTo>
                  <a:pt x="1119971" y="111092"/>
                </a:lnTo>
                <a:lnTo>
                  <a:pt x="1123941" y="113737"/>
                </a:lnTo>
                <a:lnTo>
                  <a:pt x="1127646" y="116382"/>
                </a:lnTo>
                <a:lnTo>
                  <a:pt x="1131351" y="119027"/>
                </a:lnTo>
                <a:lnTo>
                  <a:pt x="1134791" y="122201"/>
                </a:lnTo>
                <a:lnTo>
                  <a:pt x="1138496" y="125639"/>
                </a:lnTo>
                <a:lnTo>
                  <a:pt x="1141672" y="128813"/>
                </a:lnTo>
                <a:lnTo>
                  <a:pt x="1144583" y="132252"/>
                </a:lnTo>
                <a:lnTo>
                  <a:pt x="1147494" y="135955"/>
                </a:lnTo>
                <a:lnTo>
                  <a:pt x="1150141" y="139658"/>
                </a:lnTo>
                <a:lnTo>
                  <a:pt x="1152522" y="143890"/>
                </a:lnTo>
                <a:lnTo>
                  <a:pt x="1155169" y="147858"/>
                </a:lnTo>
                <a:lnTo>
                  <a:pt x="1157286" y="152090"/>
                </a:lnTo>
                <a:lnTo>
                  <a:pt x="1159139" y="156322"/>
                </a:lnTo>
                <a:lnTo>
                  <a:pt x="1160991" y="160818"/>
                </a:lnTo>
                <a:lnTo>
                  <a:pt x="1162579" y="165315"/>
                </a:lnTo>
                <a:lnTo>
                  <a:pt x="1163902" y="169811"/>
                </a:lnTo>
                <a:lnTo>
                  <a:pt x="1164961" y="174573"/>
                </a:lnTo>
                <a:lnTo>
                  <a:pt x="1165755" y="179334"/>
                </a:lnTo>
                <a:lnTo>
                  <a:pt x="1166284" y="184359"/>
                </a:lnTo>
                <a:lnTo>
                  <a:pt x="1166813" y="189120"/>
                </a:lnTo>
                <a:lnTo>
                  <a:pt x="1166813" y="194146"/>
                </a:lnTo>
                <a:lnTo>
                  <a:pt x="1166813" y="777111"/>
                </a:lnTo>
                <a:lnTo>
                  <a:pt x="1166813" y="782137"/>
                </a:lnTo>
                <a:lnTo>
                  <a:pt x="1166284" y="786898"/>
                </a:lnTo>
                <a:lnTo>
                  <a:pt x="1165755" y="791924"/>
                </a:lnTo>
                <a:lnTo>
                  <a:pt x="1164961" y="796949"/>
                </a:lnTo>
                <a:lnTo>
                  <a:pt x="1163902" y="801446"/>
                </a:lnTo>
                <a:lnTo>
                  <a:pt x="1162579" y="805942"/>
                </a:lnTo>
                <a:lnTo>
                  <a:pt x="1160991" y="810439"/>
                </a:lnTo>
                <a:lnTo>
                  <a:pt x="1159139" y="815200"/>
                </a:lnTo>
                <a:lnTo>
                  <a:pt x="1157286" y="819432"/>
                </a:lnTo>
                <a:lnTo>
                  <a:pt x="1155169" y="823400"/>
                </a:lnTo>
                <a:lnTo>
                  <a:pt x="1152522" y="827632"/>
                </a:lnTo>
                <a:lnTo>
                  <a:pt x="1150141" y="831335"/>
                </a:lnTo>
                <a:lnTo>
                  <a:pt x="1147494" y="835567"/>
                </a:lnTo>
                <a:lnTo>
                  <a:pt x="1144583" y="839005"/>
                </a:lnTo>
                <a:lnTo>
                  <a:pt x="1141672" y="842708"/>
                </a:lnTo>
                <a:lnTo>
                  <a:pt x="1138496" y="845882"/>
                </a:lnTo>
                <a:lnTo>
                  <a:pt x="1134791" y="849056"/>
                </a:lnTo>
                <a:lnTo>
                  <a:pt x="1131351" y="852495"/>
                </a:lnTo>
                <a:lnTo>
                  <a:pt x="1127646" y="855140"/>
                </a:lnTo>
                <a:lnTo>
                  <a:pt x="1123941" y="858049"/>
                </a:lnTo>
                <a:lnTo>
                  <a:pt x="1119971" y="860430"/>
                </a:lnTo>
                <a:lnTo>
                  <a:pt x="1115737" y="862811"/>
                </a:lnTo>
                <a:lnTo>
                  <a:pt x="1111767" y="864927"/>
                </a:lnTo>
                <a:lnTo>
                  <a:pt x="1107533" y="866778"/>
                </a:lnTo>
                <a:lnTo>
                  <a:pt x="1103034" y="868630"/>
                </a:lnTo>
                <a:lnTo>
                  <a:pt x="1098535" y="870217"/>
                </a:lnTo>
                <a:lnTo>
                  <a:pt x="1093772" y="871539"/>
                </a:lnTo>
                <a:lnTo>
                  <a:pt x="1089273" y="872597"/>
                </a:lnTo>
                <a:lnTo>
                  <a:pt x="1084509" y="873655"/>
                </a:lnTo>
                <a:lnTo>
                  <a:pt x="1079745" y="874184"/>
                </a:lnTo>
                <a:lnTo>
                  <a:pt x="1074717" y="874449"/>
                </a:lnTo>
                <a:lnTo>
                  <a:pt x="1069689" y="874713"/>
                </a:lnTo>
                <a:lnTo>
                  <a:pt x="97124" y="874713"/>
                </a:lnTo>
                <a:lnTo>
                  <a:pt x="92361" y="874449"/>
                </a:lnTo>
                <a:lnTo>
                  <a:pt x="87332" y="874184"/>
                </a:lnTo>
                <a:lnTo>
                  <a:pt x="82304" y="873655"/>
                </a:lnTo>
                <a:lnTo>
                  <a:pt x="77541" y="872597"/>
                </a:lnTo>
                <a:lnTo>
                  <a:pt x="73042" y="871539"/>
                </a:lnTo>
                <a:lnTo>
                  <a:pt x="68543" y="870217"/>
                </a:lnTo>
                <a:lnTo>
                  <a:pt x="63779" y="868630"/>
                </a:lnTo>
                <a:lnTo>
                  <a:pt x="59545" y="866778"/>
                </a:lnTo>
                <a:lnTo>
                  <a:pt x="55311" y="864927"/>
                </a:lnTo>
                <a:lnTo>
                  <a:pt x="51076" y="862811"/>
                </a:lnTo>
                <a:lnTo>
                  <a:pt x="47107" y="860430"/>
                </a:lnTo>
                <a:lnTo>
                  <a:pt x="42872" y="858049"/>
                </a:lnTo>
                <a:lnTo>
                  <a:pt x="39167" y="855140"/>
                </a:lnTo>
                <a:lnTo>
                  <a:pt x="35462" y="852495"/>
                </a:lnTo>
                <a:lnTo>
                  <a:pt x="32022" y="849056"/>
                </a:lnTo>
                <a:lnTo>
                  <a:pt x="28846" y="845882"/>
                </a:lnTo>
                <a:lnTo>
                  <a:pt x="25406" y="842708"/>
                </a:lnTo>
                <a:lnTo>
                  <a:pt x="22230" y="839005"/>
                </a:lnTo>
                <a:lnTo>
                  <a:pt x="19319" y="835567"/>
                </a:lnTo>
                <a:lnTo>
                  <a:pt x="16673" y="831335"/>
                </a:lnTo>
                <a:lnTo>
                  <a:pt x="14291" y="827632"/>
                </a:lnTo>
                <a:lnTo>
                  <a:pt x="11909" y="823400"/>
                </a:lnTo>
                <a:lnTo>
                  <a:pt x="9792" y="819432"/>
                </a:lnTo>
                <a:lnTo>
                  <a:pt x="7675" y="815200"/>
                </a:lnTo>
                <a:lnTo>
                  <a:pt x="5822" y="810439"/>
                </a:lnTo>
                <a:lnTo>
                  <a:pt x="4499" y="805942"/>
                </a:lnTo>
                <a:lnTo>
                  <a:pt x="3176" y="801446"/>
                </a:lnTo>
                <a:lnTo>
                  <a:pt x="2117" y="796949"/>
                </a:lnTo>
                <a:lnTo>
                  <a:pt x="1059" y="791924"/>
                </a:lnTo>
                <a:lnTo>
                  <a:pt x="529" y="786898"/>
                </a:lnTo>
                <a:lnTo>
                  <a:pt x="265" y="782137"/>
                </a:lnTo>
                <a:lnTo>
                  <a:pt x="40" y="777875"/>
                </a:lnTo>
                <a:lnTo>
                  <a:pt x="0" y="777875"/>
                </a:lnTo>
                <a:lnTo>
                  <a:pt x="0" y="777111"/>
                </a:lnTo>
                <a:lnTo>
                  <a:pt x="0" y="194146"/>
                </a:lnTo>
                <a:lnTo>
                  <a:pt x="0" y="193675"/>
                </a:lnTo>
                <a:lnTo>
                  <a:pt x="25" y="193675"/>
                </a:lnTo>
                <a:lnTo>
                  <a:pt x="265" y="189120"/>
                </a:lnTo>
                <a:lnTo>
                  <a:pt x="529" y="184359"/>
                </a:lnTo>
                <a:lnTo>
                  <a:pt x="1059" y="179334"/>
                </a:lnTo>
                <a:lnTo>
                  <a:pt x="2117" y="174573"/>
                </a:lnTo>
                <a:lnTo>
                  <a:pt x="3176" y="169811"/>
                </a:lnTo>
                <a:lnTo>
                  <a:pt x="4499" y="165315"/>
                </a:lnTo>
                <a:lnTo>
                  <a:pt x="5822" y="160818"/>
                </a:lnTo>
                <a:lnTo>
                  <a:pt x="7675" y="156322"/>
                </a:lnTo>
                <a:lnTo>
                  <a:pt x="9792" y="152090"/>
                </a:lnTo>
                <a:lnTo>
                  <a:pt x="11909" y="147858"/>
                </a:lnTo>
                <a:lnTo>
                  <a:pt x="14291" y="143890"/>
                </a:lnTo>
                <a:lnTo>
                  <a:pt x="16673" y="139658"/>
                </a:lnTo>
                <a:lnTo>
                  <a:pt x="19319" y="135955"/>
                </a:lnTo>
                <a:lnTo>
                  <a:pt x="22230" y="132252"/>
                </a:lnTo>
                <a:lnTo>
                  <a:pt x="25406" y="128813"/>
                </a:lnTo>
                <a:lnTo>
                  <a:pt x="28846" y="125639"/>
                </a:lnTo>
                <a:lnTo>
                  <a:pt x="32022" y="122201"/>
                </a:lnTo>
                <a:lnTo>
                  <a:pt x="35462" y="119027"/>
                </a:lnTo>
                <a:lnTo>
                  <a:pt x="39167" y="116382"/>
                </a:lnTo>
                <a:lnTo>
                  <a:pt x="42872" y="113737"/>
                </a:lnTo>
                <a:lnTo>
                  <a:pt x="47107" y="111092"/>
                </a:lnTo>
                <a:lnTo>
                  <a:pt x="51076" y="108711"/>
                </a:lnTo>
                <a:lnTo>
                  <a:pt x="55311" y="106595"/>
                </a:lnTo>
                <a:lnTo>
                  <a:pt x="59545" y="104744"/>
                </a:lnTo>
                <a:lnTo>
                  <a:pt x="63779" y="102892"/>
                </a:lnTo>
                <a:lnTo>
                  <a:pt x="68543" y="101305"/>
                </a:lnTo>
                <a:lnTo>
                  <a:pt x="73042" y="99983"/>
                </a:lnTo>
                <a:lnTo>
                  <a:pt x="77541" y="98925"/>
                </a:lnTo>
                <a:lnTo>
                  <a:pt x="82304" y="98131"/>
                </a:lnTo>
                <a:lnTo>
                  <a:pt x="87332" y="97602"/>
                </a:lnTo>
                <a:lnTo>
                  <a:pt x="92361" y="97073"/>
                </a:lnTo>
                <a:lnTo>
                  <a:pt x="97124" y="97073"/>
                </a:lnTo>
                <a:lnTo>
                  <a:pt x="194513" y="97073"/>
                </a:lnTo>
                <a:lnTo>
                  <a:pt x="194778" y="92047"/>
                </a:lnTo>
                <a:lnTo>
                  <a:pt x="195042" y="87286"/>
                </a:lnTo>
                <a:lnTo>
                  <a:pt x="195836" y="82261"/>
                </a:lnTo>
                <a:lnTo>
                  <a:pt x="196630" y="77500"/>
                </a:lnTo>
                <a:lnTo>
                  <a:pt x="197953" y="72739"/>
                </a:lnTo>
                <a:lnTo>
                  <a:pt x="199277" y="68242"/>
                </a:lnTo>
                <a:lnTo>
                  <a:pt x="200600" y="63481"/>
                </a:lnTo>
                <a:lnTo>
                  <a:pt x="202452" y="59249"/>
                </a:lnTo>
                <a:lnTo>
                  <a:pt x="204305" y="55017"/>
                </a:lnTo>
                <a:lnTo>
                  <a:pt x="206422" y="50785"/>
                </a:lnTo>
                <a:lnTo>
                  <a:pt x="208804" y="46553"/>
                </a:lnTo>
                <a:lnTo>
                  <a:pt x="211186" y="42585"/>
                </a:lnTo>
                <a:lnTo>
                  <a:pt x="213832" y="38882"/>
                </a:lnTo>
                <a:lnTo>
                  <a:pt x="217008" y="35179"/>
                </a:lnTo>
                <a:lnTo>
                  <a:pt x="219919" y="31741"/>
                </a:lnTo>
                <a:lnTo>
                  <a:pt x="223095" y="28302"/>
                </a:lnTo>
                <a:lnTo>
                  <a:pt x="226535" y="25128"/>
                </a:lnTo>
                <a:lnTo>
                  <a:pt x="229975" y="21954"/>
                </a:lnTo>
                <a:lnTo>
                  <a:pt x="233680" y="19309"/>
                </a:lnTo>
                <a:lnTo>
                  <a:pt x="237650" y="16664"/>
                </a:lnTo>
                <a:lnTo>
                  <a:pt x="241355" y="14019"/>
                </a:lnTo>
                <a:lnTo>
                  <a:pt x="245589" y="11903"/>
                </a:lnTo>
                <a:lnTo>
                  <a:pt x="249559" y="9522"/>
                </a:lnTo>
                <a:lnTo>
                  <a:pt x="254058" y="7406"/>
                </a:lnTo>
                <a:lnTo>
                  <a:pt x="258557" y="5819"/>
                </a:lnTo>
                <a:lnTo>
                  <a:pt x="262791" y="4232"/>
                </a:lnTo>
                <a:lnTo>
                  <a:pt x="267555" y="2910"/>
                </a:lnTo>
                <a:lnTo>
                  <a:pt x="272054" y="1852"/>
                </a:lnTo>
                <a:lnTo>
                  <a:pt x="277082" y="1058"/>
                </a:lnTo>
                <a:lnTo>
                  <a:pt x="281845" y="529"/>
                </a:lnTo>
                <a:lnTo>
                  <a:pt x="286874" y="265"/>
                </a:lnTo>
                <a:lnTo>
                  <a:pt x="291902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6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3624" y="2435040"/>
            <a:ext cx="2302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专注打造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3175" y="3650186"/>
            <a:ext cx="3193354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功能模块不与商城系统产生过多的</a:t>
            </a:r>
            <a:r>
              <a:rPr lang="zh-CN" altLang="en-US" sz="13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重叠，专注</a:t>
            </a:r>
            <a:r>
              <a:rPr lang="zh-CN" altLang="en-US" sz="13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于接收商城订单后的订单调度、仓储管理和配送管理部分；既可以与前台商城系统对接，又提供了各种操作管理人员的门户</a:t>
            </a:r>
            <a:r>
              <a:rPr lang="zh-CN" altLang="en-US" sz="13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。智能统筹实现</a:t>
            </a:r>
            <a:r>
              <a:rPr lang="zh-CN" altLang="en-US" sz="1300" dirty="0">
                <a:solidFill>
                  <a:srgbClr val="3A3A3A"/>
                </a:solidFill>
                <a:latin typeface="Calibri Light" panose="020F0302020204030204" pitchFamily="34" charset="0"/>
              </a:rPr>
              <a:t>数据共享统筹规划</a:t>
            </a:r>
            <a:r>
              <a:rPr lang="en-US" altLang="zh-CN" sz="1300" dirty="0">
                <a:solidFill>
                  <a:srgbClr val="3A3A3A"/>
                </a:solidFill>
                <a:latin typeface="Calibri Light" panose="020F0302020204030204" pitchFamily="34" charset="0"/>
              </a:rPr>
              <a:t>,</a:t>
            </a:r>
            <a:r>
              <a:rPr lang="zh-CN" altLang="en-US" sz="1300" dirty="0">
                <a:solidFill>
                  <a:srgbClr val="3A3A3A"/>
                </a:solidFill>
                <a:latin typeface="Calibri Light" panose="020F0302020204030204" pitchFamily="34" charset="0"/>
              </a:rPr>
              <a:t>完成仓储和配送的无缝连接 </a:t>
            </a:r>
            <a:r>
              <a:rPr lang="zh-CN" altLang="en-US" sz="13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。</a:t>
            </a:r>
            <a:endParaRPr lang="zh-CN" altLang="en-US" sz="13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1011" y="3010925"/>
            <a:ext cx="371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仓配一体化系统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13175" y="164395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独立</a:t>
            </a:r>
            <a:endParaRPr lang="zh-CN" altLang="en-US" sz="4400" dirty="0"/>
          </a:p>
        </p:txBody>
      </p:sp>
      <p:sp>
        <p:nvSpPr>
          <p:cNvPr id="22" name="矩形 21"/>
          <p:cNvSpPr/>
          <p:nvPr/>
        </p:nvSpPr>
        <p:spPr>
          <a:xfrm>
            <a:off x="5983536" y="3711931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82116" y="426435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312256" y="470660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4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产品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特色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70071" flipH="1" flipV="1">
            <a:off x="10945284" y="164557"/>
            <a:ext cx="2328185" cy="7272245"/>
          </a:xfrm>
          <a:custGeom>
            <a:avLst/>
            <a:gdLst>
              <a:gd name="connsiteX0" fmla="*/ 2328185 w 2328185"/>
              <a:gd name="connsiteY0" fmla="*/ 7258061 h 7272245"/>
              <a:gd name="connsiteX1" fmla="*/ 2287556 w 2328185"/>
              <a:gd name="connsiteY1" fmla="*/ 7272245 h 7272245"/>
              <a:gd name="connsiteX2" fmla="*/ 0 w 2328185"/>
              <a:gd name="connsiteY2" fmla="*/ 812809 h 7272245"/>
              <a:gd name="connsiteX3" fmla="*/ 2328185 w 2328185"/>
              <a:gd name="connsiteY3" fmla="*/ 0 h 7272245"/>
              <a:gd name="connsiteX4" fmla="*/ 2328185 w 2328185"/>
              <a:gd name="connsiteY4" fmla="*/ 7258061 h 727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185" h="7272245">
                <a:moveTo>
                  <a:pt x="2328185" y="7258061"/>
                </a:moveTo>
                <a:lnTo>
                  <a:pt x="2287556" y="7272245"/>
                </a:lnTo>
                <a:lnTo>
                  <a:pt x="0" y="812809"/>
                </a:lnTo>
                <a:lnTo>
                  <a:pt x="2328185" y="0"/>
                </a:lnTo>
                <a:lnTo>
                  <a:pt x="2328185" y="725806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170071" flipH="1" flipV="1">
            <a:off x="7397421" y="-429996"/>
            <a:ext cx="5774280" cy="8476540"/>
          </a:xfrm>
          <a:custGeom>
            <a:avLst/>
            <a:gdLst>
              <a:gd name="connsiteX0" fmla="*/ 5774280 w 5774280"/>
              <a:gd name="connsiteY0" fmla="*/ 7275353 h 8476540"/>
              <a:gd name="connsiteX1" fmla="*/ 2333635 w 5774280"/>
              <a:gd name="connsiteY1" fmla="*/ 8476540 h 8476540"/>
              <a:gd name="connsiteX2" fmla="*/ 2333635 w 5774280"/>
              <a:gd name="connsiteY2" fmla="*/ 1218479 h 8476540"/>
              <a:gd name="connsiteX3" fmla="*/ 5450 w 5774280"/>
              <a:gd name="connsiteY3" fmla="*/ 2031288 h 8476540"/>
              <a:gd name="connsiteX4" fmla="*/ 0 w 5774280"/>
              <a:gd name="connsiteY4" fmla="*/ 2015898 h 8476540"/>
              <a:gd name="connsiteX5" fmla="*/ 5774279 w 5774280"/>
              <a:gd name="connsiteY5" fmla="*/ 0 h 8476540"/>
              <a:gd name="connsiteX6" fmla="*/ 5774280 w 5774280"/>
              <a:gd name="connsiteY6" fmla="*/ 7275353 h 847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4280" h="8476540">
                <a:moveTo>
                  <a:pt x="5774280" y="7275353"/>
                </a:moveTo>
                <a:lnTo>
                  <a:pt x="2333635" y="8476540"/>
                </a:lnTo>
                <a:lnTo>
                  <a:pt x="2333635" y="1218479"/>
                </a:lnTo>
                <a:lnTo>
                  <a:pt x="5450" y="2031288"/>
                </a:lnTo>
                <a:lnTo>
                  <a:pt x="0" y="2015898"/>
                </a:lnTo>
                <a:lnTo>
                  <a:pt x="5774279" y="0"/>
                </a:lnTo>
                <a:lnTo>
                  <a:pt x="5774280" y="7275353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139510" y="2404583"/>
            <a:ext cx="1371961" cy="1371961"/>
          </a:xfrm>
          <a:prstGeom prst="ellips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65729" y="3392797"/>
            <a:ext cx="91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ABOUT US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51560" y="3983979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仓配一体化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569493" y="4507199"/>
            <a:ext cx="653121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106221" y="2481417"/>
            <a:ext cx="648152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/>
              <a:t>订单，仓库、运输模块信息实时同步，实现从</a:t>
            </a:r>
            <a:r>
              <a:rPr lang="zh-CN" altLang="en-US" sz="1400" dirty="0">
                <a:solidFill>
                  <a:srgbClr val="FFC001"/>
                </a:solidFill>
                <a:latin typeface="Calibri Light" panose="020F0302020204030204" pitchFamily="34" charset="0"/>
              </a:rPr>
              <a:t>下单、出库到配送</a:t>
            </a:r>
            <a:r>
              <a:rPr lang="zh-CN" altLang="en-US" sz="1400" dirty="0"/>
              <a:t>全程闭环</a:t>
            </a:r>
            <a:r>
              <a:rPr lang="zh-CN" altLang="en-US" sz="1400" dirty="0" smtClean="0"/>
              <a:t>管理</a:t>
            </a:r>
            <a:endParaRPr lang="en-US" altLang="zh-CN" sz="1400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节约仓配成本，提升配送时效，改善服务水平。</a:t>
            </a:r>
            <a:endParaRPr lang="en-US" altLang="zh-CN" sz="1400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仓</a:t>
            </a:r>
            <a:r>
              <a:rPr lang="zh-CN" altLang="en-US" sz="1400" dirty="0">
                <a:solidFill>
                  <a:srgbClr val="3A3A3A"/>
                </a:solidFill>
                <a:latin typeface="Calibri Light" panose="020F0302020204030204" pitchFamily="34" charset="0"/>
              </a:rPr>
              <a:t>配协同：仓库、配送信息同步，按配送路线拣货</a:t>
            </a:r>
            <a:endParaRPr lang="zh-CN" altLang="en-US" sz="1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Freeform 23"/>
          <p:cNvSpPr>
            <a:spLocks noEditPoints="1"/>
          </p:cNvSpPr>
          <p:nvPr/>
        </p:nvSpPr>
        <p:spPr bwMode="auto">
          <a:xfrm rot="2266971">
            <a:off x="8593678" y="2555938"/>
            <a:ext cx="601162" cy="870103"/>
          </a:xfrm>
          <a:custGeom>
            <a:avLst/>
            <a:gdLst>
              <a:gd name="T0" fmla="*/ 311 w 386"/>
              <a:gd name="T1" fmla="*/ 518 h 558"/>
              <a:gd name="T2" fmla="*/ 283 w 386"/>
              <a:gd name="T3" fmla="*/ 447 h 558"/>
              <a:gd name="T4" fmla="*/ 320 w 386"/>
              <a:gd name="T5" fmla="*/ 275 h 558"/>
              <a:gd name="T6" fmla="*/ 386 w 386"/>
              <a:gd name="T7" fmla="*/ 355 h 558"/>
              <a:gd name="T8" fmla="*/ 311 w 386"/>
              <a:gd name="T9" fmla="*/ 518 h 558"/>
              <a:gd name="T10" fmla="*/ 129 w 386"/>
              <a:gd name="T11" fmla="*/ 479 h 558"/>
              <a:gd name="T12" fmla="*/ 84 w 386"/>
              <a:gd name="T13" fmla="*/ 278 h 558"/>
              <a:gd name="T14" fmla="*/ 92 w 386"/>
              <a:gd name="T15" fmla="*/ 207 h 558"/>
              <a:gd name="T16" fmla="*/ 294 w 386"/>
              <a:gd name="T17" fmla="*/ 207 h 558"/>
              <a:gd name="T18" fmla="*/ 301 w 386"/>
              <a:gd name="T19" fmla="*/ 278 h 558"/>
              <a:gd name="T20" fmla="*/ 257 w 386"/>
              <a:gd name="T21" fmla="*/ 479 h 558"/>
              <a:gd name="T22" fmla="*/ 129 w 386"/>
              <a:gd name="T23" fmla="*/ 479 h 558"/>
              <a:gd name="T24" fmla="*/ 193 w 386"/>
              <a:gd name="T25" fmla="*/ 239 h 558"/>
              <a:gd name="T26" fmla="*/ 152 w 386"/>
              <a:gd name="T27" fmla="*/ 280 h 558"/>
              <a:gd name="T28" fmla="*/ 193 w 386"/>
              <a:gd name="T29" fmla="*/ 321 h 558"/>
              <a:gd name="T30" fmla="*/ 234 w 386"/>
              <a:gd name="T31" fmla="*/ 280 h 558"/>
              <a:gd name="T32" fmla="*/ 193 w 386"/>
              <a:gd name="T33" fmla="*/ 239 h 558"/>
              <a:gd name="T34" fmla="*/ 184 w 386"/>
              <a:gd name="T35" fmla="*/ 56 h 558"/>
              <a:gd name="T36" fmla="*/ 184 w 386"/>
              <a:gd name="T37" fmla="*/ 0 h 558"/>
              <a:gd name="T38" fmla="*/ 200 w 386"/>
              <a:gd name="T39" fmla="*/ 0 h 558"/>
              <a:gd name="T40" fmla="*/ 200 w 386"/>
              <a:gd name="T41" fmla="*/ 54 h 558"/>
              <a:gd name="T42" fmla="*/ 290 w 386"/>
              <a:gd name="T43" fmla="*/ 191 h 558"/>
              <a:gd name="T44" fmla="*/ 96 w 386"/>
              <a:gd name="T45" fmla="*/ 191 h 558"/>
              <a:gd name="T46" fmla="*/ 184 w 386"/>
              <a:gd name="T47" fmla="*/ 56 h 558"/>
              <a:gd name="T48" fmla="*/ 75 w 386"/>
              <a:gd name="T49" fmla="*/ 518 h 558"/>
              <a:gd name="T50" fmla="*/ 0 w 386"/>
              <a:gd name="T51" fmla="*/ 355 h 558"/>
              <a:gd name="T52" fmla="*/ 66 w 386"/>
              <a:gd name="T53" fmla="*/ 275 h 558"/>
              <a:gd name="T54" fmla="*/ 103 w 386"/>
              <a:gd name="T55" fmla="*/ 447 h 558"/>
              <a:gd name="T56" fmla="*/ 75 w 386"/>
              <a:gd name="T57" fmla="*/ 518 h 558"/>
              <a:gd name="T58" fmla="*/ 220 w 386"/>
              <a:gd name="T59" fmla="*/ 527 h 558"/>
              <a:gd name="T60" fmla="*/ 207 w 386"/>
              <a:gd name="T61" fmla="*/ 513 h 558"/>
              <a:gd name="T62" fmla="*/ 192 w 386"/>
              <a:gd name="T63" fmla="*/ 558 h 558"/>
              <a:gd name="T64" fmla="*/ 175 w 386"/>
              <a:gd name="T65" fmla="*/ 513 h 558"/>
              <a:gd name="T66" fmla="*/ 164 w 386"/>
              <a:gd name="T67" fmla="*/ 537 h 558"/>
              <a:gd name="T68" fmla="*/ 147 w 386"/>
              <a:gd name="T69" fmla="*/ 495 h 558"/>
              <a:gd name="T70" fmla="*/ 239 w 386"/>
              <a:gd name="T71" fmla="*/ 495 h 558"/>
              <a:gd name="T72" fmla="*/ 220 w 386"/>
              <a:gd name="T73" fmla="*/ 52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6" h="558">
                <a:moveTo>
                  <a:pt x="311" y="518"/>
                </a:moveTo>
                <a:cubicBezTo>
                  <a:pt x="311" y="518"/>
                  <a:pt x="316" y="486"/>
                  <a:pt x="283" y="447"/>
                </a:cubicBezTo>
                <a:cubicBezTo>
                  <a:pt x="315" y="357"/>
                  <a:pt x="320" y="275"/>
                  <a:pt x="320" y="275"/>
                </a:cubicBezTo>
                <a:cubicBezTo>
                  <a:pt x="320" y="275"/>
                  <a:pt x="386" y="290"/>
                  <a:pt x="386" y="355"/>
                </a:cubicBezTo>
                <a:cubicBezTo>
                  <a:pt x="386" y="467"/>
                  <a:pt x="311" y="518"/>
                  <a:pt x="311" y="518"/>
                </a:cubicBezTo>
                <a:close/>
                <a:moveTo>
                  <a:pt x="129" y="479"/>
                </a:moveTo>
                <a:cubicBezTo>
                  <a:pt x="129" y="479"/>
                  <a:pt x="84" y="337"/>
                  <a:pt x="84" y="278"/>
                </a:cubicBezTo>
                <a:cubicBezTo>
                  <a:pt x="84" y="252"/>
                  <a:pt x="87" y="228"/>
                  <a:pt x="92" y="207"/>
                </a:cubicBezTo>
                <a:cubicBezTo>
                  <a:pt x="294" y="207"/>
                  <a:pt x="294" y="207"/>
                  <a:pt x="294" y="207"/>
                </a:cubicBezTo>
                <a:cubicBezTo>
                  <a:pt x="298" y="228"/>
                  <a:pt x="301" y="252"/>
                  <a:pt x="301" y="278"/>
                </a:cubicBezTo>
                <a:cubicBezTo>
                  <a:pt x="301" y="336"/>
                  <a:pt x="257" y="479"/>
                  <a:pt x="257" y="479"/>
                </a:cubicBezTo>
                <a:lnTo>
                  <a:pt x="129" y="479"/>
                </a:lnTo>
                <a:close/>
                <a:moveTo>
                  <a:pt x="193" y="239"/>
                </a:moveTo>
                <a:cubicBezTo>
                  <a:pt x="170" y="239"/>
                  <a:pt x="152" y="258"/>
                  <a:pt x="152" y="280"/>
                </a:cubicBezTo>
                <a:cubicBezTo>
                  <a:pt x="152" y="303"/>
                  <a:pt x="170" y="321"/>
                  <a:pt x="193" y="321"/>
                </a:cubicBezTo>
                <a:cubicBezTo>
                  <a:pt x="216" y="321"/>
                  <a:pt x="234" y="303"/>
                  <a:pt x="234" y="280"/>
                </a:cubicBezTo>
                <a:cubicBezTo>
                  <a:pt x="234" y="258"/>
                  <a:pt x="216" y="239"/>
                  <a:pt x="193" y="239"/>
                </a:cubicBezTo>
                <a:close/>
                <a:moveTo>
                  <a:pt x="184" y="56"/>
                </a:moveTo>
                <a:cubicBezTo>
                  <a:pt x="184" y="0"/>
                  <a:pt x="184" y="0"/>
                  <a:pt x="184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00" y="54"/>
                  <a:pt x="200" y="54"/>
                  <a:pt x="200" y="54"/>
                </a:cubicBezTo>
                <a:cubicBezTo>
                  <a:pt x="218" y="67"/>
                  <a:pt x="268" y="110"/>
                  <a:pt x="290" y="191"/>
                </a:cubicBezTo>
                <a:cubicBezTo>
                  <a:pt x="96" y="191"/>
                  <a:pt x="96" y="191"/>
                  <a:pt x="96" y="191"/>
                </a:cubicBezTo>
                <a:cubicBezTo>
                  <a:pt x="117" y="112"/>
                  <a:pt x="164" y="70"/>
                  <a:pt x="184" y="56"/>
                </a:cubicBezTo>
                <a:close/>
                <a:moveTo>
                  <a:pt x="75" y="518"/>
                </a:moveTo>
                <a:cubicBezTo>
                  <a:pt x="75" y="518"/>
                  <a:pt x="0" y="467"/>
                  <a:pt x="0" y="355"/>
                </a:cubicBezTo>
                <a:cubicBezTo>
                  <a:pt x="0" y="290"/>
                  <a:pt x="66" y="275"/>
                  <a:pt x="66" y="275"/>
                </a:cubicBezTo>
                <a:cubicBezTo>
                  <a:pt x="66" y="275"/>
                  <a:pt x="71" y="357"/>
                  <a:pt x="103" y="447"/>
                </a:cubicBezTo>
                <a:cubicBezTo>
                  <a:pt x="70" y="486"/>
                  <a:pt x="75" y="518"/>
                  <a:pt x="75" y="518"/>
                </a:cubicBezTo>
                <a:close/>
                <a:moveTo>
                  <a:pt x="220" y="527"/>
                </a:moveTo>
                <a:cubicBezTo>
                  <a:pt x="207" y="513"/>
                  <a:pt x="207" y="513"/>
                  <a:pt x="207" y="513"/>
                </a:cubicBezTo>
                <a:cubicBezTo>
                  <a:pt x="192" y="558"/>
                  <a:pt x="192" y="558"/>
                  <a:pt x="192" y="558"/>
                </a:cubicBezTo>
                <a:cubicBezTo>
                  <a:pt x="175" y="513"/>
                  <a:pt x="175" y="513"/>
                  <a:pt x="175" y="513"/>
                </a:cubicBezTo>
                <a:cubicBezTo>
                  <a:pt x="164" y="537"/>
                  <a:pt x="164" y="537"/>
                  <a:pt x="164" y="537"/>
                </a:cubicBezTo>
                <a:cubicBezTo>
                  <a:pt x="147" y="495"/>
                  <a:pt x="147" y="495"/>
                  <a:pt x="147" y="495"/>
                </a:cubicBezTo>
                <a:cubicBezTo>
                  <a:pt x="239" y="495"/>
                  <a:pt x="239" y="495"/>
                  <a:pt x="239" y="495"/>
                </a:cubicBezTo>
                <a:lnTo>
                  <a:pt x="220" y="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Segoe UI Light 8"/>
              <a:ea typeface="Microsoft YaHei UI Light"/>
            </a:endParaRPr>
          </a:p>
        </p:txBody>
      </p:sp>
      <p:sp>
        <p:nvSpPr>
          <p:cNvPr id="33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5" y="3879684"/>
            <a:ext cx="7276738" cy="18663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4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产品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特色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439" y="15124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  <a:latin typeface="Open Sans" panose="020B0606030504020204" pitchFamily="34" charset="0"/>
              </a:rPr>
              <a:t>提供</a:t>
            </a:r>
            <a:r>
              <a:rPr lang="zh-CN" altLang="en-US" b="1" dirty="0">
                <a:solidFill>
                  <a:srgbClr val="FFC000"/>
                </a:solidFill>
                <a:latin typeface="Open Sans" panose="020B0606030504020204" pitchFamily="34" charset="0"/>
              </a:rPr>
              <a:t>“订单 </a:t>
            </a:r>
            <a:r>
              <a:rPr lang="en-US" altLang="zh-CN" b="1" dirty="0">
                <a:solidFill>
                  <a:srgbClr val="FFC000"/>
                </a:solidFill>
                <a:latin typeface="Open Sans" panose="020B0606030504020204" pitchFamily="34" charset="0"/>
              </a:rPr>
              <a:t>- </a:t>
            </a:r>
            <a:r>
              <a:rPr lang="zh-CN" altLang="en-US" b="1" dirty="0">
                <a:solidFill>
                  <a:srgbClr val="FFC000"/>
                </a:solidFill>
                <a:latin typeface="Open Sans" panose="020B0606030504020204" pitchFamily="34" charset="0"/>
              </a:rPr>
              <a:t>仓储 </a:t>
            </a:r>
            <a:r>
              <a:rPr lang="en-US" altLang="zh-CN" b="1" dirty="0">
                <a:solidFill>
                  <a:srgbClr val="FFC000"/>
                </a:solidFill>
                <a:latin typeface="Open Sans" panose="020B0606030504020204" pitchFamily="34" charset="0"/>
              </a:rPr>
              <a:t>- </a:t>
            </a:r>
            <a:r>
              <a:rPr lang="zh-CN" altLang="en-US" b="1" dirty="0">
                <a:solidFill>
                  <a:srgbClr val="FFC000"/>
                </a:solidFill>
                <a:latin typeface="Open Sans" panose="020B0606030504020204" pitchFamily="34" charset="0"/>
              </a:rPr>
              <a:t>配送”</a:t>
            </a:r>
            <a:r>
              <a:rPr lang="zh-CN" altLang="en-US" dirty="0">
                <a:solidFill>
                  <a:srgbClr val="FFC000"/>
                </a:solidFill>
                <a:latin typeface="Open Sans" panose="020B0606030504020204" pitchFamily="34" charset="0"/>
              </a:rPr>
              <a:t>全流程系统方案</a:t>
            </a:r>
          </a:p>
          <a:p>
            <a:pPr algn="ctr"/>
            <a:r>
              <a:rPr lang="zh-CN" altLang="en-US" dirty="0">
                <a:solidFill>
                  <a:srgbClr val="FFC000"/>
                </a:solidFill>
                <a:latin typeface="Open Sans" panose="020B0606030504020204" pitchFamily="34" charset="0"/>
              </a:rPr>
              <a:t>也可无缝对接主流</a:t>
            </a:r>
            <a:r>
              <a:rPr lang="en-US" altLang="zh-CN" dirty="0">
                <a:solidFill>
                  <a:srgbClr val="FFC000"/>
                </a:solidFill>
                <a:latin typeface="Open Sans" panose="020B0606030504020204" pitchFamily="34" charset="0"/>
              </a:rPr>
              <a:t>OMS/ERP/WMS</a:t>
            </a:r>
            <a:r>
              <a:rPr lang="zh-CN" altLang="en-US" dirty="0">
                <a:solidFill>
                  <a:srgbClr val="FFC000"/>
                </a:solidFill>
                <a:latin typeface="Open Sans" panose="020B0606030504020204" pitchFamily="34" charset="0"/>
              </a:rPr>
              <a:t>系统</a:t>
            </a:r>
            <a:endParaRPr lang="zh-CN" altLang="en-US" b="0" i="0" dirty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1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 60"/>
          <p:cNvSpPr/>
          <p:nvPr/>
        </p:nvSpPr>
        <p:spPr>
          <a:xfrm>
            <a:off x="1" y="3917302"/>
            <a:ext cx="3560361" cy="2940699"/>
          </a:xfrm>
          <a:custGeom>
            <a:avLst/>
            <a:gdLst>
              <a:gd name="connsiteX0" fmla="*/ 0 w 3560361"/>
              <a:gd name="connsiteY0" fmla="*/ 0 h 2940699"/>
              <a:gd name="connsiteX1" fmla="*/ 3560361 w 3560361"/>
              <a:gd name="connsiteY1" fmla="*/ 2940699 h 2940699"/>
              <a:gd name="connsiteX2" fmla="*/ 0 w 3560361"/>
              <a:gd name="connsiteY2" fmla="*/ 2940699 h 2940699"/>
              <a:gd name="connsiteX3" fmla="*/ 0 w 3560361"/>
              <a:gd name="connsiteY3" fmla="*/ 0 h 29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0361" h="2940699">
                <a:moveTo>
                  <a:pt x="0" y="0"/>
                </a:moveTo>
                <a:lnTo>
                  <a:pt x="3560361" y="2940699"/>
                </a:lnTo>
                <a:lnTo>
                  <a:pt x="0" y="2940699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1" y="1962832"/>
            <a:ext cx="5926677" cy="4895169"/>
          </a:xfrm>
          <a:custGeom>
            <a:avLst/>
            <a:gdLst>
              <a:gd name="connsiteX0" fmla="*/ 0 w 5926677"/>
              <a:gd name="connsiteY0" fmla="*/ 0 h 4895169"/>
              <a:gd name="connsiteX1" fmla="*/ 5926677 w 5926677"/>
              <a:gd name="connsiteY1" fmla="*/ 4895169 h 4895169"/>
              <a:gd name="connsiteX2" fmla="*/ 2558518 w 5926677"/>
              <a:gd name="connsiteY2" fmla="*/ 4895169 h 4895169"/>
              <a:gd name="connsiteX3" fmla="*/ 0 w 5926677"/>
              <a:gd name="connsiteY3" fmla="*/ 2781948 h 489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6677" h="4895169">
                <a:moveTo>
                  <a:pt x="0" y="0"/>
                </a:moveTo>
                <a:lnTo>
                  <a:pt x="5926677" y="4895169"/>
                </a:lnTo>
                <a:lnTo>
                  <a:pt x="2558518" y="4895169"/>
                </a:lnTo>
                <a:lnTo>
                  <a:pt x="0" y="278194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蒙古"/>
          <p:cNvSpPr>
            <a:spLocks/>
          </p:cNvSpPr>
          <p:nvPr/>
        </p:nvSpPr>
        <p:spPr bwMode="auto">
          <a:xfrm>
            <a:off x="3278120" y="1766931"/>
            <a:ext cx="2194418" cy="1872534"/>
          </a:xfrm>
          <a:custGeom>
            <a:avLst/>
            <a:gdLst>
              <a:gd name="T0" fmla="*/ 2147483646 w 1428"/>
              <a:gd name="T1" fmla="*/ 2147483646 h 1218"/>
              <a:gd name="T2" fmla="*/ 2147483646 w 1428"/>
              <a:gd name="T3" fmla="*/ 2147483646 h 1218"/>
              <a:gd name="T4" fmla="*/ 2147483646 w 1428"/>
              <a:gd name="T5" fmla="*/ 2147483646 h 1218"/>
              <a:gd name="T6" fmla="*/ 2147483646 w 1428"/>
              <a:gd name="T7" fmla="*/ 2147483646 h 1218"/>
              <a:gd name="T8" fmla="*/ 2147483646 w 1428"/>
              <a:gd name="T9" fmla="*/ 2147483646 h 1218"/>
              <a:gd name="T10" fmla="*/ 2147483646 w 1428"/>
              <a:gd name="T11" fmla="*/ 2147483646 h 1218"/>
              <a:gd name="T12" fmla="*/ 2147483646 w 1428"/>
              <a:gd name="T13" fmla="*/ 2147483646 h 1218"/>
              <a:gd name="T14" fmla="*/ 2147483646 w 1428"/>
              <a:gd name="T15" fmla="*/ 2147483646 h 1218"/>
              <a:gd name="T16" fmla="*/ 2147483646 w 1428"/>
              <a:gd name="T17" fmla="*/ 2147483646 h 1218"/>
              <a:gd name="T18" fmla="*/ 2147483646 w 1428"/>
              <a:gd name="T19" fmla="*/ 2147483646 h 1218"/>
              <a:gd name="T20" fmla="*/ 2147483646 w 1428"/>
              <a:gd name="T21" fmla="*/ 2147483646 h 1218"/>
              <a:gd name="T22" fmla="*/ 2147483646 w 1428"/>
              <a:gd name="T23" fmla="*/ 2147483646 h 1218"/>
              <a:gd name="T24" fmla="*/ 2147483646 w 1428"/>
              <a:gd name="T25" fmla="*/ 2147483646 h 1218"/>
              <a:gd name="T26" fmla="*/ 2147483646 w 1428"/>
              <a:gd name="T27" fmla="*/ 2147483646 h 1218"/>
              <a:gd name="T28" fmla="*/ 2147483646 w 1428"/>
              <a:gd name="T29" fmla="*/ 2147483646 h 1218"/>
              <a:gd name="T30" fmla="*/ 2147483646 w 1428"/>
              <a:gd name="T31" fmla="*/ 2147483646 h 1218"/>
              <a:gd name="T32" fmla="*/ 2147483646 w 1428"/>
              <a:gd name="T33" fmla="*/ 2147483646 h 1218"/>
              <a:gd name="T34" fmla="*/ 2147483646 w 1428"/>
              <a:gd name="T35" fmla="*/ 2147483646 h 1218"/>
              <a:gd name="T36" fmla="*/ 2147483646 w 1428"/>
              <a:gd name="T37" fmla="*/ 2147483646 h 1218"/>
              <a:gd name="T38" fmla="*/ 2147483646 w 1428"/>
              <a:gd name="T39" fmla="*/ 2147483646 h 1218"/>
              <a:gd name="T40" fmla="*/ 2147483646 w 1428"/>
              <a:gd name="T41" fmla="*/ 2147483646 h 1218"/>
              <a:gd name="T42" fmla="*/ 2147483646 w 1428"/>
              <a:gd name="T43" fmla="*/ 2147483646 h 1218"/>
              <a:gd name="T44" fmla="*/ 0 w 1428"/>
              <a:gd name="T45" fmla="*/ 2147483646 h 1218"/>
              <a:gd name="T46" fmla="*/ 2147483646 w 1428"/>
              <a:gd name="T47" fmla="*/ 2147483646 h 1218"/>
              <a:gd name="T48" fmla="*/ 2147483646 w 1428"/>
              <a:gd name="T49" fmla="*/ 2147483646 h 1218"/>
              <a:gd name="T50" fmla="*/ 2147483646 w 1428"/>
              <a:gd name="T51" fmla="*/ 2147483646 h 1218"/>
              <a:gd name="T52" fmla="*/ 2147483646 w 1428"/>
              <a:gd name="T53" fmla="*/ 2147483646 h 1218"/>
              <a:gd name="T54" fmla="*/ 2147483646 w 1428"/>
              <a:gd name="T55" fmla="*/ 2147483646 h 1218"/>
              <a:gd name="T56" fmla="*/ 2147483646 w 1428"/>
              <a:gd name="T57" fmla="*/ 2147483646 h 1218"/>
              <a:gd name="T58" fmla="*/ 2147483646 w 1428"/>
              <a:gd name="T59" fmla="*/ 2147483646 h 1218"/>
              <a:gd name="T60" fmla="*/ 2147483646 w 1428"/>
              <a:gd name="T61" fmla="*/ 2147483646 h 1218"/>
              <a:gd name="T62" fmla="*/ 2147483646 w 1428"/>
              <a:gd name="T63" fmla="*/ 2147483646 h 1218"/>
              <a:gd name="T64" fmla="*/ 2147483646 w 1428"/>
              <a:gd name="T65" fmla="*/ 2147483646 h 1218"/>
              <a:gd name="T66" fmla="*/ 2147483646 w 1428"/>
              <a:gd name="T67" fmla="*/ 2147483646 h 1218"/>
              <a:gd name="T68" fmla="*/ 2147483646 w 1428"/>
              <a:gd name="T69" fmla="*/ 2147483646 h 1218"/>
              <a:gd name="T70" fmla="*/ 2147483646 w 1428"/>
              <a:gd name="T71" fmla="*/ 2147483646 h 1218"/>
              <a:gd name="T72" fmla="*/ 2147483646 w 1428"/>
              <a:gd name="T73" fmla="*/ 2147483646 h 1218"/>
              <a:gd name="T74" fmla="*/ 2147483646 w 1428"/>
              <a:gd name="T75" fmla="*/ 2147483646 h 1218"/>
              <a:gd name="T76" fmla="*/ 2147483646 w 1428"/>
              <a:gd name="T77" fmla="*/ 2147483646 h 1218"/>
              <a:gd name="T78" fmla="*/ 2147483646 w 1428"/>
              <a:gd name="T79" fmla="*/ 2147483646 h 1218"/>
              <a:gd name="T80" fmla="*/ 2147483646 w 1428"/>
              <a:gd name="T81" fmla="*/ 2147483646 h 1218"/>
              <a:gd name="T82" fmla="*/ 2147483646 w 1428"/>
              <a:gd name="T83" fmla="*/ 2147483646 h 1218"/>
              <a:gd name="T84" fmla="*/ 2147483646 w 1428"/>
              <a:gd name="T85" fmla="*/ 2147483646 h 1218"/>
              <a:gd name="T86" fmla="*/ 2147483646 w 1428"/>
              <a:gd name="T87" fmla="*/ 2147483646 h 1218"/>
              <a:gd name="T88" fmla="*/ 2147483646 w 1428"/>
              <a:gd name="T89" fmla="*/ 2147483646 h 1218"/>
              <a:gd name="T90" fmla="*/ 2147483646 w 1428"/>
              <a:gd name="T91" fmla="*/ 2147483646 h 1218"/>
              <a:gd name="T92" fmla="*/ 2147483646 w 1428"/>
              <a:gd name="T93" fmla="*/ 2147483646 h 1218"/>
              <a:gd name="T94" fmla="*/ 2147483646 w 1428"/>
              <a:gd name="T95" fmla="*/ 2147483646 h 1218"/>
              <a:gd name="T96" fmla="*/ 2147483646 w 1428"/>
              <a:gd name="T97" fmla="*/ 2147483646 h 1218"/>
              <a:gd name="T98" fmla="*/ 2147483646 w 1428"/>
              <a:gd name="T99" fmla="*/ 2147483646 h 1218"/>
              <a:gd name="T100" fmla="*/ 2147483646 w 1428"/>
              <a:gd name="T101" fmla="*/ 2147483646 h 1218"/>
              <a:gd name="T102" fmla="*/ 2147483646 w 1428"/>
              <a:gd name="T103" fmla="*/ 2147483646 h 1218"/>
              <a:gd name="T104" fmla="*/ 2147483646 w 1428"/>
              <a:gd name="T105" fmla="*/ 2147483646 h 1218"/>
              <a:gd name="T106" fmla="*/ 2147483646 w 1428"/>
              <a:gd name="T107" fmla="*/ 2147483646 h 1218"/>
              <a:gd name="T108" fmla="*/ 2147483646 w 1428"/>
              <a:gd name="T109" fmla="*/ 2147483646 h 1218"/>
              <a:gd name="T110" fmla="*/ 2147483646 w 1428"/>
              <a:gd name="T111" fmla="*/ 2147483646 h 1218"/>
              <a:gd name="T112" fmla="*/ 2147483646 w 1428"/>
              <a:gd name="T113" fmla="*/ 2147483646 h 1218"/>
              <a:gd name="T114" fmla="*/ 2147483646 w 1428"/>
              <a:gd name="T115" fmla="*/ 2147483646 h 1218"/>
              <a:gd name="T116" fmla="*/ 2147483646 w 1428"/>
              <a:gd name="T117" fmla="*/ 2147483646 h 121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428" h="1218">
                <a:moveTo>
                  <a:pt x="1398" y="128"/>
                </a:moveTo>
                <a:lnTo>
                  <a:pt x="1394" y="112"/>
                </a:lnTo>
                <a:lnTo>
                  <a:pt x="1378" y="86"/>
                </a:lnTo>
                <a:lnTo>
                  <a:pt x="1366" y="80"/>
                </a:lnTo>
                <a:lnTo>
                  <a:pt x="1354" y="86"/>
                </a:lnTo>
                <a:lnTo>
                  <a:pt x="1348" y="100"/>
                </a:lnTo>
                <a:lnTo>
                  <a:pt x="1346" y="102"/>
                </a:lnTo>
                <a:lnTo>
                  <a:pt x="1344" y="102"/>
                </a:lnTo>
                <a:lnTo>
                  <a:pt x="1322" y="106"/>
                </a:lnTo>
                <a:lnTo>
                  <a:pt x="1318" y="108"/>
                </a:lnTo>
                <a:lnTo>
                  <a:pt x="1316" y="112"/>
                </a:lnTo>
                <a:lnTo>
                  <a:pt x="1310" y="116"/>
                </a:lnTo>
                <a:lnTo>
                  <a:pt x="1298" y="126"/>
                </a:lnTo>
                <a:lnTo>
                  <a:pt x="1296" y="128"/>
                </a:lnTo>
                <a:lnTo>
                  <a:pt x="1286" y="130"/>
                </a:lnTo>
                <a:lnTo>
                  <a:pt x="1276" y="126"/>
                </a:lnTo>
                <a:lnTo>
                  <a:pt x="1264" y="118"/>
                </a:lnTo>
                <a:lnTo>
                  <a:pt x="1262" y="116"/>
                </a:lnTo>
                <a:lnTo>
                  <a:pt x="1244" y="96"/>
                </a:lnTo>
                <a:lnTo>
                  <a:pt x="1240" y="90"/>
                </a:lnTo>
                <a:lnTo>
                  <a:pt x="1238" y="84"/>
                </a:lnTo>
                <a:lnTo>
                  <a:pt x="1238" y="62"/>
                </a:lnTo>
                <a:lnTo>
                  <a:pt x="1238" y="60"/>
                </a:lnTo>
                <a:lnTo>
                  <a:pt x="1242" y="56"/>
                </a:lnTo>
                <a:lnTo>
                  <a:pt x="1218" y="48"/>
                </a:lnTo>
                <a:lnTo>
                  <a:pt x="1218" y="56"/>
                </a:lnTo>
                <a:lnTo>
                  <a:pt x="1216" y="60"/>
                </a:lnTo>
                <a:lnTo>
                  <a:pt x="1210" y="64"/>
                </a:lnTo>
                <a:lnTo>
                  <a:pt x="1202" y="68"/>
                </a:lnTo>
                <a:lnTo>
                  <a:pt x="1200" y="68"/>
                </a:lnTo>
                <a:lnTo>
                  <a:pt x="1200" y="66"/>
                </a:lnTo>
                <a:lnTo>
                  <a:pt x="1188" y="64"/>
                </a:lnTo>
                <a:lnTo>
                  <a:pt x="1190" y="72"/>
                </a:lnTo>
                <a:lnTo>
                  <a:pt x="1170" y="60"/>
                </a:lnTo>
                <a:lnTo>
                  <a:pt x="1168" y="60"/>
                </a:lnTo>
                <a:lnTo>
                  <a:pt x="1168" y="58"/>
                </a:lnTo>
                <a:lnTo>
                  <a:pt x="1164" y="46"/>
                </a:lnTo>
                <a:lnTo>
                  <a:pt x="1162" y="32"/>
                </a:lnTo>
                <a:lnTo>
                  <a:pt x="1164" y="22"/>
                </a:lnTo>
                <a:lnTo>
                  <a:pt x="1166" y="16"/>
                </a:lnTo>
                <a:lnTo>
                  <a:pt x="1172" y="6"/>
                </a:lnTo>
                <a:lnTo>
                  <a:pt x="1170" y="0"/>
                </a:lnTo>
                <a:lnTo>
                  <a:pt x="1150" y="2"/>
                </a:lnTo>
                <a:lnTo>
                  <a:pt x="1142" y="4"/>
                </a:lnTo>
                <a:lnTo>
                  <a:pt x="1136" y="8"/>
                </a:lnTo>
                <a:lnTo>
                  <a:pt x="1132" y="14"/>
                </a:lnTo>
                <a:lnTo>
                  <a:pt x="1128" y="22"/>
                </a:lnTo>
                <a:lnTo>
                  <a:pt x="1116" y="40"/>
                </a:lnTo>
                <a:lnTo>
                  <a:pt x="1128" y="40"/>
                </a:lnTo>
                <a:lnTo>
                  <a:pt x="1130" y="40"/>
                </a:lnTo>
                <a:lnTo>
                  <a:pt x="1140" y="44"/>
                </a:lnTo>
                <a:lnTo>
                  <a:pt x="1142" y="44"/>
                </a:lnTo>
                <a:lnTo>
                  <a:pt x="1142" y="46"/>
                </a:lnTo>
                <a:lnTo>
                  <a:pt x="1142" y="48"/>
                </a:lnTo>
                <a:lnTo>
                  <a:pt x="1144" y="64"/>
                </a:lnTo>
                <a:lnTo>
                  <a:pt x="1150" y="80"/>
                </a:lnTo>
                <a:lnTo>
                  <a:pt x="1150" y="82"/>
                </a:lnTo>
                <a:lnTo>
                  <a:pt x="1150" y="84"/>
                </a:lnTo>
                <a:lnTo>
                  <a:pt x="1122" y="136"/>
                </a:lnTo>
                <a:lnTo>
                  <a:pt x="1120" y="142"/>
                </a:lnTo>
                <a:lnTo>
                  <a:pt x="1118" y="154"/>
                </a:lnTo>
                <a:lnTo>
                  <a:pt x="1114" y="190"/>
                </a:lnTo>
                <a:lnTo>
                  <a:pt x="1114" y="192"/>
                </a:lnTo>
                <a:lnTo>
                  <a:pt x="1104" y="212"/>
                </a:lnTo>
                <a:lnTo>
                  <a:pt x="1110" y="220"/>
                </a:lnTo>
                <a:lnTo>
                  <a:pt x="1110" y="222"/>
                </a:lnTo>
                <a:lnTo>
                  <a:pt x="1110" y="236"/>
                </a:lnTo>
                <a:lnTo>
                  <a:pt x="1110" y="242"/>
                </a:lnTo>
                <a:lnTo>
                  <a:pt x="1108" y="244"/>
                </a:lnTo>
                <a:lnTo>
                  <a:pt x="1106" y="244"/>
                </a:lnTo>
                <a:lnTo>
                  <a:pt x="1098" y="250"/>
                </a:lnTo>
                <a:lnTo>
                  <a:pt x="1088" y="262"/>
                </a:lnTo>
                <a:lnTo>
                  <a:pt x="1052" y="302"/>
                </a:lnTo>
                <a:lnTo>
                  <a:pt x="1050" y="304"/>
                </a:lnTo>
                <a:lnTo>
                  <a:pt x="1048" y="304"/>
                </a:lnTo>
                <a:lnTo>
                  <a:pt x="1046" y="302"/>
                </a:lnTo>
                <a:lnTo>
                  <a:pt x="1030" y="292"/>
                </a:lnTo>
                <a:lnTo>
                  <a:pt x="1020" y="282"/>
                </a:lnTo>
                <a:lnTo>
                  <a:pt x="1014" y="280"/>
                </a:lnTo>
                <a:lnTo>
                  <a:pt x="1008" y="278"/>
                </a:lnTo>
                <a:lnTo>
                  <a:pt x="982" y="276"/>
                </a:lnTo>
                <a:lnTo>
                  <a:pt x="982" y="314"/>
                </a:lnTo>
                <a:lnTo>
                  <a:pt x="966" y="384"/>
                </a:lnTo>
                <a:lnTo>
                  <a:pt x="964" y="392"/>
                </a:lnTo>
                <a:lnTo>
                  <a:pt x="964" y="402"/>
                </a:lnTo>
                <a:lnTo>
                  <a:pt x="962" y="432"/>
                </a:lnTo>
                <a:lnTo>
                  <a:pt x="968" y="440"/>
                </a:lnTo>
                <a:lnTo>
                  <a:pt x="974" y="430"/>
                </a:lnTo>
                <a:lnTo>
                  <a:pt x="974" y="428"/>
                </a:lnTo>
                <a:lnTo>
                  <a:pt x="994" y="420"/>
                </a:lnTo>
                <a:lnTo>
                  <a:pt x="1044" y="428"/>
                </a:lnTo>
                <a:lnTo>
                  <a:pt x="1050" y="420"/>
                </a:lnTo>
                <a:lnTo>
                  <a:pt x="1058" y="408"/>
                </a:lnTo>
                <a:lnTo>
                  <a:pt x="1060" y="406"/>
                </a:lnTo>
                <a:lnTo>
                  <a:pt x="1080" y="402"/>
                </a:lnTo>
                <a:lnTo>
                  <a:pt x="1106" y="400"/>
                </a:lnTo>
                <a:lnTo>
                  <a:pt x="1112" y="404"/>
                </a:lnTo>
                <a:lnTo>
                  <a:pt x="1120" y="410"/>
                </a:lnTo>
                <a:lnTo>
                  <a:pt x="1136" y="428"/>
                </a:lnTo>
                <a:lnTo>
                  <a:pt x="1158" y="440"/>
                </a:lnTo>
                <a:lnTo>
                  <a:pt x="1174" y="452"/>
                </a:lnTo>
                <a:lnTo>
                  <a:pt x="1184" y="462"/>
                </a:lnTo>
                <a:lnTo>
                  <a:pt x="1190" y="472"/>
                </a:lnTo>
                <a:lnTo>
                  <a:pt x="1192" y="480"/>
                </a:lnTo>
                <a:lnTo>
                  <a:pt x="1190" y="488"/>
                </a:lnTo>
                <a:lnTo>
                  <a:pt x="1186" y="492"/>
                </a:lnTo>
                <a:lnTo>
                  <a:pt x="1184" y="496"/>
                </a:lnTo>
                <a:lnTo>
                  <a:pt x="1174" y="498"/>
                </a:lnTo>
                <a:lnTo>
                  <a:pt x="1172" y="498"/>
                </a:lnTo>
                <a:lnTo>
                  <a:pt x="1126" y="498"/>
                </a:lnTo>
                <a:lnTo>
                  <a:pt x="1112" y="498"/>
                </a:lnTo>
                <a:lnTo>
                  <a:pt x="1102" y="500"/>
                </a:lnTo>
                <a:lnTo>
                  <a:pt x="1084" y="512"/>
                </a:lnTo>
                <a:lnTo>
                  <a:pt x="1054" y="532"/>
                </a:lnTo>
                <a:lnTo>
                  <a:pt x="1042" y="536"/>
                </a:lnTo>
                <a:lnTo>
                  <a:pt x="1034" y="538"/>
                </a:lnTo>
                <a:lnTo>
                  <a:pt x="1018" y="540"/>
                </a:lnTo>
                <a:lnTo>
                  <a:pt x="1010" y="580"/>
                </a:lnTo>
                <a:lnTo>
                  <a:pt x="1004" y="596"/>
                </a:lnTo>
                <a:lnTo>
                  <a:pt x="1000" y="602"/>
                </a:lnTo>
                <a:lnTo>
                  <a:pt x="996" y="606"/>
                </a:lnTo>
                <a:lnTo>
                  <a:pt x="990" y="610"/>
                </a:lnTo>
                <a:lnTo>
                  <a:pt x="984" y="614"/>
                </a:lnTo>
                <a:lnTo>
                  <a:pt x="966" y="620"/>
                </a:lnTo>
                <a:lnTo>
                  <a:pt x="956" y="622"/>
                </a:lnTo>
                <a:lnTo>
                  <a:pt x="946" y="626"/>
                </a:lnTo>
                <a:lnTo>
                  <a:pt x="926" y="634"/>
                </a:lnTo>
                <a:lnTo>
                  <a:pt x="914" y="664"/>
                </a:lnTo>
                <a:lnTo>
                  <a:pt x="912" y="664"/>
                </a:lnTo>
                <a:lnTo>
                  <a:pt x="910" y="664"/>
                </a:lnTo>
                <a:lnTo>
                  <a:pt x="874" y="680"/>
                </a:lnTo>
                <a:lnTo>
                  <a:pt x="872" y="680"/>
                </a:lnTo>
                <a:lnTo>
                  <a:pt x="854" y="676"/>
                </a:lnTo>
                <a:lnTo>
                  <a:pt x="834" y="670"/>
                </a:lnTo>
                <a:lnTo>
                  <a:pt x="820" y="664"/>
                </a:lnTo>
                <a:lnTo>
                  <a:pt x="814" y="662"/>
                </a:lnTo>
                <a:lnTo>
                  <a:pt x="806" y="660"/>
                </a:lnTo>
                <a:lnTo>
                  <a:pt x="798" y="660"/>
                </a:lnTo>
                <a:lnTo>
                  <a:pt x="790" y="662"/>
                </a:lnTo>
                <a:lnTo>
                  <a:pt x="784" y="672"/>
                </a:lnTo>
                <a:lnTo>
                  <a:pt x="778" y="684"/>
                </a:lnTo>
                <a:lnTo>
                  <a:pt x="776" y="698"/>
                </a:lnTo>
                <a:lnTo>
                  <a:pt x="776" y="710"/>
                </a:lnTo>
                <a:lnTo>
                  <a:pt x="778" y="722"/>
                </a:lnTo>
                <a:lnTo>
                  <a:pt x="782" y="728"/>
                </a:lnTo>
                <a:lnTo>
                  <a:pt x="786" y="728"/>
                </a:lnTo>
                <a:lnTo>
                  <a:pt x="794" y="724"/>
                </a:lnTo>
                <a:lnTo>
                  <a:pt x="794" y="748"/>
                </a:lnTo>
                <a:lnTo>
                  <a:pt x="794" y="756"/>
                </a:lnTo>
                <a:lnTo>
                  <a:pt x="792" y="760"/>
                </a:lnTo>
                <a:lnTo>
                  <a:pt x="790" y="764"/>
                </a:lnTo>
                <a:lnTo>
                  <a:pt x="786" y="768"/>
                </a:lnTo>
                <a:lnTo>
                  <a:pt x="776" y="774"/>
                </a:lnTo>
                <a:lnTo>
                  <a:pt x="764" y="778"/>
                </a:lnTo>
                <a:lnTo>
                  <a:pt x="758" y="780"/>
                </a:lnTo>
                <a:lnTo>
                  <a:pt x="750" y="786"/>
                </a:lnTo>
                <a:lnTo>
                  <a:pt x="738" y="798"/>
                </a:lnTo>
                <a:lnTo>
                  <a:pt x="724" y="818"/>
                </a:lnTo>
                <a:lnTo>
                  <a:pt x="708" y="844"/>
                </a:lnTo>
                <a:lnTo>
                  <a:pt x="706" y="844"/>
                </a:lnTo>
                <a:lnTo>
                  <a:pt x="682" y="860"/>
                </a:lnTo>
                <a:lnTo>
                  <a:pt x="688" y="860"/>
                </a:lnTo>
                <a:lnTo>
                  <a:pt x="688" y="862"/>
                </a:lnTo>
                <a:lnTo>
                  <a:pt x="688" y="864"/>
                </a:lnTo>
                <a:lnTo>
                  <a:pt x="686" y="868"/>
                </a:lnTo>
                <a:lnTo>
                  <a:pt x="678" y="868"/>
                </a:lnTo>
                <a:lnTo>
                  <a:pt x="610" y="868"/>
                </a:lnTo>
                <a:lnTo>
                  <a:pt x="584" y="868"/>
                </a:lnTo>
                <a:lnTo>
                  <a:pt x="558" y="870"/>
                </a:lnTo>
                <a:lnTo>
                  <a:pt x="532" y="874"/>
                </a:lnTo>
                <a:lnTo>
                  <a:pt x="510" y="882"/>
                </a:lnTo>
                <a:lnTo>
                  <a:pt x="488" y="890"/>
                </a:lnTo>
                <a:lnTo>
                  <a:pt x="468" y="900"/>
                </a:lnTo>
                <a:lnTo>
                  <a:pt x="450" y="914"/>
                </a:lnTo>
                <a:lnTo>
                  <a:pt x="434" y="928"/>
                </a:lnTo>
                <a:lnTo>
                  <a:pt x="432" y="930"/>
                </a:lnTo>
                <a:lnTo>
                  <a:pt x="430" y="930"/>
                </a:lnTo>
                <a:lnTo>
                  <a:pt x="402" y="934"/>
                </a:lnTo>
                <a:lnTo>
                  <a:pt x="400" y="934"/>
                </a:lnTo>
                <a:lnTo>
                  <a:pt x="398" y="934"/>
                </a:lnTo>
                <a:lnTo>
                  <a:pt x="390" y="916"/>
                </a:lnTo>
                <a:lnTo>
                  <a:pt x="362" y="922"/>
                </a:lnTo>
                <a:lnTo>
                  <a:pt x="350" y="922"/>
                </a:lnTo>
                <a:lnTo>
                  <a:pt x="336" y="920"/>
                </a:lnTo>
                <a:lnTo>
                  <a:pt x="320" y="916"/>
                </a:lnTo>
                <a:lnTo>
                  <a:pt x="304" y="908"/>
                </a:lnTo>
                <a:lnTo>
                  <a:pt x="290" y="900"/>
                </a:lnTo>
                <a:lnTo>
                  <a:pt x="274" y="892"/>
                </a:lnTo>
                <a:lnTo>
                  <a:pt x="246" y="872"/>
                </a:lnTo>
                <a:lnTo>
                  <a:pt x="238" y="866"/>
                </a:lnTo>
                <a:lnTo>
                  <a:pt x="226" y="860"/>
                </a:lnTo>
                <a:lnTo>
                  <a:pt x="214" y="856"/>
                </a:lnTo>
                <a:lnTo>
                  <a:pt x="202" y="854"/>
                </a:lnTo>
                <a:lnTo>
                  <a:pt x="176" y="852"/>
                </a:lnTo>
                <a:lnTo>
                  <a:pt x="148" y="856"/>
                </a:lnTo>
                <a:lnTo>
                  <a:pt x="116" y="858"/>
                </a:lnTo>
                <a:lnTo>
                  <a:pt x="86" y="856"/>
                </a:lnTo>
                <a:lnTo>
                  <a:pt x="68" y="854"/>
                </a:lnTo>
                <a:lnTo>
                  <a:pt x="48" y="852"/>
                </a:lnTo>
                <a:lnTo>
                  <a:pt x="2" y="838"/>
                </a:lnTo>
                <a:lnTo>
                  <a:pt x="0" y="844"/>
                </a:lnTo>
                <a:lnTo>
                  <a:pt x="2" y="844"/>
                </a:lnTo>
                <a:lnTo>
                  <a:pt x="2" y="852"/>
                </a:lnTo>
                <a:lnTo>
                  <a:pt x="10" y="868"/>
                </a:lnTo>
                <a:lnTo>
                  <a:pt x="26" y="888"/>
                </a:lnTo>
                <a:lnTo>
                  <a:pt x="28" y="892"/>
                </a:lnTo>
                <a:lnTo>
                  <a:pt x="24" y="906"/>
                </a:lnTo>
                <a:lnTo>
                  <a:pt x="24" y="908"/>
                </a:lnTo>
                <a:lnTo>
                  <a:pt x="14" y="920"/>
                </a:lnTo>
                <a:lnTo>
                  <a:pt x="24" y="930"/>
                </a:lnTo>
                <a:lnTo>
                  <a:pt x="30" y="936"/>
                </a:lnTo>
                <a:lnTo>
                  <a:pt x="30" y="940"/>
                </a:lnTo>
                <a:lnTo>
                  <a:pt x="34" y="956"/>
                </a:lnTo>
                <a:lnTo>
                  <a:pt x="46" y="968"/>
                </a:lnTo>
                <a:lnTo>
                  <a:pt x="46" y="970"/>
                </a:lnTo>
                <a:lnTo>
                  <a:pt x="46" y="980"/>
                </a:lnTo>
                <a:lnTo>
                  <a:pt x="46" y="988"/>
                </a:lnTo>
                <a:lnTo>
                  <a:pt x="54" y="994"/>
                </a:lnTo>
                <a:lnTo>
                  <a:pt x="58" y="992"/>
                </a:lnTo>
                <a:lnTo>
                  <a:pt x="60" y="990"/>
                </a:lnTo>
                <a:lnTo>
                  <a:pt x="64" y="982"/>
                </a:lnTo>
                <a:lnTo>
                  <a:pt x="72" y="980"/>
                </a:lnTo>
                <a:lnTo>
                  <a:pt x="78" y="976"/>
                </a:lnTo>
                <a:lnTo>
                  <a:pt x="120" y="972"/>
                </a:lnTo>
                <a:lnTo>
                  <a:pt x="138" y="966"/>
                </a:lnTo>
                <a:lnTo>
                  <a:pt x="142" y="964"/>
                </a:lnTo>
                <a:lnTo>
                  <a:pt x="150" y="984"/>
                </a:lnTo>
                <a:lnTo>
                  <a:pt x="150" y="990"/>
                </a:lnTo>
                <a:lnTo>
                  <a:pt x="148" y="996"/>
                </a:lnTo>
                <a:lnTo>
                  <a:pt x="126" y="1028"/>
                </a:lnTo>
                <a:lnTo>
                  <a:pt x="126" y="1034"/>
                </a:lnTo>
                <a:lnTo>
                  <a:pt x="138" y="1044"/>
                </a:lnTo>
                <a:lnTo>
                  <a:pt x="148" y="1052"/>
                </a:lnTo>
                <a:lnTo>
                  <a:pt x="156" y="1060"/>
                </a:lnTo>
                <a:lnTo>
                  <a:pt x="162" y="1064"/>
                </a:lnTo>
                <a:lnTo>
                  <a:pt x="170" y="1068"/>
                </a:lnTo>
                <a:lnTo>
                  <a:pt x="178" y="1076"/>
                </a:lnTo>
                <a:lnTo>
                  <a:pt x="178" y="1078"/>
                </a:lnTo>
                <a:lnTo>
                  <a:pt x="186" y="1082"/>
                </a:lnTo>
                <a:lnTo>
                  <a:pt x="190" y="1082"/>
                </a:lnTo>
                <a:lnTo>
                  <a:pt x="192" y="1092"/>
                </a:lnTo>
                <a:lnTo>
                  <a:pt x="194" y="1100"/>
                </a:lnTo>
                <a:lnTo>
                  <a:pt x="196" y="1112"/>
                </a:lnTo>
                <a:lnTo>
                  <a:pt x="216" y="1116"/>
                </a:lnTo>
                <a:lnTo>
                  <a:pt x="218" y="1116"/>
                </a:lnTo>
                <a:lnTo>
                  <a:pt x="218" y="1118"/>
                </a:lnTo>
                <a:lnTo>
                  <a:pt x="220" y="1120"/>
                </a:lnTo>
                <a:lnTo>
                  <a:pt x="226" y="1130"/>
                </a:lnTo>
                <a:lnTo>
                  <a:pt x="242" y="1136"/>
                </a:lnTo>
                <a:lnTo>
                  <a:pt x="252" y="1130"/>
                </a:lnTo>
                <a:lnTo>
                  <a:pt x="250" y="1124"/>
                </a:lnTo>
                <a:lnTo>
                  <a:pt x="240" y="1114"/>
                </a:lnTo>
                <a:lnTo>
                  <a:pt x="242" y="1112"/>
                </a:lnTo>
                <a:lnTo>
                  <a:pt x="250" y="1094"/>
                </a:lnTo>
                <a:lnTo>
                  <a:pt x="270" y="1094"/>
                </a:lnTo>
                <a:lnTo>
                  <a:pt x="270" y="1096"/>
                </a:lnTo>
                <a:lnTo>
                  <a:pt x="298" y="1104"/>
                </a:lnTo>
                <a:lnTo>
                  <a:pt x="314" y="1102"/>
                </a:lnTo>
                <a:lnTo>
                  <a:pt x="326" y="1092"/>
                </a:lnTo>
                <a:lnTo>
                  <a:pt x="334" y="1080"/>
                </a:lnTo>
                <a:lnTo>
                  <a:pt x="342" y="1074"/>
                </a:lnTo>
                <a:lnTo>
                  <a:pt x="348" y="1070"/>
                </a:lnTo>
                <a:lnTo>
                  <a:pt x="354" y="1072"/>
                </a:lnTo>
                <a:lnTo>
                  <a:pt x="360" y="1070"/>
                </a:lnTo>
                <a:lnTo>
                  <a:pt x="368" y="1072"/>
                </a:lnTo>
                <a:lnTo>
                  <a:pt x="374" y="1072"/>
                </a:lnTo>
                <a:lnTo>
                  <a:pt x="374" y="1076"/>
                </a:lnTo>
                <a:lnTo>
                  <a:pt x="378" y="1084"/>
                </a:lnTo>
                <a:lnTo>
                  <a:pt x="382" y="1096"/>
                </a:lnTo>
                <a:lnTo>
                  <a:pt x="386" y="1108"/>
                </a:lnTo>
                <a:lnTo>
                  <a:pt x="386" y="1110"/>
                </a:lnTo>
                <a:lnTo>
                  <a:pt x="382" y="1124"/>
                </a:lnTo>
                <a:lnTo>
                  <a:pt x="368" y="1140"/>
                </a:lnTo>
                <a:lnTo>
                  <a:pt x="366" y="1142"/>
                </a:lnTo>
                <a:lnTo>
                  <a:pt x="338" y="1154"/>
                </a:lnTo>
                <a:lnTo>
                  <a:pt x="334" y="1162"/>
                </a:lnTo>
                <a:lnTo>
                  <a:pt x="330" y="1186"/>
                </a:lnTo>
                <a:lnTo>
                  <a:pt x="332" y="1196"/>
                </a:lnTo>
                <a:lnTo>
                  <a:pt x="340" y="1208"/>
                </a:lnTo>
                <a:lnTo>
                  <a:pt x="342" y="1212"/>
                </a:lnTo>
                <a:lnTo>
                  <a:pt x="352" y="1218"/>
                </a:lnTo>
                <a:lnTo>
                  <a:pt x="386" y="1218"/>
                </a:lnTo>
                <a:lnTo>
                  <a:pt x="414" y="1214"/>
                </a:lnTo>
                <a:lnTo>
                  <a:pt x="418" y="1210"/>
                </a:lnTo>
                <a:lnTo>
                  <a:pt x="424" y="1204"/>
                </a:lnTo>
                <a:lnTo>
                  <a:pt x="428" y="1204"/>
                </a:lnTo>
                <a:lnTo>
                  <a:pt x="448" y="1206"/>
                </a:lnTo>
                <a:lnTo>
                  <a:pt x="450" y="1204"/>
                </a:lnTo>
                <a:lnTo>
                  <a:pt x="448" y="1196"/>
                </a:lnTo>
                <a:lnTo>
                  <a:pt x="450" y="1188"/>
                </a:lnTo>
                <a:lnTo>
                  <a:pt x="458" y="1174"/>
                </a:lnTo>
                <a:lnTo>
                  <a:pt x="458" y="1148"/>
                </a:lnTo>
                <a:lnTo>
                  <a:pt x="474" y="1106"/>
                </a:lnTo>
                <a:lnTo>
                  <a:pt x="474" y="1104"/>
                </a:lnTo>
                <a:lnTo>
                  <a:pt x="500" y="1084"/>
                </a:lnTo>
                <a:lnTo>
                  <a:pt x="502" y="1082"/>
                </a:lnTo>
                <a:lnTo>
                  <a:pt x="522" y="1092"/>
                </a:lnTo>
                <a:lnTo>
                  <a:pt x="536" y="1102"/>
                </a:lnTo>
                <a:lnTo>
                  <a:pt x="538" y="1108"/>
                </a:lnTo>
                <a:lnTo>
                  <a:pt x="540" y="1110"/>
                </a:lnTo>
                <a:lnTo>
                  <a:pt x="538" y="1128"/>
                </a:lnTo>
                <a:lnTo>
                  <a:pt x="530" y="1140"/>
                </a:lnTo>
                <a:lnTo>
                  <a:pt x="526" y="1156"/>
                </a:lnTo>
                <a:lnTo>
                  <a:pt x="526" y="1172"/>
                </a:lnTo>
                <a:lnTo>
                  <a:pt x="530" y="1180"/>
                </a:lnTo>
                <a:lnTo>
                  <a:pt x="538" y="1180"/>
                </a:lnTo>
                <a:lnTo>
                  <a:pt x="540" y="1180"/>
                </a:lnTo>
                <a:lnTo>
                  <a:pt x="552" y="1180"/>
                </a:lnTo>
                <a:lnTo>
                  <a:pt x="556" y="1182"/>
                </a:lnTo>
                <a:lnTo>
                  <a:pt x="560" y="1186"/>
                </a:lnTo>
                <a:lnTo>
                  <a:pt x="566" y="1196"/>
                </a:lnTo>
                <a:lnTo>
                  <a:pt x="572" y="1200"/>
                </a:lnTo>
                <a:lnTo>
                  <a:pt x="574" y="1200"/>
                </a:lnTo>
                <a:lnTo>
                  <a:pt x="602" y="1212"/>
                </a:lnTo>
                <a:lnTo>
                  <a:pt x="614" y="1216"/>
                </a:lnTo>
                <a:lnTo>
                  <a:pt x="630" y="1214"/>
                </a:lnTo>
                <a:lnTo>
                  <a:pt x="638" y="1204"/>
                </a:lnTo>
                <a:lnTo>
                  <a:pt x="646" y="1164"/>
                </a:lnTo>
                <a:lnTo>
                  <a:pt x="648" y="1144"/>
                </a:lnTo>
                <a:lnTo>
                  <a:pt x="648" y="1142"/>
                </a:lnTo>
                <a:lnTo>
                  <a:pt x="650" y="1140"/>
                </a:lnTo>
                <a:lnTo>
                  <a:pt x="666" y="1128"/>
                </a:lnTo>
                <a:lnTo>
                  <a:pt x="674" y="1116"/>
                </a:lnTo>
                <a:lnTo>
                  <a:pt x="690" y="1108"/>
                </a:lnTo>
                <a:lnTo>
                  <a:pt x="700" y="1102"/>
                </a:lnTo>
                <a:lnTo>
                  <a:pt x="712" y="1098"/>
                </a:lnTo>
                <a:lnTo>
                  <a:pt x="706" y="1074"/>
                </a:lnTo>
                <a:lnTo>
                  <a:pt x="734" y="1076"/>
                </a:lnTo>
                <a:lnTo>
                  <a:pt x="734" y="1078"/>
                </a:lnTo>
                <a:lnTo>
                  <a:pt x="748" y="1084"/>
                </a:lnTo>
                <a:lnTo>
                  <a:pt x="748" y="1082"/>
                </a:lnTo>
                <a:lnTo>
                  <a:pt x="752" y="1068"/>
                </a:lnTo>
                <a:lnTo>
                  <a:pt x="752" y="1064"/>
                </a:lnTo>
                <a:lnTo>
                  <a:pt x="754" y="1066"/>
                </a:lnTo>
                <a:lnTo>
                  <a:pt x="756" y="1066"/>
                </a:lnTo>
                <a:lnTo>
                  <a:pt x="768" y="1068"/>
                </a:lnTo>
                <a:lnTo>
                  <a:pt x="774" y="1068"/>
                </a:lnTo>
                <a:lnTo>
                  <a:pt x="786" y="1056"/>
                </a:lnTo>
                <a:lnTo>
                  <a:pt x="788" y="1056"/>
                </a:lnTo>
                <a:lnTo>
                  <a:pt x="788" y="1054"/>
                </a:lnTo>
                <a:lnTo>
                  <a:pt x="790" y="1054"/>
                </a:lnTo>
                <a:lnTo>
                  <a:pt x="806" y="1052"/>
                </a:lnTo>
                <a:lnTo>
                  <a:pt x="818" y="1038"/>
                </a:lnTo>
                <a:lnTo>
                  <a:pt x="826" y="1028"/>
                </a:lnTo>
                <a:lnTo>
                  <a:pt x="826" y="1016"/>
                </a:lnTo>
                <a:lnTo>
                  <a:pt x="828" y="1010"/>
                </a:lnTo>
                <a:lnTo>
                  <a:pt x="834" y="1004"/>
                </a:lnTo>
                <a:lnTo>
                  <a:pt x="836" y="1004"/>
                </a:lnTo>
                <a:lnTo>
                  <a:pt x="850" y="1006"/>
                </a:lnTo>
                <a:lnTo>
                  <a:pt x="858" y="1002"/>
                </a:lnTo>
                <a:lnTo>
                  <a:pt x="860" y="992"/>
                </a:lnTo>
                <a:lnTo>
                  <a:pt x="876" y="986"/>
                </a:lnTo>
                <a:lnTo>
                  <a:pt x="878" y="986"/>
                </a:lnTo>
                <a:lnTo>
                  <a:pt x="898" y="988"/>
                </a:lnTo>
                <a:lnTo>
                  <a:pt x="914" y="984"/>
                </a:lnTo>
                <a:lnTo>
                  <a:pt x="922" y="976"/>
                </a:lnTo>
                <a:lnTo>
                  <a:pt x="930" y="962"/>
                </a:lnTo>
                <a:lnTo>
                  <a:pt x="918" y="950"/>
                </a:lnTo>
                <a:lnTo>
                  <a:pt x="918" y="948"/>
                </a:lnTo>
                <a:lnTo>
                  <a:pt x="914" y="940"/>
                </a:lnTo>
                <a:lnTo>
                  <a:pt x="912" y="924"/>
                </a:lnTo>
                <a:lnTo>
                  <a:pt x="918" y="912"/>
                </a:lnTo>
                <a:lnTo>
                  <a:pt x="920" y="904"/>
                </a:lnTo>
                <a:lnTo>
                  <a:pt x="928" y="896"/>
                </a:lnTo>
                <a:lnTo>
                  <a:pt x="936" y="878"/>
                </a:lnTo>
                <a:lnTo>
                  <a:pt x="936" y="876"/>
                </a:lnTo>
                <a:lnTo>
                  <a:pt x="938" y="876"/>
                </a:lnTo>
                <a:lnTo>
                  <a:pt x="946" y="864"/>
                </a:lnTo>
                <a:lnTo>
                  <a:pt x="958" y="840"/>
                </a:lnTo>
                <a:lnTo>
                  <a:pt x="968" y="856"/>
                </a:lnTo>
                <a:lnTo>
                  <a:pt x="970" y="856"/>
                </a:lnTo>
                <a:lnTo>
                  <a:pt x="970" y="858"/>
                </a:lnTo>
                <a:lnTo>
                  <a:pt x="974" y="874"/>
                </a:lnTo>
                <a:lnTo>
                  <a:pt x="976" y="890"/>
                </a:lnTo>
                <a:lnTo>
                  <a:pt x="986" y="896"/>
                </a:lnTo>
                <a:lnTo>
                  <a:pt x="988" y="896"/>
                </a:lnTo>
                <a:lnTo>
                  <a:pt x="990" y="896"/>
                </a:lnTo>
                <a:lnTo>
                  <a:pt x="992" y="896"/>
                </a:lnTo>
                <a:lnTo>
                  <a:pt x="1002" y="880"/>
                </a:lnTo>
                <a:lnTo>
                  <a:pt x="1006" y="864"/>
                </a:lnTo>
                <a:lnTo>
                  <a:pt x="1010" y="864"/>
                </a:lnTo>
                <a:lnTo>
                  <a:pt x="1012" y="864"/>
                </a:lnTo>
                <a:lnTo>
                  <a:pt x="1034" y="872"/>
                </a:lnTo>
                <a:lnTo>
                  <a:pt x="1046" y="864"/>
                </a:lnTo>
                <a:lnTo>
                  <a:pt x="1048" y="864"/>
                </a:lnTo>
                <a:lnTo>
                  <a:pt x="1060" y="862"/>
                </a:lnTo>
                <a:lnTo>
                  <a:pt x="1068" y="848"/>
                </a:lnTo>
                <a:lnTo>
                  <a:pt x="1068" y="832"/>
                </a:lnTo>
                <a:lnTo>
                  <a:pt x="1074" y="806"/>
                </a:lnTo>
                <a:lnTo>
                  <a:pt x="1074" y="808"/>
                </a:lnTo>
                <a:lnTo>
                  <a:pt x="1078" y="808"/>
                </a:lnTo>
                <a:lnTo>
                  <a:pt x="1094" y="812"/>
                </a:lnTo>
                <a:lnTo>
                  <a:pt x="1102" y="796"/>
                </a:lnTo>
                <a:lnTo>
                  <a:pt x="1104" y="796"/>
                </a:lnTo>
                <a:lnTo>
                  <a:pt x="1106" y="796"/>
                </a:lnTo>
                <a:lnTo>
                  <a:pt x="1122" y="796"/>
                </a:lnTo>
                <a:lnTo>
                  <a:pt x="1124" y="796"/>
                </a:lnTo>
                <a:lnTo>
                  <a:pt x="1126" y="796"/>
                </a:lnTo>
                <a:lnTo>
                  <a:pt x="1134" y="808"/>
                </a:lnTo>
                <a:lnTo>
                  <a:pt x="1134" y="810"/>
                </a:lnTo>
                <a:lnTo>
                  <a:pt x="1134" y="812"/>
                </a:lnTo>
                <a:lnTo>
                  <a:pt x="1136" y="828"/>
                </a:lnTo>
                <a:lnTo>
                  <a:pt x="1144" y="834"/>
                </a:lnTo>
                <a:lnTo>
                  <a:pt x="1154" y="824"/>
                </a:lnTo>
                <a:lnTo>
                  <a:pt x="1158" y="828"/>
                </a:lnTo>
                <a:lnTo>
                  <a:pt x="1162" y="834"/>
                </a:lnTo>
                <a:lnTo>
                  <a:pt x="1162" y="840"/>
                </a:lnTo>
                <a:lnTo>
                  <a:pt x="1162" y="854"/>
                </a:lnTo>
                <a:lnTo>
                  <a:pt x="1158" y="868"/>
                </a:lnTo>
                <a:lnTo>
                  <a:pt x="1162" y="876"/>
                </a:lnTo>
                <a:lnTo>
                  <a:pt x="1170" y="884"/>
                </a:lnTo>
                <a:lnTo>
                  <a:pt x="1202" y="888"/>
                </a:lnTo>
                <a:lnTo>
                  <a:pt x="1204" y="890"/>
                </a:lnTo>
                <a:lnTo>
                  <a:pt x="1206" y="890"/>
                </a:lnTo>
                <a:lnTo>
                  <a:pt x="1208" y="892"/>
                </a:lnTo>
                <a:lnTo>
                  <a:pt x="1218" y="880"/>
                </a:lnTo>
                <a:lnTo>
                  <a:pt x="1226" y="872"/>
                </a:lnTo>
                <a:lnTo>
                  <a:pt x="1222" y="860"/>
                </a:lnTo>
                <a:lnTo>
                  <a:pt x="1214" y="808"/>
                </a:lnTo>
                <a:lnTo>
                  <a:pt x="1238" y="820"/>
                </a:lnTo>
                <a:lnTo>
                  <a:pt x="1250" y="832"/>
                </a:lnTo>
                <a:lnTo>
                  <a:pt x="1256" y="838"/>
                </a:lnTo>
                <a:lnTo>
                  <a:pt x="1266" y="832"/>
                </a:lnTo>
                <a:lnTo>
                  <a:pt x="1298" y="796"/>
                </a:lnTo>
                <a:lnTo>
                  <a:pt x="1300" y="796"/>
                </a:lnTo>
                <a:lnTo>
                  <a:pt x="1312" y="786"/>
                </a:lnTo>
                <a:lnTo>
                  <a:pt x="1326" y="768"/>
                </a:lnTo>
                <a:lnTo>
                  <a:pt x="1326" y="766"/>
                </a:lnTo>
                <a:lnTo>
                  <a:pt x="1344" y="770"/>
                </a:lnTo>
                <a:lnTo>
                  <a:pt x="1354" y="770"/>
                </a:lnTo>
                <a:lnTo>
                  <a:pt x="1354" y="762"/>
                </a:lnTo>
                <a:lnTo>
                  <a:pt x="1356" y="756"/>
                </a:lnTo>
                <a:lnTo>
                  <a:pt x="1370" y="740"/>
                </a:lnTo>
                <a:lnTo>
                  <a:pt x="1374" y="736"/>
                </a:lnTo>
                <a:lnTo>
                  <a:pt x="1390" y="742"/>
                </a:lnTo>
                <a:lnTo>
                  <a:pt x="1408" y="740"/>
                </a:lnTo>
                <a:lnTo>
                  <a:pt x="1422" y="726"/>
                </a:lnTo>
                <a:lnTo>
                  <a:pt x="1428" y="714"/>
                </a:lnTo>
                <a:lnTo>
                  <a:pt x="1424" y="708"/>
                </a:lnTo>
                <a:lnTo>
                  <a:pt x="1412" y="714"/>
                </a:lnTo>
                <a:lnTo>
                  <a:pt x="1412" y="712"/>
                </a:lnTo>
                <a:lnTo>
                  <a:pt x="1410" y="712"/>
                </a:lnTo>
                <a:lnTo>
                  <a:pt x="1396" y="700"/>
                </a:lnTo>
                <a:lnTo>
                  <a:pt x="1396" y="698"/>
                </a:lnTo>
                <a:lnTo>
                  <a:pt x="1402" y="676"/>
                </a:lnTo>
                <a:lnTo>
                  <a:pt x="1402" y="660"/>
                </a:lnTo>
                <a:lnTo>
                  <a:pt x="1398" y="648"/>
                </a:lnTo>
                <a:lnTo>
                  <a:pt x="1388" y="644"/>
                </a:lnTo>
                <a:lnTo>
                  <a:pt x="1388" y="642"/>
                </a:lnTo>
                <a:lnTo>
                  <a:pt x="1386" y="642"/>
                </a:lnTo>
                <a:lnTo>
                  <a:pt x="1386" y="640"/>
                </a:lnTo>
                <a:lnTo>
                  <a:pt x="1376" y="622"/>
                </a:lnTo>
                <a:lnTo>
                  <a:pt x="1374" y="620"/>
                </a:lnTo>
                <a:lnTo>
                  <a:pt x="1362" y="636"/>
                </a:lnTo>
                <a:lnTo>
                  <a:pt x="1348" y="644"/>
                </a:lnTo>
                <a:lnTo>
                  <a:pt x="1344" y="646"/>
                </a:lnTo>
                <a:lnTo>
                  <a:pt x="1344" y="644"/>
                </a:lnTo>
                <a:lnTo>
                  <a:pt x="1342" y="644"/>
                </a:lnTo>
                <a:lnTo>
                  <a:pt x="1328" y="630"/>
                </a:lnTo>
                <a:lnTo>
                  <a:pt x="1328" y="628"/>
                </a:lnTo>
                <a:lnTo>
                  <a:pt x="1318" y="606"/>
                </a:lnTo>
                <a:lnTo>
                  <a:pt x="1314" y="590"/>
                </a:lnTo>
                <a:lnTo>
                  <a:pt x="1314" y="588"/>
                </a:lnTo>
                <a:lnTo>
                  <a:pt x="1314" y="564"/>
                </a:lnTo>
                <a:lnTo>
                  <a:pt x="1312" y="550"/>
                </a:lnTo>
                <a:lnTo>
                  <a:pt x="1300" y="546"/>
                </a:lnTo>
                <a:lnTo>
                  <a:pt x="1274" y="526"/>
                </a:lnTo>
                <a:lnTo>
                  <a:pt x="1276" y="524"/>
                </a:lnTo>
                <a:lnTo>
                  <a:pt x="1288" y="510"/>
                </a:lnTo>
                <a:lnTo>
                  <a:pt x="1288" y="508"/>
                </a:lnTo>
                <a:lnTo>
                  <a:pt x="1290" y="508"/>
                </a:lnTo>
                <a:lnTo>
                  <a:pt x="1302" y="508"/>
                </a:lnTo>
                <a:lnTo>
                  <a:pt x="1304" y="508"/>
                </a:lnTo>
                <a:lnTo>
                  <a:pt x="1310" y="510"/>
                </a:lnTo>
                <a:lnTo>
                  <a:pt x="1314" y="514"/>
                </a:lnTo>
                <a:lnTo>
                  <a:pt x="1326" y="522"/>
                </a:lnTo>
                <a:lnTo>
                  <a:pt x="1338" y="512"/>
                </a:lnTo>
                <a:lnTo>
                  <a:pt x="1346" y="500"/>
                </a:lnTo>
                <a:lnTo>
                  <a:pt x="1346" y="490"/>
                </a:lnTo>
                <a:lnTo>
                  <a:pt x="1344" y="464"/>
                </a:lnTo>
                <a:lnTo>
                  <a:pt x="1342" y="454"/>
                </a:lnTo>
                <a:lnTo>
                  <a:pt x="1324" y="452"/>
                </a:lnTo>
                <a:lnTo>
                  <a:pt x="1324" y="440"/>
                </a:lnTo>
                <a:lnTo>
                  <a:pt x="1308" y="420"/>
                </a:lnTo>
                <a:lnTo>
                  <a:pt x="1306" y="420"/>
                </a:lnTo>
                <a:lnTo>
                  <a:pt x="1298" y="406"/>
                </a:lnTo>
                <a:lnTo>
                  <a:pt x="1298" y="404"/>
                </a:lnTo>
                <a:lnTo>
                  <a:pt x="1298" y="402"/>
                </a:lnTo>
                <a:lnTo>
                  <a:pt x="1314" y="380"/>
                </a:lnTo>
                <a:lnTo>
                  <a:pt x="1314" y="378"/>
                </a:lnTo>
                <a:lnTo>
                  <a:pt x="1316" y="378"/>
                </a:lnTo>
                <a:lnTo>
                  <a:pt x="1316" y="376"/>
                </a:lnTo>
                <a:lnTo>
                  <a:pt x="1318" y="376"/>
                </a:lnTo>
                <a:lnTo>
                  <a:pt x="1324" y="376"/>
                </a:lnTo>
                <a:lnTo>
                  <a:pt x="1334" y="368"/>
                </a:lnTo>
                <a:lnTo>
                  <a:pt x="1344" y="336"/>
                </a:lnTo>
                <a:lnTo>
                  <a:pt x="1358" y="322"/>
                </a:lnTo>
                <a:lnTo>
                  <a:pt x="1358" y="320"/>
                </a:lnTo>
                <a:lnTo>
                  <a:pt x="1374" y="316"/>
                </a:lnTo>
                <a:lnTo>
                  <a:pt x="1374" y="318"/>
                </a:lnTo>
                <a:lnTo>
                  <a:pt x="1382" y="326"/>
                </a:lnTo>
                <a:lnTo>
                  <a:pt x="1386" y="328"/>
                </a:lnTo>
                <a:lnTo>
                  <a:pt x="1392" y="302"/>
                </a:lnTo>
                <a:lnTo>
                  <a:pt x="1386" y="284"/>
                </a:lnTo>
                <a:lnTo>
                  <a:pt x="1386" y="282"/>
                </a:lnTo>
                <a:lnTo>
                  <a:pt x="1388" y="262"/>
                </a:lnTo>
                <a:lnTo>
                  <a:pt x="1388" y="260"/>
                </a:lnTo>
                <a:lnTo>
                  <a:pt x="1398" y="250"/>
                </a:lnTo>
                <a:lnTo>
                  <a:pt x="1404" y="240"/>
                </a:lnTo>
                <a:lnTo>
                  <a:pt x="1404" y="230"/>
                </a:lnTo>
                <a:lnTo>
                  <a:pt x="1402" y="220"/>
                </a:lnTo>
                <a:lnTo>
                  <a:pt x="1398" y="204"/>
                </a:lnTo>
                <a:lnTo>
                  <a:pt x="1398" y="186"/>
                </a:lnTo>
                <a:lnTo>
                  <a:pt x="1398" y="184"/>
                </a:lnTo>
                <a:lnTo>
                  <a:pt x="1402" y="168"/>
                </a:lnTo>
                <a:lnTo>
                  <a:pt x="1398" y="158"/>
                </a:lnTo>
                <a:lnTo>
                  <a:pt x="1396" y="152"/>
                </a:lnTo>
                <a:lnTo>
                  <a:pt x="1398" y="12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甘肃"/>
          <p:cNvSpPr>
            <a:spLocks/>
          </p:cNvSpPr>
          <p:nvPr/>
        </p:nvSpPr>
        <p:spPr bwMode="auto">
          <a:xfrm>
            <a:off x="2856065" y="3033095"/>
            <a:ext cx="1402397" cy="1187363"/>
          </a:xfrm>
          <a:custGeom>
            <a:avLst/>
            <a:gdLst>
              <a:gd name="T0" fmla="*/ 2147483646 w 912"/>
              <a:gd name="T1" fmla="*/ 2147483646 h 772"/>
              <a:gd name="T2" fmla="*/ 2147483646 w 912"/>
              <a:gd name="T3" fmla="*/ 2147483646 h 772"/>
              <a:gd name="T4" fmla="*/ 2147483646 w 912"/>
              <a:gd name="T5" fmla="*/ 2147483646 h 772"/>
              <a:gd name="T6" fmla="*/ 2147483646 w 912"/>
              <a:gd name="T7" fmla="*/ 2147483646 h 772"/>
              <a:gd name="T8" fmla="*/ 2147483646 w 912"/>
              <a:gd name="T9" fmla="*/ 2147483646 h 772"/>
              <a:gd name="T10" fmla="*/ 2147483646 w 912"/>
              <a:gd name="T11" fmla="*/ 2147483646 h 772"/>
              <a:gd name="T12" fmla="*/ 2147483646 w 912"/>
              <a:gd name="T13" fmla="*/ 2147483646 h 772"/>
              <a:gd name="T14" fmla="*/ 2147483646 w 912"/>
              <a:gd name="T15" fmla="*/ 2147483646 h 772"/>
              <a:gd name="T16" fmla="*/ 2147483646 w 912"/>
              <a:gd name="T17" fmla="*/ 2147483646 h 772"/>
              <a:gd name="T18" fmla="*/ 2147483646 w 912"/>
              <a:gd name="T19" fmla="*/ 2147483646 h 772"/>
              <a:gd name="T20" fmla="*/ 2147483646 w 912"/>
              <a:gd name="T21" fmla="*/ 2147483646 h 772"/>
              <a:gd name="T22" fmla="*/ 2147483646 w 912"/>
              <a:gd name="T23" fmla="*/ 2147483646 h 772"/>
              <a:gd name="T24" fmla="*/ 2147483646 w 912"/>
              <a:gd name="T25" fmla="*/ 2147483646 h 772"/>
              <a:gd name="T26" fmla="*/ 2147483646 w 912"/>
              <a:gd name="T27" fmla="*/ 2147483646 h 772"/>
              <a:gd name="T28" fmla="*/ 2147483646 w 912"/>
              <a:gd name="T29" fmla="*/ 2147483646 h 772"/>
              <a:gd name="T30" fmla="*/ 2147483646 w 912"/>
              <a:gd name="T31" fmla="*/ 2147483646 h 772"/>
              <a:gd name="T32" fmla="*/ 2147483646 w 912"/>
              <a:gd name="T33" fmla="*/ 2147483646 h 772"/>
              <a:gd name="T34" fmla="*/ 2147483646 w 912"/>
              <a:gd name="T35" fmla="*/ 2147483646 h 772"/>
              <a:gd name="T36" fmla="*/ 2147483646 w 912"/>
              <a:gd name="T37" fmla="*/ 2147483646 h 772"/>
              <a:gd name="T38" fmla="*/ 2147483646 w 912"/>
              <a:gd name="T39" fmla="*/ 2147483646 h 772"/>
              <a:gd name="T40" fmla="*/ 2147483646 w 912"/>
              <a:gd name="T41" fmla="*/ 2147483646 h 772"/>
              <a:gd name="T42" fmla="*/ 2147483646 w 912"/>
              <a:gd name="T43" fmla="*/ 2147483646 h 772"/>
              <a:gd name="T44" fmla="*/ 2147483646 w 912"/>
              <a:gd name="T45" fmla="*/ 2147483646 h 772"/>
              <a:gd name="T46" fmla="*/ 2147483646 w 912"/>
              <a:gd name="T47" fmla="*/ 2147483646 h 772"/>
              <a:gd name="T48" fmla="*/ 2147483646 w 912"/>
              <a:gd name="T49" fmla="*/ 2147483646 h 772"/>
              <a:gd name="T50" fmla="*/ 2147483646 w 912"/>
              <a:gd name="T51" fmla="*/ 2147483646 h 772"/>
              <a:gd name="T52" fmla="*/ 2147483646 w 912"/>
              <a:gd name="T53" fmla="*/ 2147483646 h 772"/>
              <a:gd name="T54" fmla="*/ 2147483646 w 912"/>
              <a:gd name="T55" fmla="*/ 2147483646 h 772"/>
              <a:gd name="T56" fmla="*/ 2147483646 w 912"/>
              <a:gd name="T57" fmla="*/ 2147483646 h 772"/>
              <a:gd name="T58" fmla="*/ 2147483646 w 912"/>
              <a:gd name="T59" fmla="*/ 2147483646 h 772"/>
              <a:gd name="T60" fmla="*/ 2147483646 w 912"/>
              <a:gd name="T61" fmla="*/ 2147483646 h 772"/>
              <a:gd name="T62" fmla="*/ 2147483646 w 912"/>
              <a:gd name="T63" fmla="*/ 2147483646 h 772"/>
              <a:gd name="T64" fmla="*/ 2147483646 w 912"/>
              <a:gd name="T65" fmla="*/ 2147483646 h 772"/>
              <a:gd name="T66" fmla="*/ 2147483646 w 912"/>
              <a:gd name="T67" fmla="*/ 2147483646 h 772"/>
              <a:gd name="T68" fmla="*/ 2147483646 w 912"/>
              <a:gd name="T69" fmla="*/ 2147483646 h 772"/>
              <a:gd name="T70" fmla="*/ 2147483646 w 912"/>
              <a:gd name="T71" fmla="*/ 2147483646 h 772"/>
              <a:gd name="T72" fmla="*/ 2147483646 w 912"/>
              <a:gd name="T73" fmla="*/ 2147483646 h 772"/>
              <a:gd name="T74" fmla="*/ 2147483646 w 912"/>
              <a:gd name="T75" fmla="*/ 2147483646 h 772"/>
              <a:gd name="T76" fmla="*/ 2147483646 w 912"/>
              <a:gd name="T77" fmla="*/ 2147483646 h 772"/>
              <a:gd name="T78" fmla="*/ 2147483646 w 912"/>
              <a:gd name="T79" fmla="*/ 2147483646 h 772"/>
              <a:gd name="T80" fmla="*/ 2147483646 w 912"/>
              <a:gd name="T81" fmla="*/ 2147483646 h 772"/>
              <a:gd name="T82" fmla="*/ 2147483646 w 912"/>
              <a:gd name="T83" fmla="*/ 2147483646 h 772"/>
              <a:gd name="T84" fmla="*/ 2147483646 w 912"/>
              <a:gd name="T85" fmla="*/ 2147483646 h 772"/>
              <a:gd name="T86" fmla="*/ 2147483646 w 912"/>
              <a:gd name="T87" fmla="*/ 2147483646 h 772"/>
              <a:gd name="T88" fmla="*/ 2147483646 w 912"/>
              <a:gd name="T89" fmla="*/ 2147483646 h 772"/>
              <a:gd name="T90" fmla="*/ 2147483646 w 912"/>
              <a:gd name="T91" fmla="*/ 2147483646 h 772"/>
              <a:gd name="T92" fmla="*/ 2147483646 w 912"/>
              <a:gd name="T93" fmla="*/ 2147483646 h 772"/>
              <a:gd name="T94" fmla="*/ 2147483646 w 912"/>
              <a:gd name="T95" fmla="*/ 2147483646 h 772"/>
              <a:gd name="T96" fmla="*/ 2147483646 w 912"/>
              <a:gd name="T97" fmla="*/ 2147483646 h 772"/>
              <a:gd name="T98" fmla="*/ 2147483646 w 912"/>
              <a:gd name="T99" fmla="*/ 2147483646 h 772"/>
              <a:gd name="T100" fmla="*/ 2147483646 w 912"/>
              <a:gd name="T101" fmla="*/ 2147483646 h 772"/>
              <a:gd name="T102" fmla="*/ 2147483646 w 912"/>
              <a:gd name="T103" fmla="*/ 2147483646 h 772"/>
              <a:gd name="T104" fmla="*/ 2147483646 w 912"/>
              <a:gd name="T105" fmla="*/ 2147483646 h 772"/>
              <a:gd name="T106" fmla="*/ 2147483646 w 912"/>
              <a:gd name="T107" fmla="*/ 2147483646 h 772"/>
              <a:gd name="T108" fmla="*/ 2147483646 w 912"/>
              <a:gd name="T109" fmla="*/ 2147483646 h 772"/>
              <a:gd name="T110" fmla="*/ 2147483646 w 912"/>
              <a:gd name="T111" fmla="*/ 2147483646 h 7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12" h="772">
                <a:moveTo>
                  <a:pt x="542" y="280"/>
                </a:moveTo>
                <a:lnTo>
                  <a:pt x="530" y="280"/>
                </a:lnTo>
                <a:lnTo>
                  <a:pt x="526" y="288"/>
                </a:lnTo>
                <a:lnTo>
                  <a:pt x="532" y="296"/>
                </a:lnTo>
                <a:lnTo>
                  <a:pt x="536" y="308"/>
                </a:lnTo>
                <a:lnTo>
                  <a:pt x="536" y="310"/>
                </a:lnTo>
                <a:lnTo>
                  <a:pt x="536" y="312"/>
                </a:lnTo>
                <a:lnTo>
                  <a:pt x="518" y="320"/>
                </a:lnTo>
                <a:lnTo>
                  <a:pt x="516" y="320"/>
                </a:lnTo>
                <a:lnTo>
                  <a:pt x="506" y="320"/>
                </a:lnTo>
                <a:lnTo>
                  <a:pt x="500" y="316"/>
                </a:lnTo>
                <a:lnTo>
                  <a:pt x="494" y="314"/>
                </a:lnTo>
                <a:lnTo>
                  <a:pt x="492" y="310"/>
                </a:lnTo>
                <a:lnTo>
                  <a:pt x="488" y="300"/>
                </a:lnTo>
                <a:lnTo>
                  <a:pt x="464" y="296"/>
                </a:lnTo>
                <a:lnTo>
                  <a:pt x="456" y="264"/>
                </a:lnTo>
                <a:lnTo>
                  <a:pt x="450" y="262"/>
                </a:lnTo>
                <a:lnTo>
                  <a:pt x="446" y="258"/>
                </a:lnTo>
                <a:lnTo>
                  <a:pt x="444" y="256"/>
                </a:lnTo>
                <a:lnTo>
                  <a:pt x="440" y="250"/>
                </a:lnTo>
                <a:lnTo>
                  <a:pt x="432" y="248"/>
                </a:lnTo>
                <a:lnTo>
                  <a:pt x="424" y="242"/>
                </a:lnTo>
                <a:lnTo>
                  <a:pt x="416" y="232"/>
                </a:lnTo>
                <a:lnTo>
                  <a:pt x="406" y="228"/>
                </a:lnTo>
                <a:lnTo>
                  <a:pt x="392" y="214"/>
                </a:lnTo>
                <a:lnTo>
                  <a:pt x="390" y="204"/>
                </a:lnTo>
                <a:lnTo>
                  <a:pt x="390" y="202"/>
                </a:lnTo>
                <a:lnTo>
                  <a:pt x="416" y="168"/>
                </a:lnTo>
                <a:lnTo>
                  <a:pt x="416" y="164"/>
                </a:lnTo>
                <a:lnTo>
                  <a:pt x="416" y="162"/>
                </a:lnTo>
                <a:lnTo>
                  <a:pt x="412" y="152"/>
                </a:lnTo>
                <a:lnTo>
                  <a:pt x="398" y="156"/>
                </a:lnTo>
                <a:lnTo>
                  <a:pt x="396" y="156"/>
                </a:lnTo>
                <a:lnTo>
                  <a:pt x="396" y="158"/>
                </a:lnTo>
                <a:lnTo>
                  <a:pt x="360" y="160"/>
                </a:lnTo>
                <a:lnTo>
                  <a:pt x="348" y="164"/>
                </a:lnTo>
                <a:lnTo>
                  <a:pt x="342" y="168"/>
                </a:lnTo>
                <a:lnTo>
                  <a:pt x="340" y="172"/>
                </a:lnTo>
                <a:lnTo>
                  <a:pt x="334" y="178"/>
                </a:lnTo>
                <a:lnTo>
                  <a:pt x="330" y="178"/>
                </a:lnTo>
                <a:lnTo>
                  <a:pt x="324" y="178"/>
                </a:lnTo>
                <a:lnTo>
                  <a:pt x="324" y="176"/>
                </a:lnTo>
                <a:lnTo>
                  <a:pt x="312" y="168"/>
                </a:lnTo>
                <a:lnTo>
                  <a:pt x="312" y="148"/>
                </a:lnTo>
                <a:lnTo>
                  <a:pt x="304" y="142"/>
                </a:lnTo>
                <a:lnTo>
                  <a:pt x="300" y="134"/>
                </a:lnTo>
                <a:lnTo>
                  <a:pt x="296" y="116"/>
                </a:lnTo>
                <a:lnTo>
                  <a:pt x="288" y="108"/>
                </a:lnTo>
                <a:lnTo>
                  <a:pt x="280" y="100"/>
                </a:lnTo>
                <a:lnTo>
                  <a:pt x="276" y="98"/>
                </a:lnTo>
                <a:lnTo>
                  <a:pt x="290" y="80"/>
                </a:lnTo>
                <a:lnTo>
                  <a:pt x="292" y="68"/>
                </a:lnTo>
                <a:lnTo>
                  <a:pt x="276" y="48"/>
                </a:lnTo>
                <a:lnTo>
                  <a:pt x="268" y="32"/>
                </a:lnTo>
                <a:lnTo>
                  <a:pt x="268" y="24"/>
                </a:lnTo>
                <a:lnTo>
                  <a:pt x="256" y="16"/>
                </a:lnTo>
                <a:lnTo>
                  <a:pt x="256" y="14"/>
                </a:lnTo>
                <a:lnTo>
                  <a:pt x="246" y="2"/>
                </a:lnTo>
                <a:lnTo>
                  <a:pt x="232" y="0"/>
                </a:lnTo>
                <a:lnTo>
                  <a:pt x="216" y="4"/>
                </a:lnTo>
                <a:lnTo>
                  <a:pt x="212" y="8"/>
                </a:lnTo>
                <a:lnTo>
                  <a:pt x="210" y="30"/>
                </a:lnTo>
                <a:lnTo>
                  <a:pt x="210" y="56"/>
                </a:lnTo>
                <a:lnTo>
                  <a:pt x="208" y="56"/>
                </a:lnTo>
                <a:lnTo>
                  <a:pt x="192" y="62"/>
                </a:lnTo>
                <a:lnTo>
                  <a:pt x="178" y="64"/>
                </a:lnTo>
                <a:lnTo>
                  <a:pt x="168" y="70"/>
                </a:lnTo>
                <a:lnTo>
                  <a:pt x="154" y="74"/>
                </a:lnTo>
                <a:lnTo>
                  <a:pt x="152" y="76"/>
                </a:lnTo>
                <a:lnTo>
                  <a:pt x="124" y="68"/>
                </a:lnTo>
                <a:lnTo>
                  <a:pt x="114" y="80"/>
                </a:lnTo>
                <a:lnTo>
                  <a:pt x="108" y="86"/>
                </a:lnTo>
                <a:lnTo>
                  <a:pt x="98" y="88"/>
                </a:lnTo>
                <a:lnTo>
                  <a:pt x="82" y="102"/>
                </a:lnTo>
                <a:lnTo>
                  <a:pt x="72" y="116"/>
                </a:lnTo>
                <a:lnTo>
                  <a:pt x="72" y="118"/>
                </a:lnTo>
                <a:lnTo>
                  <a:pt x="66" y="128"/>
                </a:lnTo>
                <a:lnTo>
                  <a:pt x="60" y="132"/>
                </a:lnTo>
                <a:lnTo>
                  <a:pt x="50" y="144"/>
                </a:lnTo>
                <a:lnTo>
                  <a:pt x="50" y="146"/>
                </a:lnTo>
                <a:lnTo>
                  <a:pt x="44" y="150"/>
                </a:lnTo>
                <a:lnTo>
                  <a:pt x="32" y="152"/>
                </a:lnTo>
                <a:lnTo>
                  <a:pt x="12" y="152"/>
                </a:lnTo>
                <a:lnTo>
                  <a:pt x="8" y="158"/>
                </a:lnTo>
                <a:lnTo>
                  <a:pt x="0" y="172"/>
                </a:lnTo>
                <a:lnTo>
                  <a:pt x="4" y="184"/>
                </a:lnTo>
                <a:lnTo>
                  <a:pt x="2" y="216"/>
                </a:lnTo>
                <a:lnTo>
                  <a:pt x="8" y="224"/>
                </a:lnTo>
                <a:lnTo>
                  <a:pt x="8" y="226"/>
                </a:lnTo>
                <a:lnTo>
                  <a:pt x="10" y="232"/>
                </a:lnTo>
                <a:lnTo>
                  <a:pt x="22" y="232"/>
                </a:lnTo>
                <a:lnTo>
                  <a:pt x="40" y="236"/>
                </a:lnTo>
                <a:lnTo>
                  <a:pt x="66" y="238"/>
                </a:lnTo>
                <a:lnTo>
                  <a:pt x="76" y="236"/>
                </a:lnTo>
                <a:lnTo>
                  <a:pt x="78" y="236"/>
                </a:lnTo>
                <a:lnTo>
                  <a:pt x="80" y="236"/>
                </a:lnTo>
                <a:lnTo>
                  <a:pt x="100" y="244"/>
                </a:lnTo>
                <a:lnTo>
                  <a:pt x="102" y="244"/>
                </a:lnTo>
                <a:lnTo>
                  <a:pt x="112" y="254"/>
                </a:lnTo>
                <a:lnTo>
                  <a:pt x="136" y="262"/>
                </a:lnTo>
                <a:lnTo>
                  <a:pt x="138" y="262"/>
                </a:lnTo>
                <a:lnTo>
                  <a:pt x="154" y="272"/>
                </a:lnTo>
                <a:lnTo>
                  <a:pt x="192" y="308"/>
                </a:lnTo>
                <a:lnTo>
                  <a:pt x="210" y="316"/>
                </a:lnTo>
                <a:lnTo>
                  <a:pt x="218" y="312"/>
                </a:lnTo>
                <a:lnTo>
                  <a:pt x="224" y="300"/>
                </a:lnTo>
                <a:lnTo>
                  <a:pt x="220" y="278"/>
                </a:lnTo>
                <a:lnTo>
                  <a:pt x="222" y="274"/>
                </a:lnTo>
                <a:lnTo>
                  <a:pt x="224" y="270"/>
                </a:lnTo>
                <a:lnTo>
                  <a:pt x="236" y="264"/>
                </a:lnTo>
                <a:lnTo>
                  <a:pt x="236" y="262"/>
                </a:lnTo>
                <a:lnTo>
                  <a:pt x="286" y="292"/>
                </a:lnTo>
                <a:lnTo>
                  <a:pt x="292" y="290"/>
                </a:lnTo>
                <a:lnTo>
                  <a:pt x="302" y="284"/>
                </a:lnTo>
                <a:lnTo>
                  <a:pt x="304" y="284"/>
                </a:lnTo>
                <a:lnTo>
                  <a:pt x="310" y="284"/>
                </a:lnTo>
                <a:lnTo>
                  <a:pt x="320" y="276"/>
                </a:lnTo>
                <a:lnTo>
                  <a:pt x="322" y="276"/>
                </a:lnTo>
                <a:lnTo>
                  <a:pt x="324" y="276"/>
                </a:lnTo>
                <a:lnTo>
                  <a:pt x="352" y="296"/>
                </a:lnTo>
                <a:lnTo>
                  <a:pt x="354" y="298"/>
                </a:lnTo>
                <a:lnTo>
                  <a:pt x="372" y="312"/>
                </a:lnTo>
                <a:lnTo>
                  <a:pt x="380" y="320"/>
                </a:lnTo>
                <a:lnTo>
                  <a:pt x="388" y="330"/>
                </a:lnTo>
                <a:lnTo>
                  <a:pt x="398" y="340"/>
                </a:lnTo>
                <a:lnTo>
                  <a:pt x="404" y="338"/>
                </a:lnTo>
                <a:lnTo>
                  <a:pt x="412" y="324"/>
                </a:lnTo>
                <a:lnTo>
                  <a:pt x="430" y="336"/>
                </a:lnTo>
                <a:lnTo>
                  <a:pt x="432" y="336"/>
                </a:lnTo>
                <a:lnTo>
                  <a:pt x="444" y="352"/>
                </a:lnTo>
                <a:lnTo>
                  <a:pt x="480" y="380"/>
                </a:lnTo>
                <a:lnTo>
                  <a:pt x="492" y="392"/>
                </a:lnTo>
                <a:lnTo>
                  <a:pt x="522" y="382"/>
                </a:lnTo>
                <a:lnTo>
                  <a:pt x="524" y="406"/>
                </a:lnTo>
                <a:lnTo>
                  <a:pt x="538" y="420"/>
                </a:lnTo>
                <a:lnTo>
                  <a:pt x="548" y="436"/>
                </a:lnTo>
                <a:lnTo>
                  <a:pt x="548" y="438"/>
                </a:lnTo>
                <a:lnTo>
                  <a:pt x="548" y="440"/>
                </a:lnTo>
                <a:lnTo>
                  <a:pt x="560" y="494"/>
                </a:lnTo>
                <a:lnTo>
                  <a:pt x="572" y="516"/>
                </a:lnTo>
                <a:lnTo>
                  <a:pt x="556" y="558"/>
                </a:lnTo>
                <a:lnTo>
                  <a:pt x="556" y="560"/>
                </a:lnTo>
                <a:lnTo>
                  <a:pt x="544" y="564"/>
                </a:lnTo>
                <a:lnTo>
                  <a:pt x="544" y="576"/>
                </a:lnTo>
                <a:lnTo>
                  <a:pt x="542" y="576"/>
                </a:lnTo>
                <a:lnTo>
                  <a:pt x="528" y="598"/>
                </a:lnTo>
                <a:lnTo>
                  <a:pt x="508" y="600"/>
                </a:lnTo>
                <a:lnTo>
                  <a:pt x="488" y="616"/>
                </a:lnTo>
                <a:lnTo>
                  <a:pt x="494" y="620"/>
                </a:lnTo>
                <a:lnTo>
                  <a:pt x="500" y="622"/>
                </a:lnTo>
                <a:lnTo>
                  <a:pt x="504" y="626"/>
                </a:lnTo>
                <a:lnTo>
                  <a:pt x="508" y="630"/>
                </a:lnTo>
                <a:lnTo>
                  <a:pt x="508" y="634"/>
                </a:lnTo>
                <a:lnTo>
                  <a:pt x="504" y="642"/>
                </a:lnTo>
                <a:lnTo>
                  <a:pt x="504" y="644"/>
                </a:lnTo>
                <a:lnTo>
                  <a:pt x="492" y="656"/>
                </a:lnTo>
                <a:lnTo>
                  <a:pt x="490" y="656"/>
                </a:lnTo>
                <a:lnTo>
                  <a:pt x="490" y="658"/>
                </a:lnTo>
                <a:lnTo>
                  <a:pt x="488" y="658"/>
                </a:lnTo>
                <a:lnTo>
                  <a:pt x="450" y="652"/>
                </a:lnTo>
                <a:lnTo>
                  <a:pt x="448" y="666"/>
                </a:lnTo>
                <a:lnTo>
                  <a:pt x="452" y="696"/>
                </a:lnTo>
                <a:lnTo>
                  <a:pt x="484" y="708"/>
                </a:lnTo>
                <a:lnTo>
                  <a:pt x="484" y="710"/>
                </a:lnTo>
                <a:lnTo>
                  <a:pt x="496" y="706"/>
                </a:lnTo>
                <a:lnTo>
                  <a:pt x="498" y="706"/>
                </a:lnTo>
                <a:lnTo>
                  <a:pt x="500" y="704"/>
                </a:lnTo>
                <a:lnTo>
                  <a:pt x="500" y="706"/>
                </a:lnTo>
                <a:lnTo>
                  <a:pt x="510" y="712"/>
                </a:lnTo>
                <a:lnTo>
                  <a:pt x="524" y="712"/>
                </a:lnTo>
                <a:lnTo>
                  <a:pt x="528" y="710"/>
                </a:lnTo>
                <a:lnTo>
                  <a:pt x="524" y="696"/>
                </a:lnTo>
                <a:lnTo>
                  <a:pt x="520" y="680"/>
                </a:lnTo>
                <a:lnTo>
                  <a:pt x="520" y="678"/>
                </a:lnTo>
                <a:lnTo>
                  <a:pt x="520" y="676"/>
                </a:lnTo>
                <a:lnTo>
                  <a:pt x="526" y="670"/>
                </a:lnTo>
                <a:lnTo>
                  <a:pt x="528" y="668"/>
                </a:lnTo>
                <a:lnTo>
                  <a:pt x="536" y="656"/>
                </a:lnTo>
                <a:lnTo>
                  <a:pt x="538" y="654"/>
                </a:lnTo>
                <a:lnTo>
                  <a:pt x="552" y="644"/>
                </a:lnTo>
                <a:lnTo>
                  <a:pt x="552" y="642"/>
                </a:lnTo>
                <a:lnTo>
                  <a:pt x="554" y="642"/>
                </a:lnTo>
                <a:lnTo>
                  <a:pt x="572" y="640"/>
                </a:lnTo>
                <a:lnTo>
                  <a:pt x="572" y="644"/>
                </a:lnTo>
                <a:lnTo>
                  <a:pt x="572" y="656"/>
                </a:lnTo>
                <a:lnTo>
                  <a:pt x="576" y="664"/>
                </a:lnTo>
                <a:lnTo>
                  <a:pt x="580" y="674"/>
                </a:lnTo>
                <a:lnTo>
                  <a:pt x="596" y="684"/>
                </a:lnTo>
                <a:lnTo>
                  <a:pt x="640" y="688"/>
                </a:lnTo>
                <a:lnTo>
                  <a:pt x="642" y="688"/>
                </a:lnTo>
                <a:lnTo>
                  <a:pt x="644" y="688"/>
                </a:lnTo>
                <a:lnTo>
                  <a:pt x="644" y="690"/>
                </a:lnTo>
                <a:lnTo>
                  <a:pt x="644" y="692"/>
                </a:lnTo>
                <a:lnTo>
                  <a:pt x="644" y="706"/>
                </a:lnTo>
                <a:lnTo>
                  <a:pt x="656" y="720"/>
                </a:lnTo>
                <a:lnTo>
                  <a:pt x="666" y="724"/>
                </a:lnTo>
                <a:lnTo>
                  <a:pt x="668" y="724"/>
                </a:lnTo>
                <a:lnTo>
                  <a:pt x="668" y="726"/>
                </a:lnTo>
                <a:lnTo>
                  <a:pt x="668" y="732"/>
                </a:lnTo>
                <a:lnTo>
                  <a:pt x="668" y="740"/>
                </a:lnTo>
                <a:lnTo>
                  <a:pt x="664" y="756"/>
                </a:lnTo>
                <a:lnTo>
                  <a:pt x="670" y="760"/>
                </a:lnTo>
                <a:lnTo>
                  <a:pt x="678" y="760"/>
                </a:lnTo>
                <a:lnTo>
                  <a:pt x="684" y="762"/>
                </a:lnTo>
                <a:lnTo>
                  <a:pt x="688" y="764"/>
                </a:lnTo>
                <a:lnTo>
                  <a:pt x="706" y="772"/>
                </a:lnTo>
                <a:lnTo>
                  <a:pt x="716" y="764"/>
                </a:lnTo>
                <a:lnTo>
                  <a:pt x="728" y="750"/>
                </a:lnTo>
                <a:lnTo>
                  <a:pt x="730" y="744"/>
                </a:lnTo>
                <a:lnTo>
                  <a:pt x="732" y="742"/>
                </a:lnTo>
                <a:lnTo>
                  <a:pt x="734" y="740"/>
                </a:lnTo>
                <a:lnTo>
                  <a:pt x="730" y="722"/>
                </a:lnTo>
                <a:lnTo>
                  <a:pt x="728" y="714"/>
                </a:lnTo>
                <a:lnTo>
                  <a:pt x="728" y="712"/>
                </a:lnTo>
                <a:lnTo>
                  <a:pt x="728" y="710"/>
                </a:lnTo>
                <a:lnTo>
                  <a:pt x="736" y="700"/>
                </a:lnTo>
                <a:lnTo>
                  <a:pt x="748" y="690"/>
                </a:lnTo>
                <a:lnTo>
                  <a:pt x="750" y="690"/>
                </a:lnTo>
                <a:lnTo>
                  <a:pt x="776" y="690"/>
                </a:lnTo>
                <a:lnTo>
                  <a:pt x="780" y="688"/>
                </a:lnTo>
                <a:lnTo>
                  <a:pt x="780" y="676"/>
                </a:lnTo>
                <a:lnTo>
                  <a:pt x="776" y="664"/>
                </a:lnTo>
                <a:lnTo>
                  <a:pt x="766" y="648"/>
                </a:lnTo>
                <a:lnTo>
                  <a:pt x="766" y="628"/>
                </a:lnTo>
                <a:lnTo>
                  <a:pt x="766" y="626"/>
                </a:lnTo>
                <a:lnTo>
                  <a:pt x="770" y="614"/>
                </a:lnTo>
                <a:lnTo>
                  <a:pt x="772" y="614"/>
                </a:lnTo>
                <a:lnTo>
                  <a:pt x="792" y="582"/>
                </a:lnTo>
                <a:lnTo>
                  <a:pt x="794" y="582"/>
                </a:lnTo>
                <a:lnTo>
                  <a:pt x="796" y="580"/>
                </a:lnTo>
                <a:lnTo>
                  <a:pt x="800" y="580"/>
                </a:lnTo>
                <a:lnTo>
                  <a:pt x="808" y="582"/>
                </a:lnTo>
                <a:lnTo>
                  <a:pt x="828" y="592"/>
                </a:lnTo>
                <a:lnTo>
                  <a:pt x="840" y="596"/>
                </a:lnTo>
                <a:lnTo>
                  <a:pt x="840" y="590"/>
                </a:lnTo>
                <a:lnTo>
                  <a:pt x="838" y="588"/>
                </a:lnTo>
                <a:lnTo>
                  <a:pt x="838" y="586"/>
                </a:lnTo>
                <a:lnTo>
                  <a:pt x="840" y="580"/>
                </a:lnTo>
                <a:lnTo>
                  <a:pt x="846" y="572"/>
                </a:lnTo>
                <a:lnTo>
                  <a:pt x="860" y="562"/>
                </a:lnTo>
                <a:lnTo>
                  <a:pt x="860" y="560"/>
                </a:lnTo>
                <a:lnTo>
                  <a:pt x="876" y="556"/>
                </a:lnTo>
                <a:lnTo>
                  <a:pt x="890" y="556"/>
                </a:lnTo>
                <a:lnTo>
                  <a:pt x="892" y="556"/>
                </a:lnTo>
                <a:lnTo>
                  <a:pt x="900" y="556"/>
                </a:lnTo>
                <a:lnTo>
                  <a:pt x="904" y="536"/>
                </a:lnTo>
                <a:lnTo>
                  <a:pt x="904" y="524"/>
                </a:lnTo>
                <a:lnTo>
                  <a:pt x="906" y="512"/>
                </a:lnTo>
                <a:lnTo>
                  <a:pt x="906" y="510"/>
                </a:lnTo>
                <a:lnTo>
                  <a:pt x="908" y="508"/>
                </a:lnTo>
                <a:lnTo>
                  <a:pt x="912" y="496"/>
                </a:lnTo>
                <a:lnTo>
                  <a:pt x="906" y="488"/>
                </a:lnTo>
                <a:lnTo>
                  <a:pt x="896" y="480"/>
                </a:lnTo>
                <a:lnTo>
                  <a:pt x="876" y="476"/>
                </a:lnTo>
                <a:lnTo>
                  <a:pt x="868" y="472"/>
                </a:lnTo>
                <a:lnTo>
                  <a:pt x="852" y="460"/>
                </a:lnTo>
                <a:lnTo>
                  <a:pt x="840" y="456"/>
                </a:lnTo>
                <a:lnTo>
                  <a:pt x="840" y="454"/>
                </a:lnTo>
                <a:lnTo>
                  <a:pt x="824" y="436"/>
                </a:lnTo>
                <a:lnTo>
                  <a:pt x="812" y="436"/>
                </a:lnTo>
                <a:lnTo>
                  <a:pt x="810" y="436"/>
                </a:lnTo>
                <a:lnTo>
                  <a:pt x="798" y="430"/>
                </a:lnTo>
                <a:lnTo>
                  <a:pt x="790" y="440"/>
                </a:lnTo>
                <a:lnTo>
                  <a:pt x="788" y="476"/>
                </a:lnTo>
                <a:lnTo>
                  <a:pt x="792" y="492"/>
                </a:lnTo>
                <a:lnTo>
                  <a:pt x="796" y="492"/>
                </a:lnTo>
                <a:lnTo>
                  <a:pt x="798" y="492"/>
                </a:lnTo>
                <a:lnTo>
                  <a:pt x="808" y="496"/>
                </a:lnTo>
                <a:lnTo>
                  <a:pt x="814" y="510"/>
                </a:lnTo>
                <a:lnTo>
                  <a:pt x="816" y="510"/>
                </a:lnTo>
                <a:lnTo>
                  <a:pt x="816" y="512"/>
                </a:lnTo>
                <a:lnTo>
                  <a:pt x="812" y="536"/>
                </a:lnTo>
                <a:lnTo>
                  <a:pt x="812" y="538"/>
                </a:lnTo>
                <a:lnTo>
                  <a:pt x="812" y="540"/>
                </a:lnTo>
                <a:lnTo>
                  <a:pt x="800" y="546"/>
                </a:lnTo>
                <a:lnTo>
                  <a:pt x="798" y="548"/>
                </a:lnTo>
                <a:lnTo>
                  <a:pt x="798" y="546"/>
                </a:lnTo>
                <a:lnTo>
                  <a:pt x="796" y="546"/>
                </a:lnTo>
                <a:lnTo>
                  <a:pt x="792" y="544"/>
                </a:lnTo>
                <a:lnTo>
                  <a:pt x="778" y="550"/>
                </a:lnTo>
                <a:lnTo>
                  <a:pt x="778" y="552"/>
                </a:lnTo>
                <a:lnTo>
                  <a:pt x="780" y="552"/>
                </a:lnTo>
                <a:lnTo>
                  <a:pt x="782" y="574"/>
                </a:lnTo>
                <a:lnTo>
                  <a:pt x="780" y="578"/>
                </a:lnTo>
                <a:lnTo>
                  <a:pt x="776" y="580"/>
                </a:lnTo>
                <a:lnTo>
                  <a:pt x="768" y="580"/>
                </a:lnTo>
                <a:lnTo>
                  <a:pt x="762" y="578"/>
                </a:lnTo>
                <a:lnTo>
                  <a:pt x="758" y="576"/>
                </a:lnTo>
                <a:lnTo>
                  <a:pt x="748" y="568"/>
                </a:lnTo>
                <a:lnTo>
                  <a:pt x="746" y="568"/>
                </a:lnTo>
                <a:lnTo>
                  <a:pt x="746" y="566"/>
                </a:lnTo>
                <a:lnTo>
                  <a:pt x="740" y="552"/>
                </a:lnTo>
                <a:lnTo>
                  <a:pt x="736" y="550"/>
                </a:lnTo>
                <a:lnTo>
                  <a:pt x="728" y="546"/>
                </a:lnTo>
                <a:lnTo>
                  <a:pt x="726" y="546"/>
                </a:lnTo>
                <a:lnTo>
                  <a:pt x="714" y="538"/>
                </a:lnTo>
                <a:lnTo>
                  <a:pt x="712" y="538"/>
                </a:lnTo>
                <a:lnTo>
                  <a:pt x="712" y="536"/>
                </a:lnTo>
                <a:lnTo>
                  <a:pt x="710" y="524"/>
                </a:lnTo>
                <a:lnTo>
                  <a:pt x="712" y="512"/>
                </a:lnTo>
                <a:lnTo>
                  <a:pt x="716" y="506"/>
                </a:lnTo>
                <a:lnTo>
                  <a:pt x="716" y="502"/>
                </a:lnTo>
                <a:lnTo>
                  <a:pt x="712" y="488"/>
                </a:lnTo>
                <a:lnTo>
                  <a:pt x="700" y="478"/>
                </a:lnTo>
                <a:lnTo>
                  <a:pt x="700" y="476"/>
                </a:lnTo>
                <a:lnTo>
                  <a:pt x="698" y="444"/>
                </a:lnTo>
                <a:lnTo>
                  <a:pt x="690" y="436"/>
                </a:lnTo>
                <a:lnTo>
                  <a:pt x="688" y="436"/>
                </a:lnTo>
                <a:lnTo>
                  <a:pt x="688" y="434"/>
                </a:lnTo>
                <a:lnTo>
                  <a:pt x="682" y="420"/>
                </a:lnTo>
                <a:lnTo>
                  <a:pt x="652" y="416"/>
                </a:lnTo>
                <a:lnTo>
                  <a:pt x="644" y="410"/>
                </a:lnTo>
                <a:lnTo>
                  <a:pt x="638" y="402"/>
                </a:lnTo>
                <a:lnTo>
                  <a:pt x="624" y="402"/>
                </a:lnTo>
                <a:lnTo>
                  <a:pt x="618" y="398"/>
                </a:lnTo>
                <a:lnTo>
                  <a:pt x="610" y="392"/>
                </a:lnTo>
                <a:lnTo>
                  <a:pt x="608" y="390"/>
                </a:lnTo>
                <a:lnTo>
                  <a:pt x="604" y="384"/>
                </a:lnTo>
                <a:lnTo>
                  <a:pt x="598" y="376"/>
                </a:lnTo>
                <a:lnTo>
                  <a:pt x="596" y="362"/>
                </a:lnTo>
                <a:lnTo>
                  <a:pt x="596" y="360"/>
                </a:lnTo>
                <a:lnTo>
                  <a:pt x="600" y="336"/>
                </a:lnTo>
                <a:lnTo>
                  <a:pt x="604" y="324"/>
                </a:lnTo>
                <a:lnTo>
                  <a:pt x="606" y="324"/>
                </a:lnTo>
                <a:lnTo>
                  <a:pt x="636" y="310"/>
                </a:lnTo>
                <a:lnTo>
                  <a:pt x="648" y="296"/>
                </a:lnTo>
                <a:lnTo>
                  <a:pt x="650" y="284"/>
                </a:lnTo>
                <a:lnTo>
                  <a:pt x="648" y="276"/>
                </a:lnTo>
                <a:lnTo>
                  <a:pt x="644" y="262"/>
                </a:lnTo>
                <a:lnTo>
                  <a:pt x="640" y="254"/>
                </a:lnTo>
                <a:lnTo>
                  <a:pt x="634" y="256"/>
                </a:lnTo>
                <a:lnTo>
                  <a:pt x="624" y="254"/>
                </a:lnTo>
                <a:lnTo>
                  <a:pt x="616" y="260"/>
                </a:lnTo>
                <a:lnTo>
                  <a:pt x="606" y="272"/>
                </a:lnTo>
                <a:lnTo>
                  <a:pt x="592" y="286"/>
                </a:lnTo>
                <a:lnTo>
                  <a:pt x="590" y="286"/>
                </a:lnTo>
                <a:lnTo>
                  <a:pt x="578" y="290"/>
                </a:lnTo>
                <a:lnTo>
                  <a:pt x="568" y="288"/>
                </a:lnTo>
                <a:lnTo>
                  <a:pt x="542" y="28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宁夏"/>
          <p:cNvSpPr>
            <a:spLocks/>
          </p:cNvSpPr>
          <p:nvPr/>
        </p:nvSpPr>
        <p:spPr bwMode="auto">
          <a:xfrm>
            <a:off x="3852435" y="3445800"/>
            <a:ext cx="283151" cy="467466"/>
          </a:xfrm>
          <a:custGeom>
            <a:avLst/>
            <a:gdLst>
              <a:gd name="T0" fmla="*/ 2147483646 w 184"/>
              <a:gd name="T1" fmla="*/ 2147483646 h 304"/>
              <a:gd name="T2" fmla="*/ 2147483646 w 184"/>
              <a:gd name="T3" fmla="*/ 2147483646 h 304"/>
              <a:gd name="T4" fmla="*/ 2147483646 w 184"/>
              <a:gd name="T5" fmla="*/ 2147483646 h 304"/>
              <a:gd name="T6" fmla="*/ 2147483646 w 184"/>
              <a:gd name="T7" fmla="*/ 2147483646 h 304"/>
              <a:gd name="T8" fmla="*/ 2147483646 w 184"/>
              <a:gd name="T9" fmla="*/ 2147483646 h 304"/>
              <a:gd name="T10" fmla="*/ 2147483646 w 184"/>
              <a:gd name="T11" fmla="*/ 2147483646 h 304"/>
              <a:gd name="T12" fmla="*/ 2147483646 w 184"/>
              <a:gd name="T13" fmla="*/ 2147483646 h 304"/>
              <a:gd name="T14" fmla="*/ 2147483646 w 184"/>
              <a:gd name="T15" fmla="*/ 2147483646 h 304"/>
              <a:gd name="T16" fmla="*/ 2147483646 w 184"/>
              <a:gd name="T17" fmla="*/ 2147483646 h 304"/>
              <a:gd name="T18" fmla="*/ 2147483646 w 184"/>
              <a:gd name="T19" fmla="*/ 2147483646 h 304"/>
              <a:gd name="T20" fmla="*/ 2147483646 w 184"/>
              <a:gd name="T21" fmla="*/ 2147483646 h 304"/>
              <a:gd name="T22" fmla="*/ 2147483646 w 184"/>
              <a:gd name="T23" fmla="*/ 2147483646 h 304"/>
              <a:gd name="T24" fmla="*/ 2147483646 w 184"/>
              <a:gd name="T25" fmla="*/ 2147483646 h 304"/>
              <a:gd name="T26" fmla="*/ 2147483646 w 184"/>
              <a:gd name="T27" fmla="*/ 2147483646 h 304"/>
              <a:gd name="T28" fmla="*/ 2147483646 w 184"/>
              <a:gd name="T29" fmla="*/ 2147483646 h 304"/>
              <a:gd name="T30" fmla="*/ 2147483646 w 184"/>
              <a:gd name="T31" fmla="*/ 2147483646 h 304"/>
              <a:gd name="T32" fmla="*/ 2147483646 w 184"/>
              <a:gd name="T33" fmla="*/ 2147483646 h 304"/>
              <a:gd name="T34" fmla="*/ 2147483646 w 184"/>
              <a:gd name="T35" fmla="*/ 2147483646 h 304"/>
              <a:gd name="T36" fmla="*/ 2147483646 w 184"/>
              <a:gd name="T37" fmla="*/ 2147483646 h 304"/>
              <a:gd name="T38" fmla="*/ 2147483646 w 184"/>
              <a:gd name="T39" fmla="*/ 2147483646 h 304"/>
              <a:gd name="T40" fmla="*/ 2147483646 w 184"/>
              <a:gd name="T41" fmla="*/ 2147483646 h 304"/>
              <a:gd name="T42" fmla="*/ 2147483646 w 184"/>
              <a:gd name="T43" fmla="*/ 2147483646 h 304"/>
              <a:gd name="T44" fmla="*/ 2147483646 w 184"/>
              <a:gd name="T45" fmla="*/ 2147483646 h 304"/>
              <a:gd name="T46" fmla="*/ 2147483646 w 184"/>
              <a:gd name="T47" fmla="*/ 2147483646 h 304"/>
              <a:gd name="T48" fmla="*/ 2147483646 w 184"/>
              <a:gd name="T49" fmla="*/ 2147483646 h 304"/>
              <a:gd name="T50" fmla="*/ 2147483646 w 184"/>
              <a:gd name="T51" fmla="*/ 2147483646 h 304"/>
              <a:gd name="T52" fmla="*/ 2147483646 w 184"/>
              <a:gd name="T53" fmla="*/ 2147483646 h 304"/>
              <a:gd name="T54" fmla="*/ 2147483646 w 184"/>
              <a:gd name="T55" fmla="*/ 2147483646 h 304"/>
              <a:gd name="T56" fmla="*/ 2147483646 w 184"/>
              <a:gd name="T57" fmla="*/ 2147483646 h 304"/>
              <a:gd name="T58" fmla="*/ 2147483646 w 184"/>
              <a:gd name="T59" fmla="*/ 2147483646 h 304"/>
              <a:gd name="T60" fmla="*/ 2147483646 w 184"/>
              <a:gd name="T61" fmla="*/ 2147483646 h 304"/>
              <a:gd name="T62" fmla="*/ 2147483646 w 184"/>
              <a:gd name="T63" fmla="*/ 2147483646 h 304"/>
              <a:gd name="T64" fmla="*/ 2147483646 w 184"/>
              <a:gd name="T65" fmla="*/ 2147483646 h 304"/>
              <a:gd name="T66" fmla="*/ 2147483646 w 184"/>
              <a:gd name="T67" fmla="*/ 2147483646 h 304"/>
              <a:gd name="T68" fmla="*/ 2147483646 w 184"/>
              <a:gd name="T69" fmla="*/ 2147483646 h 304"/>
              <a:gd name="T70" fmla="*/ 2147483646 w 184"/>
              <a:gd name="T71" fmla="*/ 2147483646 h 304"/>
              <a:gd name="T72" fmla="*/ 2147483646 w 184"/>
              <a:gd name="T73" fmla="*/ 2147483646 h 304"/>
              <a:gd name="T74" fmla="*/ 2147483646 w 184"/>
              <a:gd name="T75" fmla="*/ 2147483646 h 304"/>
              <a:gd name="T76" fmla="*/ 2147483646 w 184"/>
              <a:gd name="T77" fmla="*/ 2147483646 h 304"/>
              <a:gd name="T78" fmla="*/ 2147483646 w 184"/>
              <a:gd name="T79" fmla="*/ 2147483646 h 304"/>
              <a:gd name="T80" fmla="*/ 2147483646 w 184"/>
              <a:gd name="T81" fmla="*/ 2147483646 h 304"/>
              <a:gd name="T82" fmla="*/ 2147483646 w 184"/>
              <a:gd name="T83" fmla="*/ 2147483646 h 304"/>
              <a:gd name="T84" fmla="*/ 2147483646 w 184"/>
              <a:gd name="T85" fmla="*/ 2147483646 h 304"/>
              <a:gd name="T86" fmla="*/ 2147483646 w 184"/>
              <a:gd name="T87" fmla="*/ 2147483646 h 304"/>
              <a:gd name="T88" fmla="*/ 2147483646 w 184"/>
              <a:gd name="T89" fmla="*/ 2147483646 h 304"/>
              <a:gd name="T90" fmla="*/ 2147483646 w 184"/>
              <a:gd name="T91" fmla="*/ 2147483646 h 304"/>
              <a:gd name="T92" fmla="*/ 2147483646 w 184"/>
              <a:gd name="T93" fmla="*/ 2147483646 h 304"/>
              <a:gd name="T94" fmla="*/ 2147483646 w 184"/>
              <a:gd name="T95" fmla="*/ 2147483646 h 304"/>
              <a:gd name="T96" fmla="*/ 2147483646 w 184"/>
              <a:gd name="T97" fmla="*/ 2147483646 h 304"/>
              <a:gd name="T98" fmla="*/ 2147483646 w 184"/>
              <a:gd name="T99" fmla="*/ 0 h 30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4" h="304">
                <a:moveTo>
                  <a:pt x="108" y="18"/>
                </a:moveTo>
                <a:lnTo>
                  <a:pt x="92" y="58"/>
                </a:lnTo>
                <a:lnTo>
                  <a:pt x="92" y="84"/>
                </a:lnTo>
                <a:lnTo>
                  <a:pt x="92" y="86"/>
                </a:lnTo>
                <a:lnTo>
                  <a:pt x="84" y="100"/>
                </a:lnTo>
                <a:lnTo>
                  <a:pt x="84" y="108"/>
                </a:lnTo>
                <a:lnTo>
                  <a:pt x="84" y="112"/>
                </a:lnTo>
                <a:lnTo>
                  <a:pt x="82" y="116"/>
                </a:lnTo>
                <a:lnTo>
                  <a:pt x="80" y="120"/>
                </a:lnTo>
                <a:lnTo>
                  <a:pt x="76" y="122"/>
                </a:lnTo>
                <a:lnTo>
                  <a:pt x="76" y="124"/>
                </a:lnTo>
                <a:lnTo>
                  <a:pt x="74" y="124"/>
                </a:lnTo>
                <a:lnTo>
                  <a:pt x="74" y="122"/>
                </a:lnTo>
                <a:lnTo>
                  <a:pt x="54" y="120"/>
                </a:lnTo>
                <a:lnTo>
                  <a:pt x="44" y="130"/>
                </a:lnTo>
                <a:lnTo>
                  <a:pt x="12" y="134"/>
                </a:lnTo>
                <a:lnTo>
                  <a:pt x="0" y="134"/>
                </a:lnTo>
                <a:lnTo>
                  <a:pt x="8" y="140"/>
                </a:lnTo>
                <a:lnTo>
                  <a:pt x="36" y="144"/>
                </a:lnTo>
                <a:lnTo>
                  <a:pt x="38" y="144"/>
                </a:lnTo>
                <a:lnTo>
                  <a:pt x="40" y="144"/>
                </a:lnTo>
                <a:lnTo>
                  <a:pt x="48" y="162"/>
                </a:lnTo>
                <a:lnTo>
                  <a:pt x="56" y="168"/>
                </a:lnTo>
                <a:lnTo>
                  <a:pt x="60" y="174"/>
                </a:lnTo>
                <a:lnTo>
                  <a:pt x="60" y="184"/>
                </a:lnTo>
                <a:lnTo>
                  <a:pt x="60" y="206"/>
                </a:lnTo>
                <a:lnTo>
                  <a:pt x="70" y="216"/>
                </a:lnTo>
                <a:lnTo>
                  <a:pt x="72" y="216"/>
                </a:lnTo>
                <a:lnTo>
                  <a:pt x="76" y="232"/>
                </a:lnTo>
                <a:lnTo>
                  <a:pt x="76" y="240"/>
                </a:lnTo>
                <a:lnTo>
                  <a:pt x="72" y="248"/>
                </a:lnTo>
                <a:lnTo>
                  <a:pt x="70" y="256"/>
                </a:lnTo>
                <a:lnTo>
                  <a:pt x="72" y="264"/>
                </a:lnTo>
                <a:lnTo>
                  <a:pt x="82" y="270"/>
                </a:lnTo>
                <a:lnTo>
                  <a:pt x="94" y="276"/>
                </a:lnTo>
                <a:lnTo>
                  <a:pt x="100" y="280"/>
                </a:lnTo>
                <a:lnTo>
                  <a:pt x="106" y="292"/>
                </a:lnTo>
                <a:lnTo>
                  <a:pt x="114" y="298"/>
                </a:lnTo>
                <a:lnTo>
                  <a:pt x="116" y="302"/>
                </a:lnTo>
                <a:lnTo>
                  <a:pt x="124" y="304"/>
                </a:lnTo>
                <a:lnTo>
                  <a:pt x="122" y="288"/>
                </a:lnTo>
                <a:lnTo>
                  <a:pt x="122" y="282"/>
                </a:lnTo>
                <a:lnTo>
                  <a:pt x="122" y="278"/>
                </a:lnTo>
                <a:lnTo>
                  <a:pt x="126" y="274"/>
                </a:lnTo>
                <a:lnTo>
                  <a:pt x="128" y="272"/>
                </a:lnTo>
                <a:lnTo>
                  <a:pt x="140" y="268"/>
                </a:lnTo>
                <a:lnTo>
                  <a:pt x="142" y="268"/>
                </a:lnTo>
                <a:lnTo>
                  <a:pt x="144" y="268"/>
                </a:lnTo>
                <a:lnTo>
                  <a:pt x="148" y="270"/>
                </a:lnTo>
                <a:lnTo>
                  <a:pt x="156" y="266"/>
                </a:lnTo>
                <a:lnTo>
                  <a:pt x="156" y="264"/>
                </a:lnTo>
                <a:lnTo>
                  <a:pt x="158" y="244"/>
                </a:lnTo>
                <a:lnTo>
                  <a:pt x="154" y="236"/>
                </a:lnTo>
                <a:lnTo>
                  <a:pt x="148" y="232"/>
                </a:lnTo>
                <a:lnTo>
                  <a:pt x="140" y="232"/>
                </a:lnTo>
                <a:lnTo>
                  <a:pt x="138" y="232"/>
                </a:lnTo>
                <a:lnTo>
                  <a:pt x="136" y="230"/>
                </a:lnTo>
                <a:lnTo>
                  <a:pt x="132" y="210"/>
                </a:lnTo>
                <a:lnTo>
                  <a:pt x="134" y="168"/>
                </a:lnTo>
                <a:lnTo>
                  <a:pt x="136" y="168"/>
                </a:lnTo>
                <a:lnTo>
                  <a:pt x="148" y="150"/>
                </a:lnTo>
                <a:lnTo>
                  <a:pt x="164" y="160"/>
                </a:lnTo>
                <a:lnTo>
                  <a:pt x="176" y="160"/>
                </a:lnTo>
                <a:lnTo>
                  <a:pt x="184" y="108"/>
                </a:lnTo>
                <a:lnTo>
                  <a:pt x="180" y="100"/>
                </a:lnTo>
                <a:lnTo>
                  <a:pt x="174" y="96"/>
                </a:lnTo>
                <a:lnTo>
                  <a:pt x="168" y="96"/>
                </a:lnTo>
                <a:lnTo>
                  <a:pt x="166" y="96"/>
                </a:lnTo>
                <a:lnTo>
                  <a:pt x="154" y="98"/>
                </a:lnTo>
                <a:lnTo>
                  <a:pt x="152" y="96"/>
                </a:lnTo>
                <a:lnTo>
                  <a:pt x="144" y="84"/>
                </a:lnTo>
                <a:lnTo>
                  <a:pt x="142" y="84"/>
                </a:lnTo>
                <a:lnTo>
                  <a:pt x="142" y="64"/>
                </a:lnTo>
                <a:lnTo>
                  <a:pt x="146" y="52"/>
                </a:lnTo>
                <a:lnTo>
                  <a:pt x="148" y="48"/>
                </a:lnTo>
                <a:lnTo>
                  <a:pt x="150" y="42"/>
                </a:lnTo>
                <a:lnTo>
                  <a:pt x="152" y="36"/>
                </a:lnTo>
                <a:lnTo>
                  <a:pt x="156" y="32"/>
                </a:lnTo>
                <a:lnTo>
                  <a:pt x="156" y="20"/>
                </a:lnTo>
                <a:lnTo>
                  <a:pt x="144" y="8"/>
                </a:lnTo>
                <a:lnTo>
                  <a:pt x="128" y="0"/>
                </a:lnTo>
                <a:lnTo>
                  <a:pt x="108" y="1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新疆"/>
          <p:cNvSpPr>
            <a:spLocks/>
          </p:cNvSpPr>
          <p:nvPr/>
        </p:nvSpPr>
        <p:spPr bwMode="auto">
          <a:xfrm>
            <a:off x="1174524" y="2215698"/>
            <a:ext cx="2004760" cy="1515924"/>
          </a:xfrm>
          <a:custGeom>
            <a:avLst/>
            <a:gdLst>
              <a:gd name="T0" fmla="*/ 2147483646 w 1304"/>
              <a:gd name="T1" fmla="*/ 2147483646 h 986"/>
              <a:gd name="T2" fmla="*/ 2147483646 w 1304"/>
              <a:gd name="T3" fmla="*/ 2147483646 h 986"/>
              <a:gd name="T4" fmla="*/ 2147483646 w 1304"/>
              <a:gd name="T5" fmla="*/ 2147483646 h 986"/>
              <a:gd name="T6" fmla="*/ 2147483646 w 1304"/>
              <a:gd name="T7" fmla="*/ 2147483646 h 986"/>
              <a:gd name="T8" fmla="*/ 2147483646 w 1304"/>
              <a:gd name="T9" fmla="*/ 2147483646 h 986"/>
              <a:gd name="T10" fmla="*/ 2147483646 w 1304"/>
              <a:gd name="T11" fmla="*/ 2147483646 h 986"/>
              <a:gd name="T12" fmla="*/ 2147483646 w 1304"/>
              <a:gd name="T13" fmla="*/ 2147483646 h 986"/>
              <a:gd name="T14" fmla="*/ 2147483646 w 1304"/>
              <a:gd name="T15" fmla="*/ 2147483646 h 986"/>
              <a:gd name="T16" fmla="*/ 2147483646 w 1304"/>
              <a:gd name="T17" fmla="*/ 2147483646 h 986"/>
              <a:gd name="T18" fmla="*/ 2147483646 w 1304"/>
              <a:gd name="T19" fmla="*/ 2147483646 h 986"/>
              <a:gd name="T20" fmla="*/ 2147483646 w 1304"/>
              <a:gd name="T21" fmla="*/ 2147483646 h 986"/>
              <a:gd name="T22" fmla="*/ 2147483646 w 1304"/>
              <a:gd name="T23" fmla="*/ 2147483646 h 986"/>
              <a:gd name="T24" fmla="*/ 2147483646 w 1304"/>
              <a:gd name="T25" fmla="*/ 2147483646 h 986"/>
              <a:gd name="T26" fmla="*/ 2147483646 w 1304"/>
              <a:gd name="T27" fmla="*/ 2147483646 h 986"/>
              <a:gd name="T28" fmla="*/ 2147483646 w 1304"/>
              <a:gd name="T29" fmla="*/ 2147483646 h 986"/>
              <a:gd name="T30" fmla="*/ 2147483646 w 1304"/>
              <a:gd name="T31" fmla="*/ 2147483646 h 986"/>
              <a:gd name="T32" fmla="*/ 2147483646 w 1304"/>
              <a:gd name="T33" fmla="*/ 2147483646 h 986"/>
              <a:gd name="T34" fmla="*/ 2147483646 w 1304"/>
              <a:gd name="T35" fmla="*/ 2147483646 h 986"/>
              <a:gd name="T36" fmla="*/ 2147483646 w 1304"/>
              <a:gd name="T37" fmla="*/ 2147483646 h 986"/>
              <a:gd name="T38" fmla="*/ 2147483646 w 1304"/>
              <a:gd name="T39" fmla="*/ 2147483646 h 986"/>
              <a:gd name="T40" fmla="*/ 2147483646 w 1304"/>
              <a:gd name="T41" fmla="*/ 2147483646 h 986"/>
              <a:gd name="T42" fmla="*/ 2147483646 w 1304"/>
              <a:gd name="T43" fmla="*/ 2147483646 h 986"/>
              <a:gd name="T44" fmla="*/ 2147483646 w 1304"/>
              <a:gd name="T45" fmla="*/ 2147483646 h 986"/>
              <a:gd name="T46" fmla="*/ 2147483646 w 1304"/>
              <a:gd name="T47" fmla="*/ 2147483646 h 986"/>
              <a:gd name="T48" fmla="*/ 2147483646 w 1304"/>
              <a:gd name="T49" fmla="*/ 2147483646 h 986"/>
              <a:gd name="T50" fmla="*/ 2147483646 w 1304"/>
              <a:gd name="T51" fmla="*/ 2147483646 h 986"/>
              <a:gd name="T52" fmla="*/ 2147483646 w 1304"/>
              <a:gd name="T53" fmla="*/ 2147483646 h 986"/>
              <a:gd name="T54" fmla="*/ 2147483646 w 1304"/>
              <a:gd name="T55" fmla="*/ 2147483646 h 986"/>
              <a:gd name="T56" fmla="*/ 2147483646 w 1304"/>
              <a:gd name="T57" fmla="*/ 2147483646 h 986"/>
              <a:gd name="T58" fmla="*/ 2147483646 w 1304"/>
              <a:gd name="T59" fmla="*/ 2147483646 h 986"/>
              <a:gd name="T60" fmla="*/ 2147483646 w 1304"/>
              <a:gd name="T61" fmla="*/ 2147483646 h 986"/>
              <a:gd name="T62" fmla="*/ 2147483646 w 1304"/>
              <a:gd name="T63" fmla="*/ 2147483646 h 986"/>
              <a:gd name="T64" fmla="*/ 2147483646 w 1304"/>
              <a:gd name="T65" fmla="*/ 2147483646 h 986"/>
              <a:gd name="T66" fmla="*/ 2147483646 w 1304"/>
              <a:gd name="T67" fmla="*/ 2147483646 h 986"/>
              <a:gd name="T68" fmla="*/ 2147483646 w 1304"/>
              <a:gd name="T69" fmla="*/ 2147483646 h 986"/>
              <a:gd name="T70" fmla="*/ 2147483646 w 1304"/>
              <a:gd name="T71" fmla="*/ 2147483646 h 986"/>
              <a:gd name="T72" fmla="*/ 2147483646 w 1304"/>
              <a:gd name="T73" fmla="*/ 2147483646 h 986"/>
              <a:gd name="T74" fmla="*/ 2147483646 w 1304"/>
              <a:gd name="T75" fmla="*/ 2147483646 h 986"/>
              <a:gd name="T76" fmla="*/ 2147483646 w 1304"/>
              <a:gd name="T77" fmla="*/ 2147483646 h 986"/>
              <a:gd name="T78" fmla="*/ 2147483646 w 1304"/>
              <a:gd name="T79" fmla="*/ 2147483646 h 986"/>
              <a:gd name="T80" fmla="*/ 2147483646 w 1304"/>
              <a:gd name="T81" fmla="*/ 2147483646 h 986"/>
              <a:gd name="T82" fmla="*/ 2147483646 w 1304"/>
              <a:gd name="T83" fmla="*/ 2147483646 h 986"/>
              <a:gd name="T84" fmla="*/ 2147483646 w 1304"/>
              <a:gd name="T85" fmla="*/ 2147483646 h 986"/>
              <a:gd name="T86" fmla="*/ 2147483646 w 1304"/>
              <a:gd name="T87" fmla="*/ 2147483646 h 986"/>
              <a:gd name="T88" fmla="*/ 2147483646 w 1304"/>
              <a:gd name="T89" fmla="*/ 2147483646 h 986"/>
              <a:gd name="T90" fmla="*/ 2147483646 w 1304"/>
              <a:gd name="T91" fmla="*/ 2147483646 h 986"/>
              <a:gd name="T92" fmla="*/ 2147483646 w 1304"/>
              <a:gd name="T93" fmla="*/ 2147483646 h 986"/>
              <a:gd name="T94" fmla="*/ 2147483646 w 1304"/>
              <a:gd name="T95" fmla="*/ 2147483646 h 986"/>
              <a:gd name="T96" fmla="*/ 2147483646 w 1304"/>
              <a:gd name="T97" fmla="*/ 2147483646 h 986"/>
              <a:gd name="T98" fmla="*/ 2147483646 w 1304"/>
              <a:gd name="T99" fmla="*/ 2147483646 h 986"/>
              <a:gd name="T100" fmla="*/ 2147483646 w 1304"/>
              <a:gd name="T101" fmla="*/ 2147483646 h 986"/>
              <a:gd name="T102" fmla="*/ 2147483646 w 1304"/>
              <a:gd name="T103" fmla="*/ 2147483646 h 986"/>
              <a:gd name="T104" fmla="*/ 2147483646 w 1304"/>
              <a:gd name="T105" fmla="*/ 2147483646 h 986"/>
              <a:gd name="T106" fmla="*/ 2147483646 w 1304"/>
              <a:gd name="T107" fmla="*/ 2147483646 h 986"/>
              <a:gd name="T108" fmla="*/ 2147483646 w 1304"/>
              <a:gd name="T109" fmla="*/ 2147483646 h 986"/>
              <a:gd name="T110" fmla="*/ 2147483646 w 1304"/>
              <a:gd name="T111" fmla="*/ 2147483646 h 986"/>
              <a:gd name="T112" fmla="*/ 2147483646 w 1304"/>
              <a:gd name="T113" fmla="*/ 2147483646 h 986"/>
              <a:gd name="T114" fmla="*/ 2147483646 w 1304"/>
              <a:gd name="T115" fmla="*/ 2147483646 h 98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304" h="986">
                <a:moveTo>
                  <a:pt x="1302" y="530"/>
                </a:moveTo>
                <a:lnTo>
                  <a:pt x="1304" y="530"/>
                </a:lnTo>
                <a:lnTo>
                  <a:pt x="1304" y="528"/>
                </a:lnTo>
                <a:lnTo>
                  <a:pt x="1278" y="456"/>
                </a:lnTo>
                <a:lnTo>
                  <a:pt x="1262" y="444"/>
                </a:lnTo>
                <a:lnTo>
                  <a:pt x="1262" y="442"/>
                </a:lnTo>
                <a:lnTo>
                  <a:pt x="1258" y="412"/>
                </a:lnTo>
                <a:lnTo>
                  <a:pt x="1226" y="408"/>
                </a:lnTo>
                <a:lnTo>
                  <a:pt x="1224" y="408"/>
                </a:lnTo>
                <a:lnTo>
                  <a:pt x="1222" y="408"/>
                </a:lnTo>
                <a:lnTo>
                  <a:pt x="1222" y="406"/>
                </a:lnTo>
                <a:lnTo>
                  <a:pt x="1222" y="404"/>
                </a:lnTo>
                <a:lnTo>
                  <a:pt x="1218" y="396"/>
                </a:lnTo>
                <a:lnTo>
                  <a:pt x="1212" y="386"/>
                </a:lnTo>
                <a:lnTo>
                  <a:pt x="1202" y="378"/>
                </a:lnTo>
                <a:lnTo>
                  <a:pt x="1192" y="368"/>
                </a:lnTo>
                <a:lnTo>
                  <a:pt x="1178" y="360"/>
                </a:lnTo>
                <a:lnTo>
                  <a:pt x="1166" y="354"/>
                </a:lnTo>
                <a:lnTo>
                  <a:pt x="1152" y="346"/>
                </a:lnTo>
                <a:lnTo>
                  <a:pt x="1140" y="340"/>
                </a:lnTo>
                <a:lnTo>
                  <a:pt x="1116" y="336"/>
                </a:lnTo>
                <a:lnTo>
                  <a:pt x="1084" y="334"/>
                </a:lnTo>
                <a:lnTo>
                  <a:pt x="1042" y="332"/>
                </a:lnTo>
                <a:lnTo>
                  <a:pt x="1040" y="332"/>
                </a:lnTo>
                <a:lnTo>
                  <a:pt x="1032" y="320"/>
                </a:lnTo>
                <a:lnTo>
                  <a:pt x="1028" y="310"/>
                </a:lnTo>
                <a:lnTo>
                  <a:pt x="1026" y="300"/>
                </a:lnTo>
                <a:lnTo>
                  <a:pt x="1028" y="288"/>
                </a:lnTo>
                <a:lnTo>
                  <a:pt x="1034" y="272"/>
                </a:lnTo>
                <a:lnTo>
                  <a:pt x="1044" y="246"/>
                </a:lnTo>
                <a:lnTo>
                  <a:pt x="1058" y="214"/>
                </a:lnTo>
                <a:lnTo>
                  <a:pt x="1048" y="180"/>
                </a:lnTo>
                <a:lnTo>
                  <a:pt x="1036" y="124"/>
                </a:lnTo>
                <a:lnTo>
                  <a:pt x="1032" y="118"/>
                </a:lnTo>
                <a:lnTo>
                  <a:pt x="1024" y="112"/>
                </a:lnTo>
                <a:lnTo>
                  <a:pt x="1012" y="106"/>
                </a:lnTo>
                <a:lnTo>
                  <a:pt x="996" y="100"/>
                </a:lnTo>
                <a:lnTo>
                  <a:pt x="990" y="98"/>
                </a:lnTo>
                <a:lnTo>
                  <a:pt x="982" y="94"/>
                </a:lnTo>
                <a:lnTo>
                  <a:pt x="976" y="90"/>
                </a:lnTo>
                <a:lnTo>
                  <a:pt x="970" y="86"/>
                </a:lnTo>
                <a:lnTo>
                  <a:pt x="966" y="80"/>
                </a:lnTo>
                <a:lnTo>
                  <a:pt x="964" y="74"/>
                </a:lnTo>
                <a:lnTo>
                  <a:pt x="960" y="68"/>
                </a:lnTo>
                <a:lnTo>
                  <a:pt x="954" y="60"/>
                </a:lnTo>
                <a:lnTo>
                  <a:pt x="948" y="54"/>
                </a:lnTo>
                <a:lnTo>
                  <a:pt x="940" y="50"/>
                </a:lnTo>
                <a:lnTo>
                  <a:pt x="938" y="50"/>
                </a:lnTo>
                <a:lnTo>
                  <a:pt x="938" y="48"/>
                </a:lnTo>
                <a:lnTo>
                  <a:pt x="928" y="0"/>
                </a:lnTo>
                <a:lnTo>
                  <a:pt x="890" y="4"/>
                </a:lnTo>
                <a:lnTo>
                  <a:pt x="886" y="14"/>
                </a:lnTo>
                <a:lnTo>
                  <a:pt x="882" y="24"/>
                </a:lnTo>
                <a:lnTo>
                  <a:pt x="878" y="32"/>
                </a:lnTo>
                <a:lnTo>
                  <a:pt x="876" y="36"/>
                </a:lnTo>
                <a:lnTo>
                  <a:pt x="870" y="38"/>
                </a:lnTo>
                <a:lnTo>
                  <a:pt x="846" y="46"/>
                </a:lnTo>
                <a:lnTo>
                  <a:pt x="828" y="56"/>
                </a:lnTo>
                <a:lnTo>
                  <a:pt x="822" y="60"/>
                </a:lnTo>
                <a:lnTo>
                  <a:pt x="816" y="66"/>
                </a:lnTo>
                <a:lnTo>
                  <a:pt x="814" y="74"/>
                </a:lnTo>
                <a:lnTo>
                  <a:pt x="810" y="92"/>
                </a:lnTo>
                <a:lnTo>
                  <a:pt x="806" y="110"/>
                </a:lnTo>
                <a:lnTo>
                  <a:pt x="802" y="122"/>
                </a:lnTo>
                <a:lnTo>
                  <a:pt x="798" y="130"/>
                </a:lnTo>
                <a:lnTo>
                  <a:pt x="792" y="136"/>
                </a:lnTo>
                <a:lnTo>
                  <a:pt x="786" y="142"/>
                </a:lnTo>
                <a:lnTo>
                  <a:pt x="778" y="144"/>
                </a:lnTo>
                <a:lnTo>
                  <a:pt x="770" y="146"/>
                </a:lnTo>
                <a:lnTo>
                  <a:pt x="760" y="146"/>
                </a:lnTo>
                <a:lnTo>
                  <a:pt x="750" y="144"/>
                </a:lnTo>
                <a:lnTo>
                  <a:pt x="738" y="140"/>
                </a:lnTo>
                <a:lnTo>
                  <a:pt x="724" y="134"/>
                </a:lnTo>
                <a:lnTo>
                  <a:pt x="708" y="126"/>
                </a:lnTo>
                <a:lnTo>
                  <a:pt x="674" y="104"/>
                </a:lnTo>
                <a:lnTo>
                  <a:pt x="608" y="188"/>
                </a:lnTo>
                <a:lnTo>
                  <a:pt x="616" y="224"/>
                </a:lnTo>
                <a:lnTo>
                  <a:pt x="618" y="224"/>
                </a:lnTo>
                <a:lnTo>
                  <a:pt x="616" y="226"/>
                </a:lnTo>
                <a:lnTo>
                  <a:pt x="610" y="232"/>
                </a:lnTo>
                <a:lnTo>
                  <a:pt x="602" y="236"/>
                </a:lnTo>
                <a:lnTo>
                  <a:pt x="598" y="236"/>
                </a:lnTo>
                <a:lnTo>
                  <a:pt x="594" y="234"/>
                </a:lnTo>
                <a:lnTo>
                  <a:pt x="582" y="230"/>
                </a:lnTo>
                <a:lnTo>
                  <a:pt x="576" y="226"/>
                </a:lnTo>
                <a:lnTo>
                  <a:pt x="564" y="224"/>
                </a:lnTo>
                <a:lnTo>
                  <a:pt x="548" y="220"/>
                </a:lnTo>
                <a:lnTo>
                  <a:pt x="528" y="220"/>
                </a:lnTo>
                <a:lnTo>
                  <a:pt x="514" y="218"/>
                </a:lnTo>
                <a:lnTo>
                  <a:pt x="494" y="216"/>
                </a:lnTo>
                <a:lnTo>
                  <a:pt x="474" y="220"/>
                </a:lnTo>
                <a:lnTo>
                  <a:pt x="482" y="234"/>
                </a:lnTo>
                <a:lnTo>
                  <a:pt x="492" y="248"/>
                </a:lnTo>
                <a:lnTo>
                  <a:pt x="494" y="252"/>
                </a:lnTo>
                <a:lnTo>
                  <a:pt x="494" y="256"/>
                </a:lnTo>
                <a:lnTo>
                  <a:pt x="484" y="308"/>
                </a:lnTo>
                <a:lnTo>
                  <a:pt x="488" y="336"/>
                </a:lnTo>
                <a:lnTo>
                  <a:pt x="490" y="336"/>
                </a:lnTo>
                <a:lnTo>
                  <a:pt x="488" y="336"/>
                </a:lnTo>
                <a:lnTo>
                  <a:pt x="472" y="388"/>
                </a:lnTo>
                <a:lnTo>
                  <a:pt x="470" y="394"/>
                </a:lnTo>
                <a:lnTo>
                  <a:pt x="468" y="396"/>
                </a:lnTo>
                <a:lnTo>
                  <a:pt x="466" y="396"/>
                </a:lnTo>
                <a:lnTo>
                  <a:pt x="466" y="394"/>
                </a:lnTo>
                <a:lnTo>
                  <a:pt x="464" y="390"/>
                </a:lnTo>
                <a:lnTo>
                  <a:pt x="460" y="384"/>
                </a:lnTo>
                <a:lnTo>
                  <a:pt x="460" y="382"/>
                </a:lnTo>
                <a:lnTo>
                  <a:pt x="458" y="382"/>
                </a:lnTo>
                <a:lnTo>
                  <a:pt x="454" y="384"/>
                </a:lnTo>
                <a:lnTo>
                  <a:pt x="452" y="392"/>
                </a:lnTo>
                <a:lnTo>
                  <a:pt x="450" y="404"/>
                </a:lnTo>
                <a:lnTo>
                  <a:pt x="444" y="414"/>
                </a:lnTo>
                <a:lnTo>
                  <a:pt x="436" y="422"/>
                </a:lnTo>
                <a:lnTo>
                  <a:pt x="426" y="432"/>
                </a:lnTo>
                <a:lnTo>
                  <a:pt x="412" y="444"/>
                </a:lnTo>
                <a:lnTo>
                  <a:pt x="406" y="448"/>
                </a:lnTo>
                <a:lnTo>
                  <a:pt x="404" y="448"/>
                </a:lnTo>
                <a:lnTo>
                  <a:pt x="352" y="448"/>
                </a:lnTo>
                <a:lnTo>
                  <a:pt x="332" y="468"/>
                </a:lnTo>
                <a:lnTo>
                  <a:pt x="330" y="468"/>
                </a:lnTo>
                <a:lnTo>
                  <a:pt x="274" y="460"/>
                </a:lnTo>
                <a:lnTo>
                  <a:pt x="268" y="466"/>
                </a:lnTo>
                <a:lnTo>
                  <a:pt x="260" y="470"/>
                </a:lnTo>
                <a:lnTo>
                  <a:pt x="254" y="470"/>
                </a:lnTo>
                <a:lnTo>
                  <a:pt x="248" y="470"/>
                </a:lnTo>
                <a:lnTo>
                  <a:pt x="240" y="470"/>
                </a:lnTo>
                <a:lnTo>
                  <a:pt x="232" y="470"/>
                </a:lnTo>
                <a:lnTo>
                  <a:pt x="206" y="478"/>
                </a:lnTo>
                <a:lnTo>
                  <a:pt x="184" y="504"/>
                </a:lnTo>
                <a:lnTo>
                  <a:pt x="184" y="506"/>
                </a:lnTo>
                <a:lnTo>
                  <a:pt x="148" y="508"/>
                </a:lnTo>
                <a:lnTo>
                  <a:pt x="148" y="478"/>
                </a:lnTo>
                <a:lnTo>
                  <a:pt x="126" y="478"/>
                </a:lnTo>
                <a:lnTo>
                  <a:pt x="122" y="490"/>
                </a:lnTo>
                <a:lnTo>
                  <a:pt x="106" y="494"/>
                </a:lnTo>
                <a:lnTo>
                  <a:pt x="104" y="494"/>
                </a:lnTo>
                <a:lnTo>
                  <a:pt x="102" y="494"/>
                </a:lnTo>
                <a:lnTo>
                  <a:pt x="86" y="486"/>
                </a:lnTo>
                <a:lnTo>
                  <a:pt x="66" y="480"/>
                </a:lnTo>
                <a:lnTo>
                  <a:pt x="60" y="482"/>
                </a:lnTo>
                <a:lnTo>
                  <a:pt x="54" y="484"/>
                </a:lnTo>
                <a:lnTo>
                  <a:pt x="38" y="496"/>
                </a:lnTo>
                <a:lnTo>
                  <a:pt x="20" y="512"/>
                </a:lnTo>
                <a:lnTo>
                  <a:pt x="14" y="520"/>
                </a:lnTo>
                <a:lnTo>
                  <a:pt x="10" y="528"/>
                </a:lnTo>
                <a:lnTo>
                  <a:pt x="12" y="530"/>
                </a:lnTo>
                <a:lnTo>
                  <a:pt x="14" y="536"/>
                </a:lnTo>
                <a:lnTo>
                  <a:pt x="16" y="546"/>
                </a:lnTo>
                <a:lnTo>
                  <a:pt x="16" y="554"/>
                </a:lnTo>
                <a:lnTo>
                  <a:pt x="14" y="562"/>
                </a:lnTo>
                <a:lnTo>
                  <a:pt x="10" y="568"/>
                </a:lnTo>
                <a:lnTo>
                  <a:pt x="6" y="570"/>
                </a:lnTo>
                <a:lnTo>
                  <a:pt x="4" y="574"/>
                </a:lnTo>
                <a:lnTo>
                  <a:pt x="0" y="590"/>
                </a:lnTo>
                <a:lnTo>
                  <a:pt x="14" y="598"/>
                </a:lnTo>
                <a:lnTo>
                  <a:pt x="30" y="580"/>
                </a:lnTo>
                <a:lnTo>
                  <a:pt x="54" y="604"/>
                </a:lnTo>
                <a:lnTo>
                  <a:pt x="54" y="606"/>
                </a:lnTo>
                <a:lnTo>
                  <a:pt x="58" y="650"/>
                </a:lnTo>
                <a:lnTo>
                  <a:pt x="58" y="652"/>
                </a:lnTo>
                <a:lnTo>
                  <a:pt x="44" y="712"/>
                </a:lnTo>
                <a:lnTo>
                  <a:pt x="42" y="712"/>
                </a:lnTo>
                <a:lnTo>
                  <a:pt x="18" y="712"/>
                </a:lnTo>
                <a:lnTo>
                  <a:pt x="12" y="714"/>
                </a:lnTo>
                <a:lnTo>
                  <a:pt x="6" y="716"/>
                </a:lnTo>
                <a:lnTo>
                  <a:pt x="8" y="720"/>
                </a:lnTo>
                <a:lnTo>
                  <a:pt x="12" y="724"/>
                </a:lnTo>
                <a:lnTo>
                  <a:pt x="28" y="736"/>
                </a:lnTo>
                <a:lnTo>
                  <a:pt x="40" y="734"/>
                </a:lnTo>
                <a:lnTo>
                  <a:pt x="42" y="734"/>
                </a:lnTo>
                <a:lnTo>
                  <a:pt x="70" y="760"/>
                </a:lnTo>
                <a:lnTo>
                  <a:pt x="72" y="764"/>
                </a:lnTo>
                <a:lnTo>
                  <a:pt x="76" y="768"/>
                </a:lnTo>
                <a:lnTo>
                  <a:pt x="76" y="778"/>
                </a:lnTo>
                <a:lnTo>
                  <a:pt x="74" y="792"/>
                </a:lnTo>
                <a:lnTo>
                  <a:pt x="66" y="806"/>
                </a:lnTo>
                <a:lnTo>
                  <a:pt x="70" y="832"/>
                </a:lnTo>
                <a:lnTo>
                  <a:pt x="80" y="834"/>
                </a:lnTo>
                <a:lnTo>
                  <a:pt x="120" y="834"/>
                </a:lnTo>
                <a:lnTo>
                  <a:pt x="100" y="852"/>
                </a:lnTo>
                <a:lnTo>
                  <a:pt x="112" y="860"/>
                </a:lnTo>
                <a:lnTo>
                  <a:pt x="128" y="868"/>
                </a:lnTo>
                <a:lnTo>
                  <a:pt x="170" y="886"/>
                </a:lnTo>
                <a:lnTo>
                  <a:pt x="172" y="888"/>
                </a:lnTo>
                <a:lnTo>
                  <a:pt x="174" y="888"/>
                </a:lnTo>
                <a:lnTo>
                  <a:pt x="178" y="952"/>
                </a:lnTo>
                <a:lnTo>
                  <a:pt x="180" y="962"/>
                </a:lnTo>
                <a:lnTo>
                  <a:pt x="186" y="970"/>
                </a:lnTo>
                <a:lnTo>
                  <a:pt x="194" y="976"/>
                </a:lnTo>
                <a:lnTo>
                  <a:pt x="206" y="982"/>
                </a:lnTo>
                <a:lnTo>
                  <a:pt x="210" y="980"/>
                </a:lnTo>
                <a:lnTo>
                  <a:pt x="212" y="980"/>
                </a:lnTo>
                <a:lnTo>
                  <a:pt x="256" y="986"/>
                </a:lnTo>
                <a:lnTo>
                  <a:pt x="260" y="986"/>
                </a:lnTo>
                <a:lnTo>
                  <a:pt x="260" y="984"/>
                </a:lnTo>
                <a:lnTo>
                  <a:pt x="268" y="968"/>
                </a:lnTo>
                <a:lnTo>
                  <a:pt x="268" y="966"/>
                </a:lnTo>
                <a:lnTo>
                  <a:pt x="268" y="960"/>
                </a:lnTo>
                <a:lnTo>
                  <a:pt x="270" y="956"/>
                </a:lnTo>
                <a:lnTo>
                  <a:pt x="274" y="952"/>
                </a:lnTo>
                <a:lnTo>
                  <a:pt x="278" y="948"/>
                </a:lnTo>
                <a:lnTo>
                  <a:pt x="286" y="940"/>
                </a:lnTo>
                <a:lnTo>
                  <a:pt x="290" y="932"/>
                </a:lnTo>
                <a:lnTo>
                  <a:pt x="294" y="928"/>
                </a:lnTo>
                <a:lnTo>
                  <a:pt x="298" y="926"/>
                </a:lnTo>
                <a:lnTo>
                  <a:pt x="306" y="926"/>
                </a:lnTo>
                <a:lnTo>
                  <a:pt x="314" y="928"/>
                </a:lnTo>
                <a:lnTo>
                  <a:pt x="316" y="928"/>
                </a:lnTo>
                <a:lnTo>
                  <a:pt x="330" y="936"/>
                </a:lnTo>
                <a:lnTo>
                  <a:pt x="382" y="946"/>
                </a:lnTo>
                <a:lnTo>
                  <a:pt x="412" y="944"/>
                </a:lnTo>
                <a:lnTo>
                  <a:pt x="434" y="934"/>
                </a:lnTo>
                <a:lnTo>
                  <a:pt x="440" y="928"/>
                </a:lnTo>
                <a:lnTo>
                  <a:pt x="444" y="924"/>
                </a:lnTo>
                <a:lnTo>
                  <a:pt x="452" y="924"/>
                </a:lnTo>
                <a:lnTo>
                  <a:pt x="460" y="930"/>
                </a:lnTo>
                <a:lnTo>
                  <a:pt x="464" y="932"/>
                </a:lnTo>
                <a:lnTo>
                  <a:pt x="468" y="938"/>
                </a:lnTo>
                <a:lnTo>
                  <a:pt x="472" y="948"/>
                </a:lnTo>
                <a:lnTo>
                  <a:pt x="488" y="960"/>
                </a:lnTo>
                <a:lnTo>
                  <a:pt x="500" y="960"/>
                </a:lnTo>
                <a:lnTo>
                  <a:pt x="502" y="960"/>
                </a:lnTo>
                <a:lnTo>
                  <a:pt x="504" y="960"/>
                </a:lnTo>
                <a:lnTo>
                  <a:pt x="520" y="968"/>
                </a:lnTo>
                <a:lnTo>
                  <a:pt x="552" y="964"/>
                </a:lnTo>
                <a:lnTo>
                  <a:pt x="570" y="960"/>
                </a:lnTo>
                <a:lnTo>
                  <a:pt x="614" y="964"/>
                </a:lnTo>
                <a:lnTo>
                  <a:pt x="634" y="958"/>
                </a:lnTo>
                <a:lnTo>
                  <a:pt x="658" y="948"/>
                </a:lnTo>
                <a:lnTo>
                  <a:pt x="666" y="944"/>
                </a:lnTo>
                <a:lnTo>
                  <a:pt x="676" y="940"/>
                </a:lnTo>
                <a:lnTo>
                  <a:pt x="720" y="940"/>
                </a:lnTo>
                <a:lnTo>
                  <a:pt x="736" y="934"/>
                </a:lnTo>
                <a:lnTo>
                  <a:pt x="746" y="930"/>
                </a:lnTo>
                <a:lnTo>
                  <a:pt x="754" y="928"/>
                </a:lnTo>
                <a:lnTo>
                  <a:pt x="778" y="928"/>
                </a:lnTo>
                <a:lnTo>
                  <a:pt x="790" y="936"/>
                </a:lnTo>
                <a:lnTo>
                  <a:pt x="826" y="944"/>
                </a:lnTo>
                <a:lnTo>
                  <a:pt x="830" y="944"/>
                </a:lnTo>
                <a:lnTo>
                  <a:pt x="832" y="948"/>
                </a:lnTo>
                <a:lnTo>
                  <a:pt x="842" y="956"/>
                </a:lnTo>
                <a:lnTo>
                  <a:pt x="858" y="964"/>
                </a:lnTo>
                <a:lnTo>
                  <a:pt x="858" y="966"/>
                </a:lnTo>
                <a:lnTo>
                  <a:pt x="892" y="968"/>
                </a:lnTo>
                <a:lnTo>
                  <a:pt x="908" y="976"/>
                </a:lnTo>
                <a:lnTo>
                  <a:pt x="928" y="980"/>
                </a:lnTo>
                <a:lnTo>
                  <a:pt x="946" y="982"/>
                </a:lnTo>
                <a:lnTo>
                  <a:pt x="950" y="972"/>
                </a:lnTo>
                <a:lnTo>
                  <a:pt x="942" y="956"/>
                </a:lnTo>
                <a:lnTo>
                  <a:pt x="940" y="940"/>
                </a:lnTo>
                <a:lnTo>
                  <a:pt x="938" y="940"/>
                </a:lnTo>
                <a:lnTo>
                  <a:pt x="942" y="936"/>
                </a:lnTo>
                <a:lnTo>
                  <a:pt x="952" y="922"/>
                </a:lnTo>
                <a:lnTo>
                  <a:pt x="952" y="920"/>
                </a:lnTo>
                <a:lnTo>
                  <a:pt x="954" y="920"/>
                </a:lnTo>
                <a:lnTo>
                  <a:pt x="964" y="912"/>
                </a:lnTo>
                <a:lnTo>
                  <a:pt x="962" y="908"/>
                </a:lnTo>
                <a:lnTo>
                  <a:pt x="958" y="892"/>
                </a:lnTo>
                <a:lnTo>
                  <a:pt x="956" y="888"/>
                </a:lnTo>
                <a:lnTo>
                  <a:pt x="950" y="884"/>
                </a:lnTo>
                <a:lnTo>
                  <a:pt x="938" y="872"/>
                </a:lnTo>
                <a:lnTo>
                  <a:pt x="922" y="858"/>
                </a:lnTo>
                <a:lnTo>
                  <a:pt x="922" y="856"/>
                </a:lnTo>
                <a:lnTo>
                  <a:pt x="920" y="856"/>
                </a:lnTo>
                <a:lnTo>
                  <a:pt x="922" y="856"/>
                </a:lnTo>
                <a:lnTo>
                  <a:pt x="922" y="854"/>
                </a:lnTo>
                <a:lnTo>
                  <a:pt x="924" y="838"/>
                </a:lnTo>
                <a:lnTo>
                  <a:pt x="924" y="828"/>
                </a:lnTo>
                <a:lnTo>
                  <a:pt x="916" y="808"/>
                </a:lnTo>
                <a:lnTo>
                  <a:pt x="934" y="804"/>
                </a:lnTo>
                <a:lnTo>
                  <a:pt x="944" y="796"/>
                </a:lnTo>
                <a:lnTo>
                  <a:pt x="966" y="796"/>
                </a:lnTo>
                <a:lnTo>
                  <a:pt x="988" y="792"/>
                </a:lnTo>
                <a:lnTo>
                  <a:pt x="990" y="792"/>
                </a:lnTo>
                <a:lnTo>
                  <a:pt x="1004" y="794"/>
                </a:lnTo>
                <a:lnTo>
                  <a:pt x="1022" y="788"/>
                </a:lnTo>
                <a:lnTo>
                  <a:pt x="1042" y="784"/>
                </a:lnTo>
                <a:lnTo>
                  <a:pt x="1054" y="780"/>
                </a:lnTo>
                <a:lnTo>
                  <a:pt x="1056" y="780"/>
                </a:lnTo>
                <a:lnTo>
                  <a:pt x="1090" y="772"/>
                </a:lnTo>
                <a:lnTo>
                  <a:pt x="1096" y="768"/>
                </a:lnTo>
                <a:lnTo>
                  <a:pt x="1094" y="760"/>
                </a:lnTo>
                <a:lnTo>
                  <a:pt x="1088" y="750"/>
                </a:lnTo>
                <a:lnTo>
                  <a:pt x="1088" y="748"/>
                </a:lnTo>
                <a:lnTo>
                  <a:pt x="1086" y="748"/>
                </a:lnTo>
                <a:lnTo>
                  <a:pt x="1088" y="736"/>
                </a:lnTo>
                <a:lnTo>
                  <a:pt x="1090" y="734"/>
                </a:lnTo>
                <a:lnTo>
                  <a:pt x="1090" y="718"/>
                </a:lnTo>
                <a:lnTo>
                  <a:pt x="1086" y="704"/>
                </a:lnTo>
                <a:lnTo>
                  <a:pt x="1086" y="702"/>
                </a:lnTo>
                <a:lnTo>
                  <a:pt x="1094" y="686"/>
                </a:lnTo>
                <a:lnTo>
                  <a:pt x="1100" y="678"/>
                </a:lnTo>
                <a:lnTo>
                  <a:pt x="1102" y="676"/>
                </a:lnTo>
                <a:lnTo>
                  <a:pt x="1106" y="676"/>
                </a:lnTo>
                <a:lnTo>
                  <a:pt x="1126" y="676"/>
                </a:lnTo>
                <a:lnTo>
                  <a:pt x="1132" y="676"/>
                </a:lnTo>
                <a:lnTo>
                  <a:pt x="1138" y="672"/>
                </a:lnTo>
                <a:lnTo>
                  <a:pt x="1170" y="630"/>
                </a:lnTo>
                <a:lnTo>
                  <a:pt x="1170" y="628"/>
                </a:lnTo>
                <a:lnTo>
                  <a:pt x="1186" y="614"/>
                </a:lnTo>
                <a:lnTo>
                  <a:pt x="1188" y="612"/>
                </a:lnTo>
                <a:lnTo>
                  <a:pt x="1196" y="610"/>
                </a:lnTo>
                <a:lnTo>
                  <a:pt x="1202" y="608"/>
                </a:lnTo>
                <a:lnTo>
                  <a:pt x="1206" y="604"/>
                </a:lnTo>
                <a:lnTo>
                  <a:pt x="1214" y="596"/>
                </a:lnTo>
                <a:lnTo>
                  <a:pt x="1218" y="592"/>
                </a:lnTo>
                <a:lnTo>
                  <a:pt x="1246" y="598"/>
                </a:lnTo>
                <a:lnTo>
                  <a:pt x="1270" y="588"/>
                </a:lnTo>
                <a:lnTo>
                  <a:pt x="1284" y="586"/>
                </a:lnTo>
                <a:lnTo>
                  <a:pt x="1296" y="580"/>
                </a:lnTo>
                <a:lnTo>
                  <a:pt x="1296" y="562"/>
                </a:lnTo>
                <a:lnTo>
                  <a:pt x="1298" y="540"/>
                </a:lnTo>
                <a:lnTo>
                  <a:pt x="1298" y="538"/>
                </a:lnTo>
                <a:lnTo>
                  <a:pt x="1302" y="532"/>
                </a:lnTo>
                <a:lnTo>
                  <a:pt x="1302" y="53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青海"/>
          <p:cNvSpPr>
            <a:spLocks/>
          </p:cNvSpPr>
          <p:nvPr/>
        </p:nvSpPr>
        <p:spPr bwMode="auto">
          <a:xfrm>
            <a:off x="2475415" y="3405732"/>
            <a:ext cx="1247466" cy="894863"/>
          </a:xfrm>
          <a:custGeom>
            <a:avLst/>
            <a:gdLst>
              <a:gd name="T0" fmla="*/ 2147483646 w 812"/>
              <a:gd name="T1" fmla="*/ 2147483646 h 582"/>
              <a:gd name="T2" fmla="*/ 2147483646 w 812"/>
              <a:gd name="T3" fmla="*/ 2147483646 h 582"/>
              <a:gd name="T4" fmla="*/ 2147483646 w 812"/>
              <a:gd name="T5" fmla="*/ 2147483646 h 582"/>
              <a:gd name="T6" fmla="*/ 2147483646 w 812"/>
              <a:gd name="T7" fmla="*/ 2147483646 h 582"/>
              <a:gd name="T8" fmla="*/ 2147483646 w 812"/>
              <a:gd name="T9" fmla="*/ 2147483646 h 582"/>
              <a:gd name="T10" fmla="*/ 2147483646 w 812"/>
              <a:gd name="T11" fmla="*/ 2147483646 h 582"/>
              <a:gd name="T12" fmla="*/ 2147483646 w 812"/>
              <a:gd name="T13" fmla="*/ 2147483646 h 582"/>
              <a:gd name="T14" fmla="*/ 2147483646 w 812"/>
              <a:gd name="T15" fmla="*/ 2147483646 h 582"/>
              <a:gd name="T16" fmla="*/ 2147483646 w 812"/>
              <a:gd name="T17" fmla="*/ 2147483646 h 582"/>
              <a:gd name="T18" fmla="*/ 2147483646 w 812"/>
              <a:gd name="T19" fmla="*/ 2147483646 h 582"/>
              <a:gd name="T20" fmla="*/ 2147483646 w 812"/>
              <a:gd name="T21" fmla="*/ 2147483646 h 582"/>
              <a:gd name="T22" fmla="*/ 2147483646 w 812"/>
              <a:gd name="T23" fmla="*/ 2147483646 h 582"/>
              <a:gd name="T24" fmla="*/ 2147483646 w 812"/>
              <a:gd name="T25" fmla="*/ 2147483646 h 582"/>
              <a:gd name="T26" fmla="*/ 2147483646 w 812"/>
              <a:gd name="T27" fmla="*/ 2147483646 h 582"/>
              <a:gd name="T28" fmla="*/ 2147483646 w 812"/>
              <a:gd name="T29" fmla="*/ 2147483646 h 582"/>
              <a:gd name="T30" fmla="*/ 2147483646 w 812"/>
              <a:gd name="T31" fmla="*/ 2147483646 h 582"/>
              <a:gd name="T32" fmla="*/ 2147483646 w 812"/>
              <a:gd name="T33" fmla="*/ 2147483646 h 582"/>
              <a:gd name="T34" fmla="*/ 0 w 812"/>
              <a:gd name="T35" fmla="*/ 2147483646 h 582"/>
              <a:gd name="T36" fmla="*/ 2147483646 w 812"/>
              <a:gd name="T37" fmla="*/ 2147483646 h 582"/>
              <a:gd name="T38" fmla="*/ 2147483646 w 812"/>
              <a:gd name="T39" fmla="*/ 2147483646 h 582"/>
              <a:gd name="T40" fmla="*/ 2147483646 w 812"/>
              <a:gd name="T41" fmla="*/ 2147483646 h 582"/>
              <a:gd name="T42" fmla="*/ 2147483646 w 812"/>
              <a:gd name="T43" fmla="*/ 2147483646 h 582"/>
              <a:gd name="T44" fmla="*/ 2147483646 w 812"/>
              <a:gd name="T45" fmla="*/ 2147483646 h 582"/>
              <a:gd name="T46" fmla="*/ 2147483646 w 812"/>
              <a:gd name="T47" fmla="*/ 2147483646 h 582"/>
              <a:gd name="T48" fmla="*/ 2147483646 w 812"/>
              <a:gd name="T49" fmla="*/ 2147483646 h 582"/>
              <a:gd name="T50" fmla="*/ 2147483646 w 812"/>
              <a:gd name="T51" fmla="*/ 2147483646 h 582"/>
              <a:gd name="T52" fmla="*/ 2147483646 w 812"/>
              <a:gd name="T53" fmla="*/ 2147483646 h 582"/>
              <a:gd name="T54" fmla="*/ 2147483646 w 812"/>
              <a:gd name="T55" fmla="*/ 2147483646 h 582"/>
              <a:gd name="T56" fmla="*/ 2147483646 w 812"/>
              <a:gd name="T57" fmla="*/ 2147483646 h 582"/>
              <a:gd name="T58" fmla="*/ 2147483646 w 812"/>
              <a:gd name="T59" fmla="*/ 2147483646 h 582"/>
              <a:gd name="T60" fmla="*/ 2147483646 w 812"/>
              <a:gd name="T61" fmla="*/ 2147483646 h 582"/>
              <a:gd name="T62" fmla="*/ 2147483646 w 812"/>
              <a:gd name="T63" fmla="*/ 2147483646 h 582"/>
              <a:gd name="T64" fmla="*/ 2147483646 w 812"/>
              <a:gd name="T65" fmla="*/ 2147483646 h 582"/>
              <a:gd name="T66" fmla="*/ 2147483646 w 812"/>
              <a:gd name="T67" fmla="*/ 2147483646 h 582"/>
              <a:gd name="T68" fmla="*/ 2147483646 w 812"/>
              <a:gd name="T69" fmla="*/ 2147483646 h 582"/>
              <a:gd name="T70" fmla="*/ 2147483646 w 812"/>
              <a:gd name="T71" fmla="*/ 2147483646 h 582"/>
              <a:gd name="T72" fmla="*/ 2147483646 w 812"/>
              <a:gd name="T73" fmla="*/ 2147483646 h 582"/>
              <a:gd name="T74" fmla="*/ 2147483646 w 812"/>
              <a:gd name="T75" fmla="*/ 2147483646 h 582"/>
              <a:gd name="T76" fmla="*/ 2147483646 w 812"/>
              <a:gd name="T77" fmla="*/ 2147483646 h 582"/>
              <a:gd name="T78" fmla="*/ 2147483646 w 812"/>
              <a:gd name="T79" fmla="*/ 2147483646 h 582"/>
              <a:gd name="T80" fmla="*/ 2147483646 w 812"/>
              <a:gd name="T81" fmla="*/ 2147483646 h 582"/>
              <a:gd name="T82" fmla="*/ 2147483646 w 812"/>
              <a:gd name="T83" fmla="*/ 2147483646 h 582"/>
              <a:gd name="T84" fmla="*/ 2147483646 w 812"/>
              <a:gd name="T85" fmla="*/ 2147483646 h 582"/>
              <a:gd name="T86" fmla="*/ 2147483646 w 812"/>
              <a:gd name="T87" fmla="*/ 2147483646 h 582"/>
              <a:gd name="T88" fmla="*/ 2147483646 w 812"/>
              <a:gd name="T89" fmla="*/ 2147483646 h 582"/>
              <a:gd name="T90" fmla="*/ 2147483646 w 812"/>
              <a:gd name="T91" fmla="*/ 2147483646 h 582"/>
              <a:gd name="T92" fmla="*/ 2147483646 w 812"/>
              <a:gd name="T93" fmla="*/ 2147483646 h 582"/>
              <a:gd name="T94" fmla="*/ 2147483646 w 812"/>
              <a:gd name="T95" fmla="*/ 2147483646 h 582"/>
              <a:gd name="T96" fmla="*/ 2147483646 w 812"/>
              <a:gd name="T97" fmla="*/ 2147483646 h 582"/>
              <a:gd name="T98" fmla="*/ 2147483646 w 812"/>
              <a:gd name="T99" fmla="*/ 2147483646 h 582"/>
              <a:gd name="T100" fmla="*/ 2147483646 w 812"/>
              <a:gd name="T101" fmla="*/ 2147483646 h 582"/>
              <a:gd name="T102" fmla="*/ 2147483646 w 812"/>
              <a:gd name="T103" fmla="*/ 2147483646 h 582"/>
              <a:gd name="T104" fmla="*/ 2147483646 w 812"/>
              <a:gd name="T105" fmla="*/ 2147483646 h 582"/>
              <a:gd name="T106" fmla="*/ 2147483646 w 812"/>
              <a:gd name="T107" fmla="*/ 2147483646 h 58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12" h="582">
                <a:moveTo>
                  <a:pt x="484" y="30"/>
                </a:moveTo>
                <a:lnTo>
                  <a:pt x="476" y="36"/>
                </a:lnTo>
                <a:lnTo>
                  <a:pt x="480" y="56"/>
                </a:lnTo>
                <a:lnTo>
                  <a:pt x="480" y="58"/>
                </a:lnTo>
                <a:lnTo>
                  <a:pt x="482" y="58"/>
                </a:lnTo>
                <a:lnTo>
                  <a:pt x="480" y="58"/>
                </a:lnTo>
                <a:lnTo>
                  <a:pt x="472" y="78"/>
                </a:lnTo>
                <a:lnTo>
                  <a:pt x="460" y="82"/>
                </a:lnTo>
                <a:lnTo>
                  <a:pt x="458" y="84"/>
                </a:lnTo>
                <a:lnTo>
                  <a:pt x="456" y="84"/>
                </a:lnTo>
                <a:lnTo>
                  <a:pt x="436" y="74"/>
                </a:lnTo>
                <a:lnTo>
                  <a:pt x="396" y="38"/>
                </a:lnTo>
                <a:lnTo>
                  <a:pt x="380" y="28"/>
                </a:lnTo>
                <a:lnTo>
                  <a:pt x="356" y="20"/>
                </a:lnTo>
                <a:lnTo>
                  <a:pt x="356" y="18"/>
                </a:lnTo>
                <a:lnTo>
                  <a:pt x="344" y="10"/>
                </a:lnTo>
                <a:lnTo>
                  <a:pt x="324" y="4"/>
                </a:lnTo>
                <a:lnTo>
                  <a:pt x="314" y="6"/>
                </a:lnTo>
                <a:lnTo>
                  <a:pt x="312" y="6"/>
                </a:lnTo>
                <a:lnTo>
                  <a:pt x="288" y="4"/>
                </a:lnTo>
                <a:lnTo>
                  <a:pt x="286" y="4"/>
                </a:lnTo>
                <a:lnTo>
                  <a:pt x="268" y="0"/>
                </a:lnTo>
                <a:lnTo>
                  <a:pt x="256" y="0"/>
                </a:lnTo>
                <a:lnTo>
                  <a:pt x="248" y="6"/>
                </a:lnTo>
                <a:lnTo>
                  <a:pt x="240" y="8"/>
                </a:lnTo>
                <a:lnTo>
                  <a:pt x="228" y="10"/>
                </a:lnTo>
                <a:lnTo>
                  <a:pt x="212" y="14"/>
                </a:lnTo>
                <a:lnTo>
                  <a:pt x="198" y="18"/>
                </a:lnTo>
                <a:lnTo>
                  <a:pt x="196" y="20"/>
                </a:lnTo>
                <a:lnTo>
                  <a:pt x="180" y="22"/>
                </a:lnTo>
                <a:lnTo>
                  <a:pt x="160" y="28"/>
                </a:lnTo>
                <a:lnTo>
                  <a:pt x="158" y="28"/>
                </a:lnTo>
                <a:lnTo>
                  <a:pt x="144" y="26"/>
                </a:lnTo>
                <a:lnTo>
                  <a:pt x="120" y="30"/>
                </a:lnTo>
                <a:lnTo>
                  <a:pt x="100" y="30"/>
                </a:lnTo>
                <a:lnTo>
                  <a:pt x="92" y="38"/>
                </a:lnTo>
                <a:lnTo>
                  <a:pt x="82" y="40"/>
                </a:lnTo>
                <a:lnTo>
                  <a:pt x="86" y="50"/>
                </a:lnTo>
                <a:lnTo>
                  <a:pt x="86" y="66"/>
                </a:lnTo>
                <a:lnTo>
                  <a:pt x="84" y="78"/>
                </a:lnTo>
                <a:lnTo>
                  <a:pt x="98" y="90"/>
                </a:lnTo>
                <a:lnTo>
                  <a:pt x="110" y="102"/>
                </a:lnTo>
                <a:lnTo>
                  <a:pt x="118" y="110"/>
                </a:lnTo>
                <a:lnTo>
                  <a:pt x="120" y="114"/>
                </a:lnTo>
                <a:lnTo>
                  <a:pt x="120" y="118"/>
                </a:lnTo>
                <a:lnTo>
                  <a:pt x="124" y="130"/>
                </a:lnTo>
                <a:lnTo>
                  <a:pt x="130" y="142"/>
                </a:lnTo>
                <a:lnTo>
                  <a:pt x="128" y="142"/>
                </a:lnTo>
                <a:lnTo>
                  <a:pt x="112" y="154"/>
                </a:lnTo>
                <a:lnTo>
                  <a:pt x="102" y="166"/>
                </a:lnTo>
                <a:lnTo>
                  <a:pt x="104" y="178"/>
                </a:lnTo>
                <a:lnTo>
                  <a:pt x="112" y="196"/>
                </a:lnTo>
                <a:lnTo>
                  <a:pt x="112" y="198"/>
                </a:lnTo>
                <a:lnTo>
                  <a:pt x="112" y="204"/>
                </a:lnTo>
                <a:lnTo>
                  <a:pt x="108" y="210"/>
                </a:lnTo>
                <a:lnTo>
                  <a:pt x="106" y="214"/>
                </a:lnTo>
                <a:lnTo>
                  <a:pt x="102" y="216"/>
                </a:lnTo>
                <a:lnTo>
                  <a:pt x="96" y="216"/>
                </a:lnTo>
                <a:lnTo>
                  <a:pt x="80" y="214"/>
                </a:lnTo>
                <a:lnTo>
                  <a:pt x="60" y="210"/>
                </a:lnTo>
                <a:lnTo>
                  <a:pt x="58" y="210"/>
                </a:lnTo>
                <a:lnTo>
                  <a:pt x="44" y="202"/>
                </a:lnTo>
                <a:lnTo>
                  <a:pt x="20" y="202"/>
                </a:lnTo>
                <a:lnTo>
                  <a:pt x="22" y="202"/>
                </a:lnTo>
                <a:lnTo>
                  <a:pt x="20" y="242"/>
                </a:lnTo>
                <a:lnTo>
                  <a:pt x="18" y="246"/>
                </a:lnTo>
                <a:lnTo>
                  <a:pt x="16" y="248"/>
                </a:lnTo>
                <a:lnTo>
                  <a:pt x="8" y="250"/>
                </a:lnTo>
                <a:lnTo>
                  <a:pt x="6" y="254"/>
                </a:lnTo>
                <a:lnTo>
                  <a:pt x="6" y="262"/>
                </a:lnTo>
                <a:lnTo>
                  <a:pt x="4" y="262"/>
                </a:lnTo>
                <a:lnTo>
                  <a:pt x="4" y="272"/>
                </a:lnTo>
                <a:lnTo>
                  <a:pt x="10" y="280"/>
                </a:lnTo>
                <a:lnTo>
                  <a:pt x="14" y="284"/>
                </a:lnTo>
                <a:lnTo>
                  <a:pt x="18" y="304"/>
                </a:lnTo>
                <a:lnTo>
                  <a:pt x="18" y="310"/>
                </a:lnTo>
                <a:lnTo>
                  <a:pt x="16" y="322"/>
                </a:lnTo>
                <a:lnTo>
                  <a:pt x="10" y="338"/>
                </a:lnTo>
                <a:lnTo>
                  <a:pt x="0" y="358"/>
                </a:lnTo>
                <a:lnTo>
                  <a:pt x="0" y="362"/>
                </a:lnTo>
                <a:lnTo>
                  <a:pt x="0" y="370"/>
                </a:lnTo>
                <a:lnTo>
                  <a:pt x="12" y="384"/>
                </a:lnTo>
                <a:lnTo>
                  <a:pt x="16" y="394"/>
                </a:lnTo>
                <a:lnTo>
                  <a:pt x="26" y="406"/>
                </a:lnTo>
                <a:lnTo>
                  <a:pt x="40" y="422"/>
                </a:lnTo>
                <a:lnTo>
                  <a:pt x="48" y="430"/>
                </a:lnTo>
                <a:lnTo>
                  <a:pt x="52" y="430"/>
                </a:lnTo>
                <a:lnTo>
                  <a:pt x="68" y="422"/>
                </a:lnTo>
                <a:lnTo>
                  <a:pt x="72" y="418"/>
                </a:lnTo>
                <a:lnTo>
                  <a:pt x="76" y="418"/>
                </a:lnTo>
                <a:lnTo>
                  <a:pt x="84" y="420"/>
                </a:lnTo>
                <a:lnTo>
                  <a:pt x="92" y="424"/>
                </a:lnTo>
                <a:lnTo>
                  <a:pt x="92" y="426"/>
                </a:lnTo>
                <a:lnTo>
                  <a:pt x="100" y="434"/>
                </a:lnTo>
                <a:lnTo>
                  <a:pt x="104" y="444"/>
                </a:lnTo>
                <a:lnTo>
                  <a:pt x="108" y="448"/>
                </a:lnTo>
                <a:lnTo>
                  <a:pt x="110" y="450"/>
                </a:lnTo>
                <a:lnTo>
                  <a:pt x="120" y="458"/>
                </a:lnTo>
                <a:lnTo>
                  <a:pt x="126" y="458"/>
                </a:lnTo>
                <a:lnTo>
                  <a:pt x="132" y="460"/>
                </a:lnTo>
                <a:lnTo>
                  <a:pt x="136" y="464"/>
                </a:lnTo>
                <a:lnTo>
                  <a:pt x="144" y="468"/>
                </a:lnTo>
                <a:lnTo>
                  <a:pt x="160" y="474"/>
                </a:lnTo>
                <a:lnTo>
                  <a:pt x="162" y="474"/>
                </a:lnTo>
                <a:lnTo>
                  <a:pt x="186" y="482"/>
                </a:lnTo>
                <a:lnTo>
                  <a:pt x="188" y="482"/>
                </a:lnTo>
                <a:lnTo>
                  <a:pt x="204" y="490"/>
                </a:lnTo>
                <a:lnTo>
                  <a:pt x="232" y="498"/>
                </a:lnTo>
                <a:lnTo>
                  <a:pt x="234" y="498"/>
                </a:lnTo>
                <a:lnTo>
                  <a:pt x="272" y="500"/>
                </a:lnTo>
                <a:lnTo>
                  <a:pt x="288" y="494"/>
                </a:lnTo>
                <a:lnTo>
                  <a:pt x="304" y="494"/>
                </a:lnTo>
                <a:lnTo>
                  <a:pt x="304" y="496"/>
                </a:lnTo>
                <a:lnTo>
                  <a:pt x="316" y="512"/>
                </a:lnTo>
                <a:lnTo>
                  <a:pt x="324" y="526"/>
                </a:lnTo>
                <a:lnTo>
                  <a:pt x="332" y="532"/>
                </a:lnTo>
                <a:lnTo>
                  <a:pt x="340" y="536"/>
                </a:lnTo>
                <a:lnTo>
                  <a:pt x="340" y="538"/>
                </a:lnTo>
                <a:lnTo>
                  <a:pt x="342" y="538"/>
                </a:lnTo>
                <a:lnTo>
                  <a:pt x="348" y="554"/>
                </a:lnTo>
                <a:lnTo>
                  <a:pt x="350" y="554"/>
                </a:lnTo>
                <a:lnTo>
                  <a:pt x="350" y="556"/>
                </a:lnTo>
                <a:lnTo>
                  <a:pt x="354" y="574"/>
                </a:lnTo>
                <a:lnTo>
                  <a:pt x="364" y="578"/>
                </a:lnTo>
                <a:lnTo>
                  <a:pt x="366" y="578"/>
                </a:lnTo>
                <a:lnTo>
                  <a:pt x="376" y="582"/>
                </a:lnTo>
                <a:lnTo>
                  <a:pt x="388" y="580"/>
                </a:lnTo>
                <a:lnTo>
                  <a:pt x="390" y="568"/>
                </a:lnTo>
                <a:lnTo>
                  <a:pt x="392" y="566"/>
                </a:lnTo>
                <a:lnTo>
                  <a:pt x="404" y="554"/>
                </a:lnTo>
                <a:lnTo>
                  <a:pt x="420" y="558"/>
                </a:lnTo>
                <a:lnTo>
                  <a:pt x="428" y="574"/>
                </a:lnTo>
                <a:lnTo>
                  <a:pt x="442" y="570"/>
                </a:lnTo>
                <a:lnTo>
                  <a:pt x="444" y="554"/>
                </a:lnTo>
                <a:lnTo>
                  <a:pt x="444" y="552"/>
                </a:lnTo>
                <a:lnTo>
                  <a:pt x="456" y="546"/>
                </a:lnTo>
                <a:lnTo>
                  <a:pt x="452" y="524"/>
                </a:lnTo>
                <a:lnTo>
                  <a:pt x="452" y="522"/>
                </a:lnTo>
                <a:lnTo>
                  <a:pt x="464" y="496"/>
                </a:lnTo>
                <a:lnTo>
                  <a:pt x="476" y="492"/>
                </a:lnTo>
                <a:lnTo>
                  <a:pt x="472" y="470"/>
                </a:lnTo>
                <a:lnTo>
                  <a:pt x="484" y="470"/>
                </a:lnTo>
                <a:lnTo>
                  <a:pt x="484" y="458"/>
                </a:lnTo>
                <a:lnTo>
                  <a:pt x="476" y="438"/>
                </a:lnTo>
                <a:lnTo>
                  <a:pt x="476" y="436"/>
                </a:lnTo>
                <a:lnTo>
                  <a:pt x="478" y="420"/>
                </a:lnTo>
                <a:lnTo>
                  <a:pt x="478" y="418"/>
                </a:lnTo>
                <a:lnTo>
                  <a:pt x="480" y="418"/>
                </a:lnTo>
                <a:lnTo>
                  <a:pt x="488" y="406"/>
                </a:lnTo>
                <a:lnTo>
                  <a:pt x="490" y="406"/>
                </a:lnTo>
                <a:lnTo>
                  <a:pt x="492" y="406"/>
                </a:lnTo>
                <a:lnTo>
                  <a:pt x="514" y="410"/>
                </a:lnTo>
                <a:lnTo>
                  <a:pt x="532" y="414"/>
                </a:lnTo>
                <a:lnTo>
                  <a:pt x="548" y="410"/>
                </a:lnTo>
                <a:lnTo>
                  <a:pt x="556" y="426"/>
                </a:lnTo>
                <a:lnTo>
                  <a:pt x="556" y="428"/>
                </a:lnTo>
                <a:lnTo>
                  <a:pt x="556" y="440"/>
                </a:lnTo>
                <a:lnTo>
                  <a:pt x="560" y="452"/>
                </a:lnTo>
                <a:lnTo>
                  <a:pt x="562" y="458"/>
                </a:lnTo>
                <a:lnTo>
                  <a:pt x="568" y="462"/>
                </a:lnTo>
                <a:lnTo>
                  <a:pt x="578" y="464"/>
                </a:lnTo>
                <a:lnTo>
                  <a:pt x="580" y="468"/>
                </a:lnTo>
                <a:lnTo>
                  <a:pt x="580" y="470"/>
                </a:lnTo>
                <a:lnTo>
                  <a:pt x="584" y="478"/>
                </a:lnTo>
                <a:lnTo>
                  <a:pt x="590" y="486"/>
                </a:lnTo>
                <a:lnTo>
                  <a:pt x="598" y="498"/>
                </a:lnTo>
                <a:lnTo>
                  <a:pt x="602" y="506"/>
                </a:lnTo>
                <a:lnTo>
                  <a:pt x="610" y="506"/>
                </a:lnTo>
                <a:lnTo>
                  <a:pt x="624" y="494"/>
                </a:lnTo>
                <a:lnTo>
                  <a:pt x="632" y="512"/>
                </a:lnTo>
                <a:lnTo>
                  <a:pt x="650" y="518"/>
                </a:lnTo>
                <a:lnTo>
                  <a:pt x="652" y="518"/>
                </a:lnTo>
                <a:lnTo>
                  <a:pt x="660" y="534"/>
                </a:lnTo>
                <a:lnTo>
                  <a:pt x="664" y="538"/>
                </a:lnTo>
                <a:lnTo>
                  <a:pt x="664" y="522"/>
                </a:lnTo>
                <a:lnTo>
                  <a:pt x="664" y="518"/>
                </a:lnTo>
                <a:lnTo>
                  <a:pt x="700" y="518"/>
                </a:lnTo>
                <a:lnTo>
                  <a:pt x="700" y="514"/>
                </a:lnTo>
                <a:lnTo>
                  <a:pt x="702" y="512"/>
                </a:lnTo>
                <a:lnTo>
                  <a:pt x="700" y="508"/>
                </a:lnTo>
                <a:lnTo>
                  <a:pt x="698" y="500"/>
                </a:lnTo>
                <a:lnTo>
                  <a:pt x="696" y="494"/>
                </a:lnTo>
                <a:lnTo>
                  <a:pt x="696" y="486"/>
                </a:lnTo>
                <a:lnTo>
                  <a:pt x="698" y="480"/>
                </a:lnTo>
                <a:lnTo>
                  <a:pt x="702" y="478"/>
                </a:lnTo>
                <a:lnTo>
                  <a:pt x="706" y="478"/>
                </a:lnTo>
                <a:lnTo>
                  <a:pt x="720" y="482"/>
                </a:lnTo>
                <a:lnTo>
                  <a:pt x="722" y="472"/>
                </a:lnTo>
                <a:lnTo>
                  <a:pt x="696" y="460"/>
                </a:lnTo>
                <a:lnTo>
                  <a:pt x="694" y="460"/>
                </a:lnTo>
                <a:lnTo>
                  <a:pt x="692" y="458"/>
                </a:lnTo>
                <a:lnTo>
                  <a:pt x="688" y="426"/>
                </a:lnTo>
                <a:lnTo>
                  <a:pt x="690" y="406"/>
                </a:lnTo>
                <a:lnTo>
                  <a:pt x="690" y="402"/>
                </a:lnTo>
                <a:lnTo>
                  <a:pt x="734" y="406"/>
                </a:lnTo>
                <a:lnTo>
                  <a:pt x="744" y="396"/>
                </a:lnTo>
                <a:lnTo>
                  <a:pt x="746" y="392"/>
                </a:lnTo>
                <a:lnTo>
                  <a:pt x="744" y="388"/>
                </a:lnTo>
                <a:lnTo>
                  <a:pt x="732" y="382"/>
                </a:lnTo>
                <a:lnTo>
                  <a:pt x="730" y="378"/>
                </a:lnTo>
                <a:lnTo>
                  <a:pt x="728" y="374"/>
                </a:lnTo>
                <a:lnTo>
                  <a:pt x="730" y="372"/>
                </a:lnTo>
                <a:lnTo>
                  <a:pt x="732" y="368"/>
                </a:lnTo>
                <a:lnTo>
                  <a:pt x="752" y="350"/>
                </a:lnTo>
                <a:lnTo>
                  <a:pt x="772" y="348"/>
                </a:lnTo>
                <a:lnTo>
                  <a:pt x="782" y="330"/>
                </a:lnTo>
                <a:lnTo>
                  <a:pt x="782" y="314"/>
                </a:lnTo>
                <a:lnTo>
                  <a:pt x="796" y="310"/>
                </a:lnTo>
                <a:lnTo>
                  <a:pt x="804" y="290"/>
                </a:lnTo>
                <a:lnTo>
                  <a:pt x="812" y="276"/>
                </a:lnTo>
                <a:lnTo>
                  <a:pt x="800" y="256"/>
                </a:lnTo>
                <a:lnTo>
                  <a:pt x="800" y="254"/>
                </a:lnTo>
                <a:lnTo>
                  <a:pt x="792" y="228"/>
                </a:lnTo>
                <a:lnTo>
                  <a:pt x="792" y="226"/>
                </a:lnTo>
                <a:lnTo>
                  <a:pt x="788" y="198"/>
                </a:lnTo>
                <a:lnTo>
                  <a:pt x="778" y="182"/>
                </a:lnTo>
                <a:lnTo>
                  <a:pt x="764" y="168"/>
                </a:lnTo>
                <a:lnTo>
                  <a:pt x="764" y="166"/>
                </a:lnTo>
                <a:lnTo>
                  <a:pt x="762" y="150"/>
                </a:lnTo>
                <a:lnTo>
                  <a:pt x="736" y="158"/>
                </a:lnTo>
                <a:lnTo>
                  <a:pt x="724" y="144"/>
                </a:lnTo>
                <a:lnTo>
                  <a:pt x="688" y="118"/>
                </a:lnTo>
                <a:lnTo>
                  <a:pt x="686" y="118"/>
                </a:lnTo>
                <a:lnTo>
                  <a:pt x="672" y="100"/>
                </a:lnTo>
                <a:lnTo>
                  <a:pt x="664" y="94"/>
                </a:lnTo>
                <a:lnTo>
                  <a:pt x="658" y="102"/>
                </a:lnTo>
                <a:lnTo>
                  <a:pt x="658" y="104"/>
                </a:lnTo>
                <a:lnTo>
                  <a:pt x="658" y="106"/>
                </a:lnTo>
                <a:lnTo>
                  <a:pt x="656" y="106"/>
                </a:lnTo>
                <a:lnTo>
                  <a:pt x="644" y="106"/>
                </a:lnTo>
                <a:lnTo>
                  <a:pt x="642" y="106"/>
                </a:lnTo>
                <a:lnTo>
                  <a:pt x="616" y="78"/>
                </a:lnTo>
                <a:lnTo>
                  <a:pt x="606" y="72"/>
                </a:lnTo>
                <a:lnTo>
                  <a:pt x="596" y="62"/>
                </a:lnTo>
                <a:lnTo>
                  <a:pt x="584" y="54"/>
                </a:lnTo>
                <a:lnTo>
                  <a:pt x="584" y="52"/>
                </a:lnTo>
                <a:lnTo>
                  <a:pt x="570" y="44"/>
                </a:lnTo>
                <a:lnTo>
                  <a:pt x="562" y="50"/>
                </a:lnTo>
                <a:lnTo>
                  <a:pt x="560" y="52"/>
                </a:lnTo>
                <a:lnTo>
                  <a:pt x="552" y="50"/>
                </a:lnTo>
                <a:lnTo>
                  <a:pt x="544" y="54"/>
                </a:lnTo>
                <a:lnTo>
                  <a:pt x="542" y="56"/>
                </a:lnTo>
                <a:lnTo>
                  <a:pt x="530" y="58"/>
                </a:lnTo>
                <a:lnTo>
                  <a:pt x="484" y="3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四川"/>
          <p:cNvSpPr>
            <a:spLocks/>
          </p:cNvSpPr>
          <p:nvPr/>
        </p:nvSpPr>
        <p:spPr bwMode="auto">
          <a:xfrm>
            <a:off x="3191305" y="4033472"/>
            <a:ext cx="1079178" cy="946952"/>
          </a:xfrm>
          <a:custGeom>
            <a:avLst/>
            <a:gdLst>
              <a:gd name="T0" fmla="*/ 2147483646 w 702"/>
              <a:gd name="T1" fmla="*/ 2147483646 h 616"/>
              <a:gd name="T2" fmla="*/ 2147483646 w 702"/>
              <a:gd name="T3" fmla="*/ 2147483646 h 616"/>
              <a:gd name="T4" fmla="*/ 2147483646 w 702"/>
              <a:gd name="T5" fmla="*/ 2147483646 h 616"/>
              <a:gd name="T6" fmla="*/ 2147483646 w 702"/>
              <a:gd name="T7" fmla="*/ 2147483646 h 616"/>
              <a:gd name="T8" fmla="*/ 2147483646 w 702"/>
              <a:gd name="T9" fmla="*/ 2147483646 h 616"/>
              <a:gd name="T10" fmla="*/ 2147483646 w 702"/>
              <a:gd name="T11" fmla="*/ 2147483646 h 616"/>
              <a:gd name="T12" fmla="*/ 2147483646 w 702"/>
              <a:gd name="T13" fmla="*/ 2147483646 h 616"/>
              <a:gd name="T14" fmla="*/ 2147483646 w 702"/>
              <a:gd name="T15" fmla="*/ 2147483646 h 616"/>
              <a:gd name="T16" fmla="*/ 2147483646 w 702"/>
              <a:gd name="T17" fmla="*/ 2147483646 h 616"/>
              <a:gd name="T18" fmla="*/ 2147483646 w 702"/>
              <a:gd name="T19" fmla="*/ 2147483646 h 616"/>
              <a:gd name="T20" fmla="*/ 2147483646 w 702"/>
              <a:gd name="T21" fmla="*/ 2147483646 h 616"/>
              <a:gd name="T22" fmla="*/ 2147483646 w 702"/>
              <a:gd name="T23" fmla="*/ 2147483646 h 616"/>
              <a:gd name="T24" fmla="*/ 2147483646 w 702"/>
              <a:gd name="T25" fmla="*/ 2147483646 h 616"/>
              <a:gd name="T26" fmla="*/ 2147483646 w 702"/>
              <a:gd name="T27" fmla="*/ 2147483646 h 616"/>
              <a:gd name="T28" fmla="*/ 2147483646 w 702"/>
              <a:gd name="T29" fmla="*/ 2147483646 h 616"/>
              <a:gd name="T30" fmla="*/ 2147483646 w 702"/>
              <a:gd name="T31" fmla="*/ 2147483646 h 616"/>
              <a:gd name="T32" fmla="*/ 2147483646 w 702"/>
              <a:gd name="T33" fmla="*/ 2147483646 h 616"/>
              <a:gd name="T34" fmla="*/ 2147483646 w 702"/>
              <a:gd name="T35" fmla="*/ 2147483646 h 616"/>
              <a:gd name="T36" fmla="*/ 2147483646 w 702"/>
              <a:gd name="T37" fmla="*/ 2147483646 h 616"/>
              <a:gd name="T38" fmla="*/ 2147483646 w 702"/>
              <a:gd name="T39" fmla="*/ 2147483646 h 616"/>
              <a:gd name="T40" fmla="*/ 2147483646 w 702"/>
              <a:gd name="T41" fmla="*/ 2147483646 h 616"/>
              <a:gd name="T42" fmla="*/ 2147483646 w 702"/>
              <a:gd name="T43" fmla="*/ 2147483646 h 616"/>
              <a:gd name="T44" fmla="*/ 2147483646 w 702"/>
              <a:gd name="T45" fmla="*/ 2147483646 h 616"/>
              <a:gd name="T46" fmla="*/ 2147483646 w 702"/>
              <a:gd name="T47" fmla="*/ 2147483646 h 616"/>
              <a:gd name="T48" fmla="*/ 2147483646 w 702"/>
              <a:gd name="T49" fmla="*/ 2147483646 h 616"/>
              <a:gd name="T50" fmla="*/ 2147483646 w 702"/>
              <a:gd name="T51" fmla="*/ 2147483646 h 616"/>
              <a:gd name="T52" fmla="*/ 2147483646 w 702"/>
              <a:gd name="T53" fmla="*/ 2147483646 h 616"/>
              <a:gd name="T54" fmla="*/ 2147483646 w 702"/>
              <a:gd name="T55" fmla="*/ 2147483646 h 616"/>
              <a:gd name="T56" fmla="*/ 2147483646 w 702"/>
              <a:gd name="T57" fmla="*/ 2147483646 h 616"/>
              <a:gd name="T58" fmla="*/ 2147483646 w 702"/>
              <a:gd name="T59" fmla="*/ 2147483646 h 616"/>
              <a:gd name="T60" fmla="*/ 2147483646 w 702"/>
              <a:gd name="T61" fmla="*/ 2147483646 h 616"/>
              <a:gd name="T62" fmla="*/ 2147483646 w 702"/>
              <a:gd name="T63" fmla="*/ 2147483646 h 616"/>
              <a:gd name="T64" fmla="*/ 2147483646 w 702"/>
              <a:gd name="T65" fmla="*/ 2147483646 h 616"/>
              <a:gd name="T66" fmla="*/ 2147483646 w 702"/>
              <a:gd name="T67" fmla="*/ 2147483646 h 616"/>
              <a:gd name="T68" fmla="*/ 2147483646 w 702"/>
              <a:gd name="T69" fmla="*/ 2147483646 h 616"/>
              <a:gd name="T70" fmla="*/ 2147483646 w 702"/>
              <a:gd name="T71" fmla="*/ 2147483646 h 616"/>
              <a:gd name="T72" fmla="*/ 2147483646 w 702"/>
              <a:gd name="T73" fmla="*/ 2147483646 h 616"/>
              <a:gd name="T74" fmla="*/ 2147483646 w 702"/>
              <a:gd name="T75" fmla="*/ 2147483646 h 616"/>
              <a:gd name="T76" fmla="*/ 2147483646 w 702"/>
              <a:gd name="T77" fmla="*/ 2147483646 h 616"/>
              <a:gd name="T78" fmla="*/ 2147483646 w 702"/>
              <a:gd name="T79" fmla="*/ 2147483646 h 616"/>
              <a:gd name="T80" fmla="*/ 2147483646 w 702"/>
              <a:gd name="T81" fmla="*/ 2147483646 h 616"/>
              <a:gd name="T82" fmla="*/ 2147483646 w 702"/>
              <a:gd name="T83" fmla="*/ 2147483646 h 616"/>
              <a:gd name="T84" fmla="*/ 2147483646 w 702"/>
              <a:gd name="T85" fmla="*/ 2147483646 h 616"/>
              <a:gd name="T86" fmla="*/ 2147483646 w 702"/>
              <a:gd name="T87" fmla="*/ 2147483646 h 616"/>
              <a:gd name="T88" fmla="*/ 2147483646 w 702"/>
              <a:gd name="T89" fmla="*/ 2147483646 h 616"/>
              <a:gd name="T90" fmla="*/ 2147483646 w 702"/>
              <a:gd name="T91" fmla="*/ 2147483646 h 616"/>
              <a:gd name="T92" fmla="*/ 2147483646 w 702"/>
              <a:gd name="T93" fmla="*/ 2147483646 h 616"/>
              <a:gd name="T94" fmla="*/ 2147483646 w 702"/>
              <a:gd name="T95" fmla="*/ 2147483646 h 616"/>
              <a:gd name="T96" fmla="*/ 2147483646 w 702"/>
              <a:gd name="T97" fmla="*/ 2147483646 h 616"/>
              <a:gd name="T98" fmla="*/ 2147483646 w 702"/>
              <a:gd name="T99" fmla="*/ 0 h 616"/>
              <a:gd name="T100" fmla="*/ 2147483646 w 702"/>
              <a:gd name="T101" fmla="*/ 2147483646 h 616"/>
              <a:gd name="T102" fmla="*/ 2147483646 w 702"/>
              <a:gd name="T103" fmla="*/ 2147483646 h 616"/>
              <a:gd name="T104" fmla="*/ 2147483646 w 702"/>
              <a:gd name="T105" fmla="*/ 2147483646 h 616"/>
              <a:gd name="T106" fmla="*/ 2147483646 w 702"/>
              <a:gd name="T107" fmla="*/ 2147483646 h 616"/>
              <a:gd name="T108" fmla="*/ 2147483646 w 702"/>
              <a:gd name="T109" fmla="*/ 2147483646 h 616"/>
              <a:gd name="T110" fmla="*/ 2147483646 w 702"/>
              <a:gd name="T111" fmla="*/ 2147483646 h 616"/>
              <a:gd name="T112" fmla="*/ 2147483646 w 702"/>
              <a:gd name="T113" fmla="*/ 2147483646 h 616"/>
              <a:gd name="T114" fmla="*/ 2147483646 w 702"/>
              <a:gd name="T115" fmla="*/ 2147483646 h 616"/>
              <a:gd name="T116" fmla="*/ 2147483646 w 702"/>
              <a:gd name="T117" fmla="*/ 2147483646 h 616"/>
              <a:gd name="T118" fmla="*/ 2147483646 w 702"/>
              <a:gd name="T119" fmla="*/ 2147483646 h 6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西藏"/>
          <p:cNvSpPr>
            <a:spLocks/>
          </p:cNvSpPr>
          <p:nvPr/>
        </p:nvSpPr>
        <p:spPr bwMode="auto">
          <a:xfrm>
            <a:off x="1398908" y="3648814"/>
            <a:ext cx="1931302" cy="1175342"/>
          </a:xfrm>
          <a:custGeom>
            <a:avLst/>
            <a:gdLst>
              <a:gd name="T0" fmla="*/ 2147483646 w 1256"/>
              <a:gd name="T1" fmla="*/ 2147483646 h 764"/>
              <a:gd name="T2" fmla="*/ 2147483646 w 1256"/>
              <a:gd name="T3" fmla="*/ 2147483646 h 764"/>
              <a:gd name="T4" fmla="*/ 2147483646 w 1256"/>
              <a:gd name="T5" fmla="*/ 2147483646 h 764"/>
              <a:gd name="T6" fmla="*/ 2147483646 w 1256"/>
              <a:gd name="T7" fmla="*/ 2147483646 h 764"/>
              <a:gd name="T8" fmla="*/ 2147483646 w 1256"/>
              <a:gd name="T9" fmla="*/ 2147483646 h 764"/>
              <a:gd name="T10" fmla="*/ 2147483646 w 1256"/>
              <a:gd name="T11" fmla="*/ 2147483646 h 764"/>
              <a:gd name="T12" fmla="*/ 2147483646 w 1256"/>
              <a:gd name="T13" fmla="*/ 2147483646 h 764"/>
              <a:gd name="T14" fmla="*/ 2147483646 w 1256"/>
              <a:gd name="T15" fmla="*/ 2147483646 h 764"/>
              <a:gd name="T16" fmla="*/ 2147483646 w 1256"/>
              <a:gd name="T17" fmla="*/ 2147483646 h 764"/>
              <a:gd name="T18" fmla="*/ 2147483646 w 1256"/>
              <a:gd name="T19" fmla="*/ 2147483646 h 764"/>
              <a:gd name="T20" fmla="*/ 2147483646 w 1256"/>
              <a:gd name="T21" fmla="*/ 2147483646 h 764"/>
              <a:gd name="T22" fmla="*/ 2147483646 w 1256"/>
              <a:gd name="T23" fmla="*/ 2147483646 h 764"/>
              <a:gd name="T24" fmla="*/ 2147483646 w 1256"/>
              <a:gd name="T25" fmla="*/ 2147483646 h 764"/>
              <a:gd name="T26" fmla="*/ 2147483646 w 1256"/>
              <a:gd name="T27" fmla="*/ 2147483646 h 764"/>
              <a:gd name="T28" fmla="*/ 2147483646 w 1256"/>
              <a:gd name="T29" fmla="*/ 2147483646 h 764"/>
              <a:gd name="T30" fmla="*/ 2147483646 w 1256"/>
              <a:gd name="T31" fmla="*/ 2147483646 h 764"/>
              <a:gd name="T32" fmla="*/ 2147483646 w 1256"/>
              <a:gd name="T33" fmla="*/ 2147483646 h 764"/>
              <a:gd name="T34" fmla="*/ 2147483646 w 1256"/>
              <a:gd name="T35" fmla="*/ 2147483646 h 764"/>
              <a:gd name="T36" fmla="*/ 2147483646 w 1256"/>
              <a:gd name="T37" fmla="*/ 2147483646 h 764"/>
              <a:gd name="T38" fmla="*/ 2147483646 w 1256"/>
              <a:gd name="T39" fmla="*/ 2147483646 h 764"/>
              <a:gd name="T40" fmla="*/ 2147483646 w 1256"/>
              <a:gd name="T41" fmla="*/ 2147483646 h 764"/>
              <a:gd name="T42" fmla="*/ 2147483646 w 1256"/>
              <a:gd name="T43" fmla="*/ 2147483646 h 764"/>
              <a:gd name="T44" fmla="*/ 2147483646 w 1256"/>
              <a:gd name="T45" fmla="*/ 2147483646 h 764"/>
              <a:gd name="T46" fmla="*/ 2147483646 w 1256"/>
              <a:gd name="T47" fmla="*/ 2147483646 h 764"/>
              <a:gd name="T48" fmla="*/ 2147483646 w 1256"/>
              <a:gd name="T49" fmla="*/ 2147483646 h 764"/>
              <a:gd name="T50" fmla="*/ 2147483646 w 1256"/>
              <a:gd name="T51" fmla="*/ 2147483646 h 764"/>
              <a:gd name="T52" fmla="*/ 2147483646 w 1256"/>
              <a:gd name="T53" fmla="*/ 2147483646 h 764"/>
              <a:gd name="T54" fmla="*/ 2147483646 w 1256"/>
              <a:gd name="T55" fmla="*/ 2147483646 h 764"/>
              <a:gd name="T56" fmla="*/ 2147483646 w 1256"/>
              <a:gd name="T57" fmla="*/ 2147483646 h 764"/>
              <a:gd name="T58" fmla="*/ 2147483646 w 1256"/>
              <a:gd name="T59" fmla="*/ 2147483646 h 764"/>
              <a:gd name="T60" fmla="*/ 2147483646 w 1256"/>
              <a:gd name="T61" fmla="*/ 2147483646 h 764"/>
              <a:gd name="T62" fmla="*/ 2147483646 w 1256"/>
              <a:gd name="T63" fmla="*/ 2147483646 h 764"/>
              <a:gd name="T64" fmla="*/ 2147483646 w 1256"/>
              <a:gd name="T65" fmla="*/ 2147483646 h 764"/>
              <a:gd name="T66" fmla="*/ 2147483646 w 1256"/>
              <a:gd name="T67" fmla="*/ 2147483646 h 764"/>
              <a:gd name="T68" fmla="*/ 2147483646 w 1256"/>
              <a:gd name="T69" fmla="*/ 2147483646 h 764"/>
              <a:gd name="T70" fmla="*/ 2147483646 w 1256"/>
              <a:gd name="T71" fmla="*/ 2147483646 h 764"/>
              <a:gd name="T72" fmla="*/ 2147483646 w 1256"/>
              <a:gd name="T73" fmla="*/ 2147483646 h 764"/>
              <a:gd name="T74" fmla="*/ 2147483646 w 1256"/>
              <a:gd name="T75" fmla="*/ 2147483646 h 764"/>
              <a:gd name="T76" fmla="*/ 2147483646 w 1256"/>
              <a:gd name="T77" fmla="*/ 2147483646 h 764"/>
              <a:gd name="T78" fmla="*/ 2147483646 w 1256"/>
              <a:gd name="T79" fmla="*/ 2147483646 h 764"/>
              <a:gd name="T80" fmla="*/ 2147483646 w 1256"/>
              <a:gd name="T81" fmla="*/ 2147483646 h 764"/>
              <a:gd name="T82" fmla="*/ 2147483646 w 1256"/>
              <a:gd name="T83" fmla="*/ 2147483646 h 764"/>
              <a:gd name="T84" fmla="*/ 2147483646 w 1256"/>
              <a:gd name="T85" fmla="*/ 2147483646 h 764"/>
              <a:gd name="T86" fmla="*/ 2147483646 w 1256"/>
              <a:gd name="T87" fmla="*/ 2147483646 h 764"/>
              <a:gd name="T88" fmla="*/ 2147483646 w 1256"/>
              <a:gd name="T89" fmla="*/ 2147483646 h 764"/>
              <a:gd name="T90" fmla="*/ 2147483646 w 1256"/>
              <a:gd name="T91" fmla="*/ 2147483646 h 764"/>
              <a:gd name="T92" fmla="*/ 2147483646 w 1256"/>
              <a:gd name="T93" fmla="*/ 2147483646 h 764"/>
              <a:gd name="T94" fmla="*/ 2147483646 w 1256"/>
              <a:gd name="T95" fmla="*/ 2147483646 h 764"/>
              <a:gd name="T96" fmla="*/ 2147483646 w 1256"/>
              <a:gd name="T97" fmla="*/ 2147483646 h 764"/>
              <a:gd name="T98" fmla="*/ 2147483646 w 1256"/>
              <a:gd name="T99" fmla="*/ 2147483646 h 764"/>
              <a:gd name="T100" fmla="*/ 2147483646 w 1256"/>
              <a:gd name="T101" fmla="*/ 2147483646 h 764"/>
              <a:gd name="T102" fmla="*/ 2147483646 w 1256"/>
              <a:gd name="T103" fmla="*/ 2147483646 h 764"/>
              <a:gd name="T104" fmla="*/ 2147483646 w 1256"/>
              <a:gd name="T105" fmla="*/ 2147483646 h 764"/>
              <a:gd name="T106" fmla="*/ 2147483646 w 1256"/>
              <a:gd name="T107" fmla="*/ 2147483646 h 764"/>
              <a:gd name="T108" fmla="*/ 2147483646 w 1256"/>
              <a:gd name="T109" fmla="*/ 2147483646 h 764"/>
              <a:gd name="T110" fmla="*/ 2147483646 w 1256"/>
              <a:gd name="T111" fmla="*/ 2147483646 h 764"/>
              <a:gd name="T112" fmla="*/ 2147483646 w 1256"/>
              <a:gd name="T113" fmla="*/ 2147483646 h 764"/>
              <a:gd name="T114" fmla="*/ 2147483646 w 1256"/>
              <a:gd name="T115" fmla="*/ 2147483646 h 764"/>
              <a:gd name="T116" fmla="*/ 2147483646 w 1256"/>
              <a:gd name="T117" fmla="*/ 2147483646 h 764"/>
              <a:gd name="T118" fmla="*/ 2147483646 w 1256"/>
              <a:gd name="T119" fmla="*/ 2147483646 h 764"/>
              <a:gd name="T120" fmla="*/ 2147483646 w 1256"/>
              <a:gd name="T121" fmla="*/ 2147483646 h 764"/>
              <a:gd name="T122" fmla="*/ 2147483646 w 1256"/>
              <a:gd name="T123" fmla="*/ 2147483646 h 764"/>
              <a:gd name="T124" fmla="*/ 2147483646 w 1256"/>
              <a:gd name="T125" fmla="*/ 2147483646 h 7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256" h="764">
                <a:moveTo>
                  <a:pt x="152" y="4"/>
                </a:moveTo>
                <a:lnTo>
                  <a:pt x="152" y="4"/>
                </a:lnTo>
                <a:lnTo>
                  <a:pt x="146" y="14"/>
                </a:lnTo>
                <a:lnTo>
                  <a:pt x="138" y="22"/>
                </a:lnTo>
                <a:lnTo>
                  <a:pt x="132" y="26"/>
                </a:lnTo>
                <a:lnTo>
                  <a:pt x="132" y="32"/>
                </a:lnTo>
                <a:lnTo>
                  <a:pt x="132" y="36"/>
                </a:lnTo>
                <a:lnTo>
                  <a:pt x="130" y="44"/>
                </a:lnTo>
                <a:lnTo>
                  <a:pt x="122" y="56"/>
                </a:lnTo>
                <a:lnTo>
                  <a:pt x="122" y="60"/>
                </a:lnTo>
                <a:lnTo>
                  <a:pt x="118" y="62"/>
                </a:lnTo>
                <a:lnTo>
                  <a:pt x="112" y="64"/>
                </a:lnTo>
                <a:lnTo>
                  <a:pt x="66" y="58"/>
                </a:lnTo>
                <a:lnTo>
                  <a:pt x="62" y="68"/>
                </a:lnTo>
                <a:lnTo>
                  <a:pt x="62" y="70"/>
                </a:lnTo>
                <a:lnTo>
                  <a:pt x="48" y="92"/>
                </a:lnTo>
                <a:lnTo>
                  <a:pt x="42" y="100"/>
                </a:lnTo>
                <a:lnTo>
                  <a:pt x="40" y="108"/>
                </a:lnTo>
                <a:lnTo>
                  <a:pt x="42" y="112"/>
                </a:lnTo>
                <a:lnTo>
                  <a:pt x="44" y="122"/>
                </a:lnTo>
                <a:lnTo>
                  <a:pt x="56" y="150"/>
                </a:lnTo>
                <a:lnTo>
                  <a:pt x="62" y="168"/>
                </a:lnTo>
                <a:lnTo>
                  <a:pt x="64" y="174"/>
                </a:lnTo>
                <a:lnTo>
                  <a:pt x="64" y="180"/>
                </a:lnTo>
                <a:lnTo>
                  <a:pt x="60" y="188"/>
                </a:lnTo>
                <a:lnTo>
                  <a:pt x="56" y="196"/>
                </a:lnTo>
                <a:lnTo>
                  <a:pt x="42" y="210"/>
                </a:lnTo>
                <a:lnTo>
                  <a:pt x="18" y="210"/>
                </a:lnTo>
                <a:lnTo>
                  <a:pt x="12" y="184"/>
                </a:lnTo>
                <a:lnTo>
                  <a:pt x="6" y="216"/>
                </a:lnTo>
                <a:lnTo>
                  <a:pt x="16" y="232"/>
                </a:lnTo>
                <a:lnTo>
                  <a:pt x="16" y="236"/>
                </a:lnTo>
                <a:lnTo>
                  <a:pt x="16" y="238"/>
                </a:lnTo>
                <a:lnTo>
                  <a:pt x="10" y="246"/>
                </a:lnTo>
                <a:lnTo>
                  <a:pt x="2" y="262"/>
                </a:lnTo>
                <a:lnTo>
                  <a:pt x="0" y="272"/>
                </a:lnTo>
                <a:lnTo>
                  <a:pt x="0" y="280"/>
                </a:lnTo>
                <a:lnTo>
                  <a:pt x="4" y="290"/>
                </a:lnTo>
                <a:lnTo>
                  <a:pt x="10" y="300"/>
                </a:lnTo>
                <a:lnTo>
                  <a:pt x="28" y="300"/>
                </a:lnTo>
                <a:lnTo>
                  <a:pt x="34" y="302"/>
                </a:lnTo>
                <a:lnTo>
                  <a:pt x="42" y="308"/>
                </a:lnTo>
                <a:lnTo>
                  <a:pt x="58" y="330"/>
                </a:lnTo>
                <a:lnTo>
                  <a:pt x="60" y="332"/>
                </a:lnTo>
                <a:lnTo>
                  <a:pt x="62" y="338"/>
                </a:lnTo>
                <a:lnTo>
                  <a:pt x="66" y="344"/>
                </a:lnTo>
                <a:lnTo>
                  <a:pt x="108" y="384"/>
                </a:lnTo>
                <a:lnTo>
                  <a:pt x="128" y="408"/>
                </a:lnTo>
                <a:lnTo>
                  <a:pt x="138" y="408"/>
                </a:lnTo>
                <a:lnTo>
                  <a:pt x="150" y="386"/>
                </a:lnTo>
                <a:lnTo>
                  <a:pt x="152" y="384"/>
                </a:lnTo>
                <a:lnTo>
                  <a:pt x="182" y="392"/>
                </a:lnTo>
                <a:lnTo>
                  <a:pt x="182" y="394"/>
                </a:lnTo>
                <a:lnTo>
                  <a:pt x="186" y="414"/>
                </a:lnTo>
                <a:lnTo>
                  <a:pt x="222" y="454"/>
                </a:lnTo>
                <a:lnTo>
                  <a:pt x="234" y="460"/>
                </a:lnTo>
                <a:lnTo>
                  <a:pt x="240" y="464"/>
                </a:lnTo>
                <a:lnTo>
                  <a:pt x="268" y="504"/>
                </a:lnTo>
                <a:lnTo>
                  <a:pt x="288" y="500"/>
                </a:lnTo>
                <a:lnTo>
                  <a:pt x="290" y="500"/>
                </a:lnTo>
                <a:lnTo>
                  <a:pt x="292" y="500"/>
                </a:lnTo>
                <a:lnTo>
                  <a:pt x="292" y="502"/>
                </a:lnTo>
                <a:lnTo>
                  <a:pt x="294" y="504"/>
                </a:lnTo>
                <a:lnTo>
                  <a:pt x="312" y="542"/>
                </a:lnTo>
                <a:lnTo>
                  <a:pt x="334" y="556"/>
                </a:lnTo>
                <a:lnTo>
                  <a:pt x="352" y="560"/>
                </a:lnTo>
                <a:lnTo>
                  <a:pt x="362" y="584"/>
                </a:lnTo>
                <a:lnTo>
                  <a:pt x="376" y="584"/>
                </a:lnTo>
                <a:lnTo>
                  <a:pt x="376" y="586"/>
                </a:lnTo>
                <a:lnTo>
                  <a:pt x="404" y="602"/>
                </a:lnTo>
                <a:lnTo>
                  <a:pt x="406" y="604"/>
                </a:lnTo>
                <a:lnTo>
                  <a:pt x="426" y="628"/>
                </a:lnTo>
                <a:lnTo>
                  <a:pt x="456" y="624"/>
                </a:lnTo>
                <a:lnTo>
                  <a:pt x="458" y="624"/>
                </a:lnTo>
                <a:lnTo>
                  <a:pt x="470" y="628"/>
                </a:lnTo>
                <a:lnTo>
                  <a:pt x="490" y="644"/>
                </a:lnTo>
                <a:lnTo>
                  <a:pt x="524" y="648"/>
                </a:lnTo>
                <a:lnTo>
                  <a:pt x="544" y="644"/>
                </a:lnTo>
                <a:lnTo>
                  <a:pt x="564" y="642"/>
                </a:lnTo>
                <a:lnTo>
                  <a:pt x="580" y="642"/>
                </a:lnTo>
                <a:lnTo>
                  <a:pt x="590" y="644"/>
                </a:lnTo>
                <a:lnTo>
                  <a:pt x="596" y="648"/>
                </a:lnTo>
                <a:lnTo>
                  <a:pt x="598" y="654"/>
                </a:lnTo>
                <a:lnTo>
                  <a:pt x="598" y="658"/>
                </a:lnTo>
                <a:lnTo>
                  <a:pt x="594" y="664"/>
                </a:lnTo>
                <a:lnTo>
                  <a:pt x="588" y="670"/>
                </a:lnTo>
                <a:lnTo>
                  <a:pt x="580" y="678"/>
                </a:lnTo>
                <a:lnTo>
                  <a:pt x="580" y="682"/>
                </a:lnTo>
                <a:lnTo>
                  <a:pt x="582" y="686"/>
                </a:lnTo>
                <a:lnTo>
                  <a:pt x="586" y="692"/>
                </a:lnTo>
                <a:lnTo>
                  <a:pt x="592" y="698"/>
                </a:lnTo>
                <a:lnTo>
                  <a:pt x="592" y="700"/>
                </a:lnTo>
                <a:lnTo>
                  <a:pt x="598" y="704"/>
                </a:lnTo>
                <a:lnTo>
                  <a:pt x="600" y="702"/>
                </a:lnTo>
                <a:lnTo>
                  <a:pt x="616" y="676"/>
                </a:lnTo>
                <a:lnTo>
                  <a:pt x="628" y="658"/>
                </a:lnTo>
                <a:lnTo>
                  <a:pt x="638" y="646"/>
                </a:lnTo>
                <a:lnTo>
                  <a:pt x="648" y="640"/>
                </a:lnTo>
                <a:lnTo>
                  <a:pt x="654" y="638"/>
                </a:lnTo>
                <a:lnTo>
                  <a:pt x="660" y="638"/>
                </a:lnTo>
                <a:lnTo>
                  <a:pt x="676" y="644"/>
                </a:lnTo>
                <a:lnTo>
                  <a:pt x="698" y="654"/>
                </a:lnTo>
                <a:lnTo>
                  <a:pt x="724" y="670"/>
                </a:lnTo>
                <a:lnTo>
                  <a:pt x="772" y="678"/>
                </a:lnTo>
                <a:lnTo>
                  <a:pt x="772" y="680"/>
                </a:lnTo>
                <a:lnTo>
                  <a:pt x="772" y="682"/>
                </a:lnTo>
                <a:lnTo>
                  <a:pt x="768" y="704"/>
                </a:lnTo>
                <a:lnTo>
                  <a:pt x="792" y="708"/>
                </a:lnTo>
                <a:lnTo>
                  <a:pt x="792" y="738"/>
                </a:lnTo>
                <a:lnTo>
                  <a:pt x="802" y="754"/>
                </a:lnTo>
                <a:lnTo>
                  <a:pt x="808" y="762"/>
                </a:lnTo>
                <a:lnTo>
                  <a:pt x="816" y="764"/>
                </a:lnTo>
                <a:lnTo>
                  <a:pt x="830" y="764"/>
                </a:lnTo>
                <a:lnTo>
                  <a:pt x="880" y="762"/>
                </a:lnTo>
                <a:lnTo>
                  <a:pt x="904" y="748"/>
                </a:lnTo>
                <a:lnTo>
                  <a:pt x="928" y="716"/>
                </a:lnTo>
                <a:lnTo>
                  <a:pt x="956" y="714"/>
                </a:lnTo>
                <a:lnTo>
                  <a:pt x="970" y="710"/>
                </a:lnTo>
                <a:lnTo>
                  <a:pt x="1022" y="680"/>
                </a:lnTo>
                <a:lnTo>
                  <a:pt x="1024" y="680"/>
                </a:lnTo>
                <a:lnTo>
                  <a:pt x="1060" y="676"/>
                </a:lnTo>
                <a:lnTo>
                  <a:pt x="1070" y="678"/>
                </a:lnTo>
                <a:lnTo>
                  <a:pt x="1076" y="680"/>
                </a:lnTo>
                <a:lnTo>
                  <a:pt x="1112" y="708"/>
                </a:lnTo>
                <a:lnTo>
                  <a:pt x="1122" y="712"/>
                </a:lnTo>
                <a:lnTo>
                  <a:pt x="1124" y="714"/>
                </a:lnTo>
                <a:lnTo>
                  <a:pt x="1136" y="720"/>
                </a:lnTo>
                <a:lnTo>
                  <a:pt x="1138" y="720"/>
                </a:lnTo>
                <a:lnTo>
                  <a:pt x="1138" y="718"/>
                </a:lnTo>
                <a:lnTo>
                  <a:pt x="1138" y="716"/>
                </a:lnTo>
                <a:lnTo>
                  <a:pt x="1144" y="692"/>
                </a:lnTo>
                <a:lnTo>
                  <a:pt x="1142" y="682"/>
                </a:lnTo>
                <a:lnTo>
                  <a:pt x="1144" y="674"/>
                </a:lnTo>
                <a:lnTo>
                  <a:pt x="1148" y="668"/>
                </a:lnTo>
                <a:lnTo>
                  <a:pt x="1156" y="666"/>
                </a:lnTo>
                <a:lnTo>
                  <a:pt x="1164" y="666"/>
                </a:lnTo>
                <a:lnTo>
                  <a:pt x="1172" y="672"/>
                </a:lnTo>
                <a:lnTo>
                  <a:pt x="1182" y="682"/>
                </a:lnTo>
                <a:lnTo>
                  <a:pt x="1190" y="696"/>
                </a:lnTo>
                <a:lnTo>
                  <a:pt x="1192" y="696"/>
                </a:lnTo>
                <a:lnTo>
                  <a:pt x="1212" y="688"/>
                </a:lnTo>
                <a:lnTo>
                  <a:pt x="1214" y="686"/>
                </a:lnTo>
                <a:lnTo>
                  <a:pt x="1216" y="684"/>
                </a:lnTo>
                <a:lnTo>
                  <a:pt x="1218" y="680"/>
                </a:lnTo>
                <a:lnTo>
                  <a:pt x="1214" y="664"/>
                </a:lnTo>
                <a:lnTo>
                  <a:pt x="1214" y="660"/>
                </a:lnTo>
                <a:lnTo>
                  <a:pt x="1214" y="656"/>
                </a:lnTo>
                <a:lnTo>
                  <a:pt x="1216" y="652"/>
                </a:lnTo>
                <a:lnTo>
                  <a:pt x="1220" y="650"/>
                </a:lnTo>
                <a:lnTo>
                  <a:pt x="1228" y="644"/>
                </a:lnTo>
                <a:lnTo>
                  <a:pt x="1244" y="624"/>
                </a:lnTo>
                <a:lnTo>
                  <a:pt x="1256" y="598"/>
                </a:lnTo>
                <a:lnTo>
                  <a:pt x="1250" y="586"/>
                </a:lnTo>
                <a:lnTo>
                  <a:pt x="1246" y="576"/>
                </a:lnTo>
                <a:lnTo>
                  <a:pt x="1246" y="568"/>
                </a:lnTo>
                <a:lnTo>
                  <a:pt x="1246" y="562"/>
                </a:lnTo>
                <a:lnTo>
                  <a:pt x="1248" y="540"/>
                </a:lnTo>
                <a:lnTo>
                  <a:pt x="1244" y="528"/>
                </a:lnTo>
                <a:lnTo>
                  <a:pt x="1242" y="518"/>
                </a:lnTo>
                <a:lnTo>
                  <a:pt x="1240" y="510"/>
                </a:lnTo>
                <a:lnTo>
                  <a:pt x="1232" y="498"/>
                </a:lnTo>
                <a:lnTo>
                  <a:pt x="1232" y="496"/>
                </a:lnTo>
                <a:lnTo>
                  <a:pt x="1228" y="468"/>
                </a:lnTo>
                <a:lnTo>
                  <a:pt x="1228" y="458"/>
                </a:lnTo>
                <a:lnTo>
                  <a:pt x="1228" y="448"/>
                </a:lnTo>
                <a:lnTo>
                  <a:pt x="1220" y="440"/>
                </a:lnTo>
                <a:lnTo>
                  <a:pt x="1214" y="432"/>
                </a:lnTo>
                <a:lnTo>
                  <a:pt x="1202" y="416"/>
                </a:lnTo>
                <a:lnTo>
                  <a:pt x="1200" y="414"/>
                </a:lnTo>
                <a:lnTo>
                  <a:pt x="1200" y="412"/>
                </a:lnTo>
                <a:lnTo>
                  <a:pt x="1196" y="392"/>
                </a:lnTo>
                <a:lnTo>
                  <a:pt x="1184" y="382"/>
                </a:lnTo>
                <a:lnTo>
                  <a:pt x="1184" y="384"/>
                </a:lnTo>
                <a:lnTo>
                  <a:pt x="1162" y="364"/>
                </a:lnTo>
                <a:lnTo>
                  <a:pt x="1162" y="366"/>
                </a:lnTo>
                <a:lnTo>
                  <a:pt x="1164" y="392"/>
                </a:lnTo>
                <a:lnTo>
                  <a:pt x="1164" y="394"/>
                </a:lnTo>
                <a:lnTo>
                  <a:pt x="1152" y="400"/>
                </a:lnTo>
                <a:lnTo>
                  <a:pt x="1152" y="416"/>
                </a:lnTo>
                <a:lnTo>
                  <a:pt x="1152" y="418"/>
                </a:lnTo>
                <a:lnTo>
                  <a:pt x="1124" y="428"/>
                </a:lnTo>
                <a:lnTo>
                  <a:pt x="1114" y="406"/>
                </a:lnTo>
                <a:lnTo>
                  <a:pt x="1108" y="404"/>
                </a:lnTo>
                <a:lnTo>
                  <a:pt x="1100" y="414"/>
                </a:lnTo>
                <a:lnTo>
                  <a:pt x="1094" y="430"/>
                </a:lnTo>
                <a:lnTo>
                  <a:pt x="1074" y="436"/>
                </a:lnTo>
                <a:lnTo>
                  <a:pt x="1062" y="428"/>
                </a:lnTo>
                <a:lnTo>
                  <a:pt x="1046" y="422"/>
                </a:lnTo>
                <a:lnTo>
                  <a:pt x="1042" y="400"/>
                </a:lnTo>
                <a:lnTo>
                  <a:pt x="1036" y="386"/>
                </a:lnTo>
                <a:lnTo>
                  <a:pt x="1026" y="382"/>
                </a:lnTo>
                <a:lnTo>
                  <a:pt x="1024" y="380"/>
                </a:lnTo>
                <a:lnTo>
                  <a:pt x="1018" y="372"/>
                </a:lnTo>
                <a:lnTo>
                  <a:pt x="1010" y="360"/>
                </a:lnTo>
                <a:lnTo>
                  <a:pt x="1000" y="344"/>
                </a:lnTo>
                <a:lnTo>
                  <a:pt x="990" y="344"/>
                </a:lnTo>
                <a:lnTo>
                  <a:pt x="974" y="350"/>
                </a:lnTo>
                <a:lnTo>
                  <a:pt x="972" y="352"/>
                </a:lnTo>
                <a:lnTo>
                  <a:pt x="932" y="348"/>
                </a:lnTo>
                <a:lnTo>
                  <a:pt x="900" y="342"/>
                </a:lnTo>
                <a:lnTo>
                  <a:pt x="884" y="332"/>
                </a:lnTo>
                <a:lnTo>
                  <a:pt x="860" y="324"/>
                </a:lnTo>
                <a:lnTo>
                  <a:pt x="838" y="318"/>
                </a:lnTo>
                <a:lnTo>
                  <a:pt x="832" y="314"/>
                </a:lnTo>
                <a:lnTo>
                  <a:pt x="828" y="312"/>
                </a:lnTo>
                <a:lnTo>
                  <a:pt x="824" y="308"/>
                </a:lnTo>
                <a:lnTo>
                  <a:pt x="820" y="308"/>
                </a:lnTo>
                <a:lnTo>
                  <a:pt x="804" y="300"/>
                </a:lnTo>
                <a:lnTo>
                  <a:pt x="804" y="298"/>
                </a:lnTo>
                <a:lnTo>
                  <a:pt x="796" y="290"/>
                </a:lnTo>
                <a:lnTo>
                  <a:pt x="794" y="282"/>
                </a:lnTo>
                <a:lnTo>
                  <a:pt x="788" y="272"/>
                </a:lnTo>
                <a:lnTo>
                  <a:pt x="776" y="268"/>
                </a:lnTo>
                <a:lnTo>
                  <a:pt x="772" y="270"/>
                </a:lnTo>
                <a:lnTo>
                  <a:pt x="768" y="274"/>
                </a:lnTo>
                <a:lnTo>
                  <a:pt x="766" y="276"/>
                </a:lnTo>
                <a:lnTo>
                  <a:pt x="760" y="280"/>
                </a:lnTo>
                <a:lnTo>
                  <a:pt x="756" y="280"/>
                </a:lnTo>
                <a:lnTo>
                  <a:pt x="750" y="282"/>
                </a:lnTo>
                <a:lnTo>
                  <a:pt x="746" y="280"/>
                </a:lnTo>
                <a:lnTo>
                  <a:pt x="740" y="276"/>
                </a:lnTo>
                <a:lnTo>
                  <a:pt x="736" y="272"/>
                </a:lnTo>
                <a:lnTo>
                  <a:pt x="720" y="256"/>
                </a:lnTo>
                <a:lnTo>
                  <a:pt x="714" y="246"/>
                </a:lnTo>
                <a:lnTo>
                  <a:pt x="708" y="238"/>
                </a:lnTo>
                <a:lnTo>
                  <a:pt x="704" y="232"/>
                </a:lnTo>
                <a:lnTo>
                  <a:pt x="698" y="224"/>
                </a:lnTo>
                <a:lnTo>
                  <a:pt x="692" y="216"/>
                </a:lnTo>
                <a:lnTo>
                  <a:pt x="690" y="206"/>
                </a:lnTo>
                <a:lnTo>
                  <a:pt x="692" y="196"/>
                </a:lnTo>
                <a:lnTo>
                  <a:pt x="702" y="178"/>
                </a:lnTo>
                <a:lnTo>
                  <a:pt x="708" y="160"/>
                </a:lnTo>
                <a:lnTo>
                  <a:pt x="710" y="148"/>
                </a:lnTo>
                <a:lnTo>
                  <a:pt x="706" y="128"/>
                </a:lnTo>
                <a:lnTo>
                  <a:pt x="694" y="118"/>
                </a:lnTo>
                <a:lnTo>
                  <a:pt x="696" y="104"/>
                </a:lnTo>
                <a:lnTo>
                  <a:pt x="698" y="96"/>
                </a:lnTo>
                <a:lnTo>
                  <a:pt x="700" y="90"/>
                </a:lnTo>
                <a:lnTo>
                  <a:pt x="704" y="86"/>
                </a:lnTo>
                <a:lnTo>
                  <a:pt x="708" y="84"/>
                </a:lnTo>
                <a:lnTo>
                  <a:pt x="712" y="84"/>
                </a:lnTo>
                <a:lnTo>
                  <a:pt x="712" y="80"/>
                </a:lnTo>
                <a:lnTo>
                  <a:pt x="712" y="78"/>
                </a:lnTo>
                <a:lnTo>
                  <a:pt x="712" y="62"/>
                </a:lnTo>
                <a:lnTo>
                  <a:pt x="712" y="44"/>
                </a:lnTo>
                <a:lnTo>
                  <a:pt x="710" y="42"/>
                </a:lnTo>
                <a:lnTo>
                  <a:pt x="708" y="40"/>
                </a:lnTo>
                <a:lnTo>
                  <a:pt x="706" y="40"/>
                </a:lnTo>
                <a:lnTo>
                  <a:pt x="692" y="30"/>
                </a:lnTo>
                <a:lnTo>
                  <a:pt x="680" y="20"/>
                </a:lnTo>
                <a:lnTo>
                  <a:pt x="642" y="14"/>
                </a:lnTo>
                <a:lnTo>
                  <a:pt x="630" y="4"/>
                </a:lnTo>
                <a:lnTo>
                  <a:pt x="608" y="4"/>
                </a:lnTo>
                <a:lnTo>
                  <a:pt x="602" y="6"/>
                </a:lnTo>
                <a:lnTo>
                  <a:pt x="596" y="10"/>
                </a:lnTo>
                <a:lnTo>
                  <a:pt x="594" y="10"/>
                </a:lnTo>
                <a:lnTo>
                  <a:pt x="576" y="16"/>
                </a:lnTo>
                <a:lnTo>
                  <a:pt x="532" y="16"/>
                </a:lnTo>
                <a:lnTo>
                  <a:pt x="524" y="20"/>
                </a:lnTo>
                <a:lnTo>
                  <a:pt x="518" y="24"/>
                </a:lnTo>
                <a:lnTo>
                  <a:pt x="508" y="28"/>
                </a:lnTo>
                <a:lnTo>
                  <a:pt x="492" y="34"/>
                </a:lnTo>
                <a:lnTo>
                  <a:pt x="472" y="40"/>
                </a:lnTo>
                <a:lnTo>
                  <a:pt x="470" y="40"/>
                </a:lnTo>
                <a:lnTo>
                  <a:pt x="440" y="36"/>
                </a:lnTo>
                <a:lnTo>
                  <a:pt x="438" y="36"/>
                </a:lnTo>
                <a:lnTo>
                  <a:pt x="428" y="36"/>
                </a:lnTo>
                <a:lnTo>
                  <a:pt x="410" y="40"/>
                </a:lnTo>
                <a:lnTo>
                  <a:pt x="374" y="44"/>
                </a:lnTo>
                <a:lnTo>
                  <a:pt x="372" y="44"/>
                </a:lnTo>
                <a:lnTo>
                  <a:pt x="356" y="36"/>
                </a:lnTo>
                <a:lnTo>
                  <a:pt x="340" y="36"/>
                </a:lnTo>
                <a:lnTo>
                  <a:pt x="330" y="32"/>
                </a:lnTo>
                <a:lnTo>
                  <a:pt x="320" y="20"/>
                </a:lnTo>
                <a:lnTo>
                  <a:pt x="318" y="20"/>
                </a:lnTo>
                <a:lnTo>
                  <a:pt x="316" y="12"/>
                </a:lnTo>
                <a:lnTo>
                  <a:pt x="314" y="8"/>
                </a:lnTo>
                <a:lnTo>
                  <a:pt x="310" y="4"/>
                </a:lnTo>
                <a:lnTo>
                  <a:pt x="302" y="0"/>
                </a:lnTo>
                <a:lnTo>
                  <a:pt x="296" y="8"/>
                </a:lnTo>
                <a:lnTo>
                  <a:pt x="270" y="20"/>
                </a:lnTo>
                <a:lnTo>
                  <a:pt x="268" y="20"/>
                </a:lnTo>
                <a:lnTo>
                  <a:pt x="236" y="22"/>
                </a:lnTo>
                <a:lnTo>
                  <a:pt x="226" y="20"/>
                </a:lnTo>
                <a:lnTo>
                  <a:pt x="210" y="16"/>
                </a:lnTo>
                <a:lnTo>
                  <a:pt x="184" y="12"/>
                </a:lnTo>
                <a:lnTo>
                  <a:pt x="182" y="12"/>
                </a:lnTo>
                <a:lnTo>
                  <a:pt x="166" y="4"/>
                </a:lnTo>
                <a:lnTo>
                  <a:pt x="152" y="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云南"/>
          <p:cNvSpPr>
            <a:spLocks/>
          </p:cNvSpPr>
          <p:nvPr/>
        </p:nvSpPr>
        <p:spPr bwMode="auto">
          <a:xfrm>
            <a:off x="3157914" y="4626485"/>
            <a:ext cx="873493" cy="910890"/>
          </a:xfrm>
          <a:custGeom>
            <a:avLst/>
            <a:gdLst>
              <a:gd name="T0" fmla="*/ 2147483646 w 568"/>
              <a:gd name="T1" fmla="*/ 2147483646 h 592"/>
              <a:gd name="T2" fmla="*/ 2147483646 w 568"/>
              <a:gd name="T3" fmla="*/ 2147483646 h 592"/>
              <a:gd name="T4" fmla="*/ 2147483646 w 568"/>
              <a:gd name="T5" fmla="*/ 2147483646 h 592"/>
              <a:gd name="T6" fmla="*/ 2147483646 w 568"/>
              <a:gd name="T7" fmla="*/ 2147483646 h 592"/>
              <a:gd name="T8" fmla="*/ 2147483646 w 568"/>
              <a:gd name="T9" fmla="*/ 2147483646 h 592"/>
              <a:gd name="T10" fmla="*/ 2147483646 w 568"/>
              <a:gd name="T11" fmla="*/ 2147483646 h 592"/>
              <a:gd name="T12" fmla="*/ 2147483646 w 568"/>
              <a:gd name="T13" fmla="*/ 2147483646 h 592"/>
              <a:gd name="T14" fmla="*/ 2147483646 w 568"/>
              <a:gd name="T15" fmla="*/ 2147483646 h 592"/>
              <a:gd name="T16" fmla="*/ 2147483646 w 568"/>
              <a:gd name="T17" fmla="*/ 2147483646 h 592"/>
              <a:gd name="T18" fmla="*/ 2147483646 w 568"/>
              <a:gd name="T19" fmla="*/ 2147483646 h 592"/>
              <a:gd name="T20" fmla="*/ 2147483646 w 568"/>
              <a:gd name="T21" fmla="*/ 2147483646 h 592"/>
              <a:gd name="T22" fmla="*/ 2147483646 w 568"/>
              <a:gd name="T23" fmla="*/ 2147483646 h 592"/>
              <a:gd name="T24" fmla="*/ 2147483646 w 568"/>
              <a:gd name="T25" fmla="*/ 2147483646 h 592"/>
              <a:gd name="T26" fmla="*/ 2147483646 w 568"/>
              <a:gd name="T27" fmla="*/ 2147483646 h 592"/>
              <a:gd name="T28" fmla="*/ 2147483646 w 568"/>
              <a:gd name="T29" fmla="*/ 2147483646 h 592"/>
              <a:gd name="T30" fmla="*/ 2147483646 w 568"/>
              <a:gd name="T31" fmla="*/ 2147483646 h 592"/>
              <a:gd name="T32" fmla="*/ 2147483646 w 568"/>
              <a:gd name="T33" fmla="*/ 2147483646 h 592"/>
              <a:gd name="T34" fmla="*/ 2147483646 w 568"/>
              <a:gd name="T35" fmla="*/ 2147483646 h 592"/>
              <a:gd name="T36" fmla="*/ 2147483646 w 568"/>
              <a:gd name="T37" fmla="*/ 2147483646 h 592"/>
              <a:gd name="T38" fmla="*/ 2147483646 w 568"/>
              <a:gd name="T39" fmla="*/ 2147483646 h 592"/>
              <a:gd name="T40" fmla="*/ 2147483646 w 568"/>
              <a:gd name="T41" fmla="*/ 2147483646 h 592"/>
              <a:gd name="T42" fmla="*/ 2147483646 w 568"/>
              <a:gd name="T43" fmla="*/ 2147483646 h 592"/>
              <a:gd name="T44" fmla="*/ 2147483646 w 568"/>
              <a:gd name="T45" fmla="*/ 2147483646 h 592"/>
              <a:gd name="T46" fmla="*/ 2147483646 w 568"/>
              <a:gd name="T47" fmla="*/ 2147483646 h 592"/>
              <a:gd name="T48" fmla="*/ 2147483646 w 568"/>
              <a:gd name="T49" fmla="*/ 2147483646 h 592"/>
              <a:gd name="T50" fmla="*/ 2147483646 w 568"/>
              <a:gd name="T51" fmla="*/ 2147483646 h 592"/>
              <a:gd name="T52" fmla="*/ 2147483646 w 568"/>
              <a:gd name="T53" fmla="*/ 2147483646 h 592"/>
              <a:gd name="T54" fmla="*/ 2147483646 w 568"/>
              <a:gd name="T55" fmla="*/ 2147483646 h 592"/>
              <a:gd name="T56" fmla="*/ 2147483646 w 568"/>
              <a:gd name="T57" fmla="*/ 2147483646 h 592"/>
              <a:gd name="T58" fmla="*/ 2147483646 w 568"/>
              <a:gd name="T59" fmla="*/ 2147483646 h 592"/>
              <a:gd name="T60" fmla="*/ 2147483646 w 568"/>
              <a:gd name="T61" fmla="*/ 2147483646 h 592"/>
              <a:gd name="T62" fmla="*/ 2147483646 w 568"/>
              <a:gd name="T63" fmla="*/ 2147483646 h 592"/>
              <a:gd name="T64" fmla="*/ 2147483646 w 568"/>
              <a:gd name="T65" fmla="*/ 2147483646 h 592"/>
              <a:gd name="T66" fmla="*/ 2147483646 w 568"/>
              <a:gd name="T67" fmla="*/ 2147483646 h 592"/>
              <a:gd name="T68" fmla="*/ 2147483646 w 568"/>
              <a:gd name="T69" fmla="*/ 2147483646 h 592"/>
              <a:gd name="T70" fmla="*/ 2147483646 w 568"/>
              <a:gd name="T71" fmla="*/ 2147483646 h 592"/>
              <a:gd name="T72" fmla="*/ 2147483646 w 568"/>
              <a:gd name="T73" fmla="*/ 2147483646 h 592"/>
              <a:gd name="T74" fmla="*/ 2147483646 w 568"/>
              <a:gd name="T75" fmla="*/ 2147483646 h 592"/>
              <a:gd name="T76" fmla="*/ 2147483646 w 568"/>
              <a:gd name="T77" fmla="*/ 2147483646 h 592"/>
              <a:gd name="T78" fmla="*/ 2147483646 w 568"/>
              <a:gd name="T79" fmla="*/ 2147483646 h 592"/>
              <a:gd name="T80" fmla="*/ 2147483646 w 568"/>
              <a:gd name="T81" fmla="*/ 2147483646 h 592"/>
              <a:gd name="T82" fmla="*/ 2147483646 w 568"/>
              <a:gd name="T83" fmla="*/ 2147483646 h 592"/>
              <a:gd name="T84" fmla="*/ 2147483646 w 568"/>
              <a:gd name="T85" fmla="*/ 2147483646 h 592"/>
              <a:gd name="T86" fmla="*/ 2147483646 w 568"/>
              <a:gd name="T87" fmla="*/ 2147483646 h 592"/>
              <a:gd name="T88" fmla="*/ 2147483646 w 568"/>
              <a:gd name="T89" fmla="*/ 2147483646 h 592"/>
              <a:gd name="T90" fmla="*/ 2147483646 w 568"/>
              <a:gd name="T91" fmla="*/ 2147483646 h 592"/>
              <a:gd name="T92" fmla="*/ 2147483646 w 568"/>
              <a:gd name="T93" fmla="*/ 2147483646 h 592"/>
              <a:gd name="T94" fmla="*/ 2147483646 w 568"/>
              <a:gd name="T95" fmla="*/ 2147483646 h 592"/>
              <a:gd name="T96" fmla="*/ 2147483646 w 568"/>
              <a:gd name="T97" fmla="*/ 2147483646 h 592"/>
              <a:gd name="T98" fmla="*/ 2147483646 w 568"/>
              <a:gd name="T99" fmla="*/ 2147483646 h 592"/>
              <a:gd name="T100" fmla="*/ 2147483646 w 568"/>
              <a:gd name="T101" fmla="*/ 2147483646 h 592"/>
              <a:gd name="T102" fmla="*/ 2147483646 w 568"/>
              <a:gd name="T103" fmla="*/ 2147483646 h 592"/>
              <a:gd name="T104" fmla="*/ 2147483646 w 568"/>
              <a:gd name="T105" fmla="*/ 2147483646 h 592"/>
              <a:gd name="T106" fmla="*/ 2147483646 w 568"/>
              <a:gd name="T107" fmla="*/ 2147483646 h 59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68" h="592">
                <a:moveTo>
                  <a:pt x="4" y="364"/>
                </a:moveTo>
                <a:lnTo>
                  <a:pt x="0" y="374"/>
                </a:lnTo>
                <a:lnTo>
                  <a:pt x="10" y="372"/>
                </a:lnTo>
                <a:lnTo>
                  <a:pt x="18" y="366"/>
                </a:lnTo>
                <a:lnTo>
                  <a:pt x="20" y="364"/>
                </a:lnTo>
                <a:lnTo>
                  <a:pt x="52" y="360"/>
                </a:lnTo>
                <a:lnTo>
                  <a:pt x="74" y="350"/>
                </a:lnTo>
                <a:lnTo>
                  <a:pt x="82" y="362"/>
                </a:lnTo>
                <a:lnTo>
                  <a:pt x="84" y="362"/>
                </a:lnTo>
                <a:lnTo>
                  <a:pt x="74" y="378"/>
                </a:lnTo>
                <a:lnTo>
                  <a:pt x="84" y="388"/>
                </a:lnTo>
                <a:lnTo>
                  <a:pt x="84" y="390"/>
                </a:lnTo>
                <a:lnTo>
                  <a:pt x="84" y="392"/>
                </a:lnTo>
                <a:lnTo>
                  <a:pt x="76" y="426"/>
                </a:lnTo>
                <a:lnTo>
                  <a:pt x="98" y="440"/>
                </a:lnTo>
                <a:lnTo>
                  <a:pt x="136" y="442"/>
                </a:lnTo>
                <a:lnTo>
                  <a:pt x="130" y="450"/>
                </a:lnTo>
                <a:lnTo>
                  <a:pt x="104" y="486"/>
                </a:lnTo>
                <a:lnTo>
                  <a:pt x="98" y="496"/>
                </a:lnTo>
                <a:lnTo>
                  <a:pt x="96" y="502"/>
                </a:lnTo>
                <a:lnTo>
                  <a:pt x="110" y="506"/>
                </a:lnTo>
                <a:lnTo>
                  <a:pt x="122" y="508"/>
                </a:lnTo>
                <a:lnTo>
                  <a:pt x="132" y="510"/>
                </a:lnTo>
                <a:lnTo>
                  <a:pt x="140" y="516"/>
                </a:lnTo>
                <a:lnTo>
                  <a:pt x="144" y="520"/>
                </a:lnTo>
                <a:lnTo>
                  <a:pt x="152" y="534"/>
                </a:lnTo>
                <a:lnTo>
                  <a:pt x="158" y="550"/>
                </a:lnTo>
                <a:lnTo>
                  <a:pt x="180" y="562"/>
                </a:lnTo>
                <a:lnTo>
                  <a:pt x="192" y="564"/>
                </a:lnTo>
                <a:lnTo>
                  <a:pt x="220" y="540"/>
                </a:lnTo>
                <a:lnTo>
                  <a:pt x="236" y="562"/>
                </a:lnTo>
                <a:lnTo>
                  <a:pt x="236" y="564"/>
                </a:lnTo>
                <a:lnTo>
                  <a:pt x="240" y="584"/>
                </a:lnTo>
                <a:lnTo>
                  <a:pt x="252" y="586"/>
                </a:lnTo>
                <a:lnTo>
                  <a:pt x="272" y="592"/>
                </a:lnTo>
                <a:lnTo>
                  <a:pt x="276" y="592"/>
                </a:lnTo>
                <a:lnTo>
                  <a:pt x="276" y="590"/>
                </a:lnTo>
                <a:lnTo>
                  <a:pt x="272" y="570"/>
                </a:lnTo>
                <a:lnTo>
                  <a:pt x="272" y="568"/>
                </a:lnTo>
                <a:lnTo>
                  <a:pt x="262" y="522"/>
                </a:lnTo>
                <a:lnTo>
                  <a:pt x="262" y="520"/>
                </a:lnTo>
                <a:lnTo>
                  <a:pt x="268" y="488"/>
                </a:lnTo>
                <a:lnTo>
                  <a:pt x="270" y="488"/>
                </a:lnTo>
                <a:lnTo>
                  <a:pt x="272" y="488"/>
                </a:lnTo>
                <a:lnTo>
                  <a:pt x="294" y="490"/>
                </a:lnTo>
                <a:lnTo>
                  <a:pt x="320" y="470"/>
                </a:lnTo>
                <a:lnTo>
                  <a:pt x="324" y="472"/>
                </a:lnTo>
                <a:lnTo>
                  <a:pt x="342" y="486"/>
                </a:lnTo>
                <a:lnTo>
                  <a:pt x="352" y="498"/>
                </a:lnTo>
                <a:lnTo>
                  <a:pt x="362" y="490"/>
                </a:lnTo>
                <a:lnTo>
                  <a:pt x="378" y="474"/>
                </a:lnTo>
                <a:lnTo>
                  <a:pt x="378" y="472"/>
                </a:lnTo>
                <a:lnTo>
                  <a:pt x="380" y="472"/>
                </a:lnTo>
                <a:lnTo>
                  <a:pt x="420" y="482"/>
                </a:lnTo>
                <a:lnTo>
                  <a:pt x="438" y="468"/>
                </a:lnTo>
                <a:lnTo>
                  <a:pt x="438" y="466"/>
                </a:lnTo>
                <a:lnTo>
                  <a:pt x="440" y="466"/>
                </a:lnTo>
                <a:lnTo>
                  <a:pt x="458" y="470"/>
                </a:lnTo>
                <a:lnTo>
                  <a:pt x="512" y="422"/>
                </a:lnTo>
                <a:lnTo>
                  <a:pt x="528" y="426"/>
                </a:lnTo>
                <a:lnTo>
                  <a:pt x="530" y="428"/>
                </a:lnTo>
                <a:lnTo>
                  <a:pt x="532" y="428"/>
                </a:lnTo>
                <a:lnTo>
                  <a:pt x="536" y="436"/>
                </a:lnTo>
                <a:lnTo>
                  <a:pt x="540" y="432"/>
                </a:lnTo>
                <a:lnTo>
                  <a:pt x="540" y="430"/>
                </a:lnTo>
                <a:lnTo>
                  <a:pt x="556" y="422"/>
                </a:lnTo>
                <a:lnTo>
                  <a:pt x="568" y="410"/>
                </a:lnTo>
                <a:lnTo>
                  <a:pt x="566" y="386"/>
                </a:lnTo>
                <a:lnTo>
                  <a:pt x="564" y="382"/>
                </a:lnTo>
                <a:lnTo>
                  <a:pt x="548" y="388"/>
                </a:lnTo>
                <a:lnTo>
                  <a:pt x="542" y="392"/>
                </a:lnTo>
                <a:lnTo>
                  <a:pt x="534" y="392"/>
                </a:lnTo>
                <a:lnTo>
                  <a:pt x="516" y="392"/>
                </a:lnTo>
                <a:lnTo>
                  <a:pt x="510" y="390"/>
                </a:lnTo>
                <a:lnTo>
                  <a:pt x="504" y="386"/>
                </a:lnTo>
                <a:lnTo>
                  <a:pt x="504" y="360"/>
                </a:lnTo>
                <a:lnTo>
                  <a:pt x="496" y="358"/>
                </a:lnTo>
                <a:lnTo>
                  <a:pt x="492" y="356"/>
                </a:lnTo>
                <a:lnTo>
                  <a:pt x="488" y="358"/>
                </a:lnTo>
                <a:lnTo>
                  <a:pt x="484" y="360"/>
                </a:lnTo>
                <a:lnTo>
                  <a:pt x="472" y="364"/>
                </a:lnTo>
                <a:lnTo>
                  <a:pt x="468" y="364"/>
                </a:lnTo>
                <a:lnTo>
                  <a:pt x="468" y="362"/>
                </a:lnTo>
                <a:lnTo>
                  <a:pt x="462" y="350"/>
                </a:lnTo>
                <a:lnTo>
                  <a:pt x="460" y="340"/>
                </a:lnTo>
                <a:lnTo>
                  <a:pt x="468" y="310"/>
                </a:lnTo>
                <a:lnTo>
                  <a:pt x="468" y="308"/>
                </a:lnTo>
                <a:lnTo>
                  <a:pt x="476" y="294"/>
                </a:lnTo>
                <a:lnTo>
                  <a:pt x="452" y="274"/>
                </a:lnTo>
                <a:lnTo>
                  <a:pt x="452" y="272"/>
                </a:lnTo>
                <a:lnTo>
                  <a:pt x="452" y="248"/>
                </a:lnTo>
                <a:lnTo>
                  <a:pt x="464" y="212"/>
                </a:lnTo>
                <a:lnTo>
                  <a:pt x="456" y="192"/>
                </a:lnTo>
                <a:lnTo>
                  <a:pt x="450" y="190"/>
                </a:lnTo>
                <a:lnTo>
                  <a:pt x="440" y="190"/>
                </a:lnTo>
                <a:lnTo>
                  <a:pt x="432" y="204"/>
                </a:lnTo>
                <a:lnTo>
                  <a:pt x="420" y="196"/>
                </a:lnTo>
                <a:lnTo>
                  <a:pt x="410" y="190"/>
                </a:lnTo>
                <a:lnTo>
                  <a:pt x="400" y="168"/>
                </a:lnTo>
                <a:lnTo>
                  <a:pt x="398" y="152"/>
                </a:lnTo>
                <a:lnTo>
                  <a:pt x="398" y="150"/>
                </a:lnTo>
                <a:lnTo>
                  <a:pt x="396" y="148"/>
                </a:lnTo>
                <a:lnTo>
                  <a:pt x="400" y="148"/>
                </a:lnTo>
                <a:lnTo>
                  <a:pt x="410" y="132"/>
                </a:lnTo>
                <a:lnTo>
                  <a:pt x="412" y="132"/>
                </a:lnTo>
                <a:lnTo>
                  <a:pt x="420" y="130"/>
                </a:lnTo>
                <a:lnTo>
                  <a:pt x="430" y="128"/>
                </a:lnTo>
                <a:lnTo>
                  <a:pt x="472" y="126"/>
                </a:lnTo>
                <a:lnTo>
                  <a:pt x="478" y="128"/>
                </a:lnTo>
                <a:lnTo>
                  <a:pt x="480" y="128"/>
                </a:lnTo>
                <a:lnTo>
                  <a:pt x="486" y="132"/>
                </a:lnTo>
                <a:lnTo>
                  <a:pt x="496" y="126"/>
                </a:lnTo>
                <a:lnTo>
                  <a:pt x="506" y="120"/>
                </a:lnTo>
                <a:lnTo>
                  <a:pt x="512" y="112"/>
                </a:lnTo>
                <a:lnTo>
                  <a:pt x="512" y="108"/>
                </a:lnTo>
                <a:lnTo>
                  <a:pt x="512" y="90"/>
                </a:lnTo>
                <a:lnTo>
                  <a:pt x="502" y="88"/>
                </a:lnTo>
                <a:lnTo>
                  <a:pt x="486" y="94"/>
                </a:lnTo>
                <a:lnTo>
                  <a:pt x="478" y="100"/>
                </a:lnTo>
                <a:lnTo>
                  <a:pt x="474" y="102"/>
                </a:lnTo>
                <a:lnTo>
                  <a:pt x="470" y="104"/>
                </a:lnTo>
                <a:lnTo>
                  <a:pt x="466" y="102"/>
                </a:lnTo>
                <a:lnTo>
                  <a:pt x="462" y="100"/>
                </a:lnTo>
                <a:lnTo>
                  <a:pt x="454" y="90"/>
                </a:lnTo>
                <a:lnTo>
                  <a:pt x="454" y="88"/>
                </a:lnTo>
                <a:lnTo>
                  <a:pt x="452" y="78"/>
                </a:lnTo>
                <a:lnTo>
                  <a:pt x="452" y="76"/>
                </a:lnTo>
                <a:lnTo>
                  <a:pt x="454" y="66"/>
                </a:lnTo>
                <a:lnTo>
                  <a:pt x="444" y="44"/>
                </a:lnTo>
                <a:lnTo>
                  <a:pt x="428" y="48"/>
                </a:lnTo>
                <a:lnTo>
                  <a:pt x="420" y="56"/>
                </a:lnTo>
                <a:lnTo>
                  <a:pt x="424" y="80"/>
                </a:lnTo>
                <a:lnTo>
                  <a:pt x="396" y="68"/>
                </a:lnTo>
                <a:lnTo>
                  <a:pt x="404" y="82"/>
                </a:lnTo>
                <a:lnTo>
                  <a:pt x="404" y="84"/>
                </a:lnTo>
                <a:lnTo>
                  <a:pt x="402" y="100"/>
                </a:lnTo>
                <a:lnTo>
                  <a:pt x="402" y="102"/>
                </a:lnTo>
                <a:lnTo>
                  <a:pt x="400" y="102"/>
                </a:lnTo>
                <a:lnTo>
                  <a:pt x="386" y="124"/>
                </a:lnTo>
                <a:lnTo>
                  <a:pt x="360" y="138"/>
                </a:lnTo>
                <a:lnTo>
                  <a:pt x="358" y="152"/>
                </a:lnTo>
                <a:lnTo>
                  <a:pt x="360" y="160"/>
                </a:lnTo>
                <a:lnTo>
                  <a:pt x="364" y="170"/>
                </a:lnTo>
                <a:lnTo>
                  <a:pt x="366" y="170"/>
                </a:lnTo>
                <a:lnTo>
                  <a:pt x="366" y="172"/>
                </a:lnTo>
                <a:lnTo>
                  <a:pt x="368" y="192"/>
                </a:lnTo>
                <a:lnTo>
                  <a:pt x="368" y="194"/>
                </a:lnTo>
                <a:lnTo>
                  <a:pt x="366" y="196"/>
                </a:lnTo>
                <a:lnTo>
                  <a:pt x="356" y="208"/>
                </a:lnTo>
                <a:lnTo>
                  <a:pt x="348" y="214"/>
                </a:lnTo>
                <a:lnTo>
                  <a:pt x="346" y="214"/>
                </a:lnTo>
                <a:lnTo>
                  <a:pt x="344" y="214"/>
                </a:lnTo>
                <a:lnTo>
                  <a:pt x="326" y="210"/>
                </a:lnTo>
                <a:lnTo>
                  <a:pt x="322" y="210"/>
                </a:lnTo>
                <a:lnTo>
                  <a:pt x="316" y="214"/>
                </a:lnTo>
                <a:lnTo>
                  <a:pt x="308" y="224"/>
                </a:lnTo>
                <a:lnTo>
                  <a:pt x="300" y="232"/>
                </a:lnTo>
                <a:lnTo>
                  <a:pt x="298" y="236"/>
                </a:lnTo>
                <a:lnTo>
                  <a:pt x="294" y="238"/>
                </a:lnTo>
                <a:lnTo>
                  <a:pt x="288" y="240"/>
                </a:lnTo>
                <a:lnTo>
                  <a:pt x="282" y="238"/>
                </a:lnTo>
                <a:lnTo>
                  <a:pt x="280" y="238"/>
                </a:lnTo>
                <a:lnTo>
                  <a:pt x="278" y="234"/>
                </a:lnTo>
                <a:lnTo>
                  <a:pt x="276" y="230"/>
                </a:lnTo>
                <a:lnTo>
                  <a:pt x="276" y="224"/>
                </a:lnTo>
                <a:lnTo>
                  <a:pt x="276" y="220"/>
                </a:lnTo>
                <a:lnTo>
                  <a:pt x="276" y="214"/>
                </a:lnTo>
                <a:lnTo>
                  <a:pt x="272" y="218"/>
                </a:lnTo>
                <a:lnTo>
                  <a:pt x="270" y="220"/>
                </a:lnTo>
                <a:lnTo>
                  <a:pt x="264" y="222"/>
                </a:lnTo>
                <a:lnTo>
                  <a:pt x="260" y="218"/>
                </a:lnTo>
                <a:lnTo>
                  <a:pt x="258" y="212"/>
                </a:lnTo>
                <a:lnTo>
                  <a:pt x="256" y="192"/>
                </a:lnTo>
                <a:lnTo>
                  <a:pt x="252" y="176"/>
                </a:lnTo>
                <a:lnTo>
                  <a:pt x="244" y="168"/>
                </a:lnTo>
                <a:lnTo>
                  <a:pt x="244" y="166"/>
                </a:lnTo>
                <a:lnTo>
                  <a:pt x="226" y="128"/>
                </a:lnTo>
                <a:lnTo>
                  <a:pt x="220" y="116"/>
                </a:lnTo>
                <a:lnTo>
                  <a:pt x="220" y="114"/>
                </a:lnTo>
                <a:lnTo>
                  <a:pt x="216" y="94"/>
                </a:lnTo>
                <a:lnTo>
                  <a:pt x="214" y="90"/>
                </a:lnTo>
                <a:lnTo>
                  <a:pt x="212" y="92"/>
                </a:lnTo>
                <a:lnTo>
                  <a:pt x="204" y="100"/>
                </a:lnTo>
                <a:lnTo>
                  <a:pt x="200" y="104"/>
                </a:lnTo>
                <a:lnTo>
                  <a:pt x="196" y="102"/>
                </a:lnTo>
                <a:lnTo>
                  <a:pt x="188" y="96"/>
                </a:lnTo>
                <a:lnTo>
                  <a:pt x="176" y="90"/>
                </a:lnTo>
                <a:lnTo>
                  <a:pt x="174" y="88"/>
                </a:lnTo>
                <a:lnTo>
                  <a:pt x="172" y="88"/>
                </a:lnTo>
                <a:lnTo>
                  <a:pt x="172" y="86"/>
                </a:lnTo>
                <a:lnTo>
                  <a:pt x="172" y="70"/>
                </a:lnTo>
                <a:lnTo>
                  <a:pt x="168" y="58"/>
                </a:lnTo>
                <a:lnTo>
                  <a:pt x="162" y="42"/>
                </a:lnTo>
                <a:lnTo>
                  <a:pt x="156" y="42"/>
                </a:lnTo>
                <a:lnTo>
                  <a:pt x="156" y="50"/>
                </a:lnTo>
                <a:lnTo>
                  <a:pt x="154" y="58"/>
                </a:lnTo>
                <a:lnTo>
                  <a:pt x="150" y="64"/>
                </a:lnTo>
                <a:lnTo>
                  <a:pt x="144" y="70"/>
                </a:lnTo>
                <a:lnTo>
                  <a:pt x="142" y="78"/>
                </a:lnTo>
                <a:lnTo>
                  <a:pt x="138" y="82"/>
                </a:lnTo>
                <a:lnTo>
                  <a:pt x="134" y="86"/>
                </a:lnTo>
                <a:lnTo>
                  <a:pt x="130" y="86"/>
                </a:lnTo>
                <a:lnTo>
                  <a:pt x="128" y="86"/>
                </a:lnTo>
                <a:lnTo>
                  <a:pt x="124" y="84"/>
                </a:lnTo>
                <a:lnTo>
                  <a:pt x="122" y="84"/>
                </a:lnTo>
                <a:lnTo>
                  <a:pt x="118" y="82"/>
                </a:lnTo>
                <a:lnTo>
                  <a:pt x="118" y="78"/>
                </a:lnTo>
                <a:lnTo>
                  <a:pt x="116" y="66"/>
                </a:lnTo>
                <a:lnTo>
                  <a:pt x="116" y="62"/>
                </a:lnTo>
                <a:lnTo>
                  <a:pt x="106" y="56"/>
                </a:lnTo>
                <a:lnTo>
                  <a:pt x="104" y="54"/>
                </a:lnTo>
                <a:lnTo>
                  <a:pt x="102" y="50"/>
                </a:lnTo>
                <a:lnTo>
                  <a:pt x="100" y="42"/>
                </a:lnTo>
                <a:lnTo>
                  <a:pt x="104" y="6"/>
                </a:lnTo>
                <a:lnTo>
                  <a:pt x="102" y="0"/>
                </a:lnTo>
                <a:lnTo>
                  <a:pt x="88" y="14"/>
                </a:lnTo>
                <a:lnTo>
                  <a:pt x="80" y="20"/>
                </a:lnTo>
                <a:lnTo>
                  <a:pt x="78" y="26"/>
                </a:lnTo>
                <a:lnTo>
                  <a:pt x="82" y="36"/>
                </a:lnTo>
                <a:lnTo>
                  <a:pt x="82" y="44"/>
                </a:lnTo>
                <a:lnTo>
                  <a:pt x="82" y="48"/>
                </a:lnTo>
                <a:lnTo>
                  <a:pt x="80" y="54"/>
                </a:lnTo>
                <a:lnTo>
                  <a:pt x="76" y="58"/>
                </a:lnTo>
                <a:lnTo>
                  <a:pt x="72" y="60"/>
                </a:lnTo>
                <a:lnTo>
                  <a:pt x="56" y="66"/>
                </a:lnTo>
                <a:lnTo>
                  <a:pt x="52" y="68"/>
                </a:lnTo>
                <a:lnTo>
                  <a:pt x="52" y="74"/>
                </a:lnTo>
                <a:lnTo>
                  <a:pt x="52" y="96"/>
                </a:lnTo>
                <a:lnTo>
                  <a:pt x="54" y="104"/>
                </a:lnTo>
                <a:lnTo>
                  <a:pt x="54" y="106"/>
                </a:lnTo>
                <a:lnTo>
                  <a:pt x="56" y="108"/>
                </a:lnTo>
                <a:lnTo>
                  <a:pt x="64" y="108"/>
                </a:lnTo>
                <a:lnTo>
                  <a:pt x="68" y="108"/>
                </a:lnTo>
                <a:lnTo>
                  <a:pt x="72" y="106"/>
                </a:lnTo>
                <a:lnTo>
                  <a:pt x="76" y="104"/>
                </a:lnTo>
                <a:lnTo>
                  <a:pt x="92" y="138"/>
                </a:lnTo>
                <a:lnTo>
                  <a:pt x="92" y="140"/>
                </a:lnTo>
                <a:lnTo>
                  <a:pt x="88" y="184"/>
                </a:lnTo>
                <a:lnTo>
                  <a:pt x="82" y="216"/>
                </a:lnTo>
                <a:lnTo>
                  <a:pt x="78" y="238"/>
                </a:lnTo>
                <a:lnTo>
                  <a:pt x="72" y="250"/>
                </a:lnTo>
                <a:lnTo>
                  <a:pt x="68" y="254"/>
                </a:lnTo>
                <a:lnTo>
                  <a:pt x="62" y="256"/>
                </a:lnTo>
                <a:lnTo>
                  <a:pt x="54" y="254"/>
                </a:lnTo>
                <a:lnTo>
                  <a:pt x="48" y="252"/>
                </a:lnTo>
                <a:lnTo>
                  <a:pt x="22" y="298"/>
                </a:lnTo>
                <a:lnTo>
                  <a:pt x="12" y="312"/>
                </a:lnTo>
                <a:lnTo>
                  <a:pt x="6" y="318"/>
                </a:lnTo>
                <a:lnTo>
                  <a:pt x="8" y="318"/>
                </a:lnTo>
                <a:lnTo>
                  <a:pt x="6" y="320"/>
                </a:lnTo>
                <a:lnTo>
                  <a:pt x="4" y="326"/>
                </a:lnTo>
                <a:lnTo>
                  <a:pt x="4" y="348"/>
                </a:lnTo>
                <a:lnTo>
                  <a:pt x="8" y="352"/>
                </a:lnTo>
                <a:lnTo>
                  <a:pt x="10" y="352"/>
                </a:lnTo>
                <a:lnTo>
                  <a:pt x="12" y="354"/>
                </a:lnTo>
                <a:lnTo>
                  <a:pt x="4" y="36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贵州"/>
          <p:cNvSpPr>
            <a:spLocks/>
          </p:cNvSpPr>
          <p:nvPr/>
        </p:nvSpPr>
        <p:spPr bwMode="auto">
          <a:xfrm>
            <a:off x="3784319" y="4614465"/>
            <a:ext cx="590343" cy="511541"/>
          </a:xfrm>
          <a:custGeom>
            <a:avLst/>
            <a:gdLst>
              <a:gd name="T0" fmla="*/ 2147483646 w 384"/>
              <a:gd name="T1" fmla="*/ 2147483646 h 332"/>
              <a:gd name="T2" fmla="*/ 2147483646 w 384"/>
              <a:gd name="T3" fmla="*/ 2147483646 h 332"/>
              <a:gd name="T4" fmla="*/ 2147483646 w 384"/>
              <a:gd name="T5" fmla="*/ 2147483646 h 332"/>
              <a:gd name="T6" fmla="*/ 2147483646 w 384"/>
              <a:gd name="T7" fmla="*/ 2147483646 h 332"/>
              <a:gd name="T8" fmla="*/ 2147483646 w 384"/>
              <a:gd name="T9" fmla="*/ 2147483646 h 332"/>
              <a:gd name="T10" fmla="*/ 2147483646 w 384"/>
              <a:gd name="T11" fmla="*/ 2147483646 h 332"/>
              <a:gd name="T12" fmla="*/ 2147483646 w 384"/>
              <a:gd name="T13" fmla="*/ 2147483646 h 332"/>
              <a:gd name="T14" fmla="*/ 2147483646 w 384"/>
              <a:gd name="T15" fmla="*/ 2147483646 h 332"/>
              <a:gd name="T16" fmla="*/ 2147483646 w 384"/>
              <a:gd name="T17" fmla="*/ 2147483646 h 332"/>
              <a:gd name="T18" fmla="*/ 2147483646 w 384"/>
              <a:gd name="T19" fmla="*/ 2147483646 h 332"/>
              <a:gd name="T20" fmla="*/ 2147483646 w 384"/>
              <a:gd name="T21" fmla="*/ 2147483646 h 332"/>
              <a:gd name="T22" fmla="*/ 2147483646 w 384"/>
              <a:gd name="T23" fmla="*/ 2147483646 h 332"/>
              <a:gd name="T24" fmla="*/ 2147483646 w 384"/>
              <a:gd name="T25" fmla="*/ 2147483646 h 332"/>
              <a:gd name="T26" fmla="*/ 2147483646 w 384"/>
              <a:gd name="T27" fmla="*/ 2147483646 h 332"/>
              <a:gd name="T28" fmla="*/ 2147483646 w 384"/>
              <a:gd name="T29" fmla="*/ 2147483646 h 332"/>
              <a:gd name="T30" fmla="*/ 2147483646 w 384"/>
              <a:gd name="T31" fmla="*/ 2147483646 h 332"/>
              <a:gd name="T32" fmla="*/ 2147483646 w 384"/>
              <a:gd name="T33" fmla="*/ 2147483646 h 332"/>
              <a:gd name="T34" fmla="*/ 2147483646 w 384"/>
              <a:gd name="T35" fmla="*/ 2147483646 h 332"/>
              <a:gd name="T36" fmla="*/ 2147483646 w 384"/>
              <a:gd name="T37" fmla="*/ 2147483646 h 332"/>
              <a:gd name="T38" fmla="*/ 2147483646 w 384"/>
              <a:gd name="T39" fmla="*/ 2147483646 h 332"/>
              <a:gd name="T40" fmla="*/ 2147483646 w 384"/>
              <a:gd name="T41" fmla="*/ 2147483646 h 332"/>
              <a:gd name="T42" fmla="*/ 0 w 384"/>
              <a:gd name="T43" fmla="*/ 2147483646 h 332"/>
              <a:gd name="T44" fmla="*/ 2147483646 w 384"/>
              <a:gd name="T45" fmla="*/ 2147483646 h 332"/>
              <a:gd name="T46" fmla="*/ 2147483646 w 384"/>
              <a:gd name="T47" fmla="*/ 2147483646 h 332"/>
              <a:gd name="T48" fmla="*/ 2147483646 w 384"/>
              <a:gd name="T49" fmla="*/ 2147483646 h 332"/>
              <a:gd name="T50" fmla="*/ 2147483646 w 384"/>
              <a:gd name="T51" fmla="*/ 2147483646 h 332"/>
              <a:gd name="T52" fmla="*/ 2147483646 w 384"/>
              <a:gd name="T53" fmla="*/ 2147483646 h 332"/>
              <a:gd name="T54" fmla="*/ 2147483646 w 384"/>
              <a:gd name="T55" fmla="*/ 2147483646 h 332"/>
              <a:gd name="T56" fmla="*/ 2147483646 w 384"/>
              <a:gd name="T57" fmla="*/ 2147483646 h 332"/>
              <a:gd name="T58" fmla="*/ 2147483646 w 384"/>
              <a:gd name="T59" fmla="*/ 2147483646 h 332"/>
              <a:gd name="T60" fmla="*/ 2147483646 w 384"/>
              <a:gd name="T61" fmla="*/ 2147483646 h 332"/>
              <a:gd name="T62" fmla="*/ 2147483646 w 384"/>
              <a:gd name="T63" fmla="*/ 2147483646 h 332"/>
              <a:gd name="T64" fmla="*/ 2147483646 w 384"/>
              <a:gd name="T65" fmla="*/ 2147483646 h 332"/>
              <a:gd name="T66" fmla="*/ 2147483646 w 384"/>
              <a:gd name="T67" fmla="*/ 2147483646 h 332"/>
              <a:gd name="T68" fmla="*/ 2147483646 w 384"/>
              <a:gd name="T69" fmla="*/ 2147483646 h 332"/>
              <a:gd name="T70" fmla="*/ 2147483646 w 384"/>
              <a:gd name="T71" fmla="*/ 2147483646 h 332"/>
              <a:gd name="T72" fmla="*/ 2147483646 w 384"/>
              <a:gd name="T73" fmla="*/ 2147483646 h 332"/>
              <a:gd name="T74" fmla="*/ 2147483646 w 384"/>
              <a:gd name="T75" fmla="*/ 2147483646 h 332"/>
              <a:gd name="T76" fmla="*/ 2147483646 w 384"/>
              <a:gd name="T77" fmla="*/ 2147483646 h 332"/>
              <a:gd name="T78" fmla="*/ 2147483646 w 384"/>
              <a:gd name="T79" fmla="*/ 2147483646 h 332"/>
              <a:gd name="T80" fmla="*/ 2147483646 w 384"/>
              <a:gd name="T81" fmla="*/ 2147483646 h 332"/>
              <a:gd name="T82" fmla="*/ 2147483646 w 384"/>
              <a:gd name="T83" fmla="*/ 2147483646 h 332"/>
              <a:gd name="T84" fmla="*/ 2147483646 w 384"/>
              <a:gd name="T85" fmla="*/ 2147483646 h 332"/>
              <a:gd name="T86" fmla="*/ 2147483646 w 384"/>
              <a:gd name="T87" fmla="*/ 2147483646 h 332"/>
              <a:gd name="T88" fmla="*/ 2147483646 w 384"/>
              <a:gd name="T89" fmla="*/ 2147483646 h 332"/>
              <a:gd name="T90" fmla="*/ 2147483646 w 384"/>
              <a:gd name="T91" fmla="*/ 2147483646 h 332"/>
              <a:gd name="T92" fmla="*/ 2147483646 w 384"/>
              <a:gd name="T93" fmla="*/ 2147483646 h 332"/>
              <a:gd name="T94" fmla="*/ 2147483646 w 384"/>
              <a:gd name="T95" fmla="*/ 2147483646 h 332"/>
              <a:gd name="T96" fmla="*/ 2147483646 w 384"/>
              <a:gd name="T97" fmla="*/ 2147483646 h 332"/>
              <a:gd name="T98" fmla="*/ 2147483646 w 384"/>
              <a:gd name="T99" fmla="*/ 2147483646 h 332"/>
              <a:gd name="T100" fmla="*/ 2147483646 w 384"/>
              <a:gd name="T101" fmla="*/ 2147483646 h 332"/>
              <a:gd name="T102" fmla="*/ 2147483646 w 384"/>
              <a:gd name="T103" fmla="*/ 2147483646 h 332"/>
              <a:gd name="T104" fmla="*/ 2147483646 w 384"/>
              <a:gd name="T105" fmla="*/ 2147483646 h 332"/>
              <a:gd name="T106" fmla="*/ 2147483646 w 384"/>
              <a:gd name="T107" fmla="*/ 2147483646 h 332"/>
              <a:gd name="T108" fmla="*/ 2147483646 w 384"/>
              <a:gd name="T109" fmla="*/ 2147483646 h 332"/>
              <a:gd name="T110" fmla="*/ 2147483646 w 384"/>
              <a:gd name="T111" fmla="*/ 2147483646 h 332"/>
              <a:gd name="T112" fmla="*/ 2147483646 w 384"/>
              <a:gd name="T113" fmla="*/ 2147483646 h 332"/>
              <a:gd name="T114" fmla="*/ 2147483646 w 384"/>
              <a:gd name="T115" fmla="*/ 2147483646 h 332"/>
              <a:gd name="T116" fmla="*/ 2147483646 w 384"/>
              <a:gd name="T117" fmla="*/ 2147483646 h 33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84" h="332">
                <a:moveTo>
                  <a:pt x="300" y="6"/>
                </a:moveTo>
                <a:lnTo>
                  <a:pt x="296" y="4"/>
                </a:lnTo>
                <a:lnTo>
                  <a:pt x="288" y="8"/>
                </a:lnTo>
                <a:lnTo>
                  <a:pt x="284" y="14"/>
                </a:lnTo>
                <a:lnTo>
                  <a:pt x="280" y="22"/>
                </a:lnTo>
                <a:lnTo>
                  <a:pt x="276" y="24"/>
                </a:lnTo>
                <a:lnTo>
                  <a:pt x="272" y="26"/>
                </a:lnTo>
                <a:lnTo>
                  <a:pt x="268" y="24"/>
                </a:lnTo>
                <a:lnTo>
                  <a:pt x="264" y="20"/>
                </a:lnTo>
                <a:lnTo>
                  <a:pt x="262" y="20"/>
                </a:lnTo>
                <a:lnTo>
                  <a:pt x="260" y="12"/>
                </a:lnTo>
                <a:lnTo>
                  <a:pt x="260" y="10"/>
                </a:lnTo>
                <a:lnTo>
                  <a:pt x="258" y="0"/>
                </a:lnTo>
                <a:lnTo>
                  <a:pt x="254" y="0"/>
                </a:lnTo>
                <a:lnTo>
                  <a:pt x="252" y="0"/>
                </a:lnTo>
                <a:lnTo>
                  <a:pt x="250" y="8"/>
                </a:lnTo>
                <a:lnTo>
                  <a:pt x="250" y="20"/>
                </a:lnTo>
                <a:lnTo>
                  <a:pt x="248" y="20"/>
                </a:lnTo>
                <a:lnTo>
                  <a:pt x="240" y="34"/>
                </a:lnTo>
                <a:lnTo>
                  <a:pt x="238" y="36"/>
                </a:lnTo>
                <a:lnTo>
                  <a:pt x="236" y="36"/>
                </a:lnTo>
                <a:lnTo>
                  <a:pt x="216" y="34"/>
                </a:lnTo>
                <a:lnTo>
                  <a:pt x="216" y="36"/>
                </a:lnTo>
                <a:lnTo>
                  <a:pt x="208" y="44"/>
                </a:lnTo>
                <a:lnTo>
                  <a:pt x="212" y="50"/>
                </a:lnTo>
                <a:lnTo>
                  <a:pt x="206" y="58"/>
                </a:lnTo>
                <a:lnTo>
                  <a:pt x="188" y="58"/>
                </a:lnTo>
                <a:lnTo>
                  <a:pt x="188" y="56"/>
                </a:lnTo>
                <a:lnTo>
                  <a:pt x="188" y="54"/>
                </a:lnTo>
                <a:lnTo>
                  <a:pt x="184" y="52"/>
                </a:lnTo>
                <a:lnTo>
                  <a:pt x="182" y="58"/>
                </a:lnTo>
                <a:lnTo>
                  <a:pt x="180" y="60"/>
                </a:lnTo>
                <a:lnTo>
                  <a:pt x="168" y="60"/>
                </a:lnTo>
                <a:lnTo>
                  <a:pt x="160" y="54"/>
                </a:lnTo>
                <a:lnTo>
                  <a:pt x="160" y="52"/>
                </a:lnTo>
                <a:lnTo>
                  <a:pt x="160" y="50"/>
                </a:lnTo>
                <a:lnTo>
                  <a:pt x="146" y="48"/>
                </a:lnTo>
                <a:lnTo>
                  <a:pt x="136" y="52"/>
                </a:lnTo>
                <a:lnTo>
                  <a:pt x="132" y="56"/>
                </a:lnTo>
                <a:lnTo>
                  <a:pt x="148" y="74"/>
                </a:lnTo>
                <a:lnTo>
                  <a:pt x="168" y="80"/>
                </a:lnTo>
                <a:lnTo>
                  <a:pt x="170" y="82"/>
                </a:lnTo>
                <a:lnTo>
                  <a:pt x="180" y="92"/>
                </a:lnTo>
                <a:lnTo>
                  <a:pt x="176" y="108"/>
                </a:lnTo>
                <a:lnTo>
                  <a:pt x="176" y="110"/>
                </a:lnTo>
                <a:lnTo>
                  <a:pt x="162" y="120"/>
                </a:lnTo>
                <a:lnTo>
                  <a:pt x="162" y="122"/>
                </a:lnTo>
                <a:lnTo>
                  <a:pt x="160" y="122"/>
                </a:lnTo>
                <a:lnTo>
                  <a:pt x="138" y="128"/>
                </a:lnTo>
                <a:lnTo>
                  <a:pt x="124" y="130"/>
                </a:lnTo>
                <a:lnTo>
                  <a:pt x="114" y="126"/>
                </a:lnTo>
                <a:lnTo>
                  <a:pt x="110" y="126"/>
                </a:lnTo>
                <a:lnTo>
                  <a:pt x="104" y="134"/>
                </a:lnTo>
                <a:lnTo>
                  <a:pt x="94" y="142"/>
                </a:lnTo>
                <a:lnTo>
                  <a:pt x="92" y="142"/>
                </a:lnTo>
                <a:lnTo>
                  <a:pt x="78" y="148"/>
                </a:lnTo>
                <a:lnTo>
                  <a:pt x="60" y="142"/>
                </a:lnTo>
                <a:lnTo>
                  <a:pt x="24" y="144"/>
                </a:lnTo>
                <a:lnTo>
                  <a:pt x="16" y="146"/>
                </a:lnTo>
                <a:lnTo>
                  <a:pt x="16" y="148"/>
                </a:lnTo>
                <a:lnTo>
                  <a:pt x="8" y="148"/>
                </a:lnTo>
                <a:lnTo>
                  <a:pt x="0" y="160"/>
                </a:lnTo>
                <a:lnTo>
                  <a:pt x="0" y="172"/>
                </a:lnTo>
                <a:lnTo>
                  <a:pt x="8" y="192"/>
                </a:lnTo>
                <a:lnTo>
                  <a:pt x="18" y="196"/>
                </a:lnTo>
                <a:lnTo>
                  <a:pt x="22" y="200"/>
                </a:lnTo>
                <a:lnTo>
                  <a:pt x="28" y="192"/>
                </a:lnTo>
                <a:lnTo>
                  <a:pt x="28" y="190"/>
                </a:lnTo>
                <a:lnTo>
                  <a:pt x="30" y="190"/>
                </a:lnTo>
                <a:lnTo>
                  <a:pt x="42" y="188"/>
                </a:lnTo>
                <a:lnTo>
                  <a:pt x="44" y="188"/>
                </a:lnTo>
                <a:lnTo>
                  <a:pt x="56" y="192"/>
                </a:lnTo>
                <a:lnTo>
                  <a:pt x="68" y="220"/>
                </a:lnTo>
                <a:lnTo>
                  <a:pt x="66" y="220"/>
                </a:lnTo>
                <a:lnTo>
                  <a:pt x="62" y="236"/>
                </a:lnTo>
                <a:lnTo>
                  <a:pt x="58" y="244"/>
                </a:lnTo>
                <a:lnTo>
                  <a:pt x="58" y="246"/>
                </a:lnTo>
                <a:lnTo>
                  <a:pt x="52" y="260"/>
                </a:lnTo>
                <a:lnTo>
                  <a:pt x="52" y="276"/>
                </a:lnTo>
                <a:lnTo>
                  <a:pt x="62" y="286"/>
                </a:lnTo>
                <a:lnTo>
                  <a:pt x="76" y="296"/>
                </a:lnTo>
                <a:lnTo>
                  <a:pt x="76" y="298"/>
                </a:lnTo>
                <a:lnTo>
                  <a:pt x="78" y="298"/>
                </a:lnTo>
                <a:lnTo>
                  <a:pt x="68" y="320"/>
                </a:lnTo>
                <a:lnTo>
                  <a:pt x="66" y="332"/>
                </a:lnTo>
                <a:lnTo>
                  <a:pt x="68" y="330"/>
                </a:lnTo>
                <a:lnTo>
                  <a:pt x="70" y="330"/>
                </a:lnTo>
                <a:lnTo>
                  <a:pt x="78" y="326"/>
                </a:lnTo>
                <a:lnTo>
                  <a:pt x="92" y="318"/>
                </a:lnTo>
                <a:lnTo>
                  <a:pt x="108" y="320"/>
                </a:lnTo>
                <a:lnTo>
                  <a:pt x="110" y="320"/>
                </a:lnTo>
                <a:lnTo>
                  <a:pt x="134" y="330"/>
                </a:lnTo>
                <a:lnTo>
                  <a:pt x="160" y="330"/>
                </a:lnTo>
                <a:lnTo>
                  <a:pt x="168" y="320"/>
                </a:lnTo>
                <a:lnTo>
                  <a:pt x="182" y="312"/>
                </a:lnTo>
                <a:lnTo>
                  <a:pt x="196" y="302"/>
                </a:lnTo>
                <a:lnTo>
                  <a:pt x="196" y="300"/>
                </a:lnTo>
                <a:lnTo>
                  <a:pt x="206" y="298"/>
                </a:lnTo>
                <a:lnTo>
                  <a:pt x="216" y="290"/>
                </a:lnTo>
                <a:lnTo>
                  <a:pt x="228" y="274"/>
                </a:lnTo>
                <a:lnTo>
                  <a:pt x="246" y="280"/>
                </a:lnTo>
                <a:lnTo>
                  <a:pt x="248" y="280"/>
                </a:lnTo>
                <a:lnTo>
                  <a:pt x="248" y="282"/>
                </a:lnTo>
                <a:lnTo>
                  <a:pt x="252" y="290"/>
                </a:lnTo>
                <a:lnTo>
                  <a:pt x="256" y="292"/>
                </a:lnTo>
                <a:lnTo>
                  <a:pt x="266" y="292"/>
                </a:lnTo>
                <a:lnTo>
                  <a:pt x="268" y="292"/>
                </a:lnTo>
                <a:lnTo>
                  <a:pt x="274" y="292"/>
                </a:lnTo>
                <a:lnTo>
                  <a:pt x="276" y="292"/>
                </a:lnTo>
                <a:lnTo>
                  <a:pt x="276" y="294"/>
                </a:lnTo>
                <a:lnTo>
                  <a:pt x="288" y="298"/>
                </a:lnTo>
                <a:lnTo>
                  <a:pt x="292" y="298"/>
                </a:lnTo>
                <a:lnTo>
                  <a:pt x="294" y="296"/>
                </a:lnTo>
                <a:lnTo>
                  <a:pt x="296" y="290"/>
                </a:lnTo>
                <a:lnTo>
                  <a:pt x="296" y="288"/>
                </a:lnTo>
                <a:lnTo>
                  <a:pt x="302" y="284"/>
                </a:lnTo>
                <a:lnTo>
                  <a:pt x="312" y="276"/>
                </a:lnTo>
                <a:lnTo>
                  <a:pt x="314" y="276"/>
                </a:lnTo>
                <a:lnTo>
                  <a:pt x="322" y="276"/>
                </a:lnTo>
                <a:lnTo>
                  <a:pt x="324" y="268"/>
                </a:lnTo>
                <a:lnTo>
                  <a:pt x="330" y="262"/>
                </a:lnTo>
                <a:lnTo>
                  <a:pt x="336" y="258"/>
                </a:lnTo>
                <a:lnTo>
                  <a:pt x="342" y="256"/>
                </a:lnTo>
                <a:lnTo>
                  <a:pt x="346" y="252"/>
                </a:lnTo>
                <a:lnTo>
                  <a:pt x="348" y="252"/>
                </a:lnTo>
                <a:lnTo>
                  <a:pt x="352" y="248"/>
                </a:lnTo>
                <a:lnTo>
                  <a:pt x="352" y="246"/>
                </a:lnTo>
                <a:lnTo>
                  <a:pt x="354" y="246"/>
                </a:lnTo>
                <a:lnTo>
                  <a:pt x="366" y="244"/>
                </a:lnTo>
                <a:lnTo>
                  <a:pt x="374" y="244"/>
                </a:lnTo>
                <a:lnTo>
                  <a:pt x="376" y="240"/>
                </a:lnTo>
                <a:lnTo>
                  <a:pt x="380" y="236"/>
                </a:lnTo>
                <a:lnTo>
                  <a:pt x="384" y="228"/>
                </a:lnTo>
                <a:lnTo>
                  <a:pt x="382" y="228"/>
                </a:lnTo>
                <a:lnTo>
                  <a:pt x="376" y="218"/>
                </a:lnTo>
                <a:lnTo>
                  <a:pt x="372" y="206"/>
                </a:lnTo>
                <a:lnTo>
                  <a:pt x="372" y="204"/>
                </a:lnTo>
                <a:lnTo>
                  <a:pt x="376" y="188"/>
                </a:lnTo>
                <a:lnTo>
                  <a:pt x="376" y="180"/>
                </a:lnTo>
                <a:lnTo>
                  <a:pt x="380" y="174"/>
                </a:lnTo>
                <a:lnTo>
                  <a:pt x="380" y="160"/>
                </a:lnTo>
                <a:lnTo>
                  <a:pt x="378" y="158"/>
                </a:lnTo>
                <a:lnTo>
                  <a:pt x="372" y="156"/>
                </a:lnTo>
                <a:lnTo>
                  <a:pt x="348" y="166"/>
                </a:lnTo>
                <a:lnTo>
                  <a:pt x="348" y="140"/>
                </a:lnTo>
                <a:lnTo>
                  <a:pt x="350" y="136"/>
                </a:lnTo>
                <a:lnTo>
                  <a:pt x="356" y="132"/>
                </a:lnTo>
                <a:lnTo>
                  <a:pt x="372" y="120"/>
                </a:lnTo>
                <a:lnTo>
                  <a:pt x="366" y="92"/>
                </a:lnTo>
                <a:lnTo>
                  <a:pt x="366" y="84"/>
                </a:lnTo>
                <a:lnTo>
                  <a:pt x="366" y="78"/>
                </a:lnTo>
                <a:lnTo>
                  <a:pt x="368" y="74"/>
                </a:lnTo>
                <a:lnTo>
                  <a:pt x="372" y="68"/>
                </a:lnTo>
                <a:lnTo>
                  <a:pt x="372" y="64"/>
                </a:lnTo>
                <a:lnTo>
                  <a:pt x="364" y="64"/>
                </a:lnTo>
                <a:lnTo>
                  <a:pt x="360" y="64"/>
                </a:lnTo>
                <a:lnTo>
                  <a:pt x="356" y="76"/>
                </a:lnTo>
                <a:lnTo>
                  <a:pt x="352" y="80"/>
                </a:lnTo>
                <a:lnTo>
                  <a:pt x="348" y="82"/>
                </a:lnTo>
                <a:lnTo>
                  <a:pt x="346" y="82"/>
                </a:lnTo>
                <a:lnTo>
                  <a:pt x="338" y="76"/>
                </a:lnTo>
                <a:lnTo>
                  <a:pt x="336" y="76"/>
                </a:lnTo>
                <a:lnTo>
                  <a:pt x="336" y="74"/>
                </a:lnTo>
                <a:lnTo>
                  <a:pt x="334" y="68"/>
                </a:lnTo>
                <a:lnTo>
                  <a:pt x="332" y="60"/>
                </a:lnTo>
                <a:lnTo>
                  <a:pt x="332" y="64"/>
                </a:lnTo>
                <a:lnTo>
                  <a:pt x="316" y="64"/>
                </a:lnTo>
                <a:lnTo>
                  <a:pt x="316" y="60"/>
                </a:lnTo>
                <a:lnTo>
                  <a:pt x="312" y="52"/>
                </a:lnTo>
                <a:lnTo>
                  <a:pt x="312" y="40"/>
                </a:lnTo>
                <a:lnTo>
                  <a:pt x="304" y="24"/>
                </a:lnTo>
                <a:lnTo>
                  <a:pt x="304" y="12"/>
                </a:lnTo>
                <a:lnTo>
                  <a:pt x="300" y="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广西"/>
          <p:cNvSpPr>
            <a:spLocks/>
          </p:cNvSpPr>
          <p:nvPr/>
        </p:nvSpPr>
        <p:spPr bwMode="auto">
          <a:xfrm>
            <a:off x="3880483" y="4928335"/>
            <a:ext cx="771986" cy="587671"/>
          </a:xfrm>
          <a:custGeom>
            <a:avLst/>
            <a:gdLst>
              <a:gd name="T0" fmla="*/ 2147483646 w 502"/>
              <a:gd name="T1" fmla="*/ 2147483646 h 382"/>
              <a:gd name="T2" fmla="*/ 2147483646 w 502"/>
              <a:gd name="T3" fmla="*/ 2147483646 h 382"/>
              <a:gd name="T4" fmla="*/ 2147483646 w 502"/>
              <a:gd name="T5" fmla="*/ 2147483646 h 382"/>
              <a:gd name="T6" fmla="*/ 2147483646 w 502"/>
              <a:gd name="T7" fmla="*/ 2147483646 h 382"/>
              <a:gd name="T8" fmla="*/ 2147483646 w 502"/>
              <a:gd name="T9" fmla="*/ 2147483646 h 382"/>
              <a:gd name="T10" fmla="*/ 2147483646 w 502"/>
              <a:gd name="T11" fmla="*/ 2147483646 h 382"/>
              <a:gd name="T12" fmla="*/ 2147483646 w 502"/>
              <a:gd name="T13" fmla="*/ 2147483646 h 382"/>
              <a:gd name="T14" fmla="*/ 2147483646 w 502"/>
              <a:gd name="T15" fmla="*/ 2147483646 h 382"/>
              <a:gd name="T16" fmla="*/ 2147483646 w 502"/>
              <a:gd name="T17" fmla="*/ 2147483646 h 382"/>
              <a:gd name="T18" fmla="*/ 2147483646 w 502"/>
              <a:gd name="T19" fmla="*/ 2147483646 h 382"/>
              <a:gd name="T20" fmla="*/ 2147483646 w 502"/>
              <a:gd name="T21" fmla="*/ 2147483646 h 382"/>
              <a:gd name="T22" fmla="*/ 2147483646 w 502"/>
              <a:gd name="T23" fmla="*/ 2147483646 h 382"/>
              <a:gd name="T24" fmla="*/ 2147483646 w 502"/>
              <a:gd name="T25" fmla="*/ 2147483646 h 382"/>
              <a:gd name="T26" fmla="*/ 2147483646 w 502"/>
              <a:gd name="T27" fmla="*/ 2147483646 h 382"/>
              <a:gd name="T28" fmla="*/ 2147483646 w 502"/>
              <a:gd name="T29" fmla="*/ 2147483646 h 382"/>
              <a:gd name="T30" fmla="*/ 2147483646 w 502"/>
              <a:gd name="T31" fmla="*/ 2147483646 h 382"/>
              <a:gd name="T32" fmla="*/ 2147483646 w 502"/>
              <a:gd name="T33" fmla="*/ 2147483646 h 382"/>
              <a:gd name="T34" fmla="*/ 2147483646 w 502"/>
              <a:gd name="T35" fmla="*/ 2147483646 h 382"/>
              <a:gd name="T36" fmla="*/ 2147483646 w 502"/>
              <a:gd name="T37" fmla="*/ 2147483646 h 382"/>
              <a:gd name="T38" fmla="*/ 2147483646 w 502"/>
              <a:gd name="T39" fmla="*/ 2147483646 h 382"/>
              <a:gd name="T40" fmla="*/ 2147483646 w 502"/>
              <a:gd name="T41" fmla="*/ 2147483646 h 382"/>
              <a:gd name="T42" fmla="*/ 2147483646 w 502"/>
              <a:gd name="T43" fmla="*/ 2147483646 h 382"/>
              <a:gd name="T44" fmla="*/ 2147483646 w 502"/>
              <a:gd name="T45" fmla="*/ 2147483646 h 382"/>
              <a:gd name="T46" fmla="*/ 2147483646 w 502"/>
              <a:gd name="T47" fmla="*/ 2147483646 h 382"/>
              <a:gd name="T48" fmla="*/ 2147483646 w 502"/>
              <a:gd name="T49" fmla="*/ 2147483646 h 382"/>
              <a:gd name="T50" fmla="*/ 2147483646 w 502"/>
              <a:gd name="T51" fmla="*/ 2147483646 h 382"/>
              <a:gd name="T52" fmla="*/ 2147483646 w 502"/>
              <a:gd name="T53" fmla="*/ 2147483646 h 382"/>
              <a:gd name="T54" fmla="*/ 2147483646 w 502"/>
              <a:gd name="T55" fmla="*/ 2147483646 h 382"/>
              <a:gd name="T56" fmla="*/ 2147483646 w 502"/>
              <a:gd name="T57" fmla="*/ 2147483646 h 382"/>
              <a:gd name="T58" fmla="*/ 2147483646 w 502"/>
              <a:gd name="T59" fmla="*/ 2147483646 h 382"/>
              <a:gd name="T60" fmla="*/ 2147483646 w 502"/>
              <a:gd name="T61" fmla="*/ 2147483646 h 382"/>
              <a:gd name="T62" fmla="*/ 2147483646 w 502"/>
              <a:gd name="T63" fmla="*/ 2147483646 h 382"/>
              <a:gd name="T64" fmla="*/ 2147483646 w 502"/>
              <a:gd name="T65" fmla="*/ 2147483646 h 382"/>
              <a:gd name="T66" fmla="*/ 2147483646 w 502"/>
              <a:gd name="T67" fmla="*/ 2147483646 h 382"/>
              <a:gd name="T68" fmla="*/ 2147483646 w 502"/>
              <a:gd name="T69" fmla="*/ 2147483646 h 382"/>
              <a:gd name="T70" fmla="*/ 2147483646 w 502"/>
              <a:gd name="T71" fmla="*/ 2147483646 h 382"/>
              <a:gd name="T72" fmla="*/ 2147483646 w 502"/>
              <a:gd name="T73" fmla="*/ 2147483646 h 382"/>
              <a:gd name="T74" fmla="*/ 2147483646 w 502"/>
              <a:gd name="T75" fmla="*/ 2147483646 h 382"/>
              <a:gd name="T76" fmla="*/ 2147483646 w 502"/>
              <a:gd name="T77" fmla="*/ 2147483646 h 382"/>
              <a:gd name="T78" fmla="*/ 2147483646 w 502"/>
              <a:gd name="T79" fmla="*/ 2147483646 h 382"/>
              <a:gd name="T80" fmla="*/ 2147483646 w 502"/>
              <a:gd name="T81" fmla="*/ 2147483646 h 382"/>
              <a:gd name="T82" fmla="*/ 2147483646 w 502"/>
              <a:gd name="T83" fmla="*/ 2147483646 h 382"/>
              <a:gd name="T84" fmla="*/ 2147483646 w 502"/>
              <a:gd name="T85" fmla="*/ 2147483646 h 382"/>
              <a:gd name="T86" fmla="*/ 2147483646 w 502"/>
              <a:gd name="T87" fmla="*/ 2147483646 h 382"/>
              <a:gd name="T88" fmla="*/ 2147483646 w 502"/>
              <a:gd name="T89" fmla="*/ 2147483646 h 382"/>
              <a:gd name="T90" fmla="*/ 2147483646 w 502"/>
              <a:gd name="T91" fmla="*/ 2147483646 h 382"/>
              <a:gd name="T92" fmla="*/ 2147483646 w 502"/>
              <a:gd name="T93" fmla="*/ 2147483646 h 382"/>
              <a:gd name="T94" fmla="*/ 2147483646 w 502"/>
              <a:gd name="T95" fmla="*/ 2147483646 h 382"/>
              <a:gd name="T96" fmla="*/ 2147483646 w 502"/>
              <a:gd name="T97" fmla="*/ 2147483646 h 382"/>
              <a:gd name="T98" fmla="*/ 2147483646 w 502"/>
              <a:gd name="T99" fmla="*/ 2147483646 h 382"/>
              <a:gd name="T100" fmla="*/ 2147483646 w 502"/>
              <a:gd name="T101" fmla="*/ 2147483646 h 382"/>
              <a:gd name="T102" fmla="*/ 2147483646 w 502"/>
              <a:gd name="T103" fmla="*/ 2147483646 h 382"/>
              <a:gd name="T104" fmla="*/ 2147483646 w 502"/>
              <a:gd name="T105" fmla="*/ 2147483646 h 382"/>
              <a:gd name="T106" fmla="*/ 2147483646 w 502"/>
              <a:gd name="T107" fmla="*/ 2147483646 h 382"/>
              <a:gd name="T108" fmla="*/ 2147483646 w 502"/>
              <a:gd name="T109" fmla="*/ 2147483646 h 382"/>
              <a:gd name="T110" fmla="*/ 2147483646 w 502"/>
              <a:gd name="T111" fmla="*/ 2147483646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02" h="382">
                <a:moveTo>
                  <a:pt x="402" y="8"/>
                </a:moveTo>
                <a:lnTo>
                  <a:pt x="402" y="10"/>
                </a:lnTo>
                <a:lnTo>
                  <a:pt x="404" y="12"/>
                </a:lnTo>
                <a:lnTo>
                  <a:pt x="394" y="28"/>
                </a:lnTo>
                <a:lnTo>
                  <a:pt x="386" y="34"/>
                </a:lnTo>
                <a:lnTo>
                  <a:pt x="378" y="36"/>
                </a:lnTo>
                <a:lnTo>
                  <a:pt x="376" y="36"/>
                </a:lnTo>
                <a:lnTo>
                  <a:pt x="368" y="30"/>
                </a:lnTo>
                <a:lnTo>
                  <a:pt x="360" y="32"/>
                </a:lnTo>
                <a:lnTo>
                  <a:pt x="344" y="44"/>
                </a:lnTo>
                <a:lnTo>
                  <a:pt x="340" y="44"/>
                </a:lnTo>
                <a:lnTo>
                  <a:pt x="336" y="42"/>
                </a:lnTo>
                <a:lnTo>
                  <a:pt x="328" y="32"/>
                </a:lnTo>
                <a:lnTo>
                  <a:pt x="322" y="42"/>
                </a:lnTo>
                <a:lnTo>
                  <a:pt x="316" y="48"/>
                </a:lnTo>
                <a:lnTo>
                  <a:pt x="306" y="48"/>
                </a:lnTo>
                <a:lnTo>
                  <a:pt x="294" y="52"/>
                </a:lnTo>
                <a:lnTo>
                  <a:pt x="282" y="60"/>
                </a:lnTo>
                <a:lnTo>
                  <a:pt x="278" y="60"/>
                </a:lnTo>
                <a:lnTo>
                  <a:pt x="274" y="64"/>
                </a:lnTo>
                <a:lnTo>
                  <a:pt x="270" y="70"/>
                </a:lnTo>
                <a:lnTo>
                  <a:pt x="270" y="72"/>
                </a:lnTo>
                <a:lnTo>
                  <a:pt x="270" y="74"/>
                </a:lnTo>
                <a:lnTo>
                  <a:pt x="276" y="82"/>
                </a:lnTo>
                <a:lnTo>
                  <a:pt x="254" y="80"/>
                </a:lnTo>
                <a:lnTo>
                  <a:pt x="242" y="90"/>
                </a:lnTo>
                <a:lnTo>
                  <a:pt x="240" y="94"/>
                </a:lnTo>
                <a:lnTo>
                  <a:pt x="238" y="100"/>
                </a:lnTo>
                <a:lnTo>
                  <a:pt x="236" y="102"/>
                </a:lnTo>
                <a:lnTo>
                  <a:pt x="224" y="102"/>
                </a:lnTo>
                <a:lnTo>
                  <a:pt x="210" y="96"/>
                </a:lnTo>
                <a:lnTo>
                  <a:pt x="206" y="96"/>
                </a:lnTo>
                <a:lnTo>
                  <a:pt x="194" y="98"/>
                </a:lnTo>
                <a:lnTo>
                  <a:pt x="190" y="96"/>
                </a:lnTo>
                <a:lnTo>
                  <a:pt x="186" y="94"/>
                </a:lnTo>
                <a:lnTo>
                  <a:pt x="178" y="84"/>
                </a:lnTo>
                <a:lnTo>
                  <a:pt x="170" y="80"/>
                </a:lnTo>
                <a:lnTo>
                  <a:pt x="162" y="92"/>
                </a:lnTo>
                <a:lnTo>
                  <a:pt x="160" y="92"/>
                </a:lnTo>
                <a:lnTo>
                  <a:pt x="150" y="100"/>
                </a:lnTo>
                <a:lnTo>
                  <a:pt x="148" y="100"/>
                </a:lnTo>
                <a:lnTo>
                  <a:pt x="148" y="102"/>
                </a:lnTo>
                <a:lnTo>
                  <a:pt x="146" y="102"/>
                </a:lnTo>
                <a:lnTo>
                  <a:pt x="138" y="104"/>
                </a:lnTo>
                <a:lnTo>
                  <a:pt x="126" y="116"/>
                </a:lnTo>
                <a:lnTo>
                  <a:pt x="112" y="122"/>
                </a:lnTo>
                <a:lnTo>
                  <a:pt x="102" y="134"/>
                </a:lnTo>
                <a:lnTo>
                  <a:pt x="70" y="134"/>
                </a:lnTo>
                <a:lnTo>
                  <a:pt x="46" y="124"/>
                </a:lnTo>
                <a:lnTo>
                  <a:pt x="32" y="124"/>
                </a:lnTo>
                <a:lnTo>
                  <a:pt x="20" y="130"/>
                </a:lnTo>
                <a:lnTo>
                  <a:pt x="18" y="130"/>
                </a:lnTo>
                <a:lnTo>
                  <a:pt x="10" y="132"/>
                </a:lnTo>
                <a:lnTo>
                  <a:pt x="2" y="138"/>
                </a:lnTo>
                <a:lnTo>
                  <a:pt x="0" y="142"/>
                </a:lnTo>
                <a:lnTo>
                  <a:pt x="0" y="152"/>
                </a:lnTo>
                <a:lnTo>
                  <a:pt x="4" y="158"/>
                </a:lnTo>
                <a:lnTo>
                  <a:pt x="22" y="152"/>
                </a:lnTo>
                <a:lnTo>
                  <a:pt x="30" y="154"/>
                </a:lnTo>
                <a:lnTo>
                  <a:pt x="40" y="158"/>
                </a:lnTo>
                <a:lnTo>
                  <a:pt x="42" y="158"/>
                </a:lnTo>
                <a:lnTo>
                  <a:pt x="42" y="160"/>
                </a:lnTo>
                <a:lnTo>
                  <a:pt x="42" y="186"/>
                </a:lnTo>
                <a:lnTo>
                  <a:pt x="46" y="188"/>
                </a:lnTo>
                <a:lnTo>
                  <a:pt x="64" y="188"/>
                </a:lnTo>
                <a:lnTo>
                  <a:pt x="74" y="184"/>
                </a:lnTo>
                <a:lnTo>
                  <a:pt x="76" y="184"/>
                </a:lnTo>
                <a:lnTo>
                  <a:pt x="86" y="180"/>
                </a:lnTo>
                <a:lnTo>
                  <a:pt x="94" y="176"/>
                </a:lnTo>
                <a:lnTo>
                  <a:pt x="98" y="176"/>
                </a:lnTo>
                <a:lnTo>
                  <a:pt x="100" y="178"/>
                </a:lnTo>
                <a:lnTo>
                  <a:pt x="104" y="188"/>
                </a:lnTo>
                <a:lnTo>
                  <a:pt x="106" y="216"/>
                </a:lnTo>
                <a:lnTo>
                  <a:pt x="106" y="218"/>
                </a:lnTo>
                <a:lnTo>
                  <a:pt x="92" y="232"/>
                </a:lnTo>
                <a:lnTo>
                  <a:pt x="92" y="234"/>
                </a:lnTo>
                <a:lnTo>
                  <a:pt x="74" y="242"/>
                </a:lnTo>
                <a:lnTo>
                  <a:pt x="70" y="248"/>
                </a:lnTo>
                <a:lnTo>
                  <a:pt x="72" y="252"/>
                </a:lnTo>
                <a:lnTo>
                  <a:pt x="106" y="256"/>
                </a:lnTo>
                <a:lnTo>
                  <a:pt x="108" y="258"/>
                </a:lnTo>
                <a:lnTo>
                  <a:pt x="122" y="266"/>
                </a:lnTo>
                <a:lnTo>
                  <a:pt x="152" y="264"/>
                </a:lnTo>
                <a:lnTo>
                  <a:pt x="152" y="268"/>
                </a:lnTo>
                <a:lnTo>
                  <a:pt x="154" y="284"/>
                </a:lnTo>
                <a:lnTo>
                  <a:pt x="154" y="286"/>
                </a:lnTo>
                <a:lnTo>
                  <a:pt x="140" y="300"/>
                </a:lnTo>
                <a:lnTo>
                  <a:pt x="140" y="312"/>
                </a:lnTo>
                <a:lnTo>
                  <a:pt x="142" y="320"/>
                </a:lnTo>
                <a:lnTo>
                  <a:pt x="144" y="326"/>
                </a:lnTo>
                <a:lnTo>
                  <a:pt x="150" y="330"/>
                </a:lnTo>
                <a:lnTo>
                  <a:pt x="174" y="344"/>
                </a:lnTo>
                <a:lnTo>
                  <a:pt x="194" y="356"/>
                </a:lnTo>
                <a:lnTo>
                  <a:pt x="212" y="348"/>
                </a:lnTo>
                <a:lnTo>
                  <a:pt x="214" y="348"/>
                </a:lnTo>
                <a:lnTo>
                  <a:pt x="216" y="348"/>
                </a:lnTo>
                <a:lnTo>
                  <a:pt x="242" y="368"/>
                </a:lnTo>
                <a:lnTo>
                  <a:pt x="246" y="368"/>
                </a:lnTo>
                <a:lnTo>
                  <a:pt x="252" y="360"/>
                </a:lnTo>
                <a:lnTo>
                  <a:pt x="254" y="360"/>
                </a:lnTo>
                <a:lnTo>
                  <a:pt x="254" y="358"/>
                </a:lnTo>
                <a:lnTo>
                  <a:pt x="256" y="358"/>
                </a:lnTo>
                <a:lnTo>
                  <a:pt x="270" y="360"/>
                </a:lnTo>
                <a:lnTo>
                  <a:pt x="274" y="334"/>
                </a:lnTo>
                <a:lnTo>
                  <a:pt x="294" y="368"/>
                </a:lnTo>
                <a:lnTo>
                  <a:pt x="310" y="370"/>
                </a:lnTo>
                <a:lnTo>
                  <a:pt x="312" y="370"/>
                </a:lnTo>
                <a:lnTo>
                  <a:pt x="314" y="370"/>
                </a:lnTo>
                <a:lnTo>
                  <a:pt x="314" y="372"/>
                </a:lnTo>
                <a:lnTo>
                  <a:pt x="314" y="382"/>
                </a:lnTo>
                <a:lnTo>
                  <a:pt x="320" y="380"/>
                </a:lnTo>
                <a:lnTo>
                  <a:pt x="346" y="346"/>
                </a:lnTo>
                <a:lnTo>
                  <a:pt x="358" y="362"/>
                </a:lnTo>
                <a:lnTo>
                  <a:pt x="358" y="356"/>
                </a:lnTo>
                <a:lnTo>
                  <a:pt x="366" y="340"/>
                </a:lnTo>
                <a:lnTo>
                  <a:pt x="372" y="328"/>
                </a:lnTo>
                <a:lnTo>
                  <a:pt x="392" y="328"/>
                </a:lnTo>
                <a:lnTo>
                  <a:pt x="396" y="304"/>
                </a:lnTo>
                <a:lnTo>
                  <a:pt x="398" y="304"/>
                </a:lnTo>
                <a:lnTo>
                  <a:pt x="400" y="306"/>
                </a:lnTo>
                <a:lnTo>
                  <a:pt x="414" y="308"/>
                </a:lnTo>
                <a:lnTo>
                  <a:pt x="416" y="300"/>
                </a:lnTo>
                <a:lnTo>
                  <a:pt x="410" y="288"/>
                </a:lnTo>
                <a:lnTo>
                  <a:pt x="410" y="286"/>
                </a:lnTo>
                <a:lnTo>
                  <a:pt x="414" y="276"/>
                </a:lnTo>
                <a:lnTo>
                  <a:pt x="414" y="274"/>
                </a:lnTo>
                <a:lnTo>
                  <a:pt x="416" y="274"/>
                </a:lnTo>
                <a:lnTo>
                  <a:pt x="458" y="252"/>
                </a:lnTo>
                <a:lnTo>
                  <a:pt x="456" y="230"/>
                </a:lnTo>
                <a:lnTo>
                  <a:pt x="456" y="228"/>
                </a:lnTo>
                <a:lnTo>
                  <a:pt x="464" y="212"/>
                </a:lnTo>
                <a:lnTo>
                  <a:pt x="466" y="210"/>
                </a:lnTo>
                <a:lnTo>
                  <a:pt x="478" y="180"/>
                </a:lnTo>
                <a:lnTo>
                  <a:pt x="490" y="168"/>
                </a:lnTo>
                <a:lnTo>
                  <a:pt x="496" y="156"/>
                </a:lnTo>
                <a:lnTo>
                  <a:pt x="502" y="146"/>
                </a:lnTo>
                <a:lnTo>
                  <a:pt x="496" y="134"/>
                </a:lnTo>
                <a:lnTo>
                  <a:pt x="496" y="132"/>
                </a:lnTo>
                <a:lnTo>
                  <a:pt x="496" y="120"/>
                </a:lnTo>
                <a:lnTo>
                  <a:pt x="490" y="120"/>
                </a:lnTo>
                <a:lnTo>
                  <a:pt x="478" y="126"/>
                </a:lnTo>
                <a:lnTo>
                  <a:pt x="472" y="128"/>
                </a:lnTo>
                <a:lnTo>
                  <a:pt x="468" y="128"/>
                </a:lnTo>
                <a:lnTo>
                  <a:pt x="460" y="126"/>
                </a:lnTo>
                <a:lnTo>
                  <a:pt x="454" y="122"/>
                </a:lnTo>
                <a:lnTo>
                  <a:pt x="452" y="118"/>
                </a:lnTo>
                <a:lnTo>
                  <a:pt x="450" y="114"/>
                </a:lnTo>
                <a:lnTo>
                  <a:pt x="452" y="98"/>
                </a:lnTo>
                <a:lnTo>
                  <a:pt x="446" y="98"/>
                </a:lnTo>
                <a:lnTo>
                  <a:pt x="442" y="102"/>
                </a:lnTo>
                <a:lnTo>
                  <a:pt x="432" y="112"/>
                </a:lnTo>
                <a:lnTo>
                  <a:pt x="428" y="114"/>
                </a:lnTo>
                <a:lnTo>
                  <a:pt x="424" y="114"/>
                </a:lnTo>
                <a:lnTo>
                  <a:pt x="422" y="108"/>
                </a:lnTo>
                <a:lnTo>
                  <a:pt x="422" y="100"/>
                </a:lnTo>
                <a:lnTo>
                  <a:pt x="422" y="92"/>
                </a:lnTo>
                <a:lnTo>
                  <a:pt x="424" y="88"/>
                </a:lnTo>
                <a:lnTo>
                  <a:pt x="426" y="86"/>
                </a:lnTo>
                <a:lnTo>
                  <a:pt x="428" y="86"/>
                </a:lnTo>
                <a:lnTo>
                  <a:pt x="444" y="58"/>
                </a:lnTo>
                <a:lnTo>
                  <a:pt x="448" y="48"/>
                </a:lnTo>
                <a:lnTo>
                  <a:pt x="450" y="36"/>
                </a:lnTo>
                <a:lnTo>
                  <a:pt x="442" y="28"/>
                </a:lnTo>
                <a:lnTo>
                  <a:pt x="440" y="22"/>
                </a:lnTo>
                <a:lnTo>
                  <a:pt x="440" y="12"/>
                </a:lnTo>
                <a:lnTo>
                  <a:pt x="440" y="8"/>
                </a:lnTo>
                <a:lnTo>
                  <a:pt x="438" y="4"/>
                </a:lnTo>
                <a:lnTo>
                  <a:pt x="434" y="0"/>
                </a:lnTo>
                <a:lnTo>
                  <a:pt x="432" y="2"/>
                </a:lnTo>
                <a:lnTo>
                  <a:pt x="430" y="6"/>
                </a:lnTo>
                <a:lnTo>
                  <a:pt x="426" y="8"/>
                </a:lnTo>
                <a:lnTo>
                  <a:pt x="422" y="10"/>
                </a:lnTo>
                <a:lnTo>
                  <a:pt x="416" y="8"/>
                </a:lnTo>
                <a:lnTo>
                  <a:pt x="410" y="8"/>
                </a:lnTo>
                <a:lnTo>
                  <a:pt x="402" y="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重庆"/>
          <p:cNvSpPr>
            <a:spLocks/>
          </p:cNvSpPr>
          <p:nvPr/>
        </p:nvSpPr>
        <p:spPr bwMode="auto">
          <a:xfrm>
            <a:off x="3987332" y="4281896"/>
            <a:ext cx="436746" cy="443425"/>
          </a:xfrm>
          <a:custGeom>
            <a:avLst/>
            <a:gdLst>
              <a:gd name="T0" fmla="*/ 2147483646 w 284"/>
              <a:gd name="T1" fmla="*/ 2147483646 h 288"/>
              <a:gd name="T2" fmla="*/ 2147483646 w 284"/>
              <a:gd name="T3" fmla="*/ 2147483646 h 288"/>
              <a:gd name="T4" fmla="*/ 2147483646 w 284"/>
              <a:gd name="T5" fmla="*/ 2147483646 h 288"/>
              <a:gd name="T6" fmla="*/ 2147483646 w 284"/>
              <a:gd name="T7" fmla="*/ 2147483646 h 288"/>
              <a:gd name="T8" fmla="*/ 2147483646 w 284"/>
              <a:gd name="T9" fmla="*/ 2147483646 h 288"/>
              <a:gd name="T10" fmla="*/ 2147483646 w 284"/>
              <a:gd name="T11" fmla="*/ 2147483646 h 288"/>
              <a:gd name="T12" fmla="*/ 2147483646 w 284"/>
              <a:gd name="T13" fmla="*/ 2147483646 h 288"/>
              <a:gd name="T14" fmla="*/ 2147483646 w 284"/>
              <a:gd name="T15" fmla="*/ 2147483646 h 288"/>
              <a:gd name="T16" fmla="*/ 2147483646 w 284"/>
              <a:gd name="T17" fmla="*/ 2147483646 h 288"/>
              <a:gd name="T18" fmla="*/ 2147483646 w 284"/>
              <a:gd name="T19" fmla="*/ 2147483646 h 288"/>
              <a:gd name="T20" fmla="*/ 2147483646 w 284"/>
              <a:gd name="T21" fmla="*/ 2147483646 h 288"/>
              <a:gd name="T22" fmla="*/ 2147483646 w 284"/>
              <a:gd name="T23" fmla="*/ 2147483646 h 288"/>
              <a:gd name="T24" fmla="*/ 2147483646 w 284"/>
              <a:gd name="T25" fmla="*/ 2147483646 h 288"/>
              <a:gd name="T26" fmla="*/ 2147483646 w 284"/>
              <a:gd name="T27" fmla="*/ 2147483646 h 288"/>
              <a:gd name="T28" fmla="*/ 2147483646 w 284"/>
              <a:gd name="T29" fmla="*/ 2147483646 h 288"/>
              <a:gd name="T30" fmla="*/ 2147483646 w 284"/>
              <a:gd name="T31" fmla="*/ 2147483646 h 288"/>
              <a:gd name="T32" fmla="*/ 2147483646 w 284"/>
              <a:gd name="T33" fmla="*/ 2147483646 h 288"/>
              <a:gd name="T34" fmla="*/ 2147483646 w 284"/>
              <a:gd name="T35" fmla="*/ 2147483646 h 288"/>
              <a:gd name="T36" fmla="*/ 2147483646 w 284"/>
              <a:gd name="T37" fmla="*/ 2147483646 h 288"/>
              <a:gd name="T38" fmla="*/ 2147483646 w 284"/>
              <a:gd name="T39" fmla="*/ 2147483646 h 288"/>
              <a:gd name="T40" fmla="*/ 2147483646 w 284"/>
              <a:gd name="T41" fmla="*/ 2147483646 h 288"/>
              <a:gd name="T42" fmla="*/ 2147483646 w 284"/>
              <a:gd name="T43" fmla="*/ 2147483646 h 288"/>
              <a:gd name="T44" fmla="*/ 2147483646 w 284"/>
              <a:gd name="T45" fmla="*/ 2147483646 h 288"/>
              <a:gd name="T46" fmla="*/ 2147483646 w 284"/>
              <a:gd name="T47" fmla="*/ 2147483646 h 288"/>
              <a:gd name="T48" fmla="*/ 2147483646 w 284"/>
              <a:gd name="T49" fmla="*/ 2147483646 h 288"/>
              <a:gd name="T50" fmla="*/ 2147483646 w 284"/>
              <a:gd name="T51" fmla="*/ 2147483646 h 288"/>
              <a:gd name="T52" fmla="*/ 2147483646 w 284"/>
              <a:gd name="T53" fmla="*/ 2147483646 h 288"/>
              <a:gd name="T54" fmla="*/ 2147483646 w 284"/>
              <a:gd name="T55" fmla="*/ 2147483646 h 288"/>
              <a:gd name="T56" fmla="*/ 2147483646 w 284"/>
              <a:gd name="T57" fmla="*/ 2147483646 h 288"/>
              <a:gd name="T58" fmla="*/ 2147483646 w 284"/>
              <a:gd name="T59" fmla="*/ 2147483646 h 288"/>
              <a:gd name="T60" fmla="*/ 2147483646 w 284"/>
              <a:gd name="T61" fmla="*/ 2147483646 h 288"/>
              <a:gd name="T62" fmla="*/ 2147483646 w 284"/>
              <a:gd name="T63" fmla="*/ 2147483646 h 288"/>
              <a:gd name="T64" fmla="*/ 2147483646 w 284"/>
              <a:gd name="T65" fmla="*/ 2147483646 h 288"/>
              <a:gd name="T66" fmla="*/ 2147483646 w 284"/>
              <a:gd name="T67" fmla="*/ 2147483646 h 288"/>
              <a:gd name="T68" fmla="*/ 2147483646 w 284"/>
              <a:gd name="T69" fmla="*/ 2147483646 h 288"/>
              <a:gd name="T70" fmla="*/ 2147483646 w 284"/>
              <a:gd name="T71" fmla="*/ 2147483646 h 288"/>
              <a:gd name="T72" fmla="*/ 2147483646 w 284"/>
              <a:gd name="T73" fmla="*/ 2147483646 h 288"/>
              <a:gd name="T74" fmla="*/ 2147483646 w 284"/>
              <a:gd name="T75" fmla="*/ 2147483646 h 288"/>
              <a:gd name="T76" fmla="*/ 2147483646 w 284"/>
              <a:gd name="T77" fmla="*/ 2147483646 h 288"/>
              <a:gd name="T78" fmla="*/ 2147483646 w 284"/>
              <a:gd name="T79" fmla="*/ 2147483646 h 288"/>
              <a:gd name="T80" fmla="*/ 2147483646 w 284"/>
              <a:gd name="T81" fmla="*/ 2147483646 h 288"/>
              <a:gd name="T82" fmla="*/ 2147483646 w 284"/>
              <a:gd name="T83" fmla="*/ 2147483646 h 288"/>
              <a:gd name="T84" fmla="*/ 2147483646 w 284"/>
              <a:gd name="T85" fmla="*/ 2147483646 h 288"/>
              <a:gd name="T86" fmla="*/ 2147483646 w 284"/>
              <a:gd name="T87" fmla="*/ 2147483646 h 288"/>
              <a:gd name="T88" fmla="*/ 2147483646 w 284"/>
              <a:gd name="T89" fmla="*/ 2147483646 h 288"/>
              <a:gd name="T90" fmla="*/ 2147483646 w 284"/>
              <a:gd name="T91" fmla="*/ 2147483646 h 288"/>
              <a:gd name="T92" fmla="*/ 2147483646 w 284"/>
              <a:gd name="T93" fmla="*/ 2147483646 h 288"/>
              <a:gd name="T94" fmla="*/ 2147483646 w 284"/>
              <a:gd name="T95" fmla="*/ 2147483646 h 288"/>
              <a:gd name="T96" fmla="*/ 2147483646 w 284"/>
              <a:gd name="T97" fmla="*/ 2147483646 h 288"/>
              <a:gd name="T98" fmla="*/ 2147483646 w 284"/>
              <a:gd name="T99" fmla="*/ 2147483646 h 288"/>
              <a:gd name="T100" fmla="*/ 2147483646 w 284"/>
              <a:gd name="T101" fmla="*/ 2147483646 h 288"/>
              <a:gd name="T102" fmla="*/ 2147483646 w 284"/>
              <a:gd name="T103" fmla="*/ 2147483646 h 2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4" h="288">
                <a:moveTo>
                  <a:pt x="284" y="58"/>
                </a:moveTo>
                <a:lnTo>
                  <a:pt x="278" y="44"/>
                </a:lnTo>
                <a:lnTo>
                  <a:pt x="268" y="32"/>
                </a:lnTo>
                <a:lnTo>
                  <a:pt x="260" y="30"/>
                </a:lnTo>
                <a:lnTo>
                  <a:pt x="258" y="30"/>
                </a:lnTo>
                <a:lnTo>
                  <a:pt x="258" y="28"/>
                </a:lnTo>
                <a:lnTo>
                  <a:pt x="250" y="24"/>
                </a:lnTo>
                <a:lnTo>
                  <a:pt x="248" y="24"/>
                </a:lnTo>
                <a:lnTo>
                  <a:pt x="244" y="26"/>
                </a:lnTo>
                <a:lnTo>
                  <a:pt x="234" y="28"/>
                </a:lnTo>
                <a:lnTo>
                  <a:pt x="232" y="26"/>
                </a:lnTo>
                <a:lnTo>
                  <a:pt x="222" y="22"/>
                </a:lnTo>
                <a:lnTo>
                  <a:pt x="220" y="22"/>
                </a:lnTo>
                <a:lnTo>
                  <a:pt x="220" y="20"/>
                </a:lnTo>
                <a:lnTo>
                  <a:pt x="212" y="12"/>
                </a:lnTo>
                <a:lnTo>
                  <a:pt x="204" y="4"/>
                </a:lnTo>
                <a:lnTo>
                  <a:pt x="196" y="0"/>
                </a:lnTo>
                <a:lnTo>
                  <a:pt x="188" y="8"/>
                </a:lnTo>
                <a:lnTo>
                  <a:pt x="176" y="16"/>
                </a:lnTo>
                <a:lnTo>
                  <a:pt x="172" y="40"/>
                </a:lnTo>
                <a:lnTo>
                  <a:pt x="162" y="58"/>
                </a:lnTo>
                <a:lnTo>
                  <a:pt x="162" y="60"/>
                </a:lnTo>
                <a:lnTo>
                  <a:pt x="154" y="68"/>
                </a:lnTo>
                <a:lnTo>
                  <a:pt x="144" y="86"/>
                </a:lnTo>
                <a:lnTo>
                  <a:pt x="144" y="88"/>
                </a:lnTo>
                <a:lnTo>
                  <a:pt x="124" y="104"/>
                </a:lnTo>
                <a:lnTo>
                  <a:pt x="116" y="118"/>
                </a:lnTo>
                <a:lnTo>
                  <a:pt x="114" y="120"/>
                </a:lnTo>
                <a:lnTo>
                  <a:pt x="110" y="124"/>
                </a:lnTo>
                <a:lnTo>
                  <a:pt x="96" y="132"/>
                </a:lnTo>
                <a:lnTo>
                  <a:pt x="88" y="144"/>
                </a:lnTo>
                <a:lnTo>
                  <a:pt x="74" y="164"/>
                </a:lnTo>
                <a:lnTo>
                  <a:pt x="72" y="164"/>
                </a:lnTo>
                <a:lnTo>
                  <a:pt x="8" y="160"/>
                </a:lnTo>
                <a:lnTo>
                  <a:pt x="0" y="168"/>
                </a:lnTo>
                <a:lnTo>
                  <a:pt x="0" y="180"/>
                </a:lnTo>
                <a:lnTo>
                  <a:pt x="6" y="208"/>
                </a:lnTo>
                <a:lnTo>
                  <a:pt x="20" y="226"/>
                </a:lnTo>
                <a:lnTo>
                  <a:pt x="32" y="232"/>
                </a:lnTo>
                <a:lnTo>
                  <a:pt x="32" y="234"/>
                </a:lnTo>
                <a:lnTo>
                  <a:pt x="40" y="244"/>
                </a:lnTo>
                <a:lnTo>
                  <a:pt x="42" y="252"/>
                </a:lnTo>
                <a:lnTo>
                  <a:pt x="42" y="262"/>
                </a:lnTo>
                <a:lnTo>
                  <a:pt x="38" y="266"/>
                </a:lnTo>
                <a:lnTo>
                  <a:pt x="40" y="268"/>
                </a:lnTo>
                <a:lnTo>
                  <a:pt x="44" y="268"/>
                </a:lnTo>
                <a:lnTo>
                  <a:pt x="48" y="258"/>
                </a:lnTo>
                <a:lnTo>
                  <a:pt x="50" y="258"/>
                </a:lnTo>
                <a:lnTo>
                  <a:pt x="62" y="262"/>
                </a:lnTo>
                <a:lnTo>
                  <a:pt x="64" y="266"/>
                </a:lnTo>
                <a:lnTo>
                  <a:pt x="70" y="266"/>
                </a:lnTo>
                <a:lnTo>
                  <a:pt x="68" y="260"/>
                </a:lnTo>
                <a:lnTo>
                  <a:pt x="76" y="246"/>
                </a:lnTo>
                <a:lnTo>
                  <a:pt x="78" y="244"/>
                </a:lnTo>
                <a:lnTo>
                  <a:pt x="80" y="242"/>
                </a:lnTo>
                <a:lnTo>
                  <a:pt x="88" y="242"/>
                </a:lnTo>
                <a:lnTo>
                  <a:pt x="102" y="242"/>
                </a:lnTo>
                <a:lnTo>
                  <a:pt x="110" y="232"/>
                </a:lnTo>
                <a:lnTo>
                  <a:pt x="110" y="222"/>
                </a:lnTo>
                <a:lnTo>
                  <a:pt x="112" y="212"/>
                </a:lnTo>
                <a:lnTo>
                  <a:pt x="114" y="210"/>
                </a:lnTo>
                <a:lnTo>
                  <a:pt x="120" y="206"/>
                </a:lnTo>
                <a:lnTo>
                  <a:pt x="122" y="206"/>
                </a:lnTo>
                <a:lnTo>
                  <a:pt x="134" y="208"/>
                </a:lnTo>
                <a:lnTo>
                  <a:pt x="134" y="210"/>
                </a:lnTo>
                <a:lnTo>
                  <a:pt x="136" y="220"/>
                </a:lnTo>
                <a:lnTo>
                  <a:pt x="136" y="224"/>
                </a:lnTo>
                <a:lnTo>
                  <a:pt x="138" y="232"/>
                </a:lnTo>
                <a:lnTo>
                  <a:pt x="140" y="232"/>
                </a:lnTo>
                <a:lnTo>
                  <a:pt x="144" y="226"/>
                </a:lnTo>
                <a:lnTo>
                  <a:pt x="152" y="216"/>
                </a:lnTo>
                <a:lnTo>
                  <a:pt x="160" y="212"/>
                </a:lnTo>
                <a:lnTo>
                  <a:pt x="162" y="212"/>
                </a:lnTo>
                <a:lnTo>
                  <a:pt x="162" y="210"/>
                </a:lnTo>
                <a:lnTo>
                  <a:pt x="172" y="214"/>
                </a:lnTo>
                <a:lnTo>
                  <a:pt x="174" y="214"/>
                </a:lnTo>
                <a:lnTo>
                  <a:pt x="176" y="214"/>
                </a:lnTo>
                <a:lnTo>
                  <a:pt x="180" y="226"/>
                </a:lnTo>
                <a:lnTo>
                  <a:pt x="180" y="236"/>
                </a:lnTo>
                <a:lnTo>
                  <a:pt x="188" y="252"/>
                </a:lnTo>
                <a:lnTo>
                  <a:pt x="188" y="254"/>
                </a:lnTo>
                <a:lnTo>
                  <a:pt x="188" y="264"/>
                </a:lnTo>
                <a:lnTo>
                  <a:pt x="192" y="270"/>
                </a:lnTo>
                <a:lnTo>
                  <a:pt x="194" y="270"/>
                </a:lnTo>
                <a:lnTo>
                  <a:pt x="196" y="266"/>
                </a:lnTo>
                <a:lnTo>
                  <a:pt x="198" y="264"/>
                </a:lnTo>
                <a:lnTo>
                  <a:pt x="208" y="270"/>
                </a:lnTo>
                <a:lnTo>
                  <a:pt x="208" y="272"/>
                </a:lnTo>
                <a:lnTo>
                  <a:pt x="212" y="286"/>
                </a:lnTo>
                <a:lnTo>
                  <a:pt x="216" y="288"/>
                </a:lnTo>
                <a:lnTo>
                  <a:pt x="216" y="286"/>
                </a:lnTo>
                <a:lnTo>
                  <a:pt x="220" y="276"/>
                </a:lnTo>
                <a:lnTo>
                  <a:pt x="222" y="274"/>
                </a:lnTo>
                <a:lnTo>
                  <a:pt x="224" y="274"/>
                </a:lnTo>
                <a:lnTo>
                  <a:pt x="228" y="270"/>
                </a:lnTo>
                <a:lnTo>
                  <a:pt x="230" y="270"/>
                </a:lnTo>
                <a:lnTo>
                  <a:pt x="236" y="270"/>
                </a:lnTo>
                <a:lnTo>
                  <a:pt x="236" y="266"/>
                </a:lnTo>
                <a:lnTo>
                  <a:pt x="236" y="264"/>
                </a:lnTo>
                <a:lnTo>
                  <a:pt x="232" y="226"/>
                </a:lnTo>
                <a:lnTo>
                  <a:pt x="216" y="202"/>
                </a:lnTo>
                <a:lnTo>
                  <a:pt x="188" y="168"/>
                </a:lnTo>
                <a:lnTo>
                  <a:pt x="186" y="168"/>
                </a:lnTo>
                <a:lnTo>
                  <a:pt x="184" y="146"/>
                </a:lnTo>
                <a:lnTo>
                  <a:pt x="176" y="128"/>
                </a:lnTo>
                <a:lnTo>
                  <a:pt x="174" y="128"/>
                </a:lnTo>
                <a:lnTo>
                  <a:pt x="176" y="126"/>
                </a:lnTo>
                <a:lnTo>
                  <a:pt x="180" y="104"/>
                </a:lnTo>
                <a:lnTo>
                  <a:pt x="182" y="104"/>
                </a:lnTo>
                <a:lnTo>
                  <a:pt x="184" y="104"/>
                </a:lnTo>
                <a:lnTo>
                  <a:pt x="234" y="102"/>
                </a:lnTo>
                <a:lnTo>
                  <a:pt x="260" y="88"/>
                </a:lnTo>
                <a:lnTo>
                  <a:pt x="262" y="86"/>
                </a:lnTo>
                <a:lnTo>
                  <a:pt x="274" y="82"/>
                </a:lnTo>
                <a:lnTo>
                  <a:pt x="278" y="78"/>
                </a:lnTo>
                <a:lnTo>
                  <a:pt x="280" y="76"/>
                </a:lnTo>
                <a:lnTo>
                  <a:pt x="282" y="68"/>
                </a:lnTo>
                <a:lnTo>
                  <a:pt x="284" y="5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陕西"/>
          <p:cNvSpPr>
            <a:spLocks/>
          </p:cNvSpPr>
          <p:nvPr/>
        </p:nvSpPr>
        <p:spPr bwMode="auto">
          <a:xfrm>
            <a:off x="3987332" y="3421759"/>
            <a:ext cx="498185" cy="888185"/>
          </a:xfrm>
          <a:custGeom>
            <a:avLst/>
            <a:gdLst>
              <a:gd name="T0" fmla="*/ 2147483646 w 324"/>
              <a:gd name="T1" fmla="*/ 2147483646 h 578"/>
              <a:gd name="T2" fmla="*/ 2147483646 w 324"/>
              <a:gd name="T3" fmla="*/ 2147483646 h 578"/>
              <a:gd name="T4" fmla="*/ 2147483646 w 324"/>
              <a:gd name="T5" fmla="*/ 2147483646 h 578"/>
              <a:gd name="T6" fmla="*/ 2147483646 w 324"/>
              <a:gd name="T7" fmla="*/ 2147483646 h 578"/>
              <a:gd name="T8" fmla="*/ 2147483646 w 324"/>
              <a:gd name="T9" fmla="*/ 2147483646 h 578"/>
              <a:gd name="T10" fmla="*/ 2147483646 w 324"/>
              <a:gd name="T11" fmla="*/ 2147483646 h 578"/>
              <a:gd name="T12" fmla="*/ 2147483646 w 324"/>
              <a:gd name="T13" fmla="*/ 2147483646 h 578"/>
              <a:gd name="T14" fmla="*/ 2147483646 w 324"/>
              <a:gd name="T15" fmla="*/ 2147483646 h 578"/>
              <a:gd name="T16" fmla="*/ 2147483646 w 324"/>
              <a:gd name="T17" fmla="*/ 2147483646 h 578"/>
              <a:gd name="T18" fmla="*/ 2147483646 w 324"/>
              <a:gd name="T19" fmla="*/ 2147483646 h 578"/>
              <a:gd name="T20" fmla="*/ 2147483646 w 324"/>
              <a:gd name="T21" fmla="*/ 2147483646 h 578"/>
              <a:gd name="T22" fmla="*/ 2147483646 w 324"/>
              <a:gd name="T23" fmla="*/ 2147483646 h 578"/>
              <a:gd name="T24" fmla="*/ 2147483646 w 324"/>
              <a:gd name="T25" fmla="*/ 2147483646 h 578"/>
              <a:gd name="T26" fmla="*/ 2147483646 w 324"/>
              <a:gd name="T27" fmla="*/ 2147483646 h 578"/>
              <a:gd name="T28" fmla="*/ 2147483646 w 324"/>
              <a:gd name="T29" fmla="*/ 2147483646 h 578"/>
              <a:gd name="T30" fmla="*/ 2147483646 w 324"/>
              <a:gd name="T31" fmla="*/ 2147483646 h 578"/>
              <a:gd name="T32" fmla="*/ 2147483646 w 324"/>
              <a:gd name="T33" fmla="*/ 2147483646 h 578"/>
              <a:gd name="T34" fmla="*/ 2147483646 w 324"/>
              <a:gd name="T35" fmla="*/ 2147483646 h 578"/>
              <a:gd name="T36" fmla="*/ 2147483646 w 324"/>
              <a:gd name="T37" fmla="*/ 2147483646 h 578"/>
              <a:gd name="T38" fmla="*/ 2147483646 w 324"/>
              <a:gd name="T39" fmla="*/ 2147483646 h 578"/>
              <a:gd name="T40" fmla="*/ 2147483646 w 324"/>
              <a:gd name="T41" fmla="*/ 2147483646 h 578"/>
              <a:gd name="T42" fmla="*/ 2147483646 w 324"/>
              <a:gd name="T43" fmla="*/ 2147483646 h 578"/>
              <a:gd name="T44" fmla="*/ 2147483646 w 324"/>
              <a:gd name="T45" fmla="*/ 2147483646 h 578"/>
              <a:gd name="T46" fmla="*/ 2147483646 w 324"/>
              <a:gd name="T47" fmla="*/ 2147483646 h 578"/>
              <a:gd name="T48" fmla="*/ 2147483646 w 324"/>
              <a:gd name="T49" fmla="*/ 2147483646 h 578"/>
              <a:gd name="T50" fmla="*/ 2147483646 w 324"/>
              <a:gd name="T51" fmla="*/ 2147483646 h 578"/>
              <a:gd name="T52" fmla="*/ 2147483646 w 324"/>
              <a:gd name="T53" fmla="*/ 2147483646 h 578"/>
              <a:gd name="T54" fmla="*/ 2147483646 w 324"/>
              <a:gd name="T55" fmla="*/ 2147483646 h 578"/>
              <a:gd name="T56" fmla="*/ 2147483646 w 324"/>
              <a:gd name="T57" fmla="*/ 2147483646 h 578"/>
              <a:gd name="T58" fmla="*/ 2147483646 w 324"/>
              <a:gd name="T59" fmla="*/ 2147483646 h 578"/>
              <a:gd name="T60" fmla="*/ 2147483646 w 324"/>
              <a:gd name="T61" fmla="*/ 2147483646 h 578"/>
              <a:gd name="T62" fmla="*/ 2147483646 w 324"/>
              <a:gd name="T63" fmla="*/ 2147483646 h 578"/>
              <a:gd name="T64" fmla="*/ 2147483646 w 324"/>
              <a:gd name="T65" fmla="*/ 2147483646 h 578"/>
              <a:gd name="T66" fmla="*/ 2147483646 w 324"/>
              <a:gd name="T67" fmla="*/ 2147483646 h 578"/>
              <a:gd name="T68" fmla="*/ 2147483646 w 324"/>
              <a:gd name="T69" fmla="*/ 2147483646 h 578"/>
              <a:gd name="T70" fmla="*/ 2147483646 w 324"/>
              <a:gd name="T71" fmla="*/ 2147483646 h 578"/>
              <a:gd name="T72" fmla="*/ 2147483646 w 324"/>
              <a:gd name="T73" fmla="*/ 2147483646 h 578"/>
              <a:gd name="T74" fmla="*/ 2147483646 w 324"/>
              <a:gd name="T75" fmla="*/ 2147483646 h 578"/>
              <a:gd name="T76" fmla="*/ 2147483646 w 324"/>
              <a:gd name="T77" fmla="*/ 2147483646 h 578"/>
              <a:gd name="T78" fmla="*/ 2147483646 w 324"/>
              <a:gd name="T79" fmla="*/ 2147483646 h 578"/>
              <a:gd name="T80" fmla="*/ 2147483646 w 324"/>
              <a:gd name="T81" fmla="*/ 2147483646 h 578"/>
              <a:gd name="T82" fmla="*/ 2147483646 w 324"/>
              <a:gd name="T83" fmla="*/ 2147483646 h 578"/>
              <a:gd name="T84" fmla="*/ 2147483646 w 324"/>
              <a:gd name="T85" fmla="*/ 2147483646 h 578"/>
              <a:gd name="T86" fmla="*/ 2147483646 w 324"/>
              <a:gd name="T87" fmla="*/ 2147483646 h 578"/>
              <a:gd name="T88" fmla="*/ 2147483646 w 324"/>
              <a:gd name="T89" fmla="*/ 2147483646 h 578"/>
              <a:gd name="T90" fmla="*/ 2147483646 w 324"/>
              <a:gd name="T91" fmla="*/ 2147483646 h 578"/>
              <a:gd name="T92" fmla="*/ 2147483646 w 324"/>
              <a:gd name="T93" fmla="*/ 2147483646 h 578"/>
              <a:gd name="T94" fmla="*/ 2147483646 w 324"/>
              <a:gd name="T95" fmla="*/ 2147483646 h 578"/>
              <a:gd name="T96" fmla="*/ 2147483646 w 324"/>
              <a:gd name="T97" fmla="*/ 2147483646 h 578"/>
              <a:gd name="T98" fmla="*/ 2147483646 w 324"/>
              <a:gd name="T99" fmla="*/ 2147483646 h 578"/>
              <a:gd name="T100" fmla="*/ 2147483646 w 324"/>
              <a:gd name="T101" fmla="*/ 2147483646 h 5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24" h="578">
                <a:moveTo>
                  <a:pt x="108" y="132"/>
                </a:moveTo>
                <a:lnTo>
                  <a:pt x="104" y="130"/>
                </a:lnTo>
                <a:lnTo>
                  <a:pt x="96" y="180"/>
                </a:lnTo>
                <a:lnTo>
                  <a:pt x="108" y="196"/>
                </a:lnTo>
                <a:lnTo>
                  <a:pt x="122" y="200"/>
                </a:lnTo>
                <a:lnTo>
                  <a:pt x="124" y="202"/>
                </a:lnTo>
                <a:lnTo>
                  <a:pt x="140" y="216"/>
                </a:lnTo>
                <a:lnTo>
                  <a:pt x="164" y="220"/>
                </a:lnTo>
                <a:lnTo>
                  <a:pt x="176" y="228"/>
                </a:lnTo>
                <a:lnTo>
                  <a:pt x="176" y="230"/>
                </a:lnTo>
                <a:lnTo>
                  <a:pt x="186" y="244"/>
                </a:lnTo>
                <a:lnTo>
                  <a:pt x="188" y="244"/>
                </a:lnTo>
                <a:lnTo>
                  <a:pt x="186" y="246"/>
                </a:lnTo>
                <a:lnTo>
                  <a:pt x="178" y="260"/>
                </a:lnTo>
                <a:lnTo>
                  <a:pt x="178" y="264"/>
                </a:lnTo>
                <a:lnTo>
                  <a:pt x="176" y="272"/>
                </a:lnTo>
                <a:lnTo>
                  <a:pt x="178" y="272"/>
                </a:lnTo>
                <a:lnTo>
                  <a:pt x="178" y="286"/>
                </a:lnTo>
                <a:lnTo>
                  <a:pt x="176" y="288"/>
                </a:lnTo>
                <a:lnTo>
                  <a:pt x="170" y="312"/>
                </a:lnTo>
                <a:lnTo>
                  <a:pt x="168" y="316"/>
                </a:lnTo>
                <a:lnTo>
                  <a:pt x="164" y="314"/>
                </a:lnTo>
                <a:lnTo>
                  <a:pt x="154" y="312"/>
                </a:lnTo>
                <a:lnTo>
                  <a:pt x="140" y="312"/>
                </a:lnTo>
                <a:lnTo>
                  <a:pt x="128" y="316"/>
                </a:lnTo>
                <a:lnTo>
                  <a:pt x="116" y="328"/>
                </a:lnTo>
                <a:lnTo>
                  <a:pt x="112" y="332"/>
                </a:lnTo>
                <a:lnTo>
                  <a:pt x="130" y="340"/>
                </a:lnTo>
                <a:lnTo>
                  <a:pt x="128" y="344"/>
                </a:lnTo>
                <a:lnTo>
                  <a:pt x="124" y="350"/>
                </a:lnTo>
                <a:lnTo>
                  <a:pt x="116" y="354"/>
                </a:lnTo>
                <a:lnTo>
                  <a:pt x="106" y="354"/>
                </a:lnTo>
                <a:lnTo>
                  <a:pt x="88" y="348"/>
                </a:lnTo>
                <a:lnTo>
                  <a:pt x="70" y="338"/>
                </a:lnTo>
                <a:lnTo>
                  <a:pt x="64" y="338"/>
                </a:lnTo>
                <a:lnTo>
                  <a:pt x="44" y="366"/>
                </a:lnTo>
                <a:lnTo>
                  <a:pt x="40" y="376"/>
                </a:lnTo>
                <a:lnTo>
                  <a:pt x="40" y="392"/>
                </a:lnTo>
                <a:lnTo>
                  <a:pt x="48" y="406"/>
                </a:lnTo>
                <a:lnTo>
                  <a:pt x="48" y="408"/>
                </a:lnTo>
                <a:lnTo>
                  <a:pt x="52" y="420"/>
                </a:lnTo>
                <a:lnTo>
                  <a:pt x="52" y="422"/>
                </a:lnTo>
                <a:lnTo>
                  <a:pt x="52" y="440"/>
                </a:lnTo>
                <a:lnTo>
                  <a:pt x="52" y="442"/>
                </a:lnTo>
                <a:lnTo>
                  <a:pt x="54" y="444"/>
                </a:lnTo>
                <a:lnTo>
                  <a:pt x="40" y="446"/>
                </a:lnTo>
                <a:lnTo>
                  <a:pt x="16" y="446"/>
                </a:lnTo>
                <a:lnTo>
                  <a:pt x="6" y="454"/>
                </a:lnTo>
                <a:lnTo>
                  <a:pt x="0" y="462"/>
                </a:lnTo>
                <a:lnTo>
                  <a:pt x="2" y="462"/>
                </a:lnTo>
                <a:lnTo>
                  <a:pt x="6" y="486"/>
                </a:lnTo>
                <a:lnTo>
                  <a:pt x="8" y="486"/>
                </a:lnTo>
                <a:lnTo>
                  <a:pt x="8" y="496"/>
                </a:lnTo>
                <a:lnTo>
                  <a:pt x="12" y="508"/>
                </a:lnTo>
                <a:lnTo>
                  <a:pt x="30" y="518"/>
                </a:lnTo>
                <a:lnTo>
                  <a:pt x="54" y="512"/>
                </a:lnTo>
                <a:lnTo>
                  <a:pt x="66" y="504"/>
                </a:lnTo>
                <a:lnTo>
                  <a:pt x="68" y="504"/>
                </a:lnTo>
                <a:lnTo>
                  <a:pt x="80" y="504"/>
                </a:lnTo>
                <a:lnTo>
                  <a:pt x="86" y="520"/>
                </a:lnTo>
                <a:lnTo>
                  <a:pt x="92" y="526"/>
                </a:lnTo>
                <a:lnTo>
                  <a:pt x="94" y="532"/>
                </a:lnTo>
                <a:lnTo>
                  <a:pt x="100" y="532"/>
                </a:lnTo>
                <a:lnTo>
                  <a:pt x="102" y="532"/>
                </a:lnTo>
                <a:lnTo>
                  <a:pt x="104" y="532"/>
                </a:lnTo>
                <a:lnTo>
                  <a:pt x="104" y="530"/>
                </a:lnTo>
                <a:lnTo>
                  <a:pt x="116" y="520"/>
                </a:lnTo>
                <a:lnTo>
                  <a:pt x="126" y="540"/>
                </a:lnTo>
                <a:lnTo>
                  <a:pt x="136" y="546"/>
                </a:lnTo>
                <a:lnTo>
                  <a:pt x="152" y="546"/>
                </a:lnTo>
                <a:lnTo>
                  <a:pt x="164" y="544"/>
                </a:lnTo>
                <a:lnTo>
                  <a:pt x="168" y="544"/>
                </a:lnTo>
                <a:lnTo>
                  <a:pt x="196" y="548"/>
                </a:lnTo>
                <a:lnTo>
                  <a:pt x="196" y="550"/>
                </a:lnTo>
                <a:lnTo>
                  <a:pt x="208" y="556"/>
                </a:lnTo>
                <a:lnTo>
                  <a:pt x="208" y="558"/>
                </a:lnTo>
                <a:lnTo>
                  <a:pt x="220" y="566"/>
                </a:lnTo>
                <a:lnTo>
                  <a:pt x="226" y="574"/>
                </a:lnTo>
                <a:lnTo>
                  <a:pt x="234" y="578"/>
                </a:lnTo>
                <a:lnTo>
                  <a:pt x="248" y="576"/>
                </a:lnTo>
                <a:lnTo>
                  <a:pt x="248" y="560"/>
                </a:lnTo>
                <a:lnTo>
                  <a:pt x="240" y="548"/>
                </a:lnTo>
                <a:lnTo>
                  <a:pt x="236" y="526"/>
                </a:lnTo>
                <a:lnTo>
                  <a:pt x="246" y="516"/>
                </a:lnTo>
                <a:lnTo>
                  <a:pt x="248" y="514"/>
                </a:lnTo>
                <a:lnTo>
                  <a:pt x="258" y="512"/>
                </a:lnTo>
                <a:lnTo>
                  <a:pt x="268" y="512"/>
                </a:lnTo>
                <a:lnTo>
                  <a:pt x="272" y="508"/>
                </a:lnTo>
                <a:lnTo>
                  <a:pt x="264" y="500"/>
                </a:lnTo>
                <a:lnTo>
                  <a:pt x="242" y="484"/>
                </a:lnTo>
                <a:lnTo>
                  <a:pt x="236" y="476"/>
                </a:lnTo>
                <a:lnTo>
                  <a:pt x="234" y="474"/>
                </a:lnTo>
                <a:lnTo>
                  <a:pt x="236" y="472"/>
                </a:lnTo>
                <a:lnTo>
                  <a:pt x="242" y="460"/>
                </a:lnTo>
                <a:lnTo>
                  <a:pt x="244" y="462"/>
                </a:lnTo>
                <a:lnTo>
                  <a:pt x="260" y="466"/>
                </a:lnTo>
                <a:lnTo>
                  <a:pt x="302" y="464"/>
                </a:lnTo>
                <a:lnTo>
                  <a:pt x="302" y="466"/>
                </a:lnTo>
                <a:lnTo>
                  <a:pt x="304" y="466"/>
                </a:lnTo>
                <a:lnTo>
                  <a:pt x="316" y="470"/>
                </a:lnTo>
                <a:lnTo>
                  <a:pt x="324" y="462"/>
                </a:lnTo>
                <a:lnTo>
                  <a:pt x="320" y="438"/>
                </a:lnTo>
                <a:lnTo>
                  <a:pt x="304" y="428"/>
                </a:lnTo>
                <a:lnTo>
                  <a:pt x="300" y="424"/>
                </a:lnTo>
                <a:lnTo>
                  <a:pt x="296" y="420"/>
                </a:lnTo>
                <a:lnTo>
                  <a:pt x="292" y="410"/>
                </a:lnTo>
                <a:lnTo>
                  <a:pt x="290" y="394"/>
                </a:lnTo>
                <a:lnTo>
                  <a:pt x="290" y="374"/>
                </a:lnTo>
                <a:lnTo>
                  <a:pt x="276" y="368"/>
                </a:lnTo>
                <a:lnTo>
                  <a:pt x="274" y="368"/>
                </a:lnTo>
                <a:lnTo>
                  <a:pt x="274" y="366"/>
                </a:lnTo>
                <a:lnTo>
                  <a:pt x="274" y="364"/>
                </a:lnTo>
                <a:lnTo>
                  <a:pt x="272" y="344"/>
                </a:lnTo>
                <a:lnTo>
                  <a:pt x="288" y="262"/>
                </a:lnTo>
                <a:lnTo>
                  <a:pt x="280" y="232"/>
                </a:lnTo>
                <a:lnTo>
                  <a:pt x="278" y="214"/>
                </a:lnTo>
                <a:lnTo>
                  <a:pt x="276" y="190"/>
                </a:lnTo>
                <a:lnTo>
                  <a:pt x="278" y="164"/>
                </a:lnTo>
                <a:lnTo>
                  <a:pt x="278" y="162"/>
                </a:lnTo>
                <a:lnTo>
                  <a:pt x="280" y="160"/>
                </a:lnTo>
                <a:lnTo>
                  <a:pt x="296" y="148"/>
                </a:lnTo>
                <a:lnTo>
                  <a:pt x="296" y="136"/>
                </a:lnTo>
                <a:lnTo>
                  <a:pt x="294" y="130"/>
                </a:lnTo>
                <a:lnTo>
                  <a:pt x="290" y="122"/>
                </a:lnTo>
                <a:lnTo>
                  <a:pt x="280" y="110"/>
                </a:lnTo>
                <a:lnTo>
                  <a:pt x="278" y="110"/>
                </a:lnTo>
                <a:lnTo>
                  <a:pt x="278" y="108"/>
                </a:lnTo>
                <a:lnTo>
                  <a:pt x="276" y="88"/>
                </a:lnTo>
                <a:lnTo>
                  <a:pt x="276" y="86"/>
                </a:lnTo>
                <a:lnTo>
                  <a:pt x="298" y="60"/>
                </a:lnTo>
                <a:lnTo>
                  <a:pt x="298" y="48"/>
                </a:lnTo>
                <a:lnTo>
                  <a:pt x="292" y="36"/>
                </a:lnTo>
                <a:lnTo>
                  <a:pt x="290" y="34"/>
                </a:lnTo>
                <a:lnTo>
                  <a:pt x="300" y="20"/>
                </a:lnTo>
                <a:lnTo>
                  <a:pt x="302" y="20"/>
                </a:lnTo>
                <a:lnTo>
                  <a:pt x="312" y="12"/>
                </a:lnTo>
                <a:lnTo>
                  <a:pt x="312" y="0"/>
                </a:lnTo>
                <a:lnTo>
                  <a:pt x="306" y="0"/>
                </a:lnTo>
                <a:lnTo>
                  <a:pt x="296" y="0"/>
                </a:lnTo>
                <a:lnTo>
                  <a:pt x="292" y="18"/>
                </a:lnTo>
                <a:lnTo>
                  <a:pt x="290" y="18"/>
                </a:lnTo>
                <a:lnTo>
                  <a:pt x="268" y="10"/>
                </a:lnTo>
                <a:lnTo>
                  <a:pt x="256" y="8"/>
                </a:lnTo>
                <a:lnTo>
                  <a:pt x="260" y="28"/>
                </a:lnTo>
                <a:lnTo>
                  <a:pt x="244" y="32"/>
                </a:lnTo>
                <a:lnTo>
                  <a:pt x="218" y="46"/>
                </a:lnTo>
                <a:lnTo>
                  <a:pt x="210" y="56"/>
                </a:lnTo>
                <a:lnTo>
                  <a:pt x="210" y="58"/>
                </a:lnTo>
                <a:lnTo>
                  <a:pt x="208" y="58"/>
                </a:lnTo>
                <a:lnTo>
                  <a:pt x="196" y="70"/>
                </a:lnTo>
                <a:lnTo>
                  <a:pt x="192" y="88"/>
                </a:lnTo>
                <a:lnTo>
                  <a:pt x="192" y="90"/>
                </a:lnTo>
                <a:lnTo>
                  <a:pt x="186" y="118"/>
                </a:lnTo>
                <a:lnTo>
                  <a:pt x="184" y="130"/>
                </a:lnTo>
                <a:lnTo>
                  <a:pt x="184" y="132"/>
                </a:lnTo>
                <a:lnTo>
                  <a:pt x="182" y="132"/>
                </a:lnTo>
                <a:lnTo>
                  <a:pt x="174" y="144"/>
                </a:lnTo>
                <a:lnTo>
                  <a:pt x="172" y="144"/>
                </a:lnTo>
                <a:lnTo>
                  <a:pt x="172" y="146"/>
                </a:lnTo>
                <a:lnTo>
                  <a:pt x="152" y="148"/>
                </a:lnTo>
                <a:lnTo>
                  <a:pt x="122" y="138"/>
                </a:lnTo>
                <a:lnTo>
                  <a:pt x="108" y="132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山西"/>
          <p:cNvSpPr>
            <a:spLocks/>
          </p:cNvSpPr>
          <p:nvPr/>
        </p:nvSpPr>
        <p:spPr bwMode="auto">
          <a:xfrm>
            <a:off x="4418736" y="3254808"/>
            <a:ext cx="331233" cy="729247"/>
          </a:xfrm>
          <a:custGeom>
            <a:avLst/>
            <a:gdLst>
              <a:gd name="T0" fmla="*/ 2147483646 w 216"/>
              <a:gd name="T1" fmla="*/ 2147483646 h 474"/>
              <a:gd name="T2" fmla="*/ 2147483646 w 216"/>
              <a:gd name="T3" fmla="*/ 2147483646 h 474"/>
              <a:gd name="T4" fmla="*/ 2147483646 w 216"/>
              <a:gd name="T5" fmla="*/ 2147483646 h 474"/>
              <a:gd name="T6" fmla="*/ 2147483646 w 216"/>
              <a:gd name="T7" fmla="*/ 2147483646 h 474"/>
              <a:gd name="T8" fmla="*/ 2147483646 w 216"/>
              <a:gd name="T9" fmla="*/ 2147483646 h 474"/>
              <a:gd name="T10" fmla="*/ 2147483646 w 216"/>
              <a:gd name="T11" fmla="*/ 2147483646 h 474"/>
              <a:gd name="T12" fmla="*/ 2147483646 w 216"/>
              <a:gd name="T13" fmla="*/ 2147483646 h 474"/>
              <a:gd name="T14" fmla="*/ 2147483646 w 216"/>
              <a:gd name="T15" fmla="*/ 2147483646 h 474"/>
              <a:gd name="T16" fmla="*/ 2147483646 w 216"/>
              <a:gd name="T17" fmla="*/ 2147483646 h 474"/>
              <a:gd name="T18" fmla="*/ 2147483646 w 216"/>
              <a:gd name="T19" fmla="*/ 2147483646 h 474"/>
              <a:gd name="T20" fmla="*/ 2147483646 w 216"/>
              <a:gd name="T21" fmla="*/ 2147483646 h 474"/>
              <a:gd name="T22" fmla="*/ 2147483646 w 216"/>
              <a:gd name="T23" fmla="*/ 2147483646 h 474"/>
              <a:gd name="T24" fmla="*/ 2147483646 w 216"/>
              <a:gd name="T25" fmla="*/ 2147483646 h 474"/>
              <a:gd name="T26" fmla="*/ 2147483646 w 216"/>
              <a:gd name="T27" fmla="*/ 2147483646 h 474"/>
              <a:gd name="T28" fmla="*/ 2147483646 w 216"/>
              <a:gd name="T29" fmla="*/ 2147483646 h 474"/>
              <a:gd name="T30" fmla="*/ 2147483646 w 216"/>
              <a:gd name="T31" fmla="*/ 2147483646 h 474"/>
              <a:gd name="T32" fmla="*/ 2147483646 w 216"/>
              <a:gd name="T33" fmla="*/ 2147483646 h 474"/>
              <a:gd name="T34" fmla="*/ 2147483646 w 216"/>
              <a:gd name="T35" fmla="*/ 2147483646 h 474"/>
              <a:gd name="T36" fmla="*/ 2147483646 w 216"/>
              <a:gd name="T37" fmla="*/ 2147483646 h 474"/>
              <a:gd name="T38" fmla="*/ 2147483646 w 216"/>
              <a:gd name="T39" fmla="*/ 2147483646 h 474"/>
              <a:gd name="T40" fmla="*/ 2147483646 w 216"/>
              <a:gd name="T41" fmla="*/ 2147483646 h 474"/>
              <a:gd name="T42" fmla="*/ 2147483646 w 216"/>
              <a:gd name="T43" fmla="*/ 2147483646 h 474"/>
              <a:gd name="T44" fmla="*/ 2147483646 w 216"/>
              <a:gd name="T45" fmla="*/ 2147483646 h 474"/>
              <a:gd name="T46" fmla="*/ 2147483646 w 216"/>
              <a:gd name="T47" fmla="*/ 2147483646 h 474"/>
              <a:gd name="T48" fmla="*/ 2147483646 w 216"/>
              <a:gd name="T49" fmla="*/ 2147483646 h 474"/>
              <a:gd name="T50" fmla="*/ 2147483646 w 216"/>
              <a:gd name="T51" fmla="*/ 2147483646 h 474"/>
              <a:gd name="T52" fmla="*/ 2147483646 w 216"/>
              <a:gd name="T53" fmla="*/ 2147483646 h 474"/>
              <a:gd name="T54" fmla="*/ 2147483646 w 216"/>
              <a:gd name="T55" fmla="*/ 2147483646 h 474"/>
              <a:gd name="T56" fmla="*/ 2147483646 w 216"/>
              <a:gd name="T57" fmla="*/ 2147483646 h 474"/>
              <a:gd name="T58" fmla="*/ 2147483646 w 216"/>
              <a:gd name="T59" fmla="*/ 2147483646 h 474"/>
              <a:gd name="T60" fmla="*/ 2147483646 w 216"/>
              <a:gd name="T61" fmla="*/ 2147483646 h 474"/>
              <a:gd name="T62" fmla="*/ 2147483646 w 216"/>
              <a:gd name="T63" fmla="*/ 2147483646 h 474"/>
              <a:gd name="T64" fmla="*/ 2147483646 w 216"/>
              <a:gd name="T65" fmla="*/ 2147483646 h 474"/>
              <a:gd name="T66" fmla="*/ 2147483646 w 216"/>
              <a:gd name="T67" fmla="*/ 2147483646 h 474"/>
              <a:gd name="T68" fmla="*/ 2147483646 w 216"/>
              <a:gd name="T69" fmla="*/ 2147483646 h 474"/>
              <a:gd name="T70" fmla="*/ 2147483646 w 216"/>
              <a:gd name="T71" fmla="*/ 2147483646 h 474"/>
              <a:gd name="T72" fmla="*/ 2147483646 w 216"/>
              <a:gd name="T73" fmla="*/ 2147483646 h 474"/>
              <a:gd name="T74" fmla="*/ 2147483646 w 216"/>
              <a:gd name="T75" fmla="*/ 2147483646 h 474"/>
              <a:gd name="T76" fmla="*/ 2147483646 w 216"/>
              <a:gd name="T77" fmla="*/ 2147483646 h 474"/>
              <a:gd name="T78" fmla="*/ 2147483646 w 216"/>
              <a:gd name="T79" fmla="*/ 2147483646 h 474"/>
              <a:gd name="T80" fmla="*/ 2147483646 w 216"/>
              <a:gd name="T81" fmla="*/ 2147483646 h 474"/>
              <a:gd name="T82" fmla="*/ 2147483646 w 216"/>
              <a:gd name="T83" fmla="*/ 2147483646 h 474"/>
              <a:gd name="T84" fmla="*/ 2147483646 w 216"/>
              <a:gd name="T85" fmla="*/ 2147483646 h 474"/>
              <a:gd name="T86" fmla="*/ 2147483646 w 216"/>
              <a:gd name="T87" fmla="*/ 2147483646 h 474"/>
              <a:gd name="T88" fmla="*/ 2147483646 w 216"/>
              <a:gd name="T89" fmla="*/ 2147483646 h 474"/>
              <a:gd name="T90" fmla="*/ 2147483646 w 216"/>
              <a:gd name="T91" fmla="*/ 2147483646 h 474"/>
              <a:gd name="T92" fmla="*/ 2147483646 w 216"/>
              <a:gd name="T93" fmla="*/ 2147483646 h 474"/>
              <a:gd name="T94" fmla="*/ 2147483646 w 216"/>
              <a:gd name="T95" fmla="*/ 2147483646 h 474"/>
              <a:gd name="T96" fmla="*/ 2147483646 w 216"/>
              <a:gd name="T97" fmla="*/ 2147483646 h 4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6" h="474">
                <a:moveTo>
                  <a:pt x="202" y="24"/>
                </a:moveTo>
                <a:lnTo>
                  <a:pt x="204" y="20"/>
                </a:lnTo>
                <a:lnTo>
                  <a:pt x="200" y="8"/>
                </a:lnTo>
                <a:lnTo>
                  <a:pt x="194" y="0"/>
                </a:lnTo>
                <a:lnTo>
                  <a:pt x="188" y="12"/>
                </a:lnTo>
                <a:lnTo>
                  <a:pt x="176" y="24"/>
                </a:lnTo>
                <a:lnTo>
                  <a:pt x="174" y="24"/>
                </a:lnTo>
                <a:lnTo>
                  <a:pt x="156" y="30"/>
                </a:lnTo>
                <a:lnTo>
                  <a:pt x="154" y="30"/>
                </a:lnTo>
                <a:lnTo>
                  <a:pt x="136" y="28"/>
                </a:lnTo>
                <a:lnTo>
                  <a:pt x="124" y="30"/>
                </a:lnTo>
                <a:lnTo>
                  <a:pt x="122" y="40"/>
                </a:lnTo>
                <a:lnTo>
                  <a:pt x="112" y="46"/>
                </a:lnTo>
                <a:lnTo>
                  <a:pt x="112" y="48"/>
                </a:lnTo>
                <a:lnTo>
                  <a:pt x="110" y="48"/>
                </a:lnTo>
                <a:lnTo>
                  <a:pt x="94" y="46"/>
                </a:lnTo>
                <a:lnTo>
                  <a:pt x="92" y="48"/>
                </a:lnTo>
                <a:lnTo>
                  <a:pt x="92" y="64"/>
                </a:lnTo>
                <a:lnTo>
                  <a:pt x="84" y="76"/>
                </a:lnTo>
                <a:lnTo>
                  <a:pt x="82" y="76"/>
                </a:lnTo>
                <a:lnTo>
                  <a:pt x="68" y="92"/>
                </a:lnTo>
                <a:lnTo>
                  <a:pt x="66" y="92"/>
                </a:lnTo>
                <a:lnTo>
                  <a:pt x="50" y="96"/>
                </a:lnTo>
                <a:lnTo>
                  <a:pt x="40" y="106"/>
                </a:lnTo>
                <a:lnTo>
                  <a:pt x="42" y="120"/>
                </a:lnTo>
                <a:lnTo>
                  <a:pt x="42" y="124"/>
                </a:lnTo>
                <a:lnTo>
                  <a:pt x="40" y="124"/>
                </a:lnTo>
                <a:lnTo>
                  <a:pt x="28" y="136"/>
                </a:lnTo>
                <a:lnTo>
                  <a:pt x="20" y="144"/>
                </a:lnTo>
                <a:lnTo>
                  <a:pt x="26" y="154"/>
                </a:lnTo>
                <a:lnTo>
                  <a:pt x="26" y="156"/>
                </a:lnTo>
                <a:lnTo>
                  <a:pt x="26" y="170"/>
                </a:lnTo>
                <a:lnTo>
                  <a:pt x="26" y="172"/>
                </a:lnTo>
                <a:lnTo>
                  <a:pt x="16" y="184"/>
                </a:lnTo>
                <a:lnTo>
                  <a:pt x="4" y="198"/>
                </a:lnTo>
                <a:lnTo>
                  <a:pt x="6" y="214"/>
                </a:lnTo>
                <a:lnTo>
                  <a:pt x="16" y="224"/>
                </a:lnTo>
                <a:lnTo>
                  <a:pt x="22" y="236"/>
                </a:lnTo>
                <a:lnTo>
                  <a:pt x="24" y="244"/>
                </a:lnTo>
                <a:lnTo>
                  <a:pt x="24" y="262"/>
                </a:lnTo>
                <a:lnTo>
                  <a:pt x="22" y="264"/>
                </a:lnTo>
                <a:lnTo>
                  <a:pt x="6" y="276"/>
                </a:lnTo>
                <a:lnTo>
                  <a:pt x="4" y="300"/>
                </a:lnTo>
                <a:lnTo>
                  <a:pt x="6" y="324"/>
                </a:lnTo>
                <a:lnTo>
                  <a:pt x="10" y="340"/>
                </a:lnTo>
                <a:lnTo>
                  <a:pt x="18" y="368"/>
                </a:lnTo>
                <a:lnTo>
                  <a:pt x="18" y="370"/>
                </a:lnTo>
                <a:lnTo>
                  <a:pt x="18" y="372"/>
                </a:lnTo>
                <a:lnTo>
                  <a:pt x="0" y="452"/>
                </a:lnTo>
                <a:lnTo>
                  <a:pt x="2" y="468"/>
                </a:lnTo>
                <a:lnTo>
                  <a:pt x="14" y="474"/>
                </a:lnTo>
                <a:lnTo>
                  <a:pt x="32" y="456"/>
                </a:lnTo>
                <a:lnTo>
                  <a:pt x="34" y="456"/>
                </a:lnTo>
                <a:lnTo>
                  <a:pt x="96" y="432"/>
                </a:lnTo>
                <a:lnTo>
                  <a:pt x="112" y="416"/>
                </a:lnTo>
                <a:lnTo>
                  <a:pt x="114" y="416"/>
                </a:lnTo>
                <a:lnTo>
                  <a:pt x="116" y="416"/>
                </a:lnTo>
                <a:lnTo>
                  <a:pt x="150" y="420"/>
                </a:lnTo>
                <a:lnTo>
                  <a:pt x="162" y="416"/>
                </a:lnTo>
                <a:lnTo>
                  <a:pt x="180" y="408"/>
                </a:lnTo>
                <a:lnTo>
                  <a:pt x="180" y="392"/>
                </a:lnTo>
                <a:lnTo>
                  <a:pt x="182" y="392"/>
                </a:lnTo>
                <a:lnTo>
                  <a:pt x="192" y="382"/>
                </a:lnTo>
                <a:lnTo>
                  <a:pt x="190" y="372"/>
                </a:lnTo>
                <a:lnTo>
                  <a:pt x="190" y="370"/>
                </a:lnTo>
                <a:lnTo>
                  <a:pt x="190" y="368"/>
                </a:lnTo>
                <a:lnTo>
                  <a:pt x="194" y="364"/>
                </a:lnTo>
                <a:lnTo>
                  <a:pt x="192" y="360"/>
                </a:lnTo>
                <a:lnTo>
                  <a:pt x="190" y="356"/>
                </a:lnTo>
                <a:lnTo>
                  <a:pt x="190" y="352"/>
                </a:lnTo>
                <a:lnTo>
                  <a:pt x="194" y="340"/>
                </a:lnTo>
                <a:lnTo>
                  <a:pt x="198" y="336"/>
                </a:lnTo>
                <a:lnTo>
                  <a:pt x="196" y="324"/>
                </a:lnTo>
                <a:lnTo>
                  <a:pt x="184" y="310"/>
                </a:lnTo>
                <a:lnTo>
                  <a:pt x="182" y="306"/>
                </a:lnTo>
                <a:lnTo>
                  <a:pt x="180" y="302"/>
                </a:lnTo>
                <a:lnTo>
                  <a:pt x="180" y="298"/>
                </a:lnTo>
                <a:lnTo>
                  <a:pt x="182" y="294"/>
                </a:lnTo>
                <a:lnTo>
                  <a:pt x="184" y="288"/>
                </a:lnTo>
                <a:lnTo>
                  <a:pt x="190" y="280"/>
                </a:lnTo>
                <a:lnTo>
                  <a:pt x="192" y="268"/>
                </a:lnTo>
                <a:lnTo>
                  <a:pt x="202" y="248"/>
                </a:lnTo>
                <a:lnTo>
                  <a:pt x="204" y="240"/>
                </a:lnTo>
                <a:lnTo>
                  <a:pt x="216" y="216"/>
                </a:lnTo>
                <a:lnTo>
                  <a:pt x="208" y="200"/>
                </a:lnTo>
                <a:lnTo>
                  <a:pt x="184" y="184"/>
                </a:lnTo>
                <a:lnTo>
                  <a:pt x="182" y="184"/>
                </a:lnTo>
                <a:lnTo>
                  <a:pt x="176" y="170"/>
                </a:lnTo>
                <a:lnTo>
                  <a:pt x="176" y="168"/>
                </a:lnTo>
                <a:lnTo>
                  <a:pt x="180" y="146"/>
                </a:lnTo>
                <a:lnTo>
                  <a:pt x="184" y="130"/>
                </a:lnTo>
                <a:lnTo>
                  <a:pt x="184" y="122"/>
                </a:lnTo>
                <a:lnTo>
                  <a:pt x="188" y="116"/>
                </a:lnTo>
                <a:lnTo>
                  <a:pt x="190" y="114"/>
                </a:lnTo>
                <a:lnTo>
                  <a:pt x="194" y="114"/>
                </a:lnTo>
                <a:lnTo>
                  <a:pt x="208" y="112"/>
                </a:lnTo>
                <a:lnTo>
                  <a:pt x="212" y="102"/>
                </a:lnTo>
                <a:lnTo>
                  <a:pt x="216" y="76"/>
                </a:lnTo>
                <a:lnTo>
                  <a:pt x="214" y="66"/>
                </a:lnTo>
                <a:lnTo>
                  <a:pt x="200" y="64"/>
                </a:lnTo>
                <a:lnTo>
                  <a:pt x="184" y="56"/>
                </a:lnTo>
                <a:lnTo>
                  <a:pt x="182" y="54"/>
                </a:lnTo>
                <a:lnTo>
                  <a:pt x="182" y="52"/>
                </a:lnTo>
                <a:lnTo>
                  <a:pt x="180" y="32"/>
                </a:lnTo>
                <a:lnTo>
                  <a:pt x="180" y="28"/>
                </a:lnTo>
                <a:lnTo>
                  <a:pt x="202" y="2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湖南"/>
          <p:cNvSpPr>
            <a:spLocks/>
          </p:cNvSpPr>
          <p:nvPr/>
        </p:nvSpPr>
        <p:spPr bwMode="auto">
          <a:xfrm>
            <a:off x="4331922" y="4498266"/>
            <a:ext cx="528904" cy="614384"/>
          </a:xfrm>
          <a:custGeom>
            <a:avLst/>
            <a:gdLst>
              <a:gd name="T0" fmla="*/ 2147483646 w 344"/>
              <a:gd name="T1" fmla="*/ 2147483646 h 400"/>
              <a:gd name="T2" fmla="*/ 2147483646 w 344"/>
              <a:gd name="T3" fmla="*/ 2147483646 h 400"/>
              <a:gd name="T4" fmla="*/ 2147483646 w 344"/>
              <a:gd name="T5" fmla="*/ 2147483646 h 400"/>
              <a:gd name="T6" fmla="*/ 2147483646 w 344"/>
              <a:gd name="T7" fmla="*/ 2147483646 h 400"/>
              <a:gd name="T8" fmla="*/ 2147483646 w 344"/>
              <a:gd name="T9" fmla="*/ 2147483646 h 400"/>
              <a:gd name="T10" fmla="*/ 2147483646 w 344"/>
              <a:gd name="T11" fmla="*/ 2147483646 h 400"/>
              <a:gd name="T12" fmla="*/ 2147483646 w 344"/>
              <a:gd name="T13" fmla="*/ 2147483646 h 400"/>
              <a:gd name="T14" fmla="*/ 2147483646 w 344"/>
              <a:gd name="T15" fmla="*/ 2147483646 h 400"/>
              <a:gd name="T16" fmla="*/ 2147483646 w 344"/>
              <a:gd name="T17" fmla="*/ 2147483646 h 400"/>
              <a:gd name="T18" fmla="*/ 2147483646 w 344"/>
              <a:gd name="T19" fmla="*/ 2147483646 h 400"/>
              <a:gd name="T20" fmla="*/ 2147483646 w 344"/>
              <a:gd name="T21" fmla="*/ 0 h 400"/>
              <a:gd name="T22" fmla="*/ 2147483646 w 344"/>
              <a:gd name="T23" fmla="*/ 2147483646 h 400"/>
              <a:gd name="T24" fmla="*/ 2147483646 w 344"/>
              <a:gd name="T25" fmla="*/ 2147483646 h 400"/>
              <a:gd name="T26" fmla="*/ 2147483646 w 344"/>
              <a:gd name="T27" fmla="*/ 2147483646 h 400"/>
              <a:gd name="T28" fmla="*/ 2147483646 w 344"/>
              <a:gd name="T29" fmla="*/ 2147483646 h 400"/>
              <a:gd name="T30" fmla="*/ 2147483646 w 344"/>
              <a:gd name="T31" fmla="*/ 2147483646 h 400"/>
              <a:gd name="T32" fmla="*/ 2147483646 w 344"/>
              <a:gd name="T33" fmla="*/ 2147483646 h 400"/>
              <a:gd name="T34" fmla="*/ 2147483646 w 344"/>
              <a:gd name="T35" fmla="*/ 2147483646 h 400"/>
              <a:gd name="T36" fmla="*/ 2147483646 w 344"/>
              <a:gd name="T37" fmla="*/ 2147483646 h 400"/>
              <a:gd name="T38" fmla="*/ 2147483646 w 344"/>
              <a:gd name="T39" fmla="*/ 2147483646 h 400"/>
              <a:gd name="T40" fmla="*/ 2147483646 w 344"/>
              <a:gd name="T41" fmla="*/ 2147483646 h 400"/>
              <a:gd name="T42" fmla="*/ 2147483646 w 344"/>
              <a:gd name="T43" fmla="*/ 2147483646 h 400"/>
              <a:gd name="T44" fmla="*/ 2147483646 w 344"/>
              <a:gd name="T45" fmla="*/ 2147483646 h 400"/>
              <a:gd name="T46" fmla="*/ 2147483646 w 344"/>
              <a:gd name="T47" fmla="*/ 2147483646 h 400"/>
              <a:gd name="T48" fmla="*/ 2147483646 w 344"/>
              <a:gd name="T49" fmla="*/ 2147483646 h 400"/>
              <a:gd name="T50" fmla="*/ 2147483646 w 344"/>
              <a:gd name="T51" fmla="*/ 2147483646 h 400"/>
              <a:gd name="T52" fmla="*/ 2147483646 w 344"/>
              <a:gd name="T53" fmla="*/ 2147483646 h 400"/>
              <a:gd name="T54" fmla="*/ 2147483646 w 344"/>
              <a:gd name="T55" fmla="*/ 2147483646 h 400"/>
              <a:gd name="T56" fmla="*/ 2147483646 w 344"/>
              <a:gd name="T57" fmla="*/ 2147483646 h 400"/>
              <a:gd name="T58" fmla="*/ 2147483646 w 344"/>
              <a:gd name="T59" fmla="*/ 2147483646 h 400"/>
              <a:gd name="T60" fmla="*/ 2147483646 w 344"/>
              <a:gd name="T61" fmla="*/ 2147483646 h 400"/>
              <a:gd name="T62" fmla="*/ 2147483646 w 344"/>
              <a:gd name="T63" fmla="*/ 2147483646 h 400"/>
              <a:gd name="T64" fmla="*/ 2147483646 w 344"/>
              <a:gd name="T65" fmla="*/ 2147483646 h 400"/>
              <a:gd name="T66" fmla="*/ 2147483646 w 344"/>
              <a:gd name="T67" fmla="*/ 2147483646 h 400"/>
              <a:gd name="T68" fmla="*/ 2147483646 w 344"/>
              <a:gd name="T69" fmla="*/ 2147483646 h 400"/>
              <a:gd name="T70" fmla="*/ 2147483646 w 344"/>
              <a:gd name="T71" fmla="*/ 2147483646 h 400"/>
              <a:gd name="T72" fmla="*/ 2147483646 w 344"/>
              <a:gd name="T73" fmla="*/ 2147483646 h 400"/>
              <a:gd name="T74" fmla="*/ 2147483646 w 344"/>
              <a:gd name="T75" fmla="*/ 2147483646 h 400"/>
              <a:gd name="T76" fmla="*/ 2147483646 w 344"/>
              <a:gd name="T77" fmla="*/ 2147483646 h 400"/>
              <a:gd name="T78" fmla="*/ 2147483646 w 344"/>
              <a:gd name="T79" fmla="*/ 2147483646 h 400"/>
              <a:gd name="T80" fmla="*/ 2147483646 w 344"/>
              <a:gd name="T81" fmla="*/ 2147483646 h 400"/>
              <a:gd name="T82" fmla="*/ 2147483646 w 344"/>
              <a:gd name="T83" fmla="*/ 2147483646 h 400"/>
              <a:gd name="T84" fmla="*/ 2147483646 w 344"/>
              <a:gd name="T85" fmla="*/ 2147483646 h 400"/>
              <a:gd name="T86" fmla="*/ 2147483646 w 344"/>
              <a:gd name="T87" fmla="*/ 2147483646 h 400"/>
              <a:gd name="T88" fmla="*/ 2147483646 w 344"/>
              <a:gd name="T89" fmla="*/ 2147483646 h 400"/>
              <a:gd name="T90" fmla="*/ 2147483646 w 344"/>
              <a:gd name="T91" fmla="*/ 2147483646 h 400"/>
              <a:gd name="T92" fmla="*/ 2147483646 w 344"/>
              <a:gd name="T93" fmla="*/ 2147483646 h 400"/>
              <a:gd name="T94" fmla="*/ 2147483646 w 344"/>
              <a:gd name="T95" fmla="*/ 2147483646 h 400"/>
              <a:gd name="T96" fmla="*/ 2147483646 w 344"/>
              <a:gd name="T97" fmla="*/ 2147483646 h 400"/>
              <a:gd name="T98" fmla="*/ 2147483646 w 344"/>
              <a:gd name="T99" fmla="*/ 2147483646 h 400"/>
              <a:gd name="T100" fmla="*/ 2147483646 w 344"/>
              <a:gd name="T101" fmla="*/ 2147483646 h 400"/>
              <a:gd name="T102" fmla="*/ 2147483646 w 344"/>
              <a:gd name="T103" fmla="*/ 2147483646 h 400"/>
              <a:gd name="T104" fmla="*/ 2147483646 w 344"/>
              <a:gd name="T105" fmla="*/ 2147483646 h 4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44" h="400">
                <a:moveTo>
                  <a:pt x="300" y="68"/>
                </a:moveTo>
                <a:lnTo>
                  <a:pt x="300" y="68"/>
                </a:lnTo>
                <a:lnTo>
                  <a:pt x="300" y="66"/>
                </a:lnTo>
                <a:lnTo>
                  <a:pt x="292" y="54"/>
                </a:lnTo>
                <a:lnTo>
                  <a:pt x="292" y="52"/>
                </a:lnTo>
                <a:lnTo>
                  <a:pt x="294" y="32"/>
                </a:lnTo>
                <a:lnTo>
                  <a:pt x="292" y="28"/>
                </a:lnTo>
                <a:lnTo>
                  <a:pt x="286" y="24"/>
                </a:lnTo>
                <a:lnTo>
                  <a:pt x="282" y="24"/>
                </a:lnTo>
                <a:lnTo>
                  <a:pt x="274" y="34"/>
                </a:lnTo>
                <a:lnTo>
                  <a:pt x="272" y="34"/>
                </a:lnTo>
                <a:lnTo>
                  <a:pt x="252" y="44"/>
                </a:lnTo>
                <a:lnTo>
                  <a:pt x="250" y="30"/>
                </a:lnTo>
                <a:lnTo>
                  <a:pt x="250" y="28"/>
                </a:lnTo>
                <a:lnTo>
                  <a:pt x="252" y="22"/>
                </a:lnTo>
                <a:lnTo>
                  <a:pt x="250" y="14"/>
                </a:lnTo>
                <a:lnTo>
                  <a:pt x="248" y="12"/>
                </a:lnTo>
                <a:lnTo>
                  <a:pt x="244" y="20"/>
                </a:lnTo>
                <a:lnTo>
                  <a:pt x="218" y="42"/>
                </a:lnTo>
                <a:lnTo>
                  <a:pt x="218" y="44"/>
                </a:lnTo>
                <a:lnTo>
                  <a:pt x="216" y="44"/>
                </a:lnTo>
                <a:lnTo>
                  <a:pt x="214" y="44"/>
                </a:lnTo>
                <a:lnTo>
                  <a:pt x="206" y="40"/>
                </a:lnTo>
                <a:lnTo>
                  <a:pt x="198" y="32"/>
                </a:lnTo>
                <a:lnTo>
                  <a:pt x="184" y="28"/>
                </a:lnTo>
                <a:lnTo>
                  <a:pt x="184" y="26"/>
                </a:lnTo>
                <a:lnTo>
                  <a:pt x="176" y="20"/>
                </a:lnTo>
                <a:lnTo>
                  <a:pt x="150" y="16"/>
                </a:lnTo>
                <a:lnTo>
                  <a:pt x="148" y="16"/>
                </a:lnTo>
                <a:lnTo>
                  <a:pt x="132" y="6"/>
                </a:lnTo>
                <a:lnTo>
                  <a:pt x="132" y="8"/>
                </a:lnTo>
                <a:lnTo>
                  <a:pt x="118" y="0"/>
                </a:lnTo>
                <a:lnTo>
                  <a:pt x="100" y="0"/>
                </a:lnTo>
                <a:lnTo>
                  <a:pt x="94" y="0"/>
                </a:lnTo>
                <a:lnTo>
                  <a:pt x="100" y="30"/>
                </a:lnTo>
                <a:lnTo>
                  <a:pt x="96" y="30"/>
                </a:lnTo>
                <a:lnTo>
                  <a:pt x="80" y="32"/>
                </a:lnTo>
                <a:lnTo>
                  <a:pt x="70" y="32"/>
                </a:lnTo>
                <a:lnTo>
                  <a:pt x="68" y="32"/>
                </a:lnTo>
                <a:lnTo>
                  <a:pt x="60" y="24"/>
                </a:lnTo>
                <a:lnTo>
                  <a:pt x="44" y="32"/>
                </a:lnTo>
                <a:lnTo>
                  <a:pt x="28" y="52"/>
                </a:lnTo>
                <a:lnTo>
                  <a:pt x="16" y="86"/>
                </a:lnTo>
                <a:lnTo>
                  <a:pt x="20" y="124"/>
                </a:lnTo>
                <a:lnTo>
                  <a:pt x="26" y="144"/>
                </a:lnTo>
                <a:lnTo>
                  <a:pt x="26" y="148"/>
                </a:lnTo>
                <a:lnTo>
                  <a:pt x="24" y="150"/>
                </a:lnTo>
                <a:lnTo>
                  <a:pt x="20" y="152"/>
                </a:lnTo>
                <a:lnTo>
                  <a:pt x="20" y="156"/>
                </a:lnTo>
                <a:lnTo>
                  <a:pt x="18" y="166"/>
                </a:lnTo>
                <a:lnTo>
                  <a:pt x="26" y="198"/>
                </a:lnTo>
                <a:lnTo>
                  <a:pt x="24" y="200"/>
                </a:lnTo>
                <a:lnTo>
                  <a:pt x="8" y="210"/>
                </a:lnTo>
                <a:lnTo>
                  <a:pt x="4" y="214"/>
                </a:lnTo>
                <a:lnTo>
                  <a:pt x="2" y="218"/>
                </a:lnTo>
                <a:lnTo>
                  <a:pt x="0" y="228"/>
                </a:lnTo>
                <a:lnTo>
                  <a:pt x="14" y="224"/>
                </a:lnTo>
                <a:lnTo>
                  <a:pt x="14" y="222"/>
                </a:lnTo>
                <a:lnTo>
                  <a:pt x="16" y="222"/>
                </a:lnTo>
                <a:lnTo>
                  <a:pt x="22" y="224"/>
                </a:lnTo>
                <a:lnTo>
                  <a:pt x="26" y="226"/>
                </a:lnTo>
                <a:lnTo>
                  <a:pt x="30" y="228"/>
                </a:lnTo>
                <a:lnTo>
                  <a:pt x="32" y="234"/>
                </a:lnTo>
                <a:lnTo>
                  <a:pt x="34" y="252"/>
                </a:lnTo>
                <a:lnTo>
                  <a:pt x="32" y="254"/>
                </a:lnTo>
                <a:lnTo>
                  <a:pt x="32" y="256"/>
                </a:lnTo>
                <a:lnTo>
                  <a:pt x="28" y="260"/>
                </a:lnTo>
                <a:lnTo>
                  <a:pt x="28" y="264"/>
                </a:lnTo>
                <a:lnTo>
                  <a:pt x="24" y="282"/>
                </a:lnTo>
                <a:lnTo>
                  <a:pt x="28" y="290"/>
                </a:lnTo>
                <a:lnTo>
                  <a:pt x="32" y="296"/>
                </a:lnTo>
                <a:lnTo>
                  <a:pt x="48" y="316"/>
                </a:lnTo>
                <a:lnTo>
                  <a:pt x="64" y="304"/>
                </a:lnTo>
                <a:lnTo>
                  <a:pt x="76" y="302"/>
                </a:lnTo>
                <a:lnTo>
                  <a:pt x="76" y="304"/>
                </a:lnTo>
                <a:lnTo>
                  <a:pt x="84" y="306"/>
                </a:lnTo>
                <a:lnTo>
                  <a:pt x="88" y="306"/>
                </a:lnTo>
                <a:lnTo>
                  <a:pt x="92" y="302"/>
                </a:lnTo>
                <a:lnTo>
                  <a:pt x="100" y="292"/>
                </a:lnTo>
                <a:lnTo>
                  <a:pt x="98" y="286"/>
                </a:lnTo>
                <a:lnTo>
                  <a:pt x="100" y="282"/>
                </a:lnTo>
                <a:lnTo>
                  <a:pt x="104" y="280"/>
                </a:lnTo>
                <a:lnTo>
                  <a:pt x="124" y="280"/>
                </a:lnTo>
                <a:lnTo>
                  <a:pt x="128" y="280"/>
                </a:lnTo>
                <a:lnTo>
                  <a:pt x="130" y="280"/>
                </a:lnTo>
                <a:lnTo>
                  <a:pt x="134" y="274"/>
                </a:lnTo>
                <a:lnTo>
                  <a:pt x="136" y="270"/>
                </a:lnTo>
                <a:lnTo>
                  <a:pt x="142" y="270"/>
                </a:lnTo>
                <a:lnTo>
                  <a:pt x="146" y="272"/>
                </a:lnTo>
                <a:lnTo>
                  <a:pt x="152" y="280"/>
                </a:lnTo>
                <a:lnTo>
                  <a:pt x="154" y="284"/>
                </a:lnTo>
                <a:lnTo>
                  <a:pt x="156" y="288"/>
                </a:lnTo>
                <a:lnTo>
                  <a:pt x="154" y="302"/>
                </a:lnTo>
                <a:lnTo>
                  <a:pt x="156" y="304"/>
                </a:lnTo>
                <a:lnTo>
                  <a:pt x="162" y="310"/>
                </a:lnTo>
                <a:lnTo>
                  <a:pt x="164" y="316"/>
                </a:lnTo>
                <a:lnTo>
                  <a:pt x="162" y="330"/>
                </a:lnTo>
                <a:lnTo>
                  <a:pt x="158" y="340"/>
                </a:lnTo>
                <a:lnTo>
                  <a:pt x="154" y="344"/>
                </a:lnTo>
                <a:lnTo>
                  <a:pt x="142" y="370"/>
                </a:lnTo>
                <a:lnTo>
                  <a:pt x="146" y="372"/>
                </a:lnTo>
                <a:lnTo>
                  <a:pt x="164" y="372"/>
                </a:lnTo>
                <a:lnTo>
                  <a:pt x="168" y="374"/>
                </a:lnTo>
                <a:lnTo>
                  <a:pt x="168" y="376"/>
                </a:lnTo>
                <a:lnTo>
                  <a:pt x="164" y="388"/>
                </a:lnTo>
                <a:lnTo>
                  <a:pt x="164" y="394"/>
                </a:lnTo>
                <a:lnTo>
                  <a:pt x="172" y="398"/>
                </a:lnTo>
                <a:lnTo>
                  <a:pt x="176" y="400"/>
                </a:lnTo>
                <a:lnTo>
                  <a:pt x="178" y="398"/>
                </a:lnTo>
                <a:lnTo>
                  <a:pt x="188" y="394"/>
                </a:lnTo>
                <a:lnTo>
                  <a:pt x="194" y="392"/>
                </a:lnTo>
                <a:lnTo>
                  <a:pt x="204" y="392"/>
                </a:lnTo>
                <a:lnTo>
                  <a:pt x="216" y="380"/>
                </a:lnTo>
                <a:lnTo>
                  <a:pt x="216" y="366"/>
                </a:lnTo>
                <a:lnTo>
                  <a:pt x="216" y="360"/>
                </a:lnTo>
                <a:lnTo>
                  <a:pt x="216" y="356"/>
                </a:lnTo>
                <a:lnTo>
                  <a:pt x="220" y="354"/>
                </a:lnTo>
                <a:lnTo>
                  <a:pt x="224" y="354"/>
                </a:lnTo>
                <a:lnTo>
                  <a:pt x="230" y="356"/>
                </a:lnTo>
                <a:lnTo>
                  <a:pt x="236" y="360"/>
                </a:lnTo>
                <a:lnTo>
                  <a:pt x="256" y="372"/>
                </a:lnTo>
                <a:lnTo>
                  <a:pt x="264" y="376"/>
                </a:lnTo>
                <a:lnTo>
                  <a:pt x="270" y="378"/>
                </a:lnTo>
                <a:lnTo>
                  <a:pt x="270" y="376"/>
                </a:lnTo>
                <a:lnTo>
                  <a:pt x="270" y="370"/>
                </a:lnTo>
                <a:lnTo>
                  <a:pt x="266" y="360"/>
                </a:lnTo>
                <a:lnTo>
                  <a:pt x="256" y="344"/>
                </a:lnTo>
                <a:lnTo>
                  <a:pt x="256" y="342"/>
                </a:lnTo>
                <a:lnTo>
                  <a:pt x="256" y="340"/>
                </a:lnTo>
                <a:lnTo>
                  <a:pt x="264" y="332"/>
                </a:lnTo>
                <a:lnTo>
                  <a:pt x="274" y="326"/>
                </a:lnTo>
                <a:lnTo>
                  <a:pt x="282" y="324"/>
                </a:lnTo>
                <a:lnTo>
                  <a:pt x="292" y="326"/>
                </a:lnTo>
                <a:lnTo>
                  <a:pt x="320" y="340"/>
                </a:lnTo>
                <a:lnTo>
                  <a:pt x="332" y="332"/>
                </a:lnTo>
                <a:lnTo>
                  <a:pt x="334" y="332"/>
                </a:lnTo>
                <a:lnTo>
                  <a:pt x="334" y="330"/>
                </a:lnTo>
                <a:lnTo>
                  <a:pt x="332" y="328"/>
                </a:lnTo>
                <a:lnTo>
                  <a:pt x="334" y="326"/>
                </a:lnTo>
                <a:lnTo>
                  <a:pt x="340" y="314"/>
                </a:lnTo>
                <a:lnTo>
                  <a:pt x="344" y="304"/>
                </a:lnTo>
                <a:lnTo>
                  <a:pt x="344" y="298"/>
                </a:lnTo>
                <a:lnTo>
                  <a:pt x="344" y="292"/>
                </a:lnTo>
                <a:lnTo>
                  <a:pt x="338" y="286"/>
                </a:lnTo>
                <a:lnTo>
                  <a:pt x="334" y="284"/>
                </a:lnTo>
                <a:lnTo>
                  <a:pt x="332" y="284"/>
                </a:lnTo>
                <a:lnTo>
                  <a:pt x="330" y="276"/>
                </a:lnTo>
                <a:lnTo>
                  <a:pt x="332" y="276"/>
                </a:lnTo>
                <a:lnTo>
                  <a:pt x="338" y="272"/>
                </a:lnTo>
                <a:lnTo>
                  <a:pt x="340" y="268"/>
                </a:lnTo>
                <a:lnTo>
                  <a:pt x="338" y="264"/>
                </a:lnTo>
                <a:lnTo>
                  <a:pt x="326" y="252"/>
                </a:lnTo>
                <a:lnTo>
                  <a:pt x="326" y="250"/>
                </a:lnTo>
                <a:lnTo>
                  <a:pt x="320" y="232"/>
                </a:lnTo>
                <a:lnTo>
                  <a:pt x="316" y="214"/>
                </a:lnTo>
                <a:lnTo>
                  <a:pt x="316" y="196"/>
                </a:lnTo>
                <a:lnTo>
                  <a:pt x="316" y="188"/>
                </a:lnTo>
                <a:lnTo>
                  <a:pt x="308" y="196"/>
                </a:lnTo>
                <a:lnTo>
                  <a:pt x="302" y="204"/>
                </a:lnTo>
                <a:lnTo>
                  <a:pt x="300" y="170"/>
                </a:lnTo>
                <a:lnTo>
                  <a:pt x="300" y="168"/>
                </a:lnTo>
                <a:lnTo>
                  <a:pt x="322" y="138"/>
                </a:lnTo>
                <a:lnTo>
                  <a:pt x="334" y="124"/>
                </a:lnTo>
                <a:lnTo>
                  <a:pt x="326" y="100"/>
                </a:lnTo>
                <a:lnTo>
                  <a:pt x="322" y="76"/>
                </a:lnTo>
                <a:lnTo>
                  <a:pt x="308" y="70"/>
                </a:lnTo>
                <a:lnTo>
                  <a:pt x="300" y="6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湖北"/>
          <p:cNvSpPr>
            <a:spLocks/>
          </p:cNvSpPr>
          <p:nvPr/>
        </p:nvSpPr>
        <p:spPr bwMode="auto">
          <a:xfrm>
            <a:off x="4270483" y="4144328"/>
            <a:ext cx="750617" cy="470137"/>
          </a:xfrm>
          <a:custGeom>
            <a:avLst/>
            <a:gdLst>
              <a:gd name="T0" fmla="*/ 2147483646 w 488"/>
              <a:gd name="T1" fmla="*/ 2147483646 h 306"/>
              <a:gd name="T2" fmla="*/ 2147483646 w 488"/>
              <a:gd name="T3" fmla="*/ 2147483646 h 306"/>
              <a:gd name="T4" fmla="*/ 2147483646 w 488"/>
              <a:gd name="T5" fmla="*/ 2147483646 h 306"/>
              <a:gd name="T6" fmla="*/ 2147483646 w 488"/>
              <a:gd name="T7" fmla="*/ 2147483646 h 306"/>
              <a:gd name="T8" fmla="*/ 2147483646 w 488"/>
              <a:gd name="T9" fmla="*/ 2147483646 h 306"/>
              <a:gd name="T10" fmla="*/ 2147483646 w 488"/>
              <a:gd name="T11" fmla="*/ 2147483646 h 306"/>
              <a:gd name="T12" fmla="*/ 2147483646 w 488"/>
              <a:gd name="T13" fmla="*/ 2147483646 h 306"/>
              <a:gd name="T14" fmla="*/ 2147483646 w 488"/>
              <a:gd name="T15" fmla="*/ 2147483646 h 306"/>
              <a:gd name="T16" fmla="*/ 2147483646 w 488"/>
              <a:gd name="T17" fmla="*/ 2147483646 h 306"/>
              <a:gd name="T18" fmla="*/ 2147483646 w 488"/>
              <a:gd name="T19" fmla="*/ 2147483646 h 306"/>
              <a:gd name="T20" fmla="*/ 2147483646 w 488"/>
              <a:gd name="T21" fmla="*/ 2147483646 h 306"/>
              <a:gd name="T22" fmla="*/ 2147483646 w 488"/>
              <a:gd name="T23" fmla="*/ 2147483646 h 306"/>
              <a:gd name="T24" fmla="*/ 2147483646 w 488"/>
              <a:gd name="T25" fmla="*/ 2147483646 h 306"/>
              <a:gd name="T26" fmla="*/ 2147483646 w 488"/>
              <a:gd name="T27" fmla="*/ 2147483646 h 306"/>
              <a:gd name="T28" fmla="*/ 2147483646 w 488"/>
              <a:gd name="T29" fmla="*/ 2147483646 h 306"/>
              <a:gd name="T30" fmla="*/ 2147483646 w 488"/>
              <a:gd name="T31" fmla="*/ 2147483646 h 306"/>
              <a:gd name="T32" fmla="*/ 2147483646 w 488"/>
              <a:gd name="T33" fmla="*/ 2147483646 h 306"/>
              <a:gd name="T34" fmla="*/ 2147483646 w 488"/>
              <a:gd name="T35" fmla="*/ 2147483646 h 306"/>
              <a:gd name="T36" fmla="*/ 2147483646 w 488"/>
              <a:gd name="T37" fmla="*/ 2147483646 h 306"/>
              <a:gd name="T38" fmla="*/ 2147483646 w 488"/>
              <a:gd name="T39" fmla="*/ 2147483646 h 306"/>
              <a:gd name="T40" fmla="*/ 2147483646 w 488"/>
              <a:gd name="T41" fmla="*/ 2147483646 h 306"/>
              <a:gd name="T42" fmla="*/ 2147483646 w 488"/>
              <a:gd name="T43" fmla="*/ 2147483646 h 306"/>
              <a:gd name="T44" fmla="*/ 2147483646 w 488"/>
              <a:gd name="T45" fmla="*/ 2147483646 h 306"/>
              <a:gd name="T46" fmla="*/ 2147483646 w 488"/>
              <a:gd name="T47" fmla="*/ 2147483646 h 306"/>
              <a:gd name="T48" fmla="*/ 2147483646 w 488"/>
              <a:gd name="T49" fmla="*/ 2147483646 h 306"/>
              <a:gd name="T50" fmla="*/ 2147483646 w 488"/>
              <a:gd name="T51" fmla="*/ 2147483646 h 306"/>
              <a:gd name="T52" fmla="*/ 2147483646 w 488"/>
              <a:gd name="T53" fmla="*/ 2147483646 h 306"/>
              <a:gd name="T54" fmla="*/ 2147483646 w 488"/>
              <a:gd name="T55" fmla="*/ 2147483646 h 306"/>
              <a:gd name="T56" fmla="*/ 2147483646 w 488"/>
              <a:gd name="T57" fmla="*/ 2147483646 h 306"/>
              <a:gd name="T58" fmla="*/ 2147483646 w 488"/>
              <a:gd name="T59" fmla="*/ 2147483646 h 306"/>
              <a:gd name="T60" fmla="*/ 2147483646 w 488"/>
              <a:gd name="T61" fmla="*/ 2147483646 h 306"/>
              <a:gd name="T62" fmla="*/ 2147483646 w 488"/>
              <a:gd name="T63" fmla="*/ 2147483646 h 306"/>
              <a:gd name="T64" fmla="*/ 2147483646 w 488"/>
              <a:gd name="T65" fmla="*/ 2147483646 h 306"/>
              <a:gd name="T66" fmla="*/ 2147483646 w 488"/>
              <a:gd name="T67" fmla="*/ 2147483646 h 306"/>
              <a:gd name="T68" fmla="*/ 2147483646 w 488"/>
              <a:gd name="T69" fmla="*/ 2147483646 h 306"/>
              <a:gd name="T70" fmla="*/ 2147483646 w 488"/>
              <a:gd name="T71" fmla="*/ 2147483646 h 306"/>
              <a:gd name="T72" fmla="*/ 2147483646 w 488"/>
              <a:gd name="T73" fmla="*/ 2147483646 h 306"/>
              <a:gd name="T74" fmla="*/ 2147483646 w 488"/>
              <a:gd name="T75" fmla="*/ 2147483646 h 306"/>
              <a:gd name="T76" fmla="*/ 2147483646 w 488"/>
              <a:gd name="T77" fmla="*/ 2147483646 h 306"/>
              <a:gd name="T78" fmla="*/ 2147483646 w 488"/>
              <a:gd name="T79" fmla="*/ 2147483646 h 306"/>
              <a:gd name="T80" fmla="*/ 2147483646 w 488"/>
              <a:gd name="T81" fmla="*/ 2147483646 h 306"/>
              <a:gd name="T82" fmla="*/ 2147483646 w 488"/>
              <a:gd name="T83" fmla="*/ 2147483646 h 306"/>
              <a:gd name="T84" fmla="*/ 2147483646 w 488"/>
              <a:gd name="T85" fmla="*/ 2147483646 h 306"/>
              <a:gd name="T86" fmla="*/ 2147483646 w 488"/>
              <a:gd name="T87" fmla="*/ 2147483646 h 306"/>
              <a:gd name="T88" fmla="*/ 2147483646 w 488"/>
              <a:gd name="T89" fmla="*/ 2147483646 h 306"/>
              <a:gd name="T90" fmla="*/ 2147483646 w 488"/>
              <a:gd name="T91" fmla="*/ 2147483646 h 306"/>
              <a:gd name="T92" fmla="*/ 2147483646 w 488"/>
              <a:gd name="T93" fmla="*/ 2147483646 h 306"/>
              <a:gd name="T94" fmla="*/ 2147483646 w 488"/>
              <a:gd name="T95" fmla="*/ 2147483646 h 306"/>
              <a:gd name="T96" fmla="*/ 2147483646 w 488"/>
              <a:gd name="T97" fmla="*/ 2147483646 h 306"/>
              <a:gd name="T98" fmla="*/ 2147483646 w 488"/>
              <a:gd name="T99" fmla="*/ 2147483646 h 306"/>
              <a:gd name="T100" fmla="*/ 2147483646 w 488"/>
              <a:gd name="T101" fmla="*/ 2147483646 h 306"/>
              <a:gd name="T102" fmla="*/ 2147483646 w 488"/>
              <a:gd name="T103" fmla="*/ 2147483646 h 306"/>
              <a:gd name="T104" fmla="*/ 2147483646 w 488"/>
              <a:gd name="T105" fmla="*/ 2147483646 h 306"/>
              <a:gd name="T106" fmla="*/ 2147483646 w 488"/>
              <a:gd name="T107" fmla="*/ 2147483646 h 306"/>
              <a:gd name="T108" fmla="*/ 2147483646 w 488"/>
              <a:gd name="T109" fmla="*/ 2147483646 h 306"/>
              <a:gd name="T110" fmla="*/ 2147483646 w 488"/>
              <a:gd name="T111" fmla="*/ 2147483646 h 306"/>
              <a:gd name="T112" fmla="*/ 2147483646 w 488"/>
              <a:gd name="T113" fmla="*/ 2147483646 h 306"/>
              <a:gd name="T114" fmla="*/ 2147483646 w 488"/>
              <a:gd name="T115" fmla="*/ 2147483646 h 30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88" h="306">
                <a:moveTo>
                  <a:pt x="62" y="2"/>
                </a:moveTo>
                <a:lnTo>
                  <a:pt x="60" y="4"/>
                </a:lnTo>
                <a:lnTo>
                  <a:pt x="64" y="10"/>
                </a:lnTo>
                <a:lnTo>
                  <a:pt x="86" y="24"/>
                </a:lnTo>
                <a:lnTo>
                  <a:pt x="100" y="38"/>
                </a:lnTo>
                <a:lnTo>
                  <a:pt x="98" y="40"/>
                </a:lnTo>
                <a:lnTo>
                  <a:pt x="90" y="50"/>
                </a:lnTo>
                <a:lnTo>
                  <a:pt x="88" y="50"/>
                </a:lnTo>
                <a:lnTo>
                  <a:pt x="88" y="52"/>
                </a:lnTo>
                <a:lnTo>
                  <a:pt x="74" y="52"/>
                </a:lnTo>
                <a:lnTo>
                  <a:pt x="66" y="54"/>
                </a:lnTo>
                <a:lnTo>
                  <a:pt x="60" y="58"/>
                </a:lnTo>
                <a:lnTo>
                  <a:pt x="64" y="66"/>
                </a:lnTo>
                <a:lnTo>
                  <a:pt x="64" y="74"/>
                </a:lnTo>
                <a:lnTo>
                  <a:pt x="72" y="86"/>
                </a:lnTo>
                <a:lnTo>
                  <a:pt x="72" y="108"/>
                </a:lnTo>
                <a:lnTo>
                  <a:pt x="78" y="110"/>
                </a:lnTo>
                <a:lnTo>
                  <a:pt x="88" y="114"/>
                </a:lnTo>
                <a:lnTo>
                  <a:pt x="90" y="114"/>
                </a:lnTo>
                <a:lnTo>
                  <a:pt x="92" y="116"/>
                </a:lnTo>
                <a:lnTo>
                  <a:pt x="102" y="130"/>
                </a:lnTo>
                <a:lnTo>
                  <a:pt x="108" y="146"/>
                </a:lnTo>
                <a:lnTo>
                  <a:pt x="108" y="156"/>
                </a:lnTo>
                <a:lnTo>
                  <a:pt x="106" y="164"/>
                </a:lnTo>
                <a:lnTo>
                  <a:pt x="104" y="170"/>
                </a:lnTo>
                <a:lnTo>
                  <a:pt x="94" y="178"/>
                </a:lnTo>
                <a:lnTo>
                  <a:pt x="80" y="184"/>
                </a:lnTo>
                <a:lnTo>
                  <a:pt x="54" y="200"/>
                </a:lnTo>
                <a:lnTo>
                  <a:pt x="52" y="200"/>
                </a:lnTo>
                <a:lnTo>
                  <a:pt x="4" y="204"/>
                </a:lnTo>
                <a:lnTo>
                  <a:pt x="0" y="216"/>
                </a:lnTo>
                <a:lnTo>
                  <a:pt x="8" y="232"/>
                </a:lnTo>
                <a:lnTo>
                  <a:pt x="8" y="234"/>
                </a:lnTo>
                <a:lnTo>
                  <a:pt x="12" y="254"/>
                </a:lnTo>
                <a:lnTo>
                  <a:pt x="38" y="286"/>
                </a:lnTo>
                <a:lnTo>
                  <a:pt x="40" y="286"/>
                </a:lnTo>
                <a:lnTo>
                  <a:pt x="50" y="306"/>
                </a:lnTo>
                <a:lnTo>
                  <a:pt x="52" y="302"/>
                </a:lnTo>
                <a:lnTo>
                  <a:pt x="60" y="278"/>
                </a:lnTo>
                <a:lnTo>
                  <a:pt x="60" y="276"/>
                </a:lnTo>
                <a:lnTo>
                  <a:pt x="76" y="256"/>
                </a:lnTo>
                <a:lnTo>
                  <a:pt x="78" y="254"/>
                </a:lnTo>
                <a:lnTo>
                  <a:pt x="98" y="246"/>
                </a:lnTo>
                <a:lnTo>
                  <a:pt x="100" y="246"/>
                </a:lnTo>
                <a:lnTo>
                  <a:pt x="112" y="254"/>
                </a:lnTo>
                <a:lnTo>
                  <a:pt x="128" y="252"/>
                </a:lnTo>
                <a:lnTo>
                  <a:pt x="124" y="224"/>
                </a:lnTo>
                <a:lnTo>
                  <a:pt x="126" y="222"/>
                </a:lnTo>
                <a:lnTo>
                  <a:pt x="142" y="222"/>
                </a:lnTo>
                <a:lnTo>
                  <a:pt x="158" y="222"/>
                </a:lnTo>
                <a:lnTo>
                  <a:pt x="160" y="222"/>
                </a:lnTo>
                <a:lnTo>
                  <a:pt x="192" y="238"/>
                </a:lnTo>
                <a:lnTo>
                  <a:pt x="218" y="242"/>
                </a:lnTo>
                <a:lnTo>
                  <a:pt x="220" y="242"/>
                </a:lnTo>
                <a:lnTo>
                  <a:pt x="228" y="250"/>
                </a:lnTo>
                <a:lnTo>
                  <a:pt x="242" y="254"/>
                </a:lnTo>
                <a:lnTo>
                  <a:pt x="250" y="262"/>
                </a:lnTo>
                <a:lnTo>
                  <a:pt x="254" y="264"/>
                </a:lnTo>
                <a:lnTo>
                  <a:pt x="264" y="256"/>
                </a:lnTo>
                <a:lnTo>
                  <a:pt x="264" y="254"/>
                </a:lnTo>
                <a:lnTo>
                  <a:pt x="276" y="244"/>
                </a:lnTo>
                <a:lnTo>
                  <a:pt x="284" y="230"/>
                </a:lnTo>
                <a:lnTo>
                  <a:pt x="296" y="238"/>
                </a:lnTo>
                <a:lnTo>
                  <a:pt x="296" y="240"/>
                </a:lnTo>
                <a:lnTo>
                  <a:pt x="300" y="250"/>
                </a:lnTo>
                <a:lnTo>
                  <a:pt x="300" y="252"/>
                </a:lnTo>
                <a:lnTo>
                  <a:pt x="298" y="258"/>
                </a:lnTo>
                <a:lnTo>
                  <a:pt x="300" y="260"/>
                </a:lnTo>
                <a:lnTo>
                  <a:pt x="308" y="256"/>
                </a:lnTo>
                <a:lnTo>
                  <a:pt x="318" y="246"/>
                </a:lnTo>
                <a:lnTo>
                  <a:pt x="328" y="246"/>
                </a:lnTo>
                <a:lnTo>
                  <a:pt x="330" y="246"/>
                </a:lnTo>
                <a:lnTo>
                  <a:pt x="336" y="250"/>
                </a:lnTo>
                <a:lnTo>
                  <a:pt x="342" y="258"/>
                </a:lnTo>
                <a:lnTo>
                  <a:pt x="342" y="260"/>
                </a:lnTo>
                <a:lnTo>
                  <a:pt x="342" y="264"/>
                </a:lnTo>
                <a:lnTo>
                  <a:pt x="340" y="282"/>
                </a:lnTo>
                <a:lnTo>
                  <a:pt x="346" y="290"/>
                </a:lnTo>
                <a:lnTo>
                  <a:pt x="348" y="290"/>
                </a:lnTo>
                <a:lnTo>
                  <a:pt x="360" y="278"/>
                </a:lnTo>
                <a:lnTo>
                  <a:pt x="372" y="268"/>
                </a:lnTo>
                <a:lnTo>
                  <a:pt x="380" y="262"/>
                </a:lnTo>
                <a:lnTo>
                  <a:pt x="388" y="260"/>
                </a:lnTo>
                <a:lnTo>
                  <a:pt x="408" y="260"/>
                </a:lnTo>
                <a:lnTo>
                  <a:pt x="414" y="250"/>
                </a:lnTo>
                <a:lnTo>
                  <a:pt x="430" y="242"/>
                </a:lnTo>
                <a:lnTo>
                  <a:pt x="432" y="242"/>
                </a:lnTo>
                <a:lnTo>
                  <a:pt x="452" y="240"/>
                </a:lnTo>
                <a:lnTo>
                  <a:pt x="474" y="228"/>
                </a:lnTo>
                <a:lnTo>
                  <a:pt x="488" y="228"/>
                </a:lnTo>
                <a:lnTo>
                  <a:pt x="484" y="222"/>
                </a:lnTo>
                <a:lnTo>
                  <a:pt x="486" y="220"/>
                </a:lnTo>
                <a:lnTo>
                  <a:pt x="488" y="216"/>
                </a:lnTo>
                <a:lnTo>
                  <a:pt x="460" y="154"/>
                </a:lnTo>
                <a:lnTo>
                  <a:pt x="460" y="152"/>
                </a:lnTo>
                <a:lnTo>
                  <a:pt x="458" y="150"/>
                </a:lnTo>
                <a:lnTo>
                  <a:pt x="472" y="134"/>
                </a:lnTo>
                <a:lnTo>
                  <a:pt x="468" y="130"/>
                </a:lnTo>
                <a:lnTo>
                  <a:pt x="446" y="126"/>
                </a:lnTo>
                <a:lnTo>
                  <a:pt x="444" y="126"/>
                </a:lnTo>
                <a:lnTo>
                  <a:pt x="444" y="124"/>
                </a:lnTo>
                <a:lnTo>
                  <a:pt x="430" y="110"/>
                </a:lnTo>
                <a:lnTo>
                  <a:pt x="430" y="106"/>
                </a:lnTo>
                <a:lnTo>
                  <a:pt x="428" y="108"/>
                </a:lnTo>
                <a:lnTo>
                  <a:pt x="416" y="100"/>
                </a:lnTo>
                <a:lnTo>
                  <a:pt x="408" y="108"/>
                </a:lnTo>
                <a:lnTo>
                  <a:pt x="400" y="114"/>
                </a:lnTo>
                <a:lnTo>
                  <a:pt x="394" y="114"/>
                </a:lnTo>
                <a:lnTo>
                  <a:pt x="388" y="110"/>
                </a:lnTo>
                <a:lnTo>
                  <a:pt x="382" y="104"/>
                </a:lnTo>
                <a:lnTo>
                  <a:pt x="372" y="94"/>
                </a:lnTo>
                <a:lnTo>
                  <a:pt x="366" y="86"/>
                </a:lnTo>
                <a:lnTo>
                  <a:pt x="362" y="86"/>
                </a:lnTo>
                <a:lnTo>
                  <a:pt x="352" y="90"/>
                </a:lnTo>
                <a:lnTo>
                  <a:pt x="334" y="94"/>
                </a:lnTo>
                <a:lnTo>
                  <a:pt x="328" y="94"/>
                </a:lnTo>
                <a:lnTo>
                  <a:pt x="324" y="94"/>
                </a:lnTo>
                <a:lnTo>
                  <a:pt x="322" y="90"/>
                </a:lnTo>
                <a:lnTo>
                  <a:pt x="320" y="84"/>
                </a:lnTo>
                <a:lnTo>
                  <a:pt x="320" y="70"/>
                </a:lnTo>
                <a:lnTo>
                  <a:pt x="322" y="60"/>
                </a:lnTo>
                <a:lnTo>
                  <a:pt x="320" y="54"/>
                </a:lnTo>
                <a:lnTo>
                  <a:pt x="216" y="50"/>
                </a:lnTo>
                <a:lnTo>
                  <a:pt x="202" y="44"/>
                </a:lnTo>
                <a:lnTo>
                  <a:pt x="194" y="38"/>
                </a:lnTo>
                <a:lnTo>
                  <a:pt x="178" y="34"/>
                </a:lnTo>
                <a:lnTo>
                  <a:pt x="172" y="30"/>
                </a:lnTo>
                <a:lnTo>
                  <a:pt x="164" y="24"/>
                </a:lnTo>
                <a:lnTo>
                  <a:pt x="144" y="0"/>
                </a:lnTo>
                <a:lnTo>
                  <a:pt x="132" y="10"/>
                </a:lnTo>
                <a:lnTo>
                  <a:pt x="116" y="4"/>
                </a:lnTo>
                <a:lnTo>
                  <a:pt x="74" y="6"/>
                </a:lnTo>
                <a:lnTo>
                  <a:pt x="62" y="2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广东"/>
          <p:cNvSpPr>
            <a:spLocks/>
          </p:cNvSpPr>
          <p:nvPr/>
        </p:nvSpPr>
        <p:spPr bwMode="auto">
          <a:xfrm>
            <a:off x="4436100" y="5008472"/>
            <a:ext cx="781335" cy="618391"/>
          </a:xfrm>
          <a:custGeom>
            <a:avLst/>
            <a:gdLst>
              <a:gd name="T0" fmla="*/ 2147483646 w 508"/>
              <a:gd name="T1" fmla="*/ 2147483646 h 402"/>
              <a:gd name="T2" fmla="*/ 2147483646 w 508"/>
              <a:gd name="T3" fmla="*/ 2147483646 h 402"/>
              <a:gd name="T4" fmla="*/ 2147483646 w 508"/>
              <a:gd name="T5" fmla="*/ 2147483646 h 402"/>
              <a:gd name="T6" fmla="*/ 2147483646 w 508"/>
              <a:gd name="T7" fmla="*/ 2147483646 h 402"/>
              <a:gd name="T8" fmla="*/ 2147483646 w 508"/>
              <a:gd name="T9" fmla="*/ 2147483646 h 402"/>
              <a:gd name="T10" fmla="*/ 2147483646 w 508"/>
              <a:gd name="T11" fmla="*/ 2147483646 h 402"/>
              <a:gd name="T12" fmla="*/ 2147483646 w 508"/>
              <a:gd name="T13" fmla="*/ 2147483646 h 402"/>
              <a:gd name="T14" fmla="*/ 2147483646 w 508"/>
              <a:gd name="T15" fmla="*/ 2147483646 h 402"/>
              <a:gd name="T16" fmla="*/ 2147483646 w 508"/>
              <a:gd name="T17" fmla="*/ 2147483646 h 402"/>
              <a:gd name="T18" fmla="*/ 2147483646 w 508"/>
              <a:gd name="T19" fmla="*/ 2147483646 h 402"/>
              <a:gd name="T20" fmla="*/ 2147483646 w 508"/>
              <a:gd name="T21" fmla="*/ 2147483646 h 402"/>
              <a:gd name="T22" fmla="*/ 2147483646 w 508"/>
              <a:gd name="T23" fmla="*/ 2147483646 h 402"/>
              <a:gd name="T24" fmla="*/ 2147483646 w 508"/>
              <a:gd name="T25" fmla="*/ 2147483646 h 402"/>
              <a:gd name="T26" fmla="*/ 2147483646 w 508"/>
              <a:gd name="T27" fmla="*/ 2147483646 h 402"/>
              <a:gd name="T28" fmla="*/ 2147483646 w 508"/>
              <a:gd name="T29" fmla="*/ 2147483646 h 402"/>
              <a:gd name="T30" fmla="*/ 2147483646 w 508"/>
              <a:gd name="T31" fmla="*/ 2147483646 h 402"/>
              <a:gd name="T32" fmla="*/ 2147483646 w 508"/>
              <a:gd name="T33" fmla="*/ 2147483646 h 402"/>
              <a:gd name="T34" fmla="*/ 2147483646 w 508"/>
              <a:gd name="T35" fmla="*/ 2147483646 h 402"/>
              <a:gd name="T36" fmla="*/ 2147483646 w 508"/>
              <a:gd name="T37" fmla="*/ 2147483646 h 402"/>
              <a:gd name="T38" fmla="*/ 2147483646 w 508"/>
              <a:gd name="T39" fmla="*/ 2147483646 h 402"/>
              <a:gd name="T40" fmla="*/ 2147483646 w 508"/>
              <a:gd name="T41" fmla="*/ 2147483646 h 402"/>
              <a:gd name="T42" fmla="*/ 2147483646 w 508"/>
              <a:gd name="T43" fmla="*/ 2147483646 h 402"/>
              <a:gd name="T44" fmla="*/ 2147483646 w 508"/>
              <a:gd name="T45" fmla="*/ 2147483646 h 402"/>
              <a:gd name="T46" fmla="*/ 2147483646 w 508"/>
              <a:gd name="T47" fmla="*/ 2147483646 h 402"/>
              <a:gd name="T48" fmla="*/ 2147483646 w 508"/>
              <a:gd name="T49" fmla="*/ 2147483646 h 402"/>
              <a:gd name="T50" fmla="*/ 2147483646 w 508"/>
              <a:gd name="T51" fmla="*/ 2147483646 h 402"/>
              <a:gd name="T52" fmla="*/ 2147483646 w 508"/>
              <a:gd name="T53" fmla="*/ 2147483646 h 402"/>
              <a:gd name="T54" fmla="*/ 2147483646 w 508"/>
              <a:gd name="T55" fmla="*/ 2147483646 h 402"/>
              <a:gd name="T56" fmla="*/ 2147483646 w 508"/>
              <a:gd name="T57" fmla="*/ 2147483646 h 402"/>
              <a:gd name="T58" fmla="*/ 2147483646 w 508"/>
              <a:gd name="T59" fmla="*/ 2147483646 h 402"/>
              <a:gd name="T60" fmla="*/ 2147483646 w 508"/>
              <a:gd name="T61" fmla="*/ 2147483646 h 402"/>
              <a:gd name="T62" fmla="*/ 2147483646 w 508"/>
              <a:gd name="T63" fmla="*/ 2147483646 h 402"/>
              <a:gd name="T64" fmla="*/ 2147483646 w 508"/>
              <a:gd name="T65" fmla="*/ 2147483646 h 402"/>
              <a:gd name="T66" fmla="*/ 2147483646 w 508"/>
              <a:gd name="T67" fmla="*/ 2147483646 h 402"/>
              <a:gd name="T68" fmla="*/ 2147483646 w 508"/>
              <a:gd name="T69" fmla="*/ 2147483646 h 402"/>
              <a:gd name="T70" fmla="*/ 2147483646 w 508"/>
              <a:gd name="T71" fmla="*/ 2147483646 h 402"/>
              <a:gd name="T72" fmla="*/ 2147483646 w 508"/>
              <a:gd name="T73" fmla="*/ 2147483646 h 402"/>
              <a:gd name="T74" fmla="*/ 2147483646 w 508"/>
              <a:gd name="T75" fmla="*/ 2147483646 h 402"/>
              <a:gd name="T76" fmla="*/ 2147483646 w 508"/>
              <a:gd name="T77" fmla="*/ 2147483646 h 402"/>
              <a:gd name="T78" fmla="*/ 2147483646 w 508"/>
              <a:gd name="T79" fmla="*/ 2147483646 h 402"/>
              <a:gd name="T80" fmla="*/ 2147483646 w 508"/>
              <a:gd name="T81" fmla="*/ 2147483646 h 402"/>
              <a:gd name="T82" fmla="*/ 2147483646 w 508"/>
              <a:gd name="T83" fmla="*/ 2147483646 h 402"/>
              <a:gd name="T84" fmla="*/ 2147483646 w 508"/>
              <a:gd name="T85" fmla="*/ 2147483646 h 402"/>
              <a:gd name="T86" fmla="*/ 2147483646 w 508"/>
              <a:gd name="T87" fmla="*/ 2147483646 h 402"/>
              <a:gd name="T88" fmla="*/ 2147483646 w 508"/>
              <a:gd name="T89" fmla="*/ 2147483646 h 402"/>
              <a:gd name="T90" fmla="*/ 2147483646 w 508"/>
              <a:gd name="T91" fmla="*/ 2147483646 h 402"/>
              <a:gd name="T92" fmla="*/ 2147483646 w 508"/>
              <a:gd name="T93" fmla="*/ 2147483646 h 402"/>
              <a:gd name="T94" fmla="*/ 2147483646 w 508"/>
              <a:gd name="T95" fmla="*/ 2147483646 h 402"/>
              <a:gd name="T96" fmla="*/ 2147483646 w 508"/>
              <a:gd name="T97" fmla="*/ 2147483646 h 402"/>
              <a:gd name="T98" fmla="*/ 2147483646 w 508"/>
              <a:gd name="T99" fmla="*/ 2147483646 h 402"/>
              <a:gd name="T100" fmla="*/ 2147483646 w 508"/>
              <a:gd name="T101" fmla="*/ 2147483646 h 4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08" h="402">
                <a:moveTo>
                  <a:pt x="476" y="138"/>
                </a:moveTo>
                <a:lnTo>
                  <a:pt x="476" y="138"/>
                </a:lnTo>
                <a:lnTo>
                  <a:pt x="484" y="134"/>
                </a:lnTo>
                <a:lnTo>
                  <a:pt x="488" y="130"/>
                </a:lnTo>
                <a:lnTo>
                  <a:pt x="488" y="128"/>
                </a:lnTo>
                <a:lnTo>
                  <a:pt x="490" y="126"/>
                </a:lnTo>
                <a:lnTo>
                  <a:pt x="492" y="126"/>
                </a:lnTo>
                <a:lnTo>
                  <a:pt x="508" y="126"/>
                </a:lnTo>
                <a:lnTo>
                  <a:pt x="508" y="116"/>
                </a:lnTo>
                <a:lnTo>
                  <a:pt x="502" y="114"/>
                </a:lnTo>
                <a:lnTo>
                  <a:pt x="496" y="110"/>
                </a:lnTo>
                <a:lnTo>
                  <a:pt x="472" y="88"/>
                </a:lnTo>
                <a:lnTo>
                  <a:pt x="460" y="58"/>
                </a:lnTo>
                <a:lnTo>
                  <a:pt x="446" y="44"/>
                </a:lnTo>
                <a:lnTo>
                  <a:pt x="424" y="42"/>
                </a:lnTo>
                <a:lnTo>
                  <a:pt x="406" y="44"/>
                </a:lnTo>
                <a:lnTo>
                  <a:pt x="402" y="44"/>
                </a:lnTo>
                <a:lnTo>
                  <a:pt x="404" y="54"/>
                </a:lnTo>
                <a:lnTo>
                  <a:pt x="404" y="56"/>
                </a:lnTo>
                <a:lnTo>
                  <a:pt x="404" y="58"/>
                </a:lnTo>
                <a:lnTo>
                  <a:pt x="400" y="58"/>
                </a:lnTo>
                <a:lnTo>
                  <a:pt x="388" y="64"/>
                </a:lnTo>
                <a:lnTo>
                  <a:pt x="386" y="62"/>
                </a:lnTo>
                <a:lnTo>
                  <a:pt x="372" y="50"/>
                </a:lnTo>
                <a:lnTo>
                  <a:pt x="368" y="50"/>
                </a:lnTo>
                <a:lnTo>
                  <a:pt x="364" y="50"/>
                </a:lnTo>
                <a:lnTo>
                  <a:pt x="332" y="64"/>
                </a:lnTo>
                <a:lnTo>
                  <a:pt x="322" y="68"/>
                </a:lnTo>
                <a:lnTo>
                  <a:pt x="316" y="66"/>
                </a:lnTo>
                <a:lnTo>
                  <a:pt x="310" y="70"/>
                </a:lnTo>
                <a:lnTo>
                  <a:pt x="304" y="76"/>
                </a:lnTo>
                <a:lnTo>
                  <a:pt x="300" y="80"/>
                </a:lnTo>
                <a:lnTo>
                  <a:pt x="298" y="76"/>
                </a:lnTo>
                <a:lnTo>
                  <a:pt x="288" y="66"/>
                </a:lnTo>
                <a:lnTo>
                  <a:pt x="286" y="62"/>
                </a:lnTo>
                <a:lnTo>
                  <a:pt x="286" y="58"/>
                </a:lnTo>
                <a:lnTo>
                  <a:pt x="290" y="50"/>
                </a:lnTo>
                <a:lnTo>
                  <a:pt x="300" y="38"/>
                </a:lnTo>
                <a:lnTo>
                  <a:pt x="314" y="22"/>
                </a:lnTo>
                <a:lnTo>
                  <a:pt x="318" y="16"/>
                </a:lnTo>
                <a:lnTo>
                  <a:pt x="316" y="12"/>
                </a:lnTo>
                <a:lnTo>
                  <a:pt x="312" y="12"/>
                </a:lnTo>
                <a:lnTo>
                  <a:pt x="308" y="14"/>
                </a:lnTo>
                <a:lnTo>
                  <a:pt x="298" y="20"/>
                </a:lnTo>
                <a:lnTo>
                  <a:pt x="288" y="26"/>
                </a:lnTo>
                <a:lnTo>
                  <a:pt x="282" y="28"/>
                </a:lnTo>
                <a:lnTo>
                  <a:pt x="280" y="26"/>
                </a:lnTo>
                <a:lnTo>
                  <a:pt x="278" y="20"/>
                </a:lnTo>
                <a:lnTo>
                  <a:pt x="276" y="20"/>
                </a:lnTo>
                <a:lnTo>
                  <a:pt x="270" y="6"/>
                </a:lnTo>
                <a:lnTo>
                  <a:pt x="254" y="16"/>
                </a:lnTo>
                <a:lnTo>
                  <a:pt x="252" y="18"/>
                </a:lnTo>
                <a:lnTo>
                  <a:pt x="252" y="16"/>
                </a:lnTo>
                <a:lnTo>
                  <a:pt x="236" y="8"/>
                </a:lnTo>
                <a:lnTo>
                  <a:pt x="220" y="2"/>
                </a:lnTo>
                <a:lnTo>
                  <a:pt x="214" y="0"/>
                </a:lnTo>
                <a:lnTo>
                  <a:pt x="208" y="2"/>
                </a:lnTo>
                <a:lnTo>
                  <a:pt x="204" y="6"/>
                </a:lnTo>
                <a:lnTo>
                  <a:pt x="198" y="12"/>
                </a:lnTo>
                <a:lnTo>
                  <a:pt x="204" y="24"/>
                </a:lnTo>
                <a:lnTo>
                  <a:pt x="210" y="38"/>
                </a:lnTo>
                <a:lnTo>
                  <a:pt x="210" y="44"/>
                </a:lnTo>
                <a:lnTo>
                  <a:pt x="210" y="48"/>
                </a:lnTo>
                <a:lnTo>
                  <a:pt x="208" y="52"/>
                </a:lnTo>
                <a:lnTo>
                  <a:pt x="204" y="54"/>
                </a:lnTo>
                <a:lnTo>
                  <a:pt x="200" y="54"/>
                </a:lnTo>
                <a:lnTo>
                  <a:pt x="194" y="54"/>
                </a:lnTo>
                <a:lnTo>
                  <a:pt x="188" y="50"/>
                </a:lnTo>
                <a:lnTo>
                  <a:pt x="182" y="46"/>
                </a:lnTo>
                <a:lnTo>
                  <a:pt x="164" y="36"/>
                </a:lnTo>
                <a:lnTo>
                  <a:pt x="156" y="32"/>
                </a:lnTo>
                <a:lnTo>
                  <a:pt x="156" y="34"/>
                </a:lnTo>
                <a:lnTo>
                  <a:pt x="156" y="52"/>
                </a:lnTo>
                <a:lnTo>
                  <a:pt x="144" y="66"/>
                </a:lnTo>
                <a:lnTo>
                  <a:pt x="144" y="80"/>
                </a:lnTo>
                <a:lnTo>
                  <a:pt x="148" y="94"/>
                </a:lnTo>
                <a:lnTo>
                  <a:pt x="150" y="94"/>
                </a:lnTo>
                <a:lnTo>
                  <a:pt x="140" y="108"/>
                </a:lnTo>
                <a:lnTo>
                  <a:pt x="136" y="120"/>
                </a:lnTo>
                <a:lnTo>
                  <a:pt x="136" y="122"/>
                </a:lnTo>
                <a:lnTo>
                  <a:pt x="124" y="134"/>
                </a:lnTo>
                <a:lnTo>
                  <a:pt x="104" y="180"/>
                </a:lnTo>
                <a:lnTo>
                  <a:pt x="104" y="204"/>
                </a:lnTo>
                <a:lnTo>
                  <a:pt x="60" y="230"/>
                </a:lnTo>
                <a:lnTo>
                  <a:pt x="58" y="234"/>
                </a:lnTo>
                <a:lnTo>
                  <a:pt x="64" y="248"/>
                </a:lnTo>
                <a:lnTo>
                  <a:pt x="60" y="266"/>
                </a:lnTo>
                <a:lnTo>
                  <a:pt x="42" y="264"/>
                </a:lnTo>
                <a:lnTo>
                  <a:pt x="38" y="284"/>
                </a:lnTo>
                <a:lnTo>
                  <a:pt x="16" y="284"/>
                </a:lnTo>
                <a:lnTo>
                  <a:pt x="10" y="292"/>
                </a:lnTo>
                <a:lnTo>
                  <a:pt x="4" y="306"/>
                </a:lnTo>
                <a:lnTo>
                  <a:pt x="0" y="356"/>
                </a:lnTo>
                <a:lnTo>
                  <a:pt x="4" y="368"/>
                </a:lnTo>
                <a:lnTo>
                  <a:pt x="6" y="368"/>
                </a:lnTo>
                <a:lnTo>
                  <a:pt x="6" y="380"/>
                </a:lnTo>
                <a:lnTo>
                  <a:pt x="16" y="392"/>
                </a:lnTo>
                <a:lnTo>
                  <a:pt x="16" y="402"/>
                </a:lnTo>
                <a:lnTo>
                  <a:pt x="42" y="400"/>
                </a:lnTo>
                <a:lnTo>
                  <a:pt x="44" y="398"/>
                </a:lnTo>
                <a:lnTo>
                  <a:pt x="44" y="396"/>
                </a:lnTo>
                <a:lnTo>
                  <a:pt x="52" y="388"/>
                </a:lnTo>
                <a:lnTo>
                  <a:pt x="36" y="372"/>
                </a:lnTo>
                <a:lnTo>
                  <a:pt x="34" y="372"/>
                </a:lnTo>
                <a:lnTo>
                  <a:pt x="24" y="364"/>
                </a:lnTo>
                <a:lnTo>
                  <a:pt x="24" y="362"/>
                </a:lnTo>
                <a:lnTo>
                  <a:pt x="24" y="346"/>
                </a:lnTo>
                <a:lnTo>
                  <a:pt x="36" y="346"/>
                </a:lnTo>
                <a:lnTo>
                  <a:pt x="38" y="340"/>
                </a:lnTo>
                <a:lnTo>
                  <a:pt x="32" y="324"/>
                </a:lnTo>
                <a:lnTo>
                  <a:pt x="64" y="324"/>
                </a:lnTo>
                <a:lnTo>
                  <a:pt x="120" y="298"/>
                </a:lnTo>
                <a:lnTo>
                  <a:pt x="126" y="286"/>
                </a:lnTo>
                <a:lnTo>
                  <a:pt x="128" y="282"/>
                </a:lnTo>
                <a:lnTo>
                  <a:pt x="140" y="288"/>
                </a:lnTo>
                <a:lnTo>
                  <a:pt x="140" y="290"/>
                </a:lnTo>
                <a:lnTo>
                  <a:pt x="146" y="296"/>
                </a:lnTo>
                <a:lnTo>
                  <a:pt x="152" y="294"/>
                </a:lnTo>
                <a:lnTo>
                  <a:pt x="150" y="282"/>
                </a:lnTo>
                <a:lnTo>
                  <a:pt x="168" y="282"/>
                </a:lnTo>
                <a:lnTo>
                  <a:pt x="186" y="286"/>
                </a:lnTo>
                <a:lnTo>
                  <a:pt x="192" y="274"/>
                </a:lnTo>
                <a:lnTo>
                  <a:pt x="194" y="272"/>
                </a:lnTo>
                <a:lnTo>
                  <a:pt x="196" y="272"/>
                </a:lnTo>
                <a:lnTo>
                  <a:pt x="214" y="266"/>
                </a:lnTo>
                <a:lnTo>
                  <a:pt x="218" y="238"/>
                </a:lnTo>
                <a:lnTo>
                  <a:pt x="238" y="256"/>
                </a:lnTo>
                <a:lnTo>
                  <a:pt x="246" y="256"/>
                </a:lnTo>
                <a:lnTo>
                  <a:pt x="250" y="252"/>
                </a:lnTo>
                <a:lnTo>
                  <a:pt x="248" y="192"/>
                </a:lnTo>
                <a:lnTo>
                  <a:pt x="248" y="190"/>
                </a:lnTo>
                <a:lnTo>
                  <a:pt x="248" y="186"/>
                </a:lnTo>
                <a:lnTo>
                  <a:pt x="260" y="188"/>
                </a:lnTo>
                <a:lnTo>
                  <a:pt x="262" y="188"/>
                </a:lnTo>
                <a:lnTo>
                  <a:pt x="264" y="190"/>
                </a:lnTo>
                <a:lnTo>
                  <a:pt x="286" y="230"/>
                </a:lnTo>
                <a:lnTo>
                  <a:pt x="312" y="226"/>
                </a:lnTo>
                <a:lnTo>
                  <a:pt x="318" y="224"/>
                </a:lnTo>
                <a:lnTo>
                  <a:pt x="322" y="216"/>
                </a:lnTo>
                <a:lnTo>
                  <a:pt x="314" y="208"/>
                </a:lnTo>
                <a:lnTo>
                  <a:pt x="312" y="206"/>
                </a:lnTo>
                <a:lnTo>
                  <a:pt x="330" y="200"/>
                </a:lnTo>
                <a:lnTo>
                  <a:pt x="332" y="198"/>
                </a:lnTo>
                <a:lnTo>
                  <a:pt x="340" y="206"/>
                </a:lnTo>
                <a:lnTo>
                  <a:pt x="346" y="202"/>
                </a:lnTo>
                <a:lnTo>
                  <a:pt x="346" y="190"/>
                </a:lnTo>
                <a:lnTo>
                  <a:pt x="350" y="190"/>
                </a:lnTo>
                <a:lnTo>
                  <a:pt x="364" y="190"/>
                </a:lnTo>
                <a:lnTo>
                  <a:pt x="370" y="192"/>
                </a:lnTo>
                <a:lnTo>
                  <a:pt x="376" y="194"/>
                </a:lnTo>
                <a:lnTo>
                  <a:pt x="382" y="198"/>
                </a:lnTo>
                <a:lnTo>
                  <a:pt x="386" y="202"/>
                </a:lnTo>
                <a:lnTo>
                  <a:pt x="388" y="206"/>
                </a:lnTo>
                <a:lnTo>
                  <a:pt x="392" y="186"/>
                </a:lnTo>
                <a:lnTo>
                  <a:pt x="396" y="184"/>
                </a:lnTo>
                <a:lnTo>
                  <a:pt x="400" y="182"/>
                </a:lnTo>
                <a:lnTo>
                  <a:pt x="406" y="182"/>
                </a:lnTo>
                <a:lnTo>
                  <a:pt x="412" y="184"/>
                </a:lnTo>
                <a:lnTo>
                  <a:pt x="414" y="186"/>
                </a:lnTo>
                <a:lnTo>
                  <a:pt x="414" y="188"/>
                </a:lnTo>
                <a:lnTo>
                  <a:pt x="418" y="188"/>
                </a:lnTo>
                <a:lnTo>
                  <a:pt x="432" y="180"/>
                </a:lnTo>
                <a:lnTo>
                  <a:pt x="460" y="160"/>
                </a:lnTo>
                <a:lnTo>
                  <a:pt x="460" y="152"/>
                </a:lnTo>
                <a:lnTo>
                  <a:pt x="464" y="146"/>
                </a:lnTo>
                <a:lnTo>
                  <a:pt x="470" y="140"/>
                </a:lnTo>
                <a:lnTo>
                  <a:pt x="476" y="13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江西"/>
          <p:cNvSpPr>
            <a:spLocks/>
          </p:cNvSpPr>
          <p:nvPr/>
        </p:nvSpPr>
        <p:spPr bwMode="auto">
          <a:xfrm>
            <a:off x="4806065" y="4472890"/>
            <a:ext cx="467466" cy="637089"/>
          </a:xfrm>
          <a:custGeom>
            <a:avLst/>
            <a:gdLst>
              <a:gd name="T0" fmla="*/ 2147483646 w 304"/>
              <a:gd name="T1" fmla="*/ 0 h 414"/>
              <a:gd name="T2" fmla="*/ 2147483646 w 304"/>
              <a:gd name="T3" fmla="*/ 2147483646 h 414"/>
              <a:gd name="T4" fmla="*/ 2147483646 w 304"/>
              <a:gd name="T5" fmla="*/ 2147483646 h 414"/>
              <a:gd name="T6" fmla="*/ 2147483646 w 304"/>
              <a:gd name="T7" fmla="*/ 2147483646 h 414"/>
              <a:gd name="T8" fmla="*/ 2147483646 w 304"/>
              <a:gd name="T9" fmla="*/ 2147483646 h 414"/>
              <a:gd name="T10" fmla="*/ 2147483646 w 304"/>
              <a:gd name="T11" fmla="*/ 2147483646 h 414"/>
              <a:gd name="T12" fmla="*/ 2147483646 w 304"/>
              <a:gd name="T13" fmla="*/ 2147483646 h 414"/>
              <a:gd name="T14" fmla="*/ 2147483646 w 304"/>
              <a:gd name="T15" fmla="*/ 2147483646 h 414"/>
              <a:gd name="T16" fmla="*/ 2147483646 w 304"/>
              <a:gd name="T17" fmla="*/ 2147483646 h 414"/>
              <a:gd name="T18" fmla="*/ 2147483646 w 304"/>
              <a:gd name="T19" fmla="*/ 2147483646 h 414"/>
              <a:gd name="T20" fmla="*/ 2147483646 w 304"/>
              <a:gd name="T21" fmla="*/ 2147483646 h 414"/>
              <a:gd name="T22" fmla="*/ 2147483646 w 304"/>
              <a:gd name="T23" fmla="*/ 2147483646 h 414"/>
              <a:gd name="T24" fmla="*/ 2147483646 w 304"/>
              <a:gd name="T25" fmla="*/ 2147483646 h 414"/>
              <a:gd name="T26" fmla="*/ 2147483646 w 304"/>
              <a:gd name="T27" fmla="*/ 2147483646 h 414"/>
              <a:gd name="T28" fmla="*/ 0 w 304"/>
              <a:gd name="T29" fmla="*/ 2147483646 h 414"/>
              <a:gd name="T30" fmla="*/ 2147483646 w 304"/>
              <a:gd name="T31" fmla="*/ 2147483646 h 414"/>
              <a:gd name="T32" fmla="*/ 2147483646 w 304"/>
              <a:gd name="T33" fmla="*/ 2147483646 h 414"/>
              <a:gd name="T34" fmla="*/ 2147483646 w 304"/>
              <a:gd name="T35" fmla="*/ 2147483646 h 414"/>
              <a:gd name="T36" fmla="*/ 2147483646 w 304"/>
              <a:gd name="T37" fmla="*/ 2147483646 h 414"/>
              <a:gd name="T38" fmla="*/ 2147483646 w 304"/>
              <a:gd name="T39" fmla="*/ 2147483646 h 414"/>
              <a:gd name="T40" fmla="*/ 2147483646 w 304"/>
              <a:gd name="T41" fmla="*/ 2147483646 h 414"/>
              <a:gd name="T42" fmla="*/ 2147483646 w 304"/>
              <a:gd name="T43" fmla="*/ 2147483646 h 414"/>
              <a:gd name="T44" fmla="*/ 2147483646 w 304"/>
              <a:gd name="T45" fmla="*/ 2147483646 h 414"/>
              <a:gd name="T46" fmla="*/ 2147483646 w 304"/>
              <a:gd name="T47" fmla="*/ 2147483646 h 414"/>
              <a:gd name="T48" fmla="*/ 2147483646 w 304"/>
              <a:gd name="T49" fmla="*/ 2147483646 h 414"/>
              <a:gd name="T50" fmla="*/ 2147483646 w 304"/>
              <a:gd name="T51" fmla="*/ 2147483646 h 414"/>
              <a:gd name="T52" fmla="*/ 2147483646 w 304"/>
              <a:gd name="T53" fmla="*/ 2147483646 h 414"/>
              <a:gd name="T54" fmla="*/ 2147483646 w 304"/>
              <a:gd name="T55" fmla="*/ 2147483646 h 414"/>
              <a:gd name="T56" fmla="*/ 2147483646 w 304"/>
              <a:gd name="T57" fmla="*/ 2147483646 h 414"/>
              <a:gd name="T58" fmla="*/ 2147483646 w 304"/>
              <a:gd name="T59" fmla="*/ 2147483646 h 414"/>
              <a:gd name="T60" fmla="*/ 2147483646 w 304"/>
              <a:gd name="T61" fmla="*/ 2147483646 h 414"/>
              <a:gd name="T62" fmla="*/ 2147483646 w 304"/>
              <a:gd name="T63" fmla="*/ 2147483646 h 414"/>
              <a:gd name="T64" fmla="*/ 2147483646 w 304"/>
              <a:gd name="T65" fmla="*/ 2147483646 h 414"/>
              <a:gd name="T66" fmla="*/ 2147483646 w 304"/>
              <a:gd name="T67" fmla="*/ 2147483646 h 414"/>
              <a:gd name="T68" fmla="*/ 2147483646 w 304"/>
              <a:gd name="T69" fmla="*/ 2147483646 h 414"/>
              <a:gd name="T70" fmla="*/ 2147483646 w 304"/>
              <a:gd name="T71" fmla="*/ 2147483646 h 414"/>
              <a:gd name="T72" fmla="*/ 2147483646 w 304"/>
              <a:gd name="T73" fmla="*/ 2147483646 h 414"/>
              <a:gd name="T74" fmla="*/ 2147483646 w 304"/>
              <a:gd name="T75" fmla="*/ 2147483646 h 414"/>
              <a:gd name="T76" fmla="*/ 2147483646 w 304"/>
              <a:gd name="T77" fmla="*/ 2147483646 h 414"/>
              <a:gd name="T78" fmla="*/ 2147483646 w 304"/>
              <a:gd name="T79" fmla="*/ 2147483646 h 414"/>
              <a:gd name="T80" fmla="*/ 2147483646 w 304"/>
              <a:gd name="T81" fmla="*/ 2147483646 h 414"/>
              <a:gd name="T82" fmla="*/ 2147483646 w 304"/>
              <a:gd name="T83" fmla="*/ 2147483646 h 414"/>
              <a:gd name="T84" fmla="*/ 2147483646 w 304"/>
              <a:gd name="T85" fmla="*/ 2147483646 h 414"/>
              <a:gd name="T86" fmla="*/ 2147483646 w 304"/>
              <a:gd name="T87" fmla="*/ 2147483646 h 414"/>
              <a:gd name="T88" fmla="*/ 2147483646 w 304"/>
              <a:gd name="T89" fmla="*/ 2147483646 h 414"/>
              <a:gd name="T90" fmla="*/ 2147483646 w 304"/>
              <a:gd name="T91" fmla="*/ 2147483646 h 414"/>
              <a:gd name="T92" fmla="*/ 2147483646 w 304"/>
              <a:gd name="T93" fmla="*/ 2147483646 h 414"/>
              <a:gd name="T94" fmla="*/ 2147483646 w 304"/>
              <a:gd name="T95" fmla="*/ 2147483646 h 414"/>
              <a:gd name="T96" fmla="*/ 2147483646 w 304"/>
              <a:gd name="T97" fmla="*/ 2147483646 h 414"/>
              <a:gd name="T98" fmla="*/ 2147483646 w 304"/>
              <a:gd name="T99" fmla="*/ 2147483646 h 414"/>
              <a:gd name="T100" fmla="*/ 2147483646 w 304"/>
              <a:gd name="T101" fmla="*/ 2147483646 h 414"/>
              <a:gd name="T102" fmla="*/ 2147483646 w 304"/>
              <a:gd name="T103" fmla="*/ 2147483646 h 414"/>
              <a:gd name="T104" fmla="*/ 2147483646 w 304"/>
              <a:gd name="T105" fmla="*/ 2147483646 h 414"/>
              <a:gd name="T106" fmla="*/ 2147483646 w 304"/>
              <a:gd name="T107" fmla="*/ 2147483646 h 414"/>
              <a:gd name="T108" fmla="*/ 2147483646 w 304"/>
              <a:gd name="T109" fmla="*/ 2147483646 h 414"/>
              <a:gd name="T110" fmla="*/ 2147483646 w 304"/>
              <a:gd name="T111" fmla="*/ 2147483646 h 414"/>
              <a:gd name="T112" fmla="*/ 2147483646 w 304"/>
              <a:gd name="T113" fmla="*/ 2147483646 h 414"/>
              <a:gd name="T114" fmla="*/ 2147483646 w 304"/>
              <a:gd name="T115" fmla="*/ 2147483646 h 414"/>
              <a:gd name="T116" fmla="*/ 2147483646 w 304"/>
              <a:gd name="T117" fmla="*/ 2147483646 h 41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4" h="414">
                <a:moveTo>
                  <a:pt x="240" y="16"/>
                </a:moveTo>
                <a:lnTo>
                  <a:pt x="238" y="16"/>
                </a:lnTo>
                <a:lnTo>
                  <a:pt x="220" y="0"/>
                </a:lnTo>
                <a:lnTo>
                  <a:pt x="212" y="6"/>
                </a:lnTo>
                <a:lnTo>
                  <a:pt x="206" y="16"/>
                </a:lnTo>
                <a:lnTo>
                  <a:pt x="200" y="24"/>
                </a:lnTo>
                <a:lnTo>
                  <a:pt x="192" y="28"/>
                </a:lnTo>
                <a:lnTo>
                  <a:pt x="184" y="32"/>
                </a:lnTo>
                <a:lnTo>
                  <a:pt x="180" y="34"/>
                </a:lnTo>
                <a:lnTo>
                  <a:pt x="176" y="32"/>
                </a:lnTo>
                <a:lnTo>
                  <a:pt x="174" y="28"/>
                </a:lnTo>
                <a:lnTo>
                  <a:pt x="174" y="22"/>
                </a:lnTo>
                <a:lnTo>
                  <a:pt x="180" y="4"/>
                </a:lnTo>
                <a:lnTo>
                  <a:pt x="152" y="22"/>
                </a:lnTo>
                <a:lnTo>
                  <a:pt x="152" y="24"/>
                </a:lnTo>
                <a:lnTo>
                  <a:pt x="128" y="24"/>
                </a:lnTo>
                <a:lnTo>
                  <a:pt x="108" y="34"/>
                </a:lnTo>
                <a:lnTo>
                  <a:pt x="108" y="36"/>
                </a:lnTo>
                <a:lnTo>
                  <a:pt x="84" y="36"/>
                </a:lnTo>
                <a:lnTo>
                  <a:pt x="72" y="42"/>
                </a:lnTo>
                <a:lnTo>
                  <a:pt x="68" y="54"/>
                </a:lnTo>
                <a:lnTo>
                  <a:pt x="66" y="56"/>
                </a:lnTo>
                <a:lnTo>
                  <a:pt x="40" y="56"/>
                </a:lnTo>
                <a:lnTo>
                  <a:pt x="34" y="56"/>
                </a:lnTo>
                <a:lnTo>
                  <a:pt x="28" y="62"/>
                </a:lnTo>
                <a:lnTo>
                  <a:pt x="8" y="80"/>
                </a:lnTo>
                <a:lnTo>
                  <a:pt x="16" y="84"/>
                </a:lnTo>
                <a:lnTo>
                  <a:pt x="20" y="88"/>
                </a:lnTo>
                <a:lnTo>
                  <a:pt x="22" y="94"/>
                </a:lnTo>
                <a:lnTo>
                  <a:pt x="22" y="92"/>
                </a:lnTo>
                <a:lnTo>
                  <a:pt x="34" y="138"/>
                </a:lnTo>
                <a:lnTo>
                  <a:pt x="34" y="140"/>
                </a:lnTo>
                <a:lnTo>
                  <a:pt x="34" y="144"/>
                </a:lnTo>
                <a:lnTo>
                  <a:pt x="32" y="144"/>
                </a:lnTo>
                <a:lnTo>
                  <a:pt x="0" y="188"/>
                </a:lnTo>
                <a:lnTo>
                  <a:pt x="0" y="200"/>
                </a:lnTo>
                <a:lnTo>
                  <a:pt x="8" y="196"/>
                </a:lnTo>
                <a:lnTo>
                  <a:pt x="12" y="196"/>
                </a:lnTo>
                <a:lnTo>
                  <a:pt x="16" y="198"/>
                </a:lnTo>
                <a:lnTo>
                  <a:pt x="18" y="202"/>
                </a:lnTo>
                <a:lnTo>
                  <a:pt x="16" y="214"/>
                </a:lnTo>
                <a:lnTo>
                  <a:pt x="16" y="226"/>
                </a:lnTo>
                <a:lnTo>
                  <a:pt x="18" y="238"/>
                </a:lnTo>
                <a:lnTo>
                  <a:pt x="20" y="250"/>
                </a:lnTo>
                <a:lnTo>
                  <a:pt x="24" y="262"/>
                </a:lnTo>
                <a:lnTo>
                  <a:pt x="36" y="274"/>
                </a:lnTo>
                <a:lnTo>
                  <a:pt x="40" y="280"/>
                </a:lnTo>
                <a:lnTo>
                  <a:pt x="40" y="286"/>
                </a:lnTo>
                <a:lnTo>
                  <a:pt x="36" y="294"/>
                </a:lnTo>
                <a:lnTo>
                  <a:pt x="42" y="304"/>
                </a:lnTo>
                <a:lnTo>
                  <a:pt x="44" y="310"/>
                </a:lnTo>
                <a:lnTo>
                  <a:pt x="44" y="320"/>
                </a:lnTo>
                <a:lnTo>
                  <a:pt x="40" y="330"/>
                </a:lnTo>
                <a:lnTo>
                  <a:pt x="34" y="344"/>
                </a:lnTo>
                <a:lnTo>
                  <a:pt x="44" y="362"/>
                </a:lnTo>
                <a:lnTo>
                  <a:pt x="46" y="366"/>
                </a:lnTo>
                <a:lnTo>
                  <a:pt x="52" y="362"/>
                </a:lnTo>
                <a:lnTo>
                  <a:pt x="60" y="356"/>
                </a:lnTo>
                <a:lnTo>
                  <a:pt x="66" y="352"/>
                </a:lnTo>
                <a:lnTo>
                  <a:pt x="72" y="352"/>
                </a:lnTo>
                <a:lnTo>
                  <a:pt x="78" y="352"/>
                </a:lnTo>
                <a:lnTo>
                  <a:pt x="84" y="356"/>
                </a:lnTo>
                <a:lnTo>
                  <a:pt x="86" y="362"/>
                </a:lnTo>
                <a:lnTo>
                  <a:pt x="86" y="366"/>
                </a:lnTo>
                <a:lnTo>
                  <a:pt x="82" y="374"/>
                </a:lnTo>
                <a:lnTo>
                  <a:pt x="66" y="392"/>
                </a:lnTo>
                <a:lnTo>
                  <a:pt x="56" y="406"/>
                </a:lnTo>
                <a:lnTo>
                  <a:pt x="60" y="414"/>
                </a:lnTo>
                <a:lnTo>
                  <a:pt x="72" y="408"/>
                </a:lnTo>
                <a:lnTo>
                  <a:pt x="76" y="406"/>
                </a:lnTo>
                <a:lnTo>
                  <a:pt x="80" y="406"/>
                </a:lnTo>
                <a:lnTo>
                  <a:pt x="94" y="402"/>
                </a:lnTo>
                <a:lnTo>
                  <a:pt x="120" y="390"/>
                </a:lnTo>
                <a:lnTo>
                  <a:pt x="126" y="388"/>
                </a:lnTo>
                <a:lnTo>
                  <a:pt x="134" y="390"/>
                </a:lnTo>
                <a:lnTo>
                  <a:pt x="142" y="394"/>
                </a:lnTo>
                <a:lnTo>
                  <a:pt x="150" y="402"/>
                </a:lnTo>
                <a:lnTo>
                  <a:pt x="154" y="400"/>
                </a:lnTo>
                <a:lnTo>
                  <a:pt x="154" y="390"/>
                </a:lnTo>
                <a:lnTo>
                  <a:pt x="152" y="388"/>
                </a:lnTo>
                <a:lnTo>
                  <a:pt x="152" y="384"/>
                </a:lnTo>
                <a:lnTo>
                  <a:pt x="154" y="380"/>
                </a:lnTo>
                <a:lnTo>
                  <a:pt x="150" y="366"/>
                </a:lnTo>
                <a:lnTo>
                  <a:pt x="150" y="362"/>
                </a:lnTo>
                <a:lnTo>
                  <a:pt x="150" y="358"/>
                </a:lnTo>
                <a:lnTo>
                  <a:pt x="158" y="352"/>
                </a:lnTo>
                <a:lnTo>
                  <a:pt x="166" y="346"/>
                </a:lnTo>
                <a:lnTo>
                  <a:pt x="162" y="336"/>
                </a:lnTo>
                <a:lnTo>
                  <a:pt x="162" y="334"/>
                </a:lnTo>
                <a:lnTo>
                  <a:pt x="166" y="328"/>
                </a:lnTo>
                <a:lnTo>
                  <a:pt x="164" y="324"/>
                </a:lnTo>
                <a:lnTo>
                  <a:pt x="164" y="320"/>
                </a:lnTo>
                <a:lnTo>
                  <a:pt x="164" y="316"/>
                </a:lnTo>
                <a:lnTo>
                  <a:pt x="170" y="308"/>
                </a:lnTo>
                <a:lnTo>
                  <a:pt x="180" y="300"/>
                </a:lnTo>
                <a:lnTo>
                  <a:pt x="178" y="298"/>
                </a:lnTo>
                <a:lnTo>
                  <a:pt x="176" y="296"/>
                </a:lnTo>
                <a:lnTo>
                  <a:pt x="186" y="292"/>
                </a:lnTo>
                <a:lnTo>
                  <a:pt x="186" y="278"/>
                </a:lnTo>
                <a:lnTo>
                  <a:pt x="186" y="274"/>
                </a:lnTo>
                <a:lnTo>
                  <a:pt x="190" y="270"/>
                </a:lnTo>
                <a:lnTo>
                  <a:pt x="194" y="266"/>
                </a:lnTo>
                <a:lnTo>
                  <a:pt x="200" y="260"/>
                </a:lnTo>
                <a:lnTo>
                  <a:pt x="206" y="256"/>
                </a:lnTo>
                <a:lnTo>
                  <a:pt x="194" y="242"/>
                </a:lnTo>
                <a:lnTo>
                  <a:pt x="192" y="238"/>
                </a:lnTo>
                <a:lnTo>
                  <a:pt x="192" y="232"/>
                </a:lnTo>
                <a:lnTo>
                  <a:pt x="194" y="228"/>
                </a:lnTo>
                <a:lnTo>
                  <a:pt x="198" y="222"/>
                </a:lnTo>
                <a:lnTo>
                  <a:pt x="198" y="220"/>
                </a:lnTo>
                <a:lnTo>
                  <a:pt x="224" y="200"/>
                </a:lnTo>
                <a:lnTo>
                  <a:pt x="224" y="194"/>
                </a:lnTo>
                <a:lnTo>
                  <a:pt x="222" y="192"/>
                </a:lnTo>
                <a:lnTo>
                  <a:pt x="220" y="186"/>
                </a:lnTo>
                <a:lnTo>
                  <a:pt x="220" y="178"/>
                </a:lnTo>
                <a:lnTo>
                  <a:pt x="220" y="170"/>
                </a:lnTo>
                <a:lnTo>
                  <a:pt x="224" y="156"/>
                </a:lnTo>
                <a:lnTo>
                  <a:pt x="230" y="146"/>
                </a:lnTo>
                <a:lnTo>
                  <a:pt x="238" y="138"/>
                </a:lnTo>
                <a:lnTo>
                  <a:pt x="250" y="136"/>
                </a:lnTo>
                <a:lnTo>
                  <a:pt x="252" y="136"/>
                </a:lnTo>
                <a:lnTo>
                  <a:pt x="262" y="140"/>
                </a:lnTo>
                <a:lnTo>
                  <a:pt x="272" y="140"/>
                </a:lnTo>
                <a:lnTo>
                  <a:pt x="284" y="128"/>
                </a:lnTo>
                <a:lnTo>
                  <a:pt x="296" y="120"/>
                </a:lnTo>
                <a:lnTo>
                  <a:pt x="296" y="108"/>
                </a:lnTo>
                <a:lnTo>
                  <a:pt x="296" y="106"/>
                </a:lnTo>
                <a:lnTo>
                  <a:pt x="296" y="104"/>
                </a:lnTo>
                <a:lnTo>
                  <a:pt x="300" y="102"/>
                </a:lnTo>
                <a:lnTo>
                  <a:pt x="304" y="98"/>
                </a:lnTo>
                <a:lnTo>
                  <a:pt x="304" y="96"/>
                </a:lnTo>
                <a:lnTo>
                  <a:pt x="296" y="84"/>
                </a:lnTo>
                <a:lnTo>
                  <a:pt x="286" y="68"/>
                </a:lnTo>
                <a:lnTo>
                  <a:pt x="276" y="52"/>
                </a:lnTo>
                <a:lnTo>
                  <a:pt x="274" y="46"/>
                </a:lnTo>
                <a:lnTo>
                  <a:pt x="274" y="40"/>
                </a:lnTo>
                <a:lnTo>
                  <a:pt x="276" y="34"/>
                </a:lnTo>
                <a:lnTo>
                  <a:pt x="280" y="28"/>
                </a:lnTo>
                <a:lnTo>
                  <a:pt x="264" y="20"/>
                </a:lnTo>
                <a:lnTo>
                  <a:pt x="240" y="1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福建"/>
          <p:cNvSpPr>
            <a:spLocks/>
          </p:cNvSpPr>
          <p:nvPr/>
        </p:nvSpPr>
        <p:spPr bwMode="auto">
          <a:xfrm>
            <a:off x="5049147" y="4642513"/>
            <a:ext cx="432740" cy="528904"/>
          </a:xfrm>
          <a:custGeom>
            <a:avLst/>
            <a:gdLst>
              <a:gd name="T0" fmla="*/ 2147483646 w 282"/>
              <a:gd name="T1" fmla="*/ 2147483646 h 344"/>
              <a:gd name="T2" fmla="*/ 2147483646 w 282"/>
              <a:gd name="T3" fmla="*/ 2147483646 h 344"/>
              <a:gd name="T4" fmla="*/ 2147483646 w 282"/>
              <a:gd name="T5" fmla="*/ 2147483646 h 344"/>
              <a:gd name="T6" fmla="*/ 2147483646 w 282"/>
              <a:gd name="T7" fmla="*/ 2147483646 h 344"/>
              <a:gd name="T8" fmla="*/ 2147483646 w 282"/>
              <a:gd name="T9" fmla="*/ 2147483646 h 344"/>
              <a:gd name="T10" fmla="*/ 2147483646 w 282"/>
              <a:gd name="T11" fmla="*/ 2147483646 h 344"/>
              <a:gd name="T12" fmla="*/ 2147483646 w 282"/>
              <a:gd name="T13" fmla="*/ 2147483646 h 344"/>
              <a:gd name="T14" fmla="*/ 2147483646 w 282"/>
              <a:gd name="T15" fmla="*/ 2147483646 h 344"/>
              <a:gd name="T16" fmla="*/ 2147483646 w 282"/>
              <a:gd name="T17" fmla="*/ 2147483646 h 344"/>
              <a:gd name="T18" fmla="*/ 2147483646 w 282"/>
              <a:gd name="T19" fmla="*/ 2147483646 h 344"/>
              <a:gd name="T20" fmla="*/ 2147483646 w 282"/>
              <a:gd name="T21" fmla="*/ 2147483646 h 344"/>
              <a:gd name="T22" fmla="*/ 2147483646 w 282"/>
              <a:gd name="T23" fmla="*/ 2147483646 h 344"/>
              <a:gd name="T24" fmla="*/ 2147483646 w 282"/>
              <a:gd name="T25" fmla="*/ 2147483646 h 344"/>
              <a:gd name="T26" fmla="*/ 2147483646 w 282"/>
              <a:gd name="T27" fmla="*/ 2147483646 h 344"/>
              <a:gd name="T28" fmla="*/ 2147483646 w 282"/>
              <a:gd name="T29" fmla="*/ 2147483646 h 344"/>
              <a:gd name="T30" fmla="*/ 2147483646 w 282"/>
              <a:gd name="T31" fmla="*/ 2147483646 h 344"/>
              <a:gd name="T32" fmla="*/ 2147483646 w 282"/>
              <a:gd name="T33" fmla="*/ 2147483646 h 344"/>
              <a:gd name="T34" fmla="*/ 0 w 282"/>
              <a:gd name="T35" fmla="*/ 2147483646 h 344"/>
              <a:gd name="T36" fmla="*/ 2147483646 w 282"/>
              <a:gd name="T37" fmla="*/ 2147483646 h 344"/>
              <a:gd name="T38" fmla="*/ 2147483646 w 282"/>
              <a:gd name="T39" fmla="*/ 2147483646 h 344"/>
              <a:gd name="T40" fmla="*/ 2147483646 w 282"/>
              <a:gd name="T41" fmla="*/ 2147483646 h 344"/>
              <a:gd name="T42" fmla="*/ 2147483646 w 282"/>
              <a:gd name="T43" fmla="*/ 2147483646 h 344"/>
              <a:gd name="T44" fmla="*/ 2147483646 w 282"/>
              <a:gd name="T45" fmla="*/ 2147483646 h 344"/>
              <a:gd name="T46" fmla="*/ 2147483646 w 282"/>
              <a:gd name="T47" fmla="*/ 2147483646 h 344"/>
              <a:gd name="T48" fmla="*/ 2147483646 w 282"/>
              <a:gd name="T49" fmla="*/ 2147483646 h 344"/>
              <a:gd name="T50" fmla="*/ 2147483646 w 282"/>
              <a:gd name="T51" fmla="*/ 2147483646 h 344"/>
              <a:gd name="T52" fmla="*/ 2147483646 w 282"/>
              <a:gd name="T53" fmla="*/ 2147483646 h 344"/>
              <a:gd name="T54" fmla="*/ 2147483646 w 282"/>
              <a:gd name="T55" fmla="*/ 2147483646 h 344"/>
              <a:gd name="T56" fmla="*/ 2147483646 w 282"/>
              <a:gd name="T57" fmla="*/ 2147483646 h 344"/>
              <a:gd name="T58" fmla="*/ 2147483646 w 282"/>
              <a:gd name="T59" fmla="*/ 2147483646 h 344"/>
              <a:gd name="T60" fmla="*/ 2147483646 w 282"/>
              <a:gd name="T61" fmla="*/ 2147483646 h 344"/>
              <a:gd name="T62" fmla="*/ 2147483646 w 282"/>
              <a:gd name="T63" fmla="*/ 2147483646 h 344"/>
              <a:gd name="T64" fmla="*/ 2147483646 w 282"/>
              <a:gd name="T65" fmla="*/ 2147483646 h 344"/>
              <a:gd name="T66" fmla="*/ 2147483646 w 282"/>
              <a:gd name="T67" fmla="*/ 2147483646 h 344"/>
              <a:gd name="T68" fmla="*/ 2147483646 w 282"/>
              <a:gd name="T69" fmla="*/ 2147483646 h 344"/>
              <a:gd name="T70" fmla="*/ 2147483646 w 282"/>
              <a:gd name="T71" fmla="*/ 2147483646 h 344"/>
              <a:gd name="T72" fmla="*/ 2147483646 w 282"/>
              <a:gd name="T73" fmla="*/ 2147483646 h 344"/>
              <a:gd name="T74" fmla="*/ 2147483646 w 282"/>
              <a:gd name="T75" fmla="*/ 2147483646 h 344"/>
              <a:gd name="T76" fmla="*/ 2147483646 w 282"/>
              <a:gd name="T77" fmla="*/ 2147483646 h 344"/>
              <a:gd name="T78" fmla="*/ 2147483646 w 282"/>
              <a:gd name="T79" fmla="*/ 2147483646 h 344"/>
              <a:gd name="T80" fmla="*/ 2147483646 w 282"/>
              <a:gd name="T81" fmla="*/ 2147483646 h 344"/>
              <a:gd name="T82" fmla="*/ 2147483646 w 282"/>
              <a:gd name="T83" fmla="*/ 2147483646 h 344"/>
              <a:gd name="T84" fmla="*/ 2147483646 w 282"/>
              <a:gd name="T85" fmla="*/ 2147483646 h 344"/>
              <a:gd name="T86" fmla="*/ 2147483646 w 282"/>
              <a:gd name="T87" fmla="*/ 2147483646 h 344"/>
              <a:gd name="T88" fmla="*/ 2147483646 w 282"/>
              <a:gd name="T89" fmla="*/ 2147483646 h 344"/>
              <a:gd name="T90" fmla="*/ 2147483646 w 282"/>
              <a:gd name="T91" fmla="*/ 2147483646 h 344"/>
              <a:gd name="T92" fmla="*/ 2147483646 w 282"/>
              <a:gd name="T93" fmla="*/ 2147483646 h 344"/>
              <a:gd name="T94" fmla="*/ 2147483646 w 282"/>
              <a:gd name="T95" fmla="*/ 2147483646 h 344"/>
              <a:gd name="T96" fmla="*/ 2147483646 w 282"/>
              <a:gd name="T97" fmla="*/ 2147483646 h 344"/>
              <a:gd name="T98" fmla="*/ 2147483646 w 282"/>
              <a:gd name="T99" fmla="*/ 2147483646 h 344"/>
              <a:gd name="T100" fmla="*/ 2147483646 w 282"/>
              <a:gd name="T101" fmla="*/ 2147483646 h 344"/>
              <a:gd name="T102" fmla="*/ 2147483646 w 282"/>
              <a:gd name="T103" fmla="*/ 0 h 3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2" h="344">
                <a:moveTo>
                  <a:pt x="146" y="14"/>
                </a:moveTo>
                <a:lnTo>
                  <a:pt x="146" y="14"/>
                </a:lnTo>
                <a:lnTo>
                  <a:pt x="132" y="24"/>
                </a:lnTo>
                <a:lnTo>
                  <a:pt x="120" y="38"/>
                </a:lnTo>
                <a:lnTo>
                  <a:pt x="118" y="38"/>
                </a:lnTo>
                <a:lnTo>
                  <a:pt x="118" y="40"/>
                </a:lnTo>
                <a:lnTo>
                  <a:pt x="102" y="40"/>
                </a:lnTo>
                <a:lnTo>
                  <a:pt x="92" y="34"/>
                </a:lnTo>
                <a:lnTo>
                  <a:pt x="84" y="38"/>
                </a:lnTo>
                <a:lnTo>
                  <a:pt x="78" y="42"/>
                </a:lnTo>
                <a:lnTo>
                  <a:pt x="74" y="50"/>
                </a:lnTo>
                <a:lnTo>
                  <a:pt x="70" y="60"/>
                </a:lnTo>
                <a:lnTo>
                  <a:pt x="70" y="74"/>
                </a:lnTo>
                <a:lnTo>
                  <a:pt x="80" y="66"/>
                </a:lnTo>
                <a:lnTo>
                  <a:pt x="74" y="92"/>
                </a:lnTo>
                <a:lnTo>
                  <a:pt x="74" y="94"/>
                </a:lnTo>
                <a:lnTo>
                  <a:pt x="46" y="116"/>
                </a:lnTo>
                <a:lnTo>
                  <a:pt x="42" y="124"/>
                </a:lnTo>
                <a:lnTo>
                  <a:pt x="42" y="128"/>
                </a:lnTo>
                <a:lnTo>
                  <a:pt x="48" y="134"/>
                </a:lnTo>
                <a:lnTo>
                  <a:pt x="54" y="140"/>
                </a:lnTo>
                <a:lnTo>
                  <a:pt x="56" y="142"/>
                </a:lnTo>
                <a:lnTo>
                  <a:pt x="56" y="146"/>
                </a:lnTo>
                <a:lnTo>
                  <a:pt x="56" y="148"/>
                </a:lnTo>
                <a:lnTo>
                  <a:pt x="54" y="152"/>
                </a:lnTo>
                <a:lnTo>
                  <a:pt x="36" y="166"/>
                </a:lnTo>
                <a:lnTo>
                  <a:pt x="38" y="174"/>
                </a:lnTo>
                <a:lnTo>
                  <a:pt x="36" y="184"/>
                </a:lnTo>
                <a:lnTo>
                  <a:pt x="36" y="186"/>
                </a:lnTo>
                <a:lnTo>
                  <a:pt x="30" y="190"/>
                </a:lnTo>
                <a:lnTo>
                  <a:pt x="28" y="194"/>
                </a:lnTo>
                <a:lnTo>
                  <a:pt x="24" y="200"/>
                </a:lnTo>
                <a:lnTo>
                  <a:pt x="14" y="208"/>
                </a:lnTo>
                <a:lnTo>
                  <a:pt x="14" y="210"/>
                </a:lnTo>
                <a:lnTo>
                  <a:pt x="16" y="216"/>
                </a:lnTo>
                <a:lnTo>
                  <a:pt x="14" y="226"/>
                </a:lnTo>
                <a:lnTo>
                  <a:pt x="16" y="236"/>
                </a:lnTo>
                <a:lnTo>
                  <a:pt x="16" y="238"/>
                </a:lnTo>
                <a:lnTo>
                  <a:pt x="14" y="242"/>
                </a:lnTo>
                <a:lnTo>
                  <a:pt x="6" y="250"/>
                </a:lnTo>
                <a:lnTo>
                  <a:pt x="4" y="250"/>
                </a:lnTo>
                <a:lnTo>
                  <a:pt x="0" y="252"/>
                </a:lnTo>
                <a:lnTo>
                  <a:pt x="0" y="254"/>
                </a:lnTo>
                <a:lnTo>
                  <a:pt x="6" y="272"/>
                </a:lnTo>
                <a:lnTo>
                  <a:pt x="28" y="272"/>
                </a:lnTo>
                <a:lnTo>
                  <a:pt x="50" y="272"/>
                </a:lnTo>
                <a:lnTo>
                  <a:pt x="52" y="272"/>
                </a:lnTo>
                <a:lnTo>
                  <a:pt x="52" y="274"/>
                </a:lnTo>
                <a:lnTo>
                  <a:pt x="70" y="290"/>
                </a:lnTo>
                <a:lnTo>
                  <a:pt x="70" y="292"/>
                </a:lnTo>
                <a:lnTo>
                  <a:pt x="82" y="322"/>
                </a:lnTo>
                <a:lnTo>
                  <a:pt x="102" y="342"/>
                </a:lnTo>
                <a:lnTo>
                  <a:pt x="112" y="344"/>
                </a:lnTo>
                <a:lnTo>
                  <a:pt x="112" y="320"/>
                </a:lnTo>
                <a:lnTo>
                  <a:pt x="132" y="340"/>
                </a:lnTo>
                <a:lnTo>
                  <a:pt x="136" y="336"/>
                </a:lnTo>
                <a:lnTo>
                  <a:pt x="150" y="306"/>
                </a:lnTo>
                <a:lnTo>
                  <a:pt x="152" y="290"/>
                </a:lnTo>
                <a:lnTo>
                  <a:pt x="154" y="290"/>
                </a:lnTo>
                <a:lnTo>
                  <a:pt x="156" y="290"/>
                </a:lnTo>
                <a:lnTo>
                  <a:pt x="172" y="292"/>
                </a:lnTo>
                <a:lnTo>
                  <a:pt x="170" y="280"/>
                </a:lnTo>
                <a:lnTo>
                  <a:pt x="170" y="278"/>
                </a:lnTo>
                <a:lnTo>
                  <a:pt x="170" y="276"/>
                </a:lnTo>
                <a:lnTo>
                  <a:pt x="174" y="276"/>
                </a:lnTo>
                <a:lnTo>
                  <a:pt x="194" y="276"/>
                </a:lnTo>
                <a:lnTo>
                  <a:pt x="200" y="270"/>
                </a:lnTo>
                <a:lnTo>
                  <a:pt x="204" y="262"/>
                </a:lnTo>
                <a:lnTo>
                  <a:pt x="208" y="256"/>
                </a:lnTo>
                <a:lnTo>
                  <a:pt x="208" y="250"/>
                </a:lnTo>
                <a:lnTo>
                  <a:pt x="206" y="222"/>
                </a:lnTo>
                <a:lnTo>
                  <a:pt x="222" y="226"/>
                </a:lnTo>
                <a:lnTo>
                  <a:pt x="228" y="218"/>
                </a:lnTo>
                <a:lnTo>
                  <a:pt x="220" y="210"/>
                </a:lnTo>
                <a:lnTo>
                  <a:pt x="218" y="208"/>
                </a:lnTo>
                <a:lnTo>
                  <a:pt x="234" y="192"/>
                </a:lnTo>
                <a:lnTo>
                  <a:pt x="234" y="194"/>
                </a:lnTo>
                <a:lnTo>
                  <a:pt x="236" y="194"/>
                </a:lnTo>
                <a:lnTo>
                  <a:pt x="246" y="198"/>
                </a:lnTo>
                <a:lnTo>
                  <a:pt x="246" y="196"/>
                </a:lnTo>
                <a:lnTo>
                  <a:pt x="238" y="182"/>
                </a:lnTo>
                <a:lnTo>
                  <a:pt x="242" y="180"/>
                </a:lnTo>
                <a:lnTo>
                  <a:pt x="246" y="178"/>
                </a:lnTo>
                <a:lnTo>
                  <a:pt x="244" y="172"/>
                </a:lnTo>
                <a:lnTo>
                  <a:pt x="236" y="156"/>
                </a:lnTo>
                <a:lnTo>
                  <a:pt x="238" y="156"/>
                </a:lnTo>
                <a:lnTo>
                  <a:pt x="238" y="154"/>
                </a:lnTo>
                <a:lnTo>
                  <a:pt x="260" y="142"/>
                </a:lnTo>
                <a:lnTo>
                  <a:pt x="262" y="134"/>
                </a:lnTo>
                <a:lnTo>
                  <a:pt x="240" y="120"/>
                </a:lnTo>
                <a:lnTo>
                  <a:pt x="236" y="116"/>
                </a:lnTo>
                <a:lnTo>
                  <a:pt x="234" y="112"/>
                </a:lnTo>
                <a:lnTo>
                  <a:pt x="236" y="108"/>
                </a:lnTo>
                <a:lnTo>
                  <a:pt x="242" y="108"/>
                </a:lnTo>
                <a:lnTo>
                  <a:pt x="266" y="112"/>
                </a:lnTo>
                <a:lnTo>
                  <a:pt x="266" y="98"/>
                </a:lnTo>
                <a:lnTo>
                  <a:pt x="266" y="96"/>
                </a:lnTo>
                <a:lnTo>
                  <a:pt x="278" y="84"/>
                </a:lnTo>
                <a:lnTo>
                  <a:pt x="282" y="74"/>
                </a:lnTo>
                <a:lnTo>
                  <a:pt x="276" y="72"/>
                </a:lnTo>
                <a:lnTo>
                  <a:pt x="270" y="66"/>
                </a:lnTo>
                <a:lnTo>
                  <a:pt x="270" y="64"/>
                </a:lnTo>
                <a:lnTo>
                  <a:pt x="270" y="60"/>
                </a:lnTo>
                <a:lnTo>
                  <a:pt x="270" y="58"/>
                </a:lnTo>
                <a:lnTo>
                  <a:pt x="268" y="58"/>
                </a:lnTo>
                <a:lnTo>
                  <a:pt x="266" y="58"/>
                </a:lnTo>
                <a:lnTo>
                  <a:pt x="262" y="62"/>
                </a:lnTo>
                <a:lnTo>
                  <a:pt x="256" y="64"/>
                </a:lnTo>
                <a:lnTo>
                  <a:pt x="250" y="62"/>
                </a:lnTo>
                <a:lnTo>
                  <a:pt x="244" y="62"/>
                </a:lnTo>
                <a:lnTo>
                  <a:pt x="234" y="54"/>
                </a:lnTo>
                <a:lnTo>
                  <a:pt x="226" y="42"/>
                </a:lnTo>
                <a:lnTo>
                  <a:pt x="226" y="44"/>
                </a:lnTo>
                <a:lnTo>
                  <a:pt x="222" y="50"/>
                </a:lnTo>
                <a:lnTo>
                  <a:pt x="216" y="58"/>
                </a:lnTo>
                <a:lnTo>
                  <a:pt x="208" y="60"/>
                </a:lnTo>
                <a:lnTo>
                  <a:pt x="200" y="62"/>
                </a:lnTo>
                <a:lnTo>
                  <a:pt x="194" y="62"/>
                </a:lnTo>
                <a:lnTo>
                  <a:pt x="186" y="60"/>
                </a:lnTo>
                <a:lnTo>
                  <a:pt x="182" y="58"/>
                </a:lnTo>
                <a:lnTo>
                  <a:pt x="178" y="54"/>
                </a:lnTo>
                <a:lnTo>
                  <a:pt x="174" y="46"/>
                </a:lnTo>
                <a:lnTo>
                  <a:pt x="170" y="30"/>
                </a:lnTo>
                <a:lnTo>
                  <a:pt x="166" y="12"/>
                </a:lnTo>
                <a:lnTo>
                  <a:pt x="164" y="6"/>
                </a:lnTo>
                <a:lnTo>
                  <a:pt x="160" y="2"/>
                </a:lnTo>
                <a:lnTo>
                  <a:pt x="154" y="0"/>
                </a:lnTo>
                <a:lnTo>
                  <a:pt x="146" y="0"/>
                </a:lnTo>
                <a:lnTo>
                  <a:pt x="148" y="14"/>
                </a:lnTo>
                <a:lnTo>
                  <a:pt x="146" y="1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浙江"/>
          <p:cNvSpPr>
            <a:spLocks/>
          </p:cNvSpPr>
          <p:nvPr/>
        </p:nvSpPr>
        <p:spPr bwMode="auto">
          <a:xfrm>
            <a:off x="5242812" y="4307273"/>
            <a:ext cx="371301" cy="430068"/>
          </a:xfrm>
          <a:custGeom>
            <a:avLst/>
            <a:gdLst>
              <a:gd name="T0" fmla="*/ 2147483646 w 242"/>
              <a:gd name="T1" fmla="*/ 2147483646 h 280"/>
              <a:gd name="T2" fmla="*/ 2147483646 w 242"/>
              <a:gd name="T3" fmla="*/ 2147483646 h 280"/>
              <a:gd name="T4" fmla="*/ 2147483646 w 242"/>
              <a:gd name="T5" fmla="*/ 2147483646 h 280"/>
              <a:gd name="T6" fmla="*/ 2147483646 w 242"/>
              <a:gd name="T7" fmla="*/ 2147483646 h 280"/>
              <a:gd name="T8" fmla="*/ 2147483646 w 242"/>
              <a:gd name="T9" fmla="*/ 2147483646 h 280"/>
              <a:gd name="T10" fmla="*/ 2147483646 w 242"/>
              <a:gd name="T11" fmla="*/ 2147483646 h 280"/>
              <a:gd name="T12" fmla="*/ 2147483646 w 242"/>
              <a:gd name="T13" fmla="*/ 2147483646 h 280"/>
              <a:gd name="T14" fmla="*/ 2147483646 w 242"/>
              <a:gd name="T15" fmla="*/ 2147483646 h 280"/>
              <a:gd name="T16" fmla="*/ 2147483646 w 242"/>
              <a:gd name="T17" fmla="*/ 2147483646 h 280"/>
              <a:gd name="T18" fmla="*/ 0 w 242"/>
              <a:gd name="T19" fmla="*/ 2147483646 h 280"/>
              <a:gd name="T20" fmla="*/ 2147483646 w 242"/>
              <a:gd name="T21" fmla="*/ 2147483646 h 280"/>
              <a:gd name="T22" fmla="*/ 2147483646 w 242"/>
              <a:gd name="T23" fmla="*/ 2147483646 h 280"/>
              <a:gd name="T24" fmla="*/ 2147483646 w 242"/>
              <a:gd name="T25" fmla="*/ 2147483646 h 280"/>
              <a:gd name="T26" fmla="*/ 2147483646 w 242"/>
              <a:gd name="T27" fmla="*/ 2147483646 h 280"/>
              <a:gd name="T28" fmla="*/ 2147483646 w 242"/>
              <a:gd name="T29" fmla="*/ 2147483646 h 280"/>
              <a:gd name="T30" fmla="*/ 2147483646 w 242"/>
              <a:gd name="T31" fmla="*/ 2147483646 h 280"/>
              <a:gd name="T32" fmla="*/ 2147483646 w 242"/>
              <a:gd name="T33" fmla="*/ 2147483646 h 280"/>
              <a:gd name="T34" fmla="*/ 2147483646 w 242"/>
              <a:gd name="T35" fmla="*/ 2147483646 h 280"/>
              <a:gd name="T36" fmla="*/ 2147483646 w 242"/>
              <a:gd name="T37" fmla="*/ 2147483646 h 280"/>
              <a:gd name="T38" fmla="*/ 2147483646 w 242"/>
              <a:gd name="T39" fmla="*/ 2147483646 h 280"/>
              <a:gd name="T40" fmla="*/ 2147483646 w 242"/>
              <a:gd name="T41" fmla="*/ 2147483646 h 280"/>
              <a:gd name="T42" fmla="*/ 2147483646 w 242"/>
              <a:gd name="T43" fmla="*/ 2147483646 h 280"/>
              <a:gd name="T44" fmla="*/ 2147483646 w 242"/>
              <a:gd name="T45" fmla="*/ 2147483646 h 280"/>
              <a:gd name="T46" fmla="*/ 2147483646 w 242"/>
              <a:gd name="T47" fmla="*/ 2147483646 h 280"/>
              <a:gd name="T48" fmla="*/ 2147483646 w 242"/>
              <a:gd name="T49" fmla="*/ 2147483646 h 280"/>
              <a:gd name="T50" fmla="*/ 2147483646 w 242"/>
              <a:gd name="T51" fmla="*/ 2147483646 h 280"/>
              <a:gd name="T52" fmla="*/ 2147483646 w 242"/>
              <a:gd name="T53" fmla="*/ 2147483646 h 280"/>
              <a:gd name="T54" fmla="*/ 2147483646 w 242"/>
              <a:gd name="T55" fmla="*/ 2147483646 h 280"/>
              <a:gd name="T56" fmla="*/ 2147483646 w 242"/>
              <a:gd name="T57" fmla="*/ 2147483646 h 280"/>
              <a:gd name="T58" fmla="*/ 2147483646 w 242"/>
              <a:gd name="T59" fmla="*/ 2147483646 h 280"/>
              <a:gd name="T60" fmla="*/ 2147483646 w 242"/>
              <a:gd name="T61" fmla="*/ 2147483646 h 280"/>
              <a:gd name="T62" fmla="*/ 2147483646 w 242"/>
              <a:gd name="T63" fmla="*/ 2147483646 h 280"/>
              <a:gd name="T64" fmla="*/ 2147483646 w 242"/>
              <a:gd name="T65" fmla="*/ 2147483646 h 280"/>
              <a:gd name="T66" fmla="*/ 2147483646 w 242"/>
              <a:gd name="T67" fmla="*/ 2147483646 h 280"/>
              <a:gd name="T68" fmla="*/ 2147483646 w 242"/>
              <a:gd name="T69" fmla="*/ 2147483646 h 280"/>
              <a:gd name="T70" fmla="*/ 2147483646 w 242"/>
              <a:gd name="T71" fmla="*/ 2147483646 h 280"/>
              <a:gd name="T72" fmla="*/ 2147483646 w 242"/>
              <a:gd name="T73" fmla="*/ 2147483646 h 280"/>
              <a:gd name="T74" fmla="*/ 2147483646 w 242"/>
              <a:gd name="T75" fmla="*/ 2147483646 h 280"/>
              <a:gd name="T76" fmla="*/ 2147483646 w 242"/>
              <a:gd name="T77" fmla="*/ 2147483646 h 280"/>
              <a:gd name="T78" fmla="*/ 2147483646 w 242"/>
              <a:gd name="T79" fmla="*/ 2147483646 h 280"/>
              <a:gd name="T80" fmla="*/ 2147483646 w 242"/>
              <a:gd name="T81" fmla="*/ 2147483646 h 280"/>
              <a:gd name="T82" fmla="*/ 2147483646 w 242"/>
              <a:gd name="T83" fmla="*/ 2147483646 h 280"/>
              <a:gd name="T84" fmla="*/ 2147483646 w 242"/>
              <a:gd name="T85" fmla="*/ 2147483646 h 280"/>
              <a:gd name="T86" fmla="*/ 2147483646 w 242"/>
              <a:gd name="T87" fmla="*/ 2147483646 h 280"/>
              <a:gd name="T88" fmla="*/ 2147483646 w 242"/>
              <a:gd name="T89" fmla="*/ 2147483646 h 280"/>
              <a:gd name="T90" fmla="*/ 2147483646 w 242"/>
              <a:gd name="T91" fmla="*/ 2147483646 h 28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2" h="280">
                <a:moveTo>
                  <a:pt x="148" y="4"/>
                </a:moveTo>
                <a:lnTo>
                  <a:pt x="148" y="4"/>
                </a:lnTo>
                <a:lnTo>
                  <a:pt x="136" y="8"/>
                </a:lnTo>
                <a:lnTo>
                  <a:pt x="126" y="12"/>
                </a:lnTo>
                <a:lnTo>
                  <a:pt x="116" y="10"/>
                </a:lnTo>
                <a:lnTo>
                  <a:pt x="102" y="6"/>
                </a:lnTo>
                <a:lnTo>
                  <a:pt x="84" y="4"/>
                </a:lnTo>
                <a:lnTo>
                  <a:pt x="78" y="6"/>
                </a:lnTo>
                <a:lnTo>
                  <a:pt x="74" y="12"/>
                </a:lnTo>
                <a:lnTo>
                  <a:pt x="62" y="28"/>
                </a:lnTo>
                <a:lnTo>
                  <a:pt x="74" y="52"/>
                </a:lnTo>
                <a:lnTo>
                  <a:pt x="54" y="64"/>
                </a:lnTo>
                <a:lnTo>
                  <a:pt x="38" y="60"/>
                </a:lnTo>
                <a:lnTo>
                  <a:pt x="44" y="74"/>
                </a:lnTo>
                <a:lnTo>
                  <a:pt x="44" y="78"/>
                </a:lnTo>
                <a:lnTo>
                  <a:pt x="44" y="82"/>
                </a:lnTo>
                <a:lnTo>
                  <a:pt x="42" y="88"/>
                </a:lnTo>
                <a:lnTo>
                  <a:pt x="36" y="100"/>
                </a:lnTo>
                <a:lnTo>
                  <a:pt x="32" y="106"/>
                </a:lnTo>
                <a:lnTo>
                  <a:pt x="4" y="132"/>
                </a:lnTo>
                <a:lnTo>
                  <a:pt x="10" y="136"/>
                </a:lnTo>
                <a:lnTo>
                  <a:pt x="6" y="140"/>
                </a:lnTo>
                <a:lnTo>
                  <a:pt x="2" y="144"/>
                </a:lnTo>
                <a:lnTo>
                  <a:pt x="0" y="148"/>
                </a:lnTo>
                <a:lnTo>
                  <a:pt x="0" y="152"/>
                </a:lnTo>
                <a:lnTo>
                  <a:pt x="0" y="156"/>
                </a:lnTo>
                <a:lnTo>
                  <a:pt x="20" y="186"/>
                </a:lnTo>
                <a:lnTo>
                  <a:pt x="30" y="202"/>
                </a:lnTo>
                <a:lnTo>
                  <a:pt x="30" y="204"/>
                </a:lnTo>
                <a:lnTo>
                  <a:pt x="30" y="206"/>
                </a:lnTo>
                <a:lnTo>
                  <a:pt x="30" y="208"/>
                </a:lnTo>
                <a:lnTo>
                  <a:pt x="28" y="210"/>
                </a:lnTo>
                <a:lnTo>
                  <a:pt x="34" y="210"/>
                </a:lnTo>
                <a:lnTo>
                  <a:pt x="40" y="214"/>
                </a:lnTo>
                <a:lnTo>
                  <a:pt x="44" y="218"/>
                </a:lnTo>
                <a:lnTo>
                  <a:pt x="48" y="224"/>
                </a:lnTo>
                <a:lnTo>
                  <a:pt x="50" y="234"/>
                </a:lnTo>
                <a:lnTo>
                  <a:pt x="52" y="246"/>
                </a:lnTo>
                <a:lnTo>
                  <a:pt x="56" y="262"/>
                </a:lnTo>
                <a:lnTo>
                  <a:pt x="58" y="266"/>
                </a:lnTo>
                <a:lnTo>
                  <a:pt x="64" y="270"/>
                </a:lnTo>
                <a:lnTo>
                  <a:pt x="68" y="272"/>
                </a:lnTo>
                <a:lnTo>
                  <a:pt x="74" y="272"/>
                </a:lnTo>
                <a:lnTo>
                  <a:pt x="80" y="270"/>
                </a:lnTo>
                <a:lnTo>
                  <a:pt x="84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58"/>
                </a:lnTo>
                <a:lnTo>
                  <a:pt x="104" y="248"/>
                </a:lnTo>
                <a:lnTo>
                  <a:pt x="104" y="250"/>
                </a:lnTo>
                <a:lnTo>
                  <a:pt x="116" y="268"/>
                </a:lnTo>
                <a:lnTo>
                  <a:pt x="122" y="270"/>
                </a:lnTo>
                <a:lnTo>
                  <a:pt x="130" y="272"/>
                </a:lnTo>
                <a:lnTo>
                  <a:pt x="134" y="272"/>
                </a:lnTo>
                <a:lnTo>
                  <a:pt x="130" y="262"/>
                </a:lnTo>
                <a:lnTo>
                  <a:pt x="146" y="268"/>
                </a:lnTo>
                <a:lnTo>
                  <a:pt x="150" y="268"/>
                </a:lnTo>
                <a:lnTo>
                  <a:pt x="152" y="270"/>
                </a:lnTo>
                <a:lnTo>
                  <a:pt x="166" y="280"/>
                </a:lnTo>
                <a:lnTo>
                  <a:pt x="170" y="274"/>
                </a:lnTo>
                <a:lnTo>
                  <a:pt x="168" y="248"/>
                </a:lnTo>
                <a:lnTo>
                  <a:pt x="170" y="246"/>
                </a:lnTo>
                <a:lnTo>
                  <a:pt x="180" y="234"/>
                </a:lnTo>
                <a:lnTo>
                  <a:pt x="180" y="232"/>
                </a:lnTo>
                <a:lnTo>
                  <a:pt x="176" y="226"/>
                </a:lnTo>
                <a:lnTo>
                  <a:pt x="172" y="224"/>
                </a:lnTo>
                <a:lnTo>
                  <a:pt x="174" y="222"/>
                </a:lnTo>
                <a:lnTo>
                  <a:pt x="176" y="220"/>
                </a:lnTo>
                <a:lnTo>
                  <a:pt x="178" y="220"/>
                </a:lnTo>
                <a:lnTo>
                  <a:pt x="198" y="186"/>
                </a:lnTo>
                <a:lnTo>
                  <a:pt x="200" y="188"/>
                </a:lnTo>
                <a:lnTo>
                  <a:pt x="204" y="188"/>
                </a:lnTo>
                <a:lnTo>
                  <a:pt x="204" y="190"/>
                </a:lnTo>
                <a:lnTo>
                  <a:pt x="204" y="204"/>
                </a:lnTo>
                <a:lnTo>
                  <a:pt x="228" y="184"/>
                </a:lnTo>
                <a:lnTo>
                  <a:pt x="226" y="172"/>
                </a:lnTo>
                <a:lnTo>
                  <a:pt x="222" y="172"/>
                </a:lnTo>
                <a:lnTo>
                  <a:pt x="214" y="174"/>
                </a:lnTo>
                <a:lnTo>
                  <a:pt x="228" y="136"/>
                </a:lnTo>
                <a:lnTo>
                  <a:pt x="216" y="136"/>
                </a:lnTo>
                <a:lnTo>
                  <a:pt x="214" y="136"/>
                </a:lnTo>
                <a:lnTo>
                  <a:pt x="214" y="134"/>
                </a:lnTo>
                <a:lnTo>
                  <a:pt x="210" y="128"/>
                </a:lnTo>
                <a:lnTo>
                  <a:pt x="208" y="122"/>
                </a:lnTo>
                <a:lnTo>
                  <a:pt x="210" y="116"/>
                </a:lnTo>
                <a:lnTo>
                  <a:pt x="230" y="116"/>
                </a:lnTo>
                <a:lnTo>
                  <a:pt x="242" y="116"/>
                </a:lnTo>
                <a:lnTo>
                  <a:pt x="240" y="106"/>
                </a:lnTo>
                <a:lnTo>
                  <a:pt x="232" y="92"/>
                </a:lnTo>
                <a:lnTo>
                  <a:pt x="216" y="86"/>
                </a:lnTo>
                <a:lnTo>
                  <a:pt x="232" y="70"/>
                </a:lnTo>
                <a:lnTo>
                  <a:pt x="232" y="66"/>
                </a:lnTo>
                <a:lnTo>
                  <a:pt x="224" y="68"/>
                </a:lnTo>
                <a:lnTo>
                  <a:pt x="220" y="68"/>
                </a:lnTo>
                <a:lnTo>
                  <a:pt x="220" y="66"/>
                </a:lnTo>
                <a:lnTo>
                  <a:pt x="220" y="64"/>
                </a:lnTo>
                <a:lnTo>
                  <a:pt x="218" y="58"/>
                </a:lnTo>
                <a:lnTo>
                  <a:pt x="214" y="54"/>
                </a:lnTo>
                <a:lnTo>
                  <a:pt x="210" y="50"/>
                </a:lnTo>
                <a:lnTo>
                  <a:pt x="204" y="48"/>
                </a:lnTo>
                <a:lnTo>
                  <a:pt x="172" y="48"/>
                </a:lnTo>
                <a:lnTo>
                  <a:pt x="160" y="64"/>
                </a:lnTo>
                <a:lnTo>
                  <a:pt x="156" y="64"/>
                </a:lnTo>
                <a:lnTo>
                  <a:pt x="104" y="48"/>
                </a:lnTo>
                <a:lnTo>
                  <a:pt x="154" y="36"/>
                </a:lnTo>
                <a:lnTo>
                  <a:pt x="158" y="34"/>
                </a:lnTo>
                <a:lnTo>
                  <a:pt x="162" y="30"/>
                </a:lnTo>
                <a:lnTo>
                  <a:pt x="178" y="12"/>
                </a:lnTo>
                <a:lnTo>
                  <a:pt x="162" y="0"/>
                </a:lnTo>
                <a:lnTo>
                  <a:pt x="148" y="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安徽"/>
          <p:cNvSpPr>
            <a:spLocks/>
          </p:cNvSpPr>
          <p:nvPr/>
        </p:nvSpPr>
        <p:spPr bwMode="auto">
          <a:xfrm>
            <a:off x="4879524" y="3934636"/>
            <a:ext cx="470137" cy="575651"/>
          </a:xfrm>
          <a:custGeom>
            <a:avLst/>
            <a:gdLst>
              <a:gd name="T0" fmla="*/ 2147483646 w 306"/>
              <a:gd name="T1" fmla="*/ 2147483646 h 374"/>
              <a:gd name="T2" fmla="*/ 2147483646 w 306"/>
              <a:gd name="T3" fmla="*/ 2147483646 h 374"/>
              <a:gd name="T4" fmla="*/ 2147483646 w 306"/>
              <a:gd name="T5" fmla="*/ 2147483646 h 374"/>
              <a:gd name="T6" fmla="*/ 2147483646 w 306"/>
              <a:gd name="T7" fmla="*/ 2147483646 h 374"/>
              <a:gd name="T8" fmla="*/ 2147483646 w 306"/>
              <a:gd name="T9" fmla="*/ 2147483646 h 374"/>
              <a:gd name="T10" fmla="*/ 2147483646 w 306"/>
              <a:gd name="T11" fmla="*/ 2147483646 h 374"/>
              <a:gd name="T12" fmla="*/ 2147483646 w 306"/>
              <a:gd name="T13" fmla="*/ 2147483646 h 374"/>
              <a:gd name="T14" fmla="*/ 2147483646 w 306"/>
              <a:gd name="T15" fmla="*/ 2147483646 h 374"/>
              <a:gd name="T16" fmla="*/ 2147483646 w 306"/>
              <a:gd name="T17" fmla="*/ 2147483646 h 374"/>
              <a:gd name="T18" fmla="*/ 2147483646 w 306"/>
              <a:gd name="T19" fmla="*/ 2147483646 h 374"/>
              <a:gd name="T20" fmla="*/ 2147483646 w 306"/>
              <a:gd name="T21" fmla="*/ 2147483646 h 374"/>
              <a:gd name="T22" fmla="*/ 2147483646 w 306"/>
              <a:gd name="T23" fmla="*/ 2147483646 h 374"/>
              <a:gd name="T24" fmla="*/ 2147483646 w 306"/>
              <a:gd name="T25" fmla="*/ 2147483646 h 374"/>
              <a:gd name="T26" fmla="*/ 2147483646 w 306"/>
              <a:gd name="T27" fmla="*/ 2147483646 h 374"/>
              <a:gd name="T28" fmla="*/ 2147483646 w 306"/>
              <a:gd name="T29" fmla="*/ 2147483646 h 374"/>
              <a:gd name="T30" fmla="*/ 2147483646 w 306"/>
              <a:gd name="T31" fmla="*/ 2147483646 h 374"/>
              <a:gd name="T32" fmla="*/ 2147483646 w 306"/>
              <a:gd name="T33" fmla="*/ 2147483646 h 374"/>
              <a:gd name="T34" fmla="*/ 2147483646 w 306"/>
              <a:gd name="T35" fmla="*/ 2147483646 h 374"/>
              <a:gd name="T36" fmla="*/ 2147483646 w 306"/>
              <a:gd name="T37" fmla="*/ 2147483646 h 374"/>
              <a:gd name="T38" fmla="*/ 2147483646 w 306"/>
              <a:gd name="T39" fmla="*/ 2147483646 h 374"/>
              <a:gd name="T40" fmla="*/ 2147483646 w 306"/>
              <a:gd name="T41" fmla="*/ 2147483646 h 374"/>
              <a:gd name="T42" fmla="*/ 2147483646 w 306"/>
              <a:gd name="T43" fmla="*/ 2147483646 h 374"/>
              <a:gd name="T44" fmla="*/ 2147483646 w 306"/>
              <a:gd name="T45" fmla="*/ 2147483646 h 374"/>
              <a:gd name="T46" fmla="*/ 2147483646 w 306"/>
              <a:gd name="T47" fmla="*/ 2147483646 h 374"/>
              <a:gd name="T48" fmla="*/ 2147483646 w 306"/>
              <a:gd name="T49" fmla="*/ 2147483646 h 374"/>
              <a:gd name="T50" fmla="*/ 2147483646 w 306"/>
              <a:gd name="T51" fmla="*/ 2147483646 h 374"/>
              <a:gd name="T52" fmla="*/ 2147483646 w 306"/>
              <a:gd name="T53" fmla="*/ 2147483646 h 374"/>
              <a:gd name="T54" fmla="*/ 2147483646 w 306"/>
              <a:gd name="T55" fmla="*/ 2147483646 h 374"/>
              <a:gd name="T56" fmla="*/ 2147483646 w 306"/>
              <a:gd name="T57" fmla="*/ 2147483646 h 374"/>
              <a:gd name="T58" fmla="*/ 2147483646 w 306"/>
              <a:gd name="T59" fmla="*/ 2147483646 h 374"/>
              <a:gd name="T60" fmla="*/ 2147483646 w 306"/>
              <a:gd name="T61" fmla="*/ 2147483646 h 374"/>
              <a:gd name="T62" fmla="*/ 2147483646 w 306"/>
              <a:gd name="T63" fmla="*/ 2147483646 h 374"/>
              <a:gd name="T64" fmla="*/ 2147483646 w 306"/>
              <a:gd name="T65" fmla="*/ 2147483646 h 374"/>
              <a:gd name="T66" fmla="*/ 2147483646 w 306"/>
              <a:gd name="T67" fmla="*/ 2147483646 h 374"/>
              <a:gd name="T68" fmla="*/ 2147483646 w 306"/>
              <a:gd name="T69" fmla="*/ 2147483646 h 374"/>
              <a:gd name="T70" fmla="*/ 2147483646 w 306"/>
              <a:gd name="T71" fmla="*/ 2147483646 h 374"/>
              <a:gd name="T72" fmla="*/ 2147483646 w 306"/>
              <a:gd name="T73" fmla="*/ 2147483646 h 374"/>
              <a:gd name="T74" fmla="*/ 2147483646 w 306"/>
              <a:gd name="T75" fmla="*/ 2147483646 h 374"/>
              <a:gd name="T76" fmla="*/ 2147483646 w 306"/>
              <a:gd name="T77" fmla="*/ 2147483646 h 374"/>
              <a:gd name="T78" fmla="*/ 2147483646 w 306"/>
              <a:gd name="T79" fmla="*/ 2147483646 h 374"/>
              <a:gd name="T80" fmla="*/ 2147483646 w 306"/>
              <a:gd name="T81" fmla="*/ 2147483646 h 374"/>
              <a:gd name="T82" fmla="*/ 2147483646 w 306"/>
              <a:gd name="T83" fmla="*/ 2147483646 h 374"/>
              <a:gd name="T84" fmla="*/ 2147483646 w 306"/>
              <a:gd name="T85" fmla="*/ 2147483646 h 374"/>
              <a:gd name="T86" fmla="*/ 2147483646 w 306"/>
              <a:gd name="T87" fmla="*/ 2147483646 h 374"/>
              <a:gd name="T88" fmla="*/ 2147483646 w 306"/>
              <a:gd name="T89" fmla="*/ 2147483646 h 374"/>
              <a:gd name="T90" fmla="*/ 2147483646 w 306"/>
              <a:gd name="T91" fmla="*/ 2147483646 h 374"/>
              <a:gd name="T92" fmla="*/ 2147483646 w 306"/>
              <a:gd name="T93" fmla="*/ 2147483646 h 374"/>
              <a:gd name="T94" fmla="*/ 2147483646 w 306"/>
              <a:gd name="T95" fmla="*/ 2147483646 h 374"/>
              <a:gd name="T96" fmla="*/ 2147483646 w 306"/>
              <a:gd name="T97" fmla="*/ 2147483646 h 374"/>
              <a:gd name="T98" fmla="*/ 2147483646 w 306"/>
              <a:gd name="T99" fmla="*/ 2147483646 h 374"/>
              <a:gd name="T100" fmla="*/ 2147483646 w 306"/>
              <a:gd name="T101" fmla="*/ 2147483646 h 374"/>
              <a:gd name="T102" fmla="*/ 2147483646 w 306"/>
              <a:gd name="T103" fmla="*/ 2147483646 h 374"/>
              <a:gd name="T104" fmla="*/ 2147483646 w 306"/>
              <a:gd name="T105" fmla="*/ 2147483646 h 374"/>
              <a:gd name="T106" fmla="*/ 2147483646 w 306"/>
              <a:gd name="T107" fmla="*/ 2147483646 h 374"/>
              <a:gd name="T108" fmla="*/ 2147483646 w 306"/>
              <a:gd name="T109" fmla="*/ 2147483646 h 374"/>
              <a:gd name="T110" fmla="*/ 2147483646 w 306"/>
              <a:gd name="T111" fmla="*/ 2147483646 h 374"/>
              <a:gd name="T112" fmla="*/ 2147483646 w 306"/>
              <a:gd name="T113" fmla="*/ 2147483646 h 374"/>
              <a:gd name="T114" fmla="*/ 2147483646 w 306"/>
              <a:gd name="T115" fmla="*/ 2147483646 h 37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06" h="374">
                <a:moveTo>
                  <a:pt x="192" y="106"/>
                </a:moveTo>
                <a:lnTo>
                  <a:pt x="192" y="106"/>
                </a:lnTo>
                <a:lnTo>
                  <a:pt x="186" y="86"/>
                </a:lnTo>
                <a:lnTo>
                  <a:pt x="180" y="70"/>
                </a:lnTo>
                <a:lnTo>
                  <a:pt x="174" y="60"/>
                </a:lnTo>
                <a:lnTo>
                  <a:pt x="170" y="56"/>
                </a:lnTo>
                <a:lnTo>
                  <a:pt x="142" y="46"/>
                </a:lnTo>
                <a:lnTo>
                  <a:pt x="122" y="40"/>
                </a:lnTo>
                <a:lnTo>
                  <a:pt x="110" y="34"/>
                </a:lnTo>
                <a:lnTo>
                  <a:pt x="104" y="30"/>
                </a:lnTo>
                <a:lnTo>
                  <a:pt x="96" y="22"/>
                </a:lnTo>
                <a:lnTo>
                  <a:pt x="80" y="0"/>
                </a:lnTo>
                <a:lnTo>
                  <a:pt x="74" y="0"/>
                </a:lnTo>
                <a:lnTo>
                  <a:pt x="76" y="2"/>
                </a:lnTo>
                <a:lnTo>
                  <a:pt x="82" y="14"/>
                </a:lnTo>
                <a:lnTo>
                  <a:pt x="96" y="34"/>
                </a:lnTo>
                <a:lnTo>
                  <a:pt x="98" y="36"/>
                </a:lnTo>
                <a:lnTo>
                  <a:pt x="98" y="38"/>
                </a:lnTo>
                <a:lnTo>
                  <a:pt x="86" y="60"/>
                </a:lnTo>
                <a:lnTo>
                  <a:pt x="78" y="70"/>
                </a:lnTo>
                <a:lnTo>
                  <a:pt x="74" y="72"/>
                </a:lnTo>
                <a:lnTo>
                  <a:pt x="72" y="72"/>
                </a:lnTo>
                <a:lnTo>
                  <a:pt x="64" y="66"/>
                </a:lnTo>
                <a:lnTo>
                  <a:pt x="52" y="50"/>
                </a:lnTo>
                <a:lnTo>
                  <a:pt x="38" y="46"/>
                </a:lnTo>
                <a:lnTo>
                  <a:pt x="40" y="54"/>
                </a:lnTo>
                <a:lnTo>
                  <a:pt x="46" y="70"/>
                </a:lnTo>
                <a:lnTo>
                  <a:pt x="46" y="72"/>
                </a:lnTo>
                <a:lnTo>
                  <a:pt x="46" y="74"/>
                </a:lnTo>
                <a:lnTo>
                  <a:pt x="44" y="82"/>
                </a:lnTo>
                <a:lnTo>
                  <a:pt x="28" y="88"/>
                </a:lnTo>
                <a:lnTo>
                  <a:pt x="24" y="90"/>
                </a:lnTo>
                <a:lnTo>
                  <a:pt x="22" y="94"/>
                </a:lnTo>
                <a:lnTo>
                  <a:pt x="22" y="102"/>
                </a:lnTo>
                <a:lnTo>
                  <a:pt x="24" y="116"/>
                </a:lnTo>
                <a:lnTo>
                  <a:pt x="20" y="124"/>
                </a:lnTo>
                <a:lnTo>
                  <a:pt x="18" y="126"/>
                </a:lnTo>
                <a:lnTo>
                  <a:pt x="16" y="126"/>
                </a:lnTo>
                <a:lnTo>
                  <a:pt x="0" y="122"/>
                </a:lnTo>
                <a:lnTo>
                  <a:pt x="2" y="126"/>
                </a:lnTo>
                <a:lnTo>
                  <a:pt x="8" y="130"/>
                </a:lnTo>
                <a:lnTo>
                  <a:pt x="18" y="144"/>
                </a:lnTo>
                <a:lnTo>
                  <a:pt x="28" y="160"/>
                </a:lnTo>
                <a:lnTo>
                  <a:pt x="28" y="162"/>
                </a:lnTo>
                <a:lnTo>
                  <a:pt x="36" y="162"/>
                </a:lnTo>
                <a:lnTo>
                  <a:pt x="42" y="160"/>
                </a:lnTo>
                <a:lnTo>
                  <a:pt x="48" y="162"/>
                </a:lnTo>
                <a:lnTo>
                  <a:pt x="54" y="164"/>
                </a:lnTo>
                <a:lnTo>
                  <a:pt x="60" y="166"/>
                </a:lnTo>
                <a:lnTo>
                  <a:pt x="70" y="178"/>
                </a:lnTo>
                <a:lnTo>
                  <a:pt x="68" y="200"/>
                </a:lnTo>
                <a:lnTo>
                  <a:pt x="72" y="204"/>
                </a:lnTo>
                <a:lnTo>
                  <a:pt x="72" y="210"/>
                </a:lnTo>
                <a:lnTo>
                  <a:pt x="68" y="214"/>
                </a:lnTo>
                <a:lnTo>
                  <a:pt x="60" y="218"/>
                </a:lnTo>
                <a:lnTo>
                  <a:pt x="56" y="218"/>
                </a:lnTo>
                <a:lnTo>
                  <a:pt x="54" y="220"/>
                </a:lnTo>
                <a:lnTo>
                  <a:pt x="52" y="224"/>
                </a:lnTo>
                <a:lnTo>
                  <a:pt x="50" y="230"/>
                </a:lnTo>
                <a:lnTo>
                  <a:pt x="44" y="244"/>
                </a:lnTo>
                <a:lnTo>
                  <a:pt x="52" y="254"/>
                </a:lnTo>
                <a:lnTo>
                  <a:pt x="74" y="258"/>
                </a:lnTo>
                <a:lnTo>
                  <a:pt x="76" y="258"/>
                </a:lnTo>
                <a:lnTo>
                  <a:pt x="86" y="268"/>
                </a:lnTo>
                <a:lnTo>
                  <a:pt x="72" y="288"/>
                </a:lnTo>
                <a:lnTo>
                  <a:pt x="102" y="352"/>
                </a:lnTo>
                <a:lnTo>
                  <a:pt x="104" y="354"/>
                </a:lnTo>
                <a:lnTo>
                  <a:pt x="98" y="358"/>
                </a:lnTo>
                <a:lnTo>
                  <a:pt x="100" y="364"/>
                </a:lnTo>
                <a:lnTo>
                  <a:pt x="156" y="330"/>
                </a:lnTo>
                <a:lnTo>
                  <a:pt x="146" y="346"/>
                </a:lnTo>
                <a:lnTo>
                  <a:pt x="138" y="362"/>
                </a:lnTo>
                <a:lnTo>
                  <a:pt x="134" y="374"/>
                </a:lnTo>
                <a:lnTo>
                  <a:pt x="140" y="372"/>
                </a:lnTo>
                <a:lnTo>
                  <a:pt x="146" y="366"/>
                </a:lnTo>
                <a:lnTo>
                  <a:pt x="152" y="360"/>
                </a:lnTo>
                <a:lnTo>
                  <a:pt x="156" y="350"/>
                </a:lnTo>
                <a:lnTo>
                  <a:pt x="158" y="350"/>
                </a:lnTo>
                <a:lnTo>
                  <a:pt x="172" y="342"/>
                </a:lnTo>
                <a:lnTo>
                  <a:pt x="174" y="340"/>
                </a:lnTo>
                <a:lnTo>
                  <a:pt x="196" y="358"/>
                </a:lnTo>
                <a:lnTo>
                  <a:pt x="220" y="360"/>
                </a:lnTo>
                <a:lnTo>
                  <a:pt x="232" y="368"/>
                </a:lnTo>
                <a:lnTo>
                  <a:pt x="260" y="342"/>
                </a:lnTo>
                <a:lnTo>
                  <a:pt x="264" y="336"/>
                </a:lnTo>
                <a:lnTo>
                  <a:pt x="268" y="326"/>
                </a:lnTo>
                <a:lnTo>
                  <a:pt x="272" y="320"/>
                </a:lnTo>
                <a:lnTo>
                  <a:pt x="270" y="312"/>
                </a:lnTo>
                <a:lnTo>
                  <a:pt x="260" y="296"/>
                </a:lnTo>
                <a:lnTo>
                  <a:pt x="254" y="286"/>
                </a:lnTo>
                <a:lnTo>
                  <a:pt x="288" y="298"/>
                </a:lnTo>
                <a:lnTo>
                  <a:pt x="300" y="292"/>
                </a:lnTo>
                <a:lnTo>
                  <a:pt x="288" y="270"/>
                </a:lnTo>
                <a:lnTo>
                  <a:pt x="288" y="268"/>
                </a:lnTo>
                <a:lnTo>
                  <a:pt x="306" y="246"/>
                </a:lnTo>
                <a:lnTo>
                  <a:pt x="298" y="234"/>
                </a:lnTo>
                <a:lnTo>
                  <a:pt x="290" y="226"/>
                </a:lnTo>
                <a:lnTo>
                  <a:pt x="284" y="222"/>
                </a:lnTo>
                <a:lnTo>
                  <a:pt x="282" y="222"/>
                </a:lnTo>
                <a:lnTo>
                  <a:pt x="272" y="232"/>
                </a:lnTo>
                <a:lnTo>
                  <a:pt x="272" y="230"/>
                </a:lnTo>
                <a:lnTo>
                  <a:pt x="270" y="230"/>
                </a:lnTo>
                <a:lnTo>
                  <a:pt x="256" y="226"/>
                </a:lnTo>
                <a:lnTo>
                  <a:pt x="252" y="214"/>
                </a:lnTo>
                <a:lnTo>
                  <a:pt x="244" y="210"/>
                </a:lnTo>
                <a:lnTo>
                  <a:pt x="236" y="204"/>
                </a:lnTo>
                <a:lnTo>
                  <a:pt x="226" y="198"/>
                </a:lnTo>
                <a:lnTo>
                  <a:pt x="218" y="192"/>
                </a:lnTo>
                <a:lnTo>
                  <a:pt x="216" y="190"/>
                </a:lnTo>
                <a:lnTo>
                  <a:pt x="216" y="186"/>
                </a:lnTo>
                <a:lnTo>
                  <a:pt x="214" y="184"/>
                </a:lnTo>
                <a:lnTo>
                  <a:pt x="216" y="180"/>
                </a:lnTo>
                <a:lnTo>
                  <a:pt x="220" y="170"/>
                </a:lnTo>
                <a:lnTo>
                  <a:pt x="230" y="152"/>
                </a:lnTo>
                <a:lnTo>
                  <a:pt x="232" y="144"/>
                </a:lnTo>
                <a:lnTo>
                  <a:pt x="234" y="138"/>
                </a:lnTo>
                <a:lnTo>
                  <a:pt x="234" y="128"/>
                </a:lnTo>
                <a:lnTo>
                  <a:pt x="240" y="128"/>
                </a:lnTo>
                <a:lnTo>
                  <a:pt x="258" y="130"/>
                </a:lnTo>
                <a:lnTo>
                  <a:pt x="260" y="122"/>
                </a:lnTo>
                <a:lnTo>
                  <a:pt x="264" y="106"/>
                </a:lnTo>
                <a:lnTo>
                  <a:pt x="260" y="104"/>
                </a:lnTo>
                <a:lnTo>
                  <a:pt x="242" y="116"/>
                </a:lnTo>
                <a:lnTo>
                  <a:pt x="230" y="122"/>
                </a:lnTo>
                <a:lnTo>
                  <a:pt x="222" y="122"/>
                </a:lnTo>
                <a:lnTo>
                  <a:pt x="214" y="120"/>
                </a:lnTo>
                <a:lnTo>
                  <a:pt x="204" y="114"/>
                </a:lnTo>
                <a:lnTo>
                  <a:pt x="194" y="108"/>
                </a:lnTo>
                <a:lnTo>
                  <a:pt x="194" y="106"/>
                </a:lnTo>
                <a:lnTo>
                  <a:pt x="192" y="10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天津"/>
          <p:cNvSpPr>
            <a:spLocks/>
          </p:cNvSpPr>
          <p:nvPr/>
        </p:nvSpPr>
        <p:spPr bwMode="auto">
          <a:xfrm>
            <a:off x="4971681" y="3270835"/>
            <a:ext cx="122877" cy="177637"/>
          </a:xfrm>
          <a:custGeom>
            <a:avLst/>
            <a:gdLst>
              <a:gd name="T0" fmla="*/ 2147483646 w 80"/>
              <a:gd name="T1" fmla="*/ 2147483646 h 116"/>
              <a:gd name="T2" fmla="*/ 2147483646 w 80"/>
              <a:gd name="T3" fmla="*/ 0 h 116"/>
              <a:gd name="T4" fmla="*/ 2147483646 w 80"/>
              <a:gd name="T5" fmla="*/ 0 h 116"/>
              <a:gd name="T6" fmla="*/ 2147483646 w 80"/>
              <a:gd name="T7" fmla="*/ 2147483646 h 116"/>
              <a:gd name="T8" fmla="*/ 2147483646 w 80"/>
              <a:gd name="T9" fmla="*/ 2147483646 h 116"/>
              <a:gd name="T10" fmla="*/ 2147483646 w 80"/>
              <a:gd name="T11" fmla="*/ 2147483646 h 116"/>
              <a:gd name="T12" fmla="*/ 2147483646 w 80"/>
              <a:gd name="T13" fmla="*/ 2147483646 h 116"/>
              <a:gd name="T14" fmla="*/ 2147483646 w 80"/>
              <a:gd name="T15" fmla="*/ 2147483646 h 116"/>
              <a:gd name="T16" fmla="*/ 2147483646 w 80"/>
              <a:gd name="T17" fmla="*/ 2147483646 h 116"/>
              <a:gd name="T18" fmla="*/ 2147483646 w 80"/>
              <a:gd name="T19" fmla="*/ 2147483646 h 116"/>
              <a:gd name="T20" fmla="*/ 2147483646 w 80"/>
              <a:gd name="T21" fmla="*/ 2147483646 h 116"/>
              <a:gd name="T22" fmla="*/ 2147483646 w 80"/>
              <a:gd name="T23" fmla="*/ 2147483646 h 116"/>
              <a:gd name="T24" fmla="*/ 2147483646 w 80"/>
              <a:gd name="T25" fmla="*/ 2147483646 h 116"/>
              <a:gd name="T26" fmla="*/ 2147483646 w 80"/>
              <a:gd name="T27" fmla="*/ 2147483646 h 116"/>
              <a:gd name="T28" fmla="*/ 2147483646 w 80"/>
              <a:gd name="T29" fmla="*/ 2147483646 h 116"/>
              <a:gd name="T30" fmla="*/ 2147483646 w 80"/>
              <a:gd name="T31" fmla="*/ 2147483646 h 116"/>
              <a:gd name="T32" fmla="*/ 2147483646 w 80"/>
              <a:gd name="T33" fmla="*/ 2147483646 h 116"/>
              <a:gd name="T34" fmla="*/ 0 w 80"/>
              <a:gd name="T35" fmla="*/ 2147483646 h 116"/>
              <a:gd name="T36" fmla="*/ 0 w 80"/>
              <a:gd name="T37" fmla="*/ 2147483646 h 116"/>
              <a:gd name="T38" fmla="*/ 0 w 80"/>
              <a:gd name="T39" fmla="*/ 2147483646 h 116"/>
              <a:gd name="T40" fmla="*/ 0 w 80"/>
              <a:gd name="T41" fmla="*/ 2147483646 h 116"/>
              <a:gd name="T42" fmla="*/ 2147483646 w 80"/>
              <a:gd name="T43" fmla="*/ 2147483646 h 116"/>
              <a:gd name="T44" fmla="*/ 2147483646 w 80"/>
              <a:gd name="T45" fmla="*/ 2147483646 h 116"/>
              <a:gd name="T46" fmla="*/ 2147483646 w 80"/>
              <a:gd name="T47" fmla="*/ 2147483646 h 116"/>
              <a:gd name="T48" fmla="*/ 2147483646 w 80"/>
              <a:gd name="T49" fmla="*/ 2147483646 h 116"/>
              <a:gd name="T50" fmla="*/ 2147483646 w 80"/>
              <a:gd name="T51" fmla="*/ 2147483646 h 116"/>
              <a:gd name="T52" fmla="*/ 2147483646 w 80"/>
              <a:gd name="T53" fmla="*/ 2147483646 h 116"/>
              <a:gd name="T54" fmla="*/ 2147483646 w 80"/>
              <a:gd name="T55" fmla="*/ 2147483646 h 116"/>
              <a:gd name="T56" fmla="*/ 2147483646 w 80"/>
              <a:gd name="T57" fmla="*/ 2147483646 h 116"/>
              <a:gd name="T58" fmla="*/ 2147483646 w 80"/>
              <a:gd name="T59" fmla="*/ 2147483646 h 116"/>
              <a:gd name="T60" fmla="*/ 2147483646 w 80"/>
              <a:gd name="T61" fmla="*/ 2147483646 h 116"/>
              <a:gd name="T62" fmla="*/ 2147483646 w 80"/>
              <a:gd name="T63" fmla="*/ 2147483646 h 116"/>
              <a:gd name="T64" fmla="*/ 2147483646 w 80"/>
              <a:gd name="T65" fmla="*/ 2147483646 h 116"/>
              <a:gd name="T66" fmla="*/ 2147483646 w 80"/>
              <a:gd name="T67" fmla="*/ 2147483646 h 116"/>
              <a:gd name="T68" fmla="*/ 2147483646 w 80"/>
              <a:gd name="T69" fmla="*/ 2147483646 h 116"/>
              <a:gd name="T70" fmla="*/ 2147483646 w 80"/>
              <a:gd name="T71" fmla="*/ 2147483646 h 116"/>
              <a:gd name="T72" fmla="*/ 2147483646 w 80"/>
              <a:gd name="T73" fmla="*/ 2147483646 h 116"/>
              <a:gd name="T74" fmla="*/ 2147483646 w 80"/>
              <a:gd name="T75" fmla="*/ 2147483646 h 116"/>
              <a:gd name="T76" fmla="*/ 2147483646 w 80"/>
              <a:gd name="T77" fmla="*/ 2147483646 h 116"/>
              <a:gd name="T78" fmla="*/ 2147483646 w 80"/>
              <a:gd name="T79" fmla="*/ 2147483646 h 116"/>
              <a:gd name="T80" fmla="*/ 2147483646 w 80"/>
              <a:gd name="T81" fmla="*/ 2147483646 h 116"/>
              <a:gd name="T82" fmla="*/ 2147483646 w 80"/>
              <a:gd name="T83" fmla="*/ 2147483646 h 116"/>
              <a:gd name="T84" fmla="*/ 2147483646 w 80"/>
              <a:gd name="T85" fmla="*/ 2147483646 h 116"/>
              <a:gd name="T86" fmla="*/ 2147483646 w 80"/>
              <a:gd name="T87" fmla="*/ 2147483646 h 116"/>
              <a:gd name="T88" fmla="*/ 2147483646 w 80"/>
              <a:gd name="T89" fmla="*/ 2147483646 h 116"/>
              <a:gd name="T90" fmla="*/ 2147483646 w 80"/>
              <a:gd name="T91" fmla="*/ 2147483646 h 116"/>
              <a:gd name="T92" fmla="*/ 2147483646 w 80"/>
              <a:gd name="T93" fmla="*/ 2147483646 h 116"/>
              <a:gd name="T94" fmla="*/ 2147483646 w 80"/>
              <a:gd name="T95" fmla="*/ 2147483646 h 1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" h="116">
                <a:moveTo>
                  <a:pt x="46" y="2"/>
                </a:moveTo>
                <a:lnTo>
                  <a:pt x="44" y="0"/>
                </a:lnTo>
                <a:lnTo>
                  <a:pt x="40" y="2"/>
                </a:lnTo>
                <a:lnTo>
                  <a:pt x="38" y="4"/>
                </a:lnTo>
                <a:lnTo>
                  <a:pt x="32" y="14"/>
                </a:lnTo>
                <a:lnTo>
                  <a:pt x="28" y="12"/>
                </a:lnTo>
                <a:lnTo>
                  <a:pt x="28" y="14"/>
                </a:lnTo>
                <a:lnTo>
                  <a:pt x="22" y="20"/>
                </a:lnTo>
                <a:lnTo>
                  <a:pt x="18" y="22"/>
                </a:lnTo>
                <a:lnTo>
                  <a:pt x="10" y="26"/>
                </a:lnTo>
                <a:lnTo>
                  <a:pt x="8" y="32"/>
                </a:lnTo>
                <a:lnTo>
                  <a:pt x="8" y="44"/>
                </a:lnTo>
                <a:lnTo>
                  <a:pt x="6" y="48"/>
                </a:lnTo>
                <a:lnTo>
                  <a:pt x="4" y="50"/>
                </a:lnTo>
                <a:lnTo>
                  <a:pt x="0" y="60"/>
                </a:lnTo>
                <a:lnTo>
                  <a:pt x="0" y="66"/>
                </a:lnTo>
                <a:lnTo>
                  <a:pt x="0" y="78"/>
                </a:lnTo>
                <a:lnTo>
                  <a:pt x="4" y="102"/>
                </a:lnTo>
                <a:lnTo>
                  <a:pt x="8" y="106"/>
                </a:lnTo>
                <a:lnTo>
                  <a:pt x="18" y="112"/>
                </a:lnTo>
                <a:lnTo>
                  <a:pt x="36" y="116"/>
                </a:lnTo>
                <a:lnTo>
                  <a:pt x="44" y="114"/>
                </a:lnTo>
                <a:lnTo>
                  <a:pt x="54" y="110"/>
                </a:lnTo>
                <a:lnTo>
                  <a:pt x="50" y="100"/>
                </a:lnTo>
                <a:lnTo>
                  <a:pt x="50" y="98"/>
                </a:lnTo>
                <a:lnTo>
                  <a:pt x="52" y="90"/>
                </a:lnTo>
                <a:lnTo>
                  <a:pt x="60" y="74"/>
                </a:lnTo>
                <a:lnTo>
                  <a:pt x="76" y="74"/>
                </a:lnTo>
                <a:lnTo>
                  <a:pt x="80" y="74"/>
                </a:lnTo>
                <a:lnTo>
                  <a:pt x="74" y="64"/>
                </a:lnTo>
                <a:lnTo>
                  <a:pt x="64" y="48"/>
                </a:lnTo>
                <a:lnTo>
                  <a:pt x="58" y="40"/>
                </a:lnTo>
                <a:lnTo>
                  <a:pt x="54" y="30"/>
                </a:lnTo>
                <a:lnTo>
                  <a:pt x="52" y="18"/>
                </a:lnTo>
                <a:lnTo>
                  <a:pt x="48" y="8"/>
                </a:lnTo>
                <a:lnTo>
                  <a:pt x="46" y="2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北京"/>
          <p:cNvSpPr>
            <a:spLocks/>
          </p:cNvSpPr>
          <p:nvPr/>
        </p:nvSpPr>
        <p:spPr bwMode="auto">
          <a:xfrm>
            <a:off x="4848805" y="3190698"/>
            <a:ext cx="162945" cy="174965"/>
          </a:xfrm>
          <a:custGeom>
            <a:avLst/>
            <a:gdLst>
              <a:gd name="T0" fmla="*/ 2147483646 w 106"/>
              <a:gd name="T1" fmla="*/ 2147483646 h 114"/>
              <a:gd name="T2" fmla="*/ 2147483646 w 106"/>
              <a:gd name="T3" fmla="*/ 2147483646 h 114"/>
              <a:gd name="T4" fmla="*/ 2147483646 w 106"/>
              <a:gd name="T5" fmla="*/ 2147483646 h 114"/>
              <a:gd name="T6" fmla="*/ 2147483646 w 106"/>
              <a:gd name="T7" fmla="*/ 2147483646 h 114"/>
              <a:gd name="T8" fmla="*/ 2147483646 w 106"/>
              <a:gd name="T9" fmla="*/ 2147483646 h 114"/>
              <a:gd name="T10" fmla="*/ 2147483646 w 106"/>
              <a:gd name="T11" fmla="*/ 2147483646 h 114"/>
              <a:gd name="T12" fmla="*/ 2147483646 w 106"/>
              <a:gd name="T13" fmla="*/ 2147483646 h 114"/>
              <a:gd name="T14" fmla="*/ 2147483646 w 106"/>
              <a:gd name="T15" fmla="*/ 2147483646 h 114"/>
              <a:gd name="T16" fmla="*/ 2147483646 w 106"/>
              <a:gd name="T17" fmla="*/ 2147483646 h 114"/>
              <a:gd name="T18" fmla="*/ 0 w 106"/>
              <a:gd name="T19" fmla="*/ 2147483646 h 114"/>
              <a:gd name="T20" fmla="*/ 2147483646 w 106"/>
              <a:gd name="T21" fmla="*/ 2147483646 h 114"/>
              <a:gd name="T22" fmla="*/ 2147483646 w 106"/>
              <a:gd name="T23" fmla="*/ 2147483646 h 114"/>
              <a:gd name="T24" fmla="*/ 2147483646 w 106"/>
              <a:gd name="T25" fmla="*/ 2147483646 h 114"/>
              <a:gd name="T26" fmla="*/ 2147483646 w 106"/>
              <a:gd name="T27" fmla="*/ 2147483646 h 114"/>
              <a:gd name="T28" fmla="*/ 2147483646 w 106"/>
              <a:gd name="T29" fmla="*/ 2147483646 h 114"/>
              <a:gd name="T30" fmla="*/ 2147483646 w 106"/>
              <a:gd name="T31" fmla="*/ 2147483646 h 114"/>
              <a:gd name="T32" fmla="*/ 2147483646 w 106"/>
              <a:gd name="T33" fmla="*/ 2147483646 h 114"/>
              <a:gd name="T34" fmla="*/ 2147483646 w 106"/>
              <a:gd name="T35" fmla="*/ 2147483646 h 114"/>
              <a:gd name="T36" fmla="*/ 2147483646 w 106"/>
              <a:gd name="T37" fmla="*/ 2147483646 h 114"/>
              <a:gd name="T38" fmla="*/ 2147483646 w 106"/>
              <a:gd name="T39" fmla="*/ 2147483646 h 114"/>
              <a:gd name="T40" fmla="*/ 2147483646 w 106"/>
              <a:gd name="T41" fmla="*/ 2147483646 h 114"/>
              <a:gd name="T42" fmla="*/ 2147483646 w 106"/>
              <a:gd name="T43" fmla="*/ 2147483646 h 114"/>
              <a:gd name="T44" fmla="*/ 2147483646 w 106"/>
              <a:gd name="T45" fmla="*/ 2147483646 h 114"/>
              <a:gd name="T46" fmla="*/ 2147483646 w 106"/>
              <a:gd name="T47" fmla="*/ 2147483646 h 114"/>
              <a:gd name="T48" fmla="*/ 2147483646 w 106"/>
              <a:gd name="T49" fmla="*/ 2147483646 h 114"/>
              <a:gd name="T50" fmla="*/ 2147483646 w 106"/>
              <a:gd name="T51" fmla="*/ 2147483646 h 114"/>
              <a:gd name="T52" fmla="*/ 2147483646 w 106"/>
              <a:gd name="T53" fmla="*/ 2147483646 h 114"/>
              <a:gd name="T54" fmla="*/ 2147483646 w 106"/>
              <a:gd name="T55" fmla="*/ 2147483646 h 114"/>
              <a:gd name="T56" fmla="*/ 2147483646 w 106"/>
              <a:gd name="T57" fmla="*/ 2147483646 h 114"/>
              <a:gd name="T58" fmla="*/ 2147483646 w 106"/>
              <a:gd name="T59" fmla="*/ 2147483646 h 114"/>
              <a:gd name="T60" fmla="*/ 2147483646 w 106"/>
              <a:gd name="T61" fmla="*/ 2147483646 h 114"/>
              <a:gd name="T62" fmla="*/ 2147483646 w 106"/>
              <a:gd name="T63" fmla="*/ 2147483646 h 1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6" h="114">
                <a:moveTo>
                  <a:pt x="52" y="24"/>
                </a:moveTo>
                <a:lnTo>
                  <a:pt x="52" y="26"/>
                </a:lnTo>
                <a:lnTo>
                  <a:pt x="48" y="26"/>
                </a:lnTo>
                <a:lnTo>
                  <a:pt x="38" y="24"/>
                </a:lnTo>
                <a:lnTo>
                  <a:pt x="38" y="28"/>
                </a:lnTo>
                <a:lnTo>
                  <a:pt x="38" y="30"/>
                </a:lnTo>
                <a:lnTo>
                  <a:pt x="36" y="30"/>
                </a:lnTo>
                <a:lnTo>
                  <a:pt x="18" y="38"/>
                </a:lnTo>
                <a:lnTo>
                  <a:pt x="18" y="40"/>
                </a:lnTo>
                <a:lnTo>
                  <a:pt x="16" y="44"/>
                </a:lnTo>
                <a:lnTo>
                  <a:pt x="18" y="48"/>
                </a:lnTo>
                <a:lnTo>
                  <a:pt x="24" y="56"/>
                </a:lnTo>
                <a:lnTo>
                  <a:pt x="24" y="58"/>
                </a:lnTo>
                <a:lnTo>
                  <a:pt x="24" y="60"/>
                </a:lnTo>
                <a:lnTo>
                  <a:pt x="14" y="72"/>
                </a:lnTo>
                <a:lnTo>
                  <a:pt x="4" y="82"/>
                </a:lnTo>
                <a:lnTo>
                  <a:pt x="0" y="86"/>
                </a:lnTo>
                <a:lnTo>
                  <a:pt x="0" y="90"/>
                </a:lnTo>
                <a:lnTo>
                  <a:pt x="4" y="96"/>
                </a:lnTo>
                <a:lnTo>
                  <a:pt x="14" y="100"/>
                </a:lnTo>
                <a:lnTo>
                  <a:pt x="20" y="100"/>
                </a:lnTo>
                <a:lnTo>
                  <a:pt x="32" y="102"/>
                </a:lnTo>
                <a:lnTo>
                  <a:pt x="36" y="102"/>
                </a:lnTo>
                <a:lnTo>
                  <a:pt x="40" y="106"/>
                </a:lnTo>
                <a:lnTo>
                  <a:pt x="48" y="110"/>
                </a:lnTo>
                <a:lnTo>
                  <a:pt x="56" y="114"/>
                </a:lnTo>
                <a:lnTo>
                  <a:pt x="62" y="114"/>
                </a:lnTo>
                <a:lnTo>
                  <a:pt x="66" y="112"/>
                </a:lnTo>
                <a:lnTo>
                  <a:pt x="72" y="106"/>
                </a:lnTo>
                <a:lnTo>
                  <a:pt x="78" y="98"/>
                </a:lnTo>
                <a:lnTo>
                  <a:pt x="84" y="84"/>
                </a:lnTo>
                <a:lnTo>
                  <a:pt x="80" y="66"/>
                </a:lnTo>
                <a:lnTo>
                  <a:pt x="86" y="68"/>
                </a:lnTo>
                <a:lnTo>
                  <a:pt x="96" y="68"/>
                </a:lnTo>
                <a:lnTo>
                  <a:pt x="100" y="66"/>
                </a:lnTo>
                <a:lnTo>
                  <a:pt x="102" y="62"/>
                </a:lnTo>
                <a:lnTo>
                  <a:pt x="94" y="38"/>
                </a:lnTo>
                <a:lnTo>
                  <a:pt x="96" y="30"/>
                </a:lnTo>
                <a:lnTo>
                  <a:pt x="102" y="26"/>
                </a:lnTo>
                <a:lnTo>
                  <a:pt x="106" y="22"/>
                </a:lnTo>
                <a:lnTo>
                  <a:pt x="104" y="18"/>
                </a:lnTo>
                <a:lnTo>
                  <a:pt x="86" y="18"/>
                </a:lnTo>
                <a:lnTo>
                  <a:pt x="68" y="6"/>
                </a:lnTo>
                <a:lnTo>
                  <a:pt x="62" y="2"/>
                </a:lnTo>
                <a:lnTo>
                  <a:pt x="58" y="0"/>
                </a:lnTo>
                <a:lnTo>
                  <a:pt x="48" y="2"/>
                </a:lnTo>
                <a:lnTo>
                  <a:pt x="44" y="2"/>
                </a:lnTo>
                <a:lnTo>
                  <a:pt x="44" y="8"/>
                </a:lnTo>
                <a:lnTo>
                  <a:pt x="50" y="10"/>
                </a:lnTo>
                <a:lnTo>
                  <a:pt x="54" y="16"/>
                </a:lnTo>
                <a:lnTo>
                  <a:pt x="54" y="20"/>
                </a:lnTo>
                <a:lnTo>
                  <a:pt x="52" y="2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辽宁"/>
          <p:cNvSpPr>
            <a:spLocks/>
          </p:cNvSpPr>
          <p:nvPr/>
        </p:nvSpPr>
        <p:spPr bwMode="auto">
          <a:xfrm>
            <a:off x="5125278" y="2843438"/>
            <a:ext cx="578322" cy="550274"/>
          </a:xfrm>
          <a:custGeom>
            <a:avLst/>
            <a:gdLst>
              <a:gd name="T0" fmla="*/ 2147483646 w 376"/>
              <a:gd name="T1" fmla="*/ 2147483646 h 358"/>
              <a:gd name="T2" fmla="*/ 2147483646 w 376"/>
              <a:gd name="T3" fmla="*/ 2147483646 h 358"/>
              <a:gd name="T4" fmla="*/ 2147483646 w 376"/>
              <a:gd name="T5" fmla="*/ 2147483646 h 358"/>
              <a:gd name="T6" fmla="*/ 2147483646 w 376"/>
              <a:gd name="T7" fmla="*/ 2147483646 h 358"/>
              <a:gd name="T8" fmla="*/ 2147483646 w 376"/>
              <a:gd name="T9" fmla="*/ 2147483646 h 358"/>
              <a:gd name="T10" fmla="*/ 2147483646 w 376"/>
              <a:gd name="T11" fmla="*/ 2147483646 h 358"/>
              <a:gd name="T12" fmla="*/ 2147483646 w 376"/>
              <a:gd name="T13" fmla="*/ 2147483646 h 358"/>
              <a:gd name="T14" fmla="*/ 2147483646 w 376"/>
              <a:gd name="T15" fmla="*/ 2147483646 h 358"/>
              <a:gd name="T16" fmla="*/ 2147483646 w 376"/>
              <a:gd name="T17" fmla="*/ 2147483646 h 358"/>
              <a:gd name="T18" fmla="*/ 2147483646 w 376"/>
              <a:gd name="T19" fmla="*/ 2147483646 h 358"/>
              <a:gd name="T20" fmla="*/ 2147483646 w 376"/>
              <a:gd name="T21" fmla="*/ 2147483646 h 358"/>
              <a:gd name="T22" fmla="*/ 2147483646 w 376"/>
              <a:gd name="T23" fmla="*/ 2147483646 h 358"/>
              <a:gd name="T24" fmla="*/ 2147483646 w 376"/>
              <a:gd name="T25" fmla="*/ 2147483646 h 358"/>
              <a:gd name="T26" fmla="*/ 2147483646 w 376"/>
              <a:gd name="T27" fmla="*/ 2147483646 h 358"/>
              <a:gd name="T28" fmla="*/ 2147483646 w 376"/>
              <a:gd name="T29" fmla="*/ 2147483646 h 358"/>
              <a:gd name="T30" fmla="*/ 2147483646 w 376"/>
              <a:gd name="T31" fmla="*/ 2147483646 h 358"/>
              <a:gd name="T32" fmla="*/ 2147483646 w 376"/>
              <a:gd name="T33" fmla="*/ 2147483646 h 358"/>
              <a:gd name="T34" fmla="*/ 2147483646 w 376"/>
              <a:gd name="T35" fmla="*/ 2147483646 h 358"/>
              <a:gd name="T36" fmla="*/ 2147483646 w 376"/>
              <a:gd name="T37" fmla="*/ 2147483646 h 358"/>
              <a:gd name="T38" fmla="*/ 2147483646 w 376"/>
              <a:gd name="T39" fmla="*/ 2147483646 h 358"/>
              <a:gd name="T40" fmla="*/ 2147483646 w 376"/>
              <a:gd name="T41" fmla="*/ 2147483646 h 358"/>
              <a:gd name="T42" fmla="*/ 2147483646 w 376"/>
              <a:gd name="T43" fmla="*/ 2147483646 h 358"/>
              <a:gd name="T44" fmla="*/ 2147483646 w 376"/>
              <a:gd name="T45" fmla="*/ 2147483646 h 358"/>
              <a:gd name="T46" fmla="*/ 2147483646 w 376"/>
              <a:gd name="T47" fmla="*/ 2147483646 h 358"/>
              <a:gd name="T48" fmla="*/ 2147483646 w 376"/>
              <a:gd name="T49" fmla="*/ 2147483646 h 358"/>
              <a:gd name="T50" fmla="*/ 2147483646 w 376"/>
              <a:gd name="T51" fmla="*/ 2147483646 h 358"/>
              <a:gd name="T52" fmla="*/ 2147483646 w 376"/>
              <a:gd name="T53" fmla="*/ 2147483646 h 358"/>
              <a:gd name="T54" fmla="*/ 2147483646 w 376"/>
              <a:gd name="T55" fmla="*/ 2147483646 h 358"/>
              <a:gd name="T56" fmla="*/ 2147483646 w 376"/>
              <a:gd name="T57" fmla="*/ 2147483646 h 358"/>
              <a:gd name="T58" fmla="*/ 2147483646 w 376"/>
              <a:gd name="T59" fmla="*/ 2147483646 h 358"/>
              <a:gd name="T60" fmla="*/ 2147483646 w 376"/>
              <a:gd name="T61" fmla="*/ 2147483646 h 358"/>
              <a:gd name="T62" fmla="*/ 2147483646 w 376"/>
              <a:gd name="T63" fmla="*/ 2147483646 h 358"/>
              <a:gd name="T64" fmla="*/ 2147483646 w 376"/>
              <a:gd name="T65" fmla="*/ 2147483646 h 358"/>
              <a:gd name="T66" fmla="*/ 2147483646 w 376"/>
              <a:gd name="T67" fmla="*/ 2147483646 h 358"/>
              <a:gd name="T68" fmla="*/ 2147483646 w 376"/>
              <a:gd name="T69" fmla="*/ 2147483646 h 358"/>
              <a:gd name="T70" fmla="*/ 2147483646 w 376"/>
              <a:gd name="T71" fmla="*/ 2147483646 h 358"/>
              <a:gd name="T72" fmla="*/ 2147483646 w 376"/>
              <a:gd name="T73" fmla="*/ 2147483646 h 358"/>
              <a:gd name="T74" fmla="*/ 2147483646 w 376"/>
              <a:gd name="T75" fmla="*/ 2147483646 h 358"/>
              <a:gd name="T76" fmla="*/ 2147483646 w 376"/>
              <a:gd name="T77" fmla="*/ 2147483646 h 358"/>
              <a:gd name="T78" fmla="*/ 2147483646 w 376"/>
              <a:gd name="T79" fmla="*/ 2147483646 h 358"/>
              <a:gd name="T80" fmla="*/ 2147483646 w 376"/>
              <a:gd name="T81" fmla="*/ 2147483646 h 358"/>
              <a:gd name="T82" fmla="*/ 2147483646 w 376"/>
              <a:gd name="T83" fmla="*/ 2147483646 h 358"/>
              <a:gd name="T84" fmla="*/ 2147483646 w 376"/>
              <a:gd name="T85" fmla="*/ 2147483646 h 358"/>
              <a:gd name="T86" fmla="*/ 2147483646 w 376"/>
              <a:gd name="T87" fmla="*/ 2147483646 h 358"/>
              <a:gd name="T88" fmla="*/ 2147483646 w 376"/>
              <a:gd name="T89" fmla="*/ 2147483646 h 358"/>
              <a:gd name="T90" fmla="*/ 2147483646 w 376"/>
              <a:gd name="T91" fmla="*/ 2147483646 h 358"/>
              <a:gd name="T92" fmla="*/ 2147483646 w 376"/>
              <a:gd name="T93" fmla="*/ 2147483646 h 358"/>
              <a:gd name="T94" fmla="*/ 2147483646 w 376"/>
              <a:gd name="T95" fmla="*/ 2147483646 h 358"/>
              <a:gd name="T96" fmla="*/ 2147483646 w 376"/>
              <a:gd name="T97" fmla="*/ 2147483646 h 358"/>
              <a:gd name="T98" fmla="*/ 2147483646 w 376"/>
              <a:gd name="T99" fmla="*/ 2147483646 h 358"/>
              <a:gd name="T100" fmla="*/ 2147483646 w 376"/>
              <a:gd name="T101" fmla="*/ 2147483646 h 358"/>
              <a:gd name="T102" fmla="*/ 2147483646 w 376"/>
              <a:gd name="T103" fmla="*/ 2147483646 h 358"/>
              <a:gd name="T104" fmla="*/ 2147483646 w 376"/>
              <a:gd name="T105" fmla="*/ 0 h 358"/>
              <a:gd name="T106" fmla="*/ 2147483646 w 376"/>
              <a:gd name="T107" fmla="*/ 2147483646 h 358"/>
              <a:gd name="T108" fmla="*/ 2147483646 w 376"/>
              <a:gd name="T109" fmla="*/ 2147483646 h 358"/>
              <a:gd name="T110" fmla="*/ 2147483646 w 376"/>
              <a:gd name="T111" fmla="*/ 2147483646 h 358"/>
              <a:gd name="T112" fmla="*/ 2147483646 w 376"/>
              <a:gd name="T113" fmla="*/ 2147483646 h 35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76" h="358">
                <a:moveTo>
                  <a:pt x="172" y="46"/>
                </a:moveTo>
                <a:lnTo>
                  <a:pt x="162" y="60"/>
                </a:lnTo>
                <a:lnTo>
                  <a:pt x="160" y="64"/>
                </a:lnTo>
                <a:lnTo>
                  <a:pt x="160" y="74"/>
                </a:lnTo>
                <a:lnTo>
                  <a:pt x="160" y="80"/>
                </a:lnTo>
                <a:lnTo>
                  <a:pt x="142" y="80"/>
                </a:lnTo>
                <a:lnTo>
                  <a:pt x="140" y="80"/>
                </a:lnTo>
                <a:lnTo>
                  <a:pt x="128" y="76"/>
                </a:lnTo>
                <a:lnTo>
                  <a:pt x="116" y="92"/>
                </a:lnTo>
                <a:lnTo>
                  <a:pt x="102" y="100"/>
                </a:lnTo>
                <a:lnTo>
                  <a:pt x="92" y="112"/>
                </a:lnTo>
                <a:lnTo>
                  <a:pt x="90" y="116"/>
                </a:lnTo>
                <a:lnTo>
                  <a:pt x="70" y="138"/>
                </a:lnTo>
                <a:lnTo>
                  <a:pt x="70" y="140"/>
                </a:lnTo>
                <a:lnTo>
                  <a:pt x="68" y="140"/>
                </a:lnTo>
                <a:lnTo>
                  <a:pt x="54" y="148"/>
                </a:lnTo>
                <a:lnTo>
                  <a:pt x="42" y="140"/>
                </a:lnTo>
                <a:lnTo>
                  <a:pt x="42" y="138"/>
                </a:lnTo>
                <a:lnTo>
                  <a:pt x="30" y="126"/>
                </a:lnTo>
                <a:lnTo>
                  <a:pt x="24" y="122"/>
                </a:lnTo>
                <a:lnTo>
                  <a:pt x="28" y="156"/>
                </a:lnTo>
                <a:lnTo>
                  <a:pt x="34" y="172"/>
                </a:lnTo>
                <a:lnTo>
                  <a:pt x="22" y="184"/>
                </a:lnTo>
                <a:lnTo>
                  <a:pt x="4" y="208"/>
                </a:lnTo>
                <a:lnTo>
                  <a:pt x="4" y="220"/>
                </a:lnTo>
                <a:lnTo>
                  <a:pt x="0" y="226"/>
                </a:lnTo>
                <a:lnTo>
                  <a:pt x="2" y="232"/>
                </a:lnTo>
                <a:lnTo>
                  <a:pt x="8" y="232"/>
                </a:lnTo>
                <a:lnTo>
                  <a:pt x="32" y="238"/>
                </a:lnTo>
                <a:lnTo>
                  <a:pt x="34" y="238"/>
                </a:lnTo>
                <a:lnTo>
                  <a:pt x="34" y="240"/>
                </a:lnTo>
                <a:lnTo>
                  <a:pt x="40" y="244"/>
                </a:lnTo>
                <a:lnTo>
                  <a:pt x="46" y="248"/>
                </a:lnTo>
                <a:lnTo>
                  <a:pt x="48" y="248"/>
                </a:lnTo>
                <a:lnTo>
                  <a:pt x="50" y="252"/>
                </a:lnTo>
                <a:lnTo>
                  <a:pt x="52" y="258"/>
                </a:lnTo>
                <a:lnTo>
                  <a:pt x="54" y="264"/>
                </a:lnTo>
                <a:lnTo>
                  <a:pt x="78" y="272"/>
                </a:lnTo>
                <a:lnTo>
                  <a:pt x="86" y="270"/>
                </a:lnTo>
                <a:lnTo>
                  <a:pt x="92" y="260"/>
                </a:lnTo>
                <a:lnTo>
                  <a:pt x="112" y="224"/>
                </a:lnTo>
                <a:lnTo>
                  <a:pt x="122" y="212"/>
                </a:lnTo>
                <a:lnTo>
                  <a:pt x="122" y="210"/>
                </a:lnTo>
                <a:lnTo>
                  <a:pt x="138" y="204"/>
                </a:lnTo>
                <a:lnTo>
                  <a:pt x="148" y="202"/>
                </a:lnTo>
                <a:lnTo>
                  <a:pt x="154" y="196"/>
                </a:lnTo>
                <a:lnTo>
                  <a:pt x="160" y="192"/>
                </a:lnTo>
                <a:lnTo>
                  <a:pt x="164" y="194"/>
                </a:lnTo>
                <a:lnTo>
                  <a:pt x="172" y="198"/>
                </a:lnTo>
                <a:lnTo>
                  <a:pt x="174" y="198"/>
                </a:lnTo>
                <a:lnTo>
                  <a:pt x="174" y="200"/>
                </a:lnTo>
                <a:lnTo>
                  <a:pt x="188" y="220"/>
                </a:lnTo>
                <a:lnTo>
                  <a:pt x="188" y="222"/>
                </a:lnTo>
                <a:lnTo>
                  <a:pt x="190" y="238"/>
                </a:lnTo>
                <a:lnTo>
                  <a:pt x="188" y="254"/>
                </a:lnTo>
                <a:lnTo>
                  <a:pt x="184" y="268"/>
                </a:lnTo>
                <a:lnTo>
                  <a:pt x="184" y="270"/>
                </a:lnTo>
                <a:lnTo>
                  <a:pt x="174" y="284"/>
                </a:lnTo>
                <a:lnTo>
                  <a:pt x="168" y="294"/>
                </a:lnTo>
                <a:lnTo>
                  <a:pt x="170" y="312"/>
                </a:lnTo>
                <a:lnTo>
                  <a:pt x="172" y="312"/>
                </a:lnTo>
                <a:lnTo>
                  <a:pt x="176" y="308"/>
                </a:lnTo>
                <a:lnTo>
                  <a:pt x="184" y="304"/>
                </a:lnTo>
                <a:lnTo>
                  <a:pt x="184" y="302"/>
                </a:lnTo>
                <a:lnTo>
                  <a:pt x="186" y="300"/>
                </a:lnTo>
                <a:lnTo>
                  <a:pt x="194" y="308"/>
                </a:lnTo>
                <a:lnTo>
                  <a:pt x="194" y="320"/>
                </a:lnTo>
                <a:lnTo>
                  <a:pt x="192" y="320"/>
                </a:lnTo>
                <a:lnTo>
                  <a:pt x="186" y="324"/>
                </a:lnTo>
                <a:lnTo>
                  <a:pt x="184" y="328"/>
                </a:lnTo>
                <a:lnTo>
                  <a:pt x="184" y="334"/>
                </a:lnTo>
                <a:lnTo>
                  <a:pt x="182" y="336"/>
                </a:lnTo>
                <a:lnTo>
                  <a:pt x="178" y="344"/>
                </a:lnTo>
                <a:lnTo>
                  <a:pt x="176" y="344"/>
                </a:lnTo>
                <a:lnTo>
                  <a:pt x="168" y="346"/>
                </a:lnTo>
                <a:lnTo>
                  <a:pt x="162" y="348"/>
                </a:lnTo>
                <a:lnTo>
                  <a:pt x="158" y="356"/>
                </a:lnTo>
                <a:lnTo>
                  <a:pt x="158" y="358"/>
                </a:lnTo>
                <a:lnTo>
                  <a:pt x="184" y="354"/>
                </a:lnTo>
                <a:lnTo>
                  <a:pt x="190" y="350"/>
                </a:lnTo>
                <a:lnTo>
                  <a:pt x="198" y="328"/>
                </a:lnTo>
                <a:lnTo>
                  <a:pt x="258" y="266"/>
                </a:lnTo>
                <a:lnTo>
                  <a:pt x="260" y="266"/>
                </a:lnTo>
                <a:lnTo>
                  <a:pt x="272" y="260"/>
                </a:lnTo>
                <a:lnTo>
                  <a:pt x="284" y="260"/>
                </a:lnTo>
                <a:lnTo>
                  <a:pt x="294" y="258"/>
                </a:lnTo>
                <a:lnTo>
                  <a:pt x="304" y="252"/>
                </a:lnTo>
                <a:lnTo>
                  <a:pt x="312" y="244"/>
                </a:lnTo>
                <a:lnTo>
                  <a:pt x="326" y="208"/>
                </a:lnTo>
                <a:lnTo>
                  <a:pt x="376" y="156"/>
                </a:lnTo>
                <a:lnTo>
                  <a:pt x="372" y="128"/>
                </a:lnTo>
                <a:lnTo>
                  <a:pt x="368" y="126"/>
                </a:lnTo>
                <a:lnTo>
                  <a:pt x="364" y="122"/>
                </a:lnTo>
                <a:lnTo>
                  <a:pt x="364" y="120"/>
                </a:lnTo>
                <a:lnTo>
                  <a:pt x="364" y="122"/>
                </a:lnTo>
                <a:lnTo>
                  <a:pt x="356" y="122"/>
                </a:lnTo>
                <a:lnTo>
                  <a:pt x="350" y="120"/>
                </a:lnTo>
                <a:lnTo>
                  <a:pt x="346" y="116"/>
                </a:lnTo>
                <a:lnTo>
                  <a:pt x="344" y="110"/>
                </a:lnTo>
                <a:lnTo>
                  <a:pt x="342" y="108"/>
                </a:lnTo>
                <a:lnTo>
                  <a:pt x="342" y="66"/>
                </a:lnTo>
                <a:lnTo>
                  <a:pt x="336" y="62"/>
                </a:lnTo>
                <a:lnTo>
                  <a:pt x="328" y="56"/>
                </a:lnTo>
                <a:lnTo>
                  <a:pt x="316" y="44"/>
                </a:lnTo>
                <a:lnTo>
                  <a:pt x="308" y="30"/>
                </a:lnTo>
                <a:lnTo>
                  <a:pt x="306" y="24"/>
                </a:lnTo>
                <a:lnTo>
                  <a:pt x="306" y="16"/>
                </a:lnTo>
                <a:lnTo>
                  <a:pt x="308" y="12"/>
                </a:lnTo>
                <a:lnTo>
                  <a:pt x="302" y="4"/>
                </a:lnTo>
                <a:lnTo>
                  <a:pt x="300" y="10"/>
                </a:lnTo>
                <a:lnTo>
                  <a:pt x="294" y="24"/>
                </a:lnTo>
                <a:lnTo>
                  <a:pt x="292" y="24"/>
                </a:lnTo>
                <a:lnTo>
                  <a:pt x="282" y="24"/>
                </a:lnTo>
                <a:lnTo>
                  <a:pt x="274" y="20"/>
                </a:lnTo>
                <a:lnTo>
                  <a:pt x="270" y="16"/>
                </a:lnTo>
                <a:lnTo>
                  <a:pt x="268" y="10"/>
                </a:lnTo>
                <a:lnTo>
                  <a:pt x="268" y="8"/>
                </a:lnTo>
                <a:lnTo>
                  <a:pt x="264" y="8"/>
                </a:lnTo>
                <a:lnTo>
                  <a:pt x="248" y="12"/>
                </a:lnTo>
                <a:lnTo>
                  <a:pt x="236" y="0"/>
                </a:lnTo>
                <a:lnTo>
                  <a:pt x="232" y="0"/>
                </a:lnTo>
                <a:lnTo>
                  <a:pt x="228" y="4"/>
                </a:lnTo>
                <a:lnTo>
                  <a:pt x="234" y="12"/>
                </a:lnTo>
                <a:lnTo>
                  <a:pt x="236" y="14"/>
                </a:lnTo>
                <a:lnTo>
                  <a:pt x="228" y="30"/>
                </a:lnTo>
                <a:lnTo>
                  <a:pt x="226" y="30"/>
                </a:lnTo>
                <a:lnTo>
                  <a:pt x="226" y="32"/>
                </a:lnTo>
                <a:lnTo>
                  <a:pt x="212" y="48"/>
                </a:lnTo>
                <a:lnTo>
                  <a:pt x="210" y="48"/>
                </a:lnTo>
                <a:lnTo>
                  <a:pt x="208" y="48"/>
                </a:lnTo>
                <a:lnTo>
                  <a:pt x="186" y="50"/>
                </a:lnTo>
                <a:lnTo>
                  <a:pt x="172" y="4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吉林"/>
          <p:cNvSpPr>
            <a:spLocks/>
          </p:cNvSpPr>
          <p:nvPr/>
        </p:nvSpPr>
        <p:spPr bwMode="auto">
          <a:xfrm>
            <a:off x="5254832" y="2510869"/>
            <a:ext cx="824076" cy="559624"/>
          </a:xfrm>
          <a:custGeom>
            <a:avLst/>
            <a:gdLst>
              <a:gd name="T0" fmla="*/ 2147483646 w 536"/>
              <a:gd name="T1" fmla="*/ 2147483646 h 364"/>
              <a:gd name="T2" fmla="*/ 2147483646 w 536"/>
              <a:gd name="T3" fmla="*/ 2147483646 h 364"/>
              <a:gd name="T4" fmla="*/ 2147483646 w 536"/>
              <a:gd name="T5" fmla="*/ 2147483646 h 364"/>
              <a:gd name="T6" fmla="*/ 2147483646 w 536"/>
              <a:gd name="T7" fmla="*/ 2147483646 h 364"/>
              <a:gd name="T8" fmla="*/ 2147483646 w 536"/>
              <a:gd name="T9" fmla="*/ 2147483646 h 364"/>
              <a:gd name="T10" fmla="*/ 2147483646 w 536"/>
              <a:gd name="T11" fmla="*/ 2147483646 h 364"/>
              <a:gd name="T12" fmla="*/ 2147483646 w 536"/>
              <a:gd name="T13" fmla="*/ 2147483646 h 364"/>
              <a:gd name="T14" fmla="*/ 2147483646 w 536"/>
              <a:gd name="T15" fmla="*/ 2147483646 h 364"/>
              <a:gd name="T16" fmla="*/ 2147483646 w 536"/>
              <a:gd name="T17" fmla="*/ 2147483646 h 364"/>
              <a:gd name="T18" fmla="*/ 2147483646 w 536"/>
              <a:gd name="T19" fmla="*/ 2147483646 h 364"/>
              <a:gd name="T20" fmla="*/ 2147483646 w 536"/>
              <a:gd name="T21" fmla="*/ 2147483646 h 364"/>
              <a:gd name="T22" fmla="*/ 2147483646 w 536"/>
              <a:gd name="T23" fmla="*/ 2147483646 h 364"/>
              <a:gd name="T24" fmla="*/ 2147483646 w 536"/>
              <a:gd name="T25" fmla="*/ 2147483646 h 364"/>
              <a:gd name="T26" fmla="*/ 2147483646 w 536"/>
              <a:gd name="T27" fmla="*/ 2147483646 h 364"/>
              <a:gd name="T28" fmla="*/ 2147483646 w 536"/>
              <a:gd name="T29" fmla="*/ 2147483646 h 364"/>
              <a:gd name="T30" fmla="*/ 2147483646 w 536"/>
              <a:gd name="T31" fmla="*/ 2147483646 h 364"/>
              <a:gd name="T32" fmla="*/ 2147483646 w 536"/>
              <a:gd name="T33" fmla="*/ 2147483646 h 364"/>
              <a:gd name="T34" fmla="*/ 2147483646 w 536"/>
              <a:gd name="T35" fmla="*/ 2147483646 h 364"/>
              <a:gd name="T36" fmla="*/ 2147483646 w 536"/>
              <a:gd name="T37" fmla="*/ 2147483646 h 364"/>
              <a:gd name="T38" fmla="*/ 2147483646 w 536"/>
              <a:gd name="T39" fmla="*/ 2147483646 h 364"/>
              <a:gd name="T40" fmla="*/ 2147483646 w 536"/>
              <a:gd name="T41" fmla="*/ 2147483646 h 364"/>
              <a:gd name="T42" fmla="*/ 2147483646 w 536"/>
              <a:gd name="T43" fmla="*/ 2147483646 h 364"/>
              <a:gd name="T44" fmla="*/ 2147483646 w 536"/>
              <a:gd name="T45" fmla="*/ 2147483646 h 364"/>
              <a:gd name="T46" fmla="*/ 2147483646 w 536"/>
              <a:gd name="T47" fmla="*/ 2147483646 h 364"/>
              <a:gd name="T48" fmla="*/ 2147483646 w 536"/>
              <a:gd name="T49" fmla="*/ 2147483646 h 364"/>
              <a:gd name="T50" fmla="*/ 2147483646 w 536"/>
              <a:gd name="T51" fmla="*/ 2147483646 h 364"/>
              <a:gd name="T52" fmla="*/ 2147483646 w 536"/>
              <a:gd name="T53" fmla="*/ 2147483646 h 364"/>
              <a:gd name="T54" fmla="*/ 2147483646 w 536"/>
              <a:gd name="T55" fmla="*/ 2147483646 h 364"/>
              <a:gd name="T56" fmla="*/ 2147483646 w 536"/>
              <a:gd name="T57" fmla="*/ 2147483646 h 364"/>
              <a:gd name="T58" fmla="*/ 2147483646 w 536"/>
              <a:gd name="T59" fmla="*/ 2147483646 h 364"/>
              <a:gd name="T60" fmla="*/ 2147483646 w 536"/>
              <a:gd name="T61" fmla="*/ 2147483646 h 364"/>
              <a:gd name="T62" fmla="*/ 2147483646 w 536"/>
              <a:gd name="T63" fmla="*/ 2147483646 h 364"/>
              <a:gd name="T64" fmla="*/ 2147483646 w 536"/>
              <a:gd name="T65" fmla="*/ 2147483646 h 364"/>
              <a:gd name="T66" fmla="*/ 2147483646 w 536"/>
              <a:gd name="T67" fmla="*/ 2147483646 h 364"/>
              <a:gd name="T68" fmla="*/ 2147483646 w 536"/>
              <a:gd name="T69" fmla="*/ 2147483646 h 364"/>
              <a:gd name="T70" fmla="*/ 2147483646 w 536"/>
              <a:gd name="T71" fmla="*/ 2147483646 h 364"/>
              <a:gd name="T72" fmla="*/ 2147483646 w 536"/>
              <a:gd name="T73" fmla="*/ 2147483646 h 364"/>
              <a:gd name="T74" fmla="*/ 2147483646 w 536"/>
              <a:gd name="T75" fmla="*/ 2147483646 h 364"/>
              <a:gd name="T76" fmla="*/ 2147483646 w 536"/>
              <a:gd name="T77" fmla="*/ 2147483646 h 364"/>
              <a:gd name="T78" fmla="*/ 2147483646 w 536"/>
              <a:gd name="T79" fmla="*/ 2147483646 h 364"/>
              <a:gd name="T80" fmla="*/ 2147483646 w 536"/>
              <a:gd name="T81" fmla="*/ 2147483646 h 364"/>
              <a:gd name="T82" fmla="*/ 2147483646 w 536"/>
              <a:gd name="T83" fmla="*/ 2147483646 h 364"/>
              <a:gd name="T84" fmla="*/ 2147483646 w 536"/>
              <a:gd name="T85" fmla="*/ 2147483646 h 364"/>
              <a:gd name="T86" fmla="*/ 2147483646 w 536"/>
              <a:gd name="T87" fmla="*/ 2147483646 h 364"/>
              <a:gd name="T88" fmla="*/ 2147483646 w 536"/>
              <a:gd name="T89" fmla="*/ 2147483646 h 364"/>
              <a:gd name="T90" fmla="*/ 2147483646 w 536"/>
              <a:gd name="T91" fmla="*/ 2147483646 h 364"/>
              <a:gd name="T92" fmla="*/ 2147483646 w 536"/>
              <a:gd name="T93" fmla="*/ 2147483646 h 364"/>
              <a:gd name="T94" fmla="*/ 2147483646 w 536"/>
              <a:gd name="T95" fmla="*/ 2147483646 h 364"/>
              <a:gd name="T96" fmla="*/ 2147483646 w 536"/>
              <a:gd name="T97" fmla="*/ 2147483646 h 364"/>
              <a:gd name="T98" fmla="*/ 2147483646 w 536"/>
              <a:gd name="T99" fmla="*/ 2147483646 h 364"/>
              <a:gd name="T100" fmla="*/ 2147483646 w 536"/>
              <a:gd name="T101" fmla="*/ 2147483646 h 364"/>
              <a:gd name="T102" fmla="*/ 2147483646 w 536"/>
              <a:gd name="T103" fmla="*/ 2147483646 h 3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36" h="364">
                <a:moveTo>
                  <a:pt x="104" y="18"/>
                </a:moveTo>
                <a:lnTo>
                  <a:pt x="102" y="0"/>
                </a:lnTo>
                <a:lnTo>
                  <a:pt x="94" y="6"/>
                </a:lnTo>
                <a:lnTo>
                  <a:pt x="92" y="6"/>
                </a:lnTo>
                <a:lnTo>
                  <a:pt x="74" y="12"/>
                </a:lnTo>
                <a:lnTo>
                  <a:pt x="72" y="12"/>
                </a:lnTo>
                <a:lnTo>
                  <a:pt x="70" y="10"/>
                </a:lnTo>
                <a:lnTo>
                  <a:pt x="70" y="20"/>
                </a:lnTo>
                <a:lnTo>
                  <a:pt x="68" y="20"/>
                </a:lnTo>
                <a:lnTo>
                  <a:pt x="60" y="34"/>
                </a:lnTo>
                <a:lnTo>
                  <a:pt x="58" y="34"/>
                </a:lnTo>
                <a:lnTo>
                  <a:pt x="58" y="36"/>
                </a:lnTo>
                <a:lnTo>
                  <a:pt x="44" y="48"/>
                </a:lnTo>
                <a:lnTo>
                  <a:pt x="42" y="48"/>
                </a:lnTo>
                <a:lnTo>
                  <a:pt x="40" y="48"/>
                </a:lnTo>
                <a:lnTo>
                  <a:pt x="28" y="40"/>
                </a:lnTo>
                <a:lnTo>
                  <a:pt x="22" y="34"/>
                </a:lnTo>
                <a:lnTo>
                  <a:pt x="18" y="32"/>
                </a:lnTo>
                <a:lnTo>
                  <a:pt x="8" y="34"/>
                </a:lnTo>
                <a:lnTo>
                  <a:pt x="0" y="40"/>
                </a:lnTo>
                <a:lnTo>
                  <a:pt x="18" y="54"/>
                </a:lnTo>
                <a:lnTo>
                  <a:pt x="32" y="60"/>
                </a:lnTo>
                <a:lnTo>
                  <a:pt x="34" y="62"/>
                </a:lnTo>
                <a:lnTo>
                  <a:pt x="34" y="64"/>
                </a:lnTo>
                <a:lnTo>
                  <a:pt x="36" y="80"/>
                </a:lnTo>
                <a:lnTo>
                  <a:pt x="36" y="104"/>
                </a:lnTo>
                <a:lnTo>
                  <a:pt x="40" y="118"/>
                </a:lnTo>
                <a:lnTo>
                  <a:pt x="50" y="140"/>
                </a:lnTo>
                <a:lnTo>
                  <a:pt x="60" y="152"/>
                </a:lnTo>
                <a:lnTo>
                  <a:pt x="70" y="144"/>
                </a:lnTo>
                <a:lnTo>
                  <a:pt x="76" y="136"/>
                </a:lnTo>
                <a:lnTo>
                  <a:pt x="88" y="122"/>
                </a:lnTo>
                <a:lnTo>
                  <a:pt x="98" y="132"/>
                </a:lnTo>
                <a:lnTo>
                  <a:pt x="108" y="152"/>
                </a:lnTo>
                <a:lnTo>
                  <a:pt x="120" y="156"/>
                </a:lnTo>
                <a:lnTo>
                  <a:pt x="126" y="176"/>
                </a:lnTo>
                <a:lnTo>
                  <a:pt x="124" y="194"/>
                </a:lnTo>
                <a:lnTo>
                  <a:pt x="124" y="196"/>
                </a:lnTo>
                <a:lnTo>
                  <a:pt x="120" y="212"/>
                </a:lnTo>
                <a:lnTo>
                  <a:pt x="128" y="220"/>
                </a:lnTo>
                <a:lnTo>
                  <a:pt x="138" y="214"/>
                </a:lnTo>
                <a:lnTo>
                  <a:pt x="148" y="204"/>
                </a:lnTo>
                <a:lnTo>
                  <a:pt x="150" y="206"/>
                </a:lnTo>
                <a:lnTo>
                  <a:pt x="158" y="208"/>
                </a:lnTo>
                <a:lnTo>
                  <a:pt x="168" y="218"/>
                </a:lnTo>
                <a:lnTo>
                  <a:pt x="178" y="216"/>
                </a:lnTo>
                <a:lnTo>
                  <a:pt x="184" y="214"/>
                </a:lnTo>
                <a:lnTo>
                  <a:pt x="188" y="216"/>
                </a:lnTo>
                <a:lnTo>
                  <a:pt x="190" y="218"/>
                </a:lnTo>
                <a:lnTo>
                  <a:pt x="192" y="220"/>
                </a:lnTo>
                <a:lnTo>
                  <a:pt x="192" y="228"/>
                </a:lnTo>
                <a:lnTo>
                  <a:pt x="194" y="228"/>
                </a:lnTo>
                <a:lnTo>
                  <a:pt x="204" y="232"/>
                </a:lnTo>
                <a:lnTo>
                  <a:pt x="210" y="222"/>
                </a:lnTo>
                <a:lnTo>
                  <a:pt x="210" y="218"/>
                </a:lnTo>
                <a:lnTo>
                  <a:pt x="210" y="214"/>
                </a:lnTo>
                <a:lnTo>
                  <a:pt x="212" y="210"/>
                </a:lnTo>
                <a:lnTo>
                  <a:pt x="220" y="212"/>
                </a:lnTo>
                <a:lnTo>
                  <a:pt x="226" y="214"/>
                </a:lnTo>
                <a:lnTo>
                  <a:pt x="230" y="218"/>
                </a:lnTo>
                <a:lnTo>
                  <a:pt x="232" y="222"/>
                </a:lnTo>
                <a:lnTo>
                  <a:pt x="232" y="228"/>
                </a:lnTo>
                <a:lnTo>
                  <a:pt x="232" y="232"/>
                </a:lnTo>
                <a:lnTo>
                  <a:pt x="232" y="242"/>
                </a:lnTo>
                <a:lnTo>
                  <a:pt x="240" y="256"/>
                </a:lnTo>
                <a:lnTo>
                  <a:pt x="250" y="266"/>
                </a:lnTo>
                <a:lnTo>
                  <a:pt x="256" y="272"/>
                </a:lnTo>
                <a:lnTo>
                  <a:pt x="262" y="274"/>
                </a:lnTo>
                <a:lnTo>
                  <a:pt x="264" y="274"/>
                </a:lnTo>
                <a:lnTo>
                  <a:pt x="266" y="278"/>
                </a:lnTo>
                <a:lnTo>
                  <a:pt x="268" y="288"/>
                </a:lnTo>
                <a:lnTo>
                  <a:pt x="268" y="324"/>
                </a:lnTo>
                <a:lnTo>
                  <a:pt x="270" y="328"/>
                </a:lnTo>
                <a:lnTo>
                  <a:pt x="274" y="330"/>
                </a:lnTo>
                <a:lnTo>
                  <a:pt x="276" y="330"/>
                </a:lnTo>
                <a:lnTo>
                  <a:pt x="282" y="330"/>
                </a:lnTo>
                <a:lnTo>
                  <a:pt x="288" y="332"/>
                </a:lnTo>
                <a:lnTo>
                  <a:pt x="290" y="334"/>
                </a:lnTo>
                <a:lnTo>
                  <a:pt x="294" y="338"/>
                </a:lnTo>
                <a:lnTo>
                  <a:pt x="298" y="344"/>
                </a:lnTo>
                <a:lnTo>
                  <a:pt x="300" y="364"/>
                </a:lnTo>
                <a:lnTo>
                  <a:pt x="318" y="328"/>
                </a:lnTo>
                <a:lnTo>
                  <a:pt x="322" y="314"/>
                </a:lnTo>
                <a:lnTo>
                  <a:pt x="326" y="304"/>
                </a:lnTo>
                <a:lnTo>
                  <a:pt x="332" y="296"/>
                </a:lnTo>
                <a:lnTo>
                  <a:pt x="338" y="294"/>
                </a:lnTo>
                <a:lnTo>
                  <a:pt x="344" y="294"/>
                </a:lnTo>
                <a:lnTo>
                  <a:pt x="352" y="294"/>
                </a:lnTo>
                <a:lnTo>
                  <a:pt x="372" y="304"/>
                </a:lnTo>
                <a:lnTo>
                  <a:pt x="424" y="308"/>
                </a:lnTo>
                <a:lnTo>
                  <a:pt x="424" y="296"/>
                </a:lnTo>
                <a:lnTo>
                  <a:pt x="400" y="272"/>
                </a:lnTo>
                <a:lnTo>
                  <a:pt x="388" y="264"/>
                </a:lnTo>
                <a:lnTo>
                  <a:pt x="386" y="262"/>
                </a:lnTo>
                <a:lnTo>
                  <a:pt x="386" y="258"/>
                </a:lnTo>
                <a:lnTo>
                  <a:pt x="404" y="260"/>
                </a:lnTo>
                <a:lnTo>
                  <a:pt x="412" y="260"/>
                </a:lnTo>
                <a:lnTo>
                  <a:pt x="418" y="260"/>
                </a:lnTo>
                <a:lnTo>
                  <a:pt x="424" y="260"/>
                </a:lnTo>
                <a:lnTo>
                  <a:pt x="430" y="256"/>
                </a:lnTo>
                <a:lnTo>
                  <a:pt x="436" y="252"/>
                </a:lnTo>
                <a:lnTo>
                  <a:pt x="442" y="246"/>
                </a:lnTo>
                <a:lnTo>
                  <a:pt x="452" y="228"/>
                </a:lnTo>
                <a:lnTo>
                  <a:pt x="454" y="228"/>
                </a:lnTo>
                <a:lnTo>
                  <a:pt x="472" y="212"/>
                </a:lnTo>
                <a:lnTo>
                  <a:pt x="474" y="174"/>
                </a:lnTo>
                <a:lnTo>
                  <a:pt x="474" y="170"/>
                </a:lnTo>
                <a:lnTo>
                  <a:pt x="476" y="170"/>
                </a:lnTo>
                <a:lnTo>
                  <a:pt x="478" y="170"/>
                </a:lnTo>
                <a:lnTo>
                  <a:pt x="492" y="168"/>
                </a:lnTo>
                <a:lnTo>
                  <a:pt x="494" y="168"/>
                </a:lnTo>
                <a:lnTo>
                  <a:pt x="496" y="168"/>
                </a:lnTo>
                <a:lnTo>
                  <a:pt x="524" y="198"/>
                </a:lnTo>
                <a:lnTo>
                  <a:pt x="532" y="196"/>
                </a:lnTo>
                <a:lnTo>
                  <a:pt x="532" y="190"/>
                </a:lnTo>
                <a:lnTo>
                  <a:pt x="518" y="176"/>
                </a:lnTo>
                <a:lnTo>
                  <a:pt x="516" y="174"/>
                </a:lnTo>
                <a:lnTo>
                  <a:pt x="514" y="172"/>
                </a:lnTo>
                <a:lnTo>
                  <a:pt x="536" y="158"/>
                </a:lnTo>
                <a:lnTo>
                  <a:pt x="536" y="124"/>
                </a:lnTo>
                <a:lnTo>
                  <a:pt x="526" y="126"/>
                </a:lnTo>
                <a:lnTo>
                  <a:pt x="524" y="126"/>
                </a:lnTo>
                <a:lnTo>
                  <a:pt x="512" y="120"/>
                </a:lnTo>
                <a:lnTo>
                  <a:pt x="504" y="118"/>
                </a:lnTo>
                <a:lnTo>
                  <a:pt x="492" y="110"/>
                </a:lnTo>
                <a:lnTo>
                  <a:pt x="486" y="106"/>
                </a:lnTo>
                <a:lnTo>
                  <a:pt x="484" y="102"/>
                </a:lnTo>
                <a:lnTo>
                  <a:pt x="484" y="104"/>
                </a:lnTo>
                <a:lnTo>
                  <a:pt x="482" y="108"/>
                </a:lnTo>
                <a:lnTo>
                  <a:pt x="480" y="108"/>
                </a:lnTo>
                <a:lnTo>
                  <a:pt x="476" y="110"/>
                </a:lnTo>
                <a:lnTo>
                  <a:pt x="470" y="112"/>
                </a:lnTo>
                <a:lnTo>
                  <a:pt x="468" y="112"/>
                </a:lnTo>
                <a:lnTo>
                  <a:pt x="468" y="110"/>
                </a:lnTo>
                <a:lnTo>
                  <a:pt x="456" y="102"/>
                </a:lnTo>
                <a:lnTo>
                  <a:pt x="446" y="110"/>
                </a:lnTo>
                <a:lnTo>
                  <a:pt x="440" y="116"/>
                </a:lnTo>
                <a:lnTo>
                  <a:pt x="438" y="120"/>
                </a:lnTo>
                <a:lnTo>
                  <a:pt x="444" y="132"/>
                </a:lnTo>
                <a:lnTo>
                  <a:pt x="446" y="136"/>
                </a:lnTo>
                <a:lnTo>
                  <a:pt x="444" y="138"/>
                </a:lnTo>
                <a:lnTo>
                  <a:pt x="440" y="142"/>
                </a:lnTo>
                <a:lnTo>
                  <a:pt x="434" y="144"/>
                </a:lnTo>
                <a:lnTo>
                  <a:pt x="428" y="146"/>
                </a:lnTo>
                <a:lnTo>
                  <a:pt x="422" y="148"/>
                </a:lnTo>
                <a:lnTo>
                  <a:pt x="418" y="146"/>
                </a:lnTo>
                <a:lnTo>
                  <a:pt x="416" y="144"/>
                </a:lnTo>
                <a:lnTo>
                  <a:pt x="414" y="140"/>
                </a:lnTo>
                <a:lnTo>
                  <a:pt x="392" y="120"/>
                </a:lnTo>
                <a:lnTo>
                  <a:pt x="382" y="114"/>
                </a:lnTo>
                <a:lnTo>
                  <a:pt x="376" y="108"/>
                </a:lnTo>
                <a:lnTo>
                  <a:pt x="374" y="104"/>
                </a:lnTo>
                <a:lnTo>
                  <a:pt x="374" y="100"/>
                </a:lnTo>
                <a:lnTo>
                  <a:pt x="372" y="92"/>
                </a:lnTo>
                <a:lnTo>
                  <a:pt x="370" y="86"/>
                </a:lnTo>
                <a:lnTo>
                  <a:pt x="366" y="88"/>
                </a:lnTo>
                <a:lnTo>
                  <a:pt x="364" y="90"/>
                </a:lnTo>
                <a:lnTo>
                  <a:pt x="366" y="94"/>
                </a:lnTo>
                <a:lnTo>
                  <a:pt x="368" y="98"/>
                </a:lnTo>
                <a:lnTo>
                  <a:pt x="368" y="100"/>
                </a:lnTo>
                <a:lnTo>
                  <a:pt x="370" y="100"/>
                </a:lnTo>
                <a:lnTo>
                  <a:pt x="368" y="102"/>
                </a:lnTo>
                <a:lnTo>
                  <a:pt x="358" y="120"/>
                </a:lnTo>
                <a:lnTo>
                  <a:pt x="340" y="116"/>
                </a:lnTo>
                <a:lnTo>
                  <a:pt x="336" y="114"/>
                </a:lnTo>
                <a:lnTo>
                  <a:pt x="336" y="112"/>
                </a:lnTo>
                <a:lnTo>
                  <a:pt x="336" y="106"/>
                </a:lnTo>
                <a:lnTo>
                  <a:pt x="336" y="100"/>
                </a:lnTo>
                <a:lnTo>
                  <a:pt x="332" y="94"/>
                </a:lnTo>
                <a:lnTo>
                  <a:pt x="318" y="84"/>
                </a:lnTo>
                <a:lnTo>
                  <a:pt x="316" y="82"/>
                </a:lnTo>
                <a:lnTo>
                  <a:pt x="314" y="84"/>
                </a:lnTo>
                <a:lnTo>
                  <a:pt x="312" y="86"/>
                </a:lnTo>
                <a:lnTo>
                  <a:pt x="298" y="84"/>
                </a:lnTo>
                <a:lnTo>
                  <a:pt x="292" y="82"/>
                </a:lnTo>
                <a:lnTo>
                  <a:pt x="288" y="80"/>
                </a:lnTo>
                <a:lnTo>
                  <a:pt x="288" y="76"/>
                </a:lnTo>
                <a:lnTo>
                  <a:pt x="288" y="70"/>
                </a:lnTo>
                <a:lnTo>
                  <a:pt x="290" y="68"/>
                </a:lnTo>
                <a:lnTo>
                  <a:pt x="284" y="56"/>
                </a:lnTo>
                <a:lnTo>
                  <a:pt x="256" y="58"/>
                </a:lnTo>
                <a:lnTo>
                  <a:pt x="256" y="64"/>
                </a:lnTo>
                <a:lnTo>
                  <a:pt x="254" y="68"/>
                </a:lnTo>
                <a:lnTo>
                  <a:pt x="252" y="70"/>
                </a:lnTo>
                <a:lnTo>
                  <a:pt x="248" y="72"/>
                </a:lnTo>
                <a:lnTo>
                  <a:pt x="240" y="72"/>
                </a:lnTo>
                <a:lnTo>
                  <a:pt x="234" y="68"/>
                </a:lnTo>
                <a:lnTo>
                  <a:pt x="234" y="66"/>
                </a:lnTo>
                <a:lnTo>
                  <a:pt x="226" y="56"/>
                </a:lnTo>
                <a:lnTo>
                  <a:pt x="224" y="48"/>
                </a:lnTo>
                <a:lnTo>
                  <a:pt x="220" y="40"/>
                </a:lnTo>
                <a:lnTo>
                  <a:pt x="212" y="46"/>
                </a:lnTo>
                <a:lnTo>
                  <a:pt x="202" y="50"/>
                </a:lnTo>
                <a:lnTo>
                  <a:pt x="200" y="50"/>
                </a:lnTo>
                <a:lnTo>
                  <a:pt x="196" y="48"/>
                </a:lnTo>
                <a:lnTo>
                  <a:pt x="194" y="46"/>
                </a:lnTo>
                <a:lnTo>
                  <a:pt x="186" y="48"/>
                </a:lnTo>
                <a:lnTo>
                  <a:pt x="164" y="54"/>
                </a:lnTo>
                <a:lnTo>
                  <a:pt x="158" y="58"/>
                </a:lnTo>
                <a:lnTo>
                  <a:pt x="152" y="58"/>
                </a:lnTo>
                <a:lnTo>
                  <a:pt x="150" y="58"/>
                </a:lnTo>
                <a:lnTo>
                  <a:pt x="140" y="56"/>
                </a:lnTo>
                <a:lnTo>
                  <a:pt x="134" y="52"/>
                </a:lnTo>
                <a:lnTo>
                  <a:pt x="120" y="42"/>
                </a:lnTo>
                <a:lnTo>
                  <a:pt x="104" y="1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黑龙江"/>
          <p:cNvSpPr>
            <a:spLocks/>
          </p:cNvSpPr>
          <p:nvPr/>
        </p:nvSpPr>
        <p:spPr bwMode="auto">
          <a:xfrm>
            <a:off x="5079867" y="1720184"/>
            <a:ext cx="1103219" cy="1003048"/>
          </a:xfrm>
          <a:custGeom>
            <a:avLst/>
            <a:gdLst>
              <a:gd name="T0" fmla="*/ 2147483646 w 718"/>
              <a:gd name="T1" fmla="*/ 2147483646 h 652"/>
              <a:gd name="T2" fmla="*/ 2147483646 w 718"/>
              <a:gd name="T3" fmla="*/ 2147483646 h 652"/>
              <a:gd name="T4" fmla="*/ 2147483646 w 718"/>
              <a:gd name="T5" fmla="*/ 2147483646 h 652"/>
              <a:gd name="T6" fmla="*/ 2147483646 w 718"/>
              <a:gd name="T7" fmla="*/ 2147483646 h 652"/>
              <a:gd name="T8" fmla="*/ 2147483646 w 718"/>
              <a:gd name="T9" fmla="*/ 2147483646 h 652"/>
              <a:gd name="T10" fmla="*/ 2147483646 w 718"/>
              <a:gd name="T11" fmla="*/ 2147483646 h 652"/>
              <a:gd name="T12" fmla="*/ 2147483646 w 718"/>
              <a:gd name="T13" fmla="*/ 2147483646 h 652"/>
              <a:gd name="T14" fmla="*/ 2147483646 w 718"/>
              <a:gd name="T15" fmla="*/ 2147483646 h 652"/>
              <a:gd name="T16" fmla="*/ 2147483646 w 718"/>
              <a:gd name="T17" fmla="*/ 2147483646 h 652"/>
              <a:gd name="T18" fmla="*/ 2147483646 w 718"/>
              <a:gd name="T19" fmla="*/ 2147483646 h 652"/>
              <a:gd name="T20" fmla="*/ 2147483646 w 718"/>
              <a:gd name="T21" fmla="*/ 2147483646 h 652"/>
              <a:gd name="T22" fmla="*/ 2147483646 w 718"/>
              <a:gd name="T23" fmla="*/ 2147483646 h 652"/>
              <a:gd name="T24" fmla="*/ 2147483646 w 718"/>
              <a:gd name="T25" fmla="*/ 2147483646 h 652"/>
              <a:gd name="T26" fmla="*/ 2147483646 w 718"/>
              <a:gd name="T27" fmla="*/ 0 h 652"/>
              <a:gd name="T28" fmla="*/ 2147483646 w 718"/>
              <a:gd name="T29" fmla="*/ 2147483646 h 652"/>
              <a:gd name="T30" fmla="*/ 2147483646 w 718"/>
              <a:gd name="T31" fmla="*/ 2147483646 h 652"/>
              <a:gd name="T32" fmla="*/ 0 w 718"/>
              <a:gd name="T33" fmla="*/ 2147483646 h 652"/>
              <a:gd name="T34" fmla="*/ 2147483646 w 718"/>
              <a:gd name="T35" fmla="*/ 2147483646 h 652"/>
              <a:gd name="T36" fmla="*/ 2147483646 w 718"/>
              <a:gd name="T37" fmla="*/ 2147483646 h 652"/>
              <a:gd name="T38" fmla="*/ 2147483646 w 718"/>
              <a:gd name="T39" fmla="*/ 2147483646 h 652"/>
              <a:gd name="T40" fmla="*/ 2147483646 w 718"/>
              <a:gd name="T41" fmla="*/ 2147483646 h 652"/>
              <a:gd name="T42" fmla="*/ 2147483646 w 718"/>
              <a:gd name="T43" fmla="*/ 2147483646 h 652"/>
              <a:gd name="T44" fmla="*/ 2147483646 w 718"/>
              <a:gd name="T45" fmla="*/ 2147483646 h 652"/>
              <a:gd name="T46" fmla="*/ 2147483646 w 718"/>
              <a:gd name="T47" fmla="*/ 2147483646 h 652"/>
              <a:gd name="T48" fmla="*/ 2147483646 w 718"/>
              <a:gd name="T49" fmla="*/ 2147483646 h 652"/>
              <a:gd name="T50" fmla="*/ 2147483646 w 718"/>
              <a:gd name="T51" fmla="*/ 2147483646 h 652"/>
              <a:gd name="T52" fmla="*/ 2147483646 w 718"/>
              <a:gd name="T53" fmla="*/ 2147483646 h 652"/>
              <a:gd name="T54" fmla="*/ 2147483646 w 718"/>
              <a:gd name="T55" fmla="*/ 2147483646 h 652"/>
              <a:gd name="T56" fmla="*/ 2147483646 w 718"/>
              <a:gd name="T57" fmla="*/ 2147483646 h 652"/>
              <a:gd name="T58" fmla="*/ 2147483646 w 718"/>
              <a:gd name="T59" fmla="*/ 2147483646 h 652"/>
              <a:gd name="T60" fmla="*/ 2147483646 w 718"/>
              <a:gd name="T61" fmla="*/ 2147483646 h 652"/>
              <a:gd name="T62" fmla="*/ 2147483646 w 718"/>
              <a:gd name="T63" fmla="*/ 2147483646 h 652"/>
              <a:gd name="T64" fmla="*/ 2147483646 w 718"/>
              <a:gd name="T65" fmla="*/ 2147483646 h 652"/>
              <a:gd name="T66" fmla="*/ 2147483646 w 718"/>
              <a:gd name="T67" fmla="*/ 2147483646 h 652"/>
              <a:gd name="T68" fmla="*/ 2147483646 w 718"/>
              <a:gd name="T69" fmla="*/ 2147483646 h 652"/>
              <a:gd name="T70" fmla="*/ 2147483646 w 718"/>
              <a:gd name="T71" fmla="*/ 2147483646 h 652"/>
              <a:gd name="T72" fmla="*/ 2147483646 w 718"/>
              <a:gd name="T73" fmla="*/ 2147483646 h 652"/>
              <a:gd name="T74" fmla="*/ 2147483646 w 718"/>
              <a:gd name="T75" fmla="*/ 2147483646 h 652"/>
              <a:gd name="T76" fmla="*/ 2147483646 w 718"/>
              <a:gd name="T77" fmla="*/ 2147483646 h 652"/>
              <a:gd name="T78" fmla="*/ 2147483646 w 718"/>
              <a:gd name="T79" fmla="*/ 2147483646 h 652"/>
              <a:gd name="T80" fmla="*/ 2147483646 w 718"/>
              <a:gd name="T81" fmla="*/ 2147483646 h 652"/>
              <a:gd name="T82" fmla="*/ 2147483646 w 718"/>
              <a:gd name="T83" fmla="*/ 2147483646 h 652"/>
              <a:gd name="T84" fmla="*/ 2147483646 w 718"/>
              <a:gd name="T85" fmla="*/ 2147483646 h 652"/>
              <a:gd name="T86" fmla="*/ 2147483646 w 718"/>
              <a:gd name="T87" fmla="*/ 2147483646 h 652"/>
              <a:gd name="T88" fmla="*/ 2147483646 w 718"/>
              <a:gd name="T89" fmla="*/ 2147483646 h 652"/>
              <a:gd name="T90" fmla="*/ 2147483646 w 718"/>
              <a:gd name="T91" fmla="*/ 2147483646 h 652"/>
              <a:gd name="T92" fmla="*/ 2147483646 w 718"/>
              <a:gd name="T93" fmla="*/ 2147483646 h 652"/>
              <a:gd name="T94" fmla="*/ 2147483646 w 718"/>
              <a:gd name="T95" fmla="*/ 2147483646 h 652"/>
              <a:gd name="T96" fmla="*/ 2147483646 w 718"/>
              <a:gd name="T97" fmla="*/ 2147483646 h 652"/>
              <a:gd name="T98" fmla="*/ 2147483646 w 718"/>
              <a:gd name="T99" fmla="*/ 2147483646 h 652"/>
              <a:gd name="T100" fmla="*/ 2147483646 w 718"/>
              <a:gd name="T101" fmla="*/ 2147483646 h 652"/>
              <a:gd name="T102" fmla="*/ 2147483646 w 718"/>
              <a:gd name="T103" fmla="*/ 2147483646 h 652"/>
              <a:gd name="T104" fmla="*/ 2147483646 w 718"/>
              <a:gd name="T105" fmla="*/ 2147483646 h 652"/>
              <a:gd name="T106" fmla="*/ 2147483646 w 718"/>
              <a:gd name="T107" fmla="*/ 2147483646 h 652"/>
              <a:gd name="T108" fmla="*/ 2147483646 w 718"/>
              <a:gd name="T109" fmla="*/ 2147483646 h 652"/>
              <a:gd name="T110" fmla="*/ 2147483646 w 718"/>
              <a:gd name="T111" fmla="*/ 2147483646 h 652"/>
              <a:gd name="T112" fmla="*/ 2147483646 w 718"/>
              <a:gd name="T113" fmla="*/ 2147483646 h 652"/>
              <a:gd name="T114" fmla="*/ 2147483646 w 718"/>
              <a:gd name="T115" fmla="*/ 2147483646 h 652"/>
              <a:gd name="T116" fmla="*/ 2147483646 w 718"/>
              <a:gd name="T117" fmla="*/ 2147483646 h 652"/>
              <a:gd name="T118" fmla="*/ 2147483646 w 718"/>
              <a:gd name="T119" fmla="*/ 2147483646 h 652"/>
              <a:gd name="T120" fmla="*/ 2147483646 w 718"/>
              <a:gd name="T121" fmla="*/ 2147483646 h 652"/>
              <a:gd name="T122" fmla="*/ 2147483646 w 718"/>
              <a:gd name="T123" fmla="*/ 2147483646 h 65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8" h="652">
                <a:moveTo>
                  <a:pt x="716" y="382"/>
                </a:moveTo>
                <a:lnTo>
                  <a:pt x="704" y="302"/>
                </a:lnTo>
                <a:lnTo>
                  <a:pt x="706" y="302"/>
                </a:lnTo>
                <a:lnTo>
                  <a:pt x="712" y="290"/>
                </a:lnTo>
                <a:lnTo>
                  <a:pt x="714" y="284"/>
                </a:lnTo>
                <a:lnTo>
                  <a:pt x="714" y="280"/>
                </a:lnTo>
                <a:lnTo>
                  <a:pt x="710" y="274"/>
                </a:lnTo>
                <a:lnTo>
                  <a:pt x="704" y="270"/>
                </a:lnTo>
                <a:lnTo>
                  <a:pt x="700" y="260"/>
                </a:lnTo>
                <a:lnTo>
                  <a:pt x="700" y="250"/>
                </a:lnTo>
                <a:lnTo>
                  <a:pt x="700" y="234"/>
                </a:lnTo>
                <a:lnTo>
                  <a:pt x="692" y="234"/>
                </a:lnTo>
                <a:lnTo>
                  <a:pt x="684" y="236"/>
                </a:lnTo>
                <a:lnTo>
                  <a:pt x="674" y="240"/>
                </a:lnTo>
                <a:lnTo>
                  <a:pt x="666" y="248"/>
                </a:lnTo>
                <a:lnTo>
                  <a:pt x="662" y="254"/>
                </a:lnTo>
                <a:lnTo>
                  <a:pt x="660" y="262"/>
                </a:lnTo>
                <a:lnTo>
                  <a:pt x="652" y="268"/>
                </a:lnTo>
                <a:lnTo>
                  <a:pt x="644" y="272"/>
                </a:lnTo>
                <a:lnTo>
                  <a:pt x="632" y="276"/>
                </a:lnTo>
                <a:lnTo>
                  <a:pt x="628" y="302"/>
                </a:lnTo>
                <a:lnTo>
                  <a:pt x="626" y="302"/>
                </a:lnTo>
                <a:lnTo>
                  <a:pt x="618" y="318"/>
                </a:lnTo>
                <a:lnTo>
                  <a:pt x="618" y="320"/>
                </a:lnTo>
                <a:lnTo>
                  <a:pt x="616" y="320"/>
                </a:lnTo>
                <a:lnTo>
                  <a:pt x="536" y="334"/>
                </a:lnTo>
                <a:lnTo>
                  <a:pt x="534" y="334"/>
                </a:lnTo>
                <a:lnTo>
                  <a:pt x="510" y="308"/>
                </a:lnTo>
                <a:lnTo>
                  <a:pt x="518" y="302"/>
                </a:lnTo>
                <a:lnTo>
                  <a:pt x="508" y="290"/>
                </a:lnTo>
                <a:lnTo>
                  <a:pt x="498" y="282"/>
                </a:lnTo>
                <a:lnTo>
                  <a:pt x="496" y="280"/>
                </a:lnTo>
                <a:lnTo>
                  <a:pt x="496" y="278"/>
                </a:lnTo>
                <a:lnTo>
                  <a:pt x="492" y="258"/>
                </a:lnTo>
                <a:lnTo>
                  <a:pt x="470" y="258"/>
                </a:lnTo>
                <a:lnTo>
                  <a:pt x="452" y="246"/>
                </a:lnTo>
                <a:lnTo>
                  <a:pt x="388" y="236"/>
                </a:lnTo>
                <a:lnTo>
                  <a:pt x="336" y="234"/>
                </a:lnTo>
                <a:lnTo>
                  <a:pt x="334" y="234"/>
                </a:lnTo>
                <a:lnTo>
                  <a:pt x="332" y="234"/>
                </a:lnTo>
                <a:lnTo>
                  <a:pt x="330" y="232"/>
                </a:lnTo>
                <a:lnTo>
                  <a:pt x="298" y="164"/>
                </a:lnTo>
                <a:lnTo>
                  <a:pt x="286" y="146"/>
                </a:lnTo>
                <a:lnTo>
                  <a:pt x="258" y="110"/>
                </a:lnTo>
                <a:lnTo>
                  <a:pt x="230" y="76"/>
                </a:lnTo>
                <a:lnTo>
                  <a:pt x="216" y="62"/>
                </a:lnTo>
                <a:lnTo>
                  <a:pt x="170" y="18"/>
                </a:lnTo>
                <a:lnTo>
                  <a:pt x="164" y="14"/>
                </a:lnTo>
                <a:lnTo>
                  <a:pt x="108" y="12"/>
                </a:lnTo>
                <a:lnTo>
                  <a:pt x="106" y="12"/>
                </a:lnTo>
                <a:lnTo>
                  <a:pt x="106" y="10"/>
                </a:lnTo>
                <a:lnTo>
                  <a:pt x="94" y="6"/>
                </a:lnTo>
                <a:lnTo>
                  <a:pt x="80" y="0"/>
                </a:lnTo>
                <a:lnTo>
                  <a:pt x="76" y="0"/>
                </a:lnTo>
                <a:lnTo>
                  <a:pt x="70" y="0"/>
                </a:lnTo>
                <a:lnTo>
                  <a:pt x="54" y="4"/>
                </a:lnTo>
                <a:lnTo>
                  <a:pt x="34" y="12"/>
                </a:lnTo>
                <a:lnTo>
                  <a:pt x="8" y="24"/>
                </a:lnTo>
                <a:lnTo>
                  <a:pt x="6" y="26"/>
                </a:lnTo>
                <a:lnTo>
                  <a:pt x="8" y="36"/>
                </a:lnTo>
                <a:lnTo>
                  <a:pt x="8" y="38"/>
                </a:lnTo>
                <a:lnTo>
                  <a:pt x="2" y="52"/>
                </a:lnTo>
                <a:lnTo>
                  <a:pt x="0" y="52"/>
                </a:lnTo>
                <a:lnTo>
                  <a:pt x="0" y="62"/>
                </a:lnTo>
                <a:lnTo>
                  <a:pt x="0" y="72"/>
                </a:lnTo>
                <a:lnTo>
                  <a:pt x="4" y="82"/>
                </a:lnTo>
                <a:lnTo>
                  <a:pt x="10" y="86"/>
                </a:lnTo>
                <a:lnTo>
                  <a:pt x="22" y="86"/>
                </a:lnTo>
                <a:lnTo>
                  <a:pt x="32" y="88"/>
                </a:lnTo>
                <a:lnTo>
                  <a:pt x="36" y="86"/>
                </a:lnTo>
                <a:lnTo>
                  <a:pt x="38" y="76"/>
                </a:lnTo>
                <a:lnTo>
                  <a:pt x="42" y="70"/>
                </a:lnTo>
                <a:lnTo>
                  <a:pt x="50" y="70"/>
                </a:lnTo>
                <a:lnTo>
                  <a:pt x="78" y="78"/>
                </a:lnTo>
                <a:lnTo>
                  <a:pt x="84" y="80"/>
                </a:lnTo>
                <a:lnTo>
                  <a:pt x="74" y="94"/>
                </a:lnTo>
                <a:lnTo>
                  <a:pt x="74" y="114"/>
                </a:lnTo>
                <a:lnTo>
                  <a:pt x="76" y="118"/>
                </a:lnTo>
                <a:lnTo>
                  <a:pt x="80" y="124"/>
                </a:lnTo>
                <a:lnTo>
                  <a:pt x="96" y="140"/>
                </a:lnTo>
                <a:lnTo>
                  <a:pt x="108" y="148"/>
                </a:lnTo>
                <a:lnTo>
                  <a:pt x="116" y="150"/>
                </a:lnTo>
                <a:lnTo>
                  <a:pt x="120" y="150"/>
                </a:lnTo>
                <a:lnTo>
                  <a:pt x="124" y="148"/>
                </a:lnTo>
                <a:lnTo>
                  <a:pt x="138" y="134"/>
                </a:lnTo>
                <a:lnTo>
                  <a:pt x="148" y="128"/>
                </a:lnTo>
                <a:lnTo>
                  <a:pt x="170" y="124"/>
                </a:lnTo>
                <a:lnTo>
                  <a:pt x="176" y="110"/>
                </a:lnTo>
                <a:lnTo>
                  <a:pt x="194" y="100"/>
                </a:lnTo>
                <a:lnTo>
                  <a:pt x="212" y="110"/>
                </a:lnTo>
                <a:lnTo>
                  <a:pt x="214" y="110"/>
                </a:lnTo>
                <a:lnTo>
                  <a:pt x="230" y="138"/>
                </a:lnTo>
                <a:lnTo>
                  <a:pt x="236" y="156"/>
                </a:lnTo>
                <a:lnTo>
                  <a:pt x="236" y="158"/>
                </a:lnTo>
                <a:lnTo>
                  <a:pt x="232" y="182"/>
                </a:lnTo>
                <a:lnTo>
                  <a:pt x="238" y="196"/>
                </a:lnTo>
                <a:lnTo>
                  <a:pt x="238" y="198"/>
                </a:lnTo>
                <a:lnTo>
                  <a:pt x="234" y="216"/>
                </a:lnTo>
                <a:lnTo>
                  <a:pt x="234" y="232"/>
                </a:lnTo>
                <a:lnTo>
                  <a:pt x="240" y="250"/>
                </a:lnTo>
                <a:lnTo>
                  <a:pt x="242" y="258"/>
                </a:lnTo>
                <a:lnTo>
                  <a:pt x="240" y="272"/>
                </a:lnTo>
                <a:lnTo>
                  <a:pt x="240" y="274"/>
                </a:lnTo>
                <a:lnTo>
                  <a:pt x="232" y="284"/>
                </a:lnTo>
                <a:lnTo>
                  <a:pt x="232" y="286"/>
                </a:lnTo>
                <a:lnTo>
                  <a:pt x="224" y="294"/>
                </a:lnTo>
                <a:lnTo>
                  <a:pt x="222" y="312"/>
                </a:lnTo>
                <a:lnTo>
                  <a:pt x="228" y="330"/>
                </a:lnTo>
                <a:lnTo>
                  <a:pt x="228" y="332"/>
                </a:lnTo>
                <a:lnTo>
                  <a:pt x="222" y="360"/>
                </a:lnTo>
                <a:lnTo>
                  <a:pt x="218" y="364"/>
                </a:lnTo>
                <a:lnTo>
                  <a:pt x="214" y="366"/>
                </a:lnTo>
                <a:lnTo>
                  <a:pt x="206" y="364"/>
                </a:lnTo>
                <a:lnTo>
                  <a:pt x="198" y="356"/>
                </a:lnTo>
                <a:lnTo>
                  <a:pt x="190" y="358"/>
                </a:lnTo>
                <a:lnTo>
                  <a:pt x="180" y="370"/>
                </a:lnTo>
                <a:lnTo>
                  <a:pt x="168" y="402"/>
                </a:lnTo>
                <a:lnTo>
                  <a:pt x="168" y="404"/>
                </a:lnTo>
                <a:lnTo>
                  <a:pt x="156" y="414"/>
                </a:lnTo>
                <a:lnTo>
                  <a:pt x="154" y="414"/>
                </a:lnTo>
                <a:lnTo>
                  <a:pt x="148" y="414"/>
                </a:lnTo>
                <a:lnTo>
                  <a:pt x="136" y="434"/>
                </a:lnTo>
                <a:lnTo>
                  <a:pt x="142" y="446"/>
                </a:lnTo>
                <a:lnTo>
                  <a:pt x="144" y="446"/>
                </a:lnTo>
                <a:lnTo>
                  <a:pt x="160" y="466"/>
                </a:lnTo>
                <a:lnTo>
                  <a:pt x="160" y="468"/>
                </a:lnTo>
                <a:lnTo>
                  <a:pt x="160" y="474"/>
                </a:lnTo>
                <a:lnTo>
                  <a:pt x="178" y="476"/>
                </a:lnTo>
                <a:lnTo>
                  <a:pt x="180" y="492"/>
                </a:lnTo>
                <a:lnTo>
                  <a:pt x="180" y="494"/>
                </a:lnTo>
                <a:lnTo>
                  <a:pt x="182" y="512"/>
                </a:lnTo>
                <a:lnTo>
                  <a:pt x="188" y="516"/>
                </a:lnTo>
                <a:lnTo>
                  <a:pt x="204" y="512"/>
                </a:lnTo>
                <a:lnTo>
                  <a:pt x="218" y="502"/>
                </a:lnTo>
                <a:lnTo>
                  <a:pt x="222" y="502"/>
                </a:lnTo>
                <a:lnTo>
                  <a:pt x="226" y="528"/>
                </a:lnTo>
                <a:lnTo>
                  <a:pt x="234" y="538"/>
                </a:lnTo>
                <a:lnTo>
                  <a:pt x="236" y="540"/>
                </a:lnTo>
                <a:lnTo>
                  <a:pt x="242" y="550"/>
                </a:lnTo>
                <a:lnTo>
                  <a:pt x="254" y="560"/>
                </a:lnTo>
                <a:lnTo>
                  <a:pt x="258" y="562"/>
                </a:lnTo>
                <a:lnTo>
                  <a:pt x="262" y="562"/>
                </a:lnTo>
                <a:lnTo>
                  <a:pt x="266" y="564"/>
                </a:lnTo>
                <a:lnTo>
                  <a:pt x="274" y="560"/>
                </a:lnTo>
                <a:lnTo>
                  <a:pt x="282" y="558"/>
                </a:lnTo>
                <a:lnTo>
                  <a:pt x="292" y="554"/>
                </a:lnTo>
                <a:lnTo>
                  <a:pt x="296" y="552"/>
                </a:lnTo>
                <a:lnTo>
                  <a:pt x="308" y="552"/>
                </a:lnTo>
                <a:lnTo>
                  <a:pt x="312" y="552"/>
                </a:lnTo>
                <a:lnTo>
                  <a:pt x="316" y="554"/>
                </a:lnTo>
                <a:lnTo>
                  <a:pt x="332" y="544"/>
                </a:lnTo>
                <a:lnTo>
                  <a:pt x="334" y="544"/>
                </a:lnTo>
                <a:lnTo>
                  <a:pt x="334" y="546"/>
                </a:lnTo>
                <a:lnTo>
                  <a:pt x="336" y="544"/>
                </a:lnTo>
                <a:lnTo>
                  <a:pt x="338" y="546"/>
                </a:lnTo>
                <a:lnTo>
                  <a:pt x="344" y="556"/>
                </a:lnTo>
                <a:lnTo>
                  <a:pt x="346" y="562"/>
                </a:lnTo>
                <a:lnTo>
                  <a:pt x="354" y="574"/>
                </a:lnTo>
                <a:lnTo>
                  <a:pt x="360" y="576"/>
                </a:lnTo>
                <a:lnTo>
                  <a:pt x="362" y="576"/>
                </a:lnTo>
                <a:lnTo>
                  <a:pt x="360" y="574"/>
                </a:lnTo>
                <a:lnTo>
                  <a:pt x="360" y="570"/>
                </a:lnTo>
                <a:lnTo>
                  <a:pt x="360" y="566"/>
                </a:lnTo>
                <a:lnTo>
                  <a:pt x="364" y="564"/>
                </a:lnTo>
                <a:lnTo>
                  <a:pt x="370" y="562"/>
                </a:lnTo>
                <a:lnTo>
                  <a:pt x="398" y="562"/>
                </a:lnTo>
                <a:lnTo>
                  <a:pt x="400" y="562"/>
                </a:lnTo>
                <a:lnTo>
                  <a:pt x="402" y="562"/>
                </a:lnTo>
                <a:lnTo>
                  <a:pt x="412" y="580"/>
                </a:lnTo>
                <a:lnTo>
                  <a:pt x="410" y="588"/>
                </a:lnTo>
                <a:lnTo>
                  <a:pt x="422" y="590"/>
                </a:lnTo>
                <a:lnTo>
                  <a:pt x="422" y="588"/>
                </a:lnTo>
                <a:lnTo>
                  <a:pt x="422" y="586"/>
                </a:lnTo>
                <a:lnTo>
                  <a:pt x="426" y="584"/>
                </a:lnTo>
                <a:lnTo>
                  <a:pt x="454" y="602"/>
                </a:lnTo>
                <a:lnTo>
                  <a:pt x="456" y="608"/>
                </a:lnTo>
                <a:lnTo>
                  <a:pt x="458" y="612"/>
                </a:lnTo>
                <a:lnTo>
                  <a:pt x="458" y="624"/>
                </a:lnTo>
                <a:lnTo>
                  <a:pt x="468" y="626"/>
                </a:lnTo>
                <a:lnTo>
                  <a:pt x="474" y="616"/>
                </a:lnTo>
                <a:lnTo>
                  <a:pt x="470" y="608"/>
                </a:lnTo>
                <a:lnTo>
                  <a:pt x="470" y="602"/>
                </a:lnTo>
                <a:lnTo>
                  <a:pt x="472" y="598"/>
                </a:lnTo>
                <a:lnTo>
                  <a:pt x="474" y="596"/>
                </a:lnTo>
                <a:lnTo>
                  <a:pt x="478" y="594"/>
                </a:lnTo>
                <a:lnTo>
                  <a:pt x="478" y="592"/>
                </a:lnTo>
                <a:lnTo>
                  <a:pt x="480" y="590"/>
                </a:lnTo>
                <a:lnTo>
                  <a:pt x="486" y="590"/>
                </a:lnTo>
                <a:lnTo>
                  <a:pt x="490" y="594"/>
                </a:lnTo>
                <a:lnTo>
                  <a:pt x="492" y="598"/>
                </a:lnTo>
                <a:lnTo>
                  <a:pt x="496" y="614"/>
                </a:lnTo>
                <a:lnTo>
                  <a:pt x="496" y="616"/>
                </a:lnTo>
                <a:lnTo>
                  <a:pt x="498" y="618"/>
                </a:lnTo>
                <a:lnTo>
                  <a:pt x="502" y="622"/>
                </a:lnTo>
                <a:lnTo>
                  <a:pt x="510" y="626"/>
                </a:lnTo>
                <a:lnTo>
                  <a:pt x="512" y="626"/>
                </a:lnTo>
                <a:lnTo>
                  <a:pt x="538" y="652"/>
                </a:lnTo>
                <a:lnTo>
                  <a:pt x="550" y="648"/>
                </a:lnTo>
                <a:lnTo>
                  <a:pt x="548" y="644"/>
                </a:lnTo>
                <a:lnTo>
                  <a:pt x="544" y="638"/>
                </a:lnTo>
                <a:lnTo>
                  <a:pt x="544" y="634"/>
                </a:lnTo>
                <a:lnTo>
                  <a:pt x="544" y="630"/>
                </a:lnTo>
                <a:lnTo>
                  <a:pt x="546" y="626"/>
                </a:lnTo>
                <a:lnTo>
                  <a:pt x="556" y="618"/>
                </a:lnTo>
                <a:lnTo>
                  <a:pt x="570" y="606"/>
                </a:lnTo>
                <a:lnTo>
                  <a:pt x="586" y="616"/>
                </a:lnTo>
                <a:lnTo>
                  <a:pt x="588" y="616"/>
                </a:lnTo>
                <a:lnTo>
                  <a:pt x="592" y="598"/>
                </a:lnTo>
                <a:lnTo>
                  <a:pt x="592" y="596"/>
                </a:lnTo>
                <a:lnTo>
                  <a:pt x="594" y="594"/>
                </a:lnTo>
                <a:lnTo>
                  <a:pt x="608" y="596"/>
                </a:lnTo>
                <a:lnTo>
                  <a:pt x="610" y="600"/>
                </a:lnTo>
                <a:lnTo>
                  <a:pt x="612" y="606"/>
                </a:lnTo>
                <a:lnTo>
                  <a:pt x="610" y="610"/>
                </a:lnTo>
                <a:lnTo>
                  <a:pt x="606" y="616"/>
                </a:lnTo>
                <a:lnTo>
                  <a:pt x="610" y="618"/>
                </a:lnTo>
                <a:lnTo>
                  <a:pt x="620" y="622"/>
                </a:lnTo>
                <a:lnTo>
                  <a:pt x="628" y="626"/>
                </a:lnTo>
                <a:lnTo>
                  <a:pt x="630" y="626"/>
                </a:lnTo>
                <a:lnTo>
                  <a:pt x="640" y="630"/>
                </a:lnTo>
                <a:lnTo>
                  <a:pt x="648" y="630"/>
                </a:lnTo>
                <a:lnTo>
                  <a:pt x="636" y="572"/>
                </a:lnTo>
                <a:lnTo>
                  <a:pt x="630" y="568"/>
                </a:lnTo>
                <a:lnTo>
                  <a:pt x="624" y="562"/>
                </a:lnTo>
                <a:lnTo>
                  <a:pt x="614" y="546"/>
                </a:lnTo>
                <a:lnTo>
                  <a:pt x="610" y="538"/>
                </a:lnTo>
                <a:lnTo>
                  <a:pt x="612" y="528"/>
                </a:lnTo>
                <a:lnTo>
                  <a:pt x="616" y="518"/>
                </a:lnTo>
                <a:lnTo>
                  <a:pt x="624" y="506"/>
                </a:lnTo>
                <a:lnTo>
                  <a:pt x="636" y="494"/>
                </a:lnTo>
                <a:lnTo>
                  <a:pt x="650" y="482"/>
                </a:lnTo>
                <a:lnTo>
                  <a:pt x="662" y="482"/>
                </a:lnTo>
                <a:lnTo>
                  <a:pt x="672" y="486"/>
                </a:lnTo>
                <a:lnTo>
                  <a:pt x="692" y="486"/>
                </a:lnTo>
                <a:lnTo>
                  <a:pt x="698" y="482"/>
                </a:lnTo>
                <a:lnTo>
                  <a:pt x="704" y="476"/>
                </a:lnTo>
                <a:lnTo>
                  <a:pt x="714" y="452"/>
                </a:lnTo>
                <a:lnTo>
                  <a:pt x="718" y="442"/>
                </a:lnTo>
                <a:lnTo>
                  <a:pt x="718" y="426"/>
                </a:lnTo>
                <a:lnTo>
                  <a:pt x="716" y="382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山东"/>
          <p:cNvSpPr>
            <a:spLocks/>
          </p:cNvSpPr>
          <p:nvPr/>
        </p:nvSpPr>
        <p:spPr bwMode="auto">
          <a:xfrm>
            <a:off x="4860826" y="3519260"/>
            <a:ext cx="667808" cy="419384"/>
          </a:xfrm>
          <a:custGeom>
            <a:avLst/>
            <a:gdLst>
              <a:gd name="T0" fmla="*/ 2147483646 w 434"/>
              <a:gd name="T1" fmla="*/ 2147483646 h 272"/>
              <a:gd name="T2" fmla="*/ 2147483646 w 434"/>
              <a:gd name="T3" fmla="*/ 2147483646 h 272"/>
              <a:gd name="T4" fmla="*/ 2147483646 w 434"/>
              <a:gd name="T5" fmla="*/ 0 h 272"/>
              <a:gd name="T6" fmla="*/ 2147483646 w 434"/>
              <a:gd name="T7" fmla="*/ 2147483646 h 272"/>
              <a:gd name="T8" fmla="*/ 2147483646 w 434"/>
              <a:gd name="T9" fmla="*/ 2147483646 h 272"/>
              <a:gd name="T10" fmla="*/ 2147483646 w 434"/>
              <a:gd name="T11" fmla="*/ 2147483646 h 272"/>
              <a:gd name="T12" fmla="*/ 2147483646 w 434"/>
              <a:gd name="T13" fmla="*/ 2147483646 h 272"/>
              <a:gd name="T14" fmla="*/ 2147483646 w 434"/>
              <a:gd name="T15" fmla="*/ 2147483646 h 272"/>
              <a:gd name="T16" fmla="*/ 2147483646 w 434"/>
              <a:gd name="T17" fmla="*/ 0 h 272"/>
              <a:gd name="T18" fmla="*/ 2147483646 w 434"/>
              <a:gd name="T19" fmla="*/ 2147483646 h 272"/>
              <a:gd name="T20" fmla="*/ 2147483646 w 434"/>
              <a:gd name="T21" fmla="*/ 2147483646 h 272"/>
              <a:gd name="T22" fmla="*/ 2147483646 w 434"/>
              <a:gd name="T23" fmla="*/ 2147483646 h 272"/>
              <a:gd name="T24" fmla="*/ 2147483646 w 434"/>
              <a:gd name="T25" fmla="*/ 2147483646 h 272"/>
              <a:gd name="T26" fmla="*/ 2147483646 w 434"/>
              <a:gd name="T27" fmla="*/ 2147483646 h 272"/>
              <a:gd name="T28" fmla="*/ 2147483646 w 434"/>
              <a:gd name="T29" fmla="*/ 2147483646 h 272"/>
              <a:gd name="T30" fmla="*/ 2147483646 w 434"/>
              <a:gd name="T31" fmla="*/ 2147483646 h 272"/>
              <a:gd name="T32" fmla="*/ 0 w 434"/>
              <a:gd name="T33" fmla="*/ 2147483646 h 272"/>
              <a:gd name="T34" fmla="*/ 2147483646 w 434"/>
              <a:gd name="T35" fmla="*/ 2147483646 h 272"/>
              <a:gd name="T36" fmla="*/ 2147483646 w 434"/>
              <a:gd name="T37" fmla="*/ 2147483646 h 272"/>
              <a:gd name="T38" fmla="*/ 2147483646 w 434"/>
              <a:gd name="T39" fmla="*/ 2147483646 h 272"/>
              <a:gd name="T40" fmla="*/ 2147483646 w 434"/>
              <a:gd name="T41" fmla="*/ 2147483646 h 272"/>
              <a:gd name="T42" fmla="*/ 2147483646 w 434"/>
              <a:gd name="T43" fmla="*/ 2147483646 h 272"/>
              <a:gd name="T44" fmla="*/ 2147483646 w 434"/>
              <a:gd name="T45" fmla="*/ 2147483646 h 272"/>
              <a:gd name="T46" fmla="*/ 2147483646 w 434"/>
              <a:gd name="T47" fmla="*/ 2147483646 h 272"/>
              <a:gd name="T48" fmla="*/ 2147483646 w 434"/>
              <a:gd name="T49" fmla="*/ 2147483646 h 272"/>
              <a:gd name="T50" fmla="*/ 2147483646 w 434"/>
              <a:gd name="T51" fmla="*/ 2147483646 h 272"/>
              <a:gd name="T52" fmla="*/ 2147483646 w 434"/>
              <a:gd name="T53" fmla="*/ 2147483646 h 272"/>
              <a:gd name="T54" fmla="*/ 2147483646 w 434"/>
              <a:gd name="T55" fmla="*/ 2147483646 h 272"/>
              <a:gd name="T56" fmla="*/ 2147483646 w 434"/>
              <a:gd name="T57" fmla="*/ 2147483646 h 272"/>
              <a:gd name="T58" fmla="*/ 2147483646 w 434"/>
              <a:gd name="T59" fmla="*/ 2147483646 h 272"/>
              <a:gd name="T60" fmla="*/ 2147483646 w 434"/>
              <a:gd name="T61" fmla="*/ 2147483646 h 272"/>
              <a:gd name="T62" fmla="*/ 2147483646 w 434"/>
              <a:gd name="T63" fmla="*/ 2147483646 h 272"/>
              <a:gd name="T64" fmla="*/ 2147483646 w 434"/>
              <a:gd name="T65" fmla="*/ 2147483646 h 272"/>
              <a:gd name="T66" fmla="*/ 2147483646 w 434"/>
              <a:gd name="T67" fmla="*/ 2147483646 h 272"/>
              <a:gd name="T68" fmla="*/ 2147483646 w 434"/>
              <a:gd name="T69" fmla="*/ 2147483646 h 272"/>
              <a:gd name="T70" fmla="*/ 2147483646 w 434"/>
              <a:gd name="T71" fmla="*/ 2147483646 h 272"/>
              <a:gd name="T72" fmla="*/ 2147483646 w 434"/>
              <a:gd name="T73" fmla="*/ 2147483646 h 272"/>
              <a:gd name="T74" fmla="*/ 2147483646 w 434"/>
              <a:gd name="T75" fmla="*/ 2147483646 h 272"/>
              <a:gd name="T76" fmla="*/ 2147483646 w 434"/>
              <a:gd name="T77" fmla="*/ 2147483646 h 272"/>
              <a:gd name="T78" fmla="*/ 2147483646 w 434"/>
              <a:gd name="T79" fmla="*/ 2147483646 h 272"/>
              <a:gd name="T80" fmla="*/ 2147483646 w 434"/>
              <a:gd name="T81" fmla="*/ 2147483646 h 272"/>
              <a:gd name="T82" fmla="*/ 2147483646 w 434"/>
              <a:gd name="T83" fmla="*/ 2147483646 h 272"/>
              <a:gd name="T84" fmla="*/ 2147483646 w 434"/>
              <a:gd name="T85" fmla="*/ 2147483646 h 272"/>
              <a:gd name="T86" fmla="*/ 2147483646 w 434"/>
              <a:gd name="T87" fmla="*/ 2147483646 h 272"/>
              <a:gd name="T88" fmla="*/ 2147483646 w 434"/>
              <a:gd name="T89" fmla="*/ 2147483646 h 272"/>
              <a:gd name="T90" fmla="*/ 2147483646 w 434"/>
              <a:gd name="T91" fmla="*/ 2147483646 h 272"/>
              <a:gd name="T92" fmla="*/ 2147483646 w 434"/>
              <a:gd name="T93" fmla="*/ 2147483646 h 272"/>
              <a:gd name="T94" fmla="*/ 2147483646 w 434"/>
              <a:gd name="T95" fmla="*/ 2147483646 h 272"/>
              <a:gd name="T96" fmla="*/ 2147483646 w 434"/>
              <a:gd name="T97" fmla="*/ 2147483646 h 272"/>
              <a:gd name="T98" fmla="*/ 2147483646 w 434"/>
              <a:gd name="T99" fmla="*/ 2147483646 h 272"/>
              <a:gd name="T100" fmla="*/ 2147483646 w 434"/>
              <a:gd name="T101" fmla="*/ 2147483646 h 2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4" h="272">
                <a:moveTo>
                  <a:pt x="396" y="8"/>
                </a:moveTo>
                <a:lnTo>
                  <a:pt x="396" y="8"/>
                </a:lnTo>
                <a:lnTo>
                  <a:pt x="394" y="12"/>
                </a:lnTo>
                <a:lnTo>
                  <a:pt x="388" y="14"/>
                </a:lnTo>
                <a:lnTo>
                  <a:pt x="358" y="12"/>
                </a:lnTo>
                <a:lnTo>
                  <a:pt x="330" y="6"/>
                </a:lnTo>
                <a:lnTo>
                  <a:pt x="314" y="0"/>
                </a:lnTo>
                <a:lnTo>
                  <a:pt x="270" y="42"/>
                </a:lnTo>
                <a:lnTo>
                  <a:pt x="272" y="60"/>
                </a:lnTo>
                <a:lnTo>
                  <a:pt x="268" y="62"/>
                </a:lnTo>
                <a:lnTo>
                  <a:pt x="246" y="64"/>
                </a:lnTo>
                <a:lnTo>
                  <a:pt x="228" y="62"/>
                </a:lnTo>
                <a:lnTo>
                  <a:pt x="222" y="62"/>
                </a:lnTo>
                <a:lnTo>
                  <a:pt x="218" y="60"/>
                </a:lnTo>
                <a:lnTo>
                  <a:pt x="214" y="56"/>
                </a:lnTo>
                <a:lnTo>
                  <a:pt x="212" y="52"/>
                </a:lnTo>
                <a:lnTo>
                  <a:pt x="208" y="2"/>
                </a:lnTo>
                <a:lnTo>
                  <a:pt x="168" y="0"/>
                </a:lnTo>
                <a:lnTo>
                  <a:pt x="152" y="36"/>
                </a:lnTo>
                <a:lnTo>
                  <a:pt x="150" y="20"/>
                </a:lnTo>
                <a:lnTo>
                  <a:pt x="148" y="6"/>
                </a:lnTo>
                <a:lnTo>
                  <a:pt x="144" y="0"/>
                </a:lnTo>
                <a:lnTo>
                  <a:pt x="128" y="8"/>
                </a:lnTo>
                <a:lnTo>
                  <a:pt x="120" y="18"/>
                </a:lnTo>
                <a:lnTo>
                  <a:pt x="118" y="20"/>
                </a:lnTo>
                <a:lnTo>
                  <a:pt x="102" y="24"/>
                </a:lnTo>
                <a:lnTo>
                  <a:pt x="78" y="48"/>
                </a:lnTo>
                <a:lnTo>
                  <a:pt x="56" y="70"/>
                </a:lnTo>
                <a:lnTo>
                  <a:pt x="12" y="128"/>
                </a:lnTo>
                <a:lnTo>
                  <a:pt x="22" y="148"/>
                </a:lnTo>
                <a:lnTo>
                  <a:pt x="22" y="152"/>
                </a:lnTo>
                <a:lnTo>
                  <a:pt x="20" y="152"/>
                </a:lnTo>
                <a:lnTo>
                  <a:pt x="20" y="156"/>
                </a:lnTo>
                <a:lnTo>
                  <a:pt x="20" y="160"/>
                </a:lnTo>
                <a:lnTo>
                  <a:pt x="24" y="172"/>
                </a:lnTo>
                <a:lnTo>
                  <a:pt x="32" y="188"/>
                </a:lnTo>
                <a:lnTo>
                  <a:pt x="34" y="198"/>
                </a:lnTo>
                <a:lnTo>
                  <a:pt x="34" y="206"/>
                </a:lnTo>
                <a:lnTo>
                  <a:pt x="34" y="208"/>
                </a:lnTo>
                <a:lnTo>
                  <a:pt x="0" y="228"/>
                </a:lnTo>
                <a:lnTo>
                  <a:pt x="0" y="236"/>
                </a:lnTo>
                <a:lnTo>
                  <a:pt x="16" y="244"/>
                </a:lnTo>
                <a:lnTo>
                  <a:pt x="18" y="248"/>
                </a:lnTo>
                <a:lnTo>
                  <a:pt x="18" y="252"/>
                </a:lnTo>
                <a:lnTo>
                  <a:pt x="22" y="256"/>
                </a:lnTo>
                <a:lnTo>
                  <a:pt x="36" y="264"/>
                </a:lnTo>
                <a:lnTo>
                  <a:pt x="64" y="272"/>
                </a:lnTo>
                <a:lnTo>
                  <a:pt x="74" y="266"/>
                </a:lnTo>
                <a:lnTo>
                  <a:pt x="84" y="252"/>
                </a:lnTo>
                <a:lnTo>
                  <a:pt x="92" y="230"/>
                </a:lnTo>
                <a:lnTo>
                  <a:pt x="114" y="238"/>
                </a:lnTo>
                <a:lnTo>
                  <a:pt x="118" y="240"/>
                </a:lnTo>
                <a:lnTo>
                  <a:pt x="118" y="242"/>
                </a:lnTo>
                <a:lnTo>
                  <a:pt x="118" y="244"/>
                </a:lnTo>
                <a:lnTo>
                  <a:pt x="116" y="250"/>
                </a:lnTo>
                <a:lnTo>
                  <a:pt x="116" y="256"/>
                </a:lnTo>
                <a:lnTo>
                  <a:pt x="118" y="260"/>
                </a:lnTo>
                <a:lnTo>
                  <a:pt x="124" y="264"/>
                </a:lnTo>
                <a:lnTo>
                  <a:pt x="148" y="264"/>
                </a:lnTo>
                <a:lnTo>
                  <a:pt x="160" y="260"/>
                </a:lnTo>
                <a:lnTo>
                  <a:pt x="170" y="256"/>
                </a:lnTo>
                <a:lnTo>
                  <a:pt x="172" y="252"/>
                </a:lnTo>
                <a:lnTo>
                  <a:pt x="176" y="252"/>
                </a:lnTo>
                <a:lnTo>
                  <a:pt x="184" y="252"/>
                </a:lnTo>
                <a:lnTo>
                  <a:pt x="198" y="256"/>
                </a:lnTo>
                <a:lnTo>
                  <a:pt x="202" y="258"/>
                </a:lnTo>
                <a:lnTo>
                  <a:pt x="208" y="264"/>
                </a:lnTo>
                <a:lnTo>
                  <a:pt x="212" y="250"/>
                </a:lnTo>
                <a:lnTo>
                  <a:pt x="214" y="248"/>
                </a:lnTo>
                <a:lnTo>
                  <a:pt x="216" y="248"/>
                </a:lnTo>
                <a:lnTo>
                  <a:pt x="220" y="242"/>
                </a:lnTo>
                <a:lnTo>
                  <a:pt x="224" y="236"/>
                </a:lnTo>
                <a:lnTo>
                  <a:pt x="230" y="228"/>
                </a:lnTo>
                <a:lnTo>
                  <a:pt x="238" y="220"/>
                </a:lnTo>
                <a:lnTo>
                  <a:pt x="248" y="214"/>
                </a:lnTo>
                <a:lnTo>
                  <a:pt x="250" y="212"/>
                </a:lnTo>
                <a:lnTo>
                  <a:pt x="250" y="214"/>
                </a:lnTo>
                <a:lnTo>
                  <a:pt x="252" y="214"/>
                </a:lnTo>
                <a:lnTo>
                  <a:pt x="258" y="216"/>
                </a:lnTo>
                <a:lnTo>
                  <a:pt x="260" y="216"/>
                </a:lnTo>
                <a:lnTo>
                  <a:pt x="268" y="176"/>
                </a:lnTo>
                <a:lnTo>
                  <a:pt x="280" y="172"/>
                </a:lnTo>
                <a:lnTo>
                  <a:pt x="290" y="166"/>
                </a:lnTo>
                <a:lnTo>
                  <a:pt x="296" y="160"/>
                </a:lnTo>
                <a:lnTo>
                  <a:pt x="298" y="156"/>
                </a:lnTo>
                <a:lnTo>
                  <a:pt x="300" y="150"/>
                </a:lnTo>
                <a:lnTo>
                  <a:pt x="296" y="138"/>
                </a:lnTo>
                <a:lnTo>
                  <a:pt x="294" y="128"/>
                </a:lnTo>
                <a:lnTo>
                  <a:pt x="296" y="122"/>
                </a:lnTo>
                <a:lnTo>
                  <a:pt x="298" y="120"/>
                </a:lnTo>
                <a:lnTo>
                  <a:pt x="302" y="120"/>
                </a:lnTo>
                <a:lnTo>
                  <a:pt x="310" y="120"/>
                </a:lnTo>
                <a:lnTo>
                  <a:pt x="320" y="124"/>
                </a:lnTo>
                <a:lnTo>
                  <a:pt x="322" y="112"/>
                </a:lnTo>
                <a:lnTo>
                  <a:pt x="322" y="110"/>
                </a:lnTo>
                <a:lnTo>
                  <a:pt x="322" y="108"/>
                </a:lnTo>
                <a:lnTo>
                  <a:pt x="336" y="102"/>
                </a:lnTo>
                <a:lnTo>
                  <a:pt x="338" y="96"/>
                </a:lnTo>
                <a:lnTo>
                  <a:pt x="330" y="96"/>
                </a:lnTo>
                <a:lnTo>
                  <a:pt x="328" y="94"/>
                </a:lnTo>
                <a:lnTo>
                  <a:pt x="328" y="90"/>
                </a:lnTo>
                <a:lnTo>
                  <a:pt x="328" y="88"/>
                </a:lnTo>
                <a:lnTo>
                  <a:pt x="330" y="86"/>
                </a:lnTo>
                <a:lnTo>
                  <a:pt x="332" y="86"/>
                </a:lnTo>
                <a:lnTo>
                  <a:pt x="334" y="86"/>
                </a:lnTo>
                <a:lnTo>
                  <a:pt x="342" y="84"/>
                </a:lnTo>
                <a:lnTo>
                  <a:pt x="352" y="76"/>
                </a:lnTo>
                <a:lnTo>
                  <a:pt x="404" y="40"/>
                </a:lnTo>
                <a:lnTo>
                  <a:pt x="420" y="48"/>
                </a:lnTo>
                <a:lnTo>
                  <a:pt x="428" y="48"/>
                </a:lnTo>
                <a:lnTo>
                  <a:pt x="424" y="30"/>
                </a:lnTo>
                <a:lnTo>
                  <a:pt x="424" y="28"/>
                </a:lnTo>
                <a:lnTo>
                  <a:pt x="434" y="12"/>
                </a:lnTo>
                <a:lnTo>
                  <a:pt x="432" y="12"/>
                </a:lnTo>
                <a:lnTo>
                  <a:pt x="426" y="12"/>
                </a:lnTo>
                <a:lnTo>
                  <a:pt x="426" y="14"/>
                </a:lnTo>
                <a:lnTo>
                  <a:pt x="424" y="14"/>
                </a:lnTo>
                <a:lnTo>
                  <a:pt x="408" y="16"/>
                </a:lnTo>
                <a:lnTo>
                  <a:pt x="404" y="16"/>
                </a:lnTo>
                <a:lnTo>
                  <a:pt x="404" y="12"/>
                </a:lnTo>
                <a:lnTo>
                  <a:pt x="400" y="8"/>
                </a:lnTo>
                <a:lnTo>
                  <a:pt x="396" y="8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上海"/>
          <p:cNvSpPr>
            <a:spLocks/>
          </p:cNvSpPr>
          <p:nvPr/>
        </p:nvSpPr>
        <p:spPr bwMode="auto">
          <a:xfrm>
            <a:off x="5484558" y="4215116"/>
            <a:ext cx="105514" cy="92158"/>
          </a:xfrm>
          <a:custGeom>
            <a:avLst/>
            <a:gdLst>
              <a:gd name="T0" fmla="*/ 2147483646 w 68"/>
              <a:gd name="T1" fmla="*/ 2147483646 h 60"/>
              <a:gd name="T2" fmla="*/ 2147483646 w 68"/>
              <a:gd name="T3" fmla="*/ 2147483646 h 60"/>
              <a:gd name="T4" fmla="*/ 2147483646 w 68"/>
              <a:gd name="T5" fmla="*/ 2147483646 h 60"/>
              <a:gd name="T6" fmla="*/ 2147483646 w 68"/>
              <a:gd name="T7" fmla="*/ 2147483646 h 60"/>
              <a:gd name="T8" fmla="*/ 2147483646 w 68"/>
              <a:gd name="T9" fmla="*/ 2147483646 h 60"/>
              <a:gd name="T10" fmla="*/ 2147483646 w 68"/>
              <a:gd name="T11" fmla="*/ 2147483646 h 60"/>
              <a:gd name="T12" fmla="*/ 2147483646 w 68"/>
              <a:gd name="T13" fmla="*/ 2147483646 h 60"/>
              <a:gd name="T14" fmla="*/ 2147483646 w 68"/>
              <a:gd name="T15" fmla="*/ 2147483646 h 60"/>
              <a:gd name="T16" fmla="*/ 2147483646 w 68"/>
              <a:gd name="T17" fmla="*/ 0 h 60"/>
              <a:gd name="T18" fmla="*/ 2147483646 w 68"/>
              <a:gd name="T19" fmla="*/ 0 h 60"/>
              <a:gd name="T20" fmla="*/ 2147483646 w 68"/>
              <a:gd name="T21" fmla="*/ 0 h 60"/>
              <a:gd name="T22" fmla="*/ 2147483646 w 68"/>
              <a:gd name="T23" fmla="*/ 2147483646 h 60"/>
              <a:gd name="T24" fmla="*/ 2147483646 w 68"/>
              <a:gd name="T25" fmla="*/ 2147483646 h 60"/>
              <a:gd name="T26" fmla="*/ 2147483646 w 68"/>
              <a:gd name="T27" fmla="*/ 2147483646 h 60"/>
              <a:gd name="T28" fmla="*/ 2147483646 w 68"/>
              <a:gd name="T29" fmla="*/ 2147483646 h 60"/>
              <a:gd name="T30" fmla="*/ 2147483646 w 68"/>
              <a:gd name="T31" fmla="*/ 2147483646 h 60"/>
              <a:gd name="T32" fmla="*/ 0 w 68"/>
              <a:gd name="T33" fmla="*/ 2147483646 h 60"/>
              <a:gd name="T34" fmla="*/ 2147483646 w 68"/>
              <a:gd name="T35" fmla="*/ 2147483646 h 60"/>
              <a:gd name="T36" fmla="*/ 2147483646 w 68"/>
              <a:gd name="T37" fmla="*/ 2147483646 h 60"/>
              <a:gd name="T38" fmla="*/ 2147483646 w 68"/>
              <a:gd name="T39" fmla="*/ 2147483646 h 60"/>
              <a:gd name="T40" fmla="*/ 2147483646 w 68"/>
              <a:gd name="T41" fmla="*/ 2147483646 h 60"/>
              <a:gd name="T42" fmla="*/ 2147483646 w 68"/>
              <a:gd name="T43" fmla="*/ 2147483646 h 60"/>
              <a:gd name="T44" fmla="*/ 2147483646 w 68"/>
              <a:gd name="T45" fmla="*/ 2147483646 h 60"/>
              <a:gd name="T46" fmla="*/ 2147483646 w 68"/>
              <a:gd name="T47" fmla="*/ 2147483646 h 60"/>
              <a:gd name="T48" fmla="*/ 2147483646 w 68"/>
              <a:gd name="T49" fmla="*/ 2147483646 h 60"/>
              <a:gd name="T50" fmla="*/ 2147483646 w 68"/>
              <a:gd name="T51" fmla="*/ 2147483646 h 60"/>
              <a:gd name="T52" fmla="*/ 2147483646 w 68"/>
              <a:gd name="T53" fmla="*/ 2147483646 h 60"/>
              <a:gd name="T54" fmla="*/ 2147483646 w 68"/>
              <a:gd name="T55" fmla="*/ 2147483646 h 60"/>
              <a:gd name="T56" fmla="*/ 2147483646 w 68"/>
              <a:gd name="T57" fmla="*/ 2147483646 h 60"/>
              <a:gd name="T58" fmla="*/ 2147483646 w 68"/>
              <a:gd name="T59" fmla="*/ 2147483646 h 60"/>
              <a:gd name="T60" fmla="*/ 2147483646 w 68"/>
              <a:gd name="T61" fmla="*/ 2147483646 h 60"/>
              <a:gd name="T62" fmla="*/ 2147483646 w 68"/>
              <a:gd name="T63" fmla="*/ 2147483646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8" h="60">
                <a:moveTo>
                  <a:pt x="62" y="32"/>
                </a:moveTo>
                <a:lnTo>
                  <a:pt x="68" y="24"/>
                </a:lnTo>
                <a:lnTo>
                  <a:pt x="48" y="8"/>
                </a:lnTo>
                <a:lnTo>
                  <a:pt x="40" y="4"/>
                </a:lnTo>
                <a:lnTo>
                  <a:pt x="34" y="0"/>
                </a:lnTo>
                <a:lnTo>
                  <a:pt x="28" y="0"/>
                </a:lnTo>
                <a:lnTo>
                  <a:pt x="22" y="0"/>
                </a:lnTo>
                <a:lnTo>
                  <a:pt x="14" y="2"/>
                </a:lnTo>
                <a:lnTo>
                  <a:pt x="14" y="20"/>
                </a:lnTo>
                <a:lnTo>
                  <a:pt x="10" y="28"/>
                </a:lnTo>
                <a:lnTo>
                  <a:pt x="4" y="36"/>
                </a:lnTo>
                <a:lnTo>
                  <a:pt x="0" y="40"/>
                </a:lnTo>
                <a:lnTo>
                  <a:pt x="8" y="48"/>
                </a:lnTo>
                <a:lnTo>
                  <a:pt x="10" y="48"/>
                </a:lnTo>
                <a:lnTo>
                  <a:pt x="12" y="56"/>
                </a:lnTo>
                <a:lnTo>
                  <a:pt x="22" y="60"/>
                </a:lnTo>
                <a:lnTo>
                  <a:pt x="28" y="56"/>
                </a:lnTo>
                <a:lnTo>
                  <a:pt x="34" y="54"/>
                </a:lnTo>
                <a:lnTo>
                  <a:pt x="52" y="58"/>
                </a:lnTo>
                <a:lnTo>
                  <a:pt x="52" y="52"/>
                </a:lnTo>
                <a:lnTo>
                  <a:pt x="54" y="44"/>
                </a:lnTo>
                <a:lnTo>
                  <a:pt x="56" y="38"/>
                </a:lnTo>
                <a:lnTo>
                  <a:pt x="58" y="34"/>
                </a:lnTo>
                <a:lnTo>
                  <a:pt x="62" y="32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江苏"/>
          <p:cNvSpPr>
            <a:spLocks/>
          </p:cNvSpPr>
          <p:nvPr/>
        </p:nvSpPr>
        <p:spPr bwMode="auto">
          <a:xfrm>
            <a:off x="4995723" y="3861178"/>
            <a:ext cx="582329" cy="448767"/>
          </a:xfrm>
          <a:custGeom>
            <a:avLst/>
            <a:gdLst>
              <a:gd name="T0" fmla="*/ 2147483646 w 378"/>
              <a:gd name="T1" fmla="*/ 2147483646 h 292"/>
              <a:gd name="T2" fmla="*/ 2147483646 w 378"/>
              <a:gd name="T3" fmla="*/ 2147483646 h 292"/>
              <a:gd name="T4" fmla="*/ 2147483646 w 378"/>
              <a:gd name="T5" fmla="*/ 2147483646 h 292"/>
              <a:gd name="T6" fmla="*/ 2147483646 w 378"/>
              <a:gd name="T7" fmla="*/ 2147483646 h 292"/>
              <a:gd name="T8" fmla="*/ 2147483646 w 378"/>
              <a:gd name="T9" fmla="*/ 2147483646 h 292"/>
              <a:gd name="T10" fmla="*/ 2147483646 w 378"/>
              <a:gd name="T11" fmla="*/ 0 h 292"/>
              <a:gd name="T12" fmla="*/ 2147483646 w 378"/>
              <a:gd name="T13" fmla="*/ 2147483646 h 292"/>
              <a:gd name="T14" fmla="*/ 2147483646 w 378"/>
              <a:gd name="T15" fmla="*/ 2147483646 h 292"/>
              <a:gd name="T16" fmla="*/ 2147483646 w 378"/>
              <a:gd name="T17" fmla="*/ 2147483646 h 292"/>
              <a:gd name="T18" fmla="*/ 2147483646 w 378"/>
              <a:gd name="T19" fmla="*/ 2147483646 h 292"/>
              <a:gd name="T20" fmla="*/ 2147483646 w 378"/>
              <a:gd name="T21" fmla="*/ 2147483646 h 292"/>
              <a:gd name="T22" fmla="*/ 2147483646 w 378"/>
              <a:gd name="T23" fmla="*/ 2147483646 h 292"/>
              <a:gd name="T24" fmla="*/ 2147483646 w 378"/>
              <a:gd name="T25" fmla="*/ 2147483646 h 292"/>
              <a:gd name="T26" fmla="*/ 2147483646 w 378"/>
              <a:gd name="T27" fmla="*/ 2147483646 h 292"/>
              <a:gd name="T28" fmla="*/ 2147483646 w 378"/>
              <a:gd name="T29" fmla="*/ 2147483646 h 292"/>
              <a:gd name="T30" fmla="*/ 2147483646 w 378"/>
              <a:gd name="T31" fmla="*/ 2147483646 h 292"/>
              <a:gd name="T32" fmla="*/ 2147483646 w 378"/>
              <a:gd name="T33" fmla="*/ 2147483646 h 292"/>
              <a:gd name="T34" fmla="*/ 2147483646 w 378"/>
              <a:gd name="T35" fmla="*/ 2147483646 h 292"/>
              <a:gd name="T36" fmla="*/ 2147483646 w 378"/>
              <a:gd name="T37" fmla="*/ 2147483646 h 292"/>
              <a:gd name="T38" fmla="*/ 2147483646 w 378"/>
              <a:gd name="T39" fmla="*/ 2147483646 h 292"/>
              <a:gd name="T40" fmla="*/ 2147483646 w 378"/>
              <a:gd name="T41" fmla="*/ 2147483646 h 292"/>
              <a:gd name="T42" fmla="*/ 2147483646 w 378"/>
              <a:gd name="T43" fmla="*/ 2147483646 h 292"/>
              <a:gd name="T44" fmla="*/ 2147483646 w 378"/>
              <a:gd name="T45" fmla="*/ 2147483646 h 292"/>
              <a:gd name="T46" fmla="*/ 2147483646 w 378"/>
              <a:gd name="T47" fmla="*/ 2147483646 h 292"/>
              <a:gd name="T48" fmla="*/ 2147483646 w 378"/>
              <a:gd name="T49" fmla="*/ 2147483646 h 292"/>
              <a:gd name="T50" fmla="*/ 2147483646 w 378"/>
              <a:gd name="T51" fmla="*/ 2147483646 h 292"/>
              <a:gd name="T52" fmla="*/ 2147483646 w 378"/>
              <a:gd name="T53" fmla="*/ 2147483646 h 292"/>
              <a:gd name="T54" fmla="*/ 2147483646 w 378"/>
              <a:gd name="T55" fmla="*/ 2147483646 h 292"/>
              <a:gd name="T56" fmla="*/ 2147483646 w 378"/>
              <a:gd name="T57" fmla="*/ 2147483646 h 292"/>
              <a:gd name="T58" fmla="*/ 2147483646 w 378"/>
              <a:gd name="T59" fmla="*/ 2147483646 h 292"/>
              <a:gd name="T60" fmla="*/ 2147483646 w 378"/>
              <a:gd name="T61" fmla="*/ 2147483646 h 292"/>
              <a:gd name="T62" fmla="*/ 2147483646 w 378"/>
              <a:gd name="T63" fmla="*/ 2147483646 h 292"/>
              <a:gd name="T64" fmla="*/ 2147483646 w 378"/>
              <a:gd name="T65" fmla="*/ 2147483646 h 292"/>
              <a:gd name="T66" fmla="*/ 2147483646 w 378"/>
              <a:gd name="T67" fmla="*/ 2147483646 h 292"/>
              <a:gd name="T68" fmla="*/ 2147483646 w 378"/>
              <a:gd name="T69" fmla="*/ 2147483646 h 292"/>
              <a:gd name="T70" fmla="*/ 2147483646 w 378"/>
              <a:gd name="T71" fmla="*/ 2147483646 h 292"/>
              <a:gd name="T72" fmla="*/ 2147483646 w 378"/>
              <a:gd name="T73" fmla="*/ 2147483646 h 292"/>
              <a:gd name="T74" fmla="*/ 2147483646 w 378"/>
              <a:gd name="T75" fmla="*/ 2147483646 h 292"/>
              <a:gd name="T76" fmla="*/ 2147483646 w 378"/>
              <a:gd name="T77" fmla="*/ 2147483646 h 292"/>
              <a:gd name="T78" fmla="*/ 2147483646 w 378"/>
              <a:gd name="T79" fmla="*/ 2147483646 h 292"/>
              <a:gd name="T80" fmla="*/ 2147483646 w 378"/>
              <a:gd name="T81" fmla="*/ 2147483646 h 292"/>
              <a:gd name="T82" fmla="*/ 2147483646 w 378"/>
              <a:gd name="T83" fmla="*/ 2147483646 h 292"/>
              <a:gd name="T84" fmla="*/ 2147483646 w 378"/>
              <a:gd name="T85" fmla="*/ 2147483646 h 292"/>
              <a:gd name="T86" fmla="*/ 2147483646 w 378"/>
              <a:gd name="T87" fmla="*/ 2147483646 h 292"/>
              <a:gd name="T88" fmla="*/ 2147483646 w 378"/>
              <a:gd name="T89" fmla="*/ 2147483646 h 292"/>
              <a:gd name="T90" fmla="*/ 2147483646 w 378"/>
              <a:gd name="T91" fmla="*/ 2147483646 h 292"/>
              <a:gd name="T92" fmla="*/ 2147483646 w 378"/>
              <a:gd name="T93" fmla="*/ 2147483646 h 292"/>
              <a:gd name="T94" fmla="*/ 2147483646 w 378"/>
              <a:gd name="T95" fmla="*/ 2147483646 h 292"/>
              <a:gd name="T96" fmla="*/ 2147483646 w 378"/>
              <a:gd name="T97" fmla="*/ 2147483646 h 292"/>
              <a:gd name="T98" fmla="*/ 2147483646 w 378"/>
              <a:gd name="T99" fmla="*/ 2147483646 h 292"/>
              <a:gd name="T100" fmla="*/ 2147483646 w 378"/>
              <a:gd name="T101" fmla="*/ 2147483646 h 2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78" h="292">
                <a:moveTo>
                  <a:pt x="264" y="86"/>
                </a:moveTo>
                <a:lnTo>
                  <a:pt x="264" y="86"/>
                </a:lnTo>
                <a:lnTo>
                  <a:pt x="258" y="78"/>
                </a:lnTo>
                <a:lnTo>
                  <a:pt x="252" y="70"/>
                </a:lnTo>
                <a:lnTo>
                  <a:pt x="240" y="46"/>
                </a:lnTo>
                <a:lnTo>
                  <a:pt x="226" y="44"/>
                </a:lnTo>
                <a:lnTo>
                  <a:pt x="214" y="42"/>
                </a:lnTo>
                <a:lnTo>
                  <a:pt x="204" y="38"/>
                </a:lnTo>
                <a:lnTo>
                  <a:pt x="198" y="34"/>
                </a:lnTo>
                <a:lnTo>
                  <a:pt x="194" y="28"/>
                </a:lnTo>
                <a:lnTo>
                  <a:pt x="188" y="24"/>
                </a:lnTo>
                <a:lnTo>
                  <a:pt x="170" y="18"/>
                </a:lnTo>
                <a:lnTo>
                  <a:pt x="166" y="16"/>
                </a:lnTo>
                <a:lnTo>
                  <a:pt x="170" y="2"/>
                </a:lnTo>
                <a:lnTo>
                  <a:pt x="168" y="2"/>
                </a:lnTo>
                <a:lnTo>
                  <a:pt x="164" y="0"/>
                </a:lnTo>
                <a:lnTo>
                  <a:pt x="152" y="8"/>
                </a:lnTo>
                <a:lnTo>
                  <a:pt x="148" y="12"/>
                </a:lnTo>
                <a:lnTo>
                  <a:pt x="144" y="16"/>
                </a:lnTo>
                <a:lnTo>
                  <a:pt x="140" y="26"/>
                </a:lnTo>
                <a:lnTo>
                  <a:pt x="132" y="32"/>
                </a:lnTo>
                <a:lnTo>
                  <a:pt x="126" y="46"/>
                </a:lnTo>
                <a:lnTo>
                  <a:pt x="124" y="50"/>
                </a:lnTo>
                <a:lnTo>
                  <a:pt x="120" y="52"/>
                </a:lnTo>
                <a:lnTo>
                  <a:pt x="118" y="52"/>
                </a:lnTo>
                <a:lnTo>
                  <a:pt x="116" y="48"/>
                </a:lnTo>
                <a:lnTo>
                  <a:pt x="108" y="42"/>
                </a:lnTo>
                <a:lnTo>
                  <a:pt x="102" y="40"/>
                </a:lnTo>
                <a:lnTo>
                  <a:pt x="96" y="38"/>
                </a:lnTo>
                <a:lnTo>
                  <a:pt x="88" y="40"/>
                </a:lnTo>
                <a:lnTo>
                  <a:pt x="76" y="46"/>
                </a:lnTo>
                <a:lnTo>
                  <a:pt x="62" y="50"/>
                </a:lnTo>
                <a:lnTo>
                  <a:pt x="32" y="50"/>
                </a:lnTo>
                <a:lnTo>
                  <a:pt x="26" y="44"/>
                </a:lnTo>
                <a:lnTo>
                  <a:pt x="22" y="38"/>
                </a:lnTo>
                <a:lnTo>
                  <a:pt x="20" y="32"/>
                </a:lnTo>
                <a:lnTo>
                  <a:pt x="20" y="22"/>
                </a:lnTo>
                <a:lnTo>
                  <a:pt x="8" y="18"/>
                </a:lnTo>
                <a:lnTo>
                  <a:pt x="4" y="34"/>
                </a:lnTo>
                <a:lnTo>
                  <a:pt x="4" y="36"/>
                </a:lnTo>
                <a:lnTo>
                  <a:pt x="2" y="36"/>
                </a:lnTo>
                <a:lnTo>
                  <a:pt x="0" y="40"/>
                </a:lnTo>
                <a:lnTo>
                  <a:pt x="8" y="42"/>
                </a:lnTo>
                <a:lnTo>
                  <a:pt x="10" y="42"/>
                </a:lnTo>
                <a:lnTo>
                  <a:pt x="28" y="66"/>
                </a:lnTo>
                <a:lnTo>
                  <a:pt x="40" y="76"/>
                </a:lnTo>
                <a:lnTo>
                  <a:pt x="68" y="86"/>
                </a:lnTo>
                <a:lnTo>
                  <a:pt x="98" y="96"/>
                </a:lnTo>
                <a:lnTo>
                  <a:pt x="104" y="102"/>
                </a:lnTo>
                <a:lnTo>
                  <a:pt x="112" y="112"/>
                </a:lnTo>
                <a:lnTo>
                  <a:pt x="118" y="128"/>
                </a:lnTo>
                <a:lnTo>
                  <a:pt x="124" y="150"/>
                </a:lnTo>
                <a:lnTo>
                  <a:pt x="140" y="158"/>
                </a:lnTo>
                <a:lnTo>
                  <a:pt x="146" y="162"/>
                </a:lnTo>
                <a:lnTo>
                  <a:pt x="152" y="162"/>
                </a:lnTo>
                <a:lnTo>
                  <a:pt x="180" y="144"/>
                </a:lnTo>
                <a:lnTo>
                  <a:pt x="182" y="142"/>
                </a:lnTo>
                <a:lnTo>
                  <a:pt x="184" y="144"/>
                </a:lnTo>
                <a:lnTo>
                  <a:pt x="198" y="146"/>
                </a:lnTo>
                <a:lnTo>
                  <a:pt x="200" y="146"/>
                </a:lnTo>
                <a:lnTo>
                  <a:pt x="200" y="150"/>
                </a:lnTo>
                <a:lnTo>
                  <a:pt x="198" y="152"/>
                </a:lnTo>
                <a:lnTo>
                  <a:pt x="192" y="174"/>
                </a:lnTo>
                <a:lnTo>
                  <a:pt x="186" y="186"/>
                </a:lnTo>
                <a:lnTo>
                  <a:pt x="168" y="186"/>
                </a:lnTo>
                <a:lnTo>
                  <a:pt x="166" y="194"/>
                </a:lnTo>
                <a:lnTo>
                  <a:pt x="164" y="202"/>
                </a:lnTo>
                <a:lnTo>
                  <a:pt x="152" y="222"/>
                </a:lnTo>
                <a:lnTo>
                  <a:pt x="148" y="228"/>
                </a:lnTo>
                <a:lnTo>
                  <a:pt x="148" y="234"/>
                </a:lnTo>
                <a:lnTo>
                  <a:pt x="166" y="246"/>
                </a:lnTo>
                <a:lnTo>
                  <a:pt x="172" y="252"/>
                </a:lnTo>
                <a:lnTo>
                  <a:pt x="178" y="254"/>
                </a:lnTo>
                <a:lnTo>
                  <a:pt x="182" y="254"/>
                </a:lnTo>
                <a:lnTo>
                  <a:pt x="186" y="266"/>
                </a:lnTo>
                <a:lnTo>
                  <a:pt x="194" y="270"/>
                </a:lnTo>
                <a:lnTo>
                  <a:pt x="200" y="266"/>
                </a:lnTo>
                <a:lnTo>
                  <a:pt x="204" y="262"/>
                </a:lnTo>
                <a:lnTo>
                  <a:pt x="208" y="262"/>
                </a:lnTo>
                <a:lnTo>
                  <a:pt x="214" y="264"/>
                </a:lnTo>
                <a:lnTo>
                  <a:pt x="218" y="266"/>
                </a:lnTo>
                <a:lnTo>
                  <a:pt x="224" y="270"/>
                </a:lnTo>
                <a:lnTo>
                  <a:pt x="230" y="278"/>
                </a:lnTo>
                <a:lnTo>
                  <a:pt x="236" y="286"/>
                </a:lnTo>
                <a:lnTo>
                  <a:pt x="238" y="286"/>
                </a:lnTo>
                <a:lnTo>
                  <a:pt x="242" y="284"/>
                </a:lnTo>
                <a:lnTo>
                  <a:pt x="248" y="284"/>
                </a:lnTo>
                <a:lnTo>
                  <a:pt x="264" y="288"/>
                </a:lnTo>
                <a:lnTo>
                  <a:pt x="284" y="292"/>
                </a:lnTo>
                <a:lnTo>
                  <a:pt x="304" y="286"/>
                </a:lnTo>
                <a:lnTo>
                  <a:pt x="312" y="282"/>
                </a:lnTo>
                <a:lnTo>
                  <a:pt x="318" y="278"/>
                </a:lnTo>
                <a:lnTo>
                  <a:pt x="312" y="272"/>
                </a:lnTo>
                <a:lnTo>
                  <a:pt x="312" y="268"/>
                </a:lnTo>
                <a:lnTo>
                  <a:pt x="316" y="262"/>
                </a:lnTo>
                <a:lnTo>
                  <a:pt x="322" y="256"/>
                </a:lnTo>
                <a:lnTo>
                  <a:pt x="324" y="248"/>
                </a:lnTo>
                <a:lnTo>
                  <a:pt x="324" y="238"/>
                </a:lnTo>
                <a:lnTo>
                  <a:pt x="324" y="232"/>
                </a:lnTo>
                <a:lnTo>
                  <a:pt x="326" y="230"/>
                </a:lnTo>
                <a:lnTo>
                  <a:pt x="330" y="226"/>
                </a:lnTo>
                <a:lnTo>
                  <a:pt x="340" y="222"/>
                </a:lnTo>
                <a:lnTo>
                  <a:pt x="348" y="222"/>
                </a:lnTo>
                <a:lnTo>
                  <a:pt x="356" y="226"/>
                </a:lnTo>
                <a:lnTo>
                  <a:pt x="366" y="230"/>
                </a:lnTo>
                <a:lnTo>
                  <a:pt x="378" y="238"/>
                </a:lnTo>
                <a:lnTo>
                  <a:pt x="372" y="222"/>
                </a:lnTo>
                <a:lnTo>
                  <a:pt x="364" y="210"/>
                </a:lnTo>
                <a:lnTo>
                  <a:pt x="362" y="196"/>
                </a:lnTo>
                <a:lnTo>
                  <a:pt x="348" y="194"/>
                </a:lnTo>
                <a:lnTo>
                  <a:pt x="312" y="172"/>
                </a:lnTo>
                <a:lnTo>
                  <a:pt x="294" y="170"/>
                </a:lnTo>
                <a:lnTo>
                  <a:pt x="294" y="166"/>
                </a:lnTo>
                <a:lnTo>
                  <a:pt x="292" y="146"/>
                </a:lnTo>
                <a:lnTo>
                  <a:pt x="276" y="106"/>
                </a:lnTo>
                <a:lnTo>
                  <a:pt x="270" y="94"/>
                </a:lnTo>
                <a:lnTo>
                  <a:pt x="264" y="86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河北"/>
          <p:cNvSpPr>
            <a:spLocks/>
          </p:cNvSpPr>
          <p:nvPr/>
        </p:nvSpPr>
        <p:spPr bwMode="auto">
          <a:xfrm>
            <a:off x="4692538" y="3002376"/>
            <a:ext cx="540924" cy="771986"/>
          </a:xfrm>
          <a:custGeom>
            <a:avLst/>
            <a:gdLst>
              <a:gd name="T0" fmla="*/ 2147483646 w 352"/>
              <a:gd name="T1" fmla="*/ 2147483646 h 502"/>
              <a:gd name="T2" fmla="*/ 2147483646 w 352"/>
              <a:gd name="T3" fmla="*/ 2147483646 h 502"/>
              <a:gd name="T4" fmla="*/ 2147483646 w 352"/>
              <a:gd name="T5" fmla="*/ 2147483646 h 502"/>
              <a:gd name="T6" fmla="*/ 2147483646 w 352"/>
              <a:gd name="T7" fmla="*/ 2147483646 h 502"/>
              <a:gd name="T8" fmla="*/ 2147483646 w 352"/>
              <a:gd name="T9" fmla="*/ 2147483646 h 502"/>
              <a:gd name="T10" fmla="*/ 2147483646 w 352"/>
              <a:gd name="T11" fmla="*/ 2147483646 h 502"/>
              <a:gd name="T12" fmla="*/ 2147483646 w 352"/>
              <a:gd name="T13" fmla="*/ 2147483646 h 502"/>
              <a:gd name="T14" fmla="*/ 2147483646 w 352"/>
              <a:gd name="T15" fmla="*/ 2147483646 h 502"/>
              <a:gd name="T16" fmla="*/ 2147483646 w 352"/>
              <a:gd name="T17" fmla="*/ 2147483646 h 502"/>
              <a:gd name="T18" fmla="*/ 2147483646 w 352"/>
              <a:gd name="T19" fmla="*/ 2147483646 h 502"/>
              <a:gd name="T20" fmla="*/ 2147483646 w 352"/>
              <a:gd name="T21" fmla="*/ 2147483646 h 502"/>
              <a:gd name="T22" fmla="*/ 2147483646 w 352"/>
              <a:gd name="T23" fmla="*/ 2147483646 h 502"/>
              <a:gd name="T24" fmla="*/ 2147483646 w 352"/>
              <a:gd name="T25" fmla="*/ 2147483646 h 502"/>
              <a:gd name="T26" fmla="*/ 2147483646 w 352"/>
              <a:gd name="T27" fmla="*/ 2147483646 h 502"/>
              <a:gd name="T28" fmla="*/ 2147483646 w 352"/>
              <a:gd name="T29" fmla="*/ 2147483646 h 502"/>
              <a:gd name="T30" fmla="*/ 2147483646 w 352"/>
              <a:gd name="T31" fmla="*/ 2147483646 h 502"/>
              <a:gd name="T32" fmla="*/ 2147483646 w 352"/>
              <a:gd name="T33" fmla="*/ 2147483646 h 502"/>
              <a:gd name="T34" fmla="*/ 2147483646 w 352"/>
              <a:gd name="T35" fmla="*/ 2147483646 h 502"/>
              <a:gd name="T36" fmla="*/ 2147483646 w 352"/>
              <a:gd name="T37" fmla="*/ 2147483646 h 502"/>
              <a:gd name="T38" fmla="*/ 2147483646 w 352"/>
              <a:gd name="T39" fmla="*/ 2147483646 h 502"/>
              <a:gd name="T40" fmla="*/ 2147483646 w 352"/>
              <a:gd name="T41" fmla="*/ 2147483646 h 502"/>
              <a:gd name="T42" fmla="*/ 2147483646 w 352"/>
              <a:gd name="T43" fmla="*/ 2147483646 h 502"/>
              <a:gd name="T44" fmla="*/ 2147483646 w 352"/>
              <a:gd name="T45" fmla="*/ 2147483646 h 502"/>
              <a:gd name="T46" fmla="*/ 2147483646 w 352"/>
              <a:gd name="T47" fmla="*/ 2147483646 h 502"/>
              <a:gd name="T48" fmla="*/ 2147483646 w 352"/>
              <a:gd name="T49" fmla="*/ 2147483646 h 502"/>
              <a:gd name="T50" fmla="*/ 2147483646 w 352"/>
              <a:gd name="T51" fmla="*/ 2147483646 h 502"/>
              <a:gd name="T52" fmla="*/ 2147483646 w 352"/>
              <a:gd name="T53" fmla="*/ 2147483646 h 502"/>
              <a:gd name="T54" fmla="*/ 2147483646 w 352"/>
              <a:gd name="T55" fmla="*/ 2147483646 h 502"/>
              <a:gd name="T56" fmla="*/ 2147483646 w 352"/>
              <a:gd name="T57" fmla="*/ 2147483646 h 502"/>
              <a:gd name="T58" fmla="*/ 2147483646 w 352"/>
              <a:gd name="T59" fmla="*/ 2147483646 h 502"/>
              <a:gd name="T60" fmla="*/ 2147483646 w 352"/>
              <a:gd name="T61" fmla="*/ 2147483646 h 502"/>
              <a:gd name="T62" fmla="*/ 2147483646 w 352"/>
              <a:gd name="T63" fmla="*/ 2147483646 h 502"/>
              <a:gd name="T64" fmla="*/ 2147483646 w 352"/>
              <a:gd name="T65" fmla="*/ 2147483646 h 502"/>
              <a:gd name="T66" fmla="*/ 2147483646 w 352"/>
              <a:gd name="T67" fmla="*/ 2147483646 h 502"/>
              <a:gd name="T68" fmla="*/ 2147483646 w 352"/>
              <a:gd name="T69" fmla="*/ 2147483646 h 502"/>
              <a:gd name="T70" fmla="*/ 2147483646 w 352"/>
              <a:gd name="T71" fmla="*/ 2147483646 h 502"/>
              <a:gd name="T72" fmla="*/ 2147483646 w 352"/>
              <a:gd name="T73" fmla="*/ 2147483646 h 502"/>
              <a:gd name="T74" fmla="*/ 2147483646 w 352"/>
              <a:gd name="T75" fmla="*/ 2147483646 h 502"/>
              <a:gd name="T76" fmla="*/ 2147483646 w 352"/>
              <a:gd name="T77" fmla="*/ 2147483646 h 502"/>
              <a:gd name="T78" fmla="*/ 2147483646 w 352"/>
              <a:gd name="T79" fmla="*/ 2147483646 h 502"/>
              <a:gd name="T80" fmla="*/ 2147483646 w 352"/>
              <a:gd name="T81" fmla="*/ 2147483646 h 502"/>
              <a:gd name="T82" fmla="*/ 2147483646 w 352"/>
              <a:gd name="T83" fmla="*/ 2147483646 h 502"/>
              <a:gd name="T84" fmla="*/ 2147483646 w 352"/>
              <a:gd name="T85" fmla="*/ 2147483646 h 502"/>
              <a:gd name="T86" fmla="*/ 2147483646 w 352"/>
              <a:gd name="T87" fmla="*/ 2147483646 h 502"/>
              <a:gd name="T88" fmla="*/ 2147483646 w 352"/>
              <a:gd name="T89" fmla="*/ 2147483646 h 502"/>
              <a:gd name="T90" fmla="*/ 2147483646 w 352"/>
              <a:gd name="T91" fmla="*/ 2147483646 h 502"/>
              <a:gd name="T92" fmla="*/ 2147483646 w 352"/>
              <a:gd name="T93" fmla="*/ 2147483646 h 502"/>
              <a:gd name="T94" fmla="*/ 2147483646 w 352"/>
              <a:gd name="T95" fmla="*/ 2147483646 h 502"/>
              <a:gd name="T96" fmla="*/ 2147483646 w 352"/>
              <a:gd name="T97" fmla="*/ 2147483646 h 502"/>
              <a:gd name="T98" fmla="*/ 2147483646 w 352"/>
              <a:gd name="T99" fmla="*/ 2147483646 h 502"/>
              <a:gd name="T100" fmla="*/ 2147483646 w 352"/>
              <a:gd name="T101" fmla="*/ 2147483646 h 502"/>
              <a:gd name="T102" fmla="*/ 2147483646 w 352"/>
              <a:gd name="T103" fmla="*/ 2147483646 h 502"/>
              <a:gd name="T104" fmla="*/ 2147483646 w 352"/>
              <a:gd name="T105" fmla="*/ 2147483646 h 502"/>
              <a:gd name="T106" fmla="*/ 2147483646 w 352"/>
              <a:gd name="T107" fmla="*/ 2147483646 h 502"/>
              <a:gd name="T108" fmla="*/ 2147483646 w 352"/>
              <a:gd name="T109" fmla="*/ 2147483646 h 5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52" h="502">
                <a:moveTo>
                  <a:pt x="324" y="152"/>
                </a:moveTo>
                <a:lnTo>
                  <a:pt x="318" y="148"/>
                </a:lnTo>
                <a:lnTo>
                  <a:pt x="316" y="148"/>
                </a:lnTo>
                <a:lnTo>
                  <a:pt x="312" y="144"/>
                </a:lnTo>
                <a:lnTo>
                  <a:pt x="290" y="136"/>
                </a:lnTo>
                <a:lnTo>
                  <a:pt x="284" y="136"/>
                </a:lnTo>
                <a:lnTo>
                  <a:pt x="280" y="138"/>
                </a:lnTo>
                <a:lnTo>
                  <a:pt x="270" y="122"/>
                </a:lnTo>
                <a:lnTo>
                  <a:pt x="272" y="120"/>
                </a:lnTo>
                <a:lnTo>
                  <a:pt x="278" y="112"/>
                </a:lnTo>
                <a:lnTo>
                  <a:pt x="278" y="104"/>
                </a:lnTo>
                <a:lnTo>
                  <a:pt x="278" y="102"/>
                </a:lnTo>
                <a:lnTo>
                  <a:pt x="282" y="96"/>
                </a:lnTo>
                <a:lnTo>
                  <a:pt x="280" y="94"/>
                </a:lnTo>
                <a:lnTo>
                  <a:pt x="268" y="92"/>
                </a:lnTo>
                <a:lnTo>
                  <a:pt x="246" y="88"/>
                </a:lnTo>
                <a:lnTo>
                  <a:pt x="234" y="76"/>
                </a:lnTo>
                <a:lnTo>
                  <a:pt x="230" y="68"/>
                </a:lnTo>
                <a:lnTo>
                  <a:pt x="228" y="64"/>
                </a:lnTo>
                <a:lnTo>
                  <a:pt x="234" y="48"/>
                </a:lnTo>
                <a:lnTo>
                  <a:pt x="234" y="36"/>
                </a:lnTo>
                <a:lnTo>
                  <a:pt x="234" y="32"/>
                </a:lnTo>
                <a:lnTo>
                  <a:pt x="228" y="40"/>
                </a:lnTo>
                <a:lnTo>
                  <a:pt x="226" y="40"/>
                </a:lnTo>
                <a:lnTo>
                  <a:pt x="226" y="42"/>
                </a:lnTo>
                <a:lnTo>
                  <a:pt x="224" y="40"/>
                </a:lnTo>
                <a:lnTo>
                  <a:pt x="222" y="40"/>
                </a:lnTo>
                <a:lnTo>
                  <a:pt x="210" y="30"/>
                </a:lnTo>
                <a:lnTo>
                  <a:pt x="208" y="28"/>
                </a:lnTo>
                <a:lnTo>
                  <a:pt x="208" y="26"/>
                </a:lnTo>
                <a:lnTo>
                  <a:pt x="206" y="8"/>
                </a:lnTo>
                <a:lnTo>
                  <a:pt x="200" y="0"/>
                </a:lnTo>
                <a:lnTo>
                  <a:pt x="188" y="0"/>
                </a:lnTo>
                <a:lnTo>
                  <a:pt x="180" y="14"/>
                </a:lnTo>
                <a:lnTo>
                  <a:pt x="180" y="16"/>
                </a:lnTo>
                <a:lnTo>
                  <a:pt x="178" y="16"/>
                </a:lnTo>
                <a:lnTo>
                  <a:pt x="160" y="12"/>
                </a:lnTo>
                <a:lnTo>
                  <a:pt x="156" y="30"/>
                </a:lnTo>
                <a:lnTo>
                  <a:pt x="156" y="48"/>
                </a:lnTo>
                <a:lnTo>
                  <a:pt x="146" y="64"/>
                </a:lnTo>
                <a:lnTo>
                  <a:pt x="146" y="66"/>
                </a:lnTo>
                <a:lnTo>
                  <a:pt x="144" y="66"/>
                </a:lnTo>
                <a:lnTo>
                  <a:pt x="142" y="66"/>
                </a:lnTo>
                <a:lnTo>
                  <a:pt x="130" y="68"/>
                </a:lnTo>
                <a:lnTo>
                  <a:pt x="118" y="76"/>
                </a:lnTo>
                <a:lnTo>
                  <a:pt x="118" y="78"/>
                </a:lnTo>
                <a:lnTo>
                  <a:pt x="116" y="78"/>
                </a:lnTo>
                <a:lnTo>
                  <a:pt x="114" y="78"/>
                </a:lnTo>
                <a:lnTo>
                  <a:pt x="92" y="70"/>
                </a:lnTo>
                <a:lnTo>
                  <a:pt x="90" y="78"/>
                </a:lnTo>
                <a:lnTo>
                  <a:pt x="90" y="80"/>
                </a:lnTo>
                <a:lnTo>
                  <a:pt x="80" y="96"/>
                </a:lnTo>
                <a:lnTo>
                  <a:pt x="76" y="100"/>
                </a:lnTo>
                <a:lnTo>
                  <a:pt x="74" y="100"/>
                </a:lnTo>
                <a:lnTo>
                  <a:pt x="64" y="100"/>
                </a:lnTo>
                <a:lnTo>
                  <a:pt x="50" y="94"/>
                </a:lnTo>
                <a:lnTo>
                  <a:pt x="48" y="92"/>
                </a:lnTo>
                <a:lnTo>
                  <a:pt x="48" y="90"/>
                </a:lnTo>
                <a:lnTo>
                  <a:pt x="46" y="72"/>
                </a:lnTo>
                <a:lnTo>
                  <a:pt x="42" y="56"/>
                </a:lnTo>
                <a:lnTo>
                  <a:pt x="38" y="52"/>
                </a:lnTo>
                <a:lnTo>
                  <a:pt x="34" y="64"/>
                </a:lnTo>
                <a:lnTo>
                  <a:pt x="24" y="76"/>
                </a:lnTo>
                <a:lnTo>
                  <a:pt x="16" y="96"/>
                </a:lnTo>
                <a:lnTo>
                  <a:pt x="14" y="96"/>
                </a:lnTo>
                <a:lnTo>
                  <a:pt x="8" y="108"/>
                </a:lnTo>
                <a:lnTo>
                  <a:pt x="6" y="114"/>
                </a:lnTo>
                <a:lnTo>
                  <a:pt x="0" y="122"/>
                </a:lnTo>
                <a:lnTo>
                  <a:pt x="6" y="140"/>
                </a:lnTo>
                <a:lnTo>
                  <a:pt x="30" y="168"/>
                </a:lnTo>
                <a:lnTo>
                  <a:pt x="38" y="184"/>
                </a:lnTo>
                <a:lnTo>
                  <a:pt x="38" y="186"/>
                </a:lnTo>
                <a:lnTo>
                  <a:pt x="36" y="188"/>
                </a:lnTo>
                <a:lnTo>
                  <a:pt x="30" y="196"/>
                </a:lnTo>
                <a:lnTo>
                  <a:pt x="28" y="196"/>
                </a:lnTo>
                <a:lnTo>
                  <a:pt x="12" y="200"/>
                </a:lnTo>
                <a:lnTo>
                  <a:pt x="14" y="212"/>
                </a:lnTo>
                <a:lnTo>
                  <a:pt x="26" y="220"/>
                </a:lnTo>
                <a:lnTo>
                  <a:pt x="42" y="224"/>
                </a:lnTo>
                <a:lnTo>
                  <a:pt x="48" y="240"/>
                </a:lnTo>
                <a:lnTo>
                  <a:pt x="44" y="268"/>
                </a:lnTo>
                <a:lnTo>
                  <a:pt x="38" y="280"/>
                </a:lnTo>
                <a:lnTo>
                  <a:pt x="38" y="284"/>
                </a:lnTo>
                <a:lnTo>
                  <a:pt x="36" y="284"/>
                </a:lnTo>
                <a:lnTo>
                  <a:pt x="16" y="286"/>
                </a:lnTo>
                <a:lnTo>
                  <a:pt x="16" y="294"/>
                </a:lnTo>
                <a:lnTo>
                  <a:pt x="10" y="312"/>
                </a:lnTo>
                <a:lnTo>
                  <a:pt x="8" y="332"/>
                </a:lnTo>
                <a:lnTo>
                  <a:pt x="12" y="344"/>
                </a:lnTo>
                <a:lnTo>
                  <a:pt x="36" y="358"/>
                </a:lnTo>
                <a:lnTo>
                  <a:pt x="38" y="360"/>
                </a:lnTo>
                <a:lnTo>
                  <a:pt x="48" y="376"/>
                </a:lnTo>
                <a:lnTo>
                  <a:pt x="48" y="378"/>
                </a:lnTo>
                <a:lnTo>
                  <a:pt x="48" y="380"/>
                </a:lnTo>
                <a:lnTo>
                  <a:pt x="34" y="408"/>
                </a:lnTo>
                <a:lnTo>
                  <a:pt x="32" y="416"/>
                </a:lnTo>
                <a:lnTo>
                  <a:pt x="24" y="434"/>
                </a:lnTo>
                <a:lnTo>
                  <a:pt x="20" y="448"/>
                </a:lnTo>
                <a:lnTo>
                  <a:pt x="20" y="450"/>
                </a:lnTo>
                <a:lnTo>
                  <a:pt x="14" y="456"/>
                </a:lnTo>
                <a:lnTo>
                  <a:pt x="12" y="462"/>
                </a:lnTo>
                <a:lnTo>
                  <a:pt x="12" y="464"/>
                </a:lnTo>
                <a:lnTo>
                  <a:pt x="12" y="466"/>
                </a:lnTo>
                <a:lnTo>
                  <a:pt x="14" y="468"/>
                </a:lnTo>
                <a:lnTo>
                  <a:pt x="22" y="476"/>
                </a:lnTo>
                <a:lnTo>
                  <a:pt x="26" y="482"/>
                </a:lnTo>
                <a:lnTo>
                  <a:pt x="28" y="484"/>
                </a:lnTo>
                <a:lnTo>
                  <a:pt x="28" y="488"/>
                </a:lnTo>
                <a:lnTo>
                  <a:pt x="30" y="492"/>
                </a:lnTo>
                <a:lnTo>
                  <a:pt x="36" y="496"/>
                </a:lnTo>
                <a:lnTo>
                  <a:pt x="66" y="502"/>
                </a:lnTo>
                <a:lnTo>
                  <a:pt x="80" y="500"/>
                </a:lnTo>
                <a:lnTo>
                  <a:pt x="94" y="496"/>
                </a:lnTo>
                <a:lnTo>
                  <a:pt x="108" y="492"/>
                </a:lnTo>
                <a:lnTo>
                  <a:pt x="122" y="492"/>
                </a:lnTo>
                <a:lnTo>
                  <a:pt x="122" y="486"/>
                </a:lnTo>
                <a:lnTo>
                  <a:pt x="114" y="464"/>
                </a:lnTo>
                <a:lnTo>
                  <a:pt x="112" y="464"/>
                </a:lnTo>
                <a:lnTo>
                  <a:pt x="114" y="464"/>
                </a:lnTo>
                <a:lnTo>
                  <a:pt x="158" y="400"/>
                </a:lnTo>
                <a:lnTo>
                  <a:pt x="208" y="352"/>
                </a:lnTo>
                <a:lnTo>
                  <a:pt x="224" y="348"/>
                </a:lnTo>
                <a:lnTo>
                  <a:pt x="232" y="338"/>
                </a:lnTo>
                <a:lnTo>
                  <a:pt x="240" y="332"/>
                </a:lnTo>
                <a:lnTo>
                  <a:pt x="250" y="328"/>
                </a:lnTo>
                <a:lnTo>
                  <a:pt x="246" y="324"/>
                </a:lnTo>
                <a:lnTo>
                  <a:pt x="234" y="312"/>
                </a:lnTo>
                <a:lnTo>
                  <a:pt x="226" y="302"/>
                </a:lnTo>
                <a:lnTo>
                  <a:pt x="226" y="300"/>
                </a:lnTo>
                <a:lnTo>
                  <a:pt x="230" y="294"/>
                </a:lnTo>
                <a:lnTo>
                  <a:pt x="218" y="296"/>
                </a:lnTo>
                <a:lnTo>
                  <a:pt x="196" y="292"/>
                </a:lnTo>
                <a:lnTo>
                  <a:pt x="186" y="284"/>
                </a:lnTo>
                <a:lnTo>
                  <a:pt x="182" y="280"/>
                </a:lnTo>
                <a:lnTo>
                  <a:pt x="180" y="276"/>
                </a:lnTo>
                <a:lnTo>
                  <a:pt x="176" y="256"/>
                </a:lnTo>
                <a:lnTo>
                  <a:pt x="174" y="238"/>
                </a:lnTo>
                <a:lnTo>
                  <a:pt x="170" y="242"/>
                </a:lnTo>
                <a:lnTo>
                  <a:pt x="164" y="244"/>
                </a:lnTo>
                <a:lnTo>
                  <a:pt x="146" y="240"/>
                </a:lnTo>
                <a:lnTo>
                  <a:pt x="136" y="232"/>
                </a:lnTo>
                <a:lnTo>
                  <a:pt x="122" y="228"/>
                </a:lnTo>
                <a:lnTo>
                  <a:pt x="116" y="228"/>
                </a:lnTo>
                <a:lnTo>
                  <a:pt x="110" y="226"/>
                </a:lnTo>
                <a:lnTo>
                  <a:pt x="104" y="224"/>
                </a:lnTo>
                <a:lnTo>
                  <a:pt x="98" y="218"/>
                </a:lnTo>
                <a:lnTo>
                  <a:pt x="96" y="214"/>
                </a:lnTo>
                <a:lnTo>
                  <a:pt x="96" y="210"/>
                </a:lnTo>
                <a:lnTo>
                  <a:pt x="96" y="206"/>
                </a:lnTo>
                <a:lnTo>
                  <a:pt x="98" y="202"/>
                </a:lnTo>
                <a:lnTo>
                  <a:pt x="102" y="200"/>
                </a:lnTo>
                <a:lnTo>
                  <a:pt x="110" y="192"/>
                </a:lnTo>
                <a:lnTo>
                  <a:pt x="118" y="180"/>
                </a:lnTo>
                <a:lnTo>
                  <a:pt x="116" y="176"/>
                </a:lnTo>
                <a:lnTo>
                  <a:pt x="114" y="170"/>
                </a:lnTo>
                <a:lnTo>
                  <a:pt x="112" y="164"/>
                </a:lnTo>
                <a:lnTo>
                  <a:pt x="114" y="160"/>
                </a:lnTo>
                <a:lnTo>
                  <a:pt x="114" y="158"/>
                </a:lnTo>
                <a:lnTo>
                  <a:pt x="116" y="156"/>
                </a:lnTo>
                <a:lnTo>
                  <a:pt x="120" y="152"/>
                </a:lnTo>
                <a:lnTo>
                  <a:pt x="134" y="148"/>
                </a:lnTo>
                <a:lnTo>
                  <a:pt x="136" y="142"/>
                </a:lnTo>
                <a:lnTo>
                  <a:pt x="138" y="140"/>
                </a:lnTo>
                <a:lnTo>
                  <a:pt x="150" y="140"/>
                </a:lnTo>
                <a:lnTo>
                  <a:pt x="148" y="140"/>
                </a:lnTo>
                <a:lnTo>
                  <a:pt x="142" y="136"/>
                </a:lnTo>
                <a:lnTo>
                  <a:pt x="140" y="132"/>
                </a:lnTo>
                <a:lnTo>
                  <a:pt x="140" y="128"/>
                </a:lnTo>
                <a:lnTo>
                  <a:pt x="142" y="122"/>
                </a:lnTo>
                <a:lnTo>
                  <a:pt x="148" y="118"/>
                </a:lnTo>
                <a:lnTo>
                  <a:pt x="154" y="116"/>
                </a:lnTo>
                <a:lnTo>
                  <a:pt x="160" y="116"/>
                </a:lnTo>
                <a:lnTo>
                  <a:pt x="166" y="118"/>
                </a:lnTo>
                <a:lnTo>
                  <a:pt x="172" y="120"/>
                </a:lnTo>
                <a:lnTo>
                  <a:pt x="190" y="134"/>
                </a:lnTo>
                <a:lnTo>
                  <a:pt x="208" y="134"/>
                </a:lnTo>
                <a:lnTo>
                  <a:pt x="214" y="138"/>
                </a:lnTo>
                <a:lnTo>
                  <a:pt x="214" y="144"/>
                </a:lnTo>
                <a:lnTo>
                  <a:pt x="214" y="150"/>
                </a:lnTo>
                <a:lnTo>
                  <a:pt x="210" y="152"/>
                </a:lnTo>
                <a:lnTo>
                  <a:pt x="206" y="152"/>
                </a:lnTo>
                <a:lnTo>
                  <a:pt x="204" y="154"/>
                </a:lnTo>
                <a:lnTo>
                  <a:pt x="202" y="160"/>
                </a:lnTo>
                <a:lnTo>
                  <a:pt x="210" y="180"/>
                </a:lnTo>
                <a:lnTo>
                  <a:pt x="218" y="170"/>
                </a:lnTo>
                <a:lnTo>
                  <a:pt x="226" y="168"/>
                </a:lnTo>
                <a:lnTo>
                  <a:pt x="230" y="168"/>
                </a:lnTo>
                <a:lnTo>
                  <a:pt x="234" y="172"/>
                </a:lnTo>
                <a:lnTo>
                  <a:pt x="236" y="180"/>
                </a:lnTo>
                <a:lnTo>
                  <a:pt x="240" y="190"/>
                </a:lnTo>
                <a:lnTo>
                  <a:pt x="242" y="202"/>
                </a:lnTo>
                <a:lnTo>
                  <a:pt x="246" y="210"/>
                </a:lnTo>
                <a:lnTo>
                  <a:pt x="252" y="220"/>
                </a:lnTo>
                <a:lnTo>
                  <a:pt x="264" y="236"/>
                </a:lnTo>
                <a:lnTo>
                  <a:pt x="268" y="248"/>
                </a:lnTo>
                <a:lnTo>
                  <a:pt x="300" y="244"/>
                </a:lnTo>
                <a:lnTo>
                  <a:pt x="314" y="236"/>
                </a:lnTo>
                <a:lnTo>
                  <a:pt x="326" y="220"/>
                </a:lnTo>
                <a:lnTo>
                  <a:pt x="332" y="204"/>
                </a:lnTo>
                <a:lnTo>
                  <a:pt x="336" y="188"/>
                </a:lnTo>
                <a:lnTo>
                  <a:pt x="336" y="186"/>
                </a:lnTo>
                <a:lnTo>
                  <a:pt x="336" y="184"/>
                </a:lnTo>
                <a:lnTo>
                  <a:pt x="338" y="184"/>
                </a:lnTo>
                <a:lnTo>
                  <a:pt x="350" y="176"/>
                </a:lnTo>
                <a:lnTo>
                  <a:pt x="352" y="176"/>
                </a:lnTo>
                <a:lnTo>
                  <a:pt x="350" y="174"/>
                </a:lnTo>
                <a:lnTo>
                  <a:pt x="330" y="168"/>
                </a:lnTo>
                <a:lnTo>
                  <a:pt x="326" y="156"/>
                </a:lnTo>
                <a:lnTo>
                  <a:pt x="324" y="152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河南"/>
          <p:cNvSpPr>
            <a:spLocks/>
          </p:cNvSpPr>
          <p:nvPr/>
        </p:nvSpPr>
        <p:spPr bwMode="auto">
          <a:xfrm>
            <a:off x="4445449" y="3743643"/>
            <a:ext cx="568973" cy="563630"/>
          </a:xfrm>
          <a:custGeom>
            <a:avLst/>
            <a:gdLst>
              <a:gd name="T0" fmla="*/ 2147483646 w 370"/>
              <a:gd name="T1" fmla="*/ 2147483646 h 366"/>
              <a:gd name="T2" fmla="*/ 0 w 370"/>
              <a:gd name="T3" fmla="*/ 2147483646 h 366"/>
              <a:gd name="T4" fmla="*/ 2147483646 w 370"/>
              <a:gd name="T5" fmla="*/ 2147483646 h 366"/>
              <a:gd name="T6" fmla="*/ 2147483646 w 370"/>
              <a:gd name="T7" fmla="*/ 2147483646 h 366"/>
              <a:gd name="T8" fmla="*/ 2147483646 w 370"/>
              <a:gd name="T9" fmla="*/ 2147483646 h 366"/>
              <a:gd name="T10" fmla="*/ 2147483646 w 370"/>
              <a:gd name="T11" fmla="*/ 2147483646 h 366"/>
              <a:gd name="T12" fmla="*/ 2147483646 w 370"/>
              <a:gd name="T13" fmla="*/ 2147483646 h 366"/>
              <a:gd name="T14" fmla="*/ 2147483646 w 370"/>
              <a:gd name="T15" fmla="*/ 2147483646 h 366"/>
              <a:gd name="T16" fmla="*/ 2147483646 w 370"/>
              <a:gd name="T17" fmla="*/ 2147483646 h 366"/>
              <a:gd name="T18" fmla="*/ 2147483646 w 370"/>
              <a:gd name="T19" fmla="*/ 2147483646 h 366"/>
              <a:gd name="T20" fmla="*/ 2147483646 w 370"/>
              <a:gd name="T21" fmla="*/ 2147483646 h 366"/>
              <a:gd name="T22" fmla="*/ 2147483646 w 370"/>
              <a:gd name="T23" fmla="*/ 2147483646 h 366"/>
              <a:gd name="T24" fmla="*/ 2147483646 w 370"/>
              <a:gd name="T25" fmla="*/ 2147483646 h 366"/>
              <a:gd name="T26" fmla="*/ 2147483646 w 370"/>
              <a:gd name="T27" fmla="*/ 2147483646 h 366"/>
              <a:gd name="T28" fmla="*/ 2147483646 w 370"/>
              <a:gd name="T29" fmla="*/ 2147483646 h 366"/>
              <a:gd name="T30" fmla="*/ 2147483646 w 370"/>
              <a:gd name="T31" fmla="*/ 2147483646 h 366"/>
              <a:gd name="T32" fmla="*/ 2147483646 w 370"/>
              <a:gd name="T33" fmla="*/ 2147483646 h 366"/>
              <a:gd name="T34" fmla="*/ 2147483646 w 370"/>
              <a:gd name="T35" fmla="*/ 2147483646 h 366"/>
              <a:gd name="T36" fmla="*/ 2147483646 w 370"/>
              <a:gd name="T37" fmla="*/ 2147483646 h 366"/>
              <a:gd name="T38" fmla="*/ 2147483646 w 370"/>
              <a:gd name="T39" fmla="*/ 2147483646 h 366"/>
              <a:gd name="T40" fmla="*/ 2147483646 w 370"/>
              <a:gd name="T41" fmla="*/ 2147483646 h 366"/>
              <a:gd name="T42" fmla="*/ 2147483646 w 370"/>
              <a:gd name="T43" fmla="*/ 2147483646 h 366"/>
              <a:gd name="T44" fmla="*/ 2147483646 w 370"/>
              <a:gd name="T45" fmla="*/ 2147483646 h 366"/>
              <a:gd name="T46" fmla="*/ 2147483646 w 370"/>
              <a:gd name="T47" fmla="*/ 2147483646 h 366"/>
              <a:gd name="T48" fmla="*/ 2147483646 w 370"/>
              <a:gd name="T49" fmla="*/ 2147483646 h 366"/>
              <a:gd name="T50" fmla="*/ 2147483646 w 370"/>
              <a:gd name="T51" fmla="*/ 2147483646 h 366"/>
              <a:gd name="T52" fmla="*/ 2147483646 w 370"/>
              <a:gd name="T53" fmla="*/ 2147483646 h 366"/>
              <a:gd name="T54" fmla="*/ 2147483646 w 370"/>
              <a:gd name="T55" fmla="*/ 2147483646 h 366"/>
              <a:gd name="T56" fmla="*/ 2147483646 w 370"/>
              <a:gd name="T57" fmla="*/ 2147483646 h 366"/>
              <a:gd name="T58" fmla="*/ 2147483646 w 370"/>
              <a:gd name="T59" fmla="*/ 2147483646 h 366"/>
              <a:gd name="T60" fmla="*/ 2147483646 w 370"/>
              <a:gd name="T61" fmla="*/ 2147483646 h 366"/>
              <a:gd name="T62" fmla="*/ 2147483646 w 370"/>
              <a:gd name="T63" fmla="*/ 2147483646 h 366"/>
              <a:gd name="T64" fmla="*/ 2147483646 w 370"/>
              <a:gd name="T65" fmla="*/ 2147483646 h 366"/>
              <a:gd name="T66" fmla="*/ 2147483646 w 370"/>
              <a:gd name="T67" fmla="*/ 2147483646 h 366"/>
              <a:gd name="T68" fmla="*/ 2147483646 w 370"/>
              <a:gd name="T69" fmla="*/ 2147483646 h 366"/>
              <a:gd name="T70" fmla="*/ 2147483646 w 370"/>
              <a:gd name="T71" fmla="*/ 2147483646 h 366"/>
              <a:gd name="T72" fmla="*/ 2147483646 w 370"/>
              <a:gd name="T73" fmla="*/ 2147483646 h 366"/>
              <a:gd name="T74" fmla="*/ 2147483646 w 370"/>
              <a:gd name="T75" fmla="*/ 2147483646 h 366"/>
              <a:gd name="T76" fmla="*/ 2147483646 w 370"/>
              <a:gd name="T77" fmla="*/ 2147483646 h 366"/>
              <a:gd name="T78" fmla="*/ 2147483646 w 370"/>
              <a:gd name="T79" fmla="*/ 2147483646 h 366"/>
              <a:gd name="T80" fmla="*/ 2147483646 w 370"/>
              <a:gd name="T81" fmla="*/ 2147483646 h 366"/>
              <a:gd name="T82" fmla="*/ 2147483646 w 370"/>
              <a:gd name="T83" fmla="*/ 2147483646 h 366"/>
              <a:gd name="T84" fmla="*/ 2147483646 w 370"/>
              <a:gd name="T85" fmla="*/ 2147483646 h 366"/>
              <a:gd name="T86" fmla="*/ 2147483646 w 370"/>
              <a:gd name="T87" fmla="*/ 2147483646 h 366"/>
              <a:gd name="T88" fmla="*/ 2147483646 w 370"/>
              <a:gd name="T89" fmla="*/ 2147483646 h 366"/>
              <a:gd name="T90" fmla="*/ 2147483646 w 370"/>
              <a:gd name="T91" fmla="*/ 2147483646 h 366"/>
              <a:gd name="T92" fmla="*/ 2147483646 w 370"/>
              <a:gd name="T93" fmla="*/ 2147483646 h 366"/>
              <a:gd name="T94" fmla="*/ 2147483646 w 370"/>
              <a:gd name="T95" fmla="*/ 0 h 366"/>
              <a:gd name="T96" fmla="*/ 2147483646 w 370"/>
              <a:gd name="T97" fmla="*/ 2147483646 h 366"/>
              <a:gd name="T98" fmla="*/ 2147483646 w 370"/>
              <a:gd name="T99" fmla="*/ 2147483646 h 366"/>
              <a:gd name="T100" fmla="*/ 2147483646 w 370"/>
              <a:gd name="T101" fmla="*/ 2147483646 h 366"/>
              <a:gd name="T102" fmla="*/ 2147483646 w 370"/>
              <a:gd name="T103" fmla="*/ 2147483646 h 366"/>
              <a:gd name="T104" fmla="*/ 2147483646 w 370"/>
              <a:gd name="T105" fmla="*/ 2147483646 h 366"/>
              <a:gd name="T106" fmla="*/ 2147483646 w 370"/>
              <a:gd name="T107" fmla="*/ 2147483646 h 366"/>
              <a:gd name="T108" fmla="*/ 2147483646 w 370"/>
              <a:gd name="T109" fmla="*/ 2147483646 h 36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70" h="366">
                <a:moveTo>
                  <a:pt x="82" y="120"/>
                </a:moveTo>
                <a:lnTo>
                  <a:pt x="80" y="120"/>
                </a:lnTo>
                <a:lnTo>
                  <a:pt x="20" y="146"/>
                </a:lnTo>
                <a:lnTo>
                  <a:pt x="2" y="162"/>
                </a:lnTo>
                <a:lnTo>
                  <a:pt x="0" y="182"/>
                </a:lnTo>
                <a:lnTo>
                  <a:pt x="2" y="196"/>
                </a:lnTo>
                <a:lnTo>
                  <a:pt x="4" y="206"/>
                </a:lnTo>
                <a:lnTo>
                  <a:pt x="10" y="210"/>
                </a:lnTo>
                <a:lnTo>
                  <a:pt x="28" y="222"/>
                </a:lnTo>
                <a:lnTo>
                  <a:pt x="30" y="222"/>
                </a:lnTo>
                <a:lnTo>
                  <a:pt x="34" y="252"/>
                </a:lnTo>
                <a:lnTo>
                  <a:pt x="54" y="276"/>
                </a:lnTo>
                <a:lnTo>
                  <a:pt x="60" y="282"/>
                </a:lnTo>
                <a:lnTo>
                  <a:pt x="66" y="286"/>
                </a:lnTo>
                <a:lnTo>
                  <a:pt x="82" y="290"/>
                </a:lnTo>
                <a:lnTo>
                  <a:pt x="86" y="290"/>
                </a:lnTo>
                <a:lnTo>
                  <a:pt x="92" y="296"/>
                </a:lnTo>
                <a:lnTo>
                  <a:pt x="104" y="300"/>
                </a:lnTo>
                <a:lnTo>
                  <a:pt x="152" y="302"/>
                </a:lnTo>
                <a:lnTo>
                  <a:pt x="194" y="304"/>
                </a:lnTo>
                <a:lnTo>
                  <a:pt x="204" y="306"/>
                </a:lnTo>
                <a:lnTo>
                  <a:pt x="210" y="310"/>
                </a:lnTo>
                <a:lnTo>
                  <a:pt x="214" y="312"/>
                </a:lnTo>
                <a:lnTo>
                  <a:pt x="214" y="318"/>
                </a:lnTo>
                <a:lnTo>
                  <a:pt x="214" y="332"/>
                </a:lnTo>
                <a:lnTo>
                  <a:pt x="214" y="342"/>
                </a:lnTo>
                <a:lnTo>
                  <a:pt x="216" y="346"/>
                </a:lnTo>
                <a:lnTo>
                  <a:pt x="234" y="342"/>
                </a:lnTo>
                <a:lnTo>
                  <a:pt x="242" y="340"/>
                </a:lnTo>
                <a:lnTo>
                  <a:pt x="250" y="338"/>
                </a:lnTo>
                <a:lnTo>
                  <a:pt x="256" y="340"/>
                </a:lnTo>
                <a:lnTo>
                  <a:pt x="258" y="342"/>
                </a:lnTo>
                <a:lnTo>
                  <a:pt x="266" y="350"/>
                </a:lnTo>
                <a:lnTo>
                  <a:pt x="278" y="362"/>
                </a:lnTo>
                <a:lnTo>
                  <a:pt x="280" y="364"/>
                </a:lnTo>
                <a:lnTo>
                  <a:pt x="282" y="366"/>
                </a:lnTo>
                <a:lnTo>
                  <a:pt x="290" y="360"/>
                </a:lnTo>
                <a:lnTo>
                  <a:pt x="298" y="350"/>
                </a:lnTo>
                <a:lnTo>
                  <a:pt x="300" y="348"/>
                </a:lnTo>
                <a:lnTo>
                  <a:pt x="314" y="358"/>
                </a:lnTo>
                <a:lnTo>
                  <a:pt x="324" y="350"/>
                </a:lnTo>
                <a:lnTo>
                  <a:pt x="326" y="342"/>
                </a:lnTo>
                <a:lnTo>
                  <a:pt x="330" y="338"/>
                </a:lnTo>
                <a:lnTo>
                  <a:pt x="334" y="334"/>
                </a:lnTo>
                <a:lnTo>
                  <a:pt x="342" y="332"/>
                </a:lnTo>
                <a:lnTo>
                  <a:pt x="346" y="330"/>
                </a:lnTo>
                <a:lnTo>
                  <a:pt x="344" y="328"/>
                </a:lnTo>
                <a:lnTo>
                  <a:pt x="342" y="326"/>
                </a:lnTo>
                <a:lnTo>
                  <a:pt x="344" y="306"/>
                </a:lnTo>
                <a:lnTo>
                  <a:pt x="338" y="300"/>
                </a:lnTo>
                <a:lnTo>
                  <a:pt x="334" y="296"/>
                </a:lnTo>
                <a:lnTo>
                  <a:pt x="328" y="294"/>
                </a:lnTo>
                <a:lnTo>
                  <a:pt x="320" y="294"/>
                </a:lnTo>
                <a:lnTo>
                  <a:pt x="310" y="296"/>
                </a:lnTo>
                <a:lnTo>
                  <a:pt x="306" y="296"/>
                </a:lnTo>
                <a:lnTo>
                  <a:pt x="302" y="294"/>
                </a:lnTo>
                <a:lnTo>
                  <a:pt x="302" y="290"/>
                </a:lnTo>
                <a:lnTo>
                  <a:pt x="302" y="286"/>
                </a:lnTo>
                <a:lnTo>
                  <a:pt x="292" y="272"/>
                </a:lnTo>
                <a:lnTo>
                  <a:pt x="282" y="262"/>
                </a:lnTo>
                <a:lnTo>
                  <a:pt x="278" y="256"/>
                </a:lnTo>
                <a:lnTo>
                  <a:pt x="274" y="250"/>
                </a:lnTo>
                <a:lnTo>
                  <a:pt x="272" y="244"/>
                </a:lnTo>
                <a:lnTo>
                  <a:pt x="274" y="238"/>
                </a:lnTo>
                <a:lnTo>
                  <a:pt x="274" y="236"/>
                </a:lnTo>
                <a:lnTo>
                  <a:pt x="298" y="240"/>
                </a:lnTo>
                <a:lnTo>
                  <a:pt x="296" y="226"/>
                </a:lnTo>
                <a:lnTo>
                  <a:pt x="296" y="216"/>
                </a:lnTo>
                <a:lnTo>
                  <a:pt x="298" y="212"/>
                </a:lnTo>
                <a:lnTo>
                  <a:pt x="300" y="210"/>
                </a:lnTo>
                <a:lnTo>
                  <a:pt x="304" y="206"/>
                </a:lnTo>
                <a:lnTo>
                  <a:pt x="310" y="204"/>
                </a:lnTo>
                <a:lnTo>
                  <a:pt x="318" y="200"/>
                </a:lnTo>
                <a:lnTo>
                  <a:pt x="318" y="196"/>
                </a:lnTo>
                <a:lnTo>
                  <a:pt x="312" y="178"/>
                </a:lnTo>
                <a:lnTo>
                  <a:pt x="312" y="170"/>
                </a:lnTo>
                <a:lnTo>
                  <a:pt x="312" y="166"/>
                </a:lnTo>
                <a:lnTo>
                  <a:pt x="318" y="162"/>
                </a:lnTo>
                <a:lnTo>
                  <a:pt x="324" y="162"/>
                </a:lnTo>
                <a:lnTo>
                  <a:pt x="338" y="166"/>
                </a:lnTo>
                <a:lnTo>
                  <a:pt x="340" y="166"/>
                </a:lnTo>
                <a:lnTo>
                  <a:pt x="340" y="168"/>
                </a:lnTo>
                <a:lnTo>
                  <a:pt x="356" y="186"/>
                </a:lnTo>
                <a:lnTo>
                  <a:pt x="370" y="162"/>
                </a:lnTo>
                <a:lnTo>
                  <a:pt x="356" y="140"/>
                </a:lnTo>
                <a:lnTo>
                  <a:pt x="348" y="128"/>
                </a:lnTo>
                <a:lnTo>
                  <a:pt x="336" y="136"/>
                </a:lnTo>
                <a:lnTo>
                  <a:pt x="334" y="134"/>
                </a:lnTo>
                <a:lnTo>
                  <a:pt x="302" y="126"/>
                </a:lnTo>
                <a:lnTo>
                  <a:pt x="292" y="122"/>
                </a:lnTo>
                <a:lnTo>
                  <a:pt x="286" y="116"/>
                </a:lnTo>
                <a:lnTo>
                  <a:pt x="280" y="110"/>
                </a:lnTo>
                <a:lnTo>
                  <a:pt x="278" y="106"/>
                </a:lnTo>
                <a:lnTo>
                  <a:pt x="260" y="96"/>
                </a:lnTo>
                <a:lnTo>
                  <a:pt x="260" y="78"/>
                </a:lnTo>
                <a:lnTo>
                  <a:pt x="294" y="58"/>
                </a:lnTo>
                <a:lnTo>
                  <a:pt x="292" y="44"/>
                </a:lnTo>
                <a:lnTo>
                  <a:pt x="286" y="30"/>
                </a:lnTo>
                <a:lnTo>
                  <a:pt x="282" y="18"/>
                </a:lnTo>
                <a:lnTo>
                  <a:pt x="258" y="22"/>
                </a:lnTo>
                <a:lnTo>
                  <a:pt x="242" y="26"/>
                </a:lnTo>
                <a:lnTo>
                  <a:pt x="226" y="28"/>
                </a:lnTo>
                <a:lnTo>
                  <a:pt x="200" y="22"/>
                </a:lnTo>
                <a:lnTo>
                  <a:pt x="200" y="14"/>
                </a:lnTo>
                <a:lnTo>
                  <a:pt x="196" y="14"/>
                </a:lnTo>
                <a:lnTo>
                  <a:pt x="190" y="10"/>
                </a:lnTo>
                <a:lnTo>
                  <a:pt x="188" y="6"/>
                </a:lnTo>
                <a:lnTo>
                  <a:pt x="186" y="2"/>
                </a:lnTo>
                <a:lnTo>
                  <a:pt x="186" y="0"/>
                </a:lnTo>
                <a:lnTo>
                  <a:pt x="184" y="22"/>
                </a:lnTo>
                <a:lnTo>
                  <a:pt x="182" y="28"/>
                </a:lnTo>
                <a:lnTo>
                  <a:pt x="180" y="34"/>
                </a:lnTo>
                <a:lnTo>
                  <a:pt x="182" y="36"/>
                </a:lnTo>
                <a:lnTo>
                  <a:pt x="184" y="40"/>
                </a:lnTo>
                <a:lnTo>
                  <a:pt x="184" y="46"/>
                </a:lnTo>
                <a:lnTo>
                  <a:pt x="182" y="50"/>
                </a:lnTo>
                <a:lnTo>
                  <a:pt x="180" y="54"/>
                </a:lnTo>
                <a:lnTo>
                  <a:pt x="184" y="68"/>
                </a:lnTo>
                <a:lnTo>
                  <a:pt x="182" y="68"/>
                </a:lnTo>
                <a:lnTo>
                  <a:pt x="182" y="70"/>
                </a:lnTo>
                <a:lnTo>
                  <a:pt x="172" y="78"/>
                </a:lnTo>
                <a:lnTo>
                  <a:pt x="172" y="96"/>
                </a:lnTo>
                <a:lnTo>
                  <a:pt x="170" y="98"/>
                </a:lnTo>
                <a:lnTo>
                  <a:pt x="148" y="106"/>
                </a:lnTo>
                <a:lnTo>
                  <a:pt x="132" y="110"/>
                </a:lnTo>
                <a:lnTo>
                  <a:pt x="98" y="106"/>
                </a:lnTo>
                <a:lnTo>
                  <a:pt x="82" y="12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台湾"/>
          <p:cNvSpPr>
            <a:spLocks/>
          </p:cNvSpPr>
          <p:nvPr/>
        </p:nvSpPr>
        <p:spPr bwMode="auto">
          <a:xfrm>
            <a:off x="5515278" y="4947033"/>
            <a:ext cx="162945" cy="394007"/>
          </a:xfrm>
          <a:custGeom>
            <a:avLst/>
            <a:gdLst>
              <a:gd name="T0" fmla="*/ 2147483646 w 106"/>
              <a:gd name="T1" fmla="*/ 0 h 256"/>
              <a:gd name="T2" fmla="*/ 2147483646 w 106"/>
              <a:gd name="T3" fmla="*/ 0 h 256"/>
              <a:gd name="T4" fmla="*/ 2147483646 w 106"/>
              <a:gd name="T5" fmla="*/ 2147483646 h 256"/>
              <a:gd name="T6" fmla="*/ 2147483646 w 106"/>
              <a:gd name="T7" fmla="*/ 2147483646 h 256"/>
              <a:gd name="T8" fmla="*/ 2147483646 w 106"/>
              <a:gd name="T9" fmla="*/ 2147483646 h 256"/>
              <a:gd name="T10" fmla="*/ 2147483646 w 106"/>
              <a:gd name="T11" fmla="*/ 2147483646 h 256"/>
              <a:gd name="T12" fmla="*/ 2147483646 w 106"/>
              <a:gd name="T13" fmla="*/ 2147483646 h 256"/>
              <a:gd name="T14" fmla="*/ 2147483646 w 106"/>
              <a:gd name="T15" fmla="*/ 2147483646 h 256"/>
              <a:gd name="T16" fmla="*/ 2147483646 w 106"/>
              <a:gd name="T17" fmla="*/ 2147483646 h 256"/>
              <a:gd name="T18" fmla="*/ 0 w 106"/>
              <a:gd name="T19" fmla="*/ 2147483646 h 256"/>
              <a:gd name="T20" fmla="*/ 2147483646 w 106"/>
              <a:gd name="T21" fmla="*/ 2147483646 h 256"/>
              <a:gd name="T22" fmla="*/ 2147483646 w 106"/>
              <a:gd name="T23" fmla="*/ 2147483646 h 256"/>
              <a:gd name="T24" fmla="*/ 2147483646 w 106"/>
              <a:gd name="T25" fmla="*/ 2147483646 h 256"/>
              <a:gd name="T26" fmla="*/ 2147483646 w 106"/>
              <a:gd name="T27" fmla="*/ 2147483646 h 256"/>
              <a:gd name="T28" fmla="*/ 2147483646 w 106"/>
              <a:gd name="T29" fmla="*/ 2147483646 h 256"/>
              <a:gd name="T30" fmla="*/ 2147483646 w 106"/>
              <a:gd name="T31" fmla="*/ 2147483646 h 256"/>
              <a:gd name="T32" fmla="*/ 2147483646 w 106"/>
              <a:gd name="T33" fmla="*/ 2147483646 h 256"/>
              <a:gd name="T34" fmla="*/ 2147483646 w 106"/>
              <a:gd name="T35" fmla="*/ 2147483646 h 256"/>
              <a:gd name="T36" fmla="*/ 2147483646 w 106"/>
              <a:gd name="T37" fmla="*/ 2147483646 h 256"/>
              <a:gd name="T38" fmla="*/ 2147483646 w 106"/>
              <a:gd name="T39" fmla="*/ 2147483646 h 256"/>
              <a:gd name="T40" fmla="*/ 2147483646 w 106"/>
              <a:gd name="T41" fmla="*/ 2147483646 h 256"/>
              <a:gd name="T42" fmla="*/ 2147483646 w 106"/>
              <a:gd name="T43" fmla="*/ 2147483646 h 256"/>
              <a:gd name="T44" fmla="*/ 2147483646 w 106"/>
              <a:gd name="T45" fmla="*/ 2147483646 h 256"/>
              <a:gd name="T46" fmla="*/ 2147483646 w 106"/>
              <a:gd name="T47" fmla="*/ 2147483646 h 256"/>
              <a:gd name="T48" fmla="*/ 2147483646 w 106"/>
              <a:gd name="T49" fmla="*/ 2147483646 h 256"/>
              <a:gd name="T50" fmla="*/ 2147483646 w 106"/>
              <a:gd name="T51" fmla="*/ 2147483646 h 256"/>
              <a:gd name="T52" fmla="*/ 2147483646 w 106"/>
              <a:gd name="T53" fmla="*/ 2147483646 h 256"/>
              <a:gd name="T54" fmla="*/ 2147483646 w 106"/>
              <a:gd name="T55" fmla="*/ 2147483646 h 256"/>
              <a:gd name="T56" fmla="*/ 2147483646 w 106"/>
              <a:gd name="T57" fmla="*/ 2147483646 h 256"/>
              <a:gd name="T58" fmla="*/ 2147483646 w 106"/>
              <a:gd name="T59" fmla="*/ 2147483646 h 256"/>
              <a:gd name="T60" fmla="*/ 2147483646 w 106"/>
              <a:gd name="T61" fmla="*/ 2147483646 h 256"/>
              <a:gd name="T62" fmla="*/ 2147483646 w 106"/>
              <a:gd name="T63" fmla="*/ 2147483646 h 256"/>
              <a:gd name="T64" fmla="*/ 2147483646 w 106"/>
              <a:gd name="T65" fmla="*/ 2147483646 h 256"/>
              <a:gd name="T66" fmla="*/ 2147483646 w 106"/>
              <a:gd name="T67" fmla="*/ 2147483646 h 256"/>
              <a:gd name="T68" fmla="*/ 2147483646 w 106"/>
              <a:gd name="T69" fmla="*/ 2147483646 h 256"/>
              <a:gd name="T70" fmla="*/ 2147483646 w 106"/>
              <a:gd name="T71" fmla="*/ 2147483646 h 256"/>
              <a:gd name="T72" fmla="*/ 2147483646 w 106"/>
              <a:gd name="T73" fmla="*/ 2147483646 h 256"/>
              <a:gd name="T74" fmla="*/ 2147483646 w 106"/>
              <a:gd name="T75" fmla="*/ 2147483646 h 256"/>
              <a:gd name="T76" fmla="*/ 2147483646 w 106"/>
              <a:gd name="T77" fmla="*/ 2147483646 h 256"/>
              <a:gd name="T78" fmla="*/ 2147483646 w 106"/>
              <a:gd name="T79" fmla="*/ 2147483646 h 256"/>
              <a:gd name="T80" fmla="*/ 2147483646 w 106"/>
              <a:gd name="T81" fmla="*/ 2147483646 h 256"/>
              <a:gd name="T82" fmla="*/ 2147483646 w 106"/>
              <a:gd name="T83" fmla="*/ 2147483646 h 256"/>
              <a:gd name="T84" fmla="*/ 2147483646 w 106"/>
              <a:gd name="T85" fmla="*/ 2147483646 h 256"/>
              <a:gd name="T86" fmla="*/ 2147483646 w 106"/>
              <a:gd name="T87" fmla="*/ 2147483646 h 256"/>
              <a:gd name="T88" fmla="*/ 2147483646 w 106"/>
              <a:gd name="T89" fmla="*/ 0 h 25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6" h="256">
                <a:moveTo>
                  <a:pt x="80" y="0"/>
                </a:moveTo>
                <a:lnTo>
                  <a:pt x="80" y="0"/>
                </a:lnTo>
                <a:lnTo>
                  <a:pt x="62" y="14"/>
                </a:lnTo>
                <a:lnTo>
                  <a:pt x="46" y="32"/>
                </a:lnTo>
                <a:lnTo>
                  <a:pt x="34" y="50"/>
                </a:lnTo>
                <a:lnTo>
                  <a:pt x="24" y="70"/>
                </a:lnTo>
                <a:lnTo>
                  <a:pt x="10" y="98"/>
                </a:lnTo>
                <a:lnTo>
                  <a:pt x="4" y="104"/>
                </a:lnTo>
                <a:lnTo>
                  <a:pt x="0" y="108"/>
                </a:lnTo>
                <a:lnTo>
                  <a:pt x="6" y="152"/>
                </a:lnTo>
                <a:lnTo>
                  <a:pt x="6" y="154"/>
                </a:lnTo>
                <a:lnTo>
                  <a:pt x="2" y="184"/>
                </a:lnTo>
                <a:lnTo>
                  <a:pt x="2" y="196"/>
                </a:lnTo>
                <a:lnTo>
                  <a:pt x="2" y="200"/>
                </a:lnTo>
                <a:lnTo>
                  <a:pt x="4" y="202"/>
                </a:lnTo>
                <a:lnTo>
                  <a:pt x="36" y="224"/>
                </a:lnTo>
                <a:lnTo>
                  <a:pt x="38" y="224"/>
                </a:lnTo>
                <a:lnTo>
                  <a:pt x="38" y="226"/>
                </a:lnTo>
                <a:lnTo>
                  <a:pt x="42" y="236"/>
                </a:lnTo>
                <a:lnTo>
                  <a:pt x="50" y="248"/>
                </a:lnTo>
                <a:lnTo>
                  <a:pt x="56" y="252"/>
                </a:lnTo>
                <a:lnTo>
                  <a:pt x="62" y="256"/>
                </a:lnTo>
                <a:lnTo>
                  <a:pt x="66" y="204"/>
                </a:lnTo>
                <a:lnTo>
                  <a:pt x="66" y="202"/>
                </a:lnTo>
                <a:lnTo>
                  <a:pt x="90" y="146"/>
                </a:lnTo>
                <a:lnTo>
                  <a:pt x="98" y="80"/>
                </a:lnTo>
                <a:lnTo>
                  <a:pt x="98" y="78"/>
                </a:lnTo>
                <a:lnTo>
                  <a:pt x="106" y="60"/>
                </a:lnTo>
                <a:lnTo>
                  <a:pt x="100" y="44"/>
                </a:lnTo>
                <a:lnTo>
                  <a:pt x="98" y="44"/>
                </a:lnTo>
                <a:lnTo>
                  <a:pt x="98" y="24"/>
                </a:lnTo>
                <a:lnTo>
                  <a:pt x="98" y="22"/>
                </a:lnTo>
                <a:lnTo>
                  <a:pt x="102" y="16"/>
                </a:lnTo>
                <a:lnTo>
                  <a:pt x="106" y="12"/>
                </a:lnTo>
                <a:lnTo>
                  <a:pt x="80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" name="海南"/>
          <p:cNvSpPr>
            <a:spLocks/>
          </p:cNvSpPr>
          <p:nvPr/>
        </p:nvSpPr>
        <p:spPr bwMode="auto">
          <a:xfrm>
            <a:off x="4317229" y="5645561"/>
            <a:ext cx="245753" cy="215034"/>
          </a:xfrm>
          <a:custGeom>
            <a:avLst/>
            <a:gdLst>
              <a:gd name="T0" fmla="*/ 2147483646 w 160"/>
              <a:gd name="T1" fmla="*/ 2147483646 h 140"/>
              <a:gd name="T2" fmla="*/ 2147483646 w 160"/>
              <a:gd name="T3" fmla="*/ 2147483646 h 140"/>
              <a:gd name="T4" fmla="*/ 2147483646 w 160"/>
              <a:gd name="T5" fmla="*/ 2147483646 h 140"/>
              <a:gd name="T6" fmla="*/ 2147483646 w 160"/>
              <a:gd name="T7" fmla="*/ 2147483646 h 140"/>
              <a:gd name="T8" fmla="*/ 2147483646 w 160"/>
              <a:gd name="T9" fmla="*/ 2147483646 h 140"/>
              <a:gd name="T10" fmla="*/ 2147483646 w 160"/>
              <a:gd name="T11" fmla="*/ 2147483646 h 140"/>
              <a:gd name="T12" fmla="*/ 2147483646 w 160"/>
              <a:gd name="T13" fmla="*/ 2147483646 h 140"/>
              <a:gd name="T14" fmla="*/ 2147483646 w 160"/>
              <a:gd name="T15" fmla="*/ 2147483646 h 140"/>
              <a:gd name="T16" fmla="*/ 2147483646 w 160"/>
              <a:gd name="T17" fmla="*/ 2147483646 h 140"/>
              <a:gd name="T18" fmla="*/ 2147483646 w 160"/>
              <a:gd name="T19" fmla="*/ 2147483646 h 140"/>
              <a:gd name="T20" fmla="*/ 2147483646 w 160"/>
              <a:gd name="T21" fmla="*/ 2147483646 h 140"/>
              <a:gd name="T22" fmla="*/ 2147483646 w 160"/>
              <a:gd name="T23" fmla="*/ 2147483646 h 140"/>
              <a:gd name="T24" fmla="*/ 2147483646 w 160"/>
              <a:gd name="T25" fmla="*/ 2147483646 h 140"/>
              <a:gd name="T26" fmla="*/ 0 w 160"/>
              <a:gd name="T27" fmla="*/ 2147483646 h 140"/>
              <a:gd name="T28" fmla="*/ 2147483646 w 160"/>
              <a:gd name="T29" fmla="*/ 2147483646 h 140"/>
              <a:gd name="T30" fmla="*/ 2147483646 w 160"/>
              <a:gd name="T31" fmla="*/ 2147483646 h 140"/>
              <a:gd name="T32" fmla="*/ 2147483646 w 160"/>
              <a:gd name="T33" fmla="*/ 2147483646 h 140"/>
              <a:gd name="T34" fmla="*/ 2147483646 w 160"/>
              <a:gd name="T35" fmla="*/ 2147483646 h 140"/>
              <a:gd name="T36" fmla="*/ 2147483646 w 160"/>
              <a:gd name="T37" fmla="*/ 2147483646 h 140"/>
              <a:gd name="T38" fmla="*/ 2147483646 w 160"/>
              <a:gd name="T39" fmla="*/ 2147483646 h 140"/>
              <a:gd name="T40" fmla="*/ 2147483646 w 160"/>
              <a:gd name="T41" fmla="*/ 2147483646 h 140"/>
              <a:gd name="T42" fmla="*/ 2147483646 w 160"/>
              <a:gd name="T43" fmla="*/ 2147483646 h 140"/>
              <a:gd name="T44" fmla="*/ 2147483646 w 160"/>
              <a:gd name="T45" fmla="*/ 2147483646 h 140"/>
              <a:gd name="T46" fmla="*/ 2147483646 w 160"/>
              <a:gd name="T47" fmla="*/ 2147483646 h 140"/>
              <a:gd name="T48" fmla="*/ 2147483646 w 160"/>
              <a:gd name="T49" fmla="*/ 2147483646 h 140"/>
              <a:gd name="T50" fmla="*/ 2147483646 w 160"/>
              <a:gd name="T51" fmla="*/ 2147483646 h 140"/>
              <a:gd name="T52" fmla="*/ 2147483646 w 160"/>
              <a:gd name="T53" fmla="*/ 2147483646 h 140"/>
              <a:gd name="T54" fmla="*/ 2147483646 w 160"/>
              <a:gd name="T55" fmla="*/ 2147483646 h 140"/>
              <a:gd name="T56" fmla="*/ 2147483646 w 160"/>
              <a:gd name="T57" fmla="*/ 2147483646 h 140"/>
              <a:gd name="T58" fmla="*/ 2147483646 w 160"/>
              <a:gd name="T59" fmla="*/ 2147483646 h 140"/>
              <a:gd name="T60" fmla="*/ 2147483646 w 160"/>
              <a:gd name="T61" fmla="*/ 2147483646 h 140"/>
              <a:gd name="T62" fmla="*/ 2147483646 w 160"/>
              <a:gd name="T63" fmla="*/ 2147483646 h 140"/>
              <a:gd name="T64" fmla="*/ 2147483646 w 160"/>
              <a:gd name="T65" fmla="*/ 2147483646 h 140"/>
              <a:gd name="T66" fmla="*/ 2147483646 w 160"/>
              <a:gd name="T67" fmla="*/ 2147483646 h 140"/>
              <a:gd name="T68" fmla="*/ 2147483646 w 160"/>
              <a:gd name="T69" fmla="*/ 2147483646 h 140"/>
              <a:gd name="T70" fmla="*/ 2147483646 w 160"/>
              <a:gd name="T71" fmla="*/ 2147483646 h 140"/>
              <a:gd name="T72" fmla="*/ 2147483646 w 160"/>
              <a:gd name="T73" fmla="*/ 2147483646 h 140"/>
              <a:gd name="T74" fmla="*/ 2147483646 w 160"/>
              <a:gd name="T75" fmla="*/ 2147483646 h 140"/>
              <a:gd name="T76" fmla="*/ 2147483646 w 160"/>
              <a:gd name="T77" fmla="*/ 2147483646 h 140"/>
              <a:gd name="T78" fmla="*/ 2147483646 w 160"/>
              <a:gd name="T79" fmla="*/ 2147483646 h 140"/>
              <a:gd name="T80" fmla="*/ 2147483646 w 160"/>
              <a:gd name="T81" fmla="*/ 2147483646 h 140"/>
              <a:gd name="T82" fmla="*/ 2147483646 w 160"/>
              <a:gd name="T83" fmla="*/ 0 h 140"/>
              <a:gd name="T84" fmla="*/ 2147483646 w 160"/>
              <a:gd name="T85" fmla="*/ 2147483646 h 140"/>
              <a:gd name="T86" fmla="*/ 2147483646 w 160"/>
              <a:gd name="T87" fmla="*/ 2147483646 h 140"/>
              <a:gd name="T88" fmla="*/ 2147483646 w 160"/>
              <a:gd name="T89" fmla="*/ 2147483646 h 140"/>
              <a:gd name="T90" fmla="*/ 2147483646 w 160"/>
              <a:gd name="T91" fmla="*/ 2147483646 h 140"/>
              <a:gd name="T92" fmla="*/ 2147483646 w 160"/>
              <a:gd name="T93" fmla="*/ 2147483646 h 140"/>
              <a:gd name="T94" fmla="*/ 2147483646 w 160"/>
              <a:gd name="T95" fmla="*/ 2147483646 h 1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60" h="140">
                <a:moveTo>
                  <a:pt x="72" y="14"/>
                </a:moveTo>
                <a:lnTo>
                  <a:pt x="70" y="18"/>
                </a:lnTo>
                <a:lnTo>
                  <a:pt x="68" y="20"/>
                </a:lnTo>
                <a:lnTo>
                  <a:pt x="36" y="28"/>
                </a:lnTo>
                <a:lnTo>
                  <a:pt x="38" y="32"/>
                </a:lnTo>
                <a:lnTo>
                  <a:pt x="48" y="44"/>
                </a:lnTo>
                <a:lnTo>
                  <a:pt x="44" y="46"/>
                </a:lnTo>
                <a:lnTo>
                  <a:pt x="30" y="54"/>
                </a:lnTo>
                <a:lnTo>
                  <a:pt x="6" y="72"/>
                </a:lnTo>
                <a:lnTo>
                  <a:pt x="2" y="80"/>
                </a:lnTo>
                <a:lnTo>
                  <a:pt x="0" y="92"/>
                </a:lnTo>
                <a:lnTo>
                  <a:pt x="4" y="108"/>
                </a:lnTo>
                <a:lnTo>
                  <a:pt x="10" y="126"/>
                </a:lnTo>
                <a:lnTo>
                  <a:pt x="34" y="128"/>
                </a:lnTo>
                <a:lnTo>
                  <a:pt x="36" y="128"/>
                </a:lnTo>
                <a:lnTo>
                  <a:pt x="60" y="140"/>
                </a:lnTo>
                <a:lnTo>
                  <a:pt x="86" y="136"/>
                </a:lnTo>
                <a:lnTo>
                  <a:pt x="94" y="132"/>
                </a:lnTo>
                <a:lnTo>
                  <a:pt x="102" y="126"/>
                </a:lnTo>
                <a:lnTo>
                  <a:pt x="112" y="118"/>
                </a:lnTo>
                <a:lnTo>
                  <a:pt x="122" y="106"/>
                </a:lnTo>
                <a:lnTo>
                  <a:pt x="124" y="106"/>
                </a:lnTo>
                <a:lnTo>
                  <a:pt x="126" y="104"/>
                </a:lnTo>
                <a:lnTo>
                  <a:pt x="136" y="100"/>
                </a:lnTo>
                <a:lnTo>
                  <a:pt x="134" y="66"/>
                </a:lnTo>
                <a:lnTo>
                  <a:pt x="148" y="44"/>
                </a:lnTo>
                <a:lnTo>
                  <a:pt x="160" y="34"/>
                </a:lnTo>
                <a:lnTo>
                  <a:pt x="160" y="22"/>
                </a:lnTo>
                <a:lnTo>
                  <a:pt x="158" y="14"/>
                </a:lnTo>
                <a:lnTo>
                  <a:pt x="156" y="10"/>
                </a:lnTo>
                <a:lnTo>
                  <a:pt x="152" y="2"/>
                </a:lnTo>
                <a:lnTo>
                  <a:pt x="146" y="0"/>
                </a:lnTo>
                <a:lnTo>
                  <a:pt x="146" y="12"/>
                </a:lnTo>
                <a:lnTo>
                  <a:pt x="126" y="8"/>
                </a:lnTo>
                <a:lnTo>
                  <a:pt x="116" y="14"/>
                </a:lnTo>
                <a:lnTo>
                  <a:pt x="114" y="14"/>
                </a:lnTo>
                <a:lnTo>
                  <a:pt x="72" y="14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7" name="四川"/>
          <p:cNvSpPr>
            <a:spLocks/>
          </p:cNvSpPr>
          <p:nvPr/>
        </p:nvSpPr>
        <p:spPr bwMode="auto">
          <a:xfrm>
            <a:off x="9659257" y="4089553"/>
            <a:ext cx="1387261" cy="1217287"/>
          </a:xfrm>
          <a:custGeom>
            <a:avLst/>
            <a:gdLst>
              <a:gd name="T0" fmla="*/ 2147483646 w 702"/>
              <a:gd name="T1" fmla="*/ 2147483646 h 616"/>
              <a:gd name="T2" fmla="*/ 2147483646 w 702"/>
              <a:gd name="T3" fmla="*/ 2147483646 h 616"/>
              <a:gd name="T4" fmla="*/ 2147483646 w 702"/>
              <a:gd name="T5" fmla="*/ 2147483646 h 616"/>
              <a:gd name="T6" fmla="*/ 2147483646 w 702"/>
              <a:gd name="T7" fmla="*/ 2147483646 h 616"/>
              <a:gd name="T8" fmla="*/ 2147483646 w 702"/>
              <a:gd name="T9" fmla="*/ 2147483646 h 616"/>
              <a:gd name="T10" fmla="*/ 2147483646 w 702"/>
              <a:gd name="T11" fmla="*/ 2147483646 h 616"/>
              <a:gd name="T12" fmla="*/ 2147483646 w 702"/>
              <a:gd name="T13" fmla="*/ 2147483646 h 616"/>
              <a:gd name="T14" fmla="*/ 2147483646 w 702"/>
              <a:gd name="T15" fmla="*/ 2147483646 h 616"/>
              <a:gd name="T16" fmla="*/ 2147483646 w 702"/>
              <a:gd name="T17" fmla="*/ 2147483646 h 616"/>
              <a:gd name="T18" fmla="*/ 2147483646 w 702"/>
              <a:gd name="T19" fmla="*/ 2147483646 h 616"/>
              <a:gd name="T20" fmla="*/ 2147483646 w 702"/>
              <a:gd name="T21" fmla="*/ 2147483646 h 616"/>
              <a:gd name="T22" fmla="*/ 2147483646 w 702"/>
              <a:gd name="T23" fmla="*/ 2147483646 h 616"/>
              <a:gd name="T24" fmla="*/ 2147483646 w 702"/>
              <a:gd name="T25" fmla="*/ 2147483646 h 616"/>
              <a:gd name="T26" fmla="*/ 2147483646 w 702"/>
              <a:gd name="T27" fmla="*/ 2147483646 h 616"/>
              <a:gd name="T28" fmla="*/ 2147483646 w 702"/>
              <a:gd name="T29" fmla="*/ 2147483646 h 616"/>
              <a:gd name="T30" fmla="*/ 2147483646 w 702"/>
              <a:gd name="T31" fmla="*/ 2147483646 h 616"/>
              <a:gd name="T32" fmla="*/ 2147483646 w 702"/>
              <a:gd name="T33" fmla="*/ 2147483646 h 616"/>
              <a:gd name="T34" fmla="*/ 2147483646 w 702"/>
              <a:gd name="T35" fmla="*/ 2147483646 h 616"/>
              <a:gd name="T36" fmla="*/ 2147483646 w 702"/>
              <a:gd name="T37" fmla="*/ 2147483646 h 616"/>
              <a:gd name="T38" fmla="*/ 2147483646 w 702"/>
              <a:gd name="T39" fmla="*/ 2147483646 h 616"/>
              <a:gd name="T40" fmla="*/ 2147483646 w 702"/>
              <a:gd name="T41" fmla="*/ 2147483646 h 616"/>
              <a:gd name="T42" fmla="*/ 2147483646 w 702"/>
              <a:gd name="T43" fmla="*/ 2147483646 h 616"/>
              <a:gd name="T44" fmla="*/ 2147483646 w 702"/>
              <a:gd name="T45" fmla="*/ 2147483646 h 616"/>
              <a:gd name="T46" fmla="*/ 2147483646 w 702"/>
              <a:gd name="T47" fmla="*/ 2147483646 h 616"/>
              <a:gd name="T48" fmla="*/ 2147483646 w 702"/>
              <a:gd name="T49" fmla="*/ 2147483646 h 616"/>
              <a:gd name="T50" fmla="*/ 2147483646 w 702"/>
              <a:gd name="T51" fmla="*/ 2147483646 h 616"/>
              <a:gd name="T52" fmla="*/ 2147483646 w 702"/>
              <a:gd name="T53" fmla="*/ 2147483646 h 616"/>
              <a:gd name="T54" fmla="*/ 2147483646 w 702"/>
              <a:gd name="T55" fmla="*/ 2147483646 h 616"/>
              <a:gd name="T56" fmla="*/ 2147483646 w 702"/>
              <a:gd name="T57" fmla="*/ 2147483646 h 616"/>
              <a:gd name="T58" fmla="*/ 2147483646 w 702"/>
              <a:gd name="T59" fmla="*/ 2147483646 h 616"/>
              <a:gd name="T60" fmla="*/ 2147483646 w 702"/>
              <a:gd name="T61" fmla="*/ 2147483646 h 616"/>
              <a:gd name="T62" fmla="*/ 2147483646 w 702"/>
              <a:gd name="T63" fmla="*/ 2147483646 h 616"/>
              <a:gd name="T64" fmla="*/ 2147483646 w 702"/>
              <a:gd name="T65" fmla="*/ 2147483646 h 616"/>
              <a:gd name="T66" fmla="*/ 2147483646 w 702"/>
              <a:gd name="T67" fmla="*/ 2147483646 h 616"/>
              <a:gd name="T68" fmla="*/ 2147483646 w 702"/>
              <a:gd name="T69" fmla="*/ 2147483646 h 616"/>
              <a:gd name="T70" fmla="*/ 2147483646 w 702"/>
              <a:gd name="T71" fmla="*/ 2147483646 h 616"/>
              <a:gd name="T72" fmla="*/ 2147483646 w 702"/>
              <a:gd name="T73" fmla="*/ 2147483646 h 616"/>
              <a:gd name="T74" fmla="*/ 2147483646 w 702"/>
              <a:gd name="T75" fmla="*/ 2147483646 h 616"/>
              <a:gd name="T76" fmla="*/ 2147483646 w 702"/>
              <a:gd name="T77" fmla="*/ 2147483646 h 616"/>
              <a:gd name="T78" fmla="*/ 2147483646 w 702"/>
              <a:gd name="T79" fmla="*/ 2147483646 h 616"/>
              <a:gd name="T80" fmla="*/ 2147483646 w 702"/>
              <a:gd name="T81" fmla="*/ 2147483646 h 616"/>
              <a:gd name="T82" fmla="*/ 2147483646 w 702"/>
              <a:gd name="T83" fmla="*/ 2147483646 h 616"/>
              <a:gd name="T84" fmla="*/ 2147483646 w 702"/>
              <a:gd name="T85" fmla="*/ 2147483646 h 616"/>
              <a:gd name="T86" fmla="*/ 2147483646 w 702"/>
              <a:gd name="T87" fmla="*/ 2147483646 h 616"/>
              <a:gd name="T88" fmla="*/ 2147483646 w 702"/>
              <a:gd name="T89" fmla="*/ 2147483646 h 616"/>
              <a:gd name="T90" fmla="*/ 2147483646 w 702"/>
              <a:gd name="T91" fmla="*/ 2147483646 h 616"/>
              <a:gd name="T92" fmla="*/ 2147483646 w 702"/>
              <a:gd name="T93" fmla="*/ 2147483646 h 616"/>
              <a:gd name="T94" fmla="*/ 2147483646 w 702"/>
              <a:gd name="T95" fmla="*/ 2147483646 h 616"/>
              <a:gd name="T96" fmla="*/ 2147483646 w 702"/>
              <a:gd name="T97" fmla="*/ 2147483646 h 616"/>
              <a:gd name="T98" fmla="*/ 2147483646 w 702"/>
              <a:gd name="T99" fmla="*/ 0 h 616"/>
              <a:gd name="T100" fmla="*/ 2147483646 w 702"/>
              <a:gd name="T101" fmla="*/ 2147483646 h 616"/>
              <a:gd name="T102" fmla="*/ 2147483646 w 702"/>
              <a:gd name="T103" fmla="*/ 2147483646 h 616"/>
              <a:gd name="T104" fmla="*/ 2147483646 w 702"/>
              <a:gd name="T105" fmla="*/ 2147483646 h 616"/>
              <a:gd name="T106" fmla="*/ 2147483646 w 702"/>
              <a:gd name="T107" fmla="*/ 2147483646 h 616"/>
              <a:gd name="T108" fmla="*/ 2147483646 w 702"/>
              <a:gd name="T109" fmla="*/ 2147483646 h 616"/>
              <a:gd name="T110" fmla="*/ 2147483646 w 702"/>
              <a:gd name="T111" fmla="*/ 2147483646 h 616"/>
              <a:gd name="T112" fmla="*/ 2147483646 w 702"/>
              <a:gd name="T113" fmla="*/ 2147483646 h 616"/>
              <a:gd name="T114" fmla="*/ 2147483646 w 702"/>
              <a:gd name="T115" fmla="*/ 2147483646 h 616"/>
              <a:gd name="T116" fmla="*/ 2147483646 w 702"/>
              <a:gd name="T117" fmla="*/ 2147483646 h 616"/>
              <a:gd name="T118" fmla="*/ 2147483646 w 702"/>
              <a:gd name="T119" fmla="*/ 2147483646 h 6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close/>
              </a:path>
            </a:pathLst>
          </a:custGeom>
          <a:solidFill>
            <a:srgbClr val="3A3A3A">
              <a:alpha val="8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82904" y="3220368"/>
            <a:ext cx="305855" cy="305855"/>
          </a:xfrm>
          <a:prstGeom prst="ellipse">
            <a:avLst/>
          </a:prstGeom>
          <a:noFill/>
          <a:ln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569662" y="3107126"/>
            <a:ext cx="532339" cy="532339"/>
          </a:xfrm>
          <a:prstGeom prst="ellipse">
            <a:avLst/>
          </a:prstGeom>
          <a:noFill/>
          <a:ln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55361" y="4259638"/>
            <a:ext cx="557393" cy="557393"/>
            <a:chOff x="5911109" y="4221424"/>
            <a:chExt cx="532339" cy="532339"/>
          </a:xfrm>
        </p:grpSpPr>
        <p:sp>
          <p:nvSpPr>
            <p:cNvPr id="49" name="椭圆 48"/>
            <p:cNvSpPr/>
            <p:nvPr/>
          </p:nvSpPr>
          <p:spPr>
            <a:xfrm>
              <a:off x="6024351" y="4334666"/>
              <a:ext cx="305855" cy="305855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911109" y="4221424"/>
              <a:ext cx="532339" cy="53233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84407" y="3217410"/>
            <a:ext cx="522372" cy="514212"/>
            <a:chOff x="6384433" y="1441708"/>
            <a:chExt cx="522372" cy="514212"/>
          </a:xfrm>
        </p:grpSpPr>
        <p:sp>
          <p:nvSpPr>
            <p:cNvPr id="7" name="椭圆 6"/>
            <p:cNvSpPr/>
            <p:nvPr/>
          </p:nvSpPr>
          <p:spPr>
            <a:xfrm>
              <a:off x="6384433" y="1441708"/>
              <a:ext cx="522372" cy="514212"/>
            </a:xfrm>
            <a:prstGeom prst="ellipse">
              <a:avLst/>
            </a:pr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84433" y="153402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主站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51836" y="3498558"/>
            <a:ext cx="555190" cy="558956"/>
            <a:chOff x="7898758" y="2743040"/>
            <a:chExt cx="619726" cy="619726"/>
          </a:xfrm>
        </p:grpSpPr>
        <p:sp>
          <p:nvSpPr>
            <p:cNvPr id="132" name="椭圆 131"/>
            <p:cNvSpPr/>
            <p:nvPr/>
          </p:nvSpPr>
          <p:spPr>
            <a:xfrm>
              <a:off x="7898758" y="2743040"/>
              <a:ext cx="619726" cy="619726"/>
            </a:xfrm>
            <a:prstGeom prst="ellipse">
              <a:avLst/>
            </a:pr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961505" y="287741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</a:rPr>
                <a:t>主站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6965471" y="2800284"/>
            <a:ext cx="38158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Calibri Light" panose="020F0302020204030204" pitchFamily="34" charset="0"/>
              </a:rPr>
              <a:t>对接收订单，根据订单地址进行预分拣，查找附近主站，给订单分配站点，配送系统进行任务单的生成，选择线路，进行就近发货和配送。</a:t>
            </a:r>
            <a:endParaRPr lang="zh-CN" altLang="en-US" sz="1200" dirty="0">
              <a:latin typeface="Calibri Light" panose="020F0302020204030204" pitchFamily="3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965471" y="2381773"/>
            <a:ext cx="362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</a:rPr>
              <a:t>订单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区块调度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7068458" y="3841073"/>
            <a:ext cx="595085" cy="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河北"/>
          <p:cNvSpPr>
            <a:spLocks/>
          </p:cNvSpPr>
          <p:nvPr/>
        </p:nvSpPr>
        <p:spPr bwMode="auto">
          <a:xfrm>
            <a:off x="9893028" y="2338995"/>
            <a:ext cx="919717" cy="1312587"/>
          </a:xfrm>
          <a:custGeom>
            <a:avLst/>
            <a:gdLst>
              <a:gd name="T0" fmla="*/ 2147483646 w 352"/>
              <a:gd name="T1" fmla="*/ 2147483646 h 502"/>
              <a:gd name="T2" fmla="*/ 2147483646 w 352"/>
              <a:gd name="T3" fmla="*/ 2147483646 h 502"/>
              <a:gd name="T4" fmla="*/ 2147483646 w 352"/>
              <a:gd name="T5" fmla="*/ 2147483646 h 502"/>
              <a:gd name="T6" fmla="*/ 2147483646 w 352"/>
              <a:gd name="T7" fmla="*/ 2147483646 h 502"/>
              <a:gd name="T8" fmla="*/ 2147483646 w 352"/>
              <a:gd name="T9" fmla="*/ 2147483646 h 502"/>
              <a:gd name="T10" fmla="*/ 2147483646 w 352"/>
              <a:gd name="T11" fmla="*/ 2147483646 h 502"/>
              <a:gd name="T12" fmla="*/ 2147483646 w 352"/>
              <a:gd name="T13" fmla="*/ 2147483646 h 502"/>
              <a:gd name="T14" fmla="*/ 2147483646 w 352"/>
              <a:gd name="T15" fmla="*/ 2147483646 h 502"/>
              <a:gd name="T16" fmla="*/ 2147483646 w 352"/>
              <a:gd name="T17" fmla="*/ 2147483646 h 502"/>
              <a:gd name="T18" fmla="*/ 2147483646 w 352"/>
              <a:gd name="T19" fmla="*/ 2147483646 h 502"/>
              <a:gd name="T20" fmla="*/ 2147483646 w 352"/>
              <a:gd name="T21" fmla="*/ 2147483646 h 502"/>
              <a:gd name="T22" fmla="*/ 2147483646 w 352"/>
              <a:gd name="T23" fmla="*/ 2147483646 h 502"/>
              <a:gd name="T24" fmla="*/ 2147483646 w 352"/>
              <a:gd name="T25" fmla="*/ 2147483646 h 502"/>
              <a:gd name="T26" fmla="*/ 2147483646 w 352"/>
              <a:gd name="T27" fmla="*/ 2147483646 h 502"/>
              <a:gd name="T28" fmla="*/ 2147483646 w 352"/>
              <a:gd name="T29" fmla="*/ 2147483646 h 502"/>
              <a:gd name="T30" fmla="*/ 2147483646 w 352"/>
              <a:gd name="T31" fmla="*/ 2147483646 h 502"/>
              <a:gd name="T32" fmla="*/ 2147483646 w 352"/>
              <a:gd name="T33" fmla="*/ 2147483646 h 502"/>
              <a:gd name="T34" fmla="*/ 2147483646 w 352"/>
              <a:gd name="T35" fmla="*/ 2147483646 h 502"/>
              <a:gd name="T36" fmla="*/ 2147483646 w 352"/>
              <a:gd name="T37" fmla="*/ 2147483646 h 502"/>
              <a:gd name="T38" fmla="*/ 2147483646 w 352"/>
              <a:gd name="T39" fmla="*/ 2147483646 h 502"/>
              <a:gd name="T40" fmla="*/ 2147483646 w 352"/>
              <a:gd name="T41" fmla="*/ 2147483646 h 502"/>
              <a:gd name="T42" fmla="*/ 2147483646 w 352"/>
              <a:gd name="T43" fmla="*/ 2147483646 h 502"/>
              <a:gd name="T44" fmla="*/ 2147483646 w 352"/>
              <a:gd name="T45" fmla="*/ 2147483646 h 502"/>
              <a:gd name="T46" fmla="*/ 2147483646 w 352"/>
              <a:gd name="T47" fmla="*/ 2147483646 h 502"/>
              <a:gd name="T48" fmla="*/ 2147483646 w 352"/>
              <a:gd name="T49" fmla="*/ 2147483646 h 502"/>
              <a:gd name="T50" fmla="*/ 2147483646 w 352"/>
              <a:gd name="T51" fmla="*/ 2147483646 h 502"/>
              <a:gd name="T52" fmla="*/ 2147483646 w 352"/>
              <a:gd name="T53" fmla="*/ 2147483646 h 502"/>
              <a:gd name="T54" fmla="*/ 2147483646 w 352"/>
              <a:gd name="T55" fmla="*/ 2147483646 h 502"/>
              <a:gd name="T56" fmla="*/ 2147483646 w 352"/>
              <a:gd name="T57" fmla="*/ 2147483646 h 502"/>
              <a:gd name="T58" fmla="*/ 2147483646 w 352"/>
              <a:gd name="T59" fmla="*/ 2147483646 h 502"/>
              <a:gd name="T60" fmla="*/ 2147483646 w 352"/>
              <a:gd name="T61" fmla="*/ 2147483646 h 502"/>
              <a:gd name="T62" fmla="*/ 2147483646 w 352"/>
              <a:gd name="T63" fmla="*/ 2147483646 h 502"/>
              <a:gd name="T64" fmla="*/ 2147483646 w 352"/>
              <a:gd name="T65" fmla="*/ 2147483646 h 502"/>
              <a:gd name="T66" fmla="*/ 2147483646 w 352"/>
              <a:gd name="T67" fmla="*/ 2147483646 h 502"/>
              <a:gd name="T68" fmla="*/ 2147483646 w 352"/>
              <a:gd name="T69" fmla="*/ 2147483646 h 502"/>
              <a:gd name="T70" fmla="*/ 2147483646 w 352"/>
              <a:gd name="T71" fmla="*/ 2147483646 h 502"/>
              <a:gd name="T72" fmla="*/ 2147483646 w 352"/>
              <a:gd name="T73" fmla="*/ 2147483646 h 502"/>
              <a:gd name="T74" fmla="*/ 2147483646 w 352"/>
              <a:gd name="T75" fmla="*/ 2147483646 h 502"/>
              <a:gd name="T76" fmla="*/ 2147483646 w 352"/>
              <a:gd name="T77" fmla="*/ 2147483646 h 502"/>
              <a:gd name="T78" fmla="*/ 2147483646 w 352"/>
              <a:gd name="T79" fmla="*/ 2147483646 h 502"/>
              <a:gd name="T80" fmla="*/ 2147483646 w 352"/>
              <a:gd name="T81" fmla="*/ 2147483646 h 502"/>
              <a:gd name="T82" fmla="*/ 2147483646 w 352"/>
              <a:gd name="T83" fmla="*/ 2147483646 h 502"/>
              <a:gd name="T84" fmla="*/ 2147483646 w 352"/>
              <a:gd name="T85" fmla="*/ 2147483646 h 502"/>
              <a:gd name="T86" fmla="*/ 2147483646 w 352"/>
              <a:gd name="T87" fmla="*/ 2147483646 h 502"/>
              <a:gd name="T88" fmla="*/ 2147483646 w 352"/>
              <a:gd name="T89" fmla="*/ 2147483646 h 502"/>
              <a:gd name="T90" fmla="*/ 2147483646 w 352"/>
              <a:gd name="T91" fmla="*/ 2147483646 h 502"/>
              <a:gd name="T92" fmla="*/ 2147483646 w 352"/>
              <a:gd name="T93" fmla="*/ 2147483646 h 502"/>
              <a:gd name="T94" fmla="*/ 2147483646 w 352"/>
              <a:gd name="T95" fmla="*/ 2147483646 h 502"/>
              <a:gd name="T96" fmla="*/ 2147483646 w 352"/>
              <a:gd name="T97" fmla="*/ 2147483646 h 502"/>
              <a:gd name="T98" fmla="*/ 2147483646 w 352"/>
              <a:gd name="T99" fmla="*/ 2147483646 h 502"/>
              <a:gd name="T100" fmla="*/ 2147483646 w 352"/>
              <a:gd name="T101" fmla="*/ 2147483646 h 502"/>
              <a:gd name="T102" fmla="*/ 2147483646 w 352"/>
              <a:gd name="T103" fmla="*/ 2147483646 h 502"/>
              <a:gd name="T104" fmla="*/ 2147483646 w 352"/>
              <a:gd name="T105" fmla="*/ 2147483646 h 502"/>
              <a:gd name="T106" fmla="*/ 2147483646 w 352"/>
              <a:gd name="T107" fmla="*/ 2147483646 h 502"/>
              <a:gd name="T108" fmla="*/ 2147483646 w 352"/>
              <a:gd name="T109" fmla="*/ 2147483646 h 5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52" h="502">
                <a:moveTo>
                  <a:pt x="324" y="152"/>
                </a:moveTo>
                <a:lnTo>
                  <a:pt x="318" y="148"/>
                </a:lnTo>
                <a:lnTo>
                  <a:pt x="316" y="148"/>
                </a:lnTo>
                <a:lnTo>
                  <a:pt x="312" y="144"/>
                </a:lnTo>
                <a:lnTo>
                  <a:pt x="290" y="136"/>
                </a:lnTo>
                <a:lnTo>
                  <a:pt x="284" y="136"/>
                </a:lnTo>
                <a:lnTo>
                  <a:pt x="280" y="138"/>
                </a:lnTo>
                <a:lnTo>
                  <a:pt x="270" y="122"/>
                </a:lnTo>
                <a:lnTo>
                  <a:pt x="272" y="120"/>
                </a:lnTo>
                <a:lnTo>
                  <a:pt x="278" y="112"/>
                </a:lnTo>
                <a:lnTo>
                  <a:pt x="278" y="104"/>
                </a:lnTo>
                <a:lnTo>
                  <a:pt x="278" y="102"/>
                </a:lnTo>
                <a:lnTo>
                  <a:pt x="282" y="96"/>
                </a:lnTo>
                <a:lnTo>
                  <a:pt x="280" y="94"/>
                </a:lnTo>
                <a:lnTo>
                  <a:pt x="268" y="92"/>
                </a:lnTo>
                <a:lnTo>
                  <a:pt x="246" y="88"/>
                </a:lnTo>
                <a:lnTo>
                  <a:pt x="234" y="76"/>
                </a:lnTo>
                <a:lnTo>
                  <a:pt x="230" y="68"/>
                </a:lnTo>
                <a:lnTo>
                  <a:pt x="228" y="64"/>
                </a:lnTo>
                <a:lnTo>
                  <a:pt x="234" y="48"/>
                </a:lnTo>
                <a:lnTo>
                  <a:pt x="234" y="36"/>
                </a:lnTo>
                <a:lnTo>
                  <a:pt x="234" y="32"/>
                </a:lnTo>
                <a:lnTo>
                  <a:pt x="228" y="40"/>
                </a:lnTo>
                <a:lnTo>
                  <a:pt x="226" y="40"/>
                </a:lnTo>
                <a:lnTo>
                  <a:pt x="226" y="42"/>
                </a:lnTo>
                <a:lnTo>
                  <a:pt x="224" y="40"/>
                </a:lnTo>
                <a:lnTo>
                  <a:pt x="222" y="40"/>
                </a:lnTo>
                <a:lnTo>
                  <a:pt x="210" y="30"/>
                </a:lnTo>
                <a:lnTo>
                  <a:pt x="208" y="28"/>
                </a:lnTo>
                <a:lnTo>
                  <a:pt x="208" y="26"/>
                </a:lnTo>
                <a:lnTo>
                  <a:pt x="206" y="8"/>
                </a:lnTo>
                <a:lnTo>
                  <a:pt x="200" y="0"/>
                </a:lnTo>
                <a:lnTo>
                  <a:pt x="188" y="0"/>
                </a:lnTo>
                <a:lnTo>
                  <a:pt x="180" y="14"/>
                </a:lnTo>
                <a:lnTo>
                  <a:pt x="180" y="16"/>
                </a:lnTo>
                <a:lnTo>
                  <a:pt x="178" y="16"/>
                </a:lnTo>
                <a:lnTo>
                  <a:pt x="160" y="12"/>
                </a:lnTo>
                <a:lnTo>
                  <a:pt x="156" y="30"/>
                </a:lnTo>
                <a:lnTo>
                  <a:pt x="156" y="48"/>
                </a:lnTo>
                <a:lnTo>
                  <a:pt x="146" y="64"/>
                </a:lnTo>
                <a:lnTo>
                  <a:pt x="146" y="66"/>
                </a:lnTo>
                <a:lnTo>
                  <a:pt x="144" y="66"/>
                </a:lnTo>
                <a:lnTo>
                  <a:pt x="142" y="66"/>
                </a:lnTo>
                <a:lnTo>
                  <a:pt x="130" y="68"/>
                </a:lnTo>
                <a:lnTo>
                  <a:pt x="118" y="76"/>
                </a:lnTo>
                <a:lnTo>
                  <a:pt x="118" y="78"/>
                </a:lnTo>
                <a:lnTo>
                  <a:pt x="116" y="78"/>
                </a:lnTo>
                <a:lnTo>
                  <a:pt x="114" y="78"/>
                </a:lnTo>
                <a:lnTo>
                  <a:pt x="92" y="70"/>
                </a:lnTo>
                <a:lnTo>
                  <a:pt x="90" y="78"/>
                </a:lnTo>
                <a:lnTo>
                  <a:pt x="90" y="80"/>
                </a:lnTo>
                <a:lnTo>
                  <a:pt x="80" y="96"/>
                </a:lnTo>
                <a:lnTo>
                  <a:pt x="76" y="100"/>
                </a:lnTo>
                <a:lnTo>
                  <a:pt x="74" y="100"/>
                </a:lnTo>
                <a:lnTo>
                  <a:pt x="64" y="100"/>
                </a:lnTo>
                <a:lnTo>
                  <a:pt x="50" y="94"/>
                </a:lnTo>
                <a:lnTo>
                  <a:pt x="48" y="92"/>
                </a:lnTo>
                <a:lnTo>
                  <a:pt x="48" y="90"/>
                </a:lnTo>
                <a:lnTo>
                  <a:pt x="46" y="72"/>
                </a:lnTo>
                <a:lnTo>
                  <a:pt x="42" y="56"/>
                </a:lnTo>
                <a:lnTo>
                  <a:pt x="38" y="52"/>
                </a:lnTo>
                <a:lnTo>
                  <a:pt x="34" y="64"/>
                </a:lnTo>
                <a:lnTo>
                  <a:pt x="24" y="76"/>
                </a:lnTo>
                <a:lnTo>
                  <a:pt x="16" y="96"/>
                </a:lnTo>
                <a:lnTo>
                  <a:pt x="14" y="96"/>
                </a:lnTo>
                <a:lnTo>
                  <a:pt x="8" y="108"/>
                </a:lnTo>
                <a:lnTo>
                  <a:pt x="6" y="114"/>
                </a:lnTo>
                <a:lnTo>
                  <a:pt x="0" y="122"/>
                </a:lnTo>
                <a:lnTo>
                  <a:pt x="6" y="140"/>
                </a:lnTo>
                <a:lnTo>
                  <a:pt x="30" y="168"/>
                </a:lnTo>
                <a:lnTo>
                  <a:pt x="38" y="184"/>
                </a:lnTo>
                <a:lnTo>
                  <a:pt x="38" y="186"/>
                </a:lnTo>
                <a:lnTo>
                  <a:pt x="36" y="188"/>
                </a:lnTo>
                <a:lnTo>
                  <a:pt x="30" y="196"/>
                </a:lnTo>
                <a:lnTo>
                  <a:pt x="28" y="196"/>
                </a:lnTo>
                <a:lnTo>
                  <a:pt x="12" y="200"/>
                </a:lnTo>
                <a:lnTo>
                  <a:pt x="14" y="212"/>
                </a:lnTo>
                <a:lnTo>
                  <a:pt x="26" y="220"/>
                </a:lnTo>
                <a:lnTo>
                  <a:pt x="42" y="224"/>
                </a:lnTo>
                <a:lnTo>
                  <a:pt x="48" y="240"/>
                </a:lnTo>
                <a:lnTo>
                  <a:pt x="44" y="268"/>
                </a:lnTo>
                <a:lnTo>
                  <a:pt x="38" y="280"/>
                </a:lnTo>
                <a:lnTo>
                  <a:pt x="38" y="284"/>
                </a:lnTo>
                <a:lnTo>
                  <a:pt x="36" y="284"/>
                </a:lnTo>
                <a:lnTo>
                  <a:pt x="16" y="286"/>
                </a:lnTo>
                <a:lnTo>
                  <a:pt x="16" y="294"/>
                </a:lnTo>
                <a:lnTo>
                  <a:pt x="10" y="312"/>
                </a:lnTo>
                <a:lnTo>
                  <a:pt x="8" y="332"/>
                </a:lnTo>
                <a:lnTo>
                  <a:pt x="12" y="344"/>
                </a:lnTo>
                <a:lnTo>
                  <a:pt x="36" y="358"/>
                </a:lnTo>
                <a:lnTo>
                  <a:pt x="38" y="360"/>
                </a:lnTo>
                <a:lnTo>
                  <a:pt x="48" y="376"/>
                </a:lnTo>
                <a:lnTo>
                  <a:pt x="48" y="378"/>
                </a:lnTo>
                <a:lnTo>
                  <a:pt x="48" y="380"/>
                </a:lnTo>
                <a:lnTo>
                  <a:pt x="34" y="408"/>
                </a:lnTo>
                <a:lnTo>
                  <a:pt x="32" y="416"/>
                </a:lnTo>
                <a:lnTo>
                  <a:pt x="24" y="434"/>
                </a:lnTo>
                <a:lnTo>
                  <a:pt x="20" y="448"/>
                </a:lnTo>
                <a:lnTo>
                  <a:pt x="20" y="450"/>
                </a:lnTo>
                <a:lnTo>
                  <a:pt x="14" y="456"/>
                </a:lnTo>
                <a:lnTo>
                  <a:pt x="12" y="462"/>
                </a:lnTo>
                <a:lnTo>
                  <a:pt x="12" y="464"/>
                </a:lnTo>
                <a:lnTo>
                  <a:pt x="12" y="466"/>
                </a:lnTo>
                <a:lnTo>
                  <a:pt x="14" y="468"/>
                </a:lnTo>
                <a:lnTo>
                  <a:pt x="22" y="476"/>
                </a:lnTo>
                <a:lnTo>
                  <a:pt x="26" y="482"/>
                </a:lnTo>
                <a:lnTo>
                  <a:pt x="28" y="484"/>
                </a:lnTo>
                <a:lnTo>
                  <a:pt x="28" y="488"/>
                </a:lnTo>
                <a:lnTo>
                  <a:pt x="30" y="492"/>
                </a:lnTo>
                <a:lnTo>
                  <a:pt x="36" y="496"/>
                </a:lnTo>
                <a:lnTo>
                  <a:pt x="66" y="502"/>
                </a:lnTo>
                <a:lnTo>
                  <a:pt x="80" y="500"/>
                </a:lnTo>
                <a:lnTo>
                  <a:pt x="94" y="496"/>
                </a:lnTo>
                <a:lnTo>
                  <a:pt x="108" y="492"/>
                </a:lnTo>
                <a:lnTo>
                  <a:pt x="122" y="492"/>
                </a:lnTo>
                <a:lnTo>
                  <a:pt x="122" y="486"/>
                </a:lnTo>
                <a:lnTo>
                  <a:pt x="114" y="464"/>
                </a:lnTo>
                <a:lnTo>
                  <a:pt x="112" y="464"/>
                </a:lnTo>
                <a:lnTo>
                  <a:pt x="114" y="464"/>
                </a:lnTo>
                <a:lnTo>
                  <a:pt x="158" y="400"/>
                </a:lnTo>
                <a:lnTo>
                  <a:pt x="208" y="352"/>
                </a:lnTo>
                <a:lnTo>
                  <a:pt x="224" y="348"/>
                </a:lnTo>
                <a:lnTo>
                  <a:pt x="232" y="338"/>
                </a:lnTo>
                <a:lnTo>
                  <a:pt x="240" y="332"/>
                </a:lnTo>
                <a:lnTo>
                  <a:pt x="250" y="328"/>
                </a:lnTo>
                <a:lnTo>
                  <a:pt x="246" y="324"/>
                </a:lnTo>
                <a:lnTo>
                  <a:pt x="234" y="312"/>
                </a:lnTo>
                <a:lnTo>
                  <a:pt x="226" y="302"/>
                </a:lnTo>
                <a:lnTo>
                  <a:pt x="226" y="300"/>
                </a:lnTo>
                <a:lnTo>
                  <a:pt x="230" y="294"/>
                </a:lnTo>
                <a:lnTo>
                  <a:pt x="218" y="296"/>
                </a:lnTo>
                <a:lnTo>
                  <a:pt x="196" y="292"/>
                </a:lnTo>
                <a:lnTo>
                  <a:pt x="186" y="284"/>
                </a:lnTo>
                <a:lnTo>
                  <a:pt x="182" y="280"/>
                </a:lnTo>
                <a:lnTo>
                  <a:pt x="180" y="276"/>
                </a:lnTo>
                <a:lnTo>
                  <a:pt x="176" y="256"/>
                </a:lnTo>
                <a:lnTo>
                  <a:pt x="174" y="238"/>
                </a:lnTo>
                <a:lnTo>
                  <a:pt x="170" y="242"/>
                </a:lnTo>
                <a:lnTo>
                  <a:pt x="164" y="244"/>
                </a:lnTo>
                <a:lnTo>
                  <a:pt x="146" y="240"/>
                </a:lnTo>
                <a:lnTo>
                  <a:pt x="136" y="232"/>
                </a:lnTo>
                <a:lnTo>
                  <a:pt x="122" y="228"/>
                </a:lnTo>
                <a:lnTo>
                  <a:pt x="116" y="228"/>
                </a:lnTo>
                <a:lnTo>
                  <a:pt x="110" y="226"/>
                </a:lnTo>
                <a:lnTo>
                  <a:pt x="104" y="224"/>
                </a:lnTo>
                <a:lnTo>
                  <a:pt x="98" y="218"/>
                </a:lnTo>
                <a:lnTo>
                  <a:pt x="96" y="214"/>
                </a:lnTo>
                <a:lnTo>
                  <a:pt x="96" y="210"/>
                </a:lnTo>
                <a:lnTo>
                  <a:pt x="96" y="206"/>
                </a:lnTo>
                <a:lnTo>
                  <a:pt x="98" y="202"/>
                </a:lnTo>
                <a:lnTo>
                  <a:pt x="102" y="200"/>
                </a:lnTo>
                <a:lnTo>
                  <a:pt x="110" y="192"/>
                </a:lnTo>
                <a:lnTo>
                  <a:pt x="118" y="180"/>
                </a:lnTo>
                <a:lnTo>
                  <a:pt x="116" y="176"/>
                </a:lnTo>
                <a:lnTo>
                  <a:pt x="114" y="170"/>
                </a:lnTo>
                <a:lnTo>
                  <a:pt x="112" y="164"/>
                </a:lnTo>
                <a:lnTo>
                  <a:pt x="114" y="160"/>
                </a:lnTo>
                <a:lnTo>
                  <a:pt x="114" y="158"/>
                </a:lnTo>
                <a:lnTo>
                  <a:pt x="116" y="156"/>
                </a:lnTo>
                <a:lnTo>
                  <a:pt x="120" y="152"/>
                </a:lnTo>
                <a:lnTo>
                  <a:pt x="134" y="148"/>
                </a:lnTo>
                <a:lnTo>
                  <a:pt x="136" y="142"/>
                </a:lnTo>
                <a:lnTo>
                  <a:pt x="138" y="140"/>
                </a:lnTo>
                <a:lnTo>
                  <a:pt x="150" y="140"/>
                </a:lnTo>
                <a:lnTo>
                  <a:pt x="148" y="140"/>
                </a:lnTo>
                <a:lnTo>
                  <a:pt x="142" y="136"/>
                </a:lnTo>
                <a:lnTo>
                  <a:pt x="140" y="132"/>
                </a:lnTo>
                <a:lnTo>
                  <a:pt x="140" y="128"/>
                </a:lnTo>
                <a:lnTo>
                  <a:pt x="142" y="122"/>
                </a:lnTo>
                <a:lnTo>
                  <a:pt x="148" y="118"/>
                </a:lnTo>
                <a:lnTo>
                  <a:pt x="154" y="116"/>
                </a:lnTo>
                <a:lnTo>
                  <a:pt x="160" y="116"/>
                </a:lnTo>
                <a:lnTo>
                  <a:pt x="166" y="118"/>
                </a:lnTo>
                <a:lnTo>
                  <a:pt x="172" y="120"/>
                </a:lnTo>
                <a:lnTo>
                  <a:pt x="190" y="134"/>
                </a:lnTo>
                <a:lnTo>
                  <a:pt x="208" y="134"/>
                </a:lnTo>
                <a:lnTo>
                  <a:pt x="214" y="138"/>
                </a:lnTo>
                <a:lnTo>
                  <a:pt x="214" y="144"/>
                </a:lnTo>
                <a:lnTo>
                  <a:pt x="214" y="150"/>
                </a:lnTo>
                <a:lnTo>
                  <a:pt x="210" y="152"/>
                </a:lnTo>
                <a:lnTo>
                  <a:pt x="206" y="152"/>
                </a:lnTo>
                <a:lnTo>
                  <a:pt x="204" y="154"/>
                </a:lnTo>
                <a:lnTo>
                  <a:pt x="202" y="160"/>
                </a:lnTo>
                <a:lnTo>
                  <a:pt x="210" y="180"/>
                </a:lnTo>
                <a:lnTo>
                  <a:pt x="218" y="170"/>
                </a:lnTo>
                <a:lnTo>
                  <a:pt x="226" y="168"/>
                </a:lnTo>
                <a:lnTo>
                  <a:pt x="230" y="168"/>
                </a:lnTo>
                <a:lnTo>
                  <a:pt x="234" y="172"/>
                </a:lnTo>
                <a:lnTo>
                  <a:pt x="236" y="180"/>
                </a:lnTo>
                <a:lnTo>
                  <a:pt x="240" y="190"/>
                </a:lnTo>
                <a:lnTo>
                  <a:pt x="242" y="202"/>
                </a:lnTo>
                <a:lnTo>
                  <a:pt x="246" y="210"/>
                </a:lnTo>
                <a:lnTo>
                  <a:pt x="252" y="220"/>
                </a:lnTo>
                <a:lnTo>
                  <a:pt x="264" y="236"/>
                </a:lnTo>
                <a:lnTo>
                  <a:pt x="268" y="248"/>
                </a:lnTo>
                <a:lnTo>
                  <a:pt x="300" y="244"/>
                </a:lnTo>
                <a:lnTo>
                  <a:pt x="314" y="236"/>
                </a:lnTo>
                <a:lnTo>
                  <a:pt x="326" y="220"/>
                </a:lnTo>
                <a:lnTo>
                  <a:pt x="332" y="204"/>
                </a:lnTo>
                <a:lnTo>
                  <a:pt x="336" y="188"/>
                </a:lnTo>
                <a:lnTo>
                  <a:pt x="336" y="186"/>
                </a:lnTo>
                <a:lnTo>
                  <a:pt x="336" y="184"/>
                </a:lnTo>
                <a:lnTo>
                  <a:pt x="338" y="184"/>
                </a:lnTo>
                <a:lnTo>
                  <a:pt x="350" y="176"/>
                </a:lnTo>
                <a:lnTo>
                  <a:pt x="352" y="176"/>
                </a:lnTo>
                <a:lnTo>
                  <a:pt x="350" y="174"/>
                </a:lnTo>
                <a:lnTo>
                  <a:pt x="330" y="168"/>
                </a:lnTo>
                <a:lnTo>
                  <a:pt x="326" y="156"/>
                </a:lnTo>
                <a:lnTo>
                  <a:pt x="324" y="152"/>
                </a:lnTo>
                <a:close/>
              </a:path>
            </a:pathLst>
          </a:custGeom>
          <a:solidFill>
            <a:srgbClr val="3A3A3A">
              <a:alpha val="9000"/>
            </a:srgb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9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85062" y="434727"/>
            <a:ext cx="3727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4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产品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特色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65471" y="4036601"/>
            <a:ext cx="362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C001"/>
                </a:solidFill>
                <a:effectLst/>
                <a:uLnTx/>
                <a:uFillTx/>
                <a:latin typeface="Calibri Light" panose="020F0302020204030204" pitchFamily="34" charset="0"/>
              </a:rPr>
              <a:t>接入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 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百度地图</a:t>
            </a: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Api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031088" y="4500700"/>
            <a:ext cx="38158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latin typeface="Calibri Light" panose="020F0302020204030204" pitchFamily="34" charset="0"/>
              </a:rPr>
              <a:t>计算订单收获地址与平台下的主站地址的距离，选择最短线路，实现订单调度，在就近主站形成任务单，进行线路规划，进行发货和配送。</a:t>
            </a:r>
            <a:endParaRPr lang="zh-CN" altLang="en-US" sz="1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05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1406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19366" y="3152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开发技术栈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35455" y="2944620"/>
            <a:ext cx="2615718" cy="830997"/>
            <a:chOff x="1469019" y="899158"/>
            <a:chExt cx="2615718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1469019" y="899158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68965" y="108382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400" dirty="0" smtClean="0">
                  <a:solidFill>
                    <a:srgbClr val="FFC001"/>
                  </a:solidFill>
                  <a:latin typeface="Calibri Light" panose="020F0302020204030204" pitchFamily="34" charset="0"/>
                </a:rPr>
                <a:t>人员分工</a:t>
              </a:r>
              <a:endParaRPr lang="zh-CN" altLang="en-US" sz="2400" dirty="0">
                <a:solidFill>
                  <a:srgbClr val="FFC00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815552" y="2944618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02147" y="1161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产品特色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837030" y="3036954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857903" y="4819258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55678" y="50966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项目演示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857903" y="4941029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867261" y="1277318"/>
            <a:ext cx="1730273" cy="27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52832" y="4848698"/>
            <a:ext cx="2598341" cy="830997"/>
            <a:chOff x="1469019" y="899158"/>
            <a:chExt cx="2598341" cy="830997"/>
          </a:xfrm>
        </p:grpSpPr>
        <p:sp>
          <p:nvSpPr>
            <p:cNvPr id="36" name="文本框 35"/>
            <p:cNvSpPr txBox="1"/>
            <p:nvPr/>
          </p:nvSpPr>
          <p:spPr>
            <a:xfrm>
              <a:off x="1469019" y="899158"/>
              <a:ext cx="8194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51588" y="111115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400" dirty="0" smtClean="0">
                  <a:solidFill>
                    <a:srgbClr val="FFC001"/>
                  </a:solidFill>
                  <a:latin typeface="Calibri Light" panose="020F0302020204030204" pitchFamily="34" charset="0"/>
                </a:rPr>
                <a:t>项目设计</a:t>
              </a:r>
              <a:endParaRPr lang="zh-CN" altLang="en-US" sz="2400" dirty="0">
                <a:solidFill>
                  <a:srgbClr val="FFC00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圆角矩形 42"/>
          <p:cNvSpPr/>
          <p:nvPr/>
        </p:nvSpPr>
        <p:spPr>
          <a:xfrm>
            <a:off x="4720520" y="5291524"/>
            <a:ext cx="1730273" cy="27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835455" y="981589"/>
            <a:ext cx="2615718" cy="830997"/>
            <a:chOff x="1469019" y="899158"/>
            <a:chExt cx="2615718" cy="830997"/>
          </a:xfrm>
        </p:grpSpPr>
        <p:sp>
          <p:nvSpPr>
            <p:cNvPr id="50" name="文本框 49"/>
            <p:cNvSpPr txBox="1"/>
            <p:nvPr/>
          </p:nvSpPr>
          <p:spPr>
            <a:xfrm>
              <a:off x="1469019" y="899158"/>
              <a:ext cx="721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01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68965" y="10543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400" dirty="0" smtClean="0">
                  <a:solidFill>
                    <a:srgbClr val="FFC001"/>
                  </a:solidFill>
                  <a:latin typeface="Calibri Light" panose="020F0302020204030204" pitchFamily="34" charset="0"/>
                </a:rPr>
                <a:t>项目概述</a:t>
              </a:r>
              <a:endParaRPr lang="zh-CN" altLang="en-US" sz="2400" dirty="0">
                <a:solidFill>
                  <a:srgbClr val="FFC00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7748258" y="31292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开发技术栈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9862474" y="1073921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842838" y="977213"/>
            <a:ext cx="82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0" y="2298477"/>
            <a:ext cx="1990238" cy="1990238"/>
          </a:xfrm>
          <a:prstGeom prst="rect">
            <a:avLst/>
          </a:prstGeom>
        </p:spPr>
      </p:pic>
      <p:sp>
        <p:nvSpPr>
          <p:cNvPr id="58" name="六边形 57"/>
          <p:cNvSpPr/>
          <p:nvPr/>
        </p:nvSpPr>
        <p:spPr>
          <a:xfrm rot="16200000">
            <a:off x="4040038" y="1924705"/>
            <a:ext cx="3330148" cy="2870818"/>
          </a:xfrm>
          <a:prstGeom prst="hexagon">
            <a:avLst>
              <a:gd name="adj" fmla="val 29478"/>
              <a:gd name="vf" fmla="val 115470"/>
            </a:avLst>
          </a:prstGeom>
          <a:noFill/>
          <a:ln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5232401" y="1869328"/>
            <a:ext cx="823913" cy="1900985"/>
            <a:chOff x="5232401" y="1488328"/>
            <a:chExt cx="823913" cy="1900985"/>
          </a:xfrm>
          <a:solidFill>
            <a:srgbClr val="FFC001"/>
          </a:solidFill>
        </p:grpSpPr>
        <p:sp>
          <p:nvSpPr>
            <p:cNvPr id="61" name="任意多边形 60"/>
            <p:cNvSpPr/>
            <p:nvPr/>
          </p:nvSpPr>
          <p:spPr>
            <a:xfrm>
              <a:off x="5703953" y="2044931"/>
              <a:ext cx="352360" cy="92568"/>
            </a:xfrm>
            <a:custGeom>
              <a:avLst/>
              <a:gdLst>
                <a:gd name="connsiteX0" fmla="*/ 352360 w 352360"/>
                <a:gd name="connsiteY0" fmla="*/ 0 h 92568"/>
                <a:gd name="connsiteX1" fmla="*/ 352360 w 352360"/>
                <a:gd name="connsiteY1" fmla="*/ 47795 h 92568"/>
                <a:gd name="connsiteX2" fmla="*/ 320620 w 352360"/>
                <a:gd name="connsiteY2" fmla="*/ 53016 h 92568"/>
                <a:gd name="connsiteX3" fmla="*/ 257152 w 352360"/>
                <a:gd name="connsiteY3" fmla="*/ 63453 h 92568"/>
                <a:gd name="connsiteX4" fmla="*/ 193138 w 352360"/>
                <a:gd name="connsiteY4" fmla="*/ 72243 h 92568"/>
                <a:gd name="connsiteX5" fmla="*/ 128576 w 352360"/>
                <a:gd name="connsiteY5" fmla="*/ 80483 h 92568"/>
                <a:gd name="connsiteX6" fmla="*/ 96843 w 352360"/>
                <a:gd name="connsiteY6" fmla="*/ 84328 h 92568"/>
                <a:gd name="connsiteX7" fmla="*/ 64562 w 352360"/>
                <a:gd name="connsiteY7" fmla="*/ 87625 h 92568"/>
                <a:gd name="connsiteX8" fmla="*/ 32828 w 352360"/>
                <a:gd name="connsiteY8" fmla="*/ 90372 h 92568"/>
                <a:gd name="connsiteX9" fmla="*/ 0 w 352360"/>
                <a:gd name="connsiteY9" fmla="*/ 92568 h 92568"/>
                <a:gd name="connsiteX10" fmla="*/ 31186 w 352360"/>
                <a:gd name="connsiteY10" fmla="*/ 83230 h 92568"/>
                <a:gd name="connsiteX11" fmla="*/ 61826 w 352360"/>
                <a:gd name="connsiteY11" fmla="*/ 73342 h 92568"/>
                <a:gd name="connsiteX12" fmla="*/ 93012 w 352360"/>
                <a:gd name="connsiteY12" fmla="*/ 64553 h 92568"/>
                <a:gd name="connsiteX13" fmla="*/ 124200 w 352360"/>
                <a:gd name="connsiteY13" fmla="*/ 55761 h 92568"/>
                <a:gd name="connsiteX14" fmla="*/ 186572 w 352360"/>
                <a:gd name="connsiteY14" fmla="*/ 39282 h 92568"/>
                <a:gd name="connsiteX15" fmla="*/ 248945 w 352360"/>
                <a:gd name="connsiteY15" fmla="*/ 23900 h 92568"/>
                <a:gd name="connsiteX16" fmla="*/ 312412 w 352360"/>
                <a:gd name="connsiteY16" fmla="*/ 9068 h 92568"/>
                <a:gd name="connsiteX17" fmla="*/ 352360 w 352360"/>
                <a:gd name="connsiteY17" fmla="*/ 0 h 9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360" h="92568">
                  <a:moveTo>
                    <a:pt x="352360" y="0"/>
                  </a:moveTo>
                  <a:lnTo>
                    <a:pt x="352360" y="47795"/>
                  </a:lnTo>
                  <a:lnTo>
                    <a:pt x="320620" y="53016"/>
                  </a:lnTo>
                  <a:lnTo>
                    <a:pt x="257152" y="63453"/>
                  </a:lnTo>
                  <a:lnTo>
                    <a:pt x="193138" y="72243"/>
                  </a:lnTo>
                  <a:lnTo>
                    <a:pt x="128576" y="80483"/>
                  </a:lnTo>
                  <a:lnTo>
                    <a:pt x="96843" y="84328"/>
                  </a:lnTo>
                  <a:lnTo>
                    <a:pt x="64562" y="87625"/>
                  </a:lnTo>
                  <a:lnTo>
                    <a:pt x="32828" y="90372"/>
                  </a:lnTo>
                  <a:lnTo>
                    <a:pt x="0" y="92568"/>
                  </a:lnTo>
                  <a:lnTo>
                    <a:pt x="31186" y="83230"/>
                  </a:lnTo>
                  <a:lnTo>
                    <a:pt x="61826" y="73342"/>
                  </a:lnTo>
                  <a:lnTo>
                    <a:pt x="93012" y="64553"/>
                  </a:lnTo>
                  <a:lnTo>
                    <a:pt x="124200" y="55761"/>
                  </a:lnTo>
                  <a:lnTo>
                    <a:pt x="186572" y="39282"/>
                  </a:lnTo>
                  <a:lnTo>
                    <a:pt x="248945" y="23900"/>
                  </a:lnTo>
                  <a:lnTo>
                    <a:pt x="312412" y="9068"/>
                  </a:lnTo>
                  <a:lnTo>
                    <a:pt x="3523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703953" y="2567904"/>
              <a:ext cx="352360" cy="92770"/>
            </a:xfrm>
            <a:custGeom>
              <a:avLst/>
              <a:gdLst>
                <a:gd name="connsiteX0" fmla="*/ 352360 w 352360"/>
                <a:gd name="connsiteY0" fmla="*/ 0 h 92770"/>
                <a:gd name="connsiteX1" fmla="*/ 352360 w 352360"/>
                <a:gd name="connsiteY1" fmla="*/ 47722 h 92770"/>
                <a:gd name="connsiteX2" fmla="*/ 320620 w 352360"/>
                <a:gd name="connsiteY2" fmla="*/ 53217 h 92770"/>
                <a:gd name="connsiteX3" fmla="*/ 257152 w 352360"/>
                <a:gd name="connsiteY3" fmla="*/ 62556 h 92770"/>
                <a:gd name="connsiteX4" fmla="*/ 193138 w 352360"/>
                <a:gd name="connsiteY4" fmla="*/ 71895 h 92770"/>
                <a:gd name="connsiteX5" fmla="*/ 128576 w 352360"/>
                <a:gd name="connsiteY5" fmla="*/ 80134 h 92770"/>
                <a:gd name="connsiteX6" fmla="*/ 96843 w 352360"/>
                <a:gd name="connsiteY6" fmla="*/ 83432 h 92770"/>
                <a:gd name="connsiteX7" fmla="*/ 64562 w 352360"/>
                <a:gd name="connsiteY7" fmla="*/ 87276 h 92770"/>
                <a:gd name="connsiteX8" fmla="*/ 32828 w 352360"/>
                <a:gd name="connsiteY8" fmla="*/ 90023 h 92770"/>
                <a:gd name="connsiteX9" fmla="*/ 0 w 352360"/>
                <a:gd name="connsiteY9" fmla="*/ 92770 h 92770"/>
                <a:gd name="connsiteX10" fmla="*/ 31186 w 352360"/>
                <a:gd name="connsiteY10" fmla="*/ 82332 h 92770"/>
                <a:gd name="connsiteX11" fmla="*/ 61826 w 352360"/>
                <a:gd name="connsiteY11" fmla="*/ 72993 h 92770"/>
                <a:gd name="connsiteX12" fmla="*/ 93012 w 352360"/>
                <a:gd name="connsiteY12" fmla="*/ 64203 h 92770"/>
                <a:gd name="connsiteX13" fmla="*/ 124200 w 352360"/>
                <a:gd name="connsiteY13" fmla="*/ 55414 h 92770"/>
                <a:gd name="connsiteX14" fmla="*/ 186572 w 352360"/>
                <a:gd name="connsiteY14" fmla="*/ 38934 h 92770"/>
                <a:gd name="connsiteX15" fmla="*/ 248945 w 352360"/>
                <a:gd name="connsiteY15" fmla="*/ 24101 h 92770"/>
                <a:gd name="connsiteX16" fmla="*/ 312412 w 352360"/>
                <a:gd name="connsiteY16" fmla="*/ 8719 h 92770"/>
                <a:gd name="connsiteX17" fmla="*/ 352360 w 352360"/>
                <a:gd name="connsiteY17" fmla="*/ 0 h 9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360" h="92770">
                  <a:moveTo>
                    <a:pt x="352360" y="0"/>
                  </a:moveTo>
                  <a:lnTo>
                    <a:pt x="352360" y="47722"/>
                  </a:lnTo>
                  <a:lnTo>
                    <a:pt x="320620" y="53217"/>
                  </a:lnTo>
                  <a:lnTo>
                    <a:pt x="257152" y="62556"/>
                  </a:lnTo>
                  <a:lnTo>
                    <a:pt x="193138" y="71895"/>
                  </a:lnTo>
                  <a:lnTo>
                    <a:pt x="128576" y="80134"/>
                  </a:lnTo>
                  <a:lnTo>
                    <a:pt x="96843" y="83432"/>
                  </a:lnTo>
                  <a:lnTo>
                    <a:pt x="64562" y="87276"/>
                  </a:lnTo>
                  <a:lnTo>
                    <a:pt x="32828" y="90023"/>
                  </a:lnTo>
                  <a:lnTo>
                    <a:pt x="0" y="92770"/>
                  </a:lnTo>
                  <a:lnTo>
                    <a:pt x="31186" y="82332"/>
                  </a:lnTo>
                  <a:lnTo>
                    <a:pt x="61826" y="72993"/>
                  </a:lnTo>
                  <a:lnTo>
                    <a:pt x="93012" y="64203"/>
                  </a:lnTo>
                  <a:lnTo>
                    <a:pt x="124200" y="55414"/>
                  </a:lnTo>
                  <a:lnTo>
                    <a:pt x="186572" y="38934"/>
                  </a:lnTo>
                  <a:lnTo>
                    <a:pt x="248945" y="24101"/>
                  </a:lnTo>
                  <a:lnTo>
                    <a:pt x="312412" y="8719"/>
                  </a:lnTo>
                  <a:lnTo>
                    <a:pt x="3523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703953" y="3089824"/>
              <a:ext cx="352360" cy="91284"/>
            </a:xfrm>
            <a:custGeom>
              <a:avLst/>
              <a:gdLst>
                <a:gd name="connsiteX0" fmla="*/ 352360 w 352360"/>
                <a:gd name="connsiteY0" fmla="*/ 0 h 91284"/>
                <a:gd name="connsiteX1" fmla="*/ 352360 w 352360"/>
                <a:gd name="connsiteY1" fmla="*/ 46862 h 91284"/>
                <a:gd name="connsiteX2" fmla="*/ 320620 w 352360"/>
                <a:gd name="connsiteY2" fmla="*/ 52280 h 91284"/>
                <a:gd name="connsiteX3" fmla="*/ 257152 w 352360"/>
                <a:gd name="connsiteY3" fmla="*/ 62031 h 91284"/>
                <a:gd name="connsiteX4" fmla="*/ 193138 w 352360"/>
                <a:gd name="connsiteY4" fmla="*/ 71241 h 91284"/>
                <a:gd name="connsiteX5" fmla="*/ 128576 w 352360"/>
                <a:gd name="connsiteY5" fmla="*/ 78824 h 91284"/>
                <a:gd name="connsiteX6" fmla="*/ 96843 w 352360"/>
                <a:gd name="connsiteY6" fmla="*/ 82617 h 91284"/>
                <a:gd name="connsiteX7" fmla="*/ 64562 w 352360"/>
                <a:gd name="connsiteY7" fmla="*/ 85868 h 91284"/>
                <a:gd name="connsiteX8" fmla="*/ 32828 w 352360"/>
                <a:gd name="connsiteY8" fmla="*/ 89117 h 91284"/>
                <a:gd name="connsiteX9" fmla="*/ 0 w 352360"/>
                <a:gd name="connsiteY9" fmla="*/ 91284 h 91284"/>
                <a:gd name="connsiteX10" fmla="*/ 31186 w 352360"/>
                <a:gd name="connsiteY10" fmla="*/ 81533 h 91284"/>
                <a:gd name="connsiteX11" fmla="*/ 61826 w 352360"/>
                <a:gd name="connsiteY11" fmla="*/ 72325 h 91284"/>
                <a:gd name="connsiteX12" fmla="*/ 93012 w 352360"/>
                <a:gd name="connsiteY12" fmla="*/ 63114 h 91284"/>
                <a:gd name="connsiteX13" fmla="*/ 124200 w 352360"/>
                <a:gd name="connsiteY13" fmla="*/ 54989 h 91284"/>
                <a:gd name="connsiteX14" fmla="*/ 186572 w 352360"/>
                <a:gd name="connsiteY14" fmla="*/ 38737 h 91284"/>
                <a:gd name="connsiteX15" fmla="*/ 248945 w 352360"/>
                <a:gd name="connsiteY15" fmla="*/ 23027 h 91284"/>
                <a:gd name="connsiteX16" fmla="*/ 312412 w 352360"/>
                <a:gd name="connsiteY16" fmla="*/ 8943 h 91284"/>
                <a:gd name="connsiteX17" fmla="*/ 352360 w 352360"/>
                <a:gd name="connsiteY17" fmla="*/ 0 h 9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2360" h="91284">
                  <a:moveTo>
                    <a:pt x="352360" y="0"/>
                  </a:moveTo>
                  <a:lnTo>
                    <a:pt x="352360" y="46862"/>
                  </a:lnTo>
                  <a:lnTo>
                    <a:pt x="320620" y="52280"/>
                  </a:lnTo>
                  <a:lnTo>
                    <a:pt x="257152" y="62031"/>
                  </a:lnTo>
                  <a:lnTo>
                    <a:pt x="193138" y="71241"/>
                  </a:lnTo>
                  <a:lnTo>
                    <a:pt x="128576" y="78824"/>
                  </a:lnTo>
                  <a:lnTo>
                    <a:pt x="96843" y="82617"/>
                  </a:lnTo>
                  <a:lnTo>
                    <a:pt x="64562" y="85868"/>
                  </a:lnTo>
                  <a:lnTo>
                    <a:pt x="32828" y="89117"/>
                  </a:lnTo>
                  <a:lnTo>
                    <a:pt x="0" y="91284"/>
                  </a:lnTo>
                  <a:lnTo>
                    <a:pt x="31186" y="81533"/>
                  </a:lnTo>
                  <a:lnTo>
                    <a:pt x="61826" y="72325"/>
                  </a:lnTo>
                  <a:lnTo>
                    <a:pt x="93012" y="63114"/>
                  </a:lnTo>
                  <a:lnTo>
                    <a:pt x="124200" y="54989"/>
                  </a:lnTo>
                  <a:lnTo>
                    <a:pt x="186572" y="38737"/>
                  </a:lnTo>
                  <a:lnTo>
                    <a:pt x="248945" y="23027"/>
                  </a:lnTo>
                  <a:lnTo>
                    <a:pt x="312412" y="8943"/>
                  </a:lnTo>
                  <a:lnTo>
                    <a:pt x="35236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232401" y="1488328"/>
              <a:ext cx="823913" cy="495783"/>
            </a:xfrm>
            <a:custGeom>
              <a:avLst/>
              <a:gdLst>
                <a:gd name="connsiteX0" fmla="*/ 797908 w 823913"/>
                <a:gd name="connsiteY0" fmla="*/ 0 h 495783"/>
                <a:gd name="connsiteX1" fmla="*/ 807225 w 823913"/>
                <a:gd name="connsiteY1" fmla="*/ 0 h 495783"/>
                <a:gd name="connsiteX2" fmla="*/ 815993 w 823913"/>
                <a:gd name="connsiteY2" fmla="*/ 0 h 495783"/>
                <a:gd name="connsiteX3" fmla="*/ 823913 w 823913"/>
                <a:gd name="connsiteY3" fmla="*/ 467 h 495783"/>
                <a:gd name="connsiteX4" fmla="*/ 823913 w 823913"/>
                <a:gd name="connsiteY4" fmla="*/ 363796 h 495783"/>
                <a:gd name="connsiteX5" fmla="*/ 219206 w 823913"/>
                <a:gd name="connsiteY5" fmla="*/ 491395 h 495783"/>
                <a:gd name="connsiteX6" fmla="*/ 209342 w 823913"/>
                <a:gd name="connsiteY6" fmla="*/ 493041 h 495783"/>
                <a:gd name="connsiteX7" fmla="*/ 200025 w 823913"/>
                <a:gd name="connsiteY7" fmla="*/ 494686 h 495783"/>
                <a:gd name="connsiteX8" fmla="*/ 190709 w 823913"/>
                <a:gd name="connsiteY8" fmla="*/ 495234 h 495783"/>
                <a:gd name="connsiteX9" fmla="*/ 181392 w 823913"/>
                <a:gd name="connsiteY9" fmla="*/ 495783 h 495783"/>
                <a:gd name="connsiteX10" fmla="*/ 173174 w 823913"/>
                <a:gd name="connsiteY10" fmla="*/ 495234 h 495783"/>
                <a:gd name="connsiteX11" fmla="*/ 165501 w 823913"/>
                <a:gd name="connsiteY11" fmla="*/ 494686 h 495783"/>
                <a:gd name="connsiteX12" fmla="*/ 150156 w 823913"/>
                <a:gd name="connsiteY12" fmla="*/ 492493 h 495783"/>
                <a:gd name="connsiteX13" fmla="*/ 135360 w 823913"/>
                <a:gd name="connsiteY13" fmla="*/ 489202 h 495783"/>
                <a:gd name="connsiteX14" fmla="*/ 121112 w 823913"/>
                <a:gd name="connsiteY14" fmla="*/ 484814 h 495783"/>
                <a:gd name="connsiteX15" fmla="*/ 106315 w 823913"/>
                <a:gd name="connsiteY15" fmla="*/ 479329 h 495783"/>
                <a:gd name="connsiteX16" fmla="*/ 92615 w 823913"/>
                <a:gd name="connsiteY16" fmla="*/ 472200 h 495783"/>
                <a:gd name="connsiteX17" fmla="*/ 80010 w 823913"/>
                <a:gd name="connsiteY17" fmla="*/ 463973 h 495783"/>
                <a:gd name="connsiteX18" fmla="*/ 67954 w 823913"/>
                <a:gd name="connsiteY18" fmla="*/ 455748 h 495783"/>
                <a:gd name="connsiteX19" fmla="*/ 56445 w 823913"/>
                <a:gd name="connsiteY19" fmla="*/ 445326 h 495783"/>
                <a:gd name="connsiteX20" fmla="*/ 46033 w 823913"/>
                <a:gd name="connsiteY20" fmla="*/ 434357 h 495783"/>
                <a:gd name="connsiteX21" fmla="*/ 36168 w 823913"/>
                <a:gd name="connsiteY21" fmla="*/ 422293 h 495783"/>
                <a:gd name="connsiteX22" fmla="*/ 27401 w 823913"/>
                <a:gd name="connsiteY22" fmla="*/ 409679 h 495783"/>
                <a:gd name="connsiteX23" fmla="*/ 19729 w 823913"/>
                <a:gd name="connsiteY23" fmla="*/ 396517 h 495783"/>
                <a:gd name="connsiteX24" fmla="*/ 16441 w 823913"/>
                <a:gd name="connsiteY24" fmla="*/ 388839 h 495783"/>
                <a:gd name="connsiteX25" fmla="*/ 13700 w 823913"/>
                <a:gd name="connsiteY25" fmla="*/ 381709 h 495783"/>
                <a:gd name="connsiteX26" fmla="*/ 10412 w 823913"/>
                <a:gd name="connsiteY26" fmla="*/ 374580 h 495783"/>
                <a:gd name="connsiteX27" fmla="*/ 7673 w 823913"/>
                <a:gd name="connsiteY27" fmla="*/ 366902 h 495783"/>
                <a:gd name="connsiteX28" fmla="*/ 6029 w 823913"/>
                <a:gd name="connsiteY28" fmla="*/ 359223 h 495783"/>
                <a:gd name="connsiteX29" fmla="*/ 3836 w 823913"/>
                <a:gd name="connsiteY29" fmla="*/ 350997 h 495783"/>
                <a:gd name="connsiteX30" fmla="*/ 2192 w 823913"/>
                <a:gd name="connsiteY30" fmla="*/ 341672 h 495783"/>
                <a:gd name="connsiteX31" fmla="*/ 1097 w 823913"/>
                <a:gd name="connsiteY31" fmla="*/ 332898 h 495783"/>
                <a:gd name="connsiteX32" fmla="*/ 548 w 823913"/>
                <a:gd name="connsiteY32" fmla="*/ 323574 h 495783"/>
                <a:gd name="connsiteX33" fmla="*/ 0 w 823913"/>
                <a:gd name="connsiteY33" fmla="*/ 314800 h 495783"/>
                <a:gd name="connsiteX34" fmla="*/ 548 w 823913"/>
                <a:gd name="connsiteY34" fmla="*/ 305476 h 495783"/>
                <a:gd name="connsiteX35" fmla="*/ 1097 w 823913"/>
                <a:gd name="connsiteY35" fmla="*/ 296702 h 495783"/>
                <a:gd name="connsiteX36" fmla="*/ 2192 w 823913"/>
                <a:gd name="connsiteY36" fmla="*/ 287378 h 495783"/>
                <a:gd name="connsiteX37" fmla="*/ 3288 w 823913"/>
                <a:gd name="connsiteY37" fmla="*/ 279151 h 495783"/>
                <a:gd name="connsiteX38" fmla="*/ 5480 w 823913"/>
                <a:gd name="connsiteY38" fmla="*/ 270926 h 495783"/>
                <a:gd name="connsiteX39" fmla="*/ 7673 w 823913"/>
                <a:gd name="connsiteY39" fmla="*/ 261602 h 495783"/>
                <a:gd name="connsiteX40" fmla="*/ 9865 w 823913"/>
                <a:gd name="connsiteY40" fmla="*/ 253924 h 495783"/>
                <a:gd name="connsiteX41" fmla="*/ 13700 w 823913"/>
                <a:gd name="connsiteY41" fmla="*/ 245148 h 495783"/>
                <a:gd name="connsiteX42" fmla="*/ 16989 w 823913"/>
                <a:gd name="connsiteY42" fmla="*/ 237472 h 495783"/>
                <a:gd name="connsiteX43" fmla="*/ 20824 w 823913"/>
                <a:gd name="connsiteY43" fmla="*/ 229245 h 495783"/>
                <a:gd name="connsiteX44" fmla="*/ 24662 w 823913"/>
                <a:gd name="connsiteY44" fmla="*/ 222115 h 495783"/>
                <a:gd name="connsiteX45" fmla="*/ 29594 w 823913"/>
                <a:gd name="connsiteY45" fmla="*/ 214437 h 495783"/>
                <a:gd name="connsiteX46" fmla="*/ 34524 w 823913"/>
                <a:gd name="connsiteY46" fmla="*/ 207308 h 495783"/>
                <a:gd name="connsiteX47" fmla="*/ 40006 w 823913"/>
                <a:gd name="connsiteY47" fmla="*/ 200178 h 495783"/>
                <a:gd name="connsiteX48" fmla="*/ 45486 w 823913"/>
                <a:gd name="connsiteY48" fmla="*/ 193596 h 495783"/>
                <a:gd name="connsiteX49" fmla="*/ 50965 w 823913"/>
                <a:gd name="connsiteY49" fmla="*/ 187015 h 495783"/>
                <a:gd name="connsiteX50" fmla="*/ 57542 w 823913"/>
                <a:gd name="connsiteY50" fmla="*/ 180983 h 495783"/>
                <a:gd name="connsiteX51" fmla="*/ 64118 w 823913"/>
                <a:gd name="connsiteY51" fmla="*/ 175497 h 495783"/>
                <a:gd name="connsiteX52" fmla="*/ 70694 w 823913"/>
                <a:gd name="connsiteY52" fmla="*/ 170014 h 495783"/>
                <a:gd name="connsiteX53" fmla="*/ 78366 w 823913"/>
                <a:gd name="connsiteY53" fmla="*/ 164529 h 495783"/>
                <a:gd name="connsiteX54" fmla="*/ 85491 w 823913"/>
                <a:gd name="connsiteY54" fmla="*/ 159594 h 495783"/>
                <a:gd name="connsiteX55" fmla="*/ 92615 w 823913"/>
                <a:gd name="connsiteY55" fmla="*/ 155206 h 495783"/>
                <a:gd name="connsiteX56" fmla="*/ 100835 w 823913"/>
                <a:gd name="connsiteY56" fmla="*/ 151367 h 495783"/>
                <a:gd name="connsiteX57" fmla="*/ 109056 w 823913"/>
                <a:gd name="connsiteY57" fmla="*/ 146979 h 495783"/>
                <a:gd name="connsiteX58" fmla="*/ 117824 w 823913"/>
                <a:gd name="connsiteY58" fmla="*/ 143689 h 495783"/>
                <a:gd name="connsiteX59" fmla="*/ 126044 w 823913"/>
                <a:gd name="connsiteY59" fmla="*/ 140399 h 495783"/>
                <a:gd name="connsiteX60" fmla="*/ 135360 w 823913"/>
                <a:gd name="connsiteY60" fmla="*/ 138204 h 495783"/>
                <a:gd name="connsiteX61" fmla="*/ 144127 w 823913"/>
                <a:gd name="connsiteY61" fmla="*/ 136011 h 495783"/>
                <a:gd name="connsiteX62" fmla="*/ 770508 w 823913"/>
                <a:gd name="connsiteY62" fmla="*/ 3839 h 495783"/>
                <a:gd name="connsiteX63" fmla="*/ 779276 w 823913"/>
                <a:gd name="connsiteY63" fmla="*/ 2193 h 495783"/>
                <a:gd name="connsiteX64" fmla="*/ 788593 w 823913"/>
                <a:gd name="connsiteY64" fmla="*/ 1097 h 495783"/>
                <a:gd name="connsiteX65" fmla="*/ 797908 w 823913"/>
                <a:gd name="connsiteY65" fmla="*/ 0 h 49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23913" h="495783">
                  <a:moveTo>
                    <a:pt x="797908" y="0"/>
                  </a:moveTo>
                  <a:lnTo>
                    <a:pt x="807225" y="0"/>
                  </a:lnTo>
                  <a:lnTo>
                    <a:pt x="815993" y="0"/>
                  </a:lnTo>
                  <a:lnTo>
                    <a:pt x="823913" y="467"/>
                  </a:lnTo>
                  <a:lnTo>
                    <a:pt x="823913" y="363796"/>
                  </a:lnTo>
                  <a:lnTo>
                    <a:pt x="219206" y="491395"/>
                  </a:lnTo>
                  <a:lnTo>
                    <a:pt x="209342" y="493041"/>
                  </a:lnTo>
                  <a:lnTo>
                    <a:pt x="200025" y="494686"/>
                  </a:lnTo>
                  <a:lnTo>
                    <a:pt x="190709" y="495234"/>
                  </a:lnTo>
                  <a:lnTo>
                    <a:pt x="181392" y="495783"/>
                  </a:lnTo>
                  <a:lnTo>
                    <a:pt x="173174" y="495234"/>
                  </a:lnTo>
                  <a:lnTo>
                    <a:pt x="165501" y="494686"/>
                  </a:lnTo>
                  <a:lnTo>
                    <a:pt x="150156" y="492493"/>
                  </a:lnTo>
                  <a:lnTo>
                    <a:pt x="135360" y="489202"/>
                  </a:lnTo>
                  <a:lnTo>
                    <a:pt x="121112" y="484814"/>
                  </a:lnTo>
                  <a:lnTo>
                    <a:pt x="106315" y="479329"/>
                  </a:lnTo>
                  <a:lnTo>
                    <a:pt x="92615" y="472200"/>
                  </a:lnTo>
                  <a:lnTo>
                    <a:pt x="80010" y="463973"/>
                  </a:lnTo>
                  <a:lnTo>
                    <a:pt x="67954" y="455748"/>
                  </a:lnTo>
                  <a:lnTo>
                    <a:pt x="56445" y="445326"/>
                  </a:lnTo>
                  <a:lnTo>
                    <a:pt x="46033" y="434357"/>
                  </a:lnTo>
                  <a:lnTo>
                    <a:pt x="36168" y="422293"/>
                  </a:lnTo>
                  <a:lnTo>
                    <a:pt x="27401" y="409679"/>
                  </a:lnTo>
                  <a:lnTo>
                    <a:pt x="19729" y="396517"/>
                  </a:lnTo>
                  <a:lnTo>
                    <a:pt x="16441" y="388839"/>
                  </a:lnTo>
                  <a:lnTo>
                    <a:pt x="13700" y="381709"/>
                  </a:lnTo>
                  <a:lnTo>
                    <a:pt x="10412" y="374580"/>
                  </a:lnTo>
                  <a:lnTo>
                    <a:pt x="7673" y="366902"/>
                  </a:lnTo>
                  <a:lnTo>
                    <a:pt x="6029" y="359223"/>
                  </a:lnTo>
                  <a:lnTo>
                    <a:pt x="3836" y="350997"/>
                  </a:lnTo>
                  <a:lnTo>
                    <a:pt x="2192" y="341672"/>
                  </a:lnTo>
                  <a:lnTo>
                    <a:pt x="1097" y="332898"/>
                  </a:lnTo>
                  <a:lnTo>
                    <a:pt x="548" y="323574"/>
                  </a:lnTo>
                  <a:lnTo>
                    <a:pt x="0" y="314800"/>
                  </a:lnTo>
                  <a:lnTo>
                    <a:pt x="548" y="305476"/>
                  </a:lnTo>
                  <a:lnTo>
                    <a:pt x="1097" y="296702"/>
                  </a:lnTo>
                  <a:lnTo>
                    <a:pt x="2192" y="287378"/>
                  </a:lnTo>
                  <a:lnTo>
                    <a:pt x="3288" y="279151"/>
                  </a:lnTo>
                  <a:lnTo>
                    <a:pt x="5480" y="270926"/>
                  </a:lnTo>
                  <a:lnTo>
                    <a:pt x="7673" y="261602"/>
                  </a:lnTo>
                  <a:lnTo>
                    <a:pt x="9865" y="253924"/>
                  </a:lnTo>
                  <a:lnTo>
                    <a:pt x="13700" y="245148"/>
                  </a:lnTo>
                  <a:lnTo>
                    <a:pt x="16989" y="237472"/>
                  </a:lnTo>
                  <a:lnTo>
                    <a:pt x="20824" y="229245"/>
                  </a:lnTo>
                  <a:lnTo>
                    <a:pt x="24662" y="222115"/>
                  </a:lnTo>
                  <a:lnTo>
                    <a:pt x="29594" y="214437"/>
                  </a:lnTo>
                  <a:lnTo>
                    <a:pt x="34524" y="207308"/>
                  </a:lnTo>
                  <a:lnTo>
                    <a:pt x="40006" y="200178"/>
                  </a:lnTo>
                  <a:lnTo>
                    <a:pt x="45486" y="193596"/>
                  </a:lnTo>
                  <a:lnTo>
                    <a:pt x="50965" y="187015"/>
                  </a:lnTo>
                  <a:lnTo>
                    <a:pt x="57542" y="180983"/>
                  </a:lnTo>
                  <a:lnTo>
                    <a:pt x="64118" y="175497"/>
                  </a:lnTo>
                  <a:lnTo>
                    <a:pt x="70694" y="170014"/>
                  </a:lnTo>
                  <a:lnTo>
                    <a:pt x="78366" y="164529"/>
                  </a:lnTo>
                  <a:lnTo>
                    <a:pt x="85491" y="159594"/>
                  </a:lnTo>
                  <a:lnTo>
                    <a:pt x="92615" y="155206"/>
                  </a:lnTo>
                  <a:lnTo>
                    <a:pt x="100835" y="151367"/>
                  </a:lnTo>
                  <a:lnTo>
                    <a:pt x="109056" y="146979"/>
                  </a:lnTo>
                  <a:lnTo>
                    <a:pt x="117824" y="143689"/>
                  </a:lnTo>
                  <a:lnTo>
                    <a:pt x="126044" y="140399"/>
                  </a:lnTo>
                  <a:lnTo>
                    <a:pt x="135360" y="138204"/>
                  </a:lnTo>
                  <a:lnTo>
                    <a:pt x="144127" y="136011"/>
                  </a:lnTo>
                  <a:lnTo>
                    <a:pt x="770508" y="3839"/>
                  </a:lnTo>
                  <a:lnTo>
                    <a:pt x="779276" y="2193"/>
                  </a:lnTo>
                  <a:lnTo>
                    <a:pt x="788593" y="1097"/>
                  </a:lnTo>
                  <a:lnTo>
                    <a:pt x="79790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5232401" y="1984934"/>
              <a:ext cx="823913" cy="503174"/>
            </a:xfrm>
            <a:custGeom>
              <a:avLst/>
              <a:gdLst>
                <a:gd name="connsiteX0" fmla="*/ 823913 w 823913"/>
                <a:gd name="connsiteY0" fmla="*/ 0 h 503174"/>
                <a:gd name="connsiteX1" fmla="*/ 823913 w 823913"/>
                <a:gd name="connsiteY1" fmla="*/ 59997 h 503174"/>
                <a:gd name="connsiteX2" fmla="*/ 783965 w 823913"/>
                <a:gd name="connsiteY2" fmla="*/ 69065 h 503174"/>
                <a:gd name="connsiteX3" fmla="*/ 720498 w 823913"/>
                <a:gd name="connsiteY3" fmla="*/ 83897 h 503174"/>
                <a:gd name="connsiteX4" fmla="*/ 658125 w 823913"/>
                <a:gd name="connsiteY4" fmla="*/ 99279 h 503174"/>
                <a:gd name="connsiteX5" fmla="*/ 595753 w 823913"/>
                <a:gd name="connsiteY5" fmla="*/ 115758 h 503174"/>
                <a:gd name="connsiteX6" fmla="*/ 564565 w 823913"/>
                <a:gd name="connsiteY6" fmla="*/ 124550 h 503174"/>
                <a:gd name="connsiteX7" fmla="*/ 533379 w 823913"/>
                <a:gd name="connsiteY7" fmla="*/ 133339 h 503174"/>
                <a:gd name="connsiteX8" fmla="*/ 502739 w 823913"/>
                <a:gd name="connsiteY8" fmla="*/ 143227 h 503174"/>
                <a:gd name="connsiteX9" fmla="*/ 471553 w 823913"/>
                <a:gd name="connsiteY9" fmla="*/ 152565 h 503174"/>
                <a:gd name="connsiteX10" fmla="*/ 504381 w 823913"/>
                <a:gd name="connsiteY10" fmla="*/ 150369 h 503174"/>
                <a:gd name="connsiteX11" fmla="*/ 536115 w 823913"/>
                <a:gd name="connsiteY11" fmla="*/ 147622 h 503174"/>
                <a:gd name="connsiteX12" fmla="*/ 568396 w 823913"/>
                <a:gd name="connsiteY12" fmla="*/ 144325 h 503174"/>
                <a:gd name="connsiteX13" fmla="*/ 600129 w 823913"/>
                <a:gd name="connsiteY13" fmla="*/ 140480 h 503174"/>
                <a:gd name="connsiteX14" fmla="*/ 664691 w 823913"/>
                <a:gd name="connsiteY14" fmla="*/ 132240 h 503174"/>
                <a:gd name="connsiteX15" fmla="*/ 728705 w 823913"/>
                <a:gd name="connsiteY15" fmla="*/ 123450 h 503174"/>
                <a:gd name="connsiteX16" fmla="*/ 792173 w 823913"/>
                <a:gd name="connsiteY16" fmla="*/ 113013 h 503174"/>
                <a:gd name="connsiteX17" fmla="*/ 823913 w 823913"/>
                <a:gd name="connsiteY17" fmla="*/ 107792 h 503174"/>
                <a:gd name="connsiteX18" fmla="*/ 823913 w 823913"/>
                <a:gd name="connsiteY18" fmla="*/ 371735 h 503174"/>
                <a:gd name="connsiteX19" fmla="*/ 219258 w 823913"/>
                <a:gd name="connsiteY19" fmla="*/ 499329 h 503174"/>
                <a:gd name="connsiteX20" fmla="*/ 209392 w 823913"/>
                <a:gd name="connsiteY20" fmla="*/ 500977 h 503174"/>
                <a:gd name="connsiteX21" fmla="*/ 200073 w 823913"/>
                <a:gd name="connsiteY21" fmla="*/ 502076 h 503174"/>
                <a:gd name="connsiteX22" fmla="*/ 190754 w 823913"/>
                <a:gd name="connsiteY22" fmla="*/ 502625 h 503174"/>
                <a:gd name="connsiteX23" fmla="*/ 181435 w 823913"/>
                <a:gd name="connsiteY23" fmla="*/ 503174 h 503174"/>
                <a:gd name="connsiteX24" fmla="*/ 173213 w 823913"/>
                <a:gd name="connsiteY24" fmla="*/ 502625 h 503174"/>
                <a:gd name="connsiteX25" fmla="*/ 165540 w 823913"/>
                <a:gd name="connsiteY25" fmla="*/ 502076 h 503174"/>
                <a:gd name="connsiteX26" fmla="*/ 150191 w 823913"/>
                <a:gd name="connsiteY26" fmla="*/ 500429 h 503174"/>
                <a:gd name="connsiteX27" fmla="*/ 135392 w 823913"/>
                <a:gd name="connsiteY27" fmla="*/ 497133 h 503174"/>
                <a:gd name="connsiteX28" fmla="*/ 121140 w 823913"/>
                <a:gd name="connsiteY28" fmla="*/ 492738 h 503174"/>
                <a:gd name="connsiteX29" fmla="*/ 106339 w 823913"/>
                <a:gd name="connsiteY29" fmla="*/ 487246 h 503174"/>
                <a:gd name="connsiteX30" fmla="*/ 92636 w 823913"/>
                <a:gd name="connsiteY30" fmla="*/ 480108 h 503174"/>
                <a:gd name="connsiteX31" fmla="*/ 80029 w 823913"/>
                <a:gd name="connsiteY31" fmla="*/ 472418 h 503174"/>
                <a:gd name="connsiteX32" fmla="*/ 67971 w 823913"/>
                <a:gd name="connsiteY32" fmla="*/ 463082 h 503174"/>
                <a:gd name="connsiteX33" fmla="*/ 56459 w 823913"/>
                <a:gd name="connsiteY33" fmla="*/ 453196 h 503174"/>
                <a:gd name="connsiteX34" fmla="*/ 46045 w 823913"/>
                <a:gd name="connsiteY34" fmla="*/ 441662 h 503174"/>
                <a:gd name="connsiteX35" fmla="*/ 36177 w 823913"/>
                <a:gd name="connsiteY35" fmla="*/ 430129 h 503174"/>
                <a:gd name="connsiteX36" fmla="*/ 27407 w 823913"/>
                <a:gd name="connsiteY36" fmla="*/ 417497 h 503174"/>
                <a:gd name="connsiteX37" fmla="*/ 19733 w 823913"/>
                <a:gd name="connsiteY37" fmla="*/ 404317 h 503174"/>
                <a:gd name="connsiteX38" fmla="*/ 16445 w 823913"/>
                <a:gd name="connsiteY38" fmla="*/ 396628 h 503174"/>
                <a:gd name="connsiteX39" fmla="*/ 13704 w 823913"/>
                <a:gd name="connsiteY39" fmla="*/ 389488 h 503174"/>
                <a:gd name="connsiteX40" fmla="*/ 10416 w 823913"/>
                <a:gd name="connsiteY40" fmla="*/ 381798 h 503174"/>
                <a:gd name="connsiteX41" fmla="*/ 7675 w 823913"/>
                <a:gd name="connsiteY41" fmla="*/ 374658 h 503174"/>
                <a:gd name="connsiteX42" fmla="*/ 6029 w 823913"/>
                <a:gd name="connsiteY42" fmla="*/ 366970 h 503174"/>
                <a:gd name="connsiteX43" fmla="*/ 3838 w 823913"/>
                <a:gd name="connsiteY43" fmla="*/ 358732 h 503174"/>
                <a:gd name="connsiteX44" fmla="*/ 2194 w 823913"/>
                <a:gd name="connsiteY44" fmla="*/ 349945 h 503174"/>
                <a:gd name="connsiteX45" fmla="*/ 1097 w 823913"/>
                <a:gd name="connsiteY45" fmla="*/ 340058 h 503174"/>
                <a:gd name="connsiteX46" fmla="*/ 548 w 823913"/>
                <a:gd name="connsiteY46" fmla="*/ 331272 h 503174"/>
                <a:gd name="connsiteX47" fmla="*/ 0 w 823913"/>
                <a:gd name="connsiteY47" fmla="*/ 321934 h 503174"/>
                <a:gd name="connsiteX48" fmla="*/ 548 w 823913"/>
                <a:gd name="connsiteY48" fmla="*/ 313148 h 503174"/>
                <a:gd name="connsiteX49" fmla="*/ 1097 w 823913"/>
                <a:gd name="connsiteY49" fmla="*/ 304361 h 503174"/>
                <a:gd name="connsiteX50" fmla="*/ 2194 w 823913"/>
                <a:gd name="connsiteY50" fmla="*/ 295024 h 503174"/>
                <a:gd name="connsiteX51" fmla="*/ 3288 w 823913"/>
                <a:gd name="connsiteY51" fmla="*/ 286785 h 503174"/>
                <a:gd name="connsiteX52" fmla="*/ 5482 w 823913"/>
                <a:gd name="connsiteY52" fmla="*/ 277998 h 503174"/>
                <a:gd name="connsiteX53" fmla="*/ 7675 w 823913"/>
                <a:gd name="connsiteY53" fmla="*/ 269760 h 503174"/>
                <a:gd name="connsiteX54" fmla="*/ 9867 w 823913"/>
                <a:gd name="connsiteY54" fmla="*/ 260973 h 503174"/>
                <a:gd name="connsiteX55" fmla="*/ 13704 w 823913"/>
                <a:gd name="connsiteY55" fmla="*/ 252734 h 503174"/>
                <a:gd name="connsiteX56" fmla="*/ 16992 w 823913"/>
                <a:gd name="connsiteY56" fmla="*/ 245045 h 503174"/>
                <a:gd name="connsiteX57" fmla="*/ 20829 w 823913"/>
                <a:gd name="connsiteY57" fmla="*/ 236808 h 503174"/>
                <a:gd name="connsiteX58" fmla="*/ 24667 w 823913"/>
                <a:gd name="connsiteY58" fmla="*/ 229668 h 503174"/>
                <a:gd name="connsiteX59" fmla="*/ 29601 w 823913"/>
                <a:gd name="connsiteY59" fmla="*/ 221978 h 503174"/>
                <a:gd name="connsiteX60" fmla="*/ 34533 w 823913"/>
                <a:gd name="connsiteY60" fmla="*/ 214838 h 503174"/>
                <a:gd name="connsiteX61" fmla="*/ 40014 w 823913"/>
                <a:gd name="connsiteY61" fmla="*/ 207700 h 503174"/>
                <a:gd name="connsiteX62" fmla="*/ 45496 w 823913"/>
                <a:gd name="connsiteY62" fmla="*/ 201657 h 503174"/>
                <a:gd name="connsiteX63" fmla="*/ 50977 w 823913"/>
                <a:gd name="connsiteY63" fmla="*/ 194518 h 503174"/>
                <a:gd name="connsiteX64" fmla="*/ 57555 w 823913"/>
                <a:gd name="connsiteY64" fmla="*/ 188477 h 503174"/>
                <a:gd name="connsiteX65" fmla="*/ 64134 w 823913"/>
                <a:gd name="connsiteY65" fmla="*/ 182985 h 503174"/>
                <a:gd name="connsiteX66" fmla="*/ 70712 w 823913"/>
                <a:gd name="connsiteY66" fmla="*/ 176944 h 503174"/>
                <a:gd name="connsiteX67" fmla="*/ 78385 w 823913"/>
                <a:gd name="connsiteY67" fmla="*/ 172001 h 503174"/>
                <a:gd name="connsiteX68" fmla="*/ 85510 w 823913"/>
                <a:gd name="connsiteY68" fmla="*/ 167057 h 503174"/>
                <a:gd name="connsiteX69" fmla="*/ 92636 w 823913"/>
                <a:gd name="connsiteY69" fmla="*/ 162664 h 503174"/>
                <a:gd name="connsiteX70" fmla="*/ 100858 w 823913"/>
                <a:gd name="connsiteY70" fmla="*/ 158270 h 503174"/>
                <a:gd name="connsiteX71" fmla="*/ 109080 w 823913"/>
                <a:gd name="connsiteY71" fmla="*/ 154425 h 503174"/>
                <a:gd name="connsiteX72" fmla="*/ 117851 w 823913"/>
                <a:gd name="connsiteY72" fmla="*/ 151130 h 503174"/>
                <a:gd name="connsiteX73" fmla="*/ 126074 w 823913"/>
                <a:gd name="connsiteY73" fmla="*/ 148385 h 503174"/>
                <a:gd name="connsiteX74" fmla="*/ 135392 w 823913"/>
                <a:gd name="connsiteY74" fmla="*/ 145638 h 503174"/>
                <a:gd name="connsiteX75" fmla="*/ 144162 w 823913"/>
                <a:gd name="connsiteY75" fmla="*/ 143441 h 503174"/>
                <a:gd name="connsiteX76" fmla="*/ 823913 w 823913"/>
                <a:gd name="connsiteY76" fmla="*/ 0 h 50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23913" h="503174">
                  <a:moveTo>
                    <a:pt x="823913" y="0"/>
                  </a:moveTo>
                  <a:lnTo>
                    <a:pt x="823913" y="59997"/>
                  </a:lnTo>
                  <a:lnTo>
                    <a:pt x="783965" y="69065"/>
                  </a:lnTo>
                  <a:lnTo>
                    <a:pt x="720498" y="83897"/>
                  </a:lnTo>
                  <a:lnTo>
                    <a:pt x="658125" y="99279"/>
                  </a:lnTo>
                  <a:lnTo>
                    <a:pt x="595753" y="115758"/>
                  </a:lnTo>
                  <a:lnTo>
                    <a:pt x="564565" y="124550"/>
                  </a:lnTo>
                  <a:lnTo>
                    <a:pt x="533379" y="133339"/>
                  </a:lnTo>
                  <a:lnTo>
                    <a:pt x="502739" y="143227"/>
                  </a:lnTo>
                  <a:lnTo>
                    <a:pt x="471553" y="152565"/>
                  </a:lnTo>
                  <a:lnTo>
                    <a:pt x="504381" y="150369"/>
                  </a:lnTo>
                  <a:lnTo>
                    <a:pt x="536115" y="147622"/>
                  </a:lnTo>
                  <a:lnTo>
                    <a:pt x="568396" y="144325"/>
                  </a:lnTo>
                  <a:lnTo>
                    <a:pt x="600129" y="140480"/>
                  </a:lnTo>
                  <a:lnTo>
                    <a:pt x="664691" y="132240"/>
                  </a:lnTo>
                  <a:lnTo>
                    <a:pt x="728705" y="123450"/>
                  </a:lnTo>
                  <a:lnTo>
                    <a:pt x="792173" y="113013"/>
                  </a:lnTo>
                  <a:lnTo>
                    <a:pt x="823913" y="107792"/>
                  </a:lnTo>
                  <a:lnTo>
                    <a:pt x="823913" y="371735"/>
                  </a:lnTo>
                  <a:lnTo>
                    <a:pt x="219258" y="499329"/>
                  </a:lnTo>
                  <a:lnTo>
                    <a:pt x="209392" y="500977"/>
                  </a:lnTo>
                  <a:lnTo>
                    <a:pt x="200073" y="502076"/>
                  </a:lnTo>
                  <a:lnTo>
                    <a:pt x="190754" y="502625"/>
                  </a:lnTo>
                  <a:lnTo>
                    <a:pt x="181435" y="503174"/>
                  </a:lnTo>
                  <a:lnTo>
                    <a:pt x="173213" y="502625"/>
                  </a:lnTo>
                  <a:lnTo>
                    <a:pt x="165540" y="502076"/>
                  </a:lnTo>
                  <a:lnTo>
                    <a:pt x="150191" y="500429"/>
                  </a:lnTo>
                  <a:lnTo>
                    <a:pt x="135392" y="497133"/>
                  </a:lnTo>
                  <a:lnTo>
                    <a:pt x="121140" y="492738"/>
                  </a:lnTo>
                  <a:lnTo>
                    <a:pt x="106339" y="487246"/>
                  </a:lnTo>
                  <a:lnTo>
                    <a:pt x="92636" y="480108"/>
                  </a:lnTo>
                  <a:lnTo>
                    <a:pt x="80029" y="472418"/>
                  </a:lnTo>
                  <a:lnTo>
                    <a:pt x="67971" y="463082"/>
                  </a:lnTo>
                  <a:lnTo>
                    <a:pt x="56459" y="453196"/>
                  </a:lnTo>
                  <a:lnTo>
                    <a:pt x="46045" y="441662"/>
                  </a:lnTo>
                  <a:lnTo>
                    <a:pt x="36177" y="430129"/>
                  </a:lnTo>
                  <a:lnTo>
                    <a:pt x="27407" y="417497"/>
                  </a:lnTo>
                  <a:lnTo>
                    <a:pt x="19733" y="404317"/>
                  </a:lnTo>
                  <a:lnTo>
                    <a:pt x="16445" y="396628"/>
                  </a:lnTo>
                  <a:lnTo>
                    <a:pt x="13704" y="389488"/>
                  </a:lnTo>
                  <a:lnTo>
                    <a:pt x="10416" y="381798"/>
                  </a:lnTo>
                  <a:lnTo>
                    <a:pt x="7675" y="374658"/>
                  </a:lnTo>
                  <a:lnTo>
                    <a:pt x="6029" y="366970"/>
                  </a:lnTo>
                  <a:lnTo>
                    <a:pt x="3838" y="358732"/>
                  </a:lnTo>
                  <a:lnTo>
                    <a:pt x="2194" y="349945"/>
                  </a:lnTo>
                  <a:lnTo>
                    <a:pt x="1097" y="340058"/>
                  </a:lnTo>
                  <a:lnTo>
                    <a:pt x="548" y="331272"/>
                  </a:lnTo>
                  <a:lnTo>
                    <a:pt x="0" y="321934"/>
                  </a:lnTo>
                  <a:lnTo>
                    <a:pt x="548" y="313148"/>
                  </a:lnTo>
                  <a:lnTo>
                    <a:pt x="1097" y="304361"/>
                  </a:lnTo>
                  <a:lnTo>
                    <a:pt x="2194" y="295024"/>
                  </a:lnTo>
                  <a:lnTo>
                    <a:pt x="3288" y="286785"/>
                  </a:lnTo>
                  <a:lnTo>
                    <a:pt x="5482" y="277998"/>
                  </a:lnTo>
                  <a:lnTo>
                    <a:pt x="7675" y="269760"/>
                  </a:lnTo>
                  <a:lnTo>
                    <a:pt x="9867" y="260973"/>
                  </a:lnTo>
                  <a:lnTo>
                    <a:pt x="13704" y="252734"/>
                  </a:lnTo>
                  <a:lnTo>
                    <a:pt x="16992" y="245045"/>
                  </a:lnTo>
                  <a:lnTo>
                    <a:pt x="20829" y="236808"/>
                  </a:lnTo>
                  <a:lnTo>
                    <a:pt x="24667" y="229668"/>
                  </a:lnTo>
                  <a:lnTo>
                    <a:pt x="29601" y="221978"/>
                  </a:lnTo>
                  <a:lnTo>
                    <a:pt x="34533" y="214838"/>
                  </a:lnTo>
                  <a:lnTo>
                    <a:pt x="40014" y="207700"/>
                  </a:lnTo>
                  <a:lnTo>
                    <a:pt x="45496" y="201657"/>
                  </a:lnTo>
                  <a:lnTo>
                    <a:pt x="50977" y="194518"/>
                  </a:lnTo>
                  <a:lnTo>
                    <a:pt x="57555" y="188477"/>
                  </a:lnTo>
                  <a:lnTo>
                    <a:pt x="64134" y="182985"/>
                  </a:lnTo>
                  <a:lnTo>
                    <a:pt x="70712" y="176944"/>
                  </a:lnTo>
                  <a:lnTo>
                    <a:pt x="78385" y="172001"/>
                  </a:lnTo>
                  <a:lnTo>
                    <a:pt x="85510" y="167057"/>
                  </a:lnTo>
                  <a:lnTo>
                    <a:pt x="92636" y="162664"/>
                  </a:lnTo>
                  <a:lnTo>
                    <a:pt x="100858" y="158270"/>
                  </a:lnTo>
                  <a:lnTo>
                    <a:pt x="109080" y="154425"/>
                  </a:lnTo>
                  <a:lnTo>
                    <a:pt x="117851" y="151130"/>
                  </a:lnTo>
                  <a:lnTo>
                    <a:pt x="126074" y="148385"/>
                  </a:lnTo>
                  <a:lnTo>
                    <a:pt x="135392" y="145638"/>
                  </a:lnTo>
                  <a:lnTo>
                    <a:pt x="144162" y="143441"/>
                  </a:lnTo>
                  <a:lnTo>
                    <a:pt x="8239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5232401" y="2509950"/>
              <a:ext cx="823913" cy="501333"/>
            </a:xfrm>
            <a:custGeom>
              <a:avLst/>
              <a:gdLst>
                <a:gd name="connsiteX0" fmla="*/ 823913 w 823913"/>
                <a:gd name="connsiteY0" fmla="*/ 0 h 501333"/>
                <a:gd name="connsiteX1" fmla="*/ 823913 w 823913"/>
                <a:gd name="connsiteY1" fmla="*/ 57955 h 501333"/>
                <a:gd name="connsiteX2" fmla="*/ 783965 w 823913"/>
                <a:gd name="connsiteY2" fmla="*/ 66674 h 501333"/>
                <a:gd name="connsiteX3" fmla="*/ 720498 w 823913"/>
                <a:gd name="connsiteY3" fmla="*/ 82056 h 501333"/>
                <a:gd name="connsiteX4" fmla="*/ 658125 w 823913"/>
                <a:gd name="connsiteY4" fmla="*/ 96889 h 501333"/>
                <a:gd name="connsiteX5" fmla="*/ 595753 w 823913"/>
                <a:gd name="connsiteY5" fmla="*/ 113369 h 501333"/>
                <a:gd name="connsiteX6" fmla="*/ 564565 w 823913"/>
                <a:gd name="connsiteY6" fmla="*/ 122158 h 501333"/>
                <a:gd name="connsiteX7" fmla="*/ 533379 w 823913"/>
                <a:gd name="connsiteY7" fmla="*/ 130948 h 501333"/>
                <a:gd name="connsiteX8" fmla="*/ 502739 w 823913"/>
                <a:gd name="connsiteY8" fmla="*/ 140287 h 501333"/>
                <a:gd name="connsiteX9" fmla="*/ 471553 w 823913"/>
                <a:gd name="connsiteY9" fmla="*/ 150725 h 501333"/>
                <a:gd name="connsiteX10" fmla="*/ 504381 w 823913"/>
                <a:gd name="connsiteY10" fmla="*/ 147978 h 501333"/>
                <a:gd name="connsiteX11" fmla="*/ 536115 w 823913"/>
                <a:gd name="connsiteY11" fmla="*/ 145231 h 501333"/>
                <a:gd name="connsiteX12" fmla="*/ 568396 w 823913"/>
                <a:gd name="connsiteY12" fmla="*/ 141387 h 501333"/>
                <a:gd name="connsiteX13" fmla="*/ 600129 w 823913"/>
                <a:gd name="connsiteY13" fmla="*/ 138089 h 501333"/>
                <a:gd name="connsiteX14" fmla="*/ 664691 w 823913"/>
                <a:gd name="connsiteY14" fmla="*/ 129850 h 501333"/>
                <a:gd name="connsiteX15" fmla="*/ 728705 w 823913"/>
                <a:gd name="connsiteY15" fmla="*/ 120511 h 501333"/>
                <a:gd name="connsiteX16" fmla="*/ 792173 w 823913"/>
                <a:gd name="connsiteY16" fmla="*/ 111172 h 501333"/>
                <a:gd name="connsiteX17" fmla="*/ 823913 w 823913"/>
                <a:gd name="connsiteY17" fmla="*/ 105677 h 501333"/>
                <a:gd name="connsiteX18" fmla="*/ 823913 w 823913"/>
                <a:gd name="connsiteY18" fmla="*/ 370446 h 501333"/>
                <a:gd name="connsiteX19" fmla="*/ 219258 w 823913"/>
                <a:gd name="connsiteY19" fmla="*/ 497504 h 501333"/>
                <a:gd name="connsiteX20" fmla="*/ 209392 w 823913"/>
                <a:gd name="connsiteY20" fmla="*/ 499145 h 501333"/>
                <a:gd name="connsiteX21" fmla="*/ 200073 w 823913"/>
                <a:gd name="connsiteY21" fmla="*/ 500239 h 501333"/>
                <a:gd name="connsiteX22" fmla="*/ 190754 w 823913"/>
                <a:gd name="connsiteY22" fmla="*/ 500786 h 501333"/>
                <a:gd name="connsiteX23" fmla="*/ 181435 w 823913"/>
                <a:gd name="connsiteY23" fmla="*/ 501333 h 501333"/>
                <a:gd name="connsiteX24" fmla="*/ 173213 w 823913"/>
                <a:gd name="connsiteY24" fmla="*/ 500786 h 501333"/>
                <a:gd name="connsiteX25" fmla="*/ 165540 w 823913"/>
                <a:gd name="connsiteY25" fmla="*/ 500239 h 501333"/>
                <a:gd name="connsiteX26" fmla="*/ 150191 w 823913"/>
                <a:gd name="connsiteY26" fmla="*/ 498598 h 501333"/>
                <a:gd name="connsiteX27" fmla="*/ 135392 w 823913"/>
                <a:gd name="connsiteY27" fmla="*/ 495318 h 501333"/>
                <a:gd name="connsiteX28" fmla="*/ 121140 w 823913"/>
                <a:gd name="connsiteY28" fmla="*/ 490942 h 501333"/>
                <a:gd name="connsiteX29" fmla="*/ 106339 w 823913"/>
                <a:gd name="connsiteY29" fmla="*/ 485473 h 501333"/>
                <a:gd name="connsiteX30" fmla="*/ 92636 w 823913"/>
                <a:gd name="connsiteY30" fmla="*/ 478364 h 501333"/>
                <a:gd name="connsiteX31" fmla="*/ 80029 w 823913"/>
                <a:gd name="connsiteY31" fmla="*/ 470706 h 501333"/>
                <a:gd name="connsiteX32" fmla="*/ 67971 w 823913"/>
                <a:gd name="connsiteY32" fmla="*/ 461410 h 501333"/>
                <a:gd name="connsiteX33" fmla="*/ 56459 w 823913"/>
                <a:gd name="connsiteY33" fmla="*/ 451564 h 501333"/>
                <a:gd name="connsiteX34" fmla="*/ 46045 w 823913"/>
                <a:gd name="connsiteY34" fmla="*/ 440080 h 501333"/>
                <a:gd name="connsiteX35" fmla="*/ 36177 w 823913"/>
                <a:gd name="connsiteY35" fmla="*/ 428595 h 501333"/>
                <a:gd name="connsiteX36" fmla="*/ 27407 w 823913"/>
                <a:gd name="connsiteY36" fmla="*/ 416017 h 501333"/>
                <a:gd name="connsiteX37" fmla="*/ 19733 w 823913"/>
                <a:gd name="connsiteY37" fmla="*/ 402343 h 501333"/>
                <a:gd name="connsiteX38" fmla="*/ 16445 w 823913"/>
                <a:gd name="connsiteY38" fmla="*/ 395234 h 501333"/>
                <a:gd name="connsiteX39" fmla="*/ 13704 w 823913"/>
                <a:gd name="connsiteY39" fmla="*/ 388124 h 501333"/>
                <a:gd name="connsiteX40" fmla="*/ 10416 w 823913"/>
                <a:gd name="connsiteY40" fmla="*/ 380468 h 501333"/>
                <a:gd name="connsiteX41" fmla="*/ 7675 w 823913"/>
                <a:gd name="connsiteY41" fmla="*/ 373357 h 501333"/>
                <a:gd name="connsiteX42" fmla="*/ 6029 w 823913"/>
                <a:gd name="connsiteY42" fmla="*/ 365702 h 501333"/>
                <a:gd name="connsiteX43" fmla="*/ 3838 w 823913"/>
                <a:gd name="connsiteY43" fmla="*/ 357497 h 501333"/>
                <a:gd name="connsiteX44" fmla="*/ 2194 w 823913"/>
                <a:gd name="connsiteY44" fmla="*/ 348748 h 501333"/>
                <a:gd name="connsiteX45" fmla="*/ 1097 w 823913"/>
                <a:gd name="connsiteY45" fmla="*/ 338902 h 501333"/>
                <a:gd name="connsiteX46" fmla="*/ 548 w 823913"/>
                <a:gd name="connsiteY46" fmla="*/ 330153 h 501333"/>
                <a:gd name="connsiteX47" fmla="*/ 0 w 823913"/>
                <a:gd name="connsiteY47" fmla="*/ 320856 h 501333"/>
                <a:gd name="connsiteX48" fmla="*/ 548 w 823913"/>
                <a:gd name="connsiteY48" fmla="*/ 312104 h 501333"/>
                <a:gd name="connsiteX49" fmla="*/ 1097 w 823913"/>
                <a:gd name="connsiteY49" fmla="*/ 303355 h 501333"/>
                <a:gd name="connsiteX50" fmla="*/ 2194 w 823913"/>
                <a:gd name="connsiteY50" fmla="*/ 294056 h 501333"/>
                <a:gd name="connsiteX51" fmla="*/ 3288 w 823913"/>
                <a:gd name="connsiteY51" fmla="*/ 285854 h 501333"/>
                <a:gd name="connsiteX52" fmla="*/ 5482 w 823913"/>
                <a:gd name="connsiteY52" fmla="*/ 277102 h 501333"/>
                <a:gd name="connsiteX53" fmla="*/ 7675 w 823913"/>
                <a:gd name="connsiteY53" fmla="*/ 268900 h 501333"/>
                <a:gd name="connsiteX54" fmla="*/ 9867 w 823913"/>
                <a:gd name="connsiteY54" fmla="*/ 260148 h 501333"/>
                <a:gd name="connsiteX55" fmla="*/ 13704 w 823913"/>
                <a:gd name="connsiteY55" fmla="*/ 251945 h 501333"/>
                <a:gd name="connsiteX56" fmla="*/ 16992 w 823913"/>
                <a:gd name="connsiteY56" fmla="*/ 244288 h 501333"/>
                <a:gd name="connsiteX57" fmla="*/ 20829 w 823913"/>
                <a:gd name="connsiteY57" fmla="*/ 236085 h 501333"/>
                <a:gd name="connsiteX58" fmla="*/ 24667 w 823913"/>
                <a:gd name="connsiteY58" fmla="*/ 228975 h 501333"/>
                <a:gd name="connsiteX59" fmla="*/ 29601 w 823913"/>
                <a:gd name="connsiteY59" fmla="*/ 220772 h 501333"/>
                <a:gd name="connsiteX60" fmla="*/ 34533 w 823913"/>
                <a:gd name="connsiteY60" fmla="*/ 214209 h 501333"/>
                <a:gd name="connsiteX61" fmla="*/ 40014 w 823913"/>
                <a:gd name="connsiteY61" fmla="*/ 207100 h 501333"/>
                <a:gd name="connsiteX62" fmla="*/ 45496 w 823913"/>
                <a:gd name="connsiteY62" fmla="*/ 200536 h 501333"/>
                <a:gd name="connsiteX63" fmla="*/ 50977 w 823913"/>
                <a:gd name="connsiteY63" fmla="*/ 193974 h 501333"/>
                <a:gd name="connsiteX64" fmla="*/ 57555 w 823913"/>
                <a:gd name="connsiteY64" fmla="*/ 187958 h 501333"/>
                <a:gd name="connsiteX65" fmla="*/ 64134 w 823913"/>
                <a:gd name="connsiteY65" fmla="*/ 182488 h 501333"/>
                <a:gd name="connsiteX66" fmla="*/ 70712 w 823913"/>
                <a:gd name="connsiteY66" fmla="*/ 176473 h 501333"/>
                <a:gd name="connsiteX67" fmla="*/ 78385 w 823913"/>
                <a:gd name="connsiteY67" fmla="*/ 171551 h 501333"/>
                <a:gd name="connsiteX68" fmla="*/ 85510 w 823913"/>
                <a:gd name="connsiteY68" fmla="*/ 166628 h 501333"/>
                <a:gd name="connsiteX69" fmla="*/ 92636 w 823913"/>
                <a:gd name="connsiteY69" fmla="*/ 162254 h 501333"/>
                <a:gd name="connsiteX70" fmla="*/ 100858 w 823913"/>
                <a:gd name="connsiteY70" fmla="*/ 157878 h 501333"/>
                <a:gd name="connsiteX71" fmla="*/ 109080 w 823913"/>
                <a:gd name="connsiteY71" fmla="*/ 154050 h 501333"/>
                <a:gd name="connsiteX72" fmla="*/ 117851 w 823913"/>
                <a:gd name="connsiteY72" fmla="*/ 150768 h 501333"/>
                <a:gd name="connsiteX73" fmla="*/ 126074 w 823913"/>
                <a:gd name="connsiteY73" fmla="*/ 148035 h 501333"/>
                <a:gd name="connsiteX74" fmla="*/ 135392 w 823913"/>
                <a:gd name="connsiteY74" fmla="*/ 145300 h 501333"/>
                <a:gd name="connsiteX75" fmla="*/ 144162 w 823913"/>
                <a:gd name="connsiteY75" fmla="*/ 143112 h 501333"/>
                <a:gd name="connsiteX76" fmla="*/ 823913 w 823913"/>
                <a:gd name="connsiteY76" fmla="*/ 0 h 50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23913" h="501333">
                  <a:moveTo>
                    <a:pt x="823913" y="0"/>
                  </a:moveTo>
                  <a:lnTo>
                    <a:pt x="823913" y="57955"/>
                  </a:lnTo>
                  <a:lnTo>
                    <a:pt x="783965" y="66674"/>
                  </a:lnTo>
                  <a:lnTo>
                    <a:pt x="720498" y="82056"/>
                  </a:lnTo>
                  <a:lnTo>
                    <a:pt x="658125" y="96889"/>
                  </a:lnTo>
                  <a:lnTo>
                    <a:pt x="595753" y="113369"/>
                  </a:lnTo>
                  <a:lnTo>
                    <a:pt x="564565" y="122158"/>
                  </a:lnTo>
                  <a:lnTo>
                    <a:pt x="533379" y="130948"/>
                  </a:lnTo>
                  <a:lnTo>
                    <a:pt x="502739" y="140287"/>
                  </a:lnTo>
                  <a:lnTo>
                    <a:pt x="471553" y="150725"/>
                  </a:lnTo>
                  <a:lnTo>
                    <a:pt x="504381" y="147978"/>
                  </a:lnTo>
                  <a:lnTo>
                    <a:pt x="536115" y="145231"/>
                  </a:lnTo>
                  <a:lnTo>
                    <a:pt x="568396" y="141387"/>
                  </a:lnTo>
                  <a:lnTo>
                    <a:pt x="600129" y="138089"/>
                  </a:lnTo>
                  <a:lnTo>
                    <a:pt x="664691" y="129850"/>
                  </a:lnTo>
                  <a:lnTo>
                    <a:pt x="728705" y="120511"/>
                  </a:lnTo>
                  <a:lnTo>
                    <a:pt x="792173" y="111172"/>
                  </a:lnTo>
                  <a:lnTo>
                    <a:pt x="823913" y="105677"/>
                  </a:lnTo>
                  <a:lnTo>
                    <a:pt x="823913" y="370446"/>
                  </a:lnTo>
                  <a:lnTo>
                    <a:pt x="219258" y="497504"/>
                  </a:lnTo>
                  <a:lnTo>
                    <a:pt x="209392" y="499145"/>
                  </a:lnTo>
                  <a:lnTo>
                    <a:pt x="200073" y="500239"/>
                  </a:lnTo>
                  <a:lnTo>
                    <a:pt x="190754" y="500786"/>
                  </a:lnTo>
                  <a:lnTo>
                    <a:pt x="181435" y="501333"/>
                  </a:lnTo>
                  <a:lnTo>
                    <a:pt x="173213" y="500786"/>
                  </a:lnTo>
                  <a:lnTo>
                    <a:pt x="165540" y="500239"/>
                  </a:lnTo>
                  <a:lnTo>
                    <a:pt x="150191" y="498598"/>
                  </a:lnTo>
                  <a:lnTo>
                    <a:pt x="135392" y="495318"/>
                  </a:lnTo>
                  <a:lnTo>
                    <a:pt x="121140" y="490942"/>
                  </a:lnTo>
                  <a:lnTo>
                    <a:pt x="106339" y="485473"/>
                  </a:lnTo>
                  <a:lnTo>
                    <a:pt x="92636" y="478364"/>
                  </a:lnTo>
                  <a:lnTo>
                    <a:pt x="80029" y="470706"/>
                  </a:lnTo>
                  <a:lnTo>
                    <a:pt x="67971" y="461410"/>
                  </a:lnTo>
                  <a:lnTo>
                    <a:pt x="56459" y="451564"/>
                  </a:lnTo>
                  <a:lnTo>
                    <a:pt x="46045" y="440080"/>
                  </a:lnTo>
                  <a:lnTo>
                    <a:pt x="36177" y="428595"/>
                  </a:lnTo>
                  <a:lnTo>
                    <a:pt x="27407" y="416017"/>
                  </a:lnTo>
                  <a:lnTo>
                    <a:pt x="19733" y="402343"/>
                  </a:lnTo>
                  <a:lnTo>
                    <a:pt x="16445" y="395234"/>
                  </a:lnTo>
                  <a:lnTo>
                    <a:pt x="13704" y="388124"/>
                  </a:lnTo>
                  <a:lnTo>
                    <a:pt x="10416" y="380468"/>
                  </a:lnTo>
                  <a:lnTo>
                    <a:pt x="7675" y="373357"/>
                  </a:lnTo>
                  <a:lnTo>
                    <a:pt x="6029" y="365702"/>
                  </a:lnTo>
                  <a:lnTo>
                    <a:pt x="3838" y="357497"/>
                  </a:lnTo>
                  <a:lnTo>
                    <a:pt x="2194" y="348748"/>
                  </a:lnTo>
                  <a:lnTo>
                    <a:pt x="1097" y="338902"/>
                  </a:lnTo>
                  <a:lnTo>
                    <a:pt x="548" y="330153"/>
                  </a:lnTo>
                  <a:lnTo>
                    <a:pt x="0" y="320856"/>
                  </a:lnTo>
                  <a:lnTo>
                    <a:pt x="548" y="312104"/>
                  </a:lnTo>
                  <a:lnTo>
                    <a:pt x="1097" y="303355"/>
                  </a:lnTo>
                  <a:lnTo>
                    <a:pt x="2194" y="294056"/>
                  </a:lnTo>
                  <a:lnTo>
                    <a:pt x="3288" y="285854"/>
                  </a:lnTo>
                  <a:lnTo>
                    <a:pt x="5482" y="277102"/>
                  </a:lnTo>
                  <a:lnTo>
                    <a:pt x="7675" y="268900"/>
                  </a:lnTo>
                  <a:lnTo>
                    <a:pt x="9867" y="260148"/>
                  </a:lnTo>
                  <a:lnTo>
                    <a:pt x="13704" y="251945"/>
                  </a:lnTo>
                  <a:lnTo>
                    <a:pt x="16992" y="244288"/>
                  </a:lnTo>
                  <a:lnTo>
                    <a:pt x="20829" y="236085"/>
                  </a:lnTo>
                  <a:lnTo>
                    <a:pt x="24667" y="228975"/>
                  </a:lnTo>
                  <a:lnTo>
                    <a:pt x="29601" y="220772"/>
                  </a:lnTo>
                  <a:lnTo>
                    <a:pt x="34533" y="214209"/>
                  </a:lnTo>
                  <a:lnTo>
                    <a:pt x="40014" y="207100"/>
                  </a:lnTo>
                  <a:lnTo>
                    <a:pt x="45496" y="200536"/>
                  </a:lnTo>
                  <a:lnTo>
                    <a:pt x="50977" y="193974"/>
                  </a:lnTo>
                  <a:lnTo>
                    <a:pt x="57555" y="187958"/>
                  </a:lnTo>
                  <a:lnTo>
                    <a:pt x="64134" y="182488"/>
                  </a:lnTo>
                  <a:lnTo>
                    <a:pt x="70712" y="176473"/>
                  </a:lnTo>
                  <a:lnTo>
                    <a:pt x="78385" y="171551"/>
                  </a:lnTo>
                  <a:lnTo>
                    <a:pt x="85510" y="166628"/>
                  </a:lnTo>
                  <a:lnTo>
                    <a:pt x="92636" y="162254"/>
                  </a:lnTo>
                  <a:lnTo>
                    <a:pt x="100858" y="157878"/>
                  </a:lnTo>
                  <a:lnTo>
                    <a:pt x="109080" y="154050"/>
                  </a:lnTo>
                  <a:lnTo>
                    <a:pt x="117851" y="150768"/>
                  </a:lnTo>
                  <a:lnTo>
                    <a:pt x="126074" y="148035"/>
                  </a:lnTo>
                  <a:lnTo>
                    <a:pt x="135392" y="145300"/>
                  </a:lnTo>
                  <a:lnTo>
                    <a:pt x="144162" y="143112"/>
                  </a:lnTo>
                  <a:lnTo>
                    <a:pt x="8239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232401" y="3033472"/>
              <a:ext cx="823913" cy="355841"/>
            </a:xfrm>
            <a:custGeom>
              <a:avLst/>
              <a:gdLst>
                <a:gd name="connsiteX0" fmla="*/ 823913 w 823913"/>
                <a:gd name="connsiteY0" fmla="*/ 0 h 355841"/>
                <a:gd name="connsiteX1" fmla="*/ 823913 w 823913"/>
                <a:gd name="connsiteY1" fmla="*/ 56353 h 355841"/>
                <a:gd name="connsiteX2" fmla="*/ 783965 w 823913"/>
                <a:gd name="connsiteY2" fmla="*/ 65296 h 355841"/>
                <a:gd name="connsiteX3" fmla="*/ 720498 w 823913"/>
                <a:gd name="connsiteY3" fmla="*/ 79380 h 355841"/>
                <a:gd name="connsiteX4" fmla="*/ 658125 w 823913"/>
                <a:gd name="connsiteY4" fmla="*/ 95090 h 355841"/>
                <a:gd name="connsiteX5" fmla="*/ 595753 w 823913"/>
                <a:gd name="connsiteY5" fmla="*/ 111342 h 355841"/>
                <a:gd name="connsiteX6" fmla="*/ 564565 w 823913"/>
                <a:gd name="connsiteY6" fmla="*/ 119467 h 355841"/>
                <a:gd name="connsiteX7" fmla="*/ 533379 w 823913"/>
                <a:gd name="connsiteY7" fmla="*/ 128678 h 355841"/>
                <a:gd name="connsiteX8" fmla="*/ 502739 w 823913"/>
                <a:gd name="connsiteY8" fmla="*/ 137886 h 355841"/>
                <a:gd name="connsiteX9" fmla="*/ 471553 w 823913"/>
                <a:gd name="connsiteY9" fmla="*/ 147637 h 355841"/>
                <a:gd name="connsiteX10" fmla="*/ 504381 w 823913"/>
                <a:gd name="connsiteY10" fmla="*/ 145470 h 355841"/>
                <a:gd name="connsiteX11" fmla="*/ 536115 w 823913"/>
                <a:gd name="connsiteY11" fmla="*/ 142221 h 355841"/>
                <a:gd name="connsiteX12" fmla="*/ 568396 w 823913"/>
                <a:gd name="connsiteY12" fmla="*/ 138970 h 355841"/>
                <a:gd name="connsiteX13" fmla="*/ 600129 w 823913"/>
                <a:gd name="connsiteY13" fmla="*/ 135177 h 355841"/>
                <a:gd name="connsiteX14" fmla="*/ 664691 w 823913"/>
                <a:gd name="connsiteY14" fmla="*/ 127594 h 355841"/>
                <a:gd name="connsiteX15" fmla="*/ 728705 w 823913"/>
                <a:gd name="connsiteY15" fmla="*/ 118384 h 355841"/>
                <a:gd name="connsiteX16" fmla="*/ 792173 w 823913"/>
                <a:gd name="connsiteY16" fmla="*/ 108633 h 355841"/>
                <a:gd name="connsiteX17" fmla="*/ 823913 w 823913"/>
                <a:gd name="connsiteY17" fmla="*/ 103215 h 355841"/>
                <a:gd name="connsiteX18" fmla="*/ 823913 w 823913"/>
                <a:gd name="connsiteY18" fmla="*/ 355841 h 355841"/>
                <a:gd name="connsiteX19" fmla="*/ 3195 w 823913"/>
                <a:gd name="connsiteY19" fmla="*/ 355841 h 355841"/>
                <a:gd name="connsiteX20" fmla="*/ 2194 w 823913"/>
                <a:gd name="connsiteY20" fmla="*/ 350494 h 355841"/>
                <a:gd name="connsiteX21" fmla="*/ 1097 w 823913"/>
                <a:gd name="connsiteY21" fmla="*/ 340608 h 355841"/>
                <a:gd name="connsiteX22" fmla="*/ 548 w 823913"/>
                <a:gd name="connsiteY22" fmla="*/ 331822 h 355841"/>
                <a:gd name="connsiteX23" fmla="*/ 0 w 823913"/>
                <a:gd name="connsiteY23" fmla="*/ 322484 h 355841"/>
                <a:gd name="connsiteX24" fmla="*/ 548 w 823913"/>
                <a:gd name="connsiteY24" fmla="*/ 313698 h 355841"/>
                <a:gd name="connsiteX25" fmla="*/ 1097 w 823913"/>
                <a:gd name="connsiteY25" fmla="*/ 304360 h 355841"/>
                <a:gd name="connsiteX26" fmla="*/ 2194 w 823913"/>
                <a:gd name="connsiteY26" fmla="*/ 295574 h 355841"/>
                <a:gd name="connsiteX27" fmla="*/ 3288 w 823913"/>
                <a:gd name="connsiteY27" fmla="*/ 287335 h 355841"/>
                <a:gd name="connsiteX28" fmla="*/ 5482 w 823913"/>
                <a:gd name="connsiteY28" fmla="*/ 278547 h 355841"/>
                <a:gd name="connsiteX29" fmla="*/ 7675 w 823913"/>
                <a:gd name="connsiteY29" fmla="*/ 270310 h 355841"/>
                <a:gd name="connsiteX30" fmla="*/ 9867 w 823913"/>
                <a:gd name="connsiteY30" fmla="*/ 261522 h 355841"/>
                <a:gd name="connsiteX31" fmla="*/ 13704 w 823913"/>
                <a:gd name="connsiteY31" fmla="*/ 253283 h 355841"/>
                <a:gd name="connsiteX32" fmla="*/ 16992 w 823913"/>
                <a:gd name="connsiteY32" fmla="*/ 245046 h 355841"/>
                <a:gd name="connsiteX33" fmla="*/ 20829 w 823913"/>
                <a:gd name="connsiteY33" fmla="*/ 237358 h 355841"/>
                <a:gd name="connsiteX34" fmla="*/ 24667 w 823913"/>
                <a:gd name="connsiteY34" fmla="*/ 230218 h 355841"/>
                <a:gd name="connsiteX35" fmla="*/ 29601 w 823913"/>
                <a:gd name="connsiteY35" fmla="*/ 222528 h 355841"/>
                <a:gd name="connsiteX36" fmla="*/ 34533 w 823913"/>
                <a:gd name="connsiteY36" fmla="*/ 215388 h 355841"/>
                <a:gd name="connsiteX37" fmla="*/ 40014 w 823913"/>
                <a:gd name="connsiteY37" fmla="*/ 208250 h 355841"/>
                <a:gd name="connsiteX38" fmla="*/ 45496 w 823913"/>
                <a:gd name="connsiteY38" fmla="*/ 201658 h 355841"/>
                <a:gd name="connsiteX39" fmla="*/ 50977 w 823913"/>
                <a:gd name="connsiteY39" fmla="*/ 195067 h 355841"/>
                <a:gd name="connsiteX40" fmla="*/ 57555 w 823913"/>
                <a:gd name="connsiteY40" fmla="*/ 189026 h 355841"/>
                <a:gd name="connsiteX41" fmla="*/ 64134 w 823913"/>
                <a:gd name="connsiteY41" fmla="*/ 182986 h 355841"/>
                <a:gd name="connsiteX42" fmla="*/ 70712 w 823913"/>
                <a:gd name="connsiteY42" fmla="*/ 177494 h 355841"/>
                <a:gd name="connsiteX43" fmla="*/ 78385 w 823913"/>
                <a:gd name="connsiteY43" fmla="*/ 172550 h 355841"/>
                <a:gd name="connsiteX44" fmla="*/ 85510 w 823913"/>
                <a:gd name="connsiteY44" fmla="*/ 167607 h 355841"/>
                <a:gd name="connsiteX45" fmla="*/ 92636 w 823913"/>
                <a:gd name="connsiteY45" fmla="*/ 162664 h 355841"/>
                <a:gd name="connsiteX46" fmla="*/ 100858 w 823913"/>
                <a:gd name="connsiteY46" fmla="*/ 158819 h 355841"/>
                <a:gd name="connsiteX47" fmla="*/ 109080 w 823913"/>
                <a:gd name="connsiteY47" fmla="*/ 154975 h 355841"/>
                <a:gd name="connsiteX48" fmla="*/ 117851 w 823913"/>
                <a:gd name="connsiteY48" fmla="*/ 151679 h 355841"/>
                <a:gd name="connsiteX49" fmla="*/ 126074 w 823913"/>
                <a:gd name="connsiteY49" fmla="*/ 148934 h 355841"/>
                <a:gd name="connsiteX50" fmla="*/ 135392 w 823913"/>
                <a:gd name="connsiteY50" fmla="*/ 146187 h 355841"/>
                <a:gd name="connsiteX51" fmla="*/ 144162 w 823913"/>
                <a:gd name="connsiteY51" fmla="*/ 143442 h 355841"/>
                <a:gd name="connsiteX52" fmla="*/ 823913 w 823913"/>
                <a:gd name="connsiteY52" fmla="*/ 0 h 35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23913" h="355841">
                  <a:moveTo>
                    <a:pt x="823913" y="0"/>
                  </a:moveTo>
                  <a:lnTo>
                    <a:pt x="823913" y="56353"/>
                  </a:lnTo>
                  <a:lnTo>
                    <a:pt x="783965" y="65296"/>
                  </a:lnTo>
                  <a:lnTo>
                    <a:pt x="720498" y="79380"/>
                  </a:lnTo>
                  <a:lnTo>
                    <a:pt x="658125" y="95090"/>
                  </a:lnTo>
                  <a:lnTo>
                    <a:pt x="595753" y="111342"/>
                  </a:lnTo>
                  <a:lnTo>
                    <a:pt x="564565" y="119467"/>
                  </a:lnTo>
                  <a:lnTo>
                    <a:pt x="533379" y="128678"/>
                  </a:lnTo>
                  <a:lnTo>
                    <a:pt x="502739" y="137886"/>
                  </a:lnTo>
                  <a:lnTo>
                    <a:pt x="471553" y="147637"/>
                  </a:lnTo>
                  <a:lnTo>
                    <a:pt x="504381" y="145470"/>
                  </a:lnTo>
                  <a:lnTo>
                    <a:pt x="536115" y="142221"/>
                  </a:lnTo>
                  <a:lnTo>
                    <a:pt x="568396" y="138970"/>
                  </a:lnTo>
                  <a:lnTo>
                    <a:pt x="600129" y="135177"/>
                  </a:lnTo>
                  <a:lnTo>
                    <a:pt x="664691" y="127594"/>
                  </a:lnTo>
                  <a:lnTo>
                    <a:pt x="728705" y="118384"/>
                  </a:lnTo>
                  <a:lnTo>
                    <a:pt x="792173" y="108633"/>
                  </a:lnTo>
                  <a:lnTo>
                    <a:pt x="823913" y="103215"/>
                  </a:lnTo>
                  <a:lnTo>
                    <a:pt x="823913" y="355841"/>
                  </a:lnTo>
                  <a:lnTo>
                    <a:pt x="3195" y="355841"/>
                  </a:lnTo>
                  <a:lnTo>
                    <a:pt x="2194" y="350494"/>
                  </a:lnTo>
                  <a:lnTo>
                    <a:pt x="1097" y="340608"/>
                  </a:lnTo>
                  <a:lnTo>
                    <a:pt x="548" y="331822"/>
                  </a:lnTo>
                  <a:lnTo>
                    <a:pt x="0" y="322484"/>
                  </a:lnTo>
                  <a:lnTo>
                    <a:pt x="548" y="313698"/>
                  </a:lnTo>
                  <a:lnTo>
                    <a:pt x="1097" y="304360"/>
                  </a:lnTo>
                  <a:lnTo>
                    <a:pt x="2194" y="295574"/>
                  </a:lnTo>
                  <a:lnTo>
                    <a:pt x="3288" y="287335"/>
                  </a:lnTo>
                  <a:lnTo>
                    <a:pt x="5482" y="278547"/>
                  </a:lnTo>
                  <a:lnTo>
                    <a:pt x="7675" y="270310"/>
                  </a:lnTo>
                  <a:lnTo>
                    <a:pt x="9867" y="261522"/>
                  </a:lnTo>
                  <a:lnTo>
                    <a:pt x="13704" y="253283"/>
                  </a:lnTo>
                  <a:lnTo>
                    <a:pt x="16992" y="245046"/>
                  </a:lnTo>
                  <a:lnTo>
                    <a:pt x="20829" y="237358"/>
                  </a:lnTo>
                  <a:lnTo>
                    <a:pt x="24667" y="230218"/>
                  </a:lnTo>
                  <a:lnTo>
                    <a:pt x="29601" y="222528"/>
                  </a:lnTo>
                  <a:lnTo>
                    <a:pt x="34533" y="215388"/>
                  </a:lnTo>
                  <a:lnTo>
                    <a:pt x="40014" y="208250"/>
                  </a:lnTo>
                  <a:lnTo>
                    <a:pt x="45496" y="201658"/>
                  </a:lnTo>
                  <a:lnTo>
                    <a:pt x="50977" y="195067"/>
                  </a:lnTo>
                  <a:lnTo>
                    <a:pt x="57555" y="189026"/>
                  </a:lnTo>
                  <a:lnTo>
                    <a:pt x="64134" y="182986"/>
                  </a:lnTo>
                  <a:lnTo>
                    <a:pt x="70712" y="177494"/>
                  </a:lnTo>
                  <a:lnTo>
                    <a:pt x="78385" y="172550"/>
                  </a:lnTo>
                  <a:lnTo>
                    <a:pt x="85510" y="167607"/>
                  </a:lnTo>
                  <a:lnTo>
                    <a:pt x="92636" y="162664"/>
                  </a:lnTo>
                  <a:lnTo>
                    <a:pt x="100858" y="158819"/>
                  </a:lnTo>
                  <a:lnTo>
                    <a:pt x="109080" y="154975"/>
                  </a:lnTo>
                  <a:lnTo>
                    <a:pt x="117851" y="151679"/>
                  </a:lnTo>
                  <a:lnTo>
                    <a:pt x="126074" y="148934"/>
                  </a:lnTo>
                  <a:lnTo>
                    <a:pt x="135392" y="146187"/>
                  </a:lnTo>
                  <a:lnTo>
                    <a:pt x="144162" y="143442"/>
                  </a:lnTo>
                  <a:lnTo>
                    <a:pt x="8239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134238" y="1896577"/>
            <a:ext cx="825362" cy="1873736"/>
            <a:chOff x="6134238" y="1515577"/>
            <a:chExt cx="825362" cy="1873736"/>
          </a:xfrm>
        </p:grpSpPr>
        <p:sp>
          <p:nvSpPr>
            <p:cNvPr id="63" name="任意多边形 62"/>
            <p:cNvSpPr/>
            <p:nvPr/>
          </p:nvSpPr>
          <p:spPr>
            <a:xfrm>
              <a:off x="6135688" y="1940283"/>
              <a:ext cx="579912" cy="138565"/>
            </a:xfrm>
            <a:custGeom>
              <a:avLst/>
              <a:gdLst>
                <a:gd name="connsiteX0" fmla="*/ 579912 w 579912"/>
                <a:gd name="connsiteY0" fmla="*/ 0 h 138565"/>
                <a:gd name="connsiteX1" fmla="*/ 549272 w 579912"/>
                <a:gd name="connsiteY1" fmla="*/ 9889 h 138565"/>
                <a:gd name="connsiteX2" fmla="*/ 518086 w 579912"/>
                <a:gd name="connsiteY2" fmla="*/ 19228 h 138565"/>
                <a:gd name="connsiteX3" fmla="*/ 486900 w 579912"/>
                <a:gd name="connsiteY3" fmla="*/ 28566 h 138565"/>
                <a:gd name="connsiteX4" fmla="*/ 455712 w 579912"/>
                <a:gd name="connsiteY4" fmla="*/ 36807 h 138565"/>
                <a:gd name="connsiteX5" fmla="*/ 393341 w 579912"/>
                <a:gd name="connsiteY5" fmla="*/ 53837 h 138565"/>
                <a:gd name="connsiteX6" fmla="*/ 330967 w 579912"/>
                <a:gd name="connsiteY6" fmla="*/ 69219 h 138565"/>
                <a:gd name="connsiteX7" fmla="*/ 268046 w 579912"/>
                <a:gd name="connsiteY7" fmla="*/ 84051 h 138565"/>
                <a:gd name="connsiteX8" fmla="*/ 205674 w 579912"/>
                <a:gd name="connsiteY8" fmla="*/ 97786 h 138565"/>
                <a:gd name="connsiteX9" fmla="*/ 142206 w 579912"/>
                <a:gd name="connsiteY9" fmla="*/ 110970 h 138565"/>
                <a:gd name="connsiteX10" fmla="*/ 78739 w 579912"/>
                <a:gd name="connsiteY10" fmla="*/ 124154 h 138565"/>
                <a:gd name="connsiteX11" fmla="*/ 15818 w 579912"/>
                <a:gd name="connsiteY11" fmla="*/ 135690 h 138565"/>
                <a:gd name="connsiteX12" fmla="*/ 0 w 579912"/>
                <a:gd name="connsiteY12" fmla="*/ 138565 h 138565"/>
                <a:gd name="connsiteX13" fmla="*/ 0 w 579912"/>
                <a:gd name="connsiteY13" fmla="*/ 88107 h 138565"/>
                <a:gd name="connsiteX14" fmla="*/ 6519 w 579912"/>
                <a:gd name="connsiteY14" fmla="*/ 86798 h 138565"/>
                <a:gd name="connsiteX15" fmla="*/ 69438 w 579912"/>
                <a:gd name="connsiteY15" fmla="*/ 73614 h 138565"/>
                <a:gd name="connsiteX16" fmla="*/ 132904 w 579912"/>
                <a:gd name="connsiteY16" fmla="*/ 61527 h 138565"/>
                <a:gd name="connsiteX17" fmla="*/ 195825 w 579912"/>
                <a:gd name="connsiteY17" fmla="*/ 50542 h 138565"/>
                <a:gd name="connsiteX18" fmla="*/ 259292 w 579912"/>
                <a:gd name="connsiteY18" fmla="*/ 39554 h 138565"/>
                <a:gd name="connsiteX19" fmla="*/ 323308 w 579912"/>
                <a:gd name="connsiteY19" fmla="*/ 30214 h 138565"/>
                <a:gd name="connsiteX20" fmla="*/ 387322 w 579912"/>
                <a:gd name="connsiteY20" fmla="*/ 20326 h 138565"/>
                <a:gd name="connsiteX21" fmla="*/ 451336 w 579912"/>
                <a:gd name="connsiteY21" fmla="*/ 12636 h 138565"/>
                <a:gd name="connsiteX22" fmla="*/ 483069 w 579912"/>
                <a:gd name="connsiteY22" fmla="*/ 8790 h 138565"/>
                <a:gd name="connsiteX23" fmla="*/ 515350 w 579912"/>
                <a:gd name="connsiteY23" fmla="*/ 6043 h 138565"/>
                <a:gd name="connsiteX24" fmla="*/ 547631 w 579912"/>
                <a:gd name="connsiteY24" fmla="*/ 2747 h 138565"/>
                <a:gd name="connsiteX25" fmla="*/ 579912 w 579912"/>
                <a:gd name="connsiteY25" fmla="*/ 0 h 13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9912" h="138565">
                  <a:moveTo>
                    <a:pt x="579912" y="0"/>
                  </a:moveTo>
                  <a:lnTo>
                    <a:pt x="549272" y="9889"/>
                  </a:lnTo>
                  <a:lnTo>
                    <a:pt x="518086" y="19228"/>
                  </a:lnTo>
                  <a:lnTo>
                    <a:pt x="486900" y="28566"/>
                  </a:lnTo>
                  <a:lnTo>
                    <a:pt x="455712" y="36807"/>
                  </a:lnTo>
                  <a:lnTo>
                    <a:pt x="393341" y="53837"/>
                  </a:lnTo>
                  <a:lnTo>
                    <a:pt x="330967" y="69219"/>
                  </a:lnTo>
                  <a:lnTo>
                    <a:pt x="268046" y="84051"/>
                  </a:lnTo>
                  <a:lnTo>
                    <a:pt x="205674" y="97786"/>
                  </a:lnTo>
                  <a:lnTo>
                    <a:pt x="142206" y="110970"/>
                  </a:lnTo>
                  <a:lnTo>
                    <a:pt x="78739" y="124154"/>
                  </a:lnTo>
                  <a:lnTo>
                    <a:pt x="15818" y="135690"/>
                  </a:lnTo>
                  <a:lnTo>
                    <a:pt x="0" y="138565"/>
                  </a:lnTo>
                  <a:lnTo>
                    <a:pt x="0" y="88107"/>
                  </a:lnTo>
                  <a:lnTo>
                    <a:pt x="6519" y="86798"/>
                  </a:lnTo>
                  <a:lnTo>
                    <a:pt x="69438" y="73614"/>
                  </a:lnTo>
                  <a:lnTo>
                    <a:pt x="132904" y="61527"/>
                  </a:lnTo>
                  <a:lnTo>
                    <a:pt x="195825" y="50542"/>
                  </a:lnTo>
                  <a:lnTo>
                    <a:pt x="259292" y="39554"/>
                  </a:lnTo>
                  <a:lnTo>
                    <a:pt x="323308" y="30214"/>
                  </a:lnTo>
                  <a:lnTo>
                    <a:pt x="387322" y="20326"/>
                  </a:lnTo>
                  <a:lnTo>
                    <a:pt x="451336" y="12636"/>
                  </a:lnTo>
                  <a:lnTo>
                    <a:pt x="483069" y="8790"/>
                  </a:lnTo>
                  <a:lnTo>
                    <a:pt x="515350" y="6043"/>
                  </a:lnTo>
                  <a:lnTo>
                    <a:pt x="547631" y="2747"/>
                  </a:lnTo>
                  <a:lnTo>
                    <a:pt x="579912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135688" y="2463456"/>
              <a:ext cx="579912" cy="138428"/>
            </a:xfrm>
            <a:custGeom>
              <a:avLst/>
              <a:gdLst>
                <a:gd name="connsiteX0" fmla="*/ 579912 w 579912"/>
                <a:gd name="connsiteY0" fmla="*/ 0 h 138428"/>
                <a:gd name="connsiteX1" fmla="*/ 549272 w 579912"/>
                <a:gd name="connsiteY1" fmla="*/ 9889 h 138428"/>
                <a:gd name="connsiteX2" fmla="*/ 518086 w 579912"/>
                <a:gd name="connsiteY2" fmla="*/ 19229 h 138428"/>
                <a:gd name="connsiteX3" fmla="*/ 486900 w 579912"/>
                <a:gd name="connsiteY3" fmla="*/ 28567 h 138428"/>
                <a:gd name="connsiteX4" fmla="*/ 455712 w 579912"/>
                <a:gd name="connsiteY4" fmla="*/ 36807 h 138428"/>
                <a:gd name="connsiteX5" fmla="*/ 393341 w 579912"/>
                <a:gd name="connsiteY5" fmla="*/ 53289 h 138428"/>
                <a:gd name="connsiteX6" fmla="*/ 330967 w 579912"/>
                <a:gd name="connsiteY6" fmla="*/ 68669 h 138428"/>
                <a:gd name="connsiteX7" fmla="*/ 268046 w 579912"/>
                <a:gd name="connsiteY7" fmla="*/ 83503 h 138428"/>
                <a:gd name="connsiteX8" fmla="*/ 205674 w 579912"/>
                <a:gd name="connsiteY8" fmla="*/ 97236 h 138428"/>
                <a:gd name="connsiteX9" fmla="*/ 142206 w 579912"/>
                <a:gd name="connsiteY9" fmla="*/ 110970 h 138428"/>
                <a:gd name="connsiteX10" fmla="*/ 78739 w 579912"/>
                <a:gd name="connsiteY10" fmla="*/ 123605 h 138428"/>
                <a:gd name="connsiteX11" fmla="*/ 15818 w 579912"/>
                <a:gd name="connsiteY11" fmla="*/ 135690 h 138428"/>
                <a:gd name="connsiteX12" fmla="*/ 0 w 579912"/>
                <a:gd name="connsiteY12" fmla="*/ 138428 h 138428"/>
                <a:gd name="connsiteX13" fmla="*/ 0 w 579912"/>
                <a:gd name="connsiteY13" fmla="*/ 87122 h 138428"/>
                <a:gd name="connsiteX14" fmla="*/ 6519 w 579912"/>
                <a:gd name="connsiteY14" fmla="*/ 85699 h 138428"/>
                <a:gd name="connsiteX15" fmla="*/ 69438 w 579912"/>
                <a:gd name="connsiteY15" fmla="*/ 73614 h 138428"/>
                <a:gd name="connsiteX16" fmla="*/ 132904 w 579912"/>
                <a:gd name="connsiteY16" fmla="*/ 61528 h 138428"/>
                <a:gd name="connsiteX17" fmla="*/ 195825 w 579912"/>
                <a:gd name="connsiteY17" fmla="*/ 50542 h 138428"/>
                <a:gd name="connsiteX18" fmla="*/ 259292 w 579912"/>
                <a:gd name="connsiteY18" fmla="*/ 39554 h 138428"/>
                <a:gd name="connsiteX19" fmla="*/ 323308 w 579912"/>
                <a:gd name="connsiteY19" fmla="*/ 29666 h 138428"/>
                <a:gd name="connsiteX20" fmla="*/ 387322 w 579912"/>
                <a:gd name="connsiteY20" fmla="*/ 20326 h 138428"/>
                <a:gd name="connsiteX21" fmla="*/ 451336 w 579912"/>
                <a:gd name="connsiteY21" fmla="*/ 12087 h 138428"/>
                <a:gd name="connsiteX22" fmla="*/ 483069 w 579912"/>
                <a:gd name="connsiteY22" fmla="*/ 8790 h 138428"/>
                <a:gd name="connsiteX23" fmla="*/ 515350 w 579912"/>
                <a:gd name="connsiteY23" fmla="*/ 4946 h 138428"/>
                <a:gd name="connsiteX24" fmla="*/ 547631 w 579912"/>
                <a:gd name="connsiteY24" fmla="*/ 2199 h 138428"/>
                <a:gd name="connsiteX25" fmla="*/ 579912 w 579912"/>
                <a:gd name="connsiteY25" fmla="*/ 0 h 13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9912" h="138428">
                  <a:moveTo>
                    <a:pt x="579912" y="0"/>
                  </a:moveTo>
                  <a:lnTo>
                    <a:pt x="549272" y="9889"/>
                  </a:lnTo>
                  <a:lnTo>
                    <a:pt x="518086" y="19229"/>
                  </a:lnTo>
                  <a:lnTo>
                    <a:pt x="486900" y="28567"/>
                  </a:lnTo>
                  <a:lnTo>
                    <a:pt x="455712" y="36807"/>
                  </a:lnTo>
                  <a:lnTo>
                    <a:pt x="393341" y="53289"/>
                  </a:lnTo>
                  <a:lnTo>
                    <a:pt x="330967" y="68669"/>
                  </a:lnTo>
                  <a:lnTo>
                    <a:pt x="268046" y="83503"/>
                  </a:lnTo>
                  <a:lnTo>
                    <a:pt x="205674" y="97236"/>
                  </a:lnTo>
                  <a:lnTo>
                    <a:pt x="142206" y="110970"/>
                  </a:lnTo>
                  <a:lnTo>
                    <a:pt x="78739" y="123605"/>
                  </a:lnTo>
                  <a:lnTo>
                    <a:pt x="15818" y="135690"/>
                  </a:lnTo>
                  <a:lnTo>
                    <a:pt x="0" y="138428"/>
                  </a:lnTo>
                  <a:lnTo>
                    <a:pt x="0" y="87122"/>
                  </a:lnTo>
                  <a:lnTo>
                    <a:pt x="6519" y="85699"/>
                  </a:lnTo>
                  <a:lnTo>
                    <a:pt x="69438" y="73614"/>
                  </a:lnTo>
                  <a:lnTo>
                    <a:pt x="132904" y="61528"/>
                  </a:lnTo>
                  <a:lnTo>
                    <a:pt x="195825" y="50542"/>
                  </a:lnTo>
                  <a:lnTo>
                    <a:pt x="259292" y="39554"/>
                  </a:lnTo>
                  <a:lnTo>
                    <a:pt x="323308" y="29666"/>
                  </a:lnTo>
                  <a:lnTo>
                    <a:pt x="387322" y="20326"/>
                  </a:lnTo>
                  <a:lnTo>
                    <a:pt x="451336" y="12087"/>
                  </a:lnTo>
                  <a:lnTo>
                    <a:pt x="483069" y="8790"/>
                  </a:lnTo>
                  <a:lnTo>
                    <a:pt x="515350" y="4946"/>
                  </a:lnTo>
                  <a:lnTo>
                    <a:pt x="547631" y="2199"/>
                  </a:lnTo>
                  <a:lnTo>
                    <a:pt x="579912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6135688" y="2986629"/>
              <a:ext cx="579912" cy="136506"/>
            </a:xfrm>
            <a:custGeom>
              <a:avLst/>
              <a:gdLst>
                <a:gd name="connsiteX0" fmla="*/ 579912 w 579912"/>
                <a:gd name="connsiteY0" fmla="*/ 0 h 136506"/>
                <a:gd name="connsiteX1" fmla="*/ 549272 w 579912"/>
                <a:gd name="connsiteY1" fmla="*/ 10294 h 136506"/>
                <a:gd name="connsiteX2" fmla="*/ 518086 w 579912"/>
                <a:gd name="connsiteY2" fmla="*/ 18961 h 136506"/>
                <a:gd name="connsiteX3" fmla="*/ 486900 w 579912"/>
                <a:gd name="connsiteY3" fmla="*/ 27628 h 136506"/>
                <a:gd name="connsiteX4" fmla="*/ 455712 w 579912"/>
                <a:gd name="connsiteY4" fmla="*/ 36838 h 136506"/>
                <a:gd name="connsiteX5" fmla="*/ 393341 w 579912"/>
                <a:gd name="connsiteY5" fmla="*/ 53090 h 136506"/>
                <a:gd name="connsiteX6" fmla="*/ 330967 w 579912"/>
                <a:gd name="connsiteY6" fmla="*/ 67716 h 136506"/>
                <a:gd name="connsiteX7" fmla="*/ 268046 w 579912"/>
                <a:gd name="connsiteY7" fmla="*/ 82343 h 136506"/>
                <a:gd name="connsiteX8" fmla="*/ 205674 w 579912"/>
                <a:gd name="connsiteY8" fmla="*/ 96427 h 136506"/>
                <a:gd name="connsiteX9" fmla="*/ 142206 w 579912"/>
                <a:gd name="connsiteY9" fmla="*/ 108887 h 136506"/>
                <a:gd name="connsiteX10" fmla="*/ 78739 w 579912"/>
                <a:gd name="connsiteY10" fmla="*/ 121888 h 136506"/>
                <a:gd name="connsiteX11" fmla="*/ 15818 w 579912"/>
                <a:gd name="connsiteY11" fmla="*/ 133806 h 136506"/>
                <a:gd name="connsiteX12" fmla="*/ 0 w 579912"/>
                <a:gd name="connsiteY12" fmla="*/ 136506 h 136506"/>
                <a:gd name="connsiteX13" fmla="*/ 0 w 579912"/>
                <a:gd name="connsiteY13" fmla="*/ 86399 h 136506"/>
                <a:gd name="connsiteX14" fmla="*/ 6519 w 579912"/>
                <a:gd name="connsiteY14" fmla="*/ 85052 h 136506"/>
                <a:gd name="connsiteX15" fmla="*/ 69438 w 579912"/>
                <a:gd name="connsiteY15" fmla="*/ 72591 h 136506"/>
                <a:gd name="connsiteX16" fmla="*/ 132904 w 579912"/>
                <a:gd name="connsiteY16" fmla="*/ 60673 h 136506"/>
                <a:gd name="connsiteX17" fmla="*/ 195825 w 579912"/>
                <a:gd name="connsiteY17" fmla="*/ 49297 h 136506"/>
                <a:gd name="connsiteX18" fmla="*/ 259292 w 579912"/>
                <a:gd name="connsiteY18" fmla="*/ 39005 h 136506"/>
                <a:gd name="connsiteX19" fmla="*/ 323308 w 579912"/>
                <a:gd name="connsiteY19" fmla="*/ 29253 h 136506"/>
                <a:gd name="connsiteX20" fmla="*/ 387322 w 579912"/>
                <a:gd name="connsiteY20" fmla="*/ 20044 h 136506"/>
                <a:gd name="connsiteX21" fmla="*/ 451336 w 579912"/>
                <a:gd name="connsiteY21" fmla="*/ 12459 h 136506"/>
                <a:gd name="connsiteX22" fmla="*/ 483069 w 579912"/>
                <a:gd name="connsiteY22" fmla="*/ 8668 h 136506"/>
                <a:gd name="connsiteX23" fmla="*/ 515350 w 579912"/>
                <a:gd name="connsiteY23" fmla="*/ 5418 h 136506"/>
                <a:gd name="connsiteX24" fmla="*/ 547631 w 579912"/>
                <a:gd name="connsiteY24" fmla="*/ 2709 h 136506"/>
                <a:gd name="connsiteX25" fmla="*/ 579912 w 579912"/>
                <a:gd name="connsiteY25" fmla="*/ 0 h 13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9912" h="136506">
                  <a:moveTo>
                    <a:pt x="579912" y="0"/>
                  </a:moveTo>
                  <a:lnTo>
                    <a:pt x="549272" y="10294"/>
                  </a:lnTo>
                  <a:lnTo>
                    <a:pt x="518086" y="18961"/>
                  </a:lnTo>
                  <a:lnTo>
                    <a:pt x="486900" y="27628"/>
                  </a:lnTo>
                  <a:lnTo>
                    <a:pt x="455712" y="36838"/>
                  </a:lnTo>
                  <a:lnTo>
                    <a:pt x="393341" y="53090"/>
                  </a:lnTo>
                  <a:lnTo>
                    <a:pt x="330967" y="67716"/>
                  </a:lnTo>
                  <a:lnTo>
                    <a:pt x="268046" y="82343"/>
                  </a:lnTo>
                  <a:lnTo>
                    <a:pt x="205674" y="96427"/>
                  </a:lnTo>
                  <a:lnTo>
                    <a:pt x="142206" y="108887"/>
                  </a:lnTo>
                  <a:lnTo>
                    <a:pt x="78739" y="121888"/>
                  </a:lnTo>
                  <a:lnTo>
                    <a:pt x="15818" y="133806"/>
                  </a:lnTo>
                  <a:lnTo>
                    <a:pt x="0" y="136506"/>
                  </a:lnTo>
                  <a:lnTo>
                    <a:pt x="0" y="86399"/>
                  </a:lnTo>
                  <a:lnTo>
                    <a:pt x="6519" y="85052"/>
                  </a:lnTo>
                  <a:lnTo>
                    <a:pt x="69438" y="72591"/>
                  </a:lnTo>
                  <a:lnTo>
                    <a:pt x="132904" y="60673"/>
                  </a:lnTo>
                  <a:lnTo>
                    <a:pt x="195825" y="49297"/>
                  </a:lnTo>
                  <a:lnTo>
                    <a:pt x="259292" y="39005"/>
                  </a:lnTo>
                  <a:lnTo>
                    <a:pt x="323308" y="29253"/>
                  </a:lnTo>
                  <a:lnTo>
                    <a:pt x="387322" y="20044"/>
                  </a:lnTo>
                  <a:lnTo>
                    <a:pt x="451336" y="12459"/>
                  </a:lnTo>
                  <a:lnTo>
                    <a:pt x="483069" y="8668"/>
                  </a:lnTo>
                  <a:lnTo>
                    <a:pt x="515350" y="5418"/>
                  </a:lnTo>
                  <a:lnTo>
                    <a:pt x="547631" y="2709"/>
                  </a:lnTo>
                  <a:lnTo>
                    <a:pt x="579912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135688" y="1515577"/>
              <a:ext cx="86426" cy="308612"/>
            </a:xfrm>
            <a:custGeom>
              <a:avLst/>
              <a:gdLst>
                <a:gd name="connsiteX0" fmla="*/ 0 w 86426"/>
                <a:gd name="connsiteY0" fmla="*/ 0 h 308612"/>
                <a:gd name="connsiteX1" fmla="*/ 3676 w 86426"/>
                <a:gd name="connsiteY1" fmla="*/ 2365 h 308612"/>
                <a:gd name="connsiteX2" fmla="*/ 10800 w 86426"/>
                <a:gd name="connsiteY2" fmla="*/ 7302 h 308612"/>
                <a:gd name="connsiteX3" fmla="*/ 17376 w 86426"/>
                <a:gd name="connsiteY3" fmla="*/ 12237 h 308612"/>
                <a:gd name="connsiteX4" fmla="*/ 24500 w 86426"/>
                <a:gd name="connsiteY4" fmla="*/ 17722 h 308612"/>
                <a:gd name="connsiteX5" fmla="*/ 31076 w 86426"/>
                <a:gd name="connsiteY5" fmla="*/ 24303 h 308612"/>
                <a:gd name="connsiteX6" fmla="*/ 37105 w 86426"/>
                <a:gd name="connsiteY6" fmla="*/ 30335 h 308612"/>
                <a:gd name="connsiteX7" fmla="*/ 43132 w 86426"/>
                <a:gd name="connsiteY7" fmla="*/ 36369 h 308612"/>
                <a:gd name="connsiteX8" fmla="*/ 48614 w 86426"/>
                <a:gd name="connsiteY8" fmla="*/ 43498 h 308612"/>
                <a:gd name="connsiteX9" fmla="*/ 53546 w 86426"/>
                <a:gd name="connsiteY9" fmla="*/ 50628 h 308612"/>
                <a:gd name="connsiteX10" fmla="*/ 58477 w 86426"/>
                <a:gd name="connsiteY10" fmla="*/ 57757 h 308612"/>
                <a:gd name="connsiteX11" fmla="*/ 63409 w 86426"/>
                <a:gd name="connsiteY11" fmla="*/ 65984 h 308612"/>
                <a:gd name="connsiteX12" fmla="*/ 67246 w 86426"/>
                <a:gd name="connsiteY12" fmla="*/ 73660 h 308612"/>
                <a:gd name="connsiteX13" fmla="*/ 71082 w 86426"/>
                <a:gd name="connsiteY13" fmla="*/ 81887 h 308612"/>
                <a:gd name="connsiteX14" fmla="*/ 74370 w 86426"/>
                <a:gd name="connsiteY14" fmla="*/ 90114 h 308612"/>
                <a:gd name="connsiteX15" fmla="*/ 77109 w 86426"/>
                <a:gd name="connsiteY15" fmla="*/ 98890 h 308612"/>
                <a:gd name="connsiteX16" fmla="*/ 79850 w 86426"/>
                <a:gd name="connsiteY16" fmla="*/ 107664 h 308612"/>
                <a:gd name="connsiteX17" fmla="*/ 82041 w 86426"/>
                <a:gd name="connsiteY17" fmla="*/ 116988 h 308612"/>
                <a:gd name="connsiteX18" fmla="*/ 84235 w 86426"/>
                <a:gd name="connsiteY18" fmla="*/ 126310 h 308612"/>
                <a:gd name="connsiteX19" fmla="*/ 85329 w 86426"/>
                <a:gd name="connsiteY19" fmla="*/ 135086 h 308612"/>
                <a:gd name="connsiteX20" fmla="*/ 85879 w 86426"/>
                <a:gd name="connsiteY20" fmla="*/ 144408 h 308612"/>
                <a:gd name="connsiteX21" fmla="*/ 86426 w 86426"/>
                <a:gd name="connsiteY21" fmla="*/ 153184 h 308612"/>
                <a:gd name="connsiteX22" fmla="*/ 85879 w 86426"/>
                <a:gd name="connsiteY22" fmla="*/ 162506 h 308612"/>
                <a:gd name="connsiteX23" fmla="*/ 85329 w 86426"/>
                <a:gd name="connsiteY23" fmla="*/ 171282 h 308612"/>
                <a:gd name="connsiteX24" fmla="*/ 84235 w 86426"/>
                <a:gd name="connsiteY24" fmla="*/ 180058 h 308612"/>
                <a:gd name="connsiteX25" fmla="*/ 82590 w 86426"/>
                <a:gd name="connsiteY25" fmla="*/ 189380 h 308612"/>
                <a:gd name="connsiteX26" fmla="*/ 80397 w 86426"/>
                <a:gd name="connsiteY26" fmla="*/ 197607 h 308612"/>
                <a:gd name="connsiteX27" fmla="*/ 78206 w 86426"/>
                <a:gd name="connsiteY27" fmla="*/ 206383 h 308612"/>
                <a:gd name="connsiteX28" fmla="*/ 75465 w 86426"/>
                <a:gd name="connsiteY28" fmla="*/ 214608 h 308612"/>
                <a:gd name="connsiteX29" fmla="*/ 72726 w 86426"/>
                <a:gd name="connsiteY29" fmla="*/ 222286 h 308612"/>
                <a:gd name="connsiteX30" fmla="*/ 69438 w 86426"/>
                <a:gd name="connsiteY30" fmla="*/ 230513 h 308612"/>
                <a:gd name="connsiteX31" fmla="*/ 65602 w 86426"/>
                <a:gd name="connsiteY31" fmla="*/ 238191 h 308612"/>
                <a:gd name="connsiteX32" fmla="*/ 60670 w 86426"/>
                <a:gd name="connsiteY32" fmla="*/ 246418 h 308612"/>
                <a:gd name="connsiteX33" fmla="*/ 56285 w 86426"/>
                <a:gd name="connsiteY33" fmla="*/ 253547 h 308612"/>
                <a:gd name="connsiteX34" fmla="*/ 51353 w 86426"/>
                <a:gd name="connsiteY34" fmla="*/ 260677 h 308612"/>
                <a:gd name="connsiteX35" fmla="*/ 46421 w 86426"/>
                <a:gd name="connsiteY35" fmla="*/ 267806 h 308612"/>
                <a:gd name="connsiteX36" fmla="*/ 40393 w 86426"/>
                <a:gd name="connsiteY36" fmla="*/ 274387 h 308612"/>
                <a:gd name="connsiteX37" fmla="*/ 34912 w 86426"/>
                <a:gd name="connsiteY37" fmla="*/ 280421 h 308612"/>
                <a:gd name="connsiteX38" fmla="*/ 28885 w 86426"/>
                <a:gd name="connsiteY38" fmla="*/ 287002 h 308612"/>
                <a:gd name="connsiteX39" fmla="*/ 21761 w 86426"/>
                <a:gd name="connsiteY39" fmla="*/ 293034 h 308612"/>
                <a:gd name="connsiteX40" fmla="*/ 15185 w 86426"/>
                <a:gd name="connsiteY40" fmla="*/ 297970 h 308612"/>
                <a:gd name="connsiteX41" fmla="*/ 8061 w 86426"/>
                <a:gd name="connsiteY41" fmla="*/ 303454 h 308612"/>
                <a:gd name="connsiteX42" fmla="*/ 388 w 86426"/>
                <a:gd name="connsiteY42" fmla="*/ 308390 h 308612"/>
                <a:gd name="connsiteX43" fmla="*/ 0 w 86426"/>
                <a:gd name="connsiteY43" fmla="*/ 308612 h 308612"/>
                <a:gd name="connsiteX44" fmla="*/ 0 w 86426"/>
                <a:gd name="connsiteY44" fmla="*/ 0 h 30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6426" h="308612">
                  <a:moveTo>
                    <a:pt x="0" y="0"/>
                  </a:moveTo>
                  <a:lnTo>
                    <a:pt x="3676" y="2365"/>
                  </a:lnTo>
                  <a:lnTo>
                    <a:pt x="10800" y="7302"/>
                  </a:lnTo>
                  <a:lnTo>
                    <a:pt x="17376" y="12237"/>
                  </a:lnTo>
                  <a:lnTo>
                    <a:pt x="24500" y="17722"/>
                  </a:lnTo>
                  <a:lnTo>
                    <a:pt x="31076" y="24303"/>
                  </a:lnTo>
                  <a:lnTo>
                    <a:pt x="37105" y="30335"/>
                  </a:lnTo>
                  <a:lnTo>
                    <a:pt x="43132" y="36369"/>
                  </a:lnTo>
                  <a:lnTo>
                    <a:pt x="48614" y="43498"/>
                  </a:lnTo>
                  <a:lnTo>
                    <a:pt x="53546" y="50628"/>
                  </a:lnTo>
                  <a:lnTo>
                    <a:pt x="58477" y="57757"/>
                  </a:lnTo>
                  <a:lnTo>
                    <a:pt x="63409" y="65984"/>
                  </a:lnTo>
                  <a:lnTo>
                    <a:pt x="67246" y="73660"/>
                  </a:lnTo>
                  <a:lnTo>
                    <a:pt x="71082" y="81887"/>
                  </a:lnTo>
                  <a:lnTo>
                    <a:pt x="74370" y="90114"/>
                  </a:lnTo>
                  <a:lnTo>
                    <a:pt x="77109" y="98890"/>
                  </a:lnTo>
                  <a:lnTo>
                    <a:pt x="79850" y="107664"/>
                  </a:lnTo>
                  <a:lnTo>
                    <a:pt x="82041" y="116988"/>
                  </a:lnTo>
                  <a:lnTo>
                    <a:pt x="84235" y="126310"/>
                  </a:lnTo>
                  <a:lnTo>
                    <a:pt x="85329" y="135086"/>
                  </a:lnTo>
                  <a:lnTo>
                    <a:pt x="85879" y="144408"/>
                  </a:lnTo>
                  <a:lnTo>
                    <a:pt x="86426" y="153184"/>
                  </a:lnTo>
                  <a:lnTo>
                    <a:pt x="85879" y="162506"/>
                  </a:lnTo>
                  <a:lnTo>
                    <a:pt x="85329" y="171282"/>
                  </a:lnTo>
                  <a:lnTo>
                    <a:pt x="84235" y="180058"/>
                  </a:lnTo>
                  <a:lnTo>
                    <a:pt x="82590" y="189380"/>
                  </a:lnTo>
                  <a:lnTo>
                    <a:pt x="80397" y="197607"/>
                  </a:lnTo>
                  <a:lnTo>
                    <a:pt x="78206" y="206383"/>
                  </a:lnTo>
                  <a:lnTo>
                    <a:pt x="75465" y="214608"/>
                  </a:lnTo>
                  <a:lnTo>
                    <a:pt x="72726" y="222286"/>
                  </a:lnTo>
                  <a:lnTo>
                    <a:pt x="69438" y="230513"/>
                  </a:lnTo>
                  <a:lnTo>
                    <a:pt x="65602" y="238191"/>
                  </a:lnTo>
                  <a:lnTo>
                    <a:pt x="60670" y="246418"/>
                  </a:lnTo>
                  <a:lnTo>
                    <a:pt x="56285" y="253547"/>
                  </a:lnTo>
                  <a:lnTo>
                    <a:pt x="51353" y="260677"/>
                  </a:lnTo>
                  <a:lnTo>
                    <a:pt x="46421" y="267806"/>
                  </a:lnTo>
                  <a:lnTo>
                    <a:pt x="40393" y="274387"/>
                  </a:lnTo>
                  <a:lnTo>
                    <a:pt x="34912" y="280421"/>
                  </a:lnTo>
                  <a:lnTo>
                    <a:pt x="28885" y="287002"/>
                  </a:lnTo>
                  <a:lnTo>
                    <a:pt x="21761" y="293034"/>
                  </a:lnTo>
                  <a:lnTo>
                    <a:pt x="15185" y="297970"/>
                  </a:lnTo>
                  <a:lnTo>
                    <a:pt x="8061" y="303454"/>
                  </a:lnTo>
                  <a:lnTo>
                    <a:pt x="388" y="308390"/>
                  </a:lnTo>
                  <a:lnTo>
                    <a:pt x="0" y="308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6135688" y="1836195"/>
              <a:ext cx="823912" cy="503724"/>
            </a:xfrm>
            <a:custGeom>
              <a:avLst/>
              <a:gdLst>
                <a:gd name="connsiteX0" fmla="*/ 641380 w 823912"/>
                <a:gd name="connsiteY0" fmla="*/ 0 h 503724"/>
                <a:gd name="connsiteX1" fmla="*/ 650150 w 823912"/>
                <a:gd name="connsiteY1" fmla="*/ 0 h 503724"/>
                <a:gd name="connsiteX2" fmla="*/ 659469 w 823912"/>
                <a:gd name="connsiteY2" fmla="*/ 1099 h 503724"/>
                <a:gd name="connsiteX3" fmla="*/ 667691 w 823912"/>
                <a:gd name="connsiteY3" fmla="*/ 1648 h 503724"/>
                <a:gd name="connsiteX4" fmla="*/ 677010 w 823912"/>
                <a:gd name="connsiteY4" fmla="*/ 3296 h 503724"/>
                <a:gd name="connsiteX5" fmla="*/ 685232 w 823912"/>
                <a:gd name="connsiteY5" fmla="*/ 5492 h 503724"/>
                <a:gd name="connsiteX6" fmla="*/ 694002 w 823912"/>
                <a:gd name="connsiteY6" fmla="*/ 7689 h 503724"/>
                <a:gd name="connsiteX7" fmla="*/ 702224 w 823912"/>
                <a:gd name="connsiteY7" fmla="*/ 10436 h 503724"/>
                <a:gd name="connsiteX8" fmla="*/ 710446 w 823912"/>
                <a:gd name="connsiteY8" fmla="*/ 13731 h 503724"/>
                <a:gd name="connsiteX9" fmla="*/ 718668 w 823912"/>
                <a:gd name="connsiteY9" fmla="*/ 17027 h 503724"/>
                <a:gd name="connsiteX10" fmla="*/ 726343 w 823912"/>
                <a:gd name="connsiteY10" fmla="*/ 20871 h 503724"/>
                <a:gd name="connsiteX11" fmla="*/ 734016 w 823912"/>
                <a:gd name="connsiteY11" fmla="*/ 25264 h 503724"/>
                <a:gd name="connsiteX12" fmla="*/ 741143 w 823912"/>
                <a:gd name="connsiteY12" fmla="*/ 29659 h 503724"/>
                <a:gd name="connsiteX13" fmla="*/ 748269 w 823912"/>
                <a:gd name="connsiteY13" fmla="*/ 34600 h 503724"/>
                <a:gd name="connsiteX14" fmla="*/ 755394 w 823912"/>
                <a:gd name="connsiteY14" fmla="*/ 40093 h 503724"/>
                <a:gd name="connsiteX15" fmla="*/ 761972 w 823912"/>
                <a:gd name="connsiteY15" fmla="*/ 45585 h 503724"/>
                <a:gd name="connsiteX16" fmla="*/ 768550 w 823912"/>
                <a:gd name="connsiteY16" fmla="*/ 51627 h 503724"/>
                <a:gd name="connsiteX17" fmla="*/ 775127 w 823912"/>
                <a:gd name="connsiteY17" fmla="*/ 57668 h 503724"/>
                <a:gd name="connsiteX18" fmla="*/ 780608 w 823912"/>
                <a:gd name="connsiteY18" fmla="*/ 64259 h 503724"/>
                <a:gd name="connsiteX19" fmla="*/ 786090 w 823912"/>
                <a:gd name="connsiteY19" fmla="*/ 71399 h 503724"/>
                <a:gd name="connsiteX20" fmla="*/ 791024 w 823912"/>
                <a:gd name="connsiteY20" fmla="*/ 77988 h 503724"/>
                <a:gd name="connsiteX21" fmla="*/ 796505 w 823912"/>
                <a:gd name="connsiteY21" fmla="*/ 86227 h 503724"/>
                <a:gd name="connsiteX22" fmla="*/ 800890 w 823912"/>
                <a:gd name="connsiteY22" fmla="*/ 93367 h 503724"/>
                <a:gd name="connsiteX23" fmla="*/ 804727 w 823912"/>
                <a:gd name="connsiteY23" fmla="*/ 101056 h 503724"/>
                <a:gd name="connsiteX24" fmla="*/ 808564 w 823912"/>
                <a:gd name="connsiteY24" fmla="*/ 109843 h 503724"/>
                <a:gd name="connsiteX25" fmla="*/ 811853 w 823912"/>
                <a:gd name="connsiteY25" fmla="*/ 118080 h 503724"/>
                <a:gd name="connsiteX26" fmla="*/ 815143 w 823912"/>
                <a:gd name="connsiteY26" fmla="*/ 126868 h 503724"/>
                <a:gd name="connsiteX27" fmla="*/ 817883 w 823912"/>
                <a:gd name="connsiteY27" fmla="*/ 135656 h 503724"/>
                <a:gd name="connsiteX28" fmla="*/ 820075 w 823912"/>
                <a:gd name="connsiteY28" fmla="*/ 144443 h 503724"/>
                <a:gd name="connsiteX29" fmla="*/ 821719 w 823912"/>
                <a:gd name="connsiteY29" fmla="*/ 153780 h 503724"/>
                <a:gd name="connsiteX30" fmla="*/ 822816 w 823912"/>
                <a:gd name="connsiteY30" fmla="*/ 163116 h 503724"/>
                <a:gd name="connsiteX31" fmla="*/ 823365 w 823912"/>
                <a:gd name="connsiteY31" fmla="*/ 172452 h 503724"/>
                <a:gd name="connsiteX32" fmla="*/ 823912 w 823912"/>
                <a:gd name="connsiteY32" fmla="*/ 181240 h 503724"/>
                <a:gd name="connsiteX33" fmla="*/ 823365 w 823912"/>
                <a:gd name="connsiteY33" fmla="*/ 190576 h 503724"/>
                <a:gd name="connsiteX34" fmla="*/ 822816 w 823912"/>
                <a:gd name="connsiteY34" fmla="*/ 199364 h 503724"/>
                <a:gd name="connsiteX35" fmla="*/ 821719 w 823912"/>
                <a:gd name="connsiteY35" fmla="*/ 208152 h 503724"/>
                <a:gd name="connsiteX36" fmla="*/ 820624 w 823912"/>
                <a:gd name="connsiteY36" fmla="*/ 216939 h 503724"/>
                <a:gd name="connsiteX37" fmla="*/ 818431 w 823912"/>
                <a:gd name="connsiteY37" fmla="*/ 225176 h 503724"/>
                <a:gd name="connsiteX38" fmla="*/ 816237 w 823912"/>
                <a:gd name="connsiteY38" fmla="*/ 233964 h 503724"/>
                <a:gd name="connsiteX39" fmla="*/ 812949 w 823912"/>
                <a:gd name="connsiteY39" fmla="*/ 242203 h 503724"/>
                <a:gd name="connsiteX40" fmla="*/ 810209 w 823912"/>
                <a:gd name="connsiteY40" fmla="*/ 250989 h 503724"/>
                <a:gd name="connsiteX41" fmla="*/ 806920 w 823912"/>
                <a:gd name="connsiteY41" fmla="*/ 258679 h 503724"/>
                <a:gd name="connsiteX42" fmla="*/ 803083 w 823912"/>
                <a:gd name="connsiteY42" fmla="*/ 266368 h 503724"/>
                <a:gd name="connsiteX43" fmla="*/ 798698 w 823912"/>
                <a:gd name="connsiteY43" fmla="*/ 274056 h 503724"/>
                <a:gd name="connsiteX44" fmla="*/ 794312 w 823912"/>
                <a:gd name="connsiteY44" fmla="*/ 281196 h 503724"/>
                <a:gd name="connsiteX45" fmla="*/ 788830 w 823912"/>
                <a:gd name="connsiteY45" fmla="*/ 288885 h 503724"/>
                <a:gd name="connsiteX46" fmla="*/ 783898 w 823912"/>
                <a:gd name="connsiteY46" fmla="*/ 295476 h 503724"/>
                <a:gd name="connsiteX47" fmla="*/ 778417 w 823912"/>
                <a:gd name="connsiteY47" fmla="*/ 302067 h 503724"/>
                <a:gd name="connsiteX48" fmla="*/ 772386 w 823912"/>
                <a:gd name="connsiteY48" fmla="*/ 309207 h 503724"/>
                <a:gd name="connsiteX49" fmla="*/ 766357 w 823912"/>
                <a:gd name="connsiteY49" fmla="*/ 315248 h 503724"/>
                <a:gd name="connsiteX50" fmla="*/ 759779 w 823912"/>
                <a:gd name="connsiteY50" fmla="*/ 320740 h 503724"/>
                <a:gd name="connsiteX51" fmla="*/ 753203 w 823912"/>
                <a:gd name="connsiteY51" fmla="*/ 326232 h 503724"/>
                <a:gd name="connsiteX52" fmla="*/ 745528 w 823912"/>
                <a:gd name="connsiteY52" fmla="*/ 331724 h 503724"/>
                <a:gd name="connsiteX53" fmla="*/ 738402 w 823912"/>
                <a:gd name="connsiteY53" fmla="*/ 336667 h 503724"/>
                <a:gd name="connsiteX54" fmla="*/ 730180 w 823912"/>
                <a:gd name="connsiteY54" fmla="*/ 341060 h 503724"/>
                <a:gd name="connsiteX55" fmla="*/ 722505 w 823912"/>
                <a:gd name="connsiteY55" fmla="*/ 344904 h 503724"/>
                <a:gd name="connsiteX56" fmla="*/ 714832 w 823912"/>
                <a:gd name="connsiteY56" fmla="*/ 348749 h 503724"/>
                <a:gd name="connsiteX57" fmla="*/ 706061 w 823912"/>
                <a:gd name="connsiteY57" fmla="*/ 352593 h 503724"/>
                <a:gd name="connsiteX58" fmla="*/ 697839 w 823912"/>
                <a:gd name="connsiteY58" fmla="*/ 355340 h 503724"/>
                <a:gd name="connsiteX59" fmla="*/ 688520 w 823912"/>
                <a:gd name="connsiteY59" fmla="*/ 358085 h 503724"/>
                <a:gd name="connsiteX60" fmla="*/ 679750 w 823912"/>
                <a:gd name="connsiteY60" fmla="*/ 360283 h 503724"/>
                <a:gd name="connsiteX61" fmla="*/ 0 w 823912"/>
                <a:gd name="connsiteY61" fmla="*/ 503724 h 503724"/>
                <a:gd name="connsiteX62" fmla="*/ 0 w 823912"/>
                <a:gd name="connsiteY62" fmla="*/ 242652 h 503724"/>
                <a:gd name="connsiteX63" fmla="*/ 15818 w 823912"/>
                <a:gd name="connsiteY63" fmla="*/ 239777 h 503724"/>
                <a:gd name="connsiteX64" fmla="*/ 78739 w 823912"/>
                <a:gd name="connsiteY64" fmla="*/ 228241 h 503724"/>
                <a:gd name="connsiteX65" fmla="*/ 142206 w 823912"/>
                <a:gd name="connsiteY65" fmla="*/ 215057 h 503724"/>
                <a:gd name="connsiteX66" fmla="*/ 205674 w 823912"/>
                <a:gd name="connsiteY66" fmla="*/ 201873 h 503724"/>
                <a:gd name="connsiteX67" fmla="*/ 268046 w 823912"/>
                <a:gd name="connsiteY67" fmla="*/ 188138 h 503724"/>
                <a:gd name="connsiteX68" fmla="*/ 330967 w 823912"/>
                <a:gd name="connsiteY68" fmla="*/ 173306 h 503724"/>
                <a:gd name="connsiteX69" fmla="*/ 393341 w 823912"/>
                <a:gd name="connsiteY69" fmla="*/ 157924 h 503724"/>
                <a:gd name="connsiteX70" fmla="*/ 455712 w 823912"/>
                <a:gd name="connsiteY70" fmla="*/ 140894 h 503724"/>
                <a:gd name="connsiteX71" fmla="*/ 486900 w 823912"/>
                <a:gd name="connsiteY71" fmla="*/ 132653 h 503724"/>
                <a:gd name="connsiteX72" fmla="*/ 518086 w 823912"/>
                <a:gd name="connsiteY72" fmla="*/ 123315 h 503724"/>
                <a:gd name="connsiteX73" fmla="*/ 549272 w 823912"/>
                <a:gd name="connsiteY73" fmla="*/ 113976 h 503724"/>
                <a:gd name="connsiteX74" fmla="*/ 579912 w 823912"/>
                <a:gd name="connsiteY74" fmla="*/ 104087 h 503724"/>
                <a:gd name="connsiteX75" fmla="*/ 547631 w 823912"/>
                <a:gd name="connsiteY75" fmla="*/ 106834 h 503724"/>
                <a:gd name="connsiteX76" fmla="*/ 515350 w 823912"/>
                <a:gd name="connsiteY76" fmla="*/ 110130 h 503724"/>
                <a:gd name="connsiteX77" fmla="*/ 483069 w 823912"/>
                <a:gd name="connsiteY77" fmla="*/ 112877 h 503724"/>
                <a:gd name="connsiteX78" fmla="*/ 451336 w 823912"/>
                <a:gd name="connsiteY78" fmla="*/ 116723 h 503724"/>
                <a:gd name="connsiteX79" fmla="*/ 387322 w 823912"/>
                <a:gd name="connsiteY79" fmla="*/ 124413 h 503724"/>
                <a:gd name="connsiteX80" fmla="*/ 323308 w 823912"/>
                <a:gd name="connsiteY80" fmla="*/ 134301 h 503724"/>
                <a:gd name="connsiteX81" fmla="*/ 259292 w 823912"/>
                <a:gd name="connsiteY81" fmla="*/ 143641 h 503724"/>
                <a:gd name="connsiteX82" fmla="*/ 195825 w 823912"/>
                <a:gd name="connsiteY82" fmla="*/ 154629 h 503724"/>
                <a:gd name="connsiteX83" fmla="*/ 132904 w 823912"/>
                <a:gd name="connsiteY83" fmla="*/ 165614 h 503724"/>
                <a:gd name="connsiteX84" fmla="*/ 69438 w 823912"/>
                <a:gd name="connsiteY84" fmla="*/ 177701 h 503724"/>
                <a:gd name="connsiteX85" fmla="*/ 6519 w 823912"/>
                <a:gd name="connsiteY85" fmla="*/ 190885 h 503724"/>
                <a:gd name="connsiteX86" fmla="*/ 0 w 823912"/>
                <a:gd name="connsiteY86" fmla="*/ 192194 h 503724"/>
                <a:gd name="connsiteX87" fmla="*/ 0 w 823912"/>
                <a:gd name="connsiteY87" fmla="*/ 131989 h 503724"/>
                <a:gd name="connsiteX88" fmla="*/ 604654 w 823912"/>
                <a:gd name="connsiteY88" fmla="*/ 4395 h 503724"/>
                <a:gd name="connsiteX89" fmla="*/ 613973 w 823912"/>
                <a:gd name="connsiteY89" fmla="*/ 2197 h 503724"/>
                <a:gd name="connsiteX90" fmla="*/ 622743 w 823912"/>
                <a:gd name="connsiteY90" fmla="*/ 1099 h 503724"/>
                <a:gd name="connsiteX91" fmla="*/ 632611 w 823912"/>
                <a:gd name="connsiteY91" fmla="*/ 551 h 503724"/>
                <a:gd name="connsiteX92" fmla="*/ 641380 w 823912"/>
                <a:gd name="connsiteY92" fmla="*/ 0 h 50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23912" h="503724">
                  <a:moveTo>
                    <a:pt x="641380" y="0"/>
                  </a:moveTo>
                  <a:lnTo>
                    <a:pt x="650150" y="0"/>
                  </a:lnTo>
                  <a:lnTo>
                    <a:pt x="659469" y="1099"/>
                  </a:lnTo>
                  <a:lnTo>
                    <a:pt x="667691" y="1648"/>
                  </a:lnTo>
                  <a:lnTo>
                    <a:pt x="677010" y="3296"/>
                  </a:lnTo>
                  <a:lnTo>
                    <a:pt x="685232" y="5492"/>
                  </a:lnTo>
                  <a:lnTo>
                    <a:pt x="694002" y="7689"/>
                  </a:lnTo>
                  <a:lnTo>
                    <a:pt x="702224" y="10436"/>
                  </a:lnTo>
                  <a:lnTo>
                    <a:pt x="710446" y="13731"/>
                  </a:lnTo>
                  <a:lnTo>
                    <a:pt x="718668" y="17027"/>
                  </a:lnTo>
                  <a:lnTo>
                    <a:pt x="726343" y="20871"/>
                  </a:lnTo>
                  <a:lnTo>
                    <a:pt x="734016" y="25264"/>
                  </a:lnTo>
                  <a:lnTo>
                    <a:pt x="741143" y="29659"/>
                  </a:lnTo>
                  <a:lnTo>
                    <a:pt x="748269" y="34600"/>
                  </a:lnTo>
                  <a:lnTo>
                    <a:pt x="755394" y="40093"/>
                  </a:lnTo>
                  <a:lnTo>
                    <a:pt x="761972" y="45585"/>
                  </a:lnTo>
                  <a:lnTo>
                    <a:pt x="768550" y="51627"/>
                  </a:lnTo>
                  <a:lnTo>
                    <a:pt x="775127" y="57668"/>
                  </a:lnTo>
                  <a:lnTo>
                    <a:pt x="780608" y="64259"/>
                  </a:lnTo>
                  <a:lnTo>
                    <a:pt x="786090" y="71399"/>
                  </a:lnTo>
                  <a:lnTo>
                    <a:pt x="791024" y="77988"/>
                  </a:lnTo>
                  <a:lnTo>
                    <a:pt x="796505" y="86227"/>
                  </a:lnTo>
                  <a:lnTo>
                    <a:pt x="800890" y="93367"/>
                  </a:lnTo>
                  <a:lnTo>
                    <a:pt x="804727" y="101056"/>
                  </a:lnTo>
                  <a:lnTo>
                    <a:pt x="808564" y="109843"/>
                  </a:lnTo>
                  <a:lnTo>
                    <a:pt x="811853" y="118080"/>
                  </a:lnTo>
                  <a:lnTo>
                    <a:pt x="815143" y="126868"/>
                  </a:lnTo>
                  <a:lnTo>
                    <a:pt x="817883" y="135656"/>
                  </a:lnTo>
                  <a:lnTo>
                    <a:pt x="820075" y="144443"/>
                  </a:lnTo>
                  <a:lnTo>
                    <a:pt x="821719" y="153780"/>
                  </a:lnTo>
                  <a:lnTo>
                    <a:pt x="822816" y="163116"/>
                  </a:lnTo>
                  <a:lnTo>
                    <a:pt x="823365" y="172452"/>
                  </a:lnTo>
                  <a:lnTo>
                    <a:pt x="823912" y="181240"/>
                  </a:lnTo>
                  <a:lnTo>
                    <a:pt x="823365" y="190576"/>
                  </a:lnTo>
                  <a:lnTo>
                    <a:pt x="822816" y="199364"/>
                  </a:lnTo>
                  <a:lnTo>
                    <a:pt x="821719" y="208152"/>
                  </a:lnTo>
                  <a:lnTo>
                    <a:pt x="820624" y="216939"/>
                  </a:lnTo>
                  <a:lnTo>
                    <a:pt x="818431" y="225176"/>
                  </a:lnTo>
                  <a:lnTo>
                    <a:pt x="816237" y="233964"/>
                  </a:lnTo>
                  <a:lnTo>
                    <a:pt x="812949" y="242203"/>
                  </a:lnTo>
                  <a:lnTo>
                    <a:pt x="810209" y="250989"/>
                  </a:lnTo>
                  <a:lnTo>
                    <a:pt x="806920" y="258679"/>
                  </a:lnTo>
                  <a:lnTo>
                    <a:pt x="803083" y="266368"/>
                  </a:lnTo>
                  <a:lnTo>
                    <a:pt x="798698" y="274056"/>
                  </a:lnTo>
                  <a:lnTo>
                    <a:pt x="794312" y="281196"/>
                  </a:lnTo>
                  <a:lnTo>
                    <a:pt x="788830" y="288885"/>
                  </a:lnTo>
                  <a:lnTo>
                    <a:pt x="783898" y="295476"/>
                  </a:lnTo>
                  <a:lnTo>
                    <a:pt x="778417" y="302067"/>
                  </a:lnTo>
                  <a:lnTo>
                    <a:pt x="772386" y="309207"/>
                  </a:lnTo>
                  <a:lnTo>
                    <a:pt x="766357" y="315248"/>
                  </a:lnTo>
                  <a:lnTo>
                    <a:pt x="759779" y="320740"/>
                  </a:lnTo>
                  <a:lnTo>
                    <a:pt x="753203" y="326232"/>
                  </a:lnTo>
                  <a:lnTo>
                    <a:pt x="745528" y="331724"/>
                  </a:lnTo>
                  <a:lnTo>
                    <a:pt x="738402" y="336667"/>
                  </a:lnTo>
                  <a:lnTo>
                    <a:pt x="730180" y="341060"/>
                  </a:lnTo>
                  <a:lnTo>
                    <a:pt x="722505" y="344904"/>
                  </a:lnTo>
                  <a:lnTo>
                    <a:pt x="714832" y="348749"/>
                  </a:lnTo>
                  <a:lnTo>
                    <a:pt x="706061" y="352593"/>
                  </a:lnTo>
                  <a:lnTo>
                    <a:pt x="697839" y="355340"/>
                  </a:lnTo>
                  <a:lnTo>
                    <a:pt x="688520" y="358085"/>
                  </a:lnTo>
                  <a:lnTo>
                    <a:pt x="679750" y="360283"/>
                  </a:lnTo>
                  <a:lnTo>
                    <a:pt x="0" y="503724"/>
                  </a:lnTo>
                  <a:lnTo>
                    <a:pt x="0" y="242652"/>
                  </a:lnTo>
                  <a:lnTo>
                    <a:pt x="15818" y="239777"/>
                  </a:lnTo>
                  <a:lnTo>
                    <a:pt x="78739" y="228241"/>
                  </a:lnTo>
                  <a:lnTo>
                    <a:pt x="142206" y="215057"/>
                  </a:lnTo>
                  <a:lnTo>
                    <a:pt x="205674" y="201873"/>
                  </a:lnTo>
                  <a:lnTo>
                    <a:pt x="268046" y="188138"/>
                  </a:lnTo>
                  <a:lnTo>
                    <a:pt x="330967" y="173306"/>
                  </a:lnTo>
                  <a:lnTo>
                    <a:pt x="393341" y="157924"/>
                  </a:lnTo>
                  <a:lnTo>
                    <a:pt x="455712" y="140894"/>
                  </a:lnTo>
                  <a:lnTo>
                    <a:pt x="486900" y="132653"/>
                  </a:lnTo>
                  <a:lnTo>
                    <a:pt x="518086" y="123315"/>
                  </a:lnTo>
                  <a:lnTo>
                    <a:pt x="549272" y="113976"/>
                  </a:lnTo>
                  <a:lnTo>
                    <a:pt x="579912" y="104087"/>
                  </a:lnTo>
                  <a:lnTo>
                    <a:pt x="547631" y="106834"/>
                  </a:lnTo>
                  <a:lnTo>
                    <a:pt x="515350" y="110130"/>
                  </a:lnTo>
                  <a:lnTo>
                    <a:pt x="483069" y="112877"/>
                  </a:lnTo>
                  <a:lnTo>
                    <a:pt x="451336" y="116723"/>
                  </a:lnTo>
                  <a:lnTo>
                    <a:pt x="387322" y="124413"/>
                  </a:lnTo>
                  <a:lnTo>
                    <a:pt x="323308" y="134301"/>
                  </a:lnTo>
                  <a:lnTo>
                    <a:pt x="259292" y="143641"/>
                  </a:lnTo>
                  <a:lnTo>
                    <a:pt x="195825" y="154629"/>
                  </a:lnTo>
                  <a:lnTo>
                    <a:pt x="132904" y="165614"/>
                  </a:lnTo>
                  <a:lnTo>
                    <a:pt x="69438" y="177701"/>
                  </a:lnTo>
                  <a:lnTo>
                    <a:pt x="6519" y="190885"/>
                  </a:lnTo>
                  <a:lnTo>
                    <a:pt x="0" y="192194"/>
                  </a:lnTo>
                  <a:lnTo>
                    <a:pt x="0" y="131989"/>
                  </a:lnTo>
                  <a:lnTo>
                    <a:pt x="604654" y="4395"/>
                  </a:lnTo>
                  <a:lnTo>
                    <a:pt x="613973" y="2197"/>
                  </a:lnTo>
                  <a:lnTo>
                    <a:pt x="622743" y="1099"/>
                  </a:lnTo>
                  <a:lnTo>
                    <a:pt x="632611" y="551"/>
                  </a:lnTo>
                  <a:lnTo>
                    <a:pt x="64138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135688" y="2362109"/>
              <a:ext cx="823912" cy="501607"/>
            </a:xfrm>
            <a:custGeom>
              <a:avLst/>
              <a:gdLst>
                <a:gd name="connsiteX0" fmla="*/ 641380 w 823912"/>
                <a:gd name="connsiteY0" fmla="*/ 0 h 501607"/>
                <a:gd name="connsiteX1" fmla="*/ 650150 w 823912"/>
                <a:gd name="connsiteY1" fmla="*/ 0 h 501607"/>
                <a:gd name="connsiteX2" fmla="*/ 659469 w 823912"/>
                <a:gd name="connsiteY2" fmla="*/ 1094 h 501607"/>
                <a:gd name="connsiteX3" fmla="*/ 667691 w 823912"/>
                <a:gd name="connsiteY3" fmla="*/ 1641 h 501607"/>
                <a:gd name="connsiteX4" fmla="*/ 677010 w 823912"/>
                <a:gd name="connsiteY4" fmla="*/ 3282 h 501607"/>
                <a:gd name="connsiteX5" fmla="*/ 685232 w 823912"/>
                <a:gd name="connsiteY5" fmla="*/ 4923 h 501607"/>
                <a:gd name="connsiteX6" fmla="*/ 694002 w 823912"/>
                <a:gd name="connsiteY6" fmla="*/ 8204 h 501607"/>
                <a:gd name="connsiteX7" fmla="*/ 702224 w 823912"/>
                <a:gd name="connsiteY7" fmla="*/ 10392 h 501607"/>
                <a:gd name="connsiteX8" fmla="*/ 710446 w 823912"/>
                <a:gd name="connsiteY8" fmla="*/ 13672 h 501607"/>
                <a:gd name="connsiteX9" fmla="*/ 718668 w 823912"/>
                <a:gd name="connsiteY9" fmla="*/ 16954 h 501607"/>
                <a:gd name="connsiteX10" fmla="*/ 726343 w 823912"/>
                <a:gd name="connsiteY10" fmla="*/ 20783 h 501607"/>
                <a:gd name="connsiteX11" fmla="*/ 734016 w 823912"/>
                <a:gd name="connsiteY11" fmla="*/ 24611 h 501607"/>
                <a:gd name="connsiteX12" fmla="*/ 741143 w 823912"/>
                <a:gd name="connsiteY12" fmla="*/ 29532 h 501607"/>
                <a:gd name="connsiteX13" fmla="*/ 748269 w 823912"/>
                <a:gd name="connsiteY13" fmla="*/ 34455 h 501607"/>
                <a:gd name="connsiteX14" fmla="*/ 755394 w 823912"/>
                <a:gd name="connsiteY14" fmla="*/ 39925 h 501607"/>
                <a:gd name="connsiteX15" fmla="*/ 761972 w 823912"/>
                <a:gd name="connsiteY15" fmla="*/ 45393 h 501607"/>
                <a:gd name="connsiteX16" fmla="*/ 768550 w 823912"/>
                <a:gd name="connsiteY16" fmla="*/ 51409 h 501607"/>
                <a:gd name="connsiteX17" fmla="*/ 775127 w 823912"/>
                <a:gd name="connsiteY17" fmla="*/ 57426 h 501607"/>
                <a:gd name="connsiteX18" fmla="*/ 780608 w 823912"/>
                <a:gd name="connsiteY18" fmla="*/ 63988 h 501607"/>
                <a:gd name="connsiteX19" fmla="*/ 786090 w 823912"/>
                <a:gd name="connsiteY19" fmla="*/ 71098 h 501607"/>
                <a:gd name="connsiteX20" fmla="*/ 791024 w 823912"/>
                <a:gd name="connsiteY20" fmla="*/ 77660 h 501607"/>
                <a:gd name="connsiteX21" fmla="*/ 796505 w 823912"/>
                <a:gd name="connsiteY21" fmla="*/ 85317 h 501607"/>
                <a:gd name="connsiteX22" fmla="*/ 800890 w 823912"/>
                <a:gd name="connsiteY22" fmla="*/ 92973 h 501607"/>
                <a:gd name="connsiteX23" fmla="*/ 804727 w 823912"/>
                <a:gd name="connsiteY23" fmla="*/ 100631 h 501607"/>
                <a:gd name="connsiteX24" fmla="*/ 808564 w 823912"/>
                <a:gd name="connsiteY24" fmla="*/ 109380 h 501607"/>
                <a:gd name="connsiteX25" fmla="*/ 811853 w 823912"/>
                <a:gd name="connsiteY25" fmla="*/ 117585 h 501607"/>
                <a:gd name="connsiteX26" fmla="*/ 815143 w 823912"/>
                <a:gd name="connsiteY26" fmla="*/ 125787 h 501607"/>
                <a:gd name="connsiteX27" fmla="*/ 817883 w 823912"/>
                <a:gd name="connsiteY27" fmla="*/ 135086 h 501607"/>
                <a:gd name="connsiteX28" fmla="*/ 820075 w 823912"/>
                <a:gd name="connsiteY28" fmla="*/ 143836 h 501607"/>
                <a:gd name="connsiteX29" fmla="*/ 821719 w 823912"/>
                <a:gd name="connsiteY29" fmla="*/ 153134 h 501607"/>
                <a:gd name="connsiteX30" fmla="*/ 822816 w 823912"/>
                <a:gd name="connsiteY30" fmla="*/ 162431 h 501607"/>
                <a:gd name="connsiteX31" fmla="*/ 823365 w 823912"/>
                <a:gd name="connsiteY31" fmla="*/ 171727 h 501607"/>
                <a:gd name="connsiteX32" fmla="*/ 823912 w 823912"/>
                <a:gd name="connsiteY32" fmla="*/ 180479 h 501607"/>
                <a:gd name="connsiteX33" fmla="*/ 823365 w 823912"/>
                <a:gd name="connsiteY33" fmla="*/ 189775 h 501607"/>
                <a:gd name="connsiteX34" fmla="*/ 822816 w 823912"/>
                <a:gd name="connsiteY34" fmla="*/ 198527 h 501607"/>
                <a:gd name="connsiteX35" fmla="*/ 821719 w 823912"/>
                <a:gd name="connsiteY35" fmla="*/ 206729 h 501607"/>
                <a:gd name="connsiteX36" fmla="*/ 820624 w 823912"/>
                <a:gd name="connsiteY36" fmla="*/ 216028 h 501607"/>
                <a:gd name="connsiteX37" fmla="*/ 818431 w 823912"/>
                <a:gd name="connsiteY37" fmla="*/ 224230 h 501607"/>
                <a:gd name="connsiteX38" fmla="*/ 816237 w 823912"/>
                <a:gd name="connsiteY38" fmla="*/ 232982 h 501607"/>
                <a:gd name="connsiteX39" fmla="*/ 812949 w 823912"/>
                <a:gd name="connsiteY39" fmla="*/ 241185 h 501607"/>
                <a:gd name="connsiteX40" fmla="*/ 810209 w 823912"/>
                <a:gd name="connsiteY40" fmla="*/ 249934 h 501607"/>
                <a:gd name="connsiteX41" fmla="*/ 806920 w 823912"/>
                <a:gd name="connsiteY41" fmla="*/ 257592 h 501607"/>
                <a:gd name="connsiteX42" fmla="*/ 803083 w 823912"/>
                <a:gd name="connsiteY42" fmla="*/ 265247 h 501607"/>
                <a:gd name="connsiteX43" fmla="*/ 798698 w 823912"/>
                <a:gd name="connsiteY43" fmla="*/ 272905 h 501607"/>
                <a:gd name="connsiteX44" fmla="*/ 794312 w 823912"/>
                <a:gd name="connsiteY44" fmla="*/ 280015 h 501607"/>
                <a:gd name="connsiteX45" fmla="*/ 788830 w 823912"/>
                <a:gd name="connsiteY45" fmla="*/ 287124 h 501607"/>
                <a:gd name="connsiteX46" fmla="*/ 783898 w 823912"/>
                <a:gd name="connsiteY46" fmla="*/ 294235 h 501607"/>
                <a:gd name="connsiteX47" fmla="*/ 778417 w 823912"/>
                <a:gd name="connsiteY47" fmla="*/ 300797 h 501607"/>
                <a:gd name="connsiteX48" fmla="*/ 772386 w 823912"/>
                <a:gd name="connsiteY48" fmla="*/ 307360 h 501607"/>
                <a:gd name="connsiteX49" fmla="*/ 766357 w 823912"/>
                <a:gd name="connsiteY49" fmla="*/ 313922 h 501607"/>
                <a:gd name="connsiteX50" fmla="*/ 759779 w 823912"/>
                <a:gd name="connsiteY50" fmla="*/ 319392 h 501607"/>
                <a:gd name="connsiteX51" fmla="*/ 753203 w 823912"/>
                <a:gd name="connsiteY51" fmla="*/ 324861 h 501607"/>
                <a:gd name="connsiteX52" fmla="*/ 745528 w 823912"/>
                <a:gd name="connsiteY52" fmla="*/ 330329 h 501607"/>
                <a:gd name="connsiteX53" fmla="*/ 738402 w 823912"/>
                <a:gd name="connsiteY53" fmla="*/ 335252 h 501607"/>
                <a:gd name="connsiteX54" fmla="*/ 730180 w 823912"/>
                <a:gd name="connsiteY54" fmla="*/ 339627 h 501607"/>
                <a:gd name="connsiteX55" fmla="*/ 722505 w 823912"/>
                <a:gd name="connsiteY55" fmla="*/ 343456 h 501607"/>
                <a:gd name="connsiteX56" fmla="*/ 714832 w 823912"/>
                <a:gd name="connsiteY56" fmla="*/ 347283 h 501607"/>
                <a:gd name="connsiteX57" fmla="*/ 706061 w 823912"/>
                <a:gd name="connsiteY57" fmla="*/ 351112 h 501607"/>
                <a:gd name="connsiteX58" fmla="*/ 697839 w 823912"/>
                <a:gd name="connsiteY58" fmla="*/ 353847 h 501607"/>
                <a:gd name="connsiteX59" fmla="*/ 688520 w 823912"/>
                <a:gd name="connsiteY59" fmla="*/ 356582 h 501607"/>
                <a:gd name="connsiteX60" fmla="*/ 679750 w 823912"/>
                <a:gd name="connsiteY60" fmla="*/ 358769 h 501607"/>
                <a:gd name="connsiteX61" fmla="*/ 0 w 823912"/>
                <a:gd name="connsiteY61" fmla="*/ 501607 h 501607"/>
                <a:gd name="connsiteX62" fmla="*/ 0 w 823912"/>
                <a:gd name="connsiteY62" fmla="*/ 239776 h 501607"/>
                <a:gd name="connsiteX63" fmla="*/ 15818 w 823912"/>
                <a:gd name="connsiteY63" fmla="*/ 237038 h 501607"/>
                <a:gd name="connsiteX64" fmla="*/ 78739 w 823912"/>
                <a:gd name="connsiteY64" fmla="*/ 224953 h 501607"/>
                <a:gd name="connsiteX65" fmla="*/ 142206 w 823912"/>
                <a:gd name="connsiteY65" fmla="*/ 212318 h 501607"/>
                <a:gd name="connsiteX66" fmla="*/ 205674 w 823912"/>
                <a:gd name="connsiteY66" fmla="*/ 198584 h 501607"/>
                <a:gd name="connsiteX67" fmla="*/ 268046 w 823912"/>
                <a:gd name="connsiteY67" fmla="*/ 184851 h 501607"/>
                <a:gd name="connsiteX68" fmla="*/ 330967 w 823912"/>
                <a:gd name="connsiteY68" fmla="*/ 170017 h 501607"/>
                <a:gd name="connsiteX69" fmla="*/ 393341 w 823912"/>
                <a:gd name="connsiteY69" fmla="*/ 154637 h 501607"/>
                <a:gd name="connsiteX70" fmla="*/ 455712 w 823912"/>
                <a:gd name="connsiteY70" fmla="*/ 138155 h 501607"/>
                <a:gd name="connsiteX71" fmla="*/ 486900 w 823912"/>
                <a:gd name="connsiteY71" fmla="*/ 129915 h 501607"/>
                <a:gd name="connsiteX72" fmla="*/ 518086 w 823912"/>
                <a:gd name="connsiteY72" fmla="*/ 120577 h 501607"/>
                <a:gd name="connsiteX73" fmla="*/ 549272 w 823912"/>
                <a:gd name="connsiteY73" fmla="*/ 111237 h 501607"/>
                <a:gd name="connsiteX74" fmla="*/ 579912 w 823912"/>
                <a:gd name="connsiteY74" fmla="*/ 101348 h 501607"/>
                <a:gd name="connsiteX75" fmla="*/ 547631 w 823912"/>
                <a:gd name="connsiteY75" fmla="*/ 103547 h 501607"/>
                <a:gd name="connsiteX76" fmla="*/ 515350 w 823912"/>
                <a:gd name="connsiteY76" fmla="*/ 106294 h 501607"/>
                <a:gd name="connsiteX77" fmla="*/ 483069 w 823912"/>
                <a:gd name="connsiteY77" fmla="*/ 110138 h 501607"/>
                <a:gd name="connsiteX78" fmla="*/ 451336 w 823912"/>
                <a:gd name="connsiteY78" fmla="*/ 113435 h 501607"/>
                <a:gd name="connsiteX79" fmla="*/ 387322 w 823912"/>
                <a:gd name="connsiteY79" fmla="*/ 121674 h 501607"/>
                <a:gd name="connsiteX80" fmla="*/ 323308 w 823912"/>
                <a:gd name="connsiteY80" fmla="*/ 131014 h 501607"/>
                <a:gd name="connsiteX81" fmla="*/ 259292 w 823912"/>
                <a:gd name="connsiteY81" fmla="*/ 140902 h 501607"/>
                <a:gd name="connsiteX82" fmla="*/ 195825 w 823912"/>
                <a:gd name="connsiteY82" fmla="*/ 151890 h 501607"/>
                <a:gd name="connsiteX83" fmla="*/ 132904 w 823912"/>
                <a:gd name="connsiteY83" fmla="*/ 162876 h 501607"/>
                <a:gd name="connsiteX84" fmla="*/ 69438 w 823912"/>
                <a:gd name="connsiteY84" fmla="*/ 174962 h 501607"/>
                <a:gd name="connsiteX85" fmla="*/ 6519 w 823912"/>
                <a:gd name="connsiteY85" fmla="*/ 187047 h 501607"/>
                <a:gd name="connsiteX86" fmla="*/ 0 w 823912"/>
                <a:gd name="connsiteY86" fmla="*/ 188470 h 501607"/>
                <a:gd name="connsiteX87" fmla="*/ 0 w 823912"/>
                <a:gd name="connsiteY87" fmla="*/ 131130 h 501607"/>
                <a:gd name="connsiteX88" fmla="*/ 604654 w 823912"/>
                <a:gd name="connsiteY88" fmla="*/ 3829 h 501607"/>
                <a:gd name="connsiteX89" fmla="*/ 613973 w 823912"/>
                <a:gd name="connsiteY89" fmla="*/ 2188 h 501607"/>
                <a:gd name="connsiteX90" fmla="*/ 622743 w 823912"/>
                <a:gd name="connsiteY90" fmla="*/ 1094 h 501607"/>
                <a:gd name="connsiteX91" fmla="*/ 632611 w 823912"/>
                <a:gd name="connsiteY91" fmla="*/ 547 h 501607"/>
                <a:gd name="connsiteX92" fmla="*/ 641380 w 823912"/>
                <a:gd name="connsiteY92" fmla="*/ 0 h 50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23912" h="501607">
                  <a:moveTo>
                    <a:pt x="641380" y="0"/>
                  </a:moveTo>
                  <a:lnTo>
                    <a:pt x="650150" y="0"/>
                  </a:lnTo>
                  <a:lnTo>
                    <a:pt x="659469" y="1094"/>
                  </a:lnTo>
                  <a:lnTo>
                    <a:pt x="667691" y="1641"/>
                  </a:lnTo>
                  <a:lnTo>
                    <a:pt x="677010" y="3282"/>
                  </a:lnTo>
                  <a:lnTo>
                    <a:pt x="685232" y="4923"/>
                  </a:lnTo>
                  <a:lnTo>
                    <a:pt x="694002" y="8204"/>
                  </a:lnTo>
                  <a:lnTo>
                    <a:pt x="702224" y="10392"/>
                  </a:lnTo>
                  <a:lnTo>
                    <a:pt x="710446" y="13672"/>
                  </a:lnTo>
                  <a:lnTo>
                    <a:pt x="718668" y="16954"/>
                  </a:lnTo>
                  <a:lnTo>
                    <a:pt x="726343" y="20783"/>
                  </a:lnTo>
                  <a:lnTo>
                    <a:pt x="734016" y="24611"/>
                  </a:lnTo>
                  <a:lnTo>
                    <a:pt x="741143" y="29532"/>
                  </a:lnTo>
                  <a:lnTo>
                    <a:pt x="748269" y="34455"/>
                  </a:lnTo>
                  <a:lnTo>
                    <a:pt x="755394" y="39925"/>
                  </a:lnTo>
                  <a:lnTo>
                    <a:pt x="761972" y="45393"/>
                  </a:lnTo>
                  <a:lnTo>
                    <a:pt x="768550" y="51409"/>
                  </a:lnTo>
                  <a:lnTo>
                    <a:pt x="775127" y="57426"/>
                  </a:lnTo>
                  <a:lnTo>
                    <a:pt x="780608" y="63988"/>
                  </a:lnTo>
                  <a:lnTo>
                    <a:pt x="786090" y="71098"/>
                  </a:lnTo>
                  <a:lnTo>
                    <a:pt x="791024" y="77660"/>
                  </a:lnTo>
                  <a:lnTo>
                    <a:pt x="796505" y="85317"/>
                  </a:lnTo>
                  <a:lnTo>
                    <a:pt x="800890" y="92973"/>
                  </a:lnTo>
                  <a:lnTo>
                    <a:pt x="804727" y="100631"/>
                  </a:lnTo>
                  <a:lnTo>
                    <a:pt x="808564" y="109380"/>
                  </a:lnTo>
                  <a:lnTo>
                    <a:pt x="811853" y="117585"/>
                  </a:lnTo>
                  <a:lnTo>
                    <a:pt x="815143" y="125787"/>
                  </a:lnTo>
                  <a:lnTo>
                    <a:pt x="817883" y="135086"/>
                  </a:lnTo>
                  <a:lnTo>
                    <a:pt x="820075" y="143836"/>
                  </a:lnTo>
                  <a:lnTo>
                    <a:pt x="821719" y="153134"/>
                  </a:lnTo>
                  <a:lnTo>
                    <a:pt x="822816" y="162431"/>
                  </a:lnTo>
                  <a:lnTo>
                    <a:pt x="823365" y="171727"/>
                  </a:lnTo>
                  <a:lnTo>
                    <a:pt x="823912" y="180479"/>
                  </a:lnTo>
                  <a:lnTo>
                    <a:pt x="823365" y="189775"/>
                  </a:lnTo>
                  <a:lnTo>
                    <a:pt x="822816" y="198527"/>
                  </a:lnTo>
                  <a:lnTo>
                    <a:pt x="821719" y="206729"/>
                  </a:lnTo>
                  <a:lnTo>
                    <a:pt x="820624" y="216028"/>
                  </a:lnTo>
                  <a:lnTo>
                    <a:pt x="818431" y="224230"/>
                  </a:lnTo>
                  <a:lnTo>
                    <a:pt x="816237" y="232982"/>
                  </a:lnTo>
                  <a:lnTo>
                    <a:pt x="812949" y="241185"/>
                  </a:lnTo>
                  <a:lnTo>
                    <a:pt x="810209" y="249934"/>
                  </a:lnTo>
                  <a:lnTo>
                    <a:pt x="806920" y="257592"/>
                  </a:lnTo>
                  <a:lnTo>
                    <a:pt x="803083" y="265247"/>
                  </a:lnTo>
                  <a:lnTo>
                    <a:pt x="798698" y="272905"/>
                  </a:lnTo>
                  <a:lnTo>
                    <a:pt x="794312" y="280015"/>
                  </a:lnTo>
                  <a:lnTo>
                    <a:pt x="788830" y="287124"/>
                  </a:lnTo>
                  <a:lnTo>
                    <a:pt x="783898" y="294235"/>
                  </a:lnTo>
                  <a:lnTo>
                    <a:pt x="778417" y="300797"/>
                  </a:lnTo>
                  <a:lnTo>
                    <a:pt x="772386" y="307360"/>
                  </a:lnTo>
                  <a:lnTo>
                    <a:pt x="766357" y="313922"/>
                  </a:lnTo>
                  <a:lnTo>
                    <a:pt x="759779" y="319392"/>
                  </a:lnTo>
                  <a:lnTo>
                    <a:pt x="753203" y="324861"/>
                  </a:lnTo>
                  <a:lnTo>
                    <a:pt x="745528" y="330329"/>
                  </a:lnTo>
                  <a:lnTo>
                    <a:pt x="738402" y="335252"/>
                  </a:lnTo>
                  <a:lnTo>
                    <a:pt x="730180" y="339627"/>
                  </a:lnTo>
                  <a:lnTo>
                    <a:pt x="722505" y="343456"/>
                  </a:lnTo>
                  <a:lnTo>
                    <a:pt x="714832" y="347283"/>
                  </a:lnTo>
                  <a:lnTo>
                    <a:pt x="706061" y="351112"/>
                  </a:lnTo>
                  <a:lnTo>
                    <a:pt x="697839" y="353847"/>
                  </a:lnTo>
                  <a:lnTo>
                    <a:pt x="688520" y="356582"/>
                  </a:lnTo>
                  <a:lnTo>
                    <a:pt x="679750" y="358769"/>
                  </a:lnTo>
                  <a:lnTo>
                    <a:pt x="0" y="501607"/>
                  </a:lnTo>
                  <a:lnTo>
                    <a:pt x="0" y="239776"/>
                  </a:lnTo>
                  <a:lnTo>
                    <a:pt x="15818" y="237038"/>
                  </a:lnTo>
                  <a:lnTo>
                    <a:pt x="78739" y="224953"/>
                  </a:lnTo>
                  <a:lnTo>
                    <a:pt x="142206" y="212318"/>
                  </a:lnTo>
                  <a:lnTo>
                    <a:pt x="205674" y="198584"/>
                  </a:lnTo>
                  <a:lnTo>
                    <a:pt x="268046" y="184851"/>
                  </a:lnTo>
                  <a:lnTo>
                    <a:pt x="330967" y="170017"/>
                  </a:lnTo>
                  <a:lnTo>
                    <a:pt x="393341" y="154637"/>
                  </a:lnTo>
                  <a:lnTo>
                    <a:pt x="455712" y="138155"/>
                  </a:lnTo>
                  <a:lnTo>
                    <a:pt x="486900" y="129915"/>
                  </a:lnTo>
                  <a:lnTo>
                    <a:pt x="518086" y="120577"/>
                  </a:lnTo>
                  <a:lnTo>
                    <a:pt x="549272" y="111237"/>
                  </a:lnTo>
                  <a:lnTo>
                    <a:pt x="579912" y="101348"/>
                  </a:lnTo>
                  <a:lnTo>
                    <a:pt x="547631" y="103547"/>
                  </a:lnTo>
                  <a:lnTo>
                    <a:pt x="515350" y="106294"/>
                  </a:lnTo>
                  <a:lnTo>
                    <a:pt x="483069" y="110138"/>
                  </a:lnTo>
                  <a:lnTo>
                    <a:pt x="451336" y="113435"/>
                  </a:lnTo>
                  <a:lnTo>
                    <a:pt x="387322" y="121674"/>
                  </a:lnTo>
                  <a:lnTo>
                    <a:pt x="323308" y="131014"/>
                  </a:lnTo>
                  <a:lnTo>
                    <a:pt x="259292" y="140902"/>
                  </a:lnTo>
                  <a:lnTo>
                    <a:pt x="195825" y="151890"/>
                  </a:lnTo>
                  <a:lnTo>
                    <a:pt x="132904" y="162876"/>
                  </a:lnTo>
                  <a:lnTo>
                    <a:pt x="69438" y="174962"/>
                  </a:lnTo>
                  <a:lnTo>
                    <a:pt x="6519" y="187047"/>
                  </a:lnTo>
                  <a:lnTo>
                    <a:pt x="0" y="188470"/>
                  </a:lnTo>
                  <a:lnTo>
                    <a:pt x="0" y="131130"/>
                  </a:lnTo>
                  <a:lnTo>
                    <a:pt x="604654" y="3829"/>
                  </a:lnTo>
                  <a:lnTo>
                    <a:pt x="613973" y="2188"/>
                  </a:lnTo>
                  <a:lnTo>
                    <a:pt x="622743" y="1094"/>
                  </a:lnTo>
                  <a:lnTo>
                    <a:pt x="632611" y="547"/>
                  </a:lnTo>
                  <a:lnTo>
                    <a:pt x="64138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135688" y="2885282"/>
              <a:ext cx="823912" cy="503724"/>
            </a:xfrm>
            <a:custGeom>
              <a:avLst/>
              <a:gdLst>
                <a:gd name="connsiteX0" fmla="*/ 641380 w 823912"/>
                <a:gd name="connsiteY0" fmla="*/ 0 h 503724"/>
                <a:gd name="connsiteX1" fmla="*/ 650150 w 823912"/>
                <a:gd name="connsiteY1" fmla="*/ 0 h 503724"/>
                <a:gd name="connsiteX2" fmla="*/ 659469 w 823912"/>
                <a:gd name="connsiteY2" fmla="*/ 1099 h 503724"/>
                <a:gd name="connsiteX3" fmla="*/ 667691 w 823912"/>
                <a:gd name="connsiteY3" fmla="*/ 1648 h 503724"/>
                <a:gd name="connsiteX4" fmla="*/ 677010 w 823912"/>
                <a:gd name="connsiteY4" fmla="*/ 3296 h 503724"/>
                <a:gd name="connsiteX5" fmla="*/ 685232 w 823912"/>
                <a:gd name="connsiteY5" fmla="*/ 4943 h 503724"/>
                <a:gd name="connsiteX6" fmla="*/ 694002 w 823912"/>
                <a:gd name="connsiteY6" fmla="*/ 8239 h 503724"/>
                <a:gd name="connsiteX7" fmla="*/ 702224 w 823912"/>
                <a:gd name="connsiteY7" fmla="*/ 10435 h 503724"/>
                <a:gd name="connsiteX8" fmla="*/ 710446 w 823912"/>
                <a:gd name="connsiteY8" fmla="*/ 13731 h 503724"/>
                <a:gd name="connsiteX9" fmla="*/ 718668 w 823912"/>
                <a:gd name="connsiteY9" fmla="*/ 17027 h 503724"/>
                <a:gd name="connsiteX10" fmla="*/ 726343 w 823912"/>
                <a:gd name="connsiteY10" fmla="*/ 20871 h 503724"/>
                <a:gd name="connsiteX11" fmla="*/ 734016 w 823912"/>
                <a:gd name="connsiteY11" fmla="*/ 24715 h 503724"/>
                <a:gd name="connsiteX12" fmla="*/ 741143 w 823912"/>
                <a:gd name="connsiteY12" fmla="*/ 30207 h 503724"/>
                <a:gd name="connsiteX13" fmla="*/ 748269 w 823912"/>
                <a:gd name="connsiteY13" fmla="*/ 34600 h 503724"/>
                <a:gd name="connsiteX14" fmla="*/ 755394 w 823912"/>
                <a:gd name="connsiteY14" fmla="*/ 40092 h 503724"/>
                <a:gd name="connsiteX15" fmla="*/ 761972 w 823912"/>
                <a:gd name="connsiteY15" fmla="*/ 45584 h 503724"/>
                <a:gd name="connsiteX16" fmla="*/ 768550 w 823912"/>
                <a:gd name="connsiteY16" fmla="*/ 51627 h 503724"/>
                <a:gd name="connsiteX17" fmla="*/ 775127 w 823912"/>
                <a:gd name="connsiteY17" fmla="*/ 57667 h 503724"/>
                <a:gd name="connsiteX18" fmla="*/ 780608 w 823912"/>
                <a:gd name="connsiteY18" fmla="*/ 64259 h 503724"/>
                <a:gd name="connsiteX19" fmla="*/ 786090 w 823912"/>
                <a:gd name="connsiteY19" fmla="*/ 71398 h 503724"/>
                <a:gd name="connsiteX20" fmla="*/ 791024 w 823912"/>
                <a:gd name="connsiteY20" fmla="*/ 78537 h 503724"/>
                <a:gd name="connsiteX21" fmla="*/ 796505 w 823912"/>
                <a:gd name="connsiteY21" fmla="*/ 85676 h 503724"/>
                <a:gd name="connsiteX22" fmla="*/ 800890 w 823912"/>
                <a:gd name="connsiteY22" fmla="*/ 93367 h 503724"/>
                <a:gd name="connsiteX23" fmla="*/ 804727 w 823912"/>
                <a:gd name="connsiteY23" fmla="*/ 101055 h 503724"/>
                <a:gd name="connsiteX24" fmla="*/ 808564 w 823912"/>
                <a:gd name="connsiteY24" fmla="*/ 109843 h 503724"/>
                <a:gd name="connsiteX25" fmla="*/ 811853 w 823912"/>
                <a:gd name="connsiteY25" fmla="*/ 118080 h 503724"/>
                <a:gd name="connsiteX26" fmla="*/ 815143 w 823912"/>
                <a:gd name="connsiteY26" fmla="*/ 126319 h 503724"/>
                <a:gd name="connsiteX27" fmla="*/ 817883 w 823912"/>
                <a:gd name="connsiteY27" fmla="*/ 135655 h 503724"/>
                <a:gd name="connsiteX28" fmla="*/ 820075 w 823912"/>
                <a:gd name="connsiteY28" fmla="*/ 144443 h 503724"/>
                <a:gd name="connsiteX29" fmla="*/ 821719 w 823912"/>
                <a:gd name="connsiteY29" fmla="*/ 153779 h 503724"/>
                <a:gd name="connsiteX30" fmla="*/ 822816 w 823912"/>
                <a:gd name="connsiteY30" fmla="*/ 163116 h 503724"/>
                <a:gd name="connsiteX31" fmla="*/ 823365 w 823912"/>
                <a:gd name="connsiteY31" fmla="*/ 172452 h 503724"/>
                <a:gd name="connsiteX32" fmla="*/ 823912 w 823912"/>
                <a:gd name="connsiteY32" fmla="*/ 181240 h 503724"/>
                <a:gd name="connsiteX33" fmla="*/ 823365 w 823912"/>
                <a:gd name="connsiteY33" fmla="*/ 190027 h 503724"/>
                <a:gd name="connsiteX34" fmla="*/ 822816 w 823912"/>
                <a:gd name="connsiteY34" fmla="*/ 199364 h 503724"/>
                <a:gd name="connsiteX35" fmla="*/ 821719 w 823912"/>
                <a:gd name="connsiteY35" fmla="*/ 207603 h 503724"/>
                <a:gd name="connsiteX36" fmla="*/ 820624 w 823912"/>
                <a:gd name="connsiteY36" fmla="*/ 216939 h 503724"/>
                <a:gd name="connsiteX37" fmla="*/ 818431 w 823912"/>
                <a:gd name="connsiteY37" fmla="*/ 225176 h 503724"/>
                <a:gd name="connsiteX38" fmla="*/ 816237 w 823912"/>
                <a:gd name="connsiteY38" fmla="*/ 233964 h 503724"/>
                <a:gd name="connsiteX39" fmla="*/ 812949 w 823912"/>
                <a:gd name="connsiteY39" fmla="*/ 242203 h 503724"/>
                <a:gd name="connsiteX40" fmla="*/ 810209 w 823912"/>
                <a:gd name="connsiteY40" fmla="*/ 250440 h 503724"/>
                <a:gd name="connsiteX41" fmla="*/ 806920 w 823912"/>
                <a:gd name="connsiteY41" fmla="*/ 258679 h 503724"/>
                <a:gd name="connsiteX42" fmla="*/ 803083 w 823912"/>
                <a:gd name="connsiteY42" fmla="*/ 266367 h 503724"/>
                <a:gd name="connsiteX43" fmla="*/ 798698 w 823912"/>
                <a:gd name="connsiteY43" fmla="*/ 274056 h 503724"/>
                <a:gd name="connsiteX44" fmla="*/ 794312 w 823912"/>
                <a:gd name="connsiteY44" fmla="*/ 281196 h 503724"/>
                <a:gd name="connsiteX45" fmla="*/ 788830 w 823912"/>
                <a:gd name="connsiteY45" fmla="*/ 288336 h 503724"/>
                <a:gd name="connsiteX46" fmla="*/ 783898 w 823912"/>
                <a:gd name="connsiteY46" fmla="*/ 295475 h 503724"/>
                <a:gd name="connsiteX47" fmla="*/ 778417 w 823912"/>
                <a:gd name="connsiteY47" fmla="*/ 302067 h 503724"/>
                <a:gd name="connsiteX48" fmla="*/ 772386 w 823912"/>
                <a:gd name="connsiteY48" fmla="*/ 308656 h 503724"/>
                <a:gd name="connsiteX49" fmla="*/ 766357 w 823912"/>
                <a:gd name="connsiteY49" fmla="*/ 315247 h 503724"/>
                <a:gd name="connsiteX50" fmla="*/ 759779 w 823912"/>
                <a:gd name="connsiteY50" fmla="*/ 320739 h 503724"/>
                <a:gd name="connsiteX51" fmla="*/ 753203 w 823912"/>
                <a:gd name="connsiteY51" fmla="*/ 326231 h 503724"/>
                <a:gd name="connsiteX52" fmla="*/ 745528 w 823912"/>
                <a:gd name="connsiteY52" fmla="*/ 331175 h 503724"/>
                <a:gd name="connsiteX53" fmla="*/ 738402 w 823912"/>
                <a:gd name="connsiteY53" fmla="*/ 336667 h 503724"/>
                <a:gd name="connsiteX54" fmla="*/ 730180 w 823912"/>
                <a:gd name="connsiteY54" fmla="*/ 341060 h 503724"/>
                <a:gd name="connsiteX55" fmla="*/ 722505 w 823912"/>
                <a:gd name="connsiteY55" fmla="*/ 344904 h 503724"/>
                <a:gd name="connsiteX56" fmla="*/ 714832 w 823912"/>
                <a:gd name="connsiteY56" fmla="*/ 348748 h 503724"/>
                <a:gd name="connsiteX57" fmla="*/ 706061 w 823912"/>
                <a:gd name="connsiteY57" fmla="*/ 352044 h 503724"/>
                <a:gd name="connsiteX58" fmla="*/ 697839 w 823912"/>
                <a:gd name="connsiteY58" fmla="*/ 355339 h 503724"/>
                <a:gd name="connsiteX59" fmla="*/ 688520 w 823912"/>
                <a:gd name="connsiteY59" fmla="*/ 358085 h 503724"/>
                <a:gd name="connsiteX60" fmla="*/ 679750 w 823912"/>
                <a:gd name="connsiteY60" fmla="*/ 360283 h 503724"/>
                <a:gd name="connsiteX61" fmla="*/ 0 w 823912"/>
                <a:gd name="connsiteY61" fmla="*/ 503724 h 503724"/>
                <a:gd name="connsiteX62" fmla="*/ 0 w 823912"/>
                <a:gd name="connsiteY62" fmla="*/ 237853 h 503724"/>
                <a:gd name="connsiteX63" fmla="*/ 15818 w 823912"/>
                <a:gd name="connsiteY63" fmla="*/ 235153 h 503724"/>
                <a:gd name="connsiteX64" fmla="*/ 78739 w 823912"/>
                <a:gd name="connsiteY64" fmla="*/ 223235 h 503724"/>
                <a:gd name="connsiteX65" fmla="*/ 142206 w 823912"/>
                <a:gd name="connsiteY65" fmla="*/ 210234 h 503724"/>
                <a:gd name="connsiteX66" fmla="*/ 205674 w 823912"/>
                <a:gd name="connsiteY66" fmla="*/ 197774 h 503724"/>
                <a:gd name="connsiteX67" fmla="*/ 268046 w 823912"/>
                <a:gd name="connsiteY67" fmla="*/ 183690 h 503724"/>
                <a:gd name="connsiteX68" fmla="*/ 330967 w 823912"/>
                <a:gd name="connsiteY68" fmla="*/ 169063 h 503724"/>
                <a:gd name="connsiteX69" fmla="*/ 393341 w 823912"/>
                <a:gd name="connsiteY69" fmla="*/ 154437 h 503724"/>
                <a:gd name="connsiteX70" fmla="*/ 455712 w 823912"/>
                <a:gd name="connsiteY70" fmla="*/ 138185 h 503724"/>
                <a:gd name="connsiteX71" fmla="*/ 486900 w 823912"/>
                <a:gd name="connsiteY71" fmla="*/ 128975 h 503724"/>
                <a:gd name="connsiteX72" fmla="*/ 518086 w 823912"/>
                <a:gd name="connsiteY72" fmla="*/ 120308 h 503724"/>
                <a:gd name="connsiteX73" fmla="*/ 549272 w 823912"/>
                <a:gd name="connsiteY73" fmla="*/ 111641 h 503724"/>
                <a:gd name="connsiteX74" fmla="*/ 579912 w 823912"/>
                <a:gd name="connsiteY74" fmla="*/ 101347 h 503724"/>
                <a:gd name="connsiteX75" fmla="*/ 547631 w 823912"/>
                <a:gd name="connsiteY75" fmla="*/ 104056 h 503724"/>
                <a:gd name="connsiteX76" fmla="*/ 515350 w 823912"/>
                <a:gd name="connsiteY76" fmla="*/ 106765 h 503724"/>
                <a:gd name="connsiteX77" fmla="*/ 483069 w 823912"/>
                <a:gd name="connsiteY77" fmla="*/ 110015 h 503724"/>
                <a:gd name="connsiteX78" fmla="*/ 451336 w 823912"/>
                <a:gd name="connsiteY78" fmla="*/ 113806 h 503724"/>
                <a:gd name="connsiteX79" fmla="*/ 387322 w 823912"/>
                <a:gd name="connsiteY79" fmla="*/ 121391 h 503724"/>
                <a:gd name="connsiteX80" fmla="*/ 323308 w 823912"/>
                <a:gd name="connsiteY80" fmla="*/ 130600 h 503724"/>
                <a:gd name="connsiteX81" fmla="*/ 259292 w 823912"/>
                <a:gd name="connsiteY81" fmla="*/ 140352 h 503724"/>
                <a:gd name="connsiteX82" fmla="*/ 195825 w 823912"/>
                <a:gd name="connsiteY82" fmla="*/ 150644 h 503724"/>
                <a:gd name="connsiteX83" fmla="*/ 132904 w 823912"/>
                <a:gd name="connsiteY83" fmla="*/ 162020 h 503724"/>
                <a:gd name="connsiteX84" fmla="*/ 69438 w 823912"/>
                <a:gd name="connsiteY84" fmla="*/ 173938 h 503724"/>
                <a:gd name="connsiteX85" fmla="*/ 6519 w 823912"/>
                <a:gd name="connsiteY85" fmla="*/ 186399 h 503724"/>
                <a:gd name="connsiteX86" fmla="*/ 0 w 823912"/>
                <a:gd name="connsiteY86" fmla="*/ 187746 h 503724"/>
                <a:gd name="connsiteX87" fmla="*/ 0 w 823912"/>
                <a:gd name="connsiteY87" fmla="*/ 131439 h 503724"/>
                <a:gd name="connsiteX88" fmla="*/ 604654 w 823912"/>
                <a:gd name="connsiteY88" fmla="*/ 3844 h 503724"/>
                <a:gd name="connsiteX89" fmla="*/ 613973 w 823912"/>
                <a:gd name="connsiteY89" fmla="*/ 2196 h 503724"/>
                <a:gd name="connsiteX90" fmla="*/ 622743 w 823912"/>
                <a:gd name="connsiteY90" fmla="*/ 1099 h 503724"/>
                <a:gd name="connsiteX91" fmla="*/ 632611 w 823912"/>
                <a:gd name="connsiteY91" fmla="*/ 550 h 503724"/>
                <a:gd name="connsiteX92" fmla="*/ 641380 w 823912"/>
                <a:gd name="connsiteY92" fmla="*/ 0 h 50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23912" h="503724">
                  <a:moveTo>
                    <a:pt x="641380" y="0"/>
                  </a:moveTo>
                  <a:lnTo>
                    <a:pt x="650150" y="0"/>
                  </a:lnTo>
                  <a:lnTo>
                    <a:pt x="659469" y="1099"/>
                  </a:lnTo>
                  <a:lnTo>
                    <a:pt x="667691" y="1648"/>
                  </a:lnTo>
                  <a:lnTo>
                    <a:pt x="677010" y="3296"/>
                  </a:lnTo>
                  <a:lnTo>
                    <a:pt x="685232" y="4943"/>
                  </a:lnTo>
                  <a:lnTo>
                    <a:pt x="694002" y="8239"/>
                  </a:lnTo>
                  <a:lnTo>
                    <a:pt x="702224" y="10435"/>
                  </a:lnTo>
                  <a:lnTo>
                    <a:pt x="710446" y="13731"/>
                  </a:lnTo>
                  <a:lnTo>
                    <a:pt x="718668" y="17027"/>
                  </a:lnTo>
                  <a:lnTo>
                    <a:pt x="726343" y="20871"/>
                  </a:lnTo>
                  <a:lnTo>
                    <a:pt x="734016" y="24715"/>
                  </a:lnTo>
                  <a:lnTo>
                    <a:pt x="741143" y="30207"/>
                  </a:lnTo>
                  <a:lnTo>
                    <a:pt x="748269" y="34600"/>
                  </a:lnTo>
                  <a:lnTo>
                    <a:pt x="755394" y="40092"/>
                  </a:lnTo>
                  <a:lnTo>
                    <a:pt x="761972" y="45584"/>
                  </a:lnTo>
                  <a:lnTo>
                    <a:pt x="768550" y="51627"/>
                  </a:lnTo>
                  <a:lnTo>
                    <a:pt x="775127" y="57667"/>
                  </a:lnTo>
                  <a:lnTo>
                    <a:pt x="780608" y="64259"/>
                  </a:lnTo>
                  <a:lnTo>
                    <a:pt x="786090" y="71398"/>
                  </a:lnTo>
                  <a:lnTo>
                    <a:pt x="791024" y="78537"/>
                  </a:lnTo>
                  <a:lnTo>
                    <a:pt x="796505" y="85676"/>
                  </a:lnTo>
                  <a:lnTo>
                    <a:pt x="800890" y="93367"/>
                  </a:lnTo>
                  <a:lnTo>
                    <a:pt x="804727" y="101055"/>
                  </a:lnTo>
                  <a:lnTo>
                    <a:pt x="808564" y="109843"/>
                  </a:lnTo>
                  <a:lnTo>
                    <a:pt x="811853" y="118080"/>
                  </a:lnTo>
                  <a:lnTo>
                    <a:pt x="815143" y="126319"/>
                  </a:lnTo>
                  <a:lnTo>
                    <a:pt x="817883" y="135655"/>
                  </a:lnTo>
                  <a:lnTo>
                    <a:pt x="820075" y="144443"/>
                  </a:lnTo>
                  <a:lnTo>
                    <a:pt x="821719" y="153779"/>
                  </a:lnTo>
                  <a:lnTo>
                    <a:pt x="822816" y="163116"/>
                  </a:lnTo>
                  <a:lnTo>
                    <a:pt x="823365" y="172452"/>
                  </a:lnTo>
                  <a:lnTo>
                    <a:pt x="823912" y="181240"/>
                  </a:lnTo>
                  <a:lnTo>
                    <a:pt x="823365" y="190027"/>
                  </a:lnTo>
                  <a:lnTo>
                    <a:pt x="822816" y="199364"/>
                  </a:lnTo>
                  <a:lnTo>
                    <a:pt x="821719" y="207603"/>
                  </a:lnTo>
                  <a:lnTo>
                    <a:pt x="820624" y="216939"/>
                  </a:lnTo>
                  <a:lnTo>
                    <a:pt x="818431" y="225176"/>
                  </a:lnTo>
                  <a:lnTo>
                    <a:pt x="816237" y="233964"/>
                  </a:lnTo>
                  <a:lnTo>
                    <a:pt x="812949" y="242203"/>
                  </a:lnTo>
                  <a:lnTo>
                    <a:pt x="810209" y="250440"/>
                  </a:lnTo>
                  <a:lnTo>
                    <a:pt x="806920" y="258679"/>
                  </a:lnTo>
                  <a:lnTo>
                    <a:pt x="803083" y="266367"/>
                  </a:lnTo>
                  <a:lnTo>
                    <a:pt x="798698" y="274056"/>
                  </a:lnTo>
                  <a:lnTo>
                    <a:pt x="794312" y="281196"/>
                  </a:lnTo>
                  <a:lnTo>
                    <a:pt x="788830" y="288336"/>
                  </a:lnTo>
                  <a:lnTo>
                    <a:pt x="783898" y="295475"/>
                  </a:lnTo>
                  <a:lnTo>
                    <a:pt x="778417" y="302067"/>
                  </a:lnTo>
                  <a:lnTo>
                    <a:pt x="772386" y="308656"/>
                  </a:lnTo>
                  <a:lnTo>
                    <a:pt x="766357" y="315247"/>
                  </a:lnTo>
                  <a:lnTo>
                    <a:pt x="759779" y="320739"/>
                  </a:lnTo>
                  <a:lnTo>
                    <a:pt x="753203" y="326231"/>
                  </a:lnTo>
                  <a:lnTo>
                    <a:pt x="745528" y="331175"/>
                  </a:lnTo>
                  <a:lnTo>
                    <a:pt x="738402" y="336667"/>
                  </a:lnTo>
                  <a:lnTo>
                    <a:pt x="730180" y="341060"/>
                  </a:lnTo>
                  <a:lnTo>
                    <a:pt x="722505" y="344904"/>
                  </a:lnTo>
                  <a:lnTo>
                    <a:pt x="714832" y="348748"/>
                  </a:lnTo>
                  <a:lnTo>
                    <a:pt x="706061" y="352044"/>
                  </a:lnTo>
                  <a:lnTo>
                    <a:pt x="697839" y="355339"/>
                  </a:lnTo>
                  <a:lnTo>
                    <a:pt x="688520" y="358085"/>
                  </a:lnTo>
                  <a:lnTo>
                    <a:pt x="679750" y="360283"/>
                  </a:lnTo>
                  <a:lnTo>
                    <a:pt x="0" y="503724"/>
                  </a:lnTo>
                  <a:lnTo>
                    <a:pt x="0" y="237853"/>
                  </a:lnTo>
                  <a:lnTo>
                    <a:pt x="15818" y="235153"/>
                  </a:lnTo>
                  <a:lnTo>
                    <a:pt x="78739" y="223235"/>
                  </a:lnTo>
                  <a:lnTo>
                    <a:pt x="142206" y="210234"/>
                  </a:lnTo>
                  <a:lnTo>
                    <a:pt x="205674" y="197774"/>
                  </a:lnTo>
                  <a:lnTo>
                    <a:pt x="268046" y="183690"/>
                  </a:lnTo>
                  <a:lnTo>
                    <a:pt x="330967" y="169063"/>
                  </a:lnTo>
                  <a:lnTo>
                    <a:pt x="393341" y="154437"/>
                  </a:lnTo>
                  <a:lnTo>
                    <a:pt x="455712" y="138185"/>
                  </a:lnTo>
                  <a:lnTo>
                    <a:pt x="486900" y="128975"/>
                  </a:lnTo>
                  <a:lnTo>
                    <a:pt x="518086" y="120308"/>
                  </a:lnTo>
                  <a:lnTo>
                    <a:pt x="549272" y="111641"/>
                  </a:lnTo>
                  <a:lnTo>
                    <a:pt x="579912" y="101347"/>
                  </a:lnTo>
                  <a:lnTo>
                    <a:pt x="547631" y="104056"/>
                  </a:lnTo>
                  <a:lnTo>
                    <a:pt x="515350" y="106765"/>
                  </a:lnTo>
                  <a:lnTo>
                    <a:pt x="483069" y="110015"/>
                  </a:lnTo>
                  <a:lnTo>
                    <a:pt x="451336" y="113806"/>
                  </a:lnTo>
                  <a:lnTo>
                    <a:pt x="387322" y="121391"/>
                  </a:lnTo>
                  <a:lnTo>
                    <a:pt x="323308" y="130600"/>
                  </a:lnTo>
                  <a:lnTo>
                    <a:pt x="259292" y="140352"/>
                  </a:lnTo>
                  <a:lnTo>
                    <a:pt x="195825" y="150644"/>
                  </a:lnTo>
                  <a:lnTo>
                    <a:pt x="132904" y="162020"/>
                  </a:lnTo>
                  <a:lnTo>
                    <a:pt x="69438" y="173938"/>
                  </a:lnTo>
                  <a:lnTo>
                    <a:pt x="6519" y="186399"/>
                  </a:lnTo>
                  <a:lnTo>
                    <a:pt x="0" y="187746"/>
                  </a:lnTo>
                  <a:lnTo>
                    <a:pt x="0" y="131439"/>
                  </a:lnTo>
                  <a:lnTo>
                    <a:pt x="604654" y="3844"/>
                  </a:lnTo>
                  <a:lnTo>
                    <a:pt x="613973" y="2196"/>
                  </a:lnTo>
                  <a:lnTo>
                    <a:pt x="622743" y="1099"/>
                  </a:lnTo>
                  <a:lnTo>
                    <a:pt x="632611" y="550"/>
                  </a:lnTo>
                  <a:lnTo>
                    <a:pt x="64138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134238" y="3389007"/>
              <a:ext cx="1450" cy="306"/>
            </a:xfrm>
            <a:custGeom>
              <a:avLst/>
              <a:gdLst>
                <a:gd name="connsiteX0" fmla="*/ 1450 w 1450"/>
                <a:gd name="connsiteY0" fmla="*/ 0 h 306"/>
                <a:gd name="connsiteX1" fmla="*/ 1450 w 1450"/>
                <a:gd name="connsiteY1" fmla="*/ 306 h 306"/>
                <a:gd name="connsiteX2" fmla="*/ 0 w 1450"/>
                <a:gd name="connsiteY2" fmla="*/ 306 h 306"/>
                <a:gd name="connsiteX3" fmla="*/ 1450 w 1450"/>
                <a:gd name="connsiteY3" fmla="*/ 0 h 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" h="306">
                  <a:moveTo>
                    <a:pt x="1450" y="0"/>
                  </a:moveTo>
                  <a:lnTo>
                    <a:pt x="1450" y="306"/>
                  </a:lnTo>
                  <a:lnTo>
                    <a:pt x="0" y="306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272283" y="3849688"/>
            <a:ext cx="784031" cy="1899540"/>
            <a:chOff x="5272283" y="3468688"/>
            <a:chExt cx="784031" cy="1899540"/>
          </a:xfrm>
          <a:solidFill>
            <a:srgbClr val="3A3A3A"/>
          </a:solidFill>
        </p:grpSpPr>
        <p:sp>
          <p:nvSpPr>
            <p:cNvPr id="24" name="任意多边形 23"/>
            <p:cNvSpPr/>
            <p:nvPr/>
          </p:nvSpPr>
          <p:spPr>
            <a:xfrm>
              <a:off x="5272283" y="3468688"/>
              <a:ext cx="485806" cy="68507"/>
            </a:xfrm>
            <a:custGeom>
              <a:avLst/>
              <a:gdLst>
                <a:gd name="connsiteX0" fmla="*/ 0 w 485806"/>
                <a:gd name="connsiteY0" fmla="*/ 0 h 68507"/>
                <a:gd name="connsiteX1" fmla="*/ 485806 w 485806"/>
                <a:gd name="connsiteY1" fmla="*/ 0 h 68507"/>
                <a:gd name="connsiteX2" fmla="*/ 179375 w 485806"/>
                <a:gd name="connsiteY2" fmla="*/ 64663 h 68507"/>
                <a:gd name="connsiteX3" fmla="*/ 169509 w 485806"/>
                <a:gd name="connsiteY3" fmla="*/ 66311 h 68507"/>
                <a:gd name="connsiteX4" fmla="*/ 160190 w 485806"/>
                <a:gd name="connsiteY4" fmla="*/ 67410 h 68507"/>
                <a:gd name="connsiteX5" fmla="*/ 150871 w 485806"/>
                <a:gd name="connsiteY5" fmla="*/ 67959 h 68507"/>
                <a:gd name="connsiteX6" fmla="*/ 141552 w 485806"/>
                <a:gd name="connsiteY6" fmla="*/ 68507 h 68507"/>
                <a:gd name="connsiteX7" fmla="*/ 133330 w 485806"/>
                <a:gd name="connsiteY7" fmla="*/ 67959 h 68507"/>
                <a:gd name="connsiteX8" fmla="*/ 125657 w 485806"/>
                <a:gd name="connsiteY8" fmla="*/ 67410 h 68507"/>
                <a:gd name="connsiteX9" fmla="*/ 110308 w 485806"/>
                <a:gd name="connsiteY9" fmla="*/ 65762 h 68507"/>
                <a:gd name="connsiteX10" fmla="*/ 95509 w 485806"/>
                <a:gd name="connsiteY10" fmla="*/ 62467 h 68507"/>
                <a:gd name="connsiteX11" fmla="*/ 81257 w 485806"/>
                <a:gd name="connsiteY11" fmla="*/ 58072 h 68507"/>
                <a:gd name="connsiteX12" fmla="*/ 66456 w 485806"/>
                <a:gd name="connsiteY12" fmla="*/ 52031 h 68507"/>
                <a:gd name="connsiteX13" fmla="*/ 52753 w 485806"/>
                <a:gd name="connsiteY13" fmla="*/ 45442 h 68507"/>
                <a:gd name="connsiteX14" fmla="*/ 40146 w 485806"/>
                <a:gd name="connsiteY14" fmla="*/ 37751 h 68507"/>
                <a:gd name="connsiteX15" fmla="*/ 28088 w 485806"/>
                <a:gd name="connsiteY15" fmla="*/ 28415 h 68507"/>
                <a:gd name="connsiteX16" fmla="*/ 16576 w 485806"/>
                <a:gd name="connsiteY16" fmla="*/ 18530 h 68507"/>
                <a:gd name="connsiteX17" fmla="*/ 6162 w 485806"/>
                <a:gd name="connsiteY17" fmla="*/ 7546 h 68507"/>
                <a:gd name="connsiteX18" fmla="*/ 0 w 485806"/>
                <a:gd name="connsiteY18" fmla="*/ 0 h 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5806" h="68507">
                  <a:moveTo>
                    <a:pt x="0" y="0"/>
                  </a:moveTo>
                  <a:lnTo>
                    <a:pt x="485806" y="0"/>
                  </a:lnTo>
                  <a:lnTo>
                    <a:pt x="179375" y="64663"/>
                  </a:lnTo>
                  <a:lnTo>
                    <a:pt x="169509" y="66311"/>
                  </a:lnTo>
                  <a:lnTo>
                    <a:pt x="160190" y="67410"/>
                  </a:lnTo>
                  <a:lnTo>
                    <a:pt x="150871" y="67959"/>
                  </a:lnTo>
                  <a:lnTo>
                    <a:pt x="141552" y="68507"/>
                  </a:lnTo>
                  <a:lnTo>
                    <a:pt x="133330" y="67959"/>
                  </a:lnTo>
                  <a:lnTo>
                    <a:pt x="125657" y="67410"/>
                  </a:lnTo>
                  <a:lnTo>
                    <a:pt x="110308" y="65762"/>
                  </a:lnTo>
                  <a:lnTo>
                    <a:pt x="95509" y="62467"/>
                  </a:lnTo>
                  <a:lnTo>
                    <a:pt x="81257" y="58072"/>
                  </a:lnTo>
                  <a:lnTo>
                    <a:pt x="66456" y="52031"/>
                  </a:lnTo>
                  <a:lnTo>
                    <a:pt x="52753" y="45442"/>
                  </a:lnTo>
                  <a:lnTo>
                    <a:pt x="40146" y="37751"/>
                  </a:lnTo>
                  <a:lnTo>
                    <a:pt x="28088" y="28415"/>
                  </a:lnTo>
                  <a:lnTo>
                    <a:pt x="16576" y="18530"/>
                  </a:lnTo>
                  <a:lnTo>
                    <a:pt x="6162" y="75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459952" y="3575542"/>
              <a:ext cx="323507" cy="254740"/>
            </a:xfrm>
            <a:custGeom>
              <a:avLst/>
              <a:gdLst>
                <a:gd name="connsiteX0" fmla="*/ 292147 w 323507"/>
                <a:gd name="connsiteY0" fmla="*/ 0 h 254740"/>
                <a:gd name="connsiteX1" fmla="*/ 295447 w 323507"/>
                <a:gd name="connsiteY1" fmla="*/ 550 h 254740"/>
                <a:gd name="connsiteX2" fmla="*/ 299299 w 323507"/>
                <a:gd name="connsiteY2" fmla="*/ 1099 h 254740"/>
                <a:gd name="connsiteX3" fmla="*/ 302601 w 323507"/>
                <a:gd name="connsiteY3" fmla="*/ 2200 h 254740"/>
                <a:gd name="connsiteX4" fmla="*/ 305352 w 323507"/>
                <a:gd name="connsiteY4" fmla="*/ 3851 h 254740"/>
                <a:gd name="connsiteX5" fmla="*/ 308652 w 323507"/>
                <a:gd name="connsiteY5" fmla="*/ 5501 h 254740"/>
                <a:gd name="connsiteX6" fmla="*/ 311403 w 323507"/>
                <a:gd name="connsiteY6" fmla="*/ 7152 h 254740"/>
                <a:gd name="connsiteX7" fmla="*/ 314705 w 323507"/>
                <a:gd name="connsiteY7" fmla="*/ 10453 h 254740"/>
                <a:gd name="connsiteX8" fmla="*/ 316905 w 323507"/>
                <a:gd name="connsiteY8" fmla="*/ 12654 h 254740"/>
                <a:gd name="connsiteX9" fmla="*/ 318556 w 323507"/>
                <a:gd name="connsiteY9" fmla="*/ 15405 h 254740"/>
                <a:gd name="connsiteX10" fmla="*/ 320207 w 323507"/>
                <a:gd name="connsiteY10" fmla="*/ 18705 h 254740"/>
                <a:gd name="connsiteX11" fmla="*/ 321856 w 323507"/>
                <a:gd name="connsiteY11" fmla="*/ 22008 h 254740"/>
                <a:gd name="connsiteX12" fmla="*/ 322956 w 323507"/>
                <a:gd name="connsiteY12" fmla="*/ 25309 h 254740"/>
                <a:gd name="connsiteX13" fmla="*/ 323507 w 323507"/>
                <a:gd name="connsiteY13" fmla="*/ 29710 h 254740"/>
                <a:gd name="connsiteX14" fmla="*/ 323507 w 323507"/>
                <a:gd name="connsiteY14" fmla="*/ 33561 h 254740"/>
                <a:gd name="connsiteX15" fmla="*/ 323507 w 323507"/>
                <a:gd name="connsiteY15" fmla="*/ 214025 h 254740"/>
                <a:gd name="connsiteX16" fmla="*/ 323507 w 323507"/>
                <a:gd name="connsiteY16" fmla="*/ 217876 h 254740"/>
                <a:gd name="connsiteX17" fmla="*/ 322956 w 323507"/>
                <a:gd name="connsiteY17" fmla="*/ 221727 h 254740"/>
                <a:gd name="connsiteX18" fmla="*/ 321856 w 323507"/>
                <a:gd name="connsiteY18" fmla="*/ 225580 h 254740"/>
                <a:gd name="connsiteX19" fmla="*/ 320756 w 323507"/>
                <a:gd name="connsiteY19" fmla="*/ 229431 h 254740"/>
                <a:gd name="connsiteX20" fmla="*/ 319105 w 323507"/>
                <a:gd name="connsiteY20" fmla="*/ 233282 h 254740"/>
                <a:gd name="connsiteX21" fmla="*/ 316905 w 323507"/>
                <a:gd name="connsiteY21" fmla="*/ 236583 h 254740"/>
                <a:gd name="connsiteX22" fmla="*/ 314705 w 323507"/>
                <a:gd name="connsiteY22" fmla="*/ 239884 h 254740"/>
                <a:gd name="connsiteX23" fmla="*/ 311403 w 323507"/>
                <a:gd name="connsiteY23" fmla="*/ 242636 h 254740"/>
                <a:gd name="connsiteX24" fmla="*/ 308652 w 323507"/>
                <a:gd name="connsiteY24" fmla="*/ 244836 h 254740"/>
                <a:gd name="connsiteX25" fmla="*/ 305901 w 323507"/>
                <a:gd name="connsiteY25" fmla="*/ 247037 h 254740"/>
                <a:gd name="connsiteX26" fmla="*/ 302601 w 323507"/>
                <a:gd name="connsiteY26" fmla="*/ 249237 h 254740"/>
                <a:gd name="connsiteX27" fmla="*/ 299299 w 323507"/>
                <a:gd name="connsiteY27" fmla="*/ 250889 h 254740"/>
                <a:gd name="connsiteX28" fmla="*/ 295447 w 323507"/>
                <a:gd name="connsiteY28" fmla="*/ 252538 h 254740"/>
                <a:gd name="connsiteX29" fmla="*/ 291047 w 323507"/>
                <a:gd name="connsiteY29" fmla="*/ 253639 h 254740"/>
                <a:gd name="connsiteX30" fmla="*/ 287196 w 323507"/>
                <a:gd name="connsiteY30" fmla="*/ 254189 h 254740"/>
                <a:gd name="connsiteX31" fmla="*/ 283345 w 323507"/>
                <a:gd name="connsiteY31" fmla="*/ 254740 h 254740"/>
                <a:gd name="connsiteX32" fmla="*/ 40163 w 323507"/>
                <a:gd name="connsiteY32" fmla="*/ 254740 h 254740"/>
                <a:gd name="connsiteX33" fmla="*/ 36312 w 323507"/>
                <a:gd name="connsiteY33" fmla="*/ 254189 h 254740"/>
                <a:gd name="connsiteX34" fmla="*/ 32461 w 323507"/>
                <a:gd name="connsiteY34" fmla="*/ 253639 h 254740"/>
                <a:gd name="connsiteX35" fmla="*/ 28609 w 323507"/>
                <a:gd name="connsiteY35" fmla="*/ 252538 h 254740"/>
                <a:gd name="connsiteX36" fmla="*/ 24209 w 323507"/>
                <a:gd name="connsiteY36" fmla="*/ 250889 h 254740"/>
                <a:gd name="connsiteX37" fmla="*/ 20907 w 323507"/>
                <a:gd name="connsiteY37" fmla="*/ 249237 h 254740"/>
                <a:gd name="connsiteX38" fmla="*/ 17607 w 323507"/>
                <a:gd name="connsiteY38" fmla="*/ 247037 h 254740"/>
                <a:gd name="connsiteX39" fmla="*/ 14856 w 323507"/>
                <a:gd name="connsiteY39" fmla="*/ 244836 h 254740"/>
                <a:gd name="connsiteX40" fmla="*/ 12105 w 323507"/>
                <a:gd name="connsiteY40" fmla="*/ 242636 h 254740"/>
                <a:gd name="connsiteX41" fmla="*/ 9353 w 323507"/>
                <a:gd name="connsiteY41" fmla="*/ 239884 h 254740"/>
                <a:gd name="connsiteX42" fmla="*/ 7153 w 323507"/>
                <a:gd name="connsiteY42" fmla="*/ 236583 h 254740"/>
                <a:gd name="connsiteX43" fmla="*/ 4402 w 323507"/>
                <a:gd name="connsiteY43" fmla="*/ 233282 h 254740"/>
                <a:gd name="connsiteX44" fmla="*/ 2751 w 323507"/>
                <a:gd name="connsiteY44" fmla="*/ 229431 h 254740"/>
                <a:gd name="connsiteX45" fmla="*/ 1651 w 323507"/>
                <a:gd name="connsiteY45" fmla="*/ 225580 h 254740"/>
                <a:gd name="connsiteX46" fmla="*/ 551 w 323507"/>
                <a:gd name="connsiteY46" fmla="*/ 221727 h 254740"/>
                <a:gd name="connsiteX47" fmla="*/ 0 w 323507"/>
                <a:gd name="connsiteY47" fmla="*/ 217876 h 254740"/>
                <a:gd name="connsiteX48" fmla="*/ 0 w 323507"/>
                <a:gd name="connsiteY48" fmla="*/ 214025 h 254740"/>
                <a:gd name="connsiteX49" fmla="*/ 0 w 323507"/>
                <a:gd name="connsiteY49" fmla="*/ 101235 h 254740"/>
                <a:gd name="connsiteX50" fmla="*/ 0 w 323507"/>
                <a:gd name="connsiteY50" fmla="*/ 97384 h 254740"/>
                <a:gd name="connsiteX51" fmla="*/ 551 w 323507"/>
                <a:gd name="connsiteY51" fmla="*/ 92982 h 254740"/>
                <a:gd name="connsiteX52" fmla="*/ 1651 w 323507"/>
                <a:gd name="connsiteY52" fmla="*/ 88580 h 254740"/>
                <a:gd name="connsiteX53" fmla="*/ 2751 w 323507"/>
                <a:gd name="connsiteY53" fmla="*/ 84179 h 254740"/>
                <a:gd name="connsiteX54" fmla="*/ 4402 w 323507"/>
                <a:gd name="connsiteY54" fmla="*/ 80878 h 254740"/>
                <a:gd name="connsiteX55" fmla="*/ 6602 w 323507"/>
                <a:gd name="connsiteY55" fmla="*/ 77027 h 254740"/>
                <a:gd name="connsiteX56" fmla="*/ 8803 w 323507"/>
                <a:gd name="connsiteY56" fmla="*/ 73726 h 254740"/>
                <a:gd name="connsiteX57" fmla="*/ 11004 w 323507"/>
                <a:gd name="connsiteY57" fmla="*/ 70424 h 254740"/>
                <a:gd name="connsiteX58" fmla="*/ 13754 w 323507"/>
                <a:gd name="connsiteY58" fmla="*/ 66572 h 254740"/>
                <a:gd name="connsiteX59" fmla="*/ 17056 w 323507"/>
                <a:gd name="connsiteY59" fmla="*/ 63822 h 254740"/>
                <a:gd name="connsiteX60" fmla="*/ 19807 w 323507"/>
                <a:gd name="connsiteY60" fmla="*/ 61072 h 254740"/>
                <a:gd name="connsiteX61" fmla="*/ 23658 w 323507"/>
                <a:gd name="connsiteY61" fmla="*/ 58870 h 254740"/>
                <a:gd name="connsiteX62" fmla="*/ 27509 w 323507"/>
                <a:gd name="connsiteY62" fmla="*/ 57219 h 254740"/>
                <a:gd name="connsiteX63" fmla="*/ 31360 w 323507"/>
                <a:gd name="connsiteY63" fmla="*/ 55019 h 254740"/>
                <a:gd name="connsiteX64" fmla="*/ 35212 w 323507"/>
                <a:gd name="connsiteY64" fmla="*/ 53918 h 254740"/>
                <a:gd name="connsiteX65" fmla="*/ 39614 w 323507"/>
                <a:gd name="connsiteY65" fmla="*/ 52819 h 254740"/>
                <a:gd name="connsiteX66" fmla="*/ 283894 w 323507"/>
                <a:gd name="connsiteY66" fmla="*/ 1099 h 254740"/>
                <a:gd name="connsiteX67" fmla="*/ 287745 w 323507"/>
                <a:gd name="connsiteY67" fmla="*/ 550 h 254740"/>
                <a:gd name="connsiteX68" fmla="*/ 292147 w 323507"/>
                <a:gd name="connsiteY68" fmla="*/ 0 h 25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23507" h="254740">
                  <a:moveTo>
                    <a:pt x="292147" y="0"/>
                  </a:moveTo>
                  <a:lnTo>
                    <a:pt x="295447" y="550"/>
                  </a:lnTo>
                  <a:lnTo>
                    <a:pt x="299299" y="1099"/>
                  </a:lnTo>
                  <a:lnTo>
                    <a:pt x="302601" y="2200"/>
                  </a:lnTo>
                  <a:lnTo>
                    <a:pt x="305352" y="3851"/>
                  </a:lnTo>
                  <a:lnTo>
                    <a:pt x="308652" y="5501"/>
                  </a:lnTo>
                  <a:lnTo>
                    <a:pt x="311403" y="7152"/>
                  </a:lnTo>
                  <a:lnTo>
                    <a:pt x="314705" y="10453"/>
                  </a:lnTo>
                  <a:lnTo>
                    <a:pt x="316905" y="12654"/>
                  </a:lnTo>
                  <a:lnTo>
                    <a:pt x="318556" y="15405"/>
                  </a:lnTo>
                  <a:lnTo>
                    <a:pt x="320207" y="18705"/>
                  </a:lnTo>
                  <a:lnTo>
                    <a:pt x="321856" y="22008"/>
                  </a:lnTo>
                  <a:lnTo>
                    <a:pt x="322956" y="25309"/>
                  </a:lnTo>
                  <a:lnTo>
                    <a:pt x="323507" y="29710"/>
                  </a:lnTo>
                  <a:lnTo>
                    <a:pt x="323507" y="33561"/>
                  </a:lnTo>
                  <a:lnTo>
                    <a:pt x="323507" y="214025"/>
                  </a:lnTo>
                  <a:lnTo>
                    <a:pt x="323507" y="217876"/>
                  </a:lnTo>
                  <a:lnTo>
                    <a:pt x="322956" y="221727"/>
                  </a:lnTo>
                  <a:lnTo>
                    <a:pt x="321856" y="225580"/>
                  </a:lnTo>
                  <a:lnTo>
                    <a:pt x="320756" y="229431"/>
                  </a:lnTo>
                  <a:lnTo>
                    <a:pt x="319105" y="233282"/>
                  </a:lnTo>
                  <a:lnTo>
                    <a:pt x="316905" y="236583"/>
                  </a:lnTo>
                  <a:lnTo>
                    <a:pt x="314705" y="239884"/>
                  </a:lnTo>
                  <a:lnTo>
                    <a:pt x="311403" y="242636"/>
                  </a:lnTo>
                  <a:lnTo>
                    <a:pt x="308652" y="244836"/>
                  </a:lnTo>
                  <a:lnTo>
                    <a:pt x="305901" y="247037"/>
                  </a:lnTo>
                  <a:lnTo>
                    <a:pt x="302601" y="249237"/>
                  </a:lnTo>
                  <a:lnTo>
                    <a:pt x="299299" y="250889"/>
                  </a:lnTo>
                  <a:lnTo>
                    <a:pt x="295447" y="252538"/>
                  </a:lnTo>
                  <a:lnTo>
                    <a:pt x="291047" y="253639"/>
                  </a:lnTo>
                  <a:lnTo>
                    <a:pt x="287196" y="254189"/>
                  </a:lnTo>
                  <a:lnTo>
                    <a:pt x="283345" y="254740"/>
                  </a:lnTo>
                  <a:lnTo>
                    <a:pt x="40163" y="254740"/>
                  </a:lnTo>
                  <a:lnTo>
                    <a:pt x="36312" y="254189"/>
                  </a:lnTo>
                  <a:lnTo>
                    <a:pt x="32461" y="253639"/>
                  </a:lnTo>
                  <a:lnTo>
                    <a:pt x="28609" y="252538"/>
                  </a:lnTo>
                  <a:lnTo>
                    <a:pt x="24209" y="250889"/>
                  </a:lnTo>
                  <a:lnTo>
                    <a:pt x="20907" y="249237"/>
                  </a:lnTo>
                  <a:lnTo>
                    <a:pt x="17607" y="247037"/>
                  </a:lnTo>
                  <a:lnTo>
                    <a:pt x="14856" y="244836"/>
                  </a:lnTo>
                  <a:lnTo>
                    <a:pt x="12105" y="242636"/>
                  </a:lnTo>
                  <a:lnTo>
                    <a:pt x="9353" y="239884"/>
                  </a:lnTo>
                  <a:lnTo>
                    <a:pt x="7153" y="236583"/>
                  </a:lnTo>
                  <a:lnTo>
                    <a:pt x="4402" y="233282"/>
                  </a:lnTo>
                  <a:lnTo>
                    <a:pt x="2751" y="229431"/>
                  </a:lnTo>
                  <a:lnTo>
                    <a:pt x="1651" y="225580"/>
                  </a:lnTo>
                  <a:lnTo>
                    <a:pt x="551" y="221727"/>
                  </a:lnTo>
                  <a:lnTo>
                    <a:pt x="0" y="217876"/>
                  </a:lnTo>
                  <a:lnTo>
                    <a:pt x="0" y="214025"/>
                  </a:lnTo>
                  <a:lnTo>
                    <a:pt x="0" y="101235"/>
                  </a:lnTo>
                  <a:lnTo>
                    <a:pt x="0" y="97384"/>
                  </a:lnTo>
                  <a:lnTo>
                    <a:pt x="551" y="92982"/>
                  </a:lnTo>
                  <a:lnTo>
                    <a:pt x="1651" y="88580"/>
                  </a:lnTo>
                  <a:lnTo>
                    <a:pt x="2751" y="84179"/>
                  </a:lnTo>
                  <a:lnTo>
                    <a:pt x="4402" y="80878"/>
                  </a:lnTo>
                  <a:lnTo>
                    <a:pt x="6602" y="77027"/>
                  </a:lnTo>
                  <a:lnTo>
                    <a:pt x="8803" y="73726"/>
                  </a:lnTo>
                  <a:lnTo>
                    <a:pt x="11004" y="70424"/>
                  </a:lnTo>
                  <a:lnTo>
                    <a:pt x="13754" y="66572"/>
                  </a:lnTo>
                  <a:lnTo>
                    <a:pt x="17056" y="63822"/>
                  </a:lnTo>
                  <a:lnTo>
                    <a:pt x="19807" y="61072"/>
                  </a:lnTo>
                  <a:lnTo>
                    <a:pt x="23658" y="58870"/>
                  </a:lnTo>
                  <a:lnTo>
                    <a:pt x="27509" y="57219"/>
                  </a:lnTo>
                  <a:lnTo>
                    <a:pt x="31360" y="55019"/>
                  </a:lnTo>
                  <a:lnTo>
                    <a:pt x="35212" y="53918"/>
                  </a:lnTo>
                  <a:lnTo>
                    <a:pt x="39614" y="52819"/>
                  </a:lnTo>
                  <a:lnTo>
                    <a:pt x="283894" y="1099"/>
                  </a:lnTo>
                  <a:lnTo>
                    <a:pt x="287745" y="550"/>
                  </a:lnTo>
                  <a:lnTo>
                    <a:pt x="29214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413345" y="3912455"/>
              <a:ext cx="642968" cy="597129"/>
            </a:xfrm>
            <a:custGeom>
              <a:avLst/>
              <a:gdLst>
                <a:gd name="connsiteX0" fmla="*/ 1646 w 642968"/>
                <a:gd name="connsiteY0" fmla="*/ 0 h 597129"/>
                <a:gd name="connsiteX1" fmla="*/ 642968 w 642968"/>
                <a:gd name="connsiteY1" fmla="*/ 0 h 597129"/>
                <a:gd name="connsiteX2" fmla="*/ 642968 w 642968"/>
                <a:gd name="connsiteY2" fmla="*/ 597129 h 597129"/>
                <a:gd name="connsiteX3" fmla="*/ 184309 w 642968"/>
                <a:gd name="connsiteY3" fmla="*/ 597129 h 597129"/>
                <a:gd name="connsiteX4" fmla="*/ 173887 w 642968"/>
                <a:gd name="connsiteY4" fmla="*/ 585667 h 597129"/>
                <a:gd name="connsiteX5" fmla="*/ 163464 w 642968"/>
                <a:gd name="connsiteY5" fmla="*/ 573660 h 597129"/>
                <a:gd name="connsiteX6" fmla="*/ 153591 w 642968"/>
                <a:gd name="connsiteY6" fmla="*/ 562198 h 597129"/>
                <a:gd name="connsiteX7" fmla="*/ 143718 w 642968"/>
                <a:gd name="connsiteY7" fmla="*/ 549644 h 597129"/>
                <a:gd name="connsiteX8" fmla="*/ 133843 w 642968"/>
                <a:gd name="connsiteY8" fmla="*/ 537090 h 597129"/>
                <a:gd name="connsiteX9" fmla="*/ 125066 w 642968"/>
                <a:gd name="connsiteY9" fmla="*/ 524535 h 597129"/>
                <a:gd name="connsiteX10" fmla="*/ 116290 w 642968"/>
                <a:gd name="connsiteY10" fmla="*/ 511436 h 597129"/>
                <a:gd name="connsiteX11" fmla="*/ 107513 w 642968"/>
                <a:gd name="connsiteY11" fmla="*/ 497791 h 597129"/>
                <a:gd name="connsiteX12" fmla="*/ 99286 w 642968"/>
                <a:gd name="connsiteY12" fmla="*/ 485237 h 597129"/>
                <a:gd name="connsiteX13" fmla="*/ 91057 w 642968"/>
                <a:gd name="connsiteY13" fmla="*/ 471045 h 597129"/>
                <a:gd name="connsiteX14" fmla="*/ 83377 w 642968"/>
                <a:gd name="connsiteY14" fmla="*/ 457399 h 597129"/>
                <a:gd name="connsiteX15" fmla="*/ 76246 w 642968"/>
                <a:gd name="connsiteY15" fmla="*/ 443754 h 597129"/>
                <a:gd name="connsiteX16" fmla="*/ 68568 w 642968"/>
                <a:gd name="connsiteY16" fmla="*/ 429562 h 597129"/>
                <a:gd name="connsiteX17" fmla="*/ 61985 w 642968"/>
                <a:gd name="connsiteY17" fmla="*/ 414825 h 597129"/>
                <a:gd name="connsiteX18" fmla="*/ 55951 w 642968"/>
                <a:gd name="connsiteY18" fmla="*/ 400634 h 597129"/>
                <a:gd name="connsiteX19" fmla="*/ 49369 w 642968"/>
                <a:gd name="connsiteY19" fmla="*/ 385897 h 597129"/>
                <a:gd name="connsiteX20" fmla="*/ 43883 w 642968"/>
                <a:gd name="connsiteY20" fmla="*/ 371160 h 597129"/>
                <a:gd name="connsiteX21" fmla="*/ 38398 w 642968"/>
                <a:gd name="connsiteY21" fmla="*/ 355876 h 597129"/>
                <a:gd name="connsiteX22" fmla="*/ 33460 w 642968"/>
                <a:gd name="connsiteY22" fmla="*/ 341139 h 597129"/>
                <a:gd name="connsiteX23" fmla="*/ 27975 w 642968"/>
                <a:gd name="connsiteY23" fmla="*/ 325857 h 597129"/>
                <a:gd name="connsiteX24" fmla="*/ 24136 w 642968"/>
                <a:gd name="connsiteY24" fmla="*/ 310028 h 597129"/>
                <a:gd name="connsiteX25" fmla="*/ 19748 w 642968"/>
                <a:gd name="connsiteY25" fmla="*/ 294198 h 597129"/>
                <a:gd name="connsiteX26" fmla="*/ 16456 w 642968"/>
                <a:gd name="connsiteY26" fmla="*/ 278916 h 597129"/>
                <a:gd name="connsiteX27" fmla="*/ 13165 w 642968"/>
                <a:gd name="connsiteY27" fmla="*/ 262540 h 597129"/>
                <a:gd name="connsiteX28" fmla="*/ 9873 w 642968"/>
                <a:gd name="connsiteY28" fmla="*/ 246713 h 597129"/>
                <a:gd name="connsiteX29" fmla="*/ 7131 w 642968"/>
                <a:gd name="connsiteY29" fmla="*/ 230337 h 597129"/>
                <a:gd name="connsiteX30" fmla="*/ 4937 w 642968"/>
                <a:gd name="connsiteY30" fmla="*/ 213962 h 597129"/>
                <a:gd name="connsiteX31" fmla="*/ 3292 w 642968"/>
                <a:gd name="connsiteY31" fmla="*/ 197588 h 597129"/>
                <a:gd name="connsiteX32" fmla="*/ 2195 w 642968"/>
                <a:gd name="connsiteY32" fmla="*/ 181214 h 597129"/>
                <a:gd name="connsiteX33" fmla="*/ 1097 w 642968"/>
                <a:gd name="connsiteY33" fmla="*/ 164292 h 597129"/>
                <a:gd name="connsiteX34" fmla="*/ 549 w 642968"/>
                <a:gd name="connsiteY34" fmla="*/ 147373 h 597129"/>
                <a:gd name="connsiteX35" fmla="*/ 0 w 642968"/>
                <a:gd name="connsiteY35" fmla="*/ 130451 h 597129"/>
                <a:gd name="connsiteX36" fmla="*/ 549 w 642968"/>
                <a:gd name="connsiteY36" fmla="*/ 63316 h 597129"/>
                <a:gd name="connsiteX37" fmla="*/ 1646 w 642968"/>
                <a:gd name="connsiteY37" fmla="*/ 0 h 59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2968" h="597129">
                  <a:moveTo>
                    <a:pt x="1646" y="0"/>
                  </a:moveTo>
                  <a:lnTo>
                    <a:pt x="642968" y="0"/>
                  </a:lnTo>
                  <a:lnTo>
                    <a:pt x="642968" y="597129"/>
                  </a:lnTo>
                  <a:lnTo>
                    <a:pt x="184309" y="597129"/>
                  </a:lnTo>
                  <a:lnTo>
                    <a:pt x="173887" y="585667"/>
                  </a:lnTo>
                  <a:lnTo>
                    <a:pt x="163464" y="573660"/>
                  </a:lnTo>
                  <a:lnTo>
                    <a:pt x="153591" y="562198"/>
                  </a:lnTo>
                  <a:lnTo>
                    <a:pt x="143718" y="549644"/>
                  </a:lnTo>
                  <a:lnTo>
                    <a:pt x="133843" y="537090"/>
                  </a:lnTo>
                  <a:lnTo>
                    <a:pt x="125066" y="524535"/>
                  </a:lnTo>
                  <a:lnTo>
                    <a:pt x="116290" y="511436"/>
                  </a:lnTo>
                  <a:lnTo>
                    <a:pt x="107513" y="497791"/>
                  </a:lnTo>
                  <a:lnTo>
                    <a:pt x="99286" y="485237"/>
                  </a:lnTo>
                  <a:lnTo>
                    <a:pt x="91057" y="471045"/>
                  </a:lnTo>
                  <a:lnTo>
                    <a:pt x="83377" y="457399"/>
                  </a:lnTo>
                  <a:lnTo>
                    <a:pt x="76246" y="443754"/>
                  </a:lnTo>
                  <a:lnTo>
                    <a:pt x="68568" y="429562"/>
                  </a:lnTo>
                  <a:lnTo>
                    <a:pt x="61985" y="414825"/>
                  </a:lnTo>
                  <a:lnTo>
                    <a:pt x="55951" y="400634"/>
                  </a:lnTo>
                  <a:lnTo>
                    <a:pt x="49369" y="385897"/>
                  </a:lnTo>
                  <a:lnTo>
                    <a:pt x="43883" y="371160"/>
                  </a:lnTo>
                  <a:lnTo>
                    <a:pt x="38398" y="355876"/>
                  </a:lnTo>
                  <a:lnTo>
                    <a:pt x="33460" y="341139"/>
                  </a:lnTo>
                  <a:lnTo>
                    <a:pt x="27975" y="325857"/>
                  </a:lnTo>
                  <a:lnTo>
                    <a:pt x="24136" y="310028"/>
                  </a:lnTo>
                  <a:lnTo>
                    <a:pt x="19748" y="294198"/>
                  </a:lnTo>
                  <a:lnTo>
                    <a:pt x="16456" y="278916"/>
                  </a:lnTo>
                  <a:lnTo>
                    <a:pt x="13165" y="262540"/>
                  </a:lnTo>
                  <a:lnTo>
                    <a:pt x="9873" y="246713"/>
                  </a:lnTo>
                  <a:lnTo>
                    <a:pt x="7131" y="230337"/>
                  </a:lnTo>
                  <a:lnTo>
                    <a:pt x="4937" y="213962"/>
                  </a:lnTo>
                  <a:lnTo>
                    <a:pt x="3292" y="197588"/>
                  </a:lnTo>
                  <a:lnTo>
                    <a:pt x="2195" y="181214"/>
                  </a:lnTo>
                  <a:lnTo>
                    <a:pt x="1097" y="164292"/>
                  </a:lnTo>
                  <a:lnTo>
                    <a:pt x="549" y="147373"/>
                  </a:lnTo>
                  <a:lnTo>
                    <a:pt x="0" y="130451"/>
                  </a:lnTo>
                  <a:lnTo>
                    <a:pt x="549" y="63316"/>
                  </a:lnTo>
                  <a:lnTo>
                    <a:pt x="164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605257" y="4591758"/>
              <a:ext cx="451057" cy="191739"/>
            </a:xfrm>
            <a:custGeom>
              <a:avLst/>
              <a:gdLst>
                <a:gd name="connsiteX0" fmla="*/ 94364 w 451057"/>
                <a:gd name="connsiteY0" fmla="*/ 0 h 191739"/>
                <a:gd name="connsiteX1" fmla="*/ 451057 w 451057"/>
                <a:gd name="connsiteY1" fmla="*/ 0 h 191739"/>
                <a:gd name="connsiteX2" fmla="*/ 451057 w 451057"/>
                <a:gd name="connsiteY2" fmla="*/ 191739 h 191739"/>
                <a:gd name="connsiteX3" fmla="*/ 94364 w 451057"/>
                <a:gd name="connsiteY3" fmla="*/ 191739 h 191739"/>
                <a:gd name="connsiteX4" fmla="*/ 84488 w 451057"/>
                <a:gd name="connsiteY4" fmla="*/ 191196 h 191739"/>
                <a:gd name="connsiteX5" fmla="*/ 75709 w 451057"/>
                <a:gd name="connsiteY5" fmla="*/ 189560 h 191739"/>
                <a:gd name="connsiteX6" fmla="*/ 66933 w 451057"/>
                <a:gd name="connsiteY6" fmla="*/ 187382 h 191739"/>
                <a:gd name="connsiteX7" fmla="*/ 57605 w 451057"/>
                <a:gd name="connsiteY7" fmla="*/ 183569 h 191739"/>
                <a:gd name="connsiteX8" fmla="*/ 49376 w 451057"/>
                <a:gd name="connsiteY8" fmla="*/ 179756 h 191739"/>
                <a:gd name="connsiteX9" fmla="*/ 41695 w 451057"/>
                <a:gd name="connsiteY9" fmla="*/ 175398 h 191739"/>
                <a:gd name="connsiteX10" fmla="*/ 34564 w 451057"/>
                <a:gd name="connsiteY10" fmla="*/ 169950 h 191739"/>
                <a:gd name="connsiteX11" fmla="*/ 27981 w 451057"/>
                <a:gd name="connsiteY11" fmla="*/ 163414 h 191739"/>
                <a:gd name="connsiteX12" fmla="*/ 21396 w 451057"/>
                <a:gd name="connsiteY12" fmla="*/ 156879 h 191739"/>
                <a:gd name="connsiteX13" fmla="*/ 15911 w 451057"/>
                <a:gd name="connsiteY13" fmla="*/ 149252 h 191739"/>
                <a:gd name="connsiteX14" fmla="*/ 11521 w 451057"/>
                <a:gd name="connsiteY14" fmla="*/ 141082 h 191739"/>
                <a:gd name="connsiteX15" fmla="*/ 7680 w 451057"/>
                <a:gd name="connsiteY15" fmla="*/ 132911 h 191739"/>
                <a:gd name="connsiteX16" fmla="*/ 3841 w 451057"/>
                <a:gd name="connsiteY16" fmla="*/ 124195 h 191739"/>
                <a:gd name="connsiteX17" fmla="*/ 1646 w 451057"/>
                <a:gd name="connsiteY17" fmla="*/ 114935 h 191739"/>
                <a:gd name="connsiteX18" fmla="*/ 0 w 451057"/>
                <a:gd name="connsiteY18" fmla="*/ 105675 h 191739"/>
                <a:gd name="connsiteX19" fmla="*/ 0 w 451057"/>
                <a:gd name="connsiteY19" fmla="*/ 95871 h 191739"/>
                <a:gd name="connsiteX20" fmla="*/ 0 w 451057"/>
                <a:gd name="connsiteY20" fmla="*/ 86065 h 191739"/>
                <a:gd name="connsiteX21" fmla="*/ 1646 w 451057"/>
                <a:gd name="connsiteY21" fmla="*/ 76261 h 191739"/>
                <a:gd name="connsiteX22" fmla="*/ 3841 w 451057"/>
                <a:gd name="connsiteY22" fmla="*/ 67546 h 191739"/>
                <a:gd name="connsiteX23" fmla="*/ 7680 w 451057"/>
                <a:gd name="connsiteY23" fmla="*/ 58285 h 191739"/>
                <a:gd name="connsiteX24" fmla="*/ 11521 w 451057"/>
                <a:gd name="connsiteY24" fmla="*/ 50114 h 191739"/>
                <a:gd name="connsiteX25" fmla="*/ 15911 w 451057"/>
                <a:gd name="connsiteY25" fmla="*/ 41944 h 191739"/>
                <a:gd name="connsiteX26" fmla="*/ 21396 w 451057"/>
                <a:gd name="connsiteY26" fmla="*/ 34863 h 191739"/>
                <a:gd name="connsiteX27" fmla="*/ 27981 w 451057"/>
                <a:gd name="connsiteY27" fmla="*/ 28325 h 191739"/>
                <a:gd name="connsiteX28" fmla="*/ 34564 w 451057"/>
                <a:gd name="connsiteY28" fmla="*/ 21789 h 191739"/>
                <a:gd name="connsiteX29" fmla="*/ 41695 w 451057"/>
                <a:gd name="connsiteY29" fmla="*/ 16342 h 191739"/>
                <a:gd name="connsiteX30" fmla="*/ 49376 w 451057"/>
                <a:gd name="connsiteY30" fmla="*/ 11440 h 191739"/>
                <a:gd name="connsiteX31" fmla="*/ 57605 w 451057"/>
                <a:gd name="connsiteY31" fmla="*/ 7627 h 191739"/>
                <a:gd name="connsiteX32" fmla="*/ 66933 w 451057"/>
                <a:gd name="connsiteY32" fmla="*/ 3814 h 191739"/>
                <a:gd name="connsiteX33" fmla="*/ 75709 w 451057"/>
                <a:gd name="connsiteY33" fmla="*/ 1634 h 191739"/>
                <a:gd name="connsiteX34" fmla="*/ 84488 w 451057"/>
                <a:gd name="connsiteY34" fmla="*/ 546 h 191739"/>
                <a:gd name="connsiteX35" fmla="*/ 94364 w 451057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7" h="191739">
                  <a:moveTo>
                    <a:pt x="94364" y="0"/>
                  </a:moveTo>
                  <a:lnTo>
                    <a:pt x="451057" y="0"/>
                  </a:lnTo>
                  <a:lnTo>
                    <a:pt x="451057" y="191739"/>
                  </a:lnTo>
                  <a:lnTo>
                    <a:pt x="94364" y="191739"/>
                  </a:lnTo>
                  <a:lnTo>
                    <a:pt x="84488" y="191196"/>
                  </a:lnTo>
                  <a:lnTo>
                    <a:pt x="75709" y="189560"/>
                  </a:lnTo>
                  <a:lnTo>
                    <a:pt x="66933" y="187382"/>
                  </a:lnTo>
                  <a:lnTo>
                    <a:pt x="57605" y="183569"/>
                  </a:lnTo>
                  <a:lnTo>
                    <a:pt x="49376" y="179756"/>
                  </a:lnTo>
                  <a:lnTo>
                    <a:pt x="41695" y="175398"/>
                  </a:lnTo>
                  <a:lnTo>
                    <a:pt x="34564" y="169950"/>
                  </a:lnTo>
                  <a:lnTo>
                    <a:pt x="27981" y="163414"/>
                  </a:lnTo>
                  <a:lnTo>
                    <a:pt x="21396" y="156879"/>
                  </a:lnTo>
                  <a:lnTo>
                    <a:pt x="15911" y="149252"/>
                  </a:lnTo>
                  <a:lnTo>
                    <a:pt x="11521" y="141082"/>
                  </a:lnTo>
                  <a:lnTo>
                    <a:pt x="7680" y="132911"/>
                  </a:lnTo>
                  <a:lnTo>
                    <a:pt x="3841" y="124195"/>
                  </a:lnTo>
                  <a:lnTo>
                    <a:pt x="1646" y="114935"/>
                  </a:lnTo>
                  <a:lnTo>
                    <a:pt x="0" y="105675"/>
                  </a:lnTo>
                  <a:lnTo>
                    <a:pt x="0" y="95871"/>
                  </a:lnTo>
                  <a:lnTo>
                    <a:pt x="0" y="86065"/>
                  </a:lnTo>
                  <a:lnTo>
                    <a:pt x="1646" y="76261"/>
                  </a:lnTo>
                  <a:lnTo>
                    <a:pt x="3841" y="67546"/>
                  </a:lnTo>
                  <a:lnTo>
                    <a:pt x="7680" y="58285"/>
                  </a:lnTo>
                  <a:lnTo>
                    <a:pt x="11521" y="50114"/>
                  </a:lnTo>
                  <a:lnTo>
                    <a:pt x="15911" y="41944"/>
                  </a:lnTo>
                  <a:lnTo>
                    <a:pt x="21396" y="34863"/>
                  </a:lnTo>
                  <a:lnTo>
                    <a:pt x="27981" y="28325"/>
                  </a:lnTo>
                  <a:lnTo>
                    <a:pt x="34564" y="21789"/>
                  </a:lnTo>
                  <a:lnTo>
                    <a:pt x="41695" y="16342"/>
                  </a:lnTo>
                  <a:lnTo>
                    <a:pt x="49376" y="11440"/>
                  </a:lnTo>
                  <a:lnTo>
                    <a:pt x="57605" y="7627"/>
                  </a:lnTo>
                  <a:lnTo>
                    <a:pt x="66933" y="3814"/>
                  </a:lnTo>
                  <a:lnTo>
                    <a:pt x="75709" y="1634"/>
                  </a:lnTo>
                  <a:lnTo>
                    <a:pt x="84488" y="546"/>
                  </a:lnTo>
                  <a:lnTo>
                    <a:pt x="94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605257" y="4846498"/>
              <a:ext cx="451057" cy="191739"/>
            </a:xfrm>
            <a:custGeom>
              <a:avLst/>
              <a:gdLst>
                <a:gd name="connsiteX0" fmla="*/ 94364 w 451057"/>
                <a:gd name="connsiteY0" fmla="*/ 0 h 191739"/>
                <a:gd name="connsiteX1" fmla="*/ 451057 w 451057"/>
                <a:gd name="connsiteY1" fmla="*/ 0 h 191739"/>
                <a:gd name="connsiteX2" fmla="*/ 451057 w 451057"/>
                <a:gd name="connsiteY2" fmla="*/ 191739 h 191739"/>
                <a:gd name="connsiteX3" fmla="*/ 94364 w 451057"/>
                <a:gd name="connsiteY3" fmla="*/ 191739 h 191739"/>
                <a:gd name="connsiteX4" fmla="*/ 84488 w 451057"/>
                <a:gd name="connsiteY4" fmla="*/ 191194 h 191739"/>
                <a:gd name="connsiteX5" fmla="*/ 75709 w 451057"/>
                <a:gd name="connsiteY5" fmla="*/ 190100 h 191739"/>
                <a:gd name="connsiteX6" fmla="*/ 66933 w 451057"/>
                <a:gd name="connsiteY6" fmla="*/ 187368 h 191739"/>
                <a:gd name="connsiteX7" fmla="*/ 57605 w 451057"/>
                <a:gd name="connsiteY7" fmla="*/ 184639 h 191739"/>
                <a:gd name="connsiteX8" fmla="*/ 49376 w 451057"/>
                <a:gd name="connsiteY8" fmla="*/ 180268 h 191739"/>
                <a:gd name="connsiteX9" fmla="*/ 41695 w 451057"/>
                <a:gd name="connsiteY9" fmla="*/ 175898 h 191739"/>
                <a:gd name="connsiteX10" fmla="*/ 34564 w 451057"/>
                <a:gd name="connsiteY10" fmla="*/ 169888 h 191739"/>
                <a:gd name="connsiteX11" fmla="*/ 27981 w 451057"/>
                <a:gd name="connsiteY11" fmla="*/ 163880 h 191739"/>
                <a:gd name="connsiteX12" fmla="*/ 21396 w 451057"/>
                <a:gd name="connsiteY12" fmla="*/ 157325 h 191739"/>
                <a:gd name="connsiteX13" fmla="*/ 15911 w 451057"/>
                <a:gd name="connsiteY13" fmla="*/ 149676 h 191739"/>
                <a:gd name="connsiteX14" fmla="*/ 11521 w 451057"/>
                <a:gd name="connsiteY14" fmla="*/ 142029 h 191739"/>
                <a:gd name="connsiteX15" fmla="*/ 7680 w 451057"/>
                <a:gd name="connsiteY15" fmla="*/ 133290 h 191739"/>
                <a:gd name="connsiteX16" fmla="*/ 3841 w 451057"/>
                <a:gd name="connsiteY16" fmla="*/ 124549 h 191739"/>
                <a:gd name="connsiteX17" fmla="*/ 1646 w 451057"/>
                <a:gd name="connsiteY17" fmla="*/ 115262 h 191739"/>
                <a:gd name="connsiteX18" fmla="*/ 0 w 451057"/>
                <a:gd name="connsiteY18" fmla="*/ 105429 h 191739"/>
                <a:gd name="connsiteX19" fmla="*/ 0 w 451057"/>
                <a:gd name="connsiteY19" fmla="*/ 96143 h 191739"/>
                <a:gd name="connsiteX20" fmla="*/ 0 w 451057"/>
                <a:gd name="connsiteY20" fmla="*/ 85764 h 191739"/>
                <a:gd name="connsiteX21" fmla="*/ 1646 w 451057"/>
                <a:gd name="connsiteY21" fmla="*/ 76478 h 191739"/>
                <a:gd name="connsiteX22" fmla="*/ 3841 w 451057"/>
                <a:gd name="connsiteY22" fmla="*/ 67190 h 191739"/>
                <a:gd name="connsiteX23" fmla="*/ 7680 w 451057"/>
                <a:gd name="connsiteY23" fmla="*/ 58451 h 191739"/>
                <a:gd name="connsiteX24" fmla="*/ 11521 w 451057"/>
                <a:gd name="connsiteY24" fmla="*/ 49710 h 191739"/>
                <a:gd name="connsiteX25" fmla="*/ 15911 w 451057"/>
                <a:gd name="connsiteY25" fmla="*/ 42063 h 191739"/>
                <a:gd name="connsiteX26" fmla="*/ 21396 w 451057"/>
                <a:gd name="connsiteY26" fmla="*/ 34961 h 191739"/>
                <a:gd name="connsiteX27" fmla="*/ 27981 w 451057"/>
                <a:gd name="connsiteY27" fmla="*/ 27861 h 191739"/>
                <a:gd name="connsiteX28" fmla="*/ 34564 w 451057"/>
                <a:gd name="connsiteY28" fmla="*/ 21851 h 191739"/>
                <a:gd name="connsiteX29" fmla="*/ 41695 w 451057"/>
                <a:gd name="connsiteY29" fmla="*/ 16388 h 191739"/>
                <a:gd name="connsiteX30" fmla="*/ 49376 w 451057"/>
                <a:gd name="connsiteY30" fmla="*/ 10925 h 191739"/>
                <a:gd name="connsiteX31" fmla="*/ 57605 w 451057"/>
                <a:gd name="connsiteY31" fmla="*/ 7102 h 191739"/>
                <a:gd name="connsiteX32" fmla="*/ 66933 w 451057"/>
                <a:gd name="connsiteY32" fmla="*/ 4371 h 191739"/>
                <a:gd name="connsiteX33" fmla="*/ 75709 w 451057"/>
                <a:gd name="connsiteY33" fmla="*/ 1639 h 191739"/>
                <a:gd name="connsiteX34" fmla="*/ 84488 w 451057"/>
                <a:gd name="connsiteY34" fmla="*/ 547 h 191739"/>
                <a:gd name="connsiteX35" fmla="*/ 94364 w 451057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7" h="191739">
                  <a:moveTo>
                    <a:pt x="94364" y="0"/>
                  </a:moveTo>
                  <a:lnTo>
                    <a:pt x="451057" y="0"/>
                  </a:lnTo>
                  <a:lnTo>
                    <a:pt x="451057" y="191739"/>
                  </a:lnTo>
                  <a:lnTo>
                    <a:pt x="94364" y="191739"/>
                  </a:lnTo>
                  <a:lnTo>
                    <a:pt x="84488" y="191194"/>
                  </a:lnTo>
                  <a:lnTo>
                    <a:pt x="75709" y="190100"/>
                  </a:lnTo>
                  <a:lnTo>
                    <a:pt x="66933" y="187368"/>
                  </a:lnTo>
                  <a:lnTo>
                    <a:pt x="57605" y="184639"/>
                  </a:lnTo>
                  <a:lnTo>
                    <a:pt x="49376" y="180268"/>
                  </a:lnTo>
                  <a:lnTo>
                    <a:pt x="41695" y="175898"/>
                  </a:lnTo>
                  <a:lnTo>
                    <a:pt x="34564" y="169888"/>
                  </a:lnTo>
                  <a:lnTo>
                    <a:pt x="27981" y="163880"/>
                  </a:lnTo>
                  <a:lnTo>
                    <a:pt x="21396" y="157325"/>
                  </a:lnTo>
                  <a:lnTo>
                    <a:pt x="15911" y="149676"/>
                  </a:lnTo>
                  <a:lnTo>
                    <a:pt x="11521" y="142029"/>
                  </a:lnTo>
                  <a:lnTo>
                    <a:pt x="7680" y="133290"/>
                  </a:lnTo>
                  <a:lnTo>
                    <a:pt x="3841" y="124549"/>
                  </a:lnTo>
                  <a:lnTo>
                    <a:pt x="1646" y="115262"/>
                  </a:lnTo>
                  <a:lnTo>
                    <a:pt x="0" y="105429"/>
                  </a:lnTo>
                  <a:lnTo>
                    <a:pt x="0" y="96143"/>
                  </a:lnTo>
                  <a:lnTo>
                    <a:pt x="0" y="85764"/>
                  </a:lnTo>
                  <a:lnTo>
                    <a:pt x="1646" y="76478"/>
                  </a:lnTo>
                  <a:lnTo>
                    <a:pt x="3841" y="67190"/>
                  </a:lnTo>
                  <a:lnTo>
                    <a:pt x="7680" y="58451"/>
                  </a:lnTo>
                  <a:lnTo>
                    <a:pt x="11521" y="49710"/>
                  </a:lnTo>
                  <a:lnTo>
                    <a:pt x="15911" y="42063"/>
                  </a:lnTo>
                  <a:lnTo>
                    <a:pt x="21396" y="34961"/>
                  </a:lnTo>
                  <a:lnTo>
                    <a:pt x="27981" y="27861"/>
                  </a:lnTo>
                  <a:lnTo>
                    <a:pt x="34564" y="21851"/>
                  </a:lnTo>
                  <a:lnTo>
                    <a:pt x="41695" y="16388"/>
                  </a:lnTo>
                  <a:lnTo>
                    <a:pt x="49376" y="10925"/>
                  </a:lnTo>
                  <a:lnTo>
                    <a:pt x="57605" y="7102"/>
                  </a:lnTo>
                  <a:lnTo>
                    <a:pt x="66933" y="4371"/>
                  </a:lnTo>
                  <a:lnTo>
                    <a:pt x="75709" y="1639"/>
                  </a:lnTo>
                  <a:lnTo>
                    <a:pt x="84488" y="547"/>
                  </a:lnTo>
                  <a:lnTo>
                    <a:pt x="9436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753303" y="5120411"/>
              <a:ext cx="303011" cy="247817"/>
            </a:xfrm>
            <a:custGeom>
              <a:avLst/>
              <a:gdLst>
                <a:gd name="connsiteX0" fmla="*/ 0 w 303011"/>
                <a:gd name="connsiteY0" fmla="*/ 0 h 247817"/>
                <a:gd name="connsiteX1" fmla="*/ 303011 w 303011"/>
                <a:gd name="connsiteY1" fmla="*/ 0 h 247817"/>
                <a:gd name="connsiteX2" fmla="*/ 303011 w 303011"/>
                <a:gd name="connsiteY2" fmla="*/ 247817 h 247817"/>
                <a:gd name="connsiteX3" fmla="*/ 289280 w 303011"/>
                <a:gd name="connsiteY3" fmla="*/ 246535 h 247817"/>
                <a:gd name="connsiteX4" fmla="*/ 272843 w 303011"/>
                <a:gd name="connsiteY4" fmla="*/ 243807 h 247817"/>
                <a:gd name="connsiteX5" fmla="*/ 255859 w 303011"/>
                <a:gd name="connsiteY5" fmla="*/ 241081 h 247817"/>
                <a:gd name="connsiteX6" fmla="*/ 239422 w 303011"/>
                <a:gd name="connsiteY6" fmla="*/ 237808 h 247817"/>
                <a:gd name="connsiteX7" fmla="*/ 224081 w 303011"/>
                <a:gd name="connsiteY7" fmla="*/ 233989 h 247817"/>
                <a:gd name="connsiteX8" fmla="*/ 208742 w 303011"/>
                <a:gd name="connsiteY8" fmla="*/ 229626 h 247817"/>
                <a:gd name="connsiteX9" fmla="*/ 193401 w 303011"/>
                <a:gd name="connsiteY9" fmla="*/ 224172 h 247817"/>
                <a:gd name="connsiteX10" fmla="*/ 178608 w 303011"/>
                <a:gd name="connsiteY10" fmla="*/ 219263 h 247817"/>
                <a:gd name="connsiteX11" fmla="*/ 164364 w 303011"/>
                <a:gd name="connsiteY11" fmla="*/ 213263 h 247817"/>
                <a:gd name="connsiteX12" fmla="*/ 150667 w 303011"/>
                <a:gd name="connsiteY12" fmla="*/ 206719 h 247817"/>
                <a:gd name="connsiteX13" fmla="*/ 136969 w 303011"/>
                <a:gd name="connsiteY13" fmla="*/ 199627 h 247817"/>
                <a:gd name="connsiteX14" fmla="*/ 124369 w 303011"/>
                <a:gd name="connsiteY14" fmla="*/ 192537 h 247817"/>
                <a:gd name="connsiteX15" fmla="*/ 111767 w 303011"/>
                <a:gd name="connsiteY15" fmla="*/ 184355 h 247817"/>
                <a:gd name="connsiteX16" fmla="*/ 100262 w 303011"/>
                <a:gd name="connsiteY16" fmla="*/ 176173 h 247817"/>
                <a:gd name="connsiteX17" fmla="*/ 88756 w 303011"/>
                <a:gd name="connsiteY17" fmla="*/ 167993 h 247817"/>
                <a:gd name="connsiteX18" fmla="*/ 77799 w 303011"/>
                <a:gd name="connsiteY18" fmla="*/ 158721 h 247817"/>
                <a:gd name="connsiteX19" fmla="*/ 67936 w 303011"/>
                <a:gd name="connsiteY19" fmla="*/ 149448 h 247817"/>
                <a:gd name="connsiteX20" fmla="*/ 58075 w 303011"/>
                <a:gd name="connsiteY20" fmla="*/ 139085 h 247817"/>
                <a:gd name="connsiteX21" fmla="*/ 49309 w 303011"/>
                <a:gd name="connsiteY21" fmla="*/ 129268 h 247817"/>
                <a:gd name="connsiteX22" fmla="*/ 41090 w 303011"/>
                <a:gd name="connsiteY22" fmla="*/ 118905 h 247817"/>
                <a:gd name="connsiteX23" fmla="*/ 33420 w 303011"/>
                <a:gd name="connsiteY23" fmla="*/ 108540 h 247817"/>
                <a:gd name="connsiteX24" fmla="*/ 26846 w 303011"/>
                <a:gd name="connsiteY24" fmla="*/ 97086 h 247817"/>
                <a:gd name="connsiteX25" fmla="*/ 20819 w 303011"/>
                <a:gd name="connsiteY25" fmla="*/ 86178 h 247817"/>
                <a:gd name="connsiteX26" fmla="*/ 15341 w 303011"/>
                <a:gd name="connsiteY26" fmla="*/ 74178 h 247817"/>
                <a:gd name="connsiteX27" fmla="*/ 10410 w 303011"/>
                <a:gd name="connsiteY27" fmla="*/ 62179 h 247817"/>
                <a:gd name="connsiteX28" fmla="*/ 7122 w 303011"/>
                <a:gd name="connsiteY28" fmla="*/ 50726 h 247817"/>
                <a:gd name="connsiteX29" fmla="*/ 3835 w 303011"/>
                <a:gd name="connsiteY29" fmla="*/ 38180 h 247817"/>
                <a:gd name="connsiteX30" fmla="*/ 1644 w 303011"/>
                <a:gd name="connsiteY30" fmla="*/ 26181 h 247817"/>
                <a:gd name="connsiteX31" fmla="*/ 547 w 303011"/>
                <a:gd name="connsiteY31" fmla="*/ 13091 h 247817"/>
                <a:gd name="connsiteX32" fmla="*/ 0 w 303011"/>
                <a:gd name="connsiteY32" fmla="*/ 0 h 24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3011" h="247817">
                  <a:moveTo>
                    <a:pt x="0" y="0"/>
                  </a:moveTo>
                  <a:lnTo>
                    <a:pt x="303011" y="0"/>
                  </a:lnTo>
                  <a:lnTo>
                    <a:pt x="303011" y="247817"/>
                  </a:lnTo>
                  <a:lnTo>
                    <a:pt x="289280" y="246535"/>
                  </a:lnTo>
                  <a:lnTo>
                    <a:pt x="272843" y="243807"/>
                  </a:lnTo>
                  <a:lnTo>
                    <a:pt x="255859" y="241081"/>
                  </a:lnTo>
                  <a:lnTo>
                    <a:pt x="239422" y="237808"/>
                  </a:lnTo>
                  <a:lnTo>
                    <a:pt x="224081" y="233989"/>
                  </a:lnTo>
                  <a:lnTo>
                    <a:pt x="208742" y="229626"/>
                  </a:lnTo>
                  <a:lnTo>
                    <a:pt x="193401" y="224172"/>
                  </a:lnTo>
                  <a:lnTo>
                    <a:pt x="178608" y="219263"/>
                  </a:lnTo>
                  <a:lnTo>
                    <a:pt x="164364" y="213263"/>
                  </a:lnTo>
                  <a:lnTo>
                    <a:pt x="150667" y="206719"/>
                  </a:lnTo>
                  <a:lnTo>
                    <a:pt x="136969" y="199627"/>
                  </a:lnTo>
                  <a:lnTo>
                    <a:pt x="124369" y="192537"/>
                  </a:lnTo>
                  <a:lnTo>
                    <a:pt x="111767" y="184355"/>
                  </a:lnTo>
                  <a:lnTo>
                    <a:pt x="100262" y="176173"/>
                  </a:lnTo>
                  <a:lnTo>
                    <a:pt x="88756" y="167993"/>
                  </a:lnTo>
                  <a:lnTo>
                    <a:pt x="77799" y="158721"/>
                  </a:lnTo>
                  <a:lnTo>
                    <a:pt x="67936" y="149448"/>
                  </a:lnTo>
                  <a:lnTo>
                    <a:pt x="58075" y="139085"/>
                  </a:lnTo>
                  <a:lnTo>
                    <a:pt x="49309" y="129268"/>
                  </a:lnTo>
                  <a:lnTo>
                    <a:pt x="41090" y="118905"/>
                  </a:lnTo>
                  <a:lnTo>
                    <a:pt x="33420" y="108540"/>
                  </a:lnTo>
                  <a:lnTo>
                    <a:pt x="26846" y="97086"/>
                  </a:lnTo>
                  <a:lnTo>
                    <a:pt x="20819" y="86178"/>
                  </a:lnTo>
                  <a:lnTo>
                    <a:pt x="15341" y="74178"/>
                  </a:lnTo>
                  <a:lnTo>
                    <a:pt x="10410" y="62179"/>
                  </a:lnTo>
                  <a:lnTo>
                    <a:pt x="7122" y="50726"/>
                  </a:lnTo>
                  <a:lnTo>
                    <a:pt x="3835" y="38180"/>
                  </a:lnTo>
                  <a:lnTo>
                    <a:pt x="1644" y="26181"/>
                  </a:lnTo>
                  <a:lnTo>
                    <a:pt x="547" y="130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135688" y="3849688"/>
            <a:ext cx="640228" cy="1899316"/>
            <a:chOff x="6135688" y="3468688"/>
            <a:chExt cx="640228" cy="1899316"/>
          </a:xfrm>
        </p:grpSpPr>
        <p:sp>
          <p:nvSpPr>
            <p:cNvPr id="22" name="任意多边形 21"/>
            <p:cNvSpPr/>
            <p:nvPr/>
          </p:nvSpPr>
          <p:spPr>
            <a:xfrm>
              <a:off x="6307103" y="3468688"/>
              <a:ext cx="386565" cy="361595"/>
            </a:xfrm>
            <a:custGeom>
              <a:avLst/>
              <a:gdLst>
                <a:gd name="connsiteX0" fmla="*/ 26016 w 386565"/>
                <a:gd name="connsiteY0" fmla="*/ 0 h 361595"/>
                <a:gd name="connsiteX1" fmla="*/ 316895 w 386565"/>
                <a:gd name="connsiteY1" fmla="*/ 0 h 361595"/>
                <a:gd name="connsiteX2" fmla="*/ 385472 w 386565"/>
                <a:gd name="connsiteY2" fmla="*/ 302430 h 361595"/>
                <a:gd name="connsiteX3" fmla="*/ 386565 w 386565"/>
                <a:gd name="connsiteY3" fmla="*/ 307908 h 361595"/>
                <a:gd name="connsiteX4" fmla="*/ 386565 w 386565"/>
                <a:gd name="connsiteY4" fmla="*/ 313386 h 361595"/>
                <a:gd name="connsiteX5" fmla="*/ 386018 w 386565"/>
                <a:gd name="connsiteY5" fmla="*/ 319411 h 361595"/>
                <a:gd name="connsiteX6" fmla="*/ 385472 w 386565"/>
                <a:gd name="connsiteY6" fmla="*/ 324343 h 361595"/>
                <a:gd name="connsiteX7" fmla="*/ 383831 w 386565"/>
                <a:gd name="connsiteY7" fmla="*/ 329272 h 361595"/>
                <a:gd name="connsiteX8" fmla="*/ 381645 w 386565"/>
                <a:gd name="connsiteY8" fmla="*/ 334203 h 361595"/>
                <a:gd name="connsiteX9" fmla="*/ 379457 w 386565"/>
                <a:gd name="connsiteY9" fmla="*/ 339133 h 361595"/>
                <a:gd name="connsiteX10" fmla="*/ 375630 w 386565"/>
                <a:gd name="connsiteY10" fmla="*/ 342969 h 361595"/>
                <a:gd name="connsiteX11" fmla="*/ 372349 w 386565"/>
                <a:gd name="connsiteY11" fmla="*/ 346803 h 361595"/>
                <a:gd name="connsiteX12" fmla="*/ 368522 w 386565"/>
                <a:gd name="connsiteY12" fmla="*/ 350638 h 361595"/>
                <a:gd name="connsiteX13" fmla="*/ 364695 w 386565"/>
                <a:gd name="connsiteY13" fmla="*/ 353376 h 361595"/>
                <a:gd name="connsiteX14" fmla="*/ 359773 w 386565"/>
                <a:gd name="connsiteY14" fmla="*/ 356116 h 361595"/>
                <a:gd name="connsiteX15" fmla="*/ 354852 w 386565"/>
                <a:gd name="connsiteY15" fmla="*/ 358308 h 361595"/>
                <a:gd name="connsiteX16" fmla="*/ 349385 w 386565"/>
                <a:gd name="connsiteY16" fmla="*/ 359950 h 361595"/>
                <a:gd name="connsiteX17" fmla="*/ 343917 w 386565"/>
                <a:gd name="connsiteY17" fmla="*/ 361046 h 361595"/>
                <a:gd name="connsiteX18" fmla="*/ 338450 w 386565"/>
                <a:gd name="connsiteY18" fmla="*/ 361595 h 361595"/>
                <a:gd name="connsiteX19" fmla="*/ 129037 w 386565"/>
                <a:gd name="connsiteY19" fmla="*/ 361595 h 361595"/>
                <a:gd name="connsiteX20" fmla="*/ 122476 w 386565"/>
                <a:gd name="connsiteY20" fmla="*/ 361046 h 361595"/>
                <a:gd name="connsiteX21" fmla="*/ 116461 w 386565"/>
                <a:gd name="connsiteY21" fmla="*/ 360499 h 361595"/>
                <a:gd name="connsiteX22" fmla="*/ 109900 w 386565"/>
                <a:gd name="connsiteY22" fmla="*/ 358308 h 361595"/>
                <a:gd name="connsiteX23" fmla="*/ 103885 w 386565"/>
                <a:gd name="connsiteY23" fmla="*/ 356663 h 361595"/>
                <a:gd name="connsiteX24" fmla="*/ 97872 w 386565"/>
                <a:gd name="connsiteY24" fmla="*/ 354472 h 361595"/>
                <a:gd name="connsiteX25" fmla="*/ 91857 w 386565"/>
                <a:gd name="connsiteY25" fmla="*/ 351734 h 361595"/>
                <a:gd name="connsiteX26" fmla="*/ 86937 w 386565"/>
                <a:gd name="connsiteY26" fmla="*/ 348447 h 361595"/>
                <a:gd name="connsiteX27" fmla="*/ 82015 w 386565"/>
                <a:gd name="connsiteY27" fmla="*/ 344611 h 361595"/>
                <a:gd name="connsiteX28" fmla="*/ 77642 w 386565"/>
                <a:gd name="connsiteY28" fmla="*/ 340777 h 361595"/>
                <a:gd name="connsiteX29" fmla="*/ 72720 w 386565"/>
                <a:gd name="connsiteY29" fmla="*/ 335846 h 361595"/>
                <a:gd name="connsiteX30" fmla="*/ 68893 w 386565"/>
                <a:gd name="connsiteY30" fmla="*/ 330916 h 361595"/>
                <a:gd name="connsiteX31" fmla="*/ 65066 w 386565"/>
                <a:gd name="connsiteY31" fmla="*/ 325985 h 361595"/>
                <a:gd name="connsiteX32" fmla="*/ 62332 w 386565"/>
                <a:gd name="connsiteY32" fmla="*/ 320507 h 361595"/>
                <a:gd name="connsiteX33" fmla="*/ 59599 w 386565"/>
                <a:gd name="connsiteY33" fmla="*/ 314482 h 361595"/>
                <a:gd name="connsiteX34" fmla="*/ 57411 w 386565"/>
                <a:gd name="connsiteY34" fmla="*/ 308455 h 361595"/>
                <a:gd name="connsiteX35" fmla="*/ 55770 w 386565"/>
                <a:gd name="connsiteY35" fmla="*/ 302430 h 361595"/>
                <a:gd name="connsiteX36" fmla="*/ 1094 w 386565"/>
                <a:gd name="connsiteY36" fmla="*/ 62480 h 361595"/>
                <a:gd name="connsiteX37" fmla="*/ 548 w 386565"/>
                <a:gd name="connsiteY37" fmla="*/ 56455 h 361595"/>
                <a:gd name="connsiteX38" fmla="*/ 0 w 386565"/>
                <a:gd name="connsiteY38" fmla="*/ 49881 h 361595"/>
                <a:gd name="connsiteX39" fmla="*/ 0 w 386565"/>
                <a:gd name="connsiteY39" fmla="*/ 44403 h 361595"/>
                <a:gd name="connsiteX40" fmla="*/ 1094 w 386565"/>
                <a:gd name="connsiteY40" fmla="*/ 38376 h 361595"/>
                <a:gd name="connsiteX41" fmla="*/ 2187 w 386565"/>
                <a:gd name="connsiteY41" fmla="*/ 32351 h 361595"/>
                <a:gd name="connsiteX42" fmla="*/ 3827 w 386565"/>
                <a:gd name="connsiteY42" fmla="*/ 26873 h 361595"/>
                <a:gd name="connsiteX43" fmla="*/ 6015 w 386565"/>
                <a:gd name="connsiteY43" fmla="*/ 21941 h 361595"/>
                <a:gd name="connsiteX44" fmla="*/ 9295 w 386565"/>
                <a:gd name="connsiteY44" fmla="*/ 17012 h 361595"/>
                <a:gd name="connsiteX45" fmla="*/ 12029 w 386565"/>
                <a:gd name="connsiteY45" fmla="*/ 12080 h 361595"/>
                <a:gd name="connsiteX46" fmla="*/ 16403 w 386565"/>
                <a:gd name="connsiteY46" fmla="*/ 7698 h 361595"/>
                <a:gd name="connsiteX47" fmla="*/ 20778 w 386565"/>
                <a:gd name="connsiteY47" fmla="*/ 3864 h 361595"/>
                <a:gd name="connsiteX48" fmla="*/ 25152 w 386565"/>
                <a:gd name="connsiteY48" fmla="*/ 577 h 361595"/>
                <a:gd name="connsiteX49" fmla="*/ 26016 w 386565"/>
                <a:gd name="connsiteY49" fmla="*/ 0 h 36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86565" h="361595">
                  <a:moveTo>
                    <a:pt x="26016" y="0"/>
                  </a:moveTo>
                  <a:lnTo>
                    <a:pt x="316895" y="0"/>
                  </a:lnTo>
                  <a:lnTo>
                    <a:pt x="385472" y="302430"/>
                  </a:lnTo>
                  <a:lnTo>
                    <a:pt x="386565" y="307908"/>
                  </a:lnTo>
                  <a:lnTo>
                    <a:pt x="386565" y="313386"/>
                  </a:lnTo>
                  <a:lnTo>
                    <a:pt x="386018" y="319411"/>
                  </a:lnTo>
                  <a:lnTo>
                    <a:pt x="385472" y="324343"/>
                  </a:lnTo>
                  <a:lnTo>
                    <a:pt x="383831" y="329272"/>
                  </a:lnTo>
                  <a:lnTo>
                    <a:pt x="381645" y="334203"/>
                  </a:lnTo>
                  <a:lnTo>
                    <a:pt x="379457" y="339133"/>
                  </a:lnTo>
                  <a:lnTo>
                    <a:pt x="375630" y="342969"/>
                  </a:lnTo>
                  <a:lnTo>
                    <a:pt x="372349" y="346803"/>
                  </a:lnTo>
                  <a:lnTo>
                    <a:pt x="368522" y="350638"/>
                  </a:lnTo>
                  <a:lnTo>
                    <a:pt x="364695" y="353376"/>
                  </a:lnTo>
                  <a:lnTo>
                    <a:pt x="359773" y="356116"/>
                  </a:lnTo>
                  <a:lnTo>
                    <a:pt x="354852" y="358308"/>
                  </a:lnTo>
                  <a:lnTo>
                    <a:pt x="349385" y="359950"/>
                  </a:lnTo>
                  <a:lnTo>
                    <a:pt x="343917" y="361046"/>
                  </a:lnTo>
                  <a:lnTo>
                    <a:pt x="338450" y="361595"/>
                  </a:lnTo>
                  <a:lnTo>
                    <a:pt x="129037" y="361595"/>
                  </a:lnTo>
                  <a:lnTo>
                    <a:pt x="122476" y="361046"/>
                  </a:lnTo>
                  <a:lnTo>
                    <a:pt x="116461" y="360499"/>
                  </a:lnTo>
                  <a:lnTo>
                    <a:pt x="109900" y="358308"/>
                  </a:lnTo>
                  <a:lnTo>
                    <a:pt x="103885" y="356663"/>
                  </a:lnTo>
                  <a:lnTo>
                    <a:pt x="97872" y="354472"/>
                  </a:lnTo>
                  <a:lnTo>
                    <a:pt x="91857" y="351734"/>
                  </a:lnTo>
                  <a:lnTo>
                    <a:pt x="86937" y="348447"/>
                  </a:lnTo>
                  <a:lnTo>
                    <a:pt x="82015" y="344611"/>
                  </a:lnTo>
                  <a:lnTo>
                    <a:pt x="77642" y="340777"/>
                  </a:lnTo>
                  <a:lnTo>
                    <a:pt x="72720" y="335846"/>
                  </a:lnTo>
                  <a:lnTo>
                    <a:pt x="68893" y="330916"/>
                  </a:lnTo>
                  <a:lnTo>
                    <a:pt x="65066" y="325985"/>
                  </a:lnTo>
                  <a:lnTo>
                    <a:pt x="62332" y="320507"/>
                  </a:lnTo>
                  <a:lnTo>
                    <a:pt x="59599" y="314482"/>
                  </a:lnTo>
                  <a:lnTo>
                    <a:pt x="57411" y="308455"/>
                  </a:lnTo>
                  <a:lnTo>
                    <a:pt x="55770" y="302430"/>
                  </a:lnTo>
                  <a:lnTo>
                    <a:pt x="1094" y="62480"/>
                  </a:lnTo>
                  <a:lnTo>
                    <a:pt x="548" y="56455"/>
                  </a:lnTo>
                  <a:lnTo>
                    <a:pt x="0" y="49881"/>
                  </a:lnTo>
                  <a:lnTo>
                    <a:pt x="0" y="44403"/>
                  </a:lnTo>
                  <a:lnTo>
                    <a:pt x="1094" y="38376"/>
                  </a:lnTo>
                  <a:lnTo>
                    <a:pt x="2187" y="32351"/>
                  </a:lnTo>
                  <a:lnTo>
                    <a:pt x="3827" y="26873"/>
                  </a:lnTo>
                  <a:lnTo>
                    <a:pt x="6015" y="21941"/>
                  </a:lnTo>
                  <a:lnTo>
                    <a:pt x="9295" y="17012"/>
                  </a:lnTo>
                  <a:lnTo>
                    <a:pt x="12029" y="12080"/>
                  </a:lnTo>
                  <a:lnTo>
                    <a:pt x="16403" y="7698"/>
                  </a:lnTo>
                  <a:lnTo>
                    <a:pt x="20778" y="3864"/>
                  </a:lnTo>
                  <a:lnTo>
                    <a:pt x="25152" y="577"/>
                  </a:lnTo>
                  <a:lnTo>
                    <a:pt x="26016" y="0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135689" y="3912455"/>
              <a:ext cx="640227" cy="597129"/>
            </a:xfrm>
            <a:custGeom>
              <a:avLst/>
              <a:gdLst>
                <a:gd name="connsiteX0" fmla="*/ 0 w 640227"/>
                <a:gd name="connsiteY0" fmla="*/ 0 h 597129"/>
                <a:gd name="connsiteX1" fmla="*/ 639130 w 640227"/>
                <a:gd name="connsiteY1" fmla="*/ 0 h 597129"/>
                <a:gd name="connsiteX2" fmla="*/ 640227 w 640227"/>
                <a:gd name="connsiteY2" fmla="*/ 63316 h 597129"/>
                <a:gd name="connsiteX3" fmla="*/ 640227 w 640227"/>
                <a:gd name="connsiteY3" fmla="*/ 130451 h 597129"/>
                <a:gd name="connsiteX4" fmla="*/ 640227 w 640227"/>
                <a:gd name="connsiteY4" fmla="*/ 147373 h 597129"/>
                <a:gd name="connsiteX5" fmla="*/ 639678 w 640227"/>
                <a:gd name="connsiteY5" fmla="*/ 164292 h 597129"/>
                <a:gd name="connsiteX6" fmla="*/ 638581 w 640227"/>
                <a:gd name="connsiteY6" fmla="*/ 181214 h 597129"/>
                <a:gd name="connsiteX7" fmla="*/ 637484 w 640227"/>
                <a:gd name="connsiteY7" fmla="*/ 197588 h 597129"/>
                <a:gd name="connsiteX8" fmla="*/ 635289 w 640227"/>
                <a:gd name="connsiteY8" fmla="*/ 213962 h 597129"/>
                <a:gd name="connsiteX9" fmla="*/ 633096 w 640227"/>
                <a:gd name="connsiteY9" fmla="*/ 230337 h 597129"/>
                <a:gd name="connsiteX10" fmla="*/ 630901 w 640227"/>
                <a:gd name="connsiteY10" fmla="*/ 246713 h 597129"/>
                <a:gd name="connsiteX11" fmla="*/ 627611 w 640227"/>
                <a:gd name="connsiteY11" fmla="*/ 262540 h 597129"/>
                <a:gd name="connsiteX12" fmla="*/ 624319 w 640227"/>
                <a:gd name="connsiteY12" fmla="*/ 278916 h 597129"/>
                <a:gd name="connsiteX13" fmla="*/ 620479 w 640227"/>
                <a:gd name="connsiteY13" fmla="*/ 294198 h 597129"/>
                <a:gd name="connsiteX14" fmla="*/ 616640 w 640227"/>
                <a:gd name="connsiteY14" fmla="*/ 310028 h 597129"/>
                <a:gd name="connsiteX15" fmla="*/ 612251 w 640227"/>
                <a:gd name="connsiteY15" fmla="*/ 325857 h 597129"/>
                <a:gd name="connsiteX16" fmla="*/ 607314 w 640227"/>
                <a:gd name="connsiteY16" fmla="*/ 341139 h 597129"/>
                <a:gd name="connsiteX17" fmla="*/ 602378 w 640227"/>
                <a:gd name="connsiteY17" fmla="*/ 355876 h 597129"/>
                <a:gd name="connsiteX18" fmla="*/ 596891 w 640227"/>
                <a:gd name="connsiteY18" fmla="*/ 371160 h 597129"/>
                <a:gd name="connsiteX19" fmla="*/ 591407 w 640227"/>
                <a:gd name="connsiteY19" fmla="*/ 385897 h 597129"/>
                <a:gd name="connsiteX20" fmla="*/ 584825 w 640227"/>
                <a:gd name="connsiteY20" fmla="*/ 400634 h 597129"/>
                <a:gd name="connsiteX21" fmla="*/ 578791 w 640227"/>
                <a:gd name="connsiteY21" fmla="*/ 414825 h 597129"/>
                <a:gd name="connsiteX22" fmla="*/ 571659 w 640227"/>
                <a:gd name="connsiteY22" fmla="*/ 429562 h 597129"/>
                <a:gd name="connsiteX23" fmla="*/ 564528 w 640227"/>
                <a:gd name="connsiteY23" fmla="*/ 443754 h 597129"/>
                <a:gd name="connsiteX24" fmla="*/ 557397 w 640227"/>
                <a:gd name="connsiteY24" fmla="*/ 457399 h 597129"/>
                <a:gd name="connsiteX25" fmla="*/ 549717 w 640227"/>
                <a:gd name="connsiteY25" fmla="*/ 471045 h 597129"/>
                <a:gd name="connsiteX26" fmla="*/ 541490 w 640227"/>
                <a:gd name="connsiteY26" fmla="*/ 485237 h 597129"/>
                <a:gd name="connsiteX27" fmla="*/ 533262 w 640227"/>
                <a:gd name="connsiteY27" fmla="*/ 497791 h 597129"/>
                <a:gd name="connsiteX28" fmla="*/ 524484 w 640227"/>
                <a:gd name="connsiteY28" fmla="*/ 511436 h 597129"/>
                <a:gd name="connsiteX29" fmla="*/ 515708 w 640227"/>
                <a:gd name="connsiteY29" fmla="*/ 524535 h 597129"/>
                <a:gd name="connsiteX30" fmla="*/ 505835 w 640227"/>
                <a:gd name="connsiteY30" fmla="*/ 537090 h 597129"/>
                <a:gd name="connsiteX31" fmla="*/ 497058 w 640227"/>
                <a:gd name="connsiteY31" fmla="*/ 549644 h 597129"/>
                <a:gd name="connsiteX32" fmla="*/ 486636 w 640227"/>
                <a:gd name="connsiteY32" fmla="*/ 562198 h 597129"/>
                <a:gd name="connsiteX33" fmla="*/ 476762 w 640227"/>
                <a:gd name="connsiteY33" fmla="*/ 573660 h 597129"/>
                <a:gd name="connsiteX34" fmla="*/ 466340 w 640227"/>
                <a:gd name="connsiteY34" fmla="*/ 585667 h 597129"/>
                <a:gd name="connsiteX35" fmla="*/ 455918 w 640227"/>
                <a:gd name="connsiteY35" fmla="*/ 597129 h 597129"/>
                <a:gd name="connsiteX36" fmla="*/ 0 w 640227"/>
                <a:gd name="connsiteY36" fmla="*/ 597129 h 597129"/>
                <a:gd name="connsiteX37" fmla="*/ 0 w 640227"/>
                <a:gd name="connsiteY37" fmla="*/ 0 h 59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0227" h="597129">
                  <a:moveTo>
                    <a:pt x="0" y="0"/>
                  </a:moveTo>
                  <a:lnTo>
                    <a:pt x="639130" y="0"/>
                  </a:lnTo>
                  <a:lnTo>
                    <a:pt x="640227" y="63316"/>
                  </a:lnTo>
                  <a:lnTo>
                    <a:pt x="640227" y="130451"/>
                  </a:lnTo>
                  <a:lnTo>
                    <a:pt x="640227" y="147373"/>
                  </a:lnTo>
                  <a:lnTo>
                    <a:pt x="639678" y="164292"/>
                  </a:lnTo>
                  <a:lnTo>
                    <a:pt x="638581" y="181214"/>
                  </a:lnTo>
                  <a:lnTo>
                    <a:pt x="637484" y="197588"/>
                  </a:lnTo>
                  <a:lnTo>
                    <a:pt x="635289" y="213962"/>
                  </a:lnTo>
                  <a:lnTo>
                    <a:pt x="633096" y="230337"/>
                  </a:lnTo>
                  <a:lnTo>
                    <a:pt x="630901" y="246713"/>
                  </a:lnTo>
                  <a:lnTo>
                    <a:pt x="627611" y="262540"/>
                  </a:lnTo>
                  <a:lnTo>
                    <a:pt x="624319" y="278916"/>
                  </a:lnTo>
                  <a:lnTo>
                    <a:pt x="620479" y="294198"/>
                  </a:lnTo>
                  <a:lnTo>
                    <a:pt x="616640" y="310028"/>
                  </a:lnTo>
                  <a:lnTo>
                    <a:pt x="612251" y="325857"/>
                  </a:lnTo>
                  <a:lnTo>
                    <a:pt x="607314" y="341139"/>
                  </a:lnTo>
                  <a:lnTo>
                    <a:pt x="602378" y="355876"/>
                  </a:lnTo>
                  <a:lnTo>
                    <a:pt x="596891" y="371160"/>
                  </a:lnTo>
                  <a:lnTo>
                    <a:pt x="591407" y="385897"/>
                  </a:lnTo>
                  <a:lnTo>
                    <a:pt x="584825" y="400634"/>
                  </a:lnTo>
                  <a:lnTo>
                    <a:pt x="578791" y="414825"/>
                  </a:lnTo>
                  <a:lnTo>
                    <a:pt x="571659" y="429562"/>
                  </a:lnTo>
                  <a:lnTo>
                    <a:pt x="564528" y="443754"/>
                  </a:lnTo>
                  <a:lnTo>
                    <a:pt x="557397" y="457399"/>
                  </a:lnTo>
                  <a:lnTo>
                    <a:pt x="549717" y="471045"/>
                  </a:lnTo>
                  <a:lnTo>
                    <a:pt x="541490" y="485237"/>
                  </a:lnTo>
                  <a:lnTo>
                    <a:pt x="533262" y="497791"/>
                  </a:lnTo>
                  <a:lnTo>
                    <a:pt x="524484" y="511436"/>
                  </a:lnTo>
                  <a:lnTo>
                    <a:pt x="515708" y="524535"/>
                  </a:lnTo>
                  <a:lnTo>
                    <a:pt x="505835" y="537090"/>
                  </a:lnTo>
                  <a:lnTo>
                    <a:pt x="497058" y="549644"/>
                  </a:lnTo>
                  <a:lnTo>
                    <a:pt x="486636" y="562198"/>
                  </a:lnTo>
                  <a:lnTo>
                    <a:pt x="476762" y="573660"/>
                  </a:lnTo>
                  <a:lnTo>
                    <a:pt x="466340" y="585667"/>
                  </a:lnTo>
                  <a:lnTo>
                    <a:pt x="455918" y="597129"/>
                  </a:lnTo>
                  <a:lnTo>
                    <a:pt x="0" y="597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135688" y="4591758"/>
              <a:ext cx="451056" cy="191739"/>
            </a:xfrm>
            <a:custGeom>
              <a:avLst/>
              <a:gdLst>
                <a:gd name="connsiteX0" fmla="*/ 0 w 451056"/>
                <a:gd name="connsiteY0" fmla="*/ 0 h 191739"/>
                <a:gd name="connsiteX1" fmla="*/ 356145 w 451056"/>
                <a:gd name="connsiteY1" fmla="*/ 0 h 191739"/>
                <a:gd name="connsiteX2" fmla="*/ 366020 w 451056"/>
                <a:gd name="connsiteY2" fmla="*/ 546 h 191739"/>
                <a:gd name="connsiteX3" fmla="*/ 375345 w 451056"/>
                <a:gd name="connsiteY3" fmla="*/ 1634 h 191739"/>
                <a:gd name="connsiteX4" fmla="*/ 384124 w 451056"/>
                <a:gd name="connsiteY4" fmla="*/ 3814 h 191739"/>
                <a:gd name="connsiteX5" fmla="*/ 393451 w 451056"/>
                <a:gd name="connsiteY5" fmla="*/ 7627 h 191739"/>
                <a:gd name="connsiteX6" fmla="*/ 401131 w 451056"/>
                <a:gd name="connsiteY6" fmla="*/ 11440 h 191739"/>
                <a:gd name="connsiteX7" fmla="*/ 409360 w 451056"/>
                <a:gd name="connsiteY7" fmla="*/ 16342 h 191739"/>
                <a:gd name="connsiteX8" fmla="*/ 416492 w 451056"/>
                <a:gd name="connsiteY8" fmla="*/ 21789 h 191739"/>
                <a:gd name="connsiteX9" fmla="*/ 423076 w 451056"/>
                <a:gd name="connsiteY9" fmla="*/ 28325 h 191739"/>
                <a:gd name="connsiteX10" fmla="*/ 429661 w 451056"/>
                <a:gd name="connsiteY10" fmla="*/ 34863 h 191739"/>
                <a:gd name="connsiteX11" fmla="*/ 434598 w 451056"/>
                <a:gd name="connsiteY11" fmla="*/ 41944 h 191739"/>
                <a:gd name="connsiteX12" fmla="*/ 439536 w 451056"/>
                <a:gd name="connsiteY12" fmla="*/ 50114 h 191739"/>
                <a:gd name="connsiteX13" fmla="*/ 443375 w 451056"/>
                <a:gd name="connsiteY13" fmla="*/ 58285 h 191739"/>
                <a:gd name="connsiteX14" fmla="*/ 446668 w 451056"/>
                <a:gd name="connsiteY14" fmla="*/ 67546 h 191739"/>
                <a:gd name="connsiteX15" fmla="*/ 449410 w 451056"/>
                <a:gd name="connsiteY15" fmla="*/ 76261 h 191739"/>
                <a:gd name="connsiteX16" fmla="*/ 450507 w 451056"/>
                <a:gd name="connsiteY16" fmla="*/ 86065 h 191739"/>
                <a:gd name="connsiteX17" fmla="*/ 451056 w 451056"/>
                <a:gd name="connsiteY17" fmla="*/ 95871 h 191739"/>
                <a:gd name="connsiteX18" fmla="*/ 450507 w 451056"/>
                <a:gd name="connsiteY18" fmla="*/ 105675 h 191739"/>
                <a:gd name="connsiteX19" fmla="*/ 449410 w 451056"/>
                <a:gd name="connsiteY19" fmla="*/ 114935 h 191739"/>
                <a:gd name="connsiteX20" fmla="*/ 446668 w 451056"/>
                <a:gd name="connsiteY20" fmla="*/ 124195 h 191739"/>
                <a:gd name="connsiteX21" fmla="*/ 443375 w 451056"/>
                <a:gd name="connsiteY21" fmla="*/ 132911 h 191739"/>
                <a:gd name="connsiteX22" fmla="*/ 439536 w 451056"/>
                <a:gd name="connsiteY22" fmla="*/ 141082 h 191739"/>
                <a:gd name="connsiteX23" fmla="*/ 434598 w 451056"/>
                <a:gd name="connsiteY23" fmla="*/ 149252 h 191739"/>
                <a:gd name="connsiteX24" fmla="*/ 429661 w 451056"/>
                <a:gd name="connsiteY24" fmla="*/ 156879 h 191739"/>
                <a:gd name="connsiteX25" fmla="*/ 423076 w 451056"/>
                <a:gd name="connsiteY25" fmla="*/ 163414 h 191739"/>
                <a:gd name="connsiteX26" fmla="*/ 416492 w 451056"/>
                <a:gd name="connsiteY26" fmla="*/ 169950 h 191739"/>
                <a:gd name="connsiteX27" fmla="*/ 409360 w 451056"/>
                <a:gd name="connsiteY27" fmla="*/ 175398 h 191739"/>
                <a:gd name="connsiteX28" fmla="*/ 401131 w 451056"/>
                <a:gd name="connsiteY28" fmla="*/ 179756 h 191739"/>
                <a:gd name="connsiteX29" fmla="*/ 393451 w 451056"/>
                <a:gd name="connsiteY29" fmla="*/ 183569 h 191739"/>
                <a:gd name="connsiteX30" fmla="*/ 384124 w 451056"/>
                <a:gd name="connsiteY30" fmla="*/ 187382 h 191739"/>
                <a:gd name="connsiteX31" fmla="*/ 375345 w 451056"/>
                <a:gd name="connsiteY31" fmla="*/ 189560 h 191739"/>
                <a:gd name="connsiteX32" fmla="*/ 366020 w 451056"/>
                <a:gd name="connsiteY32" fmla="*/ 191196 h 191739"/>
                <a:gd name="connsiteX33" fmla="*/ 356145 w 451056"/>
                <a:gd name="connsiteY33" fmla="*/ 191739 h 191739"/>
                <a:gd name="connsiteX34" fmla="*/ 0 w 451056"/>
                <a:gd name="connsiteY34" fmla="*/ 191739 h 191739"/>
                <a:gd name="connsiteX35" fmla="*/ 0 w 451056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6" h="191739">
                  <a:moveTo>
                    <a:pt x="0" y="0"/>
                  </a:moveTo>
                  <a:lnTo>
                    <a:pt x="356145" y="0"/>
                  </a:lnTo>
                  <a:lnTo>
                    <a:pt x="366020" y="546"/>
                  </a:lnTo>
                  <a:lnTo>
                    <a:pt x="375345" y="1634"/>
                  </a:lnTo>
                  <a:lnTo>
                    <a:pt x="384124" y="3814"/>
                  </a:lnTo>
                  <a:lnTo>
                    <a:pt x="393451" y="7627"/>
                  </a:lnTo>
                  <a:lnTo>
                    <a:pt x="401131" y="11440"/>
                  </a:lnTo>
                  <a:lnTo>
                    <a:pt x="409360" y="16342"/>
                  </a:lnTo>
                  <a:lnTo>
                    <a:pt x="416492" y="21789"/>
                  </a:lnTo>
                  <a:lnTo>
                    <a:pt x="423076" y="28325"/>
                  </a:lnTo>
                  <a:lnTo>
                    <a:pt x="429661" y="34863"/>
                  </a:lnTo>
                  <a:lnTo>
                    <a:pt x="434598" y="41944"/>
                  </a:lnTo>
                  <a:lnTo>
                    <a:pt x="439536" y="50114"/>
                  </a:lnTo>
                  <a:lnTo>
                    <a:pt x="443375" y="58285"/>
                  </a:lnTo>
                  <a:lnTo>
                    <a:pt x="446668" y="67546"/>
                  </a:lnTo>
                  <a:lnTo>
                    <a:pt x="449410" y="76261"/>
                  </a:lnTo>
                  <a:lnTo>
                    <a:pt x="450507" y="86065"/>
                  </a:lnTo>
                  <a:lnTo>
                    <a:pt x="451056" y="95871"/>
                  </a:lnTo>
                  <a:lnTo>
                    <a:pt x="450507" y="105675"/>
                  </a:lnTo>
                  <a:lnTo>
                    <a:pt x="449410" y="114935"/>
                  </a:lnTo>
                  <a:lnTo>
                    <a:pt x="446668" y="124195"/>
                  </a:lnTo>
                  <a:lnTo>
                    <a:pt x="443375" y="132911"/>
                  </a:lnTo>
                  <a:lnTo>
                    <a:pt x="439536" y="141082"/>
                  </a:lnTo>
                  <a:lnTo>
                    <a:pt x="434598" y="149252"/>
                  </a:lnTo>
                  <a:lnTo>
                    <a:pt x="429661" y="156879"/>
                  </a:lnTo>
                  <a:lnTo>
                    <a:pt x="423076" y="163414"/>
                  </a:lnTo>
                  <a:lnTo>
                    <a:pt x="416492" y="169950"/>
                  </a:lnTo>
                  <a:lnTo>
                    <a:pt x="409360" y="175398"/>
                  </a:lnTo>
                  <a:lnTo>
                    <a:pt x="401131" y="179756"/>
                  </a:lnTo>
                  <a:lnTo>
                    <a:pt x="393451" y="183569"/>
                  </a:lnTo>
                  <a:lnTo>
                    <a:pt x="384124" y="187382"/>
                  </a:lnTo>
                  <a:lnTo>
                    <a:pt x="375345" y="189560"/>
                  </a:lnTo>
                  <a:lnTo>
                    <a:pt x="366020" y="191196"/>
                  </a:lnTo>
                  <a:lnTo>
                    <a:pt x="356145" y="191739"/>
                  </a:lnTo>
                  <a:lnTo>
                    <a:pt x="0" y="19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135688" y="4846498"/>
              <a:ext cx="451056" cy="191739"/>
            </a:xfrm>
            <a:custGeom>
              <a:avLst/>
              <a:gdLst>
                <a:gd name="connsiteX0" fmla="*/ 0 w 451056"/>
                <a:gd name="connsiteY0" fmla="*/ 0 h 191739"/>
                <a:gd name="connsiteX1" fmla="*/ 356145 w 451056"/>
                <a:gd name="connsiteY1" fmla="*/ 0 h 191739"/>
                <a:gd name="connsiteX2" fmla="*/ 366020 w 451056"/>
                <a:gd name="connsiteY2" fmla="*/ 547 h 191739"/>
                <a:gd name="connsiteX3" fmla="*/ 375345 w 451056"/>
                <a:gd name="connsiteY3" fmla="*/ 1639 h 191739"/>
                <a:gd name="connsiteX4" fmla="*/ 384124 w 451056"/>
                <a:gd name="connsiteY4" fmla="*/ 4371 h 191739"/>
                <a:gd name="connsiteX5" fmla="*/ 393451 w 451056"/>
                <a:gd name="connsiteY5" fmla="*/ 7102 h 191739"/>
                <a:gd name="connsiteX6" fmla="*/ 401131 w 451056"/>
                <a:gd name="connsiteY6" fmla="*/ 10925 h 191739"/>
                <a:gd name="connsiteX7" fmla="*/ 409360 w 451056"/>
                <a:gd name="connsiteY7" fmla="*/ 16388 h 191739"/>
                <a:gd name="connsiteX8" fmla="*/ 416492 w 451056"/>
                <a:gd name="connsiteY8" fmla="*/ 21851 h 191739"/>
                <a:gd name="connsiteX9" fmla="*/ 423076 w 451056"/>
                <a:gd name="connsiteY9" fmla="*/ 27861 h 191739"/>
                <a:gd name="connsiteX10" fmla="*/ 429661 w 451056"/>
                <a:gd name="connsiteY10" fmla="*/ 34961 h 191739"/>
                <a:gd name="connsiteX11" fmla="*/ 434598 w 451056"/>
                <a:gd name="connsiteY11" fmla="*/ 42063 h 191739"/>
                <a:gd name="connsiteX12" fmla="*/ 439536 w 451056"/>
                <a:gd name="connsiteY12" fmla="*/ 49710 h 191739"/>
                <a:gd name="connsiteX13" fmla="*/ 443375 w 451056"/>
                <a:gd name="connsiteY13" fmla="*/ 58451 h 191739"/>
                <a:gd name="connsiteX14" fmla="*/ 446668 w 451056"/>
                <a:gd name="connsiteY14" fmla="*/ 67190 h 191739"/>
                <a:gd name="connsiteX15" fmla="*/ 449410 w 451056"/>
                <a:gd name="connsiteY15" fmla="*/ 76478 h 191739"/>
                <a:gd name="connsiteX16" fmla="*/ 450507 w 451056"/>
                <a:gd name="connsiteY16" fmla="*/ 85764 h 191739"/>
                <a:gd name="connsiteX17" fmla="*/ 451056 w 451056"/>
                <a:gd name="connsiteY17" fmla="*/ 96143 h 191739"/>
                <a:gd name="connsiteX18" fmla="*/ 450507 w 451056"/>
                <a:gd name="connsiteY18" fmla="*/ 105429 h 191739"/>
                <a:gd name="connsiteX19" fmla="*/ 449410 w 451056"/>
                <a:gd name="connsiteY19" fmla="*/ 115262 h 191739"/>
                <a:gd name="connsiteX20" fmla="*/ 446668 w 451056"/>
                <a:gd name="connsiteY20" fmla="*/ 124549 h 191739"/>
                <a:gd name="connsiteX21" fmla="*/ 443375 w 451056"/>
                <a:gd name="connsiteY21" fmla="*/ 133290 h 191739"/>
                <a:gd name="connsiteX22" fmla="*/ 439536 w 451056"/>
                <a:gd name="connsiteY22" fmla="*/ 142029 h 191739"/>
                <a:gd name="connsiteX23" fmla="*/ 434598 w 451056"/>
                <a:gd name="connsiteY23" fmla="*/ 149676 h 191739"/>
                <a:gd name="connsiteX24" fmla="*/ 429661 w 451056"/>
                <a:gd name="connsiteY24" fmla="*/ 157325 h 191739"/>
                <a:gd name="connsiteX25" fmla="*/ 423076 w 451056"/>
                <a:gd name="connsiteY25" fmla="*/ 163880 h 191739"/>
                <a:gd name="connsiteX26" fmla="*/ 416492 w 451056"/>
                <a:gd name="connsiteY26" fmla="*/ 169888 h 191739"/>
                <a:gd name="connsiteX27" fmla="*/ 409360 w 451056"/>
                <a:gd name="connsiteY27" fmla="*/ 175898 h 191739"/>
                <a:gd name="connsiteX28" fmla="*/ 401131 w 451056"/>
                <a:gd name="connsiteY28" fmla="*/ 180268 h 191739"/>
                <a:gd name="connsiteX29" fmla="*/ 393451 w 451056"/>
                <a:gd name="connsiteY29" fmla="*/ 184639 h 191739"/>
                <a:gd name="connsiteX30" fmla="*/ 384124 w 451056"/>
                <a:gd name="connsiteY30" fmla="*/ 187368 h 191739"/>
                <a:gd name="connsiteX31" fmla="*/ 375345 w 451056"/>
                <a:gd name="connsiteY31" fmla="*/ 190100 h 191739"/>
                <a:gd name="connsiteX32" fmla="*/ 366020 w 451056"/>
                <a:gd name="connsiteY32" fmla="*/ 191194 h 191739"/>
                <a:gd name="connsiteX33" fmla="*/ 356145 w 451056"/>
                <a:gd name="connsiteY33" fmla="*/ 191739 h 191739"/>
                <a:gd name="connsiteX34" fmla="*/ 0 w 451056"/>
                <a:gd name="connsiteY34" fmla="*/ 191739 h 191739"/>
                <a:gd name="connsiteX35" fmla="*/ 0 w 451056"/>
                <a:gd name="connsiteY35" fmla="*/ 0 h 19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1056" h="191739">
                  <a:moveTo>
                    <a:pt x="0" y="0"/>
                  </a:moveTo>
                  <a:lnTo>
                    <a:pt x="356145" y="0"/>
                  </a:lnTo>
                  <a:lnTo>
                    <a:pt x="366020" y="547"/>
                  </a:lnTo>
                  <a:lnTo>
                    <a:pt x="375345" y="1639"/>
                  </a:lnTo>
                  <a:lnTo>
                    <a:pt x="384124" y="4371"/>
                  </a:lnTo>
                  <a:lnTo>
                    <a:pt x="393451" y="7102"/>
                  </a:lnTo>
                  <a:lnTo>
                    <a:pt x="401131" y="10925"/>
                  </a:lnTo>
                  <a:lnTo>
                    <a:pt x="409360" y="16388"/>
                  </a:lnTo>
                  <a:lnTo>
                    <a:pt x="416492" y="21851"/>
                  </a:lnTo>
                  <a:lnTo>
                    <a:pt x="423076" y="27861"/>
                  </a:lnTo>
                  <a:lnTo>
                    <a:pt x="429661" y="34961"/>
                  </a:lnTo>
                  <a:lnTo>
                    <a:pt x="434598" y="42063"/>
                  </a:lnTo>
                  <a:lnTo>
                    <a:pt x="439536" y="49710"/>
                  </a:lnTo>
                  <a:lnTo>
                    <a:pt x="443375" y="58451"/>
                  </a:lnTo>
                  <a:lnTo>
                    <a:pt x="446668" y="67190"/>
                  </a:lnTo>
                  <a:lnTo>
                    <a:pt x="449410" y="76478"/>
                  </a:lnTo>
                  <a:lnTo>
                    <a:pt x="450507" y="85764"/>
                  </a:lnTo>
                  <a:lnTo>
                    <a:pt x="451056" y="96143"/>
                  </a:lnTo>
                  <a:lnTo>
                    <a:pt x="450507" y="105429"/>
                  </a:lnTo>
                  <a:lnTo>
                    <a:pt x="449410" y="115262"/>
                  </a:lnTo>
                  <a:lnTo>
                    <a:pt x="446668" y="124549"/>
                  </a:lnTo>
                  <a:lnTo>
                    <a:pt x="443375" y="133290"/>
                  </a:lnTo>
                  <a:lnTo>
                    <a:pt x="439536" y="142029"/>
                  </a:lnTo>
                  <a:lnTo>
                    <a:pt x="434598" y="149676"/>
                  </a:lnTo>
                  <a:lnTo>
                    <a:pt x="429661" y="157325"/>
                  </a:lnTo>
                  <a:lnTo>
                    <a:pt x="423076" y="163880"/>
                  </a:lnTo>
                  <a:lnTo>
                    <a:pt x="416492" y="169888"/>
                  </a:lnTo>
                  <a:lnTo>
                    <a:pt x="409360" y="175898"/>
                  </a:lnTo>
                  <a:lnTo>
                    <a:pt x="401131" y="180268"/>
                  </a:lnTo>
                  <a:lnTo>
                    <a:pt x="393451" y="184639"/>
                  </a:lnTo>
                  <a:lnTo>
                    <a:pt x="384124" y="187368"/>
                  </a:lnTo>
                  <a:lnTo>
                    <a:pt x="375345" y="190100"/>
                  </a:lnTo>
                  <a:lnTo>
                    <a:pt x="366020" y="191194"/>
                  </a:lnTo>
                  <a:lnTo>
                    <a:pt x="356145" y="191739"/>
                  </a:lnTo>
                  <a:lnTo>
                    <a:pt x="0" y="19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135688" y="5120410"/>
              <a:ext cx="300270" cy="247594"/>
            </a:xfrm>
            <a:custGeom>
              <a:avLst/>
              <a:gdLst>
                <a:gd name="connsiteX0" fmla="*/ 0 w 300270"/>
                <a:gd name="connsiteY0" fmla="*/ 0 h 247594"/>
                <a:gd name="connsiteX1" fmla="*/ 300270 w 300270"/>
                <a:gd name="connsiteY1" fmla="*/ 0 h 247594"/>
                <a:gd name="connsiteX2" fmla="*/ 300270 w 300270"/>
                <a:gd name="connsiteY2" fmla="*/ 13091 h 247594"/>
                <a:gd name="connsiteX3" fmla="*/ 298626 w 300270"/>
                <a:gd name="connsiteY3" fmla="*/ 26181 h 247594"/>
                <a:gd name="connsiteX4" fmla="*/ 296434 w 300270"/>
                <a:gd name="connsiteY4" fmla="*/ 38180 h 247594"/>
                <a:gd name="connsiteX5" fmla="*/ 293695 w 300270"/>
                <a:gd name="connsiteY5" fmla="*/ 50726 h 247594"/>
                <a:gd name="connsiteX6" fmla="*/ 289860 w 300270"/>
                <a:gd name="connsiteY6" fmla="*/ 62179 h 247594"/>
                <a:gd name="connsiteX7" fmla="*/ 285477 w 300270"/>
                <a:gd name="connsiteY7" fmla="*/ 74178 h 247594"/>
                <a:gd name="connsiteX8" fmla="*/ 279999 w 300270"/>
                <a:gd name="connsiteY8" fmla="*/ 86178 h 247594"/>
                <a:gd name="connsiteX9" fmla="*/ 273971 w 300270"/>
                <a:gd name="connsiteY9" fmla="*/ 97086 h 247594"/>
                <a:gd name="connsiteX10" fmla="*/ 267397 w 300270"/>
                <a:gd name="connsiteY10" fmla="*/ 108540 h 247594"/>
                <a:gd name="connsiteX11" fmla="*/ 259180 w 300270"/>
                <a:gd name="connsiteY11" fmla="*/ 118905 h 247594"/>
                <a:gd name="connsiteX12" fmla="*/ 251508 w 300270"/>
                <a:gd name="connsiteY12" fmla="*/ 129268 h 247594"/>
                <a:gd name="connsiteX13" fmla="*/ 242195 w 300270"/>
                <a:gd name="connsiteY13" fmla="*/ 139085 h 247594"/>
                <a:gd name="connsiteX14" fmla="*/ 232881 w 300270"/>
                <a:gd name="connsiteY14" fmla="*/ 149448 h 247594"/>
                <a:gd name="connsiteX15" fmla="*/ 222471 w 300270"/>
                <a:gd name="connsiteY15" fmla="*/ 158721 h 247594"/>
                <a:gd name="connsiteX16" fmla="*/ 212061 w 300270"/>
                <a:gd name="connsiteY16" fmla="*/ 167993 h 247594"/>
                <a:gd name="connsiteX17" fmla="*/ 200556 w 300270"/>
                <a:gd name="connsiteY17" fmla="*/ 176173 h 247594"/>
                <a:gd name="connsiteX18" fmla="*/ 189050 w 300270"/>
                <a:gd name="connsiteY18" fmla="*/ 184355 h 247594"/>
                <a:gd name="connsiteX19" fmla="*/ 176449 w 300270"/>
                <a:gd name="connsiteY19" fmla="*/ 192537 h 247594"/>
                <a:gd name="connsiteX20" fmla="*/ 163848 w 300270"/>
                <a:gd name="connsiteY20" fmla="*/ 199627 h 247594"/>
                <a:gd name="connsiteX21" fmla="*/ 150152 w 300270"/>
                <a:gd name="connsiteY21" fmla="*/ 206719 h 247594"/>
                <a:gd name="connsiteX22" fmla="*/ 135906 w 300270"/>
                <a:gd name="connsiteY22" fmla="*/ 213263 h 247594"/>
                <a:gd name="connsiteX23" fmla="*/ 121662 w 300270"/>
                <a:gd name="connsiteY23" fmla="*/ 219263 h 247594"/>
                <a:gd name="connsiteX24" fmla="*/ 107418 w 300270"/>
                <a:gd name="connsiteY24" fmla="*/ 224172 h 247594"/>
                <a:gd name="connsiteX25" fmla="*/ 92077 w 300270"/>
                <a:gd name="connsiteY25" fmla="*/ 229626 h 247594"/>
                <a:gd name="connsiteX26" fmla="*/ 76189 w 300270"/>
                <a:gd name="connsiteY26" fmla="*/ 233989 h 247594"/>
                <a:gd name="connsiteX27" fmla="*/ 60299 w 300270"/>
                <a:gd name="connsiteY27" fmla="*/ 237808 h 247594"/>
                <a:gd name="connsiteX28" fmla="*/ 44410 w 300270"/>
                <a:gd name="connsiteY28" fmla="*/ 241081 h 247594"/>
                <a:gd name="connsiteX29" fmla="*/ 27975 w 300270"/>
                <a:gd name="connsiteY29" fmla="*/ 243807 h 247594"/>
                <a:gd name="connsiteX30" fmla="*/ 10990 w 300270"/>
                <a:gd name="connsiteY30" fmla="*/ 246535 h 247594"/>
                <a:gd name="connsiteX31" fmla="*/ 0 w 300270"/>
                <a:gd name="connsiteY31" fmla="*/ 247594 h 247594"/>
                <a:gd name="connsiteX32" fmla="*/ 0 w 300270"/>
                <a:gd name="connsiteY32" fmla="*/ 0 h 247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270" h="247594">
                  <a:moveTo>
                    <a:pt x="0" y="0"/>
                  </a:moveTo>
                  <a:lnTo>
                    <a:pt x="300270" y="0"/>
                  </a:lnTo>
                  <a:lnTo>
                    <a:pt x="300270" y="13091"/>
                  </a:lnTo>
                  <a:lnTo>
                    <a:pt x="298626" y="26181"/>
                  </a:lnTo>
                  <a:lnTo>
                    <a:pt x="296434" y="38180"/>
                  </a:lnTo>
                  <a:lnTo>
                    <a:pt x="293695" y="50726"/>
                  </a:lnTo>
                  <a:lnTo>
                    <a:pt x="289860" y="62179"/>
                  </a:lnTo>
                  <a:lnTo>
                    <a:pt x="285477" y="74178"/>
                  </a:lnTo>
                  <a:lnTo>
                    <a:pt x="279999" y="86178"/>
                  </a:lnTo>
                  <a:lnTo>
                    <a:pt x="273971" y="97086"/>
                  </a:lnTo>
                  <a:lnTo>
                    <a:pt x="267397" y="108540"/>
                  </a:lnTo>
                  <a:lnTo>
                    <a:pt x="259180" y="118905"/>
                  </a:lnTo>
                  <a:lnTo>
                    <a:pt x="251508" y="129268"/>
                  </a:lnTo>
                  <a:lnTo>
                    <a:pt x="242195" y="139085"/>
                  </a:lnTo>
                  <a:lnTo>
                    <a:pt x="232881" y="149448"/>
                  </a:lnTo>
                  <a:lnTo>
                    <a:pt x="222471" y="158721"/>
                  </a:lnTo>
                  <a:lnTo>
                    <a:pt x="212061" y="167993"/>
                  </a:lnTo>
                  <a:lnTo>
                    <a:pt x="200556" y="176173"/>
                  </a:lnTo>
                  <a:lnTo>
                    <a:pt x="189050" y="184355"/>
                  </a:lnTo>
                  <a:lnTo>
                    <a:pt x="176449" y="192537"/>
                  </a:lnTo>
                  <a:lnTo>
                    <a:pt x="163848" y="199627"/>
                  </a:lnTo>
                  <a:lnTo>
                    <a:pt x="150152" y="206719"/>
                  </a:lnTo>
                  <a:lnTo>
                    <a:pt x="135906" y="213263"/>
                  </a:lnTo>
                  <a:lnTo>
                    <a:pt x="121662" y="219263"/>
                  </a:lnTo>
                  <a:lnTo>
                    <a:pt x="107418" y="224172"/>
                  </a:lnTo>
                  <a:lnTo>
                    <a:pt x="92077" y="229626"/>
                  </a:lnTo>
                  <a:lnTo>
                    <a:pt x="76189" y="233989"/>
                  </a:lnTo>
                  <a:lnTo>
                    <a:pt x="60299" y="237808"/>
                  </a:lnTo>
                  <a:lnTo>
                    <a:pt x="44410" y="241081"/>
                  </a:lnTo>
                  <a:lnTo>
                    <a:pt x="27975" y="243807"/>
                  </a:lnTo>
                  <a:lnTo>
                    <a:pt x="10990" y="246535"/>
                  </a:lnTo>
                  <a:lnTo>
                    <a:pt x="0" y="247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76738" y="434727"/>
            <a:ext cx="263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5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开发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技术栈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09309" y="4433730"/>
            <a:ext cx="231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dru</a:t>
            </a:r>
            <a:r>
              <a:rPr lang="en-US" altLang="zh-CN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id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22198" y="2259254"/>
            <a:ext cx="349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3A3A3A"/>
                </a:solidFill>
                <a:latin typeface="Calibri Light" panose="020F0302020204030204" pitchFamily="34" charset="0"/>
              </a:rPr>
              <a:t>Vue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(element-</a:t>
            </a:r>
            <a:r>
              <a:rPr lang="en-US" altLang="zh-CN" sz="2400" dirty="0" err="1" smtClean="0">
                <a:solidFill>
                  <a:srgbClr val="FFC001"/>
                </a:solidFill>
                <a:latin typeface="Calibri Light" panose="020F0302020204030204" pitchFamily="34" charset="0"/>
              </a:rPr>
              <a:t>ui</a:t>
            </a:r>
            <a:r>
              <a:rPr lang="en-US" altLang="zh-CN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)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52259" y="2994660"/>
            <a:ext cx="231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My</a:t>
            </a:r>
            <a:r>
              <a:rPr lang="en-US" altLang="zh-CN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SQL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522198" y="3354651"/>
            <a:ext cx="231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3A3A3A"/>
                </a:solidFill>
                <a:latin typeface="Calibri Light" panose="020F0302020204030204" pitchFamily="34" charset="0"/>
              </a:rPr>
              <a:t>My</a:t>
            </a:r>
            <a:r>
              <a:rPr lang="en-US" altLang="zh-CN" sz="2400" dirty="0" err="1" smtClean="0">
                <a:solidFill>
                  <a:srgbClr val="FFC001"/>
                </a:solidFill>
                <a:latin typeface="Calibri Light" panose="020F0302020204030204" pitchFamily="34" charset="0"/>
              </a:rPr>
              <a:t>batis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76739" y="4981488"/>
            <a:ext cx="231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3A3A3A"/>
                </a:solidFill>
                <a:latin typeface="Calibri Light" panose="020F0302020204030204" pitchFamily="34" charset="0"/>
              </a:rPr>
              <a:t>Red</a:t>
            </a:r>
            <a:r>
              <a:rPr lang="en-US" altLang="zh-CN" sz="2400" dirty="0" err="1" smtClean="0">
                <a:solidFill>
                  <a:srgbClr val="FFC001"/>
                </a:solidFill>
                <a:latin typeface="Calibri Light" panose="020F0302020204030204" pitchFamily="34" charset="0"/>
              </a:rPr>
              <a:t>is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974606" y="1925023"/>
            <a:ext cx="231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A3A3A"/>
                </a:solidFill>
                <a:latin typeface="Calibri Light" panose="020F0302020204030204" pitchFamily="34" charset="0"/>
              </a:rPr>
              <a:t>S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pring  </a:t>
            </a:r>
            <a:r>
              <a:rPr lang="en-US" altLang="zh-CN" sz="2400" dirty="0">
                <a:solidFill>
                  <a:srgbClr val="FFC001"/>
                </a:solidFill>
                <a:latin typeface="Calibri Light" panose="020F0302020204030204" pitchFamily="34" charset="0"/>
              </a:rPr>
              <a:t>B</a:t>
            </a:r>
            <a:r>
              <a:rPr lang="en-US" altLang="zh-CN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oot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808688" y="3956542"/>
            <a:ext cx="231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3A3A3A"/>
                </a:solidFill>
                <a:latin typeface="Calibri Light" panose="020F0302020204030204" pitchFamily="34" charset="0"/>
              </a:rPr>
              <a:t>Rabbit</a:t>
            </a:r>
            <a:r>
              <a:rPr lang="en-US" altLang="zh-CN" sz="2400" dirty="0" err="1" smtClean="0">
                <a:solidFill>
                  <a:srgbClr val="FFC001"/>
                </a:solidFill>
                <a:latin typeface="Calibri Light" panose="020F0302020204030204" pitchFamily="34" charset="0"/>
              </a:rPr>
              <a:t>mq</a:t>
            </a:r>
            <a:r>
              <a:rPr lang="en-US" altLang="zh-CN" sz="24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endParaRPr lang="zh-CN" altLang="en-US" sz="24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06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1406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9914" y="3009214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项目演示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774" y="1882817"/>
            <a:ext cx="438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 </a:t>
            </a:r>
            <a:r>
              <a:rPr lang="zh-CN" altLang="en-US" sz="4800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感谢聆听</a:t>
            </a:r>
            <a:r>
              <a:rPr lang="en-US" altLang="zh-CN" sz="4800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!</a:t>
            </a:r>
            <a:endParaRPr lang="zh-CN" altLang="en-US" sz="48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90827" y="2668094"/>
            <a:ext cx="1671484" cy="0"/>
          </a:xfrm>
          <a:prstGeom prst="line">
            <a:avLst/>
          </a:prstGeom>
          <a:ln w="22225"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76798" y="26589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项目概述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latin typeface="Calibri Light" panose="020F0302020204030204" pitchFamily="34" charset="0"/>
              </a:rPr>
              <a:t>本项目定位为订单仓储配送一体化系统，向上对接商城系统，向下对接仓库自动化设备，提供货车司机，配送员的操作接口。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22165" y="2758440"/>
            <a:ext cx="1188720" cy="1188720"/>
          </a:xfrm>
          <a:prstGeom prst="ellips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855720" y="2758440"/>
            <a:ext cx="5773702" cy="11582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6634" y="286187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目概述</a:t>
            </a:r>
            <a:endParaRPr lang="zh-CN" altLang="en-US" sz="5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6415" y="293548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</a:t>
            </a:r>
            <a:endParaRPr lang="zh-CN" altLang="en-US" sz="48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2127" y="2997465"/>
            <a:ext cx="3315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1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本项目的定位是订单仓储配送一体化系统，主要分为四个功能模块：客户管理，订单管理，配送管理，仓储管理，订单、配送和仓储管理，同时针对调货，补货，发货，任务单分配有一定的配置策略。</a:t>
            </a:r>
            <a:endParaRPr lang="zh-CN" altLang="en-US" sz="11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6281" y="1066798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7449" y="10206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客户管理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12439" y="1482298"/>
            <a:ext cx="364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本模块对前台的买家和商品的供应商进行管理，主要为买家信息的查看，供应商的添加，修改，查看和删除，供应商品信息的管理等等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82782" y="1159132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6707222" y="1609664"/>
            <a:ext cx="3841062" cy="923332"/>
            <a:chOff x="1469019" y="852991"/>
            <a:chExt cx="3841062" cy="923332"/>
          </a:xfrm>
        </p:grpSpPr>
        <p:sp>
          <p:nvSpPr>
            <p:cNvPr id="17" name="文本框 16"/>
            <p:cNvSpPr txBox="1"/>
            <p:nvPr/>
          </p:nvSpPr>
          <p:spPr>
            <a:xfrm>
              <a:off x="1469019" y="899158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30184" y="852991"/>
              <a:ext cx="14157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400" dirty="0" smtClean="0">
                  <a:solidFill>
                    <a:srgbClr val="FFC001"/>
                  </a:solidFill>
                  <a:latin typeface="Calibri Light" panose="020F0302020204030204" pitchFamily="34" charset="0"/>
                </a:rPr>
                <a:t>订单管理</a:t>
              </a:r>
              <a:endParaRPr lang="zh-CN" altLang="en-US" sz="2400" dirty="0">
                <a:solidFill>
                  <a:srgbClr val="FFC00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85179" y="1314658"/>
              <a:ext cx="2924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 smtClean="0">
                  <a:solidFill>
                    <a:srgbClr val="3A3A3A"/>
                  </a:solidFill>
                  <a:latin typeface="Calibri Light" panose="020F0302020204030204" pitchFamily="34" charset="0"/>
                </a:rPr>
                <a:t>订单的审核、以及信息修改，传递给任务单生成模块</a:t>
              </a:r>
              <a:endParaRPr lang="zh-CN" altLang="en-US" b="1" dirty="0">
                <a:solidFill>
                  <a:srgbClr val="3A3A3A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5337343" y="4228152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88538" y="4181985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配送管理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13874" y="4643652"/>
            <a:ext cx="305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对订单进行调度，生成任务单，进行线路选择，同时包含有任务单的查询，条件搜索等功能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269365" y="4320486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930691" y="4977173"/>
            <a:ext cx="82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81890" y="49310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仓储管理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07222" y="5392673"/>
            <a:ext cx="305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主要包括主站仓库的入库，出库和库内管理，商品管理等部分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862713" y="5069507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942960" y="1982597"/>
            <a:ext cx="1730273" cy="27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212128" y="4507844"/>
            <a:ext cx="1730273" cy="2716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技术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架构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53" y="957947"/>
            <a:ext cx="9018591" cy="57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161" y="299016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76798" y="26589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成员分工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 smtClean="0">
                <a:latin typeface="Calibri Light" panose="020F0302020204030204" pitchFamily="34" charset="0"/>
              </a:rPr>
              <a:t>本项目采用前后端分离的开发模式，前端人员设计页面，根据后端提供的接口进行对接；后端进行主要功能的实现。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6383373" y="2081643"/>
            <a:ext cx="4048961" cy="4041058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671897" y="1860664"/>
            <a:ext cx="1996842" cy="720923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/>
          </p:cNvPicPr>
          <p:nvPr/>
        </p:nvPicPr>
        <p:blipFill rotWithShape="1">
          <a:blip r:embed="rId3"/>
          <a:srcRect l="55555" t="27613" r="36774" b="25299"/>
          <a:stretch/>
        </p:blipFill>
        <p:spPr>
          <a:xfrm rot="18001172" flipV="1">
            <a:off x="9339549" y="-1318428"/>
            <a:ext cx="315032" cy="6459284"/>
          </a:xfrm>
          <a:prstGeom prst="rect">
            <a:avLst/>
          </a:prstGeom>
        </p:spPr>
      </p:pic>
      <p:sp>
        <p:nvSpPr>
          <p:cNvPr id="33" name="任意多边形 32"/>
          <p:cNvSpPr/>
          <p:nvPr/>
        </p:nvSpPr>
        <p:spPr>
          <a:xfrm>
            <a:off x="1489369" y="2035281"/>
            <a:ext cx="3896718" cy="4041058"/>
          </a:xfrm>
          <a:custGeom>
            <a:avLst/>
            <a:gdLst>
              <a:gd name="connsiteX0" fmla="*/ 0 w 2536723"/>
              <a:gd name="connsiteY0" fmla="*/ 0 h 4041058"/>
              <a:gd name="connsiteX1" fmla="*/ 1933522 w 2536723"/>
              <a:gd name="connsiteY1" fmla="*/ 0 h 4041058"/>
              <a:gd name="connsiteX2" fmla="*/ 2536723 w 2536723"/>
              <a:gd name="connsiteY2" fmla="*/ 565395 h 4041058"/>
              <a:gd name="connsiteX3" fmla="*/ 2536723 w 2536723"/>
              <a:gd name="connsiteY3" fmla="*/ 4041058 h 4041058"/>
              <a:gd name="connsiteX4" fmla="*/ 0 w 2536723"/>
              <a:gd name="connsiteY4" fmla="*/ 4041058 h 404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6723" h="4041058">
                <a:moveTo>
                  <a:pt x="0" y="0"/>
                </a:moveTo>
                <a:lnTo>
                  <a:pt x="1933522" y="0"/>
                </a:lnTo>
                <a:lnTo>
                  <a:pt x="2536723" y="565395"/>
                </a:lnTo>
                <a:lnTo>
                  <a:pt x="2536723" y="4041058"/>
                </a:lnTo>
                <a:lnTo>
                  <a:pt x="0" y="4041058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2778905" y="1842347"/>
            <a:ext cx="1975203" cy="716154"/>
          </a:xfrm>
          <a:custGeom>
            <a:avLst/>
            <a:gdLst>
              <a:gd name="connsiteX0" fmla="*/ 0 w 1356852"/>
              <a:gd name="connsiteY0" fmla="*/ 0 h 716154"/>
              <a:gd name="connsiteX1" fmla="*/ 971238 w 1356852"/>
              <a:gd name="connsiteY1" fmla="*/ 0 h 716154"/>
              <a:gd name="connsiteX2" fmla="*/ 1356852 w 1356852"/>
              <a:gd name="connsiteY2" fmla="*/ 361446 h 716154"/>
              <a:gd name="connsiteX3" fmla="*/ 1356852 w 1356852"/>
              <a:gd name="connsiteY3" fmla="*/ 716154 h 716154"/>
              <a:gd name="connsiteX4" fmla="*/ 0 w 1356852"/>
              <a:gd name="connsiteY4" fmla="*/ 716154 h 7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52" h="716154">
                <a:moveTo>
                  <a:pt x="0" y="0"/>
                </a:moveTo>
                <a:lnTo>
                  <a:pt x="971238" y="0"/>
                </a:lnTo>
                <a:lnTo>
                  <a:pt x="1356852" y="361446"/>
                </a:lnTo>
                <a:lnTo>
                  <a:pt x="1356852" y="716154"/>
                </a:lnTo>
                <a:lnTo>
                  <a:pt x="0" y="716154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3173" y="3865149"/>
            <a:ext cx="328911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主要负责内容：</a:t>
            </a:r>
            <a:endParaRPr lang="en-US" altLang="zh-CN" sz="16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邓业鹏：页面的设计以及优化</a:t>
            </a:r>
            <a:endParaRPr lang="en-US" altLang="zh-CN" sz="16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范世旭：页面的设计以及与后端的对接</a:t>
            </a:r>
            <a:endParaRPr lang="zh-CN" alt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2342" y="2717415"/>
            <a:ext cx="3626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邓业鹏 范世旭</a:t>
            </a:r>
            <a:endParaRPr lang="zh-CN" alt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5506" y="3849633"/>
            <a:ext cx="3622193" cy="14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主要负责内容：</a:t>
            </a:r>
            <a:endParaRPr lang="en-US" altLang="zh-CN" sz="16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邓港大：订单管理以及全局统筹</a:t>
            </a:r>
            <a:endParaRPr lang="en-US" altLang="zh-CN" sz="16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吴止境：配送管理消息队列的配置</a:t>
            </a:r>
            <a:endParaRPr lang="en-US" altLang="zh-CN" sz="16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陈炤伶：仓储管理及数据库设计</a:t>
            </a:r>
            <a:endParaRPr lang="en-US" altLang="zh-CN" sz="1600" dirty="0" smtClean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张晗笑：客户管理及数据库设计</a:t>
            </a:r>
            <a:endParaRPr lang="zh-CN" altLang="en-US" sz="16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29293" y="2665312"/>
            <a:ext cx="464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                 邓港大 吴止境 陈炤伶 张晗笑</a:t>
            </a:r>
            <a:endParaRPr lang="zh-CN" altLang="en-US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18" name="图片 17"/>
          <p:cNvPicPr>
            <a:picLocks/>
          </p:cNvPicPr>
          <p:nvPr/>
        </p:nvPicPr>
        <p:blipFill rotWithShape="1">
          <a:blip r:embed="rId3"/>
          <a:srcRect l="55555" t="27613" r="36774" b="25299"/>
          <a:stretch/>
        </p:blipFill>
        <p:spPr>
          <a:xfrm rot="18111623" flipV="1">
            <a:off x="4681623" y="-1175509"/>
            <a:ext cx="323072" cy="646293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3227571" y="19211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前端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8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1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成员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分工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58057" y="193881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后端</a:t>
            </a: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3153308" y="3230375"/>
            <a:ext cx="709249" cy="417350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68580" tIns="34290" rIns="68580" bIns="54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8116505" y="3181170"/>
            <a:ext cx="709249" cy="417350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68580" tIns="34290" rIns="68580" bIns="54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4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331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76798" y="26589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项目设计</a:t>
            </a:r>
            <a:endParaRPr lang="zh-CN" altLang="en-US" sz="24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latin typeface="Calibri Light" panose="020F0302020204030204" pitchFamily="34" charset="0"/>
              </a:rPr>
              <a:t>主要为功能结构的设计，数据库设计</a:t>
            </a:r>
            <a:r>
              <a:rPr lang="zh-CN" altLang="en-US" sz="1200" dirty="0" smtClean="0">
                <a:latin typeface="Calibri Light" panose="020F0302020204030204" pitchFamily="34" charset="0"/>
              </a:rPr>
              <a:t>，仓储部分设计，核心</a:t>
            </a:r>
            <a:r>
              <a:rPr lang="zh-CN" altLang="en-US" sz="1200" dirty="0">
                <a:latin typeface="Calibri Light" panose="020F0302020204030204" pitchFamily="34" charset="0"/>
              </a:rPr>
              <a:t>业务订单处理以及配送的设计等</a:t>
            </a:r>
            <a:endParaRPr lang="zh-CN" altLang="en-US" sz="12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en-US" altLang="zh-CN" sz="1200" dirty="0" smtClean="0">
                <a:latin typeface="Calibri Light" panose="020F0302020204030204" pitchFamily="34" charset="0"/>
              </a:rPr>
              <a:t>.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087116" y="3852945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61" y="434727"/>
            <a:ext cx="556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3 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项目设计</a:t>
            </a:r>
            <a:r>
              <a:rPr lang="en-US" altLang="zh-CN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-</a:t>
            </a:r>
            <a:r>
              <a:rPr lang="zh-CN" altLang="en-US" sz="280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整体</a:t>
            </a:r>
            <a:r>
              <a:rPr lang="zh-CN" altLang="en-US" sz="2800" dirty="0" smtClean="0">
                <a:solidFill>
                  <a:srgbClr val="FFC001"/>
                </a:solidFill>
                <a:latin typeface="Calibri Light" panose="020F0302020204030204" pitchFamily="34" charset="0"/>
              </a:rPr>
              <a:t>功能</a:t>
            </a:r>
            <a:r>
              <a:rPr lang="zh-CN" altLang="en-US" sz="2800" dirty="0">
                <a:solidFill>
                  <a:srgbClr val="FFC001"/>
                </a:solidFill>
                <a:latin typeface="Calibri Light" panose="020F0302020204030204" pitchFamily="34" charset="0"/>
              </a:rPr>
              <a:t>结构设计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124261"/>
            <a:ext cx="9866667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869</Words>
  <Application>Microsoft Office PowerPoint</Application>
  <PresentationFormat>宽屏</PresentationFormat>
  <Paragraphs>128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Microsoft YaHei UI Light</vt:lpstr>
      <vt:lpstr>Segoe UI Light 8</vt:lpstr>
      <vt:lpstr>Yu Gothic UI Light</vt:lpstr>
      <vt:lpstr>等线</vt:lpstr>
      <vt:lpstr>等线 Light</vt:lpstr>
      <vt:lpstr>宋体</vt:lpstr>
      <vt:lpstr>微软雅黑</vt:lpstr>
      <vt:lpstr>Arial</vt:lpstr>
      <vt:lpstr>Arial Black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IMAC</dc:creator>
  <cp:lastModifiedBy>Windows 用户</cp:lastModifiedBy>
  <cp:revision>58</cp:revision>
  <dcterms:created xsi:type="dcterms:W3CDTF">2016-06-07T15:36:47Z</dcterms:created>
  <dcterms:modified xsi:type="dcterms:W3CDTF">2020-07-17T07:36:07Z</dcterms:modified>
</cp:coreProperties>
</file>