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1" r:id="rId2"/>
    <p:sldId id="419" r:id="rId3"/>
    <p:sldId id="420" r:id="rId4"/>
    <p:sldId id="421" r:id="rId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527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308">
          <p15:clr>
            <a:srgbClr val="A4A3A4"/>
          </p15:clr>
        </p15:guide>
        <p15:guide id="6" pos="28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108"/>
      </p:cViewPr>
      <p:guideLst>
        <p:guide orient="horz" pos="709"/>
        <p:guide orient="horz" pos="527"/>
        <p:guide orient="horz" pos="1979"/>
        <p:guide orient="horz" pos="3793"/>
        <p:guide pos="308"/>
        <p:guide pos="28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88B1E-AC7C-41F2-995B-1E31EAD1BD8F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335FB-36CC-4D3C-9566-96BCE482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28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38747" y="6597357"/>
            <a:ext cx="1296143" cy="2308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r"/>
            <a:fld id="{2A8B44DA-E8E1-4214-AE1F-1ECA9286C89B}" type="slidenum">
              <a:rPr kumimoji="0" lang="ko-KR" altLang="en-US" sz="900" b="0" kern="0" spc="-40" baseline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r"/>
              <a:t>‹#›</a:t>
            </a:fld>
            <a:endParaRPr kumimoji="0" lang="ko-KR" altLang="en-US" sz="900" b="0" kern="0" spc="-40" baseline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 userDrawn="1"/>
        </p:nvPicPr>
        <p:blipFill rotWithShape="1">
          <a:blip r:embed="rId2"/>
          <a:srcRect r="3189" b="9490"/>
          <a:stretch/>
        </p:blipFill>
        <p:spPr bwMode="auto">
          <a:xfrm>
            <a:off x="176213" y="6627754"/>
            <a:ext cx="1031132" cy="2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3" descr="neobns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1703" y="6627754"/>
            <a:ext cx="694078" cy="22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89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D5FE92-94C5-4E9C-B6B2-A3976208C15B}"/>
              </a:ext>
            </a:extLst>
          </p:cNvPr>
          <p:cNvSpPr txBox="1"/>
          <p:nvPr/>
        </p:nvSpPr>
        <p:spPr>
          <a:xfrm>
            <a:off x="344488" y="404664"/>
            <a:ext cx="914501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Dependency?</a:t>
            </a:r>
          </a:p>
          <a:p>
            <a:endParaRPr lang="en-US" altLang="ko-KR" dirty="0"/>
          </a:p>
          <a:p>
            <a:r>
              <a:rPr lang="en-US" altLang="ko-KR" sz="1200" dirty="0"/>
              <a:t>Dependency (</a:t>
            </a:r>
            <a:r>
              <a:rPr lang="ko-KR" altLang="en-US" sz="1200" dirty="0"/>
              <a:t>또는 의존성</a:t>
            </a:r>
            <a:r>
              <a:rPr lang="en-US" altLang="ko-KR" sz="1200" dirty="0"/>
              <a:t>)</a:t>
            </a:r>
            <a:r>
              <a:rPr lang="ko-KR" altLang="en-US" sz="1200" dirty="0"/>
              <a:t>는 코드에서 두 </a:t>
            </a:r>
            <a:r>
              <a:rPr lang="ko-KR" altLang="en-US" sz="1200" dirty="0" err="1"/>
              <a:t>모듈간의</a:t>
            </a:r>
            <a:r>
              <a:rPr lang="ko-KR" altLang="en-US" sz="1200" dirty="0"/>
              <a:t> 연결이라고 볼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객체지향언어에서는 두 </a:t>
            </a:r>
            <a:r>
              <a:rPr lang="ko-KR" altLang="en-US" sz="1200" dirty="0" err="1"/>
              <a:t>클래스간의</a:t>
            </a:r>
            <a:r>
              <a:rPr lang="ko-KR" altLang="en-US" sz="1200" dirty="0"/>
              <a:t> 관계라고도 말한다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일반적으로 둘 중 하나가 다른 하나를 어떤 용도를 위해 사용한다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dirty="0"/>
              <a:t>DI ( Dependency Injection 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의존성 주입이란 외부에서 의존 객체를 생성하여 넘겨주는 것을 의미합니다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예를들어</a:t>
            </a:r>
            <a:r>
              <a:rPr lang="ko-KR" altLang="en-US" sz="1200" dirty="0"/>
              <a:t> </a:t>
            </a:r>
            <a:r>
              <a:rPr lang="en-US" altLang="ko-KR" sz="1200" dirty="0"/>
              <a:t>A Class</a:t>
            </a:r>
            <a:r>
              <a:rPr lang="ko-KR" altLang="en-US" sz="1200" dirty="0"/>
              <a:t>가 </a:t>
            </a:r>
            <a:r>
              <a:rPr lang="en-US" altLang="ko-KR" sz="1200" dirty="0"/>
              <a:t>B Class</a:t>
            </a:r>
            <a:r>
              <a:rPr lang="ko-KR" altLang="en-US" sz="1200" dirty="0"/>
              <a:t>를 의존할 때 </a:t>
            </a:r>
            <a:r>
              <a:rPr lang="en-US" altLang="ko-KR" sz="1200" dirty="0"/>
              <a:t>B Object</a:t>
            </a:r>
            <a:r>
              <a:rPr lang="ko-KR" altLang="en-US" sz="1200" dirty="0"/>
              <a:t>를 </a:t>
            </a:r>
            <a:r>
              <a:rPr lang="en-US" altLang="ko-KR" sz="1200" dirty="0"/>
              <a:t>A</a:t>
            </a:r>
            <a:r>
              <a:rPr lang="ko-KR" altLang="en-US" sz="1200" dirty="0"/>
              <a:t>가 직접 생성하지 않고 외부에서 생성하여 넘겨주면 의존성을 주입했다고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이러한 </a:t>
            </a:r>
            <a:r>
              <a:rPr lang="en-US" altLang="ko-KR" sz="1200" dirty="0"/>
              <a:t>DI</a:t>
            </a:r>
            <a:r>
              <a:rPr lang="ko-KR" altLang="en-US" sz="1200" dirty="0"/>
              <a:t>를 위해서는 객체를 생성하고 넘겨주는 외부의 </a:t>
            </a:r>
            <a:r>
              <a:rPr lang="ko-KR" altLang="en-US" sz="1200" dirty="0" err="1"/>
              <a:t>무언가가</a:t>
            </a:r>
            <a:r>
              <a:rPr lang="ko-KR" altLang="en-US" sz="1200" dirty="0"/>
              <a:t> 필요합니다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이것이 </a:t>
            </a:r>
            <a:r>
              <a:rPr lang="en-US" altLang="ko-KR" sz="1200" dirty="0"/>
              <a:t>DI Framework</a:t>
            </a:r>
            <a:r>
              <a:rPr lang="ko-KR" altLang="en-US" sz="1200" dirty="0"/>
              <a:t>가 하는 일입니다</a:t>
            </a:r>
            <a:r>
              <a:rPr lang="en-US" altLang="ko-KR" sz="1200" dirty="0"/>
              <a:t>.  ( Dagger2 , </a:t>
            </a:r>
            <a:r>
              <a:rPr lang="en-US" altLang="ko-KR" sz="1200" dirty="0" err="1"/>
              <a:t>Koin</a:t>
            </a:r>
            <a:r>
              <a:rPr lang="en-US" altLang="ko-KR" sz="1200" dirty="0"/>
              <a:t> 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위키백과에는 “프로그래밍에서 </a:t>
            </a:r>
            <a:r>
              <a:rPr lang="ko-KR" altLang="en-US" sz="1200" dirty="0" err="1"/>
              <a:t>구성요소간의</a:t>
            </a:r>
            <a:r>
              <a:rPr lang="ko-KR" altLang="en-US" sz="1200" dirty="0"/>
              <a:t> 의존 관계가 소스코드 내부가 아닌 외부의 설정파일 등을 통해 정의되게 하는 디자인 패턴 중의 하나이다</a:t>
            </a:r>
            <a:r>
              <a:rPr lang="en-US" altLang="ko-KR" sz="1200" dirty="0"/>
              <a:t>.”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86AF8D-B349-401D-8E57-09BF3640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3356992"/>
            <a:ext cx="6364957" cy="306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D5FE92-94C5-4E9C-B6B2-A3976208C15B}"/>
              </a:ext>
            </a:extLst>
          </p:cNvPr>
          <p:cNvSpPr txBox="1"/>
          <p:nvPr/>
        </p:nvSpPr>
        <p:spPr>
          <a:xfrm>
            <a:off x="416496" y="548680"/>
            <a:ext cx="9145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Koin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sz="1200" dirty="0"/>
              <a:t>Kotlin </a:t>
            </a:r>
            <a:r>
              <a:rPr lang="ko-KR" altLang="en-US" sz="1200" dirty="0"/>
              <a:t>개발자를 위한 실용적인 </a:t>
            </a:r>
            <a:r>
              <a:rPr lang="en-US" altLang="ko-KR" sz="1200" dirty="0"/>
              <a:t>API</a:t>
            </a:r>
            <a:r>
              <a:rPr lang="ko-KR" altLang="en-US" sz="1200" dirty="0"/>
              <a:t>를 제공하는 경량화 된 </a:t>
            </a:r>
            <a:r>
              <a:rPr lang="en-US" altLang="ko-KR" sz="1200" dirty="0"/>
              <a:t>DI Framework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dirty="0" err="1"/>
              <a:t>Koin</a:t>
            </a:r>
            <a:r>
              <a:rPr lang="en-US" altLang="ko-KR" dirty="0"/>
              <a:t> </a:t>
            </a:r>
            <a:r>
              <a:rPr lang="ko-KR" altLang="en-US" dirty="0"/>
              <a:t>용어</a:t>
            </a:r>
            <a:endParaRPr lang="en-US" altLang="ko-KR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factory : </a:t>
            </a:r>
            <a:r>
              <a:rPr lang="ko-KR" altLang="en-US" sz="1200" dirty="0"/>
              <a:t>인스턴스를 가져올 </a:t>
            </a:r>
            <a:r>
              <a:rPr lang="en-US" altLang="ko-KR" sz="1200" dirty="0"/>
              <a:t>Factory </a:t>
            </a:r>
            <a:r>
              <a:rPr lang="ko-KR" altLang="en-US" sz="1200" dirty="0"/>
              <a:t>패턴을 선언하며 </a:t>
            </a:r>
            <a:r>
              <a:rPr lang="en-US" altLang="ko-KR" sz="1200" dirty="0"/>
              <a:t>inject</a:t>
            </a:r>
            <a:r>
              <a:rPr lang="ko-KR" altLang="en-US" sz="1200" dirty="0"/>
              <a:t>할 때 마다 새로운 인스턴스를 가져오도록 합니다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single : </a:t>
            </a:r>
            <a:r>
              <a:rPr lang="ko-KR" altLang="en-US" sz="1200" dirty="0"/>
              <a:t>인스턴스를 </a:t>
            </a:r>
            <a:r>
              <a:rPr lang="en-US" altLang="ko-KR" sz="1200" dirty="0"/>
              <a:t>Singleton</a:t>
            </a:r>
            <a:r>
              <a:rPr lang="ko-KR" altLang="en-US" sz="1200" dirty="0"/>
              <a:t>으로 생성합니다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get() : factory</a:t>
            </a:r>
            <a:r>
              <a:rPr lang="ko-KR" altLang="en-US" sz="1200" dirty="0"/>
              <a:t>나 </a:t>
            </a:r>
            <a:r>
              <a:rPr lang="en-US" altLang="ko-KR" sz="1200" dirty="0"/>
              <a:t>single</a:t>
            </a:r>
            <a:r>
              <a:rPr lang="ko-KR" altLang="en-US" sz="1200" dirty="0"/>
              <a:t>로 생성된 인스턴스를 가져와서 주입합니다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Bind : </a:t>
            </a:r>
            <a:r>
              <a:rPr lang="ko-KR" altLang="en-US" sz="1200" dirty="0" err="1"/>
              <a:t>종속시킬</a:t>
            </a:r>
            <a:r>
              <a:rPr lang="ko-KR" altLang="en-US" sz="1200" dirty="0"/>
              <a:t> </a:t>
            </a:r>
            <a:r>
              <a:rPr lang="en-US" altLang="ko-KR" sz="1200" dirty="0"/>
              <a:t>class</a:t>
            </a:r>
            <a:r>
              <a:rPr lang="ko-KR" altLang="en-US" sz="1200" dirty="0"/>
              <a:t>나 </a:t>
            </a:r>
            <a:r>
              <a:rPr lang="en-US" altLang="ko-KR" sz="1200" dirty="0" err="1"/>
              <a:t>interfac</a:t>
            </a:r>
            <a:r>
              <a:rPr lang="ko-KR" altLang="en-US" sz="1200" dirty="0"/>
              <a:t>를 주입합니다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getProperty</a:t>
            </a:r>
            <a:r>
              <a:rPr lang="en-US" altLang="ko-KR" sz="1200" dirty="0"/>
              <a:t> : </a:t>
            </a:r>
            <a:r>
              <a:rPr lang="ko-KR" altLang="en-US" sz="1200" dirty="0"/>
              <a:t>선언한 </a:t>
            </a:r>
            <a:r>
              <a:rPr lang="en-US" altLang="ko-KR" sz="1200" dirty="0"/>
              <a:t>property</a:t>
            </a:r>
            <a:r>
              <a:rPr lang="ko-KR" altLang="en-US" sz="1200" dirty="0"/>
              <a:t>에서 </a:t>
            </a:r>
            <a:r>
              <a:rPr lang="en-US" altLang="ko-KR" sz="1200" dirty="0"/>
              <a:t>property </a:t>
            </a:r>
            <a:r>
              <a:rPr lang="ko-KR" altLang="en-US" sz="1200" dirty="0"/>
              <a:t>값을 가져옵니다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en-US" altLang="ko-KR" sz="1200" dirty="0"/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71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D5FE92-94C5-4E9C-B6B2-A3976208C15B}"/>
              </a:ext>
            </a:extLst>
          </p:cNvPr>
          <p:cNvSpPr txBox="1"/>
          <p:nvPr/>
        </p:nvSpPr>
        <p:spPr>
          <a:xfrm>
            <a:off x="416496" y="548680"/>
            <a:ext cx="91450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Koin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en-US" altLang="ko-KR" sz="1200" dirty="0"/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6603EF-8E4C-4318-B4F0-CAD8B0BE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64" y="1556792"/>
            <a:ext cx="52101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8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D5FE92-94C5-4E9C-B6B2-A3976208C15B}"/>
              </a:ext>
            </a:extLst>
          </p:cNvPr>
          <p:cNvSpPr txBox="1"/>
          <p:nvPr/>
        </p:nvSpPr>
        <p:spPr>
          <a:xfrm>
            <a:off x="416496" y="548680"/>
            <a:ext cx="91450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Koin</a:t>
            </a:r>
            <a:r>
              <a:rPr lang="en-US" altLang="ko-KR" dirty="0"/>
              <a:t> </a:t>
            </a:r>
            <a:r>
              <a:rPr lang="en-US" altLang="ko-KR" dirty="0" err="1"/>
              <a:t>ViewModel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en-US" altLang="ko-KR" sz="1200" dirty="0"/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C75F9E-FA3D-4CFF-ADEA-86C1B7EA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412776"/>
            <a:ext cx="4391025" cy="42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8DA238-3A9A-4133-86E1-C4C6A7D89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2420888"/>
            <a:ext cx="3190875" cy="34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214F5-4B65-4F50-848C-9C884FC7EB0E}"/>
              </a:ext>
            </a:extLst>
          </p:cNvPr>
          <p:cNvSpPr txBox="1"/>
          <p:nvPr/>
        </p:nvSpPr>
        <p:spPr>
          <a:xfrm>
            <a:off x="488504" y="1124744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Module </a:t>
            </a:r>
            <a:r>
              <a:rPr lang="ko-KR" altLang="en-US" sz="1100" dirty="0"/>
              <a:t>선언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706A8-E7CC-44FE-AD9D-5275E1D85D21}"/>
              </a:ext>
            </a:extLst>
          </p:cNvPr>
          <p:cNvSpPr txBox="1"/>
          <p:nvPr/>
        </p:nvSpPr>
        <p:spPr>
          <a:xfrm>
            <a:off x="416496" y="2060848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Activity, Fragment </a:t>
            </a:r>
            <a:r>
              <a:rPr lang="ko-KR" altLang="en-US" sz="1100" dirty="0"/>
              <a:t>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F5E7C4-FB04-4EE1-B9AA-310649300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96" y="2780928"/>
            <a:ext cx="3038475" cy="323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88CD6C-063A-4B2D-A96F-DD127B2E1CD3}"/>
              </a:ext>
            </a:extLst>
          </p:cNvPr>
          <p:cNvSpPr txBox="1"/>
          <p:nvPr/>
        </p:nvSpPr>
        <p:spPr>
          <a:xfrm>
            <a:off x="416496" y="32129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Koin</a:t>
            </a:r>
            <a:r>
              <a:rPr lang="en-US" altLang="ko-KR" dirty="0"/>
              <a:t> </a:t>
            </a:r>
            <a:r>
              <a:rPr lang="ko-KR" altLang="en-US" dirty="0"/>
              <a:t>장점</a:t>
            </a:r>
            <a:r>
              <a:rPr lang="en-US" altLang="ko-KR" dirty="0"/>
              <a:t>, </a:t>
            </a:r>
            <a:r>
              <a:rPr lang="ko-KR" altLang="en-US" dirty="0"/>
              <a:t>단점</a:t>
            </a:r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2103B29-4C1F-47B5-927D-0C6F9367D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96823"/>
              </p:ext>
            </p:extLst>
          </p:nvPr>
        </p:nvGraphicFramePr>
        <p:xfrm>
          <a:off x="488504" y="3861048"/>
          <a:ext cx="84969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140846034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66894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8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쉽고 직관적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Service Locator Pattern ( 2.0 </a:t>
                      </a:r>
                      <a:r>
                        <a:rPr lang="ko-KR" altLang="en-US" dirty="0"/>
                        <a:t>개선 </a:t>
                      </a:r>
                      <a:r>
                        <a:rPr lang="en-US" altLang="ko-KR" dirty="0"/>
                        <a:t>?)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Logger </a:t>
                      </a:r>
                      <a:r>
                        <a:rPr lang="ko-KR" altLang="en-US" dirty="0"/>
                        <a:t>존재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Overhead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7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프록시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코드생성</a:t>
                      </a:r>
                      <a:r>
                        <a:rPr lang="en-US" altLang="ko-KR" dirty="0"/>
                        <a:t>, reflection </a:t>
                      </a:r>
                      <a:r>
                        <a:rPr lang="ko-KR" altLang="en-US" dirty="0" err="1"/>
                        <a:t>미사용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Runtime 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3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Fast Build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Constructor Injection Not Support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8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63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228</Words>
  <Application>Microsoft Office PowerPoint</Application>
  <PresentationFormat>A4 용지(210x297mm)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NAKINAM</dc:creator>
  <cp:lastModifiedBy>neo</cp:lastModifiedBy>
  <cp:revision>123</cp:revision>
  <cp:lastPrinted>2017-09-21T07:17:20Z</cp:lastPrinted>
  <dcterms:created xsi:type="dcterms:W3CDTF">2017-09-15T01:56:58Z</dcterms:created>
  <dcterms:modified xsi:type="dcterms:W3CDTF">2019-04-04T08:39:34Z</dcterms:modified>
</cp:coreProperties>
</file>