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07" r:id="rId3"/>
    <p:sldId id="40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6" autoAdjust="0"/>
    <p:restoredTop sz="97490" autoAdjust="0"/>
  </p:normalViewPr>
  <p:slideViewPr>
    <p:cSldViewPr>
      <p:cViewPr varScale="1">
        <p:scale>
          <a:sx n="112" d="100"/>
          <a:sy n="112" d="100"/>
        </p:scale>
        <p:origin x="12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2178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BA2C2-FB39-45A6-A867-8E2DF836AA8C}" type="datetimeFigureOut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67F0F-A285-438C-B9AC-60FE38DBC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49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F6C72-199A-4FC8-9003-4915491597D1}" type="datetimeFigureOut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22FEB-68BB-4EA3-96DD-377D3087C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77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22FEB-68BB-4EA3-96DD-377D3087CAB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2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5455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936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0BC-005F-4C58-A427-540935F8F12D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7644" y="4869160"/>
            <a:ext cx="7092788" cy="1080120"/>
          </a:xfrm>
        </p:spPr>
        <p:txBody>
          <a:bodyPr>
            <a:normAutofit/>
          </a:bodyPr>
          <a:lstStyle>
            <a:lvl1pPr algn="r">
              <a:buNone/>
              <a:defRPr sz="2000"/>
            </a:lvl1pPr>
          </a:lstStyle>
          <a:p>
            <a:pPr lvl="0"/>
            <a:r>
              <a:rPr lang="ko-KR" altLang="en-US" dirty="0" smtClean="0"/>
              <a:t>작성자</a:t>
            </a:r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00D3-5901-4509-BA75-180203F06179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3754760" cy="63408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F74-7484-4475-B741-F7ACD4BB7C2A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404664"/>
            <a:ext cx="4320480" cy="503907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E0FA-F6C2-47B4-9B9F-2163ECDDA404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23D-4BFE-4EFD-AB74-36A1F1B65185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59A4-908C-41A4-B814-7BBD30D60ED0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5EE-0998-4973-8487-3588609F9F5B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FCDA-5437-429C-8C56-88B3A786E885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573016"/>
            <a:ext cx="7772400" cy="7200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50405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7AC-363D-4235-ACA3-44083BD9B567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F74-7484-4475-B741-F7ACD4BB7C2A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부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3754760" cy="63408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F74-7484-4475-B741-F7ACD4BB7C2A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404664"/>
            <a:ext cx="4320000" cy="503907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가로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3754760" cy="63408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F74-7484-4475-B741-F7ACD4BB7C2A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404664"/>
            <a:ext cx="4320000" cy="503907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467544" y="1268761"/>
            <a:ext cx="8208912" cy="25922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467544" y="4005064"/>
            <a:ext cx="8208912" cy="2124236"/>
          </a:xfrm>
        </p:spPr>
        <p:txBody>
          <a:bodyPr numCol="2"/>
          <a:lstStyle>
            <a:lvl1pPr>
              <a:defRPr sz="2000"/>
            </a:lvl1pPr>
            <a:lvl2pPr marL="432000">
              <a:defRPr sz="1800"/>
            </a:lvl2pPr>
            <a:lvl3pPr marL="540000">
              <a:defRPr sz="1600"/>
            </a:lvl3pPr>
            <a:lvl4pPr marL="648000">
              <a:defRPr sz="1400"/>
            </a:lvl4pPr>
            <a:lvl5pPr marL="756000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3754760" cy="63408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F74-7484-4475-B741-F7ACD4BB7C2A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404664"/>
            <a:ext cx="4320000" cy="503907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467544" y="1268760"/>
            <a:ext cx="2916324" cy="486053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3527884" y="1268760"/>
            <a:ext cx="5148572" cy="486054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75F7-32F9-459E-BACD-E1FACB98D4EB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부제목, 스토리보드 -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467544" y="5517232"/>
            <a:ext cx="820891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3754760" cy="63408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F74-7484-4475-B741-F7ACD4BB7C2A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7" y="404664"/>
            <a:ext cx="4320480" cy="503907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1331639" y="1052736"/>
            <a:ext cx="734481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/>
          </a:p>
        </p:txBody>
      </p:sp>
      <p:sp>
        <p:nvSpPr>
          <p:cNvPr id="15" name="직사각형 14"/>
          <p:cNvSpPr/>
          <p:nvPr userDrawn="1"/>
        </p:nvSpPr>
        <p:spPr>
          <a:xfrm>
            <a:off x="467544" y="1484784"/>
            <a:ext cx="5472608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5940152" y="1484784"/>
            <a:ext cx="273630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940152" y="1268760"/>
            <a:ext cx="273630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smtClean="0">
                <a:solidFill>
                  <a:schemeClr val="tx1"/>
                </a:solidFill>
              </a:rPr>
              <a:t>3.</a:t>
            </a:r>
            <a:r>
              <a:rPr lang="en-US" altLang="ko-KR" sz="1200" baseline="0" smtClean="0">
                <a:solidFill>
                  <a:schemeClr val="tx1"/>
                </a:solidFill>
              </a:rPr>
              <a:t> </a:t>
            </a:r>
            <a:r>
              <a:rPr lang="ko-KR" altLang="en-US" sz="1200" baseline="0" smtClean="0">
                <a:solidFill>
                  <a:schemeClr val="tx1"/>
                </a:solidFill>
              </a:rPr>
              <a:t>설명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467544" y="1052736"/>
            <a:ext cx="86409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smtClean="0">
                <a:solidFill>
                  <a:schemeClr val="tx1"/>
                </a:solidFill>
              </a:rPr>
              <a:t>1.</a:t>
            </a:r>
            <a:r>
              <a:rPr lang="en-US" altLang="ko-KR" sz="1200" baseline="0" smtClean="0">
                <a:solidFill>
                  <a:schemeClr val="tx1"/>
                </a:solidFill>
              </a:rPr>
              <a:t> </a:t>
            </a:r>
            <a:r>
              <a:rPr lang="ko-KR" altLang="en-US" sz="1200" baseline="0" smtClean="0">
                <a:solidFill>
                  <a:schemeClr val="tx1"/>
                </a:solidFill>
              </a:rPr>
              <a:t>주제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467544" y="1268760"/>
            <a:ext cx="547260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smtClean="0">
                <a:solidFill>
                  <a:schemeClr val="tx1"/>
                </a:solidFill>
              </a:rPr>
              <a:t>2.</a:t>
            </a:r>
            <a:r>
              <a:rPr lang="en-US" altLang="ko-KR" sz="1200" baseline="0" smtClean="0">
                <a:solidFill>
                  <a:schemeClr val="tx1"/>
                </a:solidFill>
              </a:rPr>
              <a:t> </a:t>
            </a:r>
            <a:r>
              <a:rPr lang="ko-KR" altLang="en-US" sz="1200" baseline="0" smtClean="0">
                <a:solidFill>
                  <a:schemeClr val="tx1"/>
                </a:solidFill>
              </a:rPr>
              <a:t>구성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467544" y="5301208"/>
            <a:ext cx="547260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smtClean="0">
                <a:solidFill>
                  <a:schemeClr val="tx1"/>
                </a:solidFill>
              </a:rPr>
              <a:t>4. </a:t>
            </a:r>
            <a:r>
              <a:rPr lang="ko-KR" altLang="en-US" sz="1200" err="1" smtClean="0">
                <a:solidFill>
                  <a:schemeClr val="tx1"/>
                </a:solidFill>
              </a:rPr>
              <a:t>로직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331342" y="1052736"/>
            <a:ext cx="7345114" cy="216024"/>
          </a:xfrm>
        </p:spPr>
        <p:txBody>
          <a:bodyPr lIns="36000" tIns="0" rIns="36000" bIns="0">
            <a:noAutofit/>
          </a:bodyPr>
          <a:lstStyle>
            <a:lvl1pPr>
              <a:buNone/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23"/>
          <p:cNvSpPr>
            <a:spLocks noGrp="1"/>
          </p:cNvSpPr>
          <p:nvPr>
            <p:ph type="body" sz="quarter" idx="16"/>
          </p:nvPr>
        </p:nvSpPr>
        <p:spPr>
          <a:xfrm>
            <a:off x="467544" y="5517232"/>
            <a:ext cx="8208912" cy="1080120"/>
          </a:xfrm>
        </p:spPr>
        <p:txBody>
          <a:bodyPr vert="horz" lIns="36000" tIns="0" rIns="36000" bIns="0" numCol="2" rtlCol="0">
            <a:noAutofit/>
          </a:bodyPr>
          <a:lstStyle>
            <a:lvl1pPr marL="88900" indent="-88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88900" algn="l" defTabSz="914400" rtl="0" eaLnBrk="1" latinLnBrk="1" hangingPunct="1">
              <a:spcBef>
                <a:spcPct val="20000"/>
              </a:spcBef>
              <a:buFont typeface="Arial" pitchFamily="34" charset="0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indent="-88900" algn="l" defTabSz="914400" rtl="0" eaLnBrk="1" latinLnBrk="1" hangingPunct="1">
              <a:spcBef>
                <a:spcPct val="20000"/>
              </a:spcBef>
              <a:buFont typeface="Arial" pitchFamily="34" charset="0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82550" algn="l" defTabSz="914400" rtl="0" eaLnBrk="1" latinLnBrk="1" hangingPunct="1">
              <a:spcBef>
                <a:spcPct val="20000"/>
              </a:spcBef>
              <a:buFont typeface="Arial" pitchFamily="34" charset="0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0850" indent="-88900" algn="l" defTabSz="914400" rtl="0" eaLnBrk="1" latinLnBrk="1" hangingPunct="1">
              <a:spcBef>
                <a:spcPct val="20000"/>
              </a:spcBef>
              <a:buFont typeface="Arial" pitchFamily="34" charset="0"/>
              <a:def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7" name="텍스트 개체 틀 23"/>
          <p:cNvSpPr>
            <a:spLocks noGrp="1"/>
          </p:cNvSpPr>
          <p:nvPr>
            <p:ph type="body" sz="quarter" idx="17"/>
          </p:nvPr>
        </p:nvSpPr>
        <p:spPr>
          <a:xfrm>
            <a:off x="5940152" y="1484784"/>
            <a:ext cx="2736304" cy="4032448"/>
          </a:xfrm>
        </p:spPr>
        <p:txBody>
          <a:bodyPr lIns="36000" tIns="0" rIns="36000" bIns="0">
            <a:noAutofit/>
          </a:bodyPr>
          <a:lstStyle>
            <a:lvl1pPr marL="88900" indent="-88900">
              <a:buFont typeface="Arial" pitchFamily="34" charset="0"/>
              <a:buChar char="•"/>
              <a:defRPr sz="1200"/>
            </a:lvl1pPr>
            <a:lvl2pPr marL="177800" indent="-88900">
              <a:defRPr sz="1200"/>
            </a:lvl2pPr>
            <a:lvl3pPr marL="266700" indent="-88900">
              <a:defRPr sz="1200"/>
            </a:lvl3pPr>
            <a:lvl4pPr marL="361950" indent="-95250">
              <a:defRPr sz="1200"/>
            </a:lvl4pPr>
            <a:lvl5pPr marL="450850" indent="-88900"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  <a:p>
            <a:pPr lvl="0"/>
            <a:endParaRPr lang="ko-KR" altLang="en-US" dirty="0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8"/>
          </p:nvPr>
        </p:nvSpPr>
        <p:spPr>
          <a:xfrm>
            <a:off x="468312" y="1484312"/>
            <a:ext cx="5471839" cy="3816895"/>
          </a:xfr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부제목, 스토리보드 - 다이어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467544" y="1268760"/>
            <a:ext cx="820891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3754760" cy="63408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F74-7484-4475-B741-F7ACD4BB7C2A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7" y="404664"/>
            <a:ext cx="4320480" cy="503907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1331640" y="1052736"/>
            <a:ext cx="734481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/>
          </a:p>
        </p:txBody>
      </p:sp>
      <p:sp>
        <p:nvSpPr>
          <p:cNvPr id="15" name="직사각형 14"/>
          <p:cNvSpPr/>
          <p:nvPr userDrawn="1"/>
        </p:nvSpPr>
        <p:spPr>
          <a:xfrm>
            <a:off x="467544" y="1484784"/>
            <a:ext cx="8208912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467544" y="1052736"/>
            <a:ext cx="86409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smtClean="0">
                <a:solidFill>
                  <a:schemeClr val="tx1"/>
                </a:solidFill>
              </a:rPr>
              <a:t>1.</a:t>
            </a:r>
            <a:r>
              <a:rPr lang="en-US" altLang="ko-KR" sz="1200" baseline="0" smtClean="0">
                <a:solidFill>
                  <a:schemeClr val="tx1"/>
                </a:solidFill>
              </a:rPr>
              <a:t> </a:t>
            </a:r>
            <a:r>
              <a:rPr lang="ko-KR" altLang="en-US" sz="1200" baseline="0" smtClean="0">
                <a:solidFill>
                  <a:schemeClr val="tx1"/>
                </a:solidFill>
              </a:rPr>
              <a:t>주제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331342" y="1052736"/>
            <a:ext cx="7345114" cy="216024"/>
          </a:xfrm>
        </p:spPr>
        <p:txBody>
          <a:bodyPr lIns="36000" tIns="0" rIns="36000" bIns="0">
            <a:noAutofit/>
          </a:bodyPr>
          <a:lstStyle>
            <a:lvl1pPr>
              <a:buNone/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8"/>
          </p:nvPr>
        </p:nvSpPr>
        <p:spPr>
          <a:xfrm>
            <a:off x="467544" y="1484784"/>
            <a:ext cx="8208143" cy="4860540"/>
          </a:xfr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467544" y="6381328"/>
            <a:ext cx="820891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텍스트 개체 틀 23"/>
          <p:cNvSpPr>
            <a:spLocks noGrp="1"/>
          </p:cNvSpPr>
          <p:nvPr>
            <p:ph type="body" sz="quarter" idx="19"/>
          </p:nvPr>
        </p:nvSpPr>
        <p:spPr>
          <a:xfrm>
            <a:off x="467544" y="6381328"/>
            <a:ext cx="8208912" cy="216024"/>
          </a:xfrm>
        </p:spPr>
        <p:txBody>
          <a:bodyPr lIns="36000" tIns="0" rIns="36000" bIns="0">
            <a:noAutofit/>
          </a:bodyPr>
          <a:lstStyle>
            <a:lvl1pPr algn="r">
              <a:buNone/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23"/>
          <p:cNvSpPr>
            <a:spLocks noGrp="1"/>
          </p:cNvSpPr>
          <p:nvPr>
            <p:ph type="body" sz="quarter" idx="20"/>
          </p:nvPr>
        </p:nvSpPr>
        <p:spPr>
          <a:xfrm>
            <a:off x="467544" y="1268760"/>
            <a:ext cx="8208912" cy="216024"/>
          </a:xfrm>
        </p:spPr>
        <p:txBody>
          <a:bodyPr lIns="36000" tIns="0" rIns="36000" bIns="0">
            <a:noAutofit/>
          </a:bodyPr>
          <a:lstStyle>
            <a:lvl1pPr>
              <a:buNone/>
              <a:defRPr sz="1200"/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666773"/>
            <a:ext cx="2133600" cy="141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8049F74-7484-4475-B741-F7ACD4BB7C2A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664275"/>
            <a:ext cx="2895600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669360"/>
            <a:ext cx="2133600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2A3A5C1-CABB-4B93-B350-057C8538A7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60" r:id="rId4"/>
    <p:sldLayoutId id="2147483669" r:id="rId5"/>
    <p:sldLayoutId id="2147483668" r:id="rId6"/>
    <p:sldLayoutId id="2147483652" r:id="rId7"/>
    <p:sldLayoutId id="2147483666" r:id="rId8"/>
    <p:sldLayoutId id="2147483667" r:id="rId9"/>
    <p:sldLayoutId id="2147483654" r:id="rId10"/>
    <p:sldLayoutId id="214748366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Swing Package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0BC-005F-4C58-A427-540935F8F12D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Hydrawisk793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명세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7AC-363D-4235-ACA3-44083BD9B567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 smtClean="0"/>
              <a:t>HIndexSelector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r>
              <a:rPr lang="ko-KR" altLang="en-US" dirty="0"/>
              <a:t>은 </a:t>
            </a:r>
            <a:r>
              <a:rPr lang="en-US" altLang="ko-KR" dirty="0"/>
              <a:t>(2, 2, 2, 2)</a:t>
            </a:r>
            <a:r>
              <a:rPr lang="ko-KR" altLang="en-US" dirty="0"/>
              <a:t>로 </a:t>
            </a:r>
            <a:r>
              <a:rPr lang="ko-KR" altLang="en-US" dirty="0" smtClean="0"/>
              <a:t>적용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161102" y="2519684"/>
            <a:ext cx="1071736" cy="713908"/>
            <a:chOff x="1160004" y="2066583"/>
            <a:chExt cx="1071736" cy="713908"/>
          </a:xfrm>
        </p:grpSpPr>
        <p:sp>
          <p:nvSpPr>
            <p:cNvPr id="23" name="원호 22"/>
            <p:cNvSpPr/>
            <p:nvPr/>
          </p:nvSpPr>
          <p:spPr>
            <a:xfrm>
              <a:off x="1160004" y="2384447"/>
              <a:ext cx="1071736" cy="396044"/>
            </a:xfrm>
            <a:prstGeom prst="arc">
              <a:avLst>
                <a:gd name="adj1" fmla="val 10703919"/>
                <a:gd name="adj2" fmla="val 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40220" y="20665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1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25062" y="2501682"/>
            <a:ext cx="3248136" cy="713908"/>
            <a:chOff x="2223964" y="2048581"/>
            <a:chExt cx="1071736" cy="713908"/>
          </a:xfrm>
        </p:grpSpPr>
        <p:sp>
          <p:nvSpPr>
            <p:cNvPr id="26" name="원호 25"/>
            <p:cNvSpPr/>
            <p:nvPr/>
          </p:nvSpPr>
          <p:spPr>
            <a:xfrm>
              <a:off x="2223964" y="2366445"/>
              <a:ext cx="1071736" cy="396044"/>
            </a:xfrm>
            <a:prstGeom prst="arc">
              <a:avLst>
                <a:gd name="adj1" fmla="val 10750414"/>
                <a:gd name="adj2" fmla="val 22074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8471" y="2048581"/>
              <a:ext cx="10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7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52718" y="3089576"/>
            <a:ext cx="4320480" cy="504347"/>
            <a:chOff x="1152718" y="3089576"/>
            <a:chExt cx="4320480" cy="504347"/>
          </a:xfrm>
        </p:grpSpPr>
        <p:sp>
          <p:nvSpPr>
            <p:cNvPr id="20" name="직사각형 19"/>
            <p:cNvSpPr/>
            <p:nvPr/>
          </p:nvSpPr>
          <p:spPr>
            <a:xfrm>
              <a:off x="1152718" y="3089867"/>
              <a:ext cx="1080120" cy="504056"/>
            </a:xfrm>
            <a:prstGeom prst="rect">
              <a:avLst/>
            </a:prstGeom>
            <a:noFill/>
            <a:ln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32838" y="3089576"/>
              <a:ext cx="3240360" cy="504056"/>
            </a:xfrm>
            <a:prstGeom prst="rect">
              <a:avLst/>
            </a:prstGeom>
            <a:noFill/>
            <a:ln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50963" y="3206879"/>
              <a:ext cx="873863" cy="279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2339752" y="3198025"/>
              <a:ext cx="3024698" cy="287594"/>
              <a:chOff x="2338654" y="2744924"/>
              <a:chExt cx="3024698" cy="28759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665842" y="2744924"/>
                <a:ext cx="2376264" cy="2875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042106" y="2744924"/>
                <a:ext cx="321246" cy="2875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▶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338654" y="2744924"/>
                <a:ext cx="321246" cy="2875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◀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512037" y="2753777"/>
                <a:ext cx="97574" cy="2721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5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명세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F74-7484-4475-B741-F7ACD4BB7C2A}" type="datetime1">
              <a:rPr lang="ko-KR" altLang="en-US" smtClean="0"/>
              <a:pPr/>
              <a:t>2014-08-09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5C1-CABB-4B93-B350-057C8538A7F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 smtClean="0"/>
              <a:t>HElementController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r>
              <a:rPr lang="ko-KR" altLang="en-US" dirty="0"/>
              <a:t>은 </a:t>
            </a:r>
            <a:r>
              <a:rPr lang="en-US" altLang="ko-KR" dirty="0"/>
              <a:t>(2, 2, 2, 2)</a:t>
            </a:r>
            <a:r>
              <a:rPr lang="ko-KR" altLang="en-US" dirty="0"/>
              <a:t>로 </a:t>
            </a:r>
            <a:r>
              <a:rPr lang="ko-KR" altLang="en-US" dirty="0" smtClean="0"/>
              <a:t>적용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1151620" y="3476724"/>
            <a:ext cx="1080120" cy="673896"/>
            <a:chOff x="1151620" y="3476724"/>
            <a:chExt cx="1080120" cy="673896"/>
          </a:xfrm>
        </p:grpSpPr>
        <p:sp>
          <p:nvSpPr>
            <p:cNvPr id="75" name="원호 74"/>
            <p:cNvSpPr/>
            <p:nvPr/>
          </p:nvSpPr>
          <p:spPr>
            <a:xfrm>
              <a:off x="1151620" y="3476724"/>
              <a:ext cx="1080120" cy="396043"/>
            </a:xfrm>
            <a:prstGeom prst="arc">
              <a:avLst>
                <a:gd name="adj1" fmla="val 27176"/>
                <a:gd name="adj2" fmla="val 10777453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619672" y="3873621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1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230201" y="3476724"/>
            <a:ext cx="1080120" cy="673896"/>
            <a:chOff x="1151620" y="3476724"/>
            <a:chExt cx="1080120" cy="673896"/>
          </a:xfrm>
        </p:grpSpPr>
        <p:sp>
          <p:nvSpPr>
            <p:cNvPr id="45" name="원호 44"/>
            <p:cNvSpPr/>
            <p:nvPr/>
          </p:nvSpPr>
          <p:spPr>
            <a:xfrm>
              <a:off x="1151620" y="3476724"/>
              <a:ext cx="1080120" cy="396043"/>
            </a:xfrm>
            <a:prstGeom prst="arc">
              <a:avLst>
                <a:gd name="adj1" fmla="val 27176"/>
                <a:gd name="adj2" fmla="val 10777453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9672" y="3873621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1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313955" y="3476724"/>
            <a:ext cx="1080120" cy="673896"/>
            <a:chOff x="1151620" y="3476724"/>
            <a:chExt cx="1080120" cy="673896"/>
          </a:xfrm>
        </p:grpSpPr>
        <p:sp>
          <p:nvSpPr>
            <p:cNvPr id="48" name="원호 47"/>
            <p:cNvSpPr/>
            <p:nvPr/>
          </p:nvSpPr>
          <p:spPr>
            <a:xfrm>
              <a:off x="1151620" y="3476724"/>
              <a:ext cx="1080120" cy="396043"/>
            </a:xfrm>
            <a:prstGeom prst="arc">
              <a:avLst>
                <a:gd name="adj1" fmla="val 27176"/>
                <a:gd name="adj2" fmla="val 10777453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19672" y="3873621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1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392536" y="3476724"/>
            <a:ext cx="1080120" cy="673896"/>
            <a:chOff x="1151620" y="3476724"/>
            <a:chExt cx="1080120" cy="673896"/>
          </a:xfrm>
        </p:grpSpPr>
        <p:sp>
          <p:nvSpPr>
            <p:cNvPr id="51" name="원호 50"/>
            <p:cNvSpPr/>
            <p:nvPr/>
          </p:nvSpPr>
          <p:spPr>
            <a:xfrm>
              <a:off x="1151620" y="3476724"/>
              <a:ext cx="1080120" cy="396043"/>
            </a:xfrm>
            <a:prstGeom prst="arc">
              <a:avLst>
                <a:gd name="adj1" fmla="val 27176"/>
                <a:gd name="adj2" fmla="val 10777453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19672" y="3873621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1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51620" y="2636621"/>
            <a:ext cx="4320480" cy="1008840"/>
            <a:chOff x="1151620" y="2636621"/>
            <a:chExt cx="4320480" cy="1008840"/>
          </a:xfrm>
        </p:grpSpPr>
        <p:sp>
          <p:nvSpPr>
            <p:cNvPr id="67" name="직사각형 66"/>
            <p:cNvSpPr/>
            <p:nvPr/>
          </p:nvSpPr>
          <p:spPr>
            <a:xfrm>
              <a:off x="1151620" y="3140822"/>
              <a:ext cx="1080120" cy="504056"/>
            </a:xfrm>
            <a:prstGeom prst="rect">
              <a:avLst/>
            </a:prstGeom>
            <a:noFill/>
            <a:ln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231740" y="3141405"/>
              <a:ext cx="1080120" cy="504056"/>
            </a:xfrm>
            <a:prstGeom prst="rect">
              <a:avLst/>
            </a:prstGeom>
            <a:noFill/>
            <a:ln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311860" y="3140822"/>
              <a:ext cx="1080120" cy="504056"/>
            </a:xfrm>
            <a:prstGeom prst="rect">
              <a:avLst/>
            </a:prstGeom>
            <a:noFill/>
            <a:ln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391980" y="3140822"/>
              <a:ext cx="1080120" cy="504056"/>
            </a:xfrm>
            <a:prstGeom prst="rect">
              <a:avLst/>
            </a:prstGeom>
            <a:noFill/>
            <a:ln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249518" y="3248835"/>
              <a:ext cx="873863" cy="279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329638" y="3248834"/>
              <a:ext cx="873863" cy="279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Remove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420219" y="3248834"/>
              <a:ext cx="873863" cy="279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Move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500339" y="3259140"/>
              <a:ext cx="873863" cy="279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Swap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151620" y="2636621"/>
              <a:ext cx="4320480" cy="504347"/>
              <a:chOff x="1152718" y="3089576"/>
              <a:chExt cx="4320480" cy="504347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152718" y="3089867"/>
                <a:ext cx="1080120" cy="504056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232838" y="3089576"/>
                <a:ext cx="3240360" cy="504056"/>
              </a:xfrm>
              <a:prstGeom prst="rect">
                <a:avLst/>
              </a:prstGeom>
              <a:noFill/>
              <a:ln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250963" y="3206879"/>
                <a:ext cx="873863" cy="279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2339752" y="3198025"/>
                <a:ext cx="3024698" cy="287594"/>
                <a:chOff x="2338654" y="2744924"/>
                <a:chExt cx="3024698" cy="287594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665842" y="2744924"/>
                  <a:ext cx="2376264" cy="2875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042106" y="2744924"/>
                  <a:ext cx="321246" cy="2875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▶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338654" y="2744924"/>
                  <a:ext cx="321246" cy="2875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◀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512037" y="2753777"/>
                  <a:ext cx="97574" cy="2721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</p:grpSp>
      <p:grpSp>
        <p:nvGrpSpPr>
          <p:cNvPr id="39" name="그룹 38"/>
          <p:cNvGrpSpPr/>
          <p:nvPr/>
        </p:nvGrpSpPr>
        <p:grpSpPr>
          <a:xfrm>
            <a:off x="5272539" y="2635372"/>
            <a:ext cx="576062" cy="504596"/>
            <a:chOff x="4319972" y="1916831"/>
            <a:chExt cx="576062" cy="720080"/>
          </a:xfrm>
        </p:grpSpPr>
        <p:sp>
          <p:nvSpPr>
            <p:cNvPr id="40" name="원호 39"/>
            <p:cNvSpPr/>
            <p:nvPr/>
          </p:nvSpPr>
          <p:spPr>
            <a:xfrm>
              <a:off x="4319972" y="1916831"/>
              <a:ext cx="432048" cy="720080"/>
            </a:xfrm>
            <a:prstGeom prst="arc">
              <a:avLst>
                <a:gd name="adj1" fmla="val 16200000"/>
                <a:gd name="adj2" fmla="val 5480563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52019" y="2168860"/>
              <a:ext cx="144015" cy="2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accent1"/>
                  </a:solidFill>
                </a:rPr>
                <a:t>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267017" y="3136051"/>
            <a:ext cx="576062" cy="504596"/>
            <a:chOff x="4319972" y="1916831"/>
            <a:chExt cx="576062" cy="720080"/>
          </a:xfrm>
        </p:grpSpPr>
        <p:sp>
          <p:nvSpPr>
            <p:cNvPr id="43" name="원호 42"/>
            <p:cNvSpPr/>
            <p:nvPr/>
          </p:nvSpPr>
          <p:spPr>
            <a:xfrm>
              <a:off x="4319972" y="1916831"/>
              <a:ext cx="432048" cy="720080"/>
            </a:xfrm>
            <a:prstGeom prst="arc">
              <a:avLst>
                <a:gd name="adj1" fmla="val 16200000"/>
                <a:gd name="adj2" fmla="val 5480563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52019" y="2168860"/>
              <a:ext cx="144015" cy="2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accent1"/>
                  </a:solidFill>
                </a:rPr>
                <a:t>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5144</TotalTime>
  <Words>58</Words>
  <Application>Microsoft Office PowerPoint</Application>
  <PresentationFormat>화면 슬라이드 쇼(4:3)</PresentationFormat>
  <Paragraphs>31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Swing Package</vt:lpstr>
      <vt:lpstr>개발 명세</vt:lpstr>
      <vt:lpstr>개발 명세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Hydrawisk</dc:creator>
  <cp:lastModifiedBy>hyw793@naver.com</cp:lastModifiedBy>
  <cp:revision>2242</cp:revision>
  <dcterms:created xsi:type="dcterms:W3CDTF">2013-09-24T00:16:47Z</dcterms:created>
  <dcterms:modified xsi:type="dcterms:W3CDTF">2014-08-09T13:26:13Z</dcterms:modified>
</cp:coreProperties>
</file>