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547" r:id="rId3"/>
    <p:sldId id="549" r:id="rId4"/>
    <p:sldId id="550" r:id="rId5"/>
    <p:sldId id="551" r:id="rId6"/>
    <p:sldId id="552" r:id="rId7"/>
    <p:sldId id="553" r:id="rId8"/>
    <p:sldId id="554" r:id="rId9"/>
    <p:sldId id="556" r:id="rId10"/>
    <p:sldId id="555" r:id="rId11"/>
    <p:sldId id="557" r:id="rId12"/>
    <p:sldId id="558" r:id="rId13"/>
    <p:sldId id="559" r:id="rId14"/>
    <p:sldId id="560" r:id="rId15"/>
    <p:sldId id="561" r:id="rId16"/>
    <p:sldId id="563" r:id="rId17"/>
    <p:sldId id="564" r:id="rId18"/>
    <p:sldId id="565" r:id="rId19"/>
    <p:sldId id="566" r:id="rId20"/>
    <p:sldId id="383" r:id="rId21"/>
    <p:sldId id="562" r:id="rId22"/>
    <p:sldId id="38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19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65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04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38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61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56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09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6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21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17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127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4</a:t>
            </a:r>
            <a:br>
              <a:rPr lang="en-US" dirty="0"/>
            </a:br>
            <a:r>
              <a:rPr lang="en-US" dirty="0"/>
              <a:t>Visualizing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5745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Color</a:t>
            </a:r>
            <a:r>
              <a:rPr lang="nl-NL" b="1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3DC34BE-CEFC-0CD4-923A-CF11F55D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98" y="121857"/>
            <a:ext cx="4013988" cy="26863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EE6F962-ECF4-6680-8DF9-3E29A90B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91" y="2822869"/>
            <a:ext cx="5768603" cy="38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Linestyle</a:t>
            </a:r>
            <a:r>
              <a:rPr lang="nl-NL" b="1" dirty="0"/>
              <a:t> (</a:t>
            </a:r>
            <a:r>
              <a:rPr lang="nl-NL" b="1" dirty="0" err="1"/>
              <a:t>ls</a:t>
            </a:r>
            <a:r>
              <a:rPr lang="nl-NL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EAEFA90-911C-8AFB-A190-9151C24F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24803"/>
            <a:ext cx="5768603" cy="3896672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F46F80-630E-75C4-41B1-3F8738B4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41167"/>
            <a:ext cx="7711440" cy="10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Linewidth</a:t>
            </a:r>
            <a:r>
              <a:rPr lang="nl-NL" b="1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3865B9C-C1DB-DC4E-3F98-660892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52444"/>
            <a:ext cx="5768603" cy="386903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558E4F-18A4-9EA0-517F-263DB58B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51" y="470615"/>
            <a:ext cx="523948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E594F9A-3C92-A7E3-E489-6497D99D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94777"/>
            <a:ext cx="5768603" cy="382669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4AE86B-6544-F2D4-39CE-68BC6CFB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25" y="451563"/>
            <a:ext cx="507753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labels and a legend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 you can give </a:t>
            </a:r>
            <a:r>
              <a:rPr lang="nl-NL" dirty="0" err="1"/>
              <a:t>it</a:t>
            </a:r>
            <a:r>
              <a:rPr lang="nl-NL" dirty="0"/>
              <a:t> a label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lines</a:t>
            </a:r>
            <a:r>
              <a:rPr lang="nl-NL" dirty="0"/>
              <a:t> have labels you can </a:t>
            </a:r>
            <a:r>
              <a:rPr lang="nl-NL" dirty="0" err="1"/>
              <a:t>add</a:t>
            </a:r>
            <a:r>
              <a:rPr lang="nl-NL" dirty="0"/>
              <a:t> a legend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F1098B1-AC1F-29C6-FF13-CE9C5F2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85" y="1866743"/>
            <a:ext cx="6225024" cy="413632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3A76F2B2-1108-FAA6-A4EE-75D24F5B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" y="4222489"/>
            <a:ext cx="559755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Temperature</a:t>
            </a:r>
            <a:r>
              <a:rPr lang="nl-NL" dirty="0"/>
              <a:t> and </a:t>
            </a:r>
            <a:r>
              <a:rPr lang="nl-NL" dirty="0" err="1"/>
              <a:t>humidity</a:t>
            </a:r>
            <a:r>
              <a:rPr lang="nl-NL" dirty="0"/>
              <a:t> are </a:t>
            </a:r>
            <a:r>
              <a:rPr lang="nl-NL" dirty="0" err="1"/>
              <a:t>plotted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y-</a:t>
            </a:r>
            <a:r>
              <a:rPr lang="nl-NL" dirty="0" err="1"/>
              <a:t>axis</a:t>
            </a:r>
            <a:endParaRPr lang="nl-NL" dirty="0"/>
          </a:p>
          <a:p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range of </a:t>
            </a:r>
            <a:r>
              <a:rPr lang="nl-NL" dirty="0" err="1"/>
              <a:t>values</a:t>
            </a:r>
            <a:r>
              <a:rPr lang="nl-NL" dirty="0"/>
              <a:t> is different</a:t>
            </a:r>
          </a:p>
          <a:p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plotting</a:t>
            </a:r>
            <a:r>
              <a:rPr lang="nl-NL" dirty="0"/>
              <a:t> them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axis</a:t>
            </a:r>
            <a:r>
              <a:rPr lang="nl-NL" dirty="0"/>
              <a:t>, we can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  <a:p>
            <a:pPr lvl="1"/>
            <a:r>
              <a:rPr lang="nl-NL" dirty="0"/>
              <a:t>(</a:t>
            </a:r>
            <a:r>
              <a:rPr lang="nl-NL" dirty="0" err="1"/>
              <a:t>Because</a:t>
            </a:r>
            <a:r>
              <a:rPr lang="nl-NL" dirty="0"/>
              <a:t> we have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axes</a:t>
            </a:r>
            <a:r>
              <a:rPr lang="nl-NL" dirty="0"/>
              <a:t>, we need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legend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fig</a:t>
            </a:r>
            <a:r>
              <a:rPr lang="nl-NL" dirty="0"/>
              <a:t>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A3EE0D4-1D84-1717-0D5F-B239DD5F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1" y="418941"/>
            <a:ext cx="6969263" cy="12179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75F836-A57D-972B-19FA-F0222F84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85" y="1866743"/>
            <a:ext cx="6225024" cy="413632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32EF465-C7DB-26B0-512F-8D876231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26" y="1821200"/>
            <a:ext cx="6440052" cy="42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</a:t>
            </a:r>
            <a:r>
              <a:rPr lang="nl-NL" dirty="0" err="1"/>
              <a:t>axis</a:t>
            </a:r>
            <a:r>
              <a:rPr lang="nl-NL" dirty="0"/>
              <a:t> limit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The range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humidity</a:t>
            </a:r>
            <a:r>
              <a:rPr lang="nl-NL" dirty="0"/>
              <a:t> y-</a:t>
            </a:r>
            <a:r>
              <a:rPr lang="nl-NL" dirty="0" err="1"/>
              <a:t>axis</a:t>
            </a:r>
            <a:r>
              <a:rPr lang="nl-NL" dirty="0"/>
              <a:t> is 53-73</a:t>
            </a:r>
          </a:p>
          <a:p>
            <a:r>
              <a:rPr lang="nl-NL" dirty="0"/>
              <a:t>We can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0-100 </a:t>
            </a:r>
            <a:r>
              <a:rPr lang="nl-NL" dirty="0" err="1"/>
              <a:t>by</a:t>
            </a:r>
            <a:r>
              <a:rPr lang="nl-NL" dirty="0"/>
              <a:t> setting </a:t>
            </a:r>
            <a:r>
              <a:rPr lang="nl-NL" dirty="0" err="1"/>
              <a:t>the</a:t>
            </a:r>
            <a:r>
              <a:rPr lang="nl-NL" dirty="0"/>
              <a:t> y limit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32EF465-C7DB-26B0-512F-8D876231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26" y="1821200"/>
            <a:ext cx="6440052" cy="422298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A2697AC-9A0C-0790-06B4-A240E5AE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67" y="1821200"/>
            <a:ext cx="6433612" cy="421855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8822FB-4BC5-5972-FBA2-00602C17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2" y="4327724"/>
            <a:ext cx="447737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A2697AC-9A0C-0790-06B4-A240E5AE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67" y="1821200"/>
            <a:ext cx="6433612" cy="421855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DAFB021-7F9A-6B88-7B3A-0835335D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67" y="1825624"/>
            <a:ext cx="6433611" cy="427664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Also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and y-</a:t>
            </a:r>
            <a:r>
              <a:rPr lang="nl-NL" dirty="0" err="1"/>
              <a:t>axis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[0, 4, 8, 12, 16]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BD03C5-00DD-2B81-A641-FE6B7AB85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67"/>
          <a:stretch/>
        </p:blipFill>
        <p:spPr>
          <a:xfrm>
            <a:off x="86082" y="4526280"/>
            <a:ext cx="5436644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DAFB021-7F9A-6B88-7B3A-0835335D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67" y="1825624"/>
            <a:ext cx="6433611" cy="42766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Now </a:t>
            </a:r>
            <a:r>
              <a:rPr lang="nl-NL" dirty="0" err="1"/>
              <a:t>that</a:t>
            </a:r>
            <a:r>
              <a:rPr lang="nl-NL" dirty="0"/>
              <a:t> we have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axis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, we can also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2907A2F-DCC1-AE0F-BACA-0ED694E0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" y="3778049"/>
            <a:ext cx="5678425" cy="149166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EA2E57E-0113-8895-39DA-1C19FE34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41" y="1825623"/>
            <a:ext cx="6371137" cy="4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basic plot </a:t>
            </a:r>
          </a:p>
          <a:p>
            <a:r>
              <a:rPr lang="nl-NL" dirty="0" err="1"/>
              <a:t>Saving</a:t>
            </a:r>
            <a:r>
              <a:rPr lang="nl-NL" dirty="0"/>
              <a:t> your </a:t>
            </a:r>
            <a:r>
              <a:rPr lang="nl-NL" dirty="0" err="1"/>
              <a:t>figure</a:t>
            </a:r>
            <a:endParaRPr lang="nl-NL" dirty="0"/>
          </a:p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  <a:p>
            <a:r>
              <a:rPr lang="nl-NL" dirty="0"/>
              <a:t>Legend,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4798BE5-4B7B-7493-D65F-2C37E169B1F2}"/>
              </a:ext>
            </a:extLst>
          </p:cNvPr>
          <p:cNvSpPr/>
          <p:nvPr/>
        </p:nvSpPr>
        <p:spPr>
          <a:xfrm>
            <a:off x="1844040" y="4442428"/>
            <a:ext cx="8503919" cy="108813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accent2"/>
                </a:solidFill>
              </a:rPr>
              <a:t>This lecture will only scratch the surface. More information </a:t>
            </a:r>
            <a:r>
              <a:rPr lang="nl-NL" sz="2800" dirty="0" err="1">
                <a:solidFill>
                  <a:schemeClr val="accent2"/>
                </a:solidFill>
              </a:rPr>
              <a:t>will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be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inside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the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exercises</a:t>
            </a:r>
            <a:r>
              <a:rPr lang="nl-NL" sz="2800" dirty="0">
                <a:solidFill>
                  <a:schemeClr val="accent2"/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plot</a:t>
            </a:r>
          </a:p>
          <a:p>
            <a:pPr lvl="1"/>
            <a:r>
              <a:rPr lang="en-GB" dirty="0" err="1"/>
              <a:t>plt.subplots</a:t>
            </a:r>
            <a:r>
              <a:rPr lang="en-GB" dirty="0"/>
              <a:t>(), </a:t>
            </a:r>
            <a:r>
              <a:rPr lang="en-GB" dirty="0" err="1"/>
              <a:t>ax.plot</a:t>
            </a:r>
            <a:r>
              <a:rPr lang="en-GB" dirty="0"/>
              <a:t>(x, y)</a:t>
            </a:r>
          </a:p>
          <a:p>
            <a:r>
              <a:rPr lang="en-GB" dirty="0"/>
              <a:t>Adding to your plot</a:t>
            </a:r>
          </a:p>
          <a:p>
            <a:pPr lvl="1"/>
            <a:r>
              <a:rPr lang="en-GB" dirty="0" err="1"/>
              <a:t>ax.set</a:t>
            </a:r>
            <a:r>
              <a:rPr lang="en-GB" dirty="0"/>
              <a:t>_...</a:t>
            </a:r>
          </a:p>
          <a:p>
            <a:r>
              <a:rPr lang="en-GB" dirty="0"/>
              <a:t>Saving your plot</a:t>
            </a:r>
          </a:p>
          <a:p>
            <a:pPr lvl="1"/>
            <a:r>
              <a:rPr lang="en-GB" dirty="0" err="1"/>
              <a:t>fig.savefig</a:t>
            </a:r>
            <a:r>
              <a:rPr lang="en-GB" dirty="0"/>
              <a:t>(YOUR_FILEPATH)</a:t>
            </a:r>
          </a:p>
          <a:p>
            <a:r>
              <a:rPr lang="en-GB" dirty="0"/>
              <a:t>Line visuals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, </a:t>
            </a:r>
            <a:r>
              <a:rPr lang="en-GB" dirty="0" err="1"/>
              <a:t>linestyle</a:t>
            </a:r>
            <a:r>
              <a:rPr lang="en-GB" dirty="0"/>
              <a:t>, linewidth, marker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remarks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227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Search on </a:t>
            </a:r>
            <a:r>
              <a:rPr lang="nl-NL" dirty="0" err="1"/>
              <a:t>the</a:t>
            </a:r>
            <a:r>
              <a:rPr lang="nl-NL" dirty="0"/>
              <a:t> internet and take a look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matplotlib.pyplot</a:t>
            </a:r>
            <a:r>
              <a:rPr lang="nl-NL" dirty="0"/>
              <a:t> </a:t>
            </a:r>
            <a:r>
              <a:rPr lang="nl-NL" dirty="0" err="1"/>
              <a:t>documentation</a:t>
            </a:r>
            <a:endParaRPr lang="nl-NL" dirty="0"/>
          </a:p>
          <a:p>
            <a:pPr lvl="1"/>
            <a:r>
              <a:rPr lang="nl-NL" dirty="0"/>
              <a:t>Every part of a plot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! </a:t>
            </a:r>
            <a:r>
              <a:rPr lang="nl-NL" dirty="0" err="1"/>
              <a:t>Unlimited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!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know </a:t>
            </a:r>
            <a:r>
              <a:rPr lang="nl-NL" dirty="0" err="1"/>
              <a:t>how</a:t>
            </a:r>
            <a:r>
              <a:rPr lang="nl-NL" dirty="0"/>
              <a:t>: ask </a:t>
            </a:r>
            <a:r>
              <a:rPr lang="nl-NL" dirty="0" err="1"/>
              <a:t>the</a:t>
            </a:r>
            <a:r>
              <a:rPr lang="nl-NL" dirty="0"/>
              <a:t> internet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TAB and ?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know and </a:t>
            </a:r>
            <a:r>
              <a:rPr lang="nl-NL" dirty="0" err="1"/>
              <a:t>understand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The exercise notebooks contains more theory than usual</a:t>
            </a:r>
          </a:p>
          <a:p>
            <a:pPr lvl="1"/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understand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code </a:t>
            </a:r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code </a:t>
            </a:r>
            <a:r>
              <a:rPr lang="nl-NL" dirty="0" err="1"/>
              <a:t>before</a:t>
            </a:r>
            <a:r>
              <a:rPr lang="nl-NL" dirty="0"/>
              <a:t> you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cell</a:t>
            </a:r>
            <a:endParaRPr lang="nl-NL" dirty="0"/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change some </a:t>
            </a:r>
            <a:r>
              <a:rPr lang="nl-NL" dirty="0" err="1"/>
              <a:t>settings</a:t>
            </a:r>
            <a:r>
              <a:rPr lang="nl-NL" dirty="0"/>
              <a:t>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!</a:t>
            </a:r>
          </a:p>
          <a:p>
            <a:pPr lvl="1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566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is a python module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data</a:t>
            </a:r>
          </a:p>
          <a:p>
            <a:r>
              <a:rPr lang="nl-NL" dirty="0" err="1"/>
              <a:t>When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module, you have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it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 plot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plt.subplots</a:t>
            </a:r>
            <a:r>
              <a:rPr lang="nl-NL" dirty="0"/>
              <a:t>()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fig</a:t>
            </a:r>
            <a:r>
              <a:rPr lang="nl-NL" dirty="0"/>
              <a:t> and </a:t>
            </a:r>
            <a:r>
              <a:rPr lang="nl-NL" dirty="0" err="1"/>
              <a:t>ax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14C235-BAD5-9DA9-E211-5001E92E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9" y="2977574"/>
            <a:ext cx="5468113" cy="74305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14A2B8A-23C3-3B86-9D31-CFD950B6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9" y="4486760"/>
            <a:ext cx="415348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our first plot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ax.plot</a:t>
            </a:r>
            <a:r>
              <a:rPr lang="nl-NL" dirty="0"/>
              <a:t>(x, 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7A5B693-60E2-FDE0-57CE-AFB9F7E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3565942"/>
            <a:ext cx="5315692" cy="180047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BEC974-3483-A05A-C9D6-93C49A45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80" y="2131913"/>
            <a:ext cx="5544667" cy="3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0E5D9A-B02A-330C-8877-7BE614E5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80" y="2131913"/>
            <a:ext cx="5544667" cy="37184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781" cy="4351338"/>
          </a:xfrm>
        </p:spPr>
        <p:txBody>
          <a:bodyPr/>
          <a:lstStyle/>
          <a:p>
            <a:r>
              <a:rPr lang="nl-NL" dirty="0"/>
              <a:t>This plot looks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simple</a:t>
            </a:r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step </a:t>
            </a:r>
            <a:r>
              <a:rPr lang="nl-NL" dirty="0" err="1"/>
              <a:t>by</a:t>
            </a:r>
            <a:r>
              <a:rPr lang="nl-NL" dirty="0"/>
              <a:t> step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variations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ax.set</a:t>
            </a:r>
            <a:r>
              <a:rPr lang="nl-NL" dirty="0"/>
              <a:t>_</a:t>
            </a:r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CBAAE6-C032-E8BF-1BD1-C0B18B53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80" y="2010826"/>
            <a:ext cx="5544667" cy="381492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F48B5EF-AA31-B017-F195-F2247675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3" y="3918286"/>
            <a:ext cx="5738237" cy="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4CBAAE6-C032-E8BF-1BD1-C0B18B53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80" y="2010826"/>
            <a:ext cx="5544667" cy="38149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4351338"/>
          </a:xfrm>
        </p:spPr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labels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and y-</a:t>
            </a:r>
            <a:r>
              <a:rPr lang="nl-NL" dirty="0" err="1"/>
              <a:t>axis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5B70A1E-5B36-65A7-C701-D40DA52F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5" y="3688652"/>
            <a:ext cx="5641848" cy="72076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5272D42-8E42-8E6E-8DAB-F5D09738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12" y="2010826"/>
            <a:ext cx="5849035" cy="40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85272D42-8E42-8E6E-8DAB-F5D09738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12" y="2010826"/>
            <a:ext cx="5849035" cy="4076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255773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We can also </a:t>
            </a:r>
            <a:r>
              <a:rPr lang="nl-NL" dirty="0" err="1"/>
              <a:t>add</a:t>
            </a:r>
            <a:r>
              <a:rPr lang="nl-NL" dirty="0"/>
              <a:t> more </a:t>
            </a:r>
            <a:r>
              <a:rPr lang="nl-NL" dirty="0" err="1"/>
              <a:t>lines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temp_low</a:t>
            </a:r>
            <a:endParaRPr lang="nl-NL" dirty="0"/>
          </a:p>
          <a:p>
            <a:r>
              <a:rPr lang="nl-NL" dirty="0"/>
              <a:t>We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repeating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ax.plot</a:t>
            </a:r>
            <a:r>
              <a:rPr lang="nl-NL" dirty="0"/>
              <a:t>(x, y)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4862EBF-5700-F10C-495D-ABC26D40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7" y="4518294"/>
            <a:ext cx="5750515" cy="13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2557732"/>
          </a:xfrm>
        </p:spPr>
        <p:txBody>
          <a:bodyPr>
            <a:normAutofit/>
          </a:bodyPr>
          <a:lstStyle/>
          <a:p>
            <a:r>
              <a:rPr lang="nl-NL" dirty="0"/>
              <a:t>End </a:t>
            </a:r>
            <a:r>
              <a:rPr lang="nl-NL" dirty="0" err="1"/>
              <a:t>result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9BBD17-488D-8766-9362-B4770DBB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5" y="2465109"/>
            <a:ext cx="5964945" cy="3611563"/>
          </a:xfrm>
          <a:prstGeom prst="rect">
            <a:avLst/>
          </a:prstGeom>
        </p:spPr>
      </p:pic>
      <p:sp>
        <p:nvSpPr>
          <p:cNvPr id="9" name="Tijdelijke aanduiding voor voettekst 3">
            <a:extLst>
              <a:ext uri="{FF2B5EF4-FFF2-40B4-BE49-F238E27FC236}">
                <a16:creationId xmlns:a16="http://schemas.microsoft.com/office/drawing/2014/main" id="{FF0BE2E3-6778-EE3E-E38C-9530EC3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3881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Saving</a:t>
            </a:r>
            <a:r>
              <a:rPr lang="nl-NL" dirty="0"/>
              <a:t> a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6760" cy="4346575"/>
          </a:xfrm>
        </p:spPr>
        <p:txBody>
          <a:bodyPr>
            <a:normAutofit/>
          </a:bodyPr>
          <a:lstStyle/>
          <a:p>
            <a:r>
              <a:rPr lang="nl-NL" dirty="0" err="1"/>
              <a:t>If</a:t>
            </a:r>
            <a:r>
              <a:rPr lang="nl-NL" dirty="0"/>
              <a:t> you want, you can save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  <a:p>
            <a:r>
              <a:rPr lang="nl-NL" dirty="0"/>
              <a:t>You can save </a:t>
            </a:r>
            <a:r>
              <a:rPr lang="nl-NL" dirty="0" err="1"/>
              <a:t>to</a:t>
            </a:r>
            <a:r>
              <a:rPr lang="nl-NL" dirty="0"/>
              <a:t> different file types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publish</a:t>
            </a:r>
            <a:r>
              <a:rPr lang="nl-NL" dirty="0"/>
              <a:t> your plot, </a:t>
            </a:r>
            <a:r>
              <a:rPr lang="nl-NL" dirty="0" err="1"/>
              <a:t>use</a:t>
            </a:r>
            <a:r>
              <a:rPr lang="nl-NL" dirty="0"/>
              <a:t> PDF format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voettekst 3">
            <a:extLst>
              <a:ext uri="{FF2B5EF4-FFF2-40B4-BE49-F238E27FC236}">
                <a16:creationId xmlns:a16="http://schemas.microsoft.com/office/drawing/2014/main" id="{FF0BE2E3-6778-EE3E-E38C-9530EC3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9CFD21-8ECB-AC86-6392-75A111CE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4" y="3668942"/>
            <a:ext cx="5542497" cy="1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873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Module 4 Visualizing Data</vt:lpstr>
      <vt:lpstr>Contents </vt:lpstr>
      <vt:lpstr>Matplotlib.pyplot </vt:lpstr>
      <vt:lpstr>Matplotlib.pyplot </vt:lpstr>
      <vt:lpstr>Matplotlib.pyplot </vt:lpstr>
      <vt:lpstr>Matplotlib.pyplot </vt:lpstr>
      <vt:lpstr>Matplotlib.pyplot </vt:lpstr>
      <vt:lpstr>Matplotlib.pyplot </vt:lpstr>
      <vt:lpstr>Saving a plot</vt:lpstr>
      <vt:lpstr>Line visuals</vt:lpstr>
      <vt:lpstr>Line visuals</vt:lpstr>
      <vt:lpstr>Line visuals</vt:lpstr>
      <vt:lpstr>Line visuals</vt:lpstr>
      <vt:lpstr>Line visuals</vt:lpstr>
      <vt:lpstr>Line labels and a legend</vt:lpstr>
      <vt:lpstr>Secondary axis</vt:lpstr>
      <vt:lpstr>Setting axis limit</vt:lpstr>
      <vt:lpstr>Changing ticks and tick labels</vt:lpstr>
      <vt:lpstr>Changing ticks and tick labels</vt:lpstr>
      <vt:lpstr>Plotting – Summary </vt:lpstr>
      <vt:lpstr>Two final remarks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Nimrod de Wit</dc:creator>
  <cp:lastModifiedBy>Jan Dirk Dingemanse</cp:lastModifiedBy>
  <cp:revision>7</cp:revision>
  <dcterms:created xsi:type="dcterms:W3CDTF">2023-01-31T13:30:57Z</dcterms:created>
  <dcterms:modified xsi:type="dcterms:W3CDTF">2023-02-03T05:53:12Z</dcterms:modified>
</cp:coreProperties>
</file>