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5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7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5F42-A7DD-144E-8636-2E3DAF762306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3606-4048-6448-B1D6-9BC42793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3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Seams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 Cappelaere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0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2529" y="3224383"/>
            <a:ext cx="2144252" cy="1022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2529" y="4246950"/>
            <a:ext cx="2144252" cy="1022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6781" y="3224383"/>
            <a:ext cx="2144252" cy="1022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96781" y="4250911"/>
            <a:ext cx="2144252" cy="1022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41033" y="3228344"/>
            <a:ext cx="2144252" cy="1022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1033" y="4254873"/>
            <a:ext cx="2144252" cy="1022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6969" y="919325"/>
            <a:ext cx="2144252" cy="1022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51221" y="919325"/>
            <a:ext cx="2144252" cy="1022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063" y="508040"/>
            <a:ext cx="62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Haiti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345" y="2755052"/>
            <a:ext cx="96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Namibia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88315" y="183468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5507" y="78082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36640" y="1987088"/>
            <a:ext cx="3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-75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80892" y="1987088"/>
            <a:ext cx="3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-70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01587" y="1973187"/>
            <a:ext cx="3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-65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273649" y="1248865"/>
            <a:ext cx="810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N15W075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66164" y="1281210"/>
            <a:ext cx="810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N15W070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68204" y="3618934"/>
            <a:ext cx="72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S20E015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245669" y="3632834"/>
            <a:ext cx="72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S20E020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2822" y="3632834"/>
            <a:ext cx="72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S20E025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913401" y="4645464"/>
            <a:ext cx="72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S25E015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245669" y="4656392"/>
            <a:ext cx="72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S25E020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2822" y="4656392"/>
            <a:ext cx="72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S25E025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6696" y="54215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326452" y="540801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470704" y="540490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16038" y="3215496"/>
            <a:ext cx="3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-15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98109" y="4108450"/>
            <a:ext cx="3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-20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98109" y="5131017"/>
            <a:ext cx="3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-25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882965" y="919004"/>
            <a:ext cx="736511" cy="1022567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40224" y="503826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N15W071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425590" y="1987233"/>
            <a:ext cx="3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-69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667110" y="19819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-71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3084538" y="3209521"/>
            <a:ext cx="736511" cy="2059996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29335" y="2784544"/>
            <a:ext cx="72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S25E019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84874" y="540801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914209" y="540801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80785" y="281317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S25E024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5229169" y="3233937"/>
            <a:ext cx="736511" cy="2059996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058840" y="540801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30951" y="540510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352529" y="3909833"/>
            <a:ext cx="6432755" cy="666977"/>
          </a:xfrm>
          <a:prstGeom prst="rect">
            <a:avLst/>
          </a:prstGeom>
          <a:solidFill>
            <a:schemeClr val="accent3">
              <a:lumMod val="40000"/>
              <a:lumOff val="6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874334" y="3861269"/>
            <a:ext cx="72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S21E015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16038" y="4357625"/>
            <a:ext cx="3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-21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16038" y="3831451"/>
            <a:ext cx="3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938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HAND Seams</vt:lpstr>
      <vt:lpstr>PowerPoint Presentation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Seams</dc:title>
  <dc:creator>Patrice Cappelaere</dc:creator>
  <cp:lastModifiedBy>Patrice Cappelaere</cp:lastModifiedBy>
  <cp:revision>3</cp:revision>
  <dcterms:created xsi:type="dcterms:W3CDTF">2015-03-06T13:54:16Z</dcterms:created>
  <dcterms:modified xsi:type="dcterms:W3CDTF">2015-03-06T14:31:07Z</dcterms:modified>
</cp:coreProperties>
</file>