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8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9D8A-696A-DA41-8C9D-FBCAFE8925F6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94B1-2302-6C46-8C26-CBE7039B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9D8A-696A-DA41-8C9D-FBCAFE8925F6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94B1-2302-6C46-8C26-CBE7039B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0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9D8A-696A-DA41-8C9D-FBCAFE8925F6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94B1-2302-6C46-8C26-CBE7039B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2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9D8A-696A-DA41-8C9D-FBCAFE8925F6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94B1-2302-6C46-8C26-CBE7039B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5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9D8A-696A-DA41-8C9D-FBCAFE8925F6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94B1-2302-6C46-8C26-CBE7039B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9D8A-696A-DA41-8C9D-FBCAFE8925F6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94B1-2302-6C46-8C26-CBE7039B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9D8A-696A-DA41-8C9D-FBCAFE8925F6}" type="datetimeFigureOut">
              <a:rPr lang="en-US" smtClean="0"/>
              <a:t>3/11/15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94B1-2302-6C46-8C26-CBE7039B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2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9D8A-696A-DA41-8C9D-FBCAFE8925F6}" type="datetimeFigureOut">
              <a:rPr lang="en-US" smtClean="0"/>
              <a:t>3/11/15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94B1-2302-6C46-8C26-CBE7039B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2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9D8A-696A-DA41-8C9D-FBCAFE8925F6}" type="datetimeFigureOut">
              <a:rPr lang="en-US" smtClean="0"/>
              <a:t>3/11/15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94B1-2302-6C46-8C26-CBE7039B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4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9D8A-696A-DA41-8C9D-FBCAFE8925F6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94B1-2302-6C46-8C26-CBE7039B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9D8A-696A-DA41-8C9D-FBCAFE8925F6}" type="datetimeFigureOut">
              <a:rPr lang="en-US" smtClean="0"/>
              <a:t>3/11/15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94B1-2302-6C46-8C26-CBE7039B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8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39D8A-696A-DA41-8C9D-FBCAFE8925F6}" type="datetimeFigureOut">
              <a:rPr lang="en-US" smtClean="0"/>
              <a:t>3/11/15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94B1-2302-6C46-8C26-CBE7039BC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0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t@cappelaere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625" y="268460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Flood Mapping Workshop</a:t>
            </a:r>
            <a:br>
              <a:rPr lang="en-US" dirty="0" smtClean="0"/>
            </a:br>
            <a:r>
              <a:rPr lang="en-US" dirty="0" smtClean="0"/>
              <a:t>Kathmandu, Nepal </a:t>
            </a:r>
            <a:br>
              <a:rPr lang="en-US" dirty="0" smtClean="0"/>
            </a:br>
            <a:r>
              <a:rPr lang="en-US" dirty="0" smtClean="0"/>
              <a:t>Day 2</a:t>
            </a:r>
            <a:br>
              <a:rPr lang="en-US" dirty="0" smtClean="0"/>
            </a:br>
            <a:r>
              <a:rPr lang="en-US" sz="2000" dirty="0" smtClean="0"/>
              <a:t>Mar 11th, </a:t>
            </a:r>
            <a:r>
              <a:rPr lang="en-US" sz="2000" dirty="0" smtClean="0"/>
              <a:t>2015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568" y="4602257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Pat Cappelaere</a:t>
            </a:r>
          </a:p>
          <a:p>
            <a:r>
              <a:rPr lang="en-US" sz="2000" dirty="0" smtClean="0">
                <a:hlinkClick r:id="rId2"/>
              </a:rPr>
              <a:t>pat@cappelaere.com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A4A47-3CE9-9541-865B-5C4AF75C5609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2" y="191996"/>
            <a:ext cx="1325886" cy="1325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090" y="383372"/>
            <a:ext cx="4660219" cy="1036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263768" y="1627554"/>
            <a:ext cx="1155714" cy="11734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659" y="2945275"/>
            <a:ext cx="1155714" cy="1051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659" y="4137234"/>
            <a:ext cx="1164023" cy="1050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757" y="5338196"/>
            <a:ext cx="1168616" cy="11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14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 Day 1 9:30-10:30</a:t>
            </a:r>
          </a:p>
          <a:p>
            <a:pPr lvl="1"/>
            <a:r>
              <a:rPr lang="en-US" dirty="0" smtClean="0"/>
              <a:t>Open </a:t>
            </a:r>
            <a:r>
              <a:rPr lang="en-US" dirty="0" err="1" smtClean="0"/>
              <a:t>GeoSocial</a:t>
            </a:r>
            <a:r>
              <a:rPr lang="en-US" dirty="0" smtClean="0"/>
              <a:t> API Video</a:t>
            </a:r>
          </a:p>
          <a:p>
            <a:pPr lvl="1"/>
            <a:r>
              <a:rPr lang="en-US" dirty="0" err="1" smtClean="0"/>
              <a:t>GeoApp</a:t>
            </a:r>
            <a:r>
              <a:rPr lang="en-US" dirty="0" smtClean="0"/>
              <a:t> Video</a:t>
            </a:r>
          </a:p>
          <a:p>
            <a:pPr lvl="1"/>
            <a:r>
              <a:rPr lang="en-US" dirty="0" smtClean="0"/>
              <a:t>Publish-Subscribe Architecture</a:t>
            </a:r>
          </a:p>
          <a:p>
            <a:r>
              <a:rPr lang="en-US" dirty="0" smtClean="0"/>
              <a:t>Break Up</a:t>
            </a:r>
          </a:p>
          <a:p>
            <a:r>
              <a:rPr lang="en-US" dirty="0" smtClean="0"/>
              <a:t>Database/Hand Customization 11:00 – 3:00</a:t>
            </a:r>
          </a:p>
          <a:p>
            <a:pPr lvl="1"/>
            <a:r>
              <a:rPr lang="en-US" dirty="0" smtClean="0"/>
              <a:t>RCMRD (Kenya)</a:t>
            </a:r>
          </a:p>
          <a:p>
            <a:pPr lvl="1"/>
            <a:r>
              <a:rPr lang="en-US" dirty="0" smtClean="0"/>
              <a:t>ICIMOD (Nepal)</a:t>
            </a:r>
          </a:p>
          <a:p>
            <a:pPr lvl="1"/>
            <a:r>
              <a:rPr lang="en-US" dirty="0" smtClean="0"/>
              <a:t>Reconfigure for Namibia</a:t>
            </a:r>
          </a:p>
          <a:p>
            <a:pPr lvl="1"/>
            <a:r>
              <a:rPr lang="en-US" dirty="0" smtClean="0"/>
              <a:t>Process </a:t>
            </a:r>
            <a:r>
              <a:rPr lang="en-US" dirty="0" err="1" smtClean="0"/>
              <a:t>Radarsat</a:t>
            </a:r>
            <a:r>
              <a:rPr lang="en-US" dirty="0" smtClean="0"/>
              <a:t> 2 data</a:t>
            </a:r>
          </a:p>
          <a:p>
            <a:pPr lvl="1"/>
            <a:r>
              <a:rPr lang="en-US" dirty="0" smtClean="0"/>
              <a:t>FTP data</a:t>
            </a:r>
          </a:p>
        </p:txBody>
      </p:sp>
    </p:spTree>
    <p:extLst>
      <p:ext uri="{BB962C8B-B14F-4D97-AF65-F5344CB8AC3E}">
        <p14:creationId xmlns:p14="http://schemas.microsoft.com/office/powerpoint/2010/main" val="11121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3:00-5:00</a:t>
            </a:r>
          </a:p>
          <a:p>
            <a:pPr lvl="1"/>
            <a:r>
              <a:rPr lang="en-US" dirty="0" smtClean="0"/>
              <a:t>RCMRD/ICIMOD Presentation on work done and results</a:t>
            </a:r>
          </a:p>
          <a:p>
            <a:pPr lvl="1"/>
            <a:r>
              <a:rPr lang="en-US" dirty="0" smtClean="0"/>
              <a:t>JOSM / OSM </a:t>
            </a:r>
            <a:r>
              <a:rPr lang="en-US" dirty="0" err="1" smtClean="0"/>
              <a:t>Waterpedia</a:t>
            </a:r>
            <a:r>
              <a:rPr lang="en-US" dirty="0" smtClean="0"/>
              <a:t> issues</a:t>
            </a:r>
          </a:p>
          <a:p>
            <a:pPr lvl="1"/>
            <a:r>
              <a:rPr lang="en-US" dirty="0" smtClean="0"/>
              <a:t>Review of Billy’s issues (presentation)</a:t>
            </a:r>
          </a:p>
          <a:p>
            <a:pPr lvl="2"/>
            <a:r>
              <a:rPr lang="en-US" dirty="0" smtClean="0"/>
              <a:t>Have we addressed all the issues to satisfaction?</a:t>
            </a:r>
          </a:p>
          <a:p>
            <a:pPr lvl="1"/>
            <a:r>
              <a:rPr lang="en-US" dirty="0" smtClean="0"/>
              <a:t>Action Items</a:t>
            </a:r>
          </a:p>
          <a:p>
            <a:pPr lvl="2"/>
            <a:r>
              <a:rPr lang="en-US" dirty="0" err="1" smtClean="0"/>
              <a:t>Config</a:t>
            </a:r>
            <a:r>
              <a:rPr lang="en-US" dirty="0" smtClean="0"/>
              <a:t> Documentation for ADPC to configure for Thailand</a:t>
            </a:r>
          </a:p>
          <a:p>
            <a:pPr lvl="2"/>
            <a:r>
              <a:rPr lang="en-US" dirty="0" smtClean="0"/>
              <a:t>Windows Instructions</a:t>
            </a:r>
          </a:p>
          <a:p>
            <a:pPr lvl="2"/>
            <a:r>
              <a:rPr lang="en-US" dirty="0" smtClean="0"/>
              <a:t>Workshop Instruction Update for ADPC</a:t>
            </a:r>
            <a:endParaRPr lang="en-US" dirty="0"/>
          </a:p>
          <a:p>
            <a:pPr lvl="2"/>
            <a:r>
              <a:rPr lang="en-US" dirty="0" smtClean="0"/>
              <a:t>Goal: Get ADPC up ASAP to baseline level (Software Install/Database/Hand)</a:t>
            </a:r>
            <a:endParaRPr lang="en-US" dirty="0"/>
          </a:p>
          <a:p>
            <a:r>
              <a:rPr lang="en-US" dirty="0" smtClean="0"/>
              <a:t>Thursday</a:t>
            </a:r>
          </a:p>
          <a:p>
            <a:pPr lvl="1"/>
            <a:r>
              <a:rPr lang="en-US" dirty="0" smtClean="0"/>
              <a:t>Flood map Publisher/Consumer</a:t>
            </a:r>
          </a:p>
          <a:p>
            <a:pPr lvl="1"/>
            <a:r>
              <a:rPr lang="en-US" dirty="0" smtClean="0"/>
              <a:t>Language Customization</a:t>
            </a:r>
          </a:p>
          <a:p>
            <a:r>
              <a:rPr lang="en-US" dirty="0" smtClean="0"/>
              <a:t>Friday Debrief/Feedback</a:t>
            </a:r>
          </a:p>
          <a:p>
            <a:pPr lvl="1"/>
            <a:r>
              <a:rPr lang="en-US" dirty="0" smtClean="0"/>
              <a:t>Recap</a:t>
            </a:r>
          </a:p>
          <a:p>
            <a:pPr lvl="1"/>
            <a:r>
              <a:rPr lang="en-US" dirty="0" smtClean="0"/>
              <a:t>Clear Path/Vision Moving Forward?</a:t>
            </a:r>
          </a:p>
          <a:p>
            <a:pPr lvl="1"/>
            <a:r>
              <a:rPr lang="en-US" dirty="0" smtClean="0"/>
              <a:t>How hard is it really to get up and going?</a:t>
            </a:r>
          </a:p>
          <a:p>
            <a:pPr lvl="1"/>
            <a:r>
              <a:rPr lang="en-US" dirty="0" smtClean="0"/>
              <a:t>Feedback to Dalia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428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93"/>
            <a:ext cx="8229600" cy="850925"/>
          </a:xfrm>
        </p:spPr>
        <p:txBody>
          <a:bodyPr/>
          <a:lstStyle/>
          <a:p>
            <a:r>
              <a:rPr lang="en-US" dirty="0" err="1" smtClean="0"/>
              <a:t>Arusha</a:t>
            </a:r>
            <a:r>
              <a:rPr lang="en-US" dirty="0" smtClean="0"/>
              <a:t> Workshop (Apr 27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7894"/>
            <a:ext cx="8229600" cy="50759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Participants (Namibia, WB?)</a:t>
            </a:r>
          </a:p>
          <a:p>
            <a:r>
              <a:rPr lang="en-US" dirty="0" smtClean="0"/>
              <a:t>Screencast/</a:t>
            </a:r>
            <a:r>
              <a:rPr lang="en-US" dirty="0" err="1" smtClean="0"/>
              <a:t>Videocast</a:t>
            </a:r>
            <a:r>
              <a:rPr lang="en-US" dirty="0" smtClean="0"/>
              <a:t>?</a:t>
            </a:r>
          </a:p>
          <a:p>
            <a:r>
              <a:rPr lang="en-US" dirty="0" smtClean="0"/>
              <a:t>Swahili / Nepali Translations</a:t>
            </a:r>
          </a:p>
          <a:p>
            <a:r>
              <a:rPr lang="en-US" dirty="0" smtClean="0"/>
              <a:t>Demonstration of Multi-lingual Publisher</a:t>
            </a:r>
          </a:p>
          <a:p>
            <a:r>
              <a:rPr lang="en-US" dirty="0" err="1" smtClean="0"/>
              <a:t>GeoSocial</a:t>
            </a:r>
            <a:r>
              <a:rPr lang="en-US" dirty="0" smtClean="0"/>
              <a:t> Integration Workshop</a:t>
            </a:r>
          </a:p>
          <a:p>
            <a:pPr lvl="1"/>
            <a:r>
              <a:rPr lang="en-US" dirty="0" smtClean="0"/>
              <a:t>Discovery/sharing demo and workshop</a:t>
            </a:r>
          </a:p>
          <a:p>
            <a:pPr lvl="1"/>
            <a:r>
              <a:rPr lang="en-US" dirty="0" smtClean="0"/>
              <a:t>Facebook/Twitter apps &amp; Metrics</a:t>
            </a:r>
          </a:p>
          <a:p>
            <a:pPr lvl="1"/>
            <a:r>
              <a:rPr lang="en-US" dirty="0" smtClean="0"/>
              <a:t>Product tagging</a:t>
            </a:r>
          </a:p>
          <a:p>
            <a:r>
              <a:rPr lang="en-US" dirty="0" smtClean="0"/>
              <a:t>ADPC</a:t>
            </a:r>
          </a:p>
          <a:p>
            <a:pPr lvl="1"/>
            <a:r>
              <a:rPr lang="en-US" dirty="0" smtClean="0"/>
              <a:t>Demonstrate Thailand Instance Up and Running</a:t>
            </a:r>
          </a:p>
          <a:p>
            <a:pPr lvl="1"/>
            <a:r>
              <a:rPr lang="en-US" dirty="0" smtClean="0"/>
              <a:t>Discuss Potential Product (Rice Paddies Estimation?)</a:t>
            </a:r>
          </a:p>
        </p:txBody>
      </p:sp>
    </p:spTree>
    <p:extLst>
      <p:ext uri="{BB962C8B-B14F-4D97-AF65-F5344CB8AC3E}">
        <p14:creationId xmlns:p14="http://schemas.microsoft.com/office/powerpoint/2010/main" val="261698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93"/>
            <a:ext cx="8229600" cy="850925"/>
          </a:xfrm>
        </p:spPr>
        <p:txBody>
          <a:bodyPr/>
          <a:lstStyle/>
          <a:p>
            <a:r>
              <a:rPr lang="en-US" dirty="0" err="1" smtClean="0"/>
              <a:t>Arusha</a:t>
            </a:r>
            <a:r>
              <a:rPr lang="en-US" dirty="0" smtClean="0"/>
              <a:t> Workshop (Apr 27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7894"/>
            <a:ext cx="8229600" cy="507599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Regional Product Publishing &amp; Prototyping</a:t>
            </a:r>
          </a:p>
          <a:p>
            <a:pPr lvl="1"/>
            <a:r>
              <a:rPr lang="en-US" dirty="0" smtClean="0"/>
              <a:t>RCMRD</a:t>
            </a:r>
          </a:p>
          <a:p>
            <a:pPr lvl="2"/>
            <a:r>
              <a:rPr lang="en-US" dirty="0" smtClean="0"/>
              <a:t>Daily Frost Map Publisher Prototype</a:t>
            </a:r>
          </a:p>
          <a:p>
            <a:pPr lvl="2"/>
            <a:r>
              <a:rPr lang="en-US" dirty="0" smtClean="0"/>
              <a:t>Daily Flood Forecast Publisher (based on Crest and small basin)</a:t>
            </a:r>
          </a:p>
          <a:p>
            <a:pPr lvl="2"/>
            <a:r>
              <a:rPr lang="en-US" dirty="0" smtClean="0"/>
              <a:t>Show case Local Flood Maps (Radarsat2, EO-1, L8, </a:t>
            </a:r>
            <a:r>
              <a:rPr lang="en-US" dirty="0" err="1" smtClean="0"/>
              <a:t>Modis</a:t>
            </a:r>
            <a:r>
              <a:rPr lang="en-US" dirty="0" smtClean="0"/>
              <a:t>) From Consumer</a:t>
            </a:r>
          </a:p>
          <a:p>
            <a:pPr lvl="1"/>
            <a:r>
              <a:rPr lang="en-US" dirty="0" smtClean="0"/>
              <a:t>ICIMOD</a:t>
            </a:r>
          </a:p>
          <a:p>
            <a:pPr lvl="2"/>
            <a:r>
              <a:rPr lang="en-US" dirty="0" smtClean="0"/>
              <a:t>Show case Local Flood Maps </a:t>
            </a:r>
            <a:r>
              <a:rPr lang="en-US" dirty="0" smtClean="0"/>
              <a:t>(Radarsat2, EO-1, L8, </a:t>
            </a:r>
            <a:r>
              <a:rPr lang="en-US" dirty="0" err="1" smtClean="0"/>
              <a:t>Modis</a:t>
            </a:r>
            <a:r>
              <a:rPr lang="en-US" dirty="0" smtClean="0"/>
              <a:t>)</a:t>
            </a:r>
            <a:endParaRPr lang="en-US" dirty="0" smtClean="0"/>
          </a:p>
          <a:p>
            <a:pPr lvl="2"/>
            <a:r>
              <a:rPr lang="en-US" dirty="0" smtClean="0"/>
              <a:t>Daily Snow/Ice Cover Product</a:t>
            </a:r>
          </a:p>
          <a:p>
            <a:pPr lvl="1"/>
            <a:r>
              <a:rPr lang="en-US" dirty="0" smtClean="0"/>
              <a:t>Central America</a:t>
            </a:r>
          </a:p>
          <a:p>
            <a:pPr lvl="2"/>
            <a:r>
              <a:rPr lang="en-US" dirty="0" smtClean="0"/>
              <a:t>Daily Landslide Forecast</a:t>
            </a:r>
          </a:p>
          <a:p>
            <a:pPr lvl="2"/>
            <a:r>
              <a:rPr lang="en-US" dirty="0" smtClean="0"/>
              <a:t>Daily Precipitation</a:t>
            </a:r>
          </a:p>
          <a:p>
            <a:pPr lvl="2"/>
            <a:r>
              <a:rPr lang="en-US" dirty="0" smtClean="0"/>
              <a:t>Flood Forecast based on GFMS</a:t>
            </a:r>
          </a:p>
          <a:p>
            <a:pPr lvl="1"/>
            <a:r>
              <a:rPr lang="en-US" dirty="0" smtClean="0"/>
              <a:t>Namibia Node</a:t>
            </a:r>
          </a:p>
          <a:p>
            <a:pPr lvl="2"/>
            <a:r>
              <a:rPr lang="en-US" dirty="0" smtClean="0"/>
              <a:t>Custom Consumer</a:t>
            </a:r>
          </a:p>
          <a:p>
            <a:pPr lvl="2"/>
            <a:r>
              <a:rPr lang="en-US" dirty="0" smtClean="0"/>
              <a:t>River gauges/CREST…</a:t>
            </a:r>
          </a:p>
          <a:p>
            <a:pPr lvl="1"/>
            <a:r>
              <a:rPr lang="en-US" dirty="0" smtClean="0"/>
              <a:t>USAID?</a:t>
            </a:r>
          </a:p>
          <a:p>
            <a:r>
              <a:rPr lang="en-US" dirty="0" smtClean="0"/>
              <a:t>SRTM 2?</a:t>
            </a:r>
          </a:p>
          <a:p>
            <a:pPr lvl="1"/>
            <a:r>
              <a:rPr lang="en-US" dirty="0" smtClean="0"/>
              <a:t>Flood Filling for false negatives</a:t>
            </a:r>
          </a:p>
          <a:p>
            <a:pPr lvl="1"/>
            <a:r>
              <a:rPr lang="en-US" dirty="0" smtClean="0"/>
              <a:t>HAND customization?</a:t>
            </a:r>
          </a:p>
        </p:txBody>
      </p:sp>
    </p:spTree>
    <p:extLst>
      <p:ext uri="{BB962C8B-B14F-4D97-AF65-F5344CB8AC3E}">
        <p14:creationId xmlns:p14="http://schemas.microsoft.com/office/powerpoint/2010/main" val="192379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Bangkok Workshop (June/July?)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Operationalization of Architecture</a:t>
            </a:r>
          </a:p>
          <a:p>
            <a:r>
              <a:rPr lang="en-US" dirty="0" smtClean="0"/>
              <a:t>Regional Portal Integration Q&amp;A/Issues</a:t>
            </a:r>
          </a:p>
          <a:p>
            <a:r>
              <a:rPr lang="en-US" dirty="0" smtClean="0"/>
              <a:t>Continue ADPC Regional Hub Customization</a:t>
            </a:r>
          </a:p>
          <a:p>
            <a:r>
              <a:rPr lang="en-US" dirty="0" smtClean="0"/>
              <a:t>New Product Demos</a:t>
            </a:r>
          </a:p>
          <a:p>
            <a:r>
              <a:rPr lang="en-US" dirty="0" smtClean="0"/>
              <a:t>Other Satellite Sources</a:t>
            </a:r>
          </a:p>
          <a:p>
            <a:pPr lvl="1"/>
            <a:r>
              <a:rPr lang="en-US" dirty="0" smtClean="0"/>
              <a:t>Radarsat-2/</a:t>
            </a:r>
            <a:r>
              <a:rPr lang="en-US" dirty="0" err="1" smtClean="0"/>
              <a:t>DigitalGlobe</a:t>
            </a:r>
            <a:endParaRPr lang="en-US" dirty="0" smtClean="0"/>
          </a:p>
          <a:p>
            <a:pPr lvl="1"/>
            <a:r>
              <a:rPr lang="en-US" dirty="0" smtClean="0"/>
              <a:t>Palsar-2</a:t>
            </a:r>
          </a:p>
          <a:p>
            <a:pPr lvl="1"/>
            <a:r>
              <a:rPr lang="en-US" dirty="0" smtClean="0"/>
              <a:t>VIIRS?</a:t>
            </a:r>
          </a:p>
          <a:p>
            <a:pPr lvl="1"/>
            <a:r>
              <a:rPr lang="en-US" dirty="0" smtClean="0"/>
              <a:t>Planet-Labs?</a:t>
            </a:r>
          </a:p>
          <a:p>
            <a:r>
              <a:rPr lang="en-US" dirty="0" smtClean="0"/>
              <a:t>Mobile App Consumer?</a:t>
            </a:r>
          </a:p>
          <a:p>
            <a:r>
              <a:rPr lang="en-US" dirty="0" smtClean="0"/>
              <a:t>Labor/Cost Metrics</a:t>
            </a:r>
          </a:p>
          <a:p>
            <a:r>
              <a:rPr lang="en-US" dirty="0" smtClean="0"/>
              <a:t>Product Crowd sourcing</a:t>
            </a:r>
          </a:p>
          <a:p>
            <a:r>
              <a:rPr lang="en-US" dirty="0" smtClean="0"/>
              <a:t>Digital Currency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009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390</Words>
  <Application>Microsoft Macintosh PowerPoint</Application>
  <PresentationFormat>On-screen Show (4:3)</PresentationFormat>
  <Paragraphs>81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Flood Mapping Workshop Kathmandu, Nepal  Day 2 Mar 11th, 2015</vt:lpstr>
      <vt:lpstr>Agenda</vt:lpstr>
      <vt:lpstr>Agenda (2)</vt:lpstr>
      <vt:lpstr>Arusha Workshop (Apr 27th)</vt:lpstr>
      <vt:lpstr>Arusha Workshop (Apr 27th)</vt:lpstr>
      <vt:lpstr>Bangkok Workshop (June/July?)</vt:lpstr>
    </vt:vector>
  </TitlesOfParts>
  <Company>Vightel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 Cappelaere</dc:creator>
  <cp:lastModifiedBy>Pat Cappelaere</cp:lastModifiedBy>
  <cp:revision>8</cp:revision>
  <dcterms:created xsi:type="dcterms:W3CDTF">2015-03-10T23:46:36Z</dcterms:created>
  <dcterms:modified xsi:type="dcterms:W3CDTF">2015-03-11T01:32:00Z</dcterms:modified>
</cp:coreProperties>
</file>