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04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E0EB-25CF-2F46-843C-1A0CFED83F3C}" type="datetimeFigureOut">
              <a:rPr lang="en-US" smtClean="0"/>
              <a:t>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E23A-57BC-3749-9DFB-8B608015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2B48-3789-7C45-9DAE-CD684899197F}" type="datetimeFigureOut">
              <a:rPr lang="en-US" smtClean="0"/>
              <a:t>8/11/14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2AA1-775A-1E44-8E2C-96756FEE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590E-73E6-BE4C-8D17-32B84AC12780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434-B217-3043-9FB0-91DFE224FB01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034-2EFD-7D4F-993E-D3A003C8BD11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77CD-2479-6842-BB82-2B2C44E50D47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55FD-18D1-2643-AB9E-55E248901A68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7C15-3837-304F-AEA1-ADC2CE3CD97D}" type="datetime1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786-5B7C-B746-963E-20BE429A27AB}" type="datetime1">
              <a:rPr lang="en-US" smtClean="0"/>
              <a:t>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2FAC-F4B8-9A46-B70E-D63E2DA89B64}" type="datetime1">
              <a:rPr lang="en-US" smtClean="0"/>
              <a:t>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D41-9135-5E49-A615-CFE82CA54C9F}" type="datetime1">
              <a:rPr lang="en-US" smtClean="0"/>
              <a:t>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204B-8A87-D642-B331-44BEE290161B}" type="datetime1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5E3-367C-264F-A8DB-24E665D4FE9E}" type="datetime1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64-3227-5A47-B9A6-3A5D78D09B8E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ppelaere.wistia.com/medias/faz1hi8bpu" TargetMode="Externa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pelaere.wistia.com/medias/99i4bqn6fa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Flood Mapping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 Cappelaere / Stu Frye</a:t>
            </a:r>
          </a:p>
          <a:p>
            <a:r>
              <a:rPr lang="en-US" dirty="0" smtClean="0">
                <a:hlinkClick r:id="rId2"/>
              </a:rPr>
              <a:t>pat@cappelaere.com</a:t>
            </a:r>
            <a:endParaRPr lang="en-US" dirty="0" smtClean="0"/>
          </a:p>
          <a:p>
            <a:r>
              <a:rPr lang="en-US" dirty="0">
                <a:hlinkClick r:id="rId3"/>
              </a:rPr>
              <a:t>stuart.w.frye@</a:t>
            </a:r>
            <a:r>
              <a:rPr lang="en-US" dirty="0" smtClean="0">
                <a:hlinkClick r:id="rId3"/>
              </a:rPr>
              <a:t>nasa.gov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67" y="191996"/>
            <a:ext cx="1558357" cy="15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OJO-</a:t>
            </a:r>
            <a:r>
              <a:rPr lang="en-US" dirty="0" err="1" smtClean="0"/>
              <a:t>GeoApp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7" y="1417638"/>
            <a:ext cx="6829114" cy="47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We Hope To Accomplish Today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597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Amazon Web Service (AWS) </a:t>
            </a:r>
            <a:r>
              <a:rPr lang="en-US" dirty="0" smtClean="0"/>
              <a:t>Elastic Cloud (EC2) Virtual </a:t>
            </a:r>
            <a:r>
              <a:rPr lang="en-US" dirty="0" smtClean="0"/>
              <a:t>Instance,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</a:t>
            </a:r>
            <a:r>
              <a:rPr lang="en-US" dirty="0" smtClean="0"/>
              <a:t>Algorithms</a:t>
            </a:r>
            <a:endParaRPr lang="en-US" dirty="0"/>
          </a:p>
          <a:p>
            <a:r>
              <a:rPr lang="en-US" b="1" dirty="0" smtClean="0"/>
              <a:t>Use</a:t>
            </a:r>
            <a:r>
              <a:rPr lang="en-US" dirty="0" smtClean="0"/>
              <a:t>: DEM</a:t>
            </a:r>
            <a:r>
              <a:rPr lang="en-US" dirty="0"/>
              <a:t>, HAND, </a:t>
            </a:r>
            <a:r>
              <a:rPr lang="en-US" dirty="0" err="1" smtClean="0"/>
              <a:t>OpenStreetMap</a:t>
            </a:r>
            <a:r>
              <a:rPr lang="en-US" dirty="0" smtClean="0"/>
              <a:t> Reference Water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267" y="1559821"/>
            <a:ext cx="902179" cy="11656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9528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5398" y="2655284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477" y="1186716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7043" y="756672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929" y="3880798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3646614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Then Publish/Consume…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  <a:p>
            <a:r>
              <a:rPr lang="en-US" sz="1100" dirty="0" smtClean="0"/>
              <a:t>(Dashboard)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01251" y="6536809"/>
            <a:ext cx="28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/>
              <a:t>o</a:t>
            </a:r>
            <a:r>
              <a:rPr lang="en-US" sz="1400" dirty="0" err="1" smtClean="0"/>
              <a:t>jo-streamer.herokuapp.com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51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And </a:t>
            </a:r>
            <a:r>
              <a:rPr lang="en-US" dirty="0" smtClean="0"/>
              <a:t>Later Archive…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5657" y="3641384"/>
            <a:ext cx="249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Flood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1704" y="1069316"/>
            <a:ext cx="3586853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57" y="4149551"/>
            <a:ext cx="718446" cy="6814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52" y="5674937"/>
            <a:ext cx="718446" cy="681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365" y="5377201"/>
            <a:ext cx="1738765" cy="124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0384" y="6252336"/>
            <a:ext cx="250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Partnership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349846" y="4847852"/>
            <a:ext cx="203354" cy="719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endCxn id="3" idx="1"/>
          </p:cNvCxnSpPr>
          <p:nvPr/>
        </p:nvCxnSpPr>
        <p:spPr>
          <a:xfrm>
            <a:off x="5488399" y="449025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9952" y="6437002"/>
            <a:ext cx="22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Infrastructure: AWS, RDS</a:t>
            </a:r>
            <a:endParaRPr lang="en-US" dirty="0"/>
          </a:p>
          <a:p>
            <a:r>
              <a:rPr lang="en-US" dirty="0" smtClean="0"/>
              <a:t>DEM</a:t>
            </a:r>
            <a:r>
              <a:rPr lang="en-US" dirty="0"/>
              <a:t>, HAND, Reference </a:t>
            </a:r>
            <a:r>
              <a:rPr lang="en-US" dirty="0" smtClean="0"/>
              <a:t>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91169" y="254336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729" y="1222239"/>
            <a:ext cx="18542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16" y="1222239"/>
            <a:ext cx="169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OpenStreetMap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3472" y="1454565"/>
            <a:ext cx="3948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4618" y="1085233"/>
            <a:ext cx="11650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331" y="1760441"/>
            <a:ext cx="475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HAND (Height Above Nearest Drainage)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14618" y="2067598"/>
            <a:ext cx="0" cy="246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14618" y="2067598"/>
            <a:ext cx="970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0604" y="4474706"/>
            <a:ext cx="4608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TODO: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Virtual Instance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Relational Database 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Populate Database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Get </a:t>
            </a:r>
            <a:r>
              <a:rPr lang="en-US" dirty="0" err="1" smtClean="0"/>
              <a:t>HydroSHEDS</a:t>
            </a:r>
            <a:r>
              <a:rPr lang="en-US" dirty="0" smtClean="0"/>
              <a:t> Data  &amp; Generate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 Radarsat-2 SGF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Publish 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7962" y="1085233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HydroSHEDS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6705081" y="1085233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6795316" y="1157708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6882699" y="1269899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15" y="3099192"/>
            <a:ext cx="690876" cy="6908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780535" y="1527041"/>
            <a:ext cx="5327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2608" y="1527041"/>
            <a:ext cx="0" cy="273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98846"/>
            <a:ext cx="5430741" cy="5658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450" y="5739274"/>
            <a:ext cx="801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www.earthzine.org</a:t>
            </a:r>
            <a:r>
              <a:rPr lang="en-US" sz="1200" dirty="0"/>
              <a:t>/2014/07/15/architecting-an-earth-observation-strategy-for-disaster-risk-management/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539" y="2448486"/>
            <a:ext cx="249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This is Part of A </a:t>
            </a:r>
          </a:p>
          <a:p>
            <a:r>
              <a:rPr lang="en-US" sz="2800" b="1" dirty="0" smtClean="0"/>
              <a:t>Bigger Picture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165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" y="1509110"/>
            <a:ext cx="7386201" cy="5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9940" y="1932609"/>
            <a:ext cx="2764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Satellites:</a:t>
            </a:r>
          </a:p>
          <a:p>
            <a:r>
              <a:rPr lang="en-US" dirty="0" smtClean="0"/>
              <a:t>	EO-1</a:t>
            </a:r>
          </a:p>
          <a:p>
            <a:r>
              <a:rPr lang="en-US" dirty="0" smtClean="0"/>
              <a:t>	MODIS (TERRA/AQUA)</a:t>
            </a:r>
          </a:p>
          <a:p>
            <a:r>
              <a:rPr lang="en-US" dirty="0" smtClean="0"/>
              <a:t>	Radarsat-2</a:t>
            </a:r>
          </a:p>
          <a:p>
            <a:r>
              <a:rPr lang="en-US" dirty="0" smtClean="0"/>
              <a:t>	Landsat-8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/>
              <a:t>TRMM/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GPM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SMAP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COSMO/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SkyMed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ALOS-2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Sentinel-1</a:t>
            </a:r>
          </a:p>
          <a:p>
            <a:r>
              <a:rPr lang="en-US" dirty="0" smtClean="0"/>
              <a:t>Models:</a:t>
            </a:r>
          </a:p>
          <a:p>
            <a:r>
              <a:rPr lang="en-US" dirty="0" smtClean="0"/>
              <a:t>	GFMS</a:t>
            </a:r>
          </a:p>
          <a:p>
            <a:r>
              <a:rPr lang="en-US" dirty="0" smtClean="0"/>
              <a:t>	WRF</a:t>
            </a:r>
          </a:p>
          <a:p>
            <a:r>
              <a:rPr lang="en-US" dirty="0" smtClean="0"/>
              <a:t>	Landslide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/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2115" y="3151616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Landslides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Quakes…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/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/>
              <a:t>Multiple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072" y="4786050"/>
            <a:ext cx="12546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Portuguese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French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Italian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German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0"/>
            <a:endCxn id="35" idx="1"/>
          </p:cNvCxnSpPr>
          <p:nvPr/>
        </p:nvCxnSpPr>
        <p:spPr>
          <a:xfrm rot="5400000" flipH="1" flipV="1">
            <a:off x="2056364" y="3318394"/>
            <a:ext cx="1333720" cy="13444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980506" y="2161741"/>
            <a:ext cx="0" cy="58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321104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36119" y="433042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85410" y="2361241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460</Words>
  <Application>Microsoft Macintosh PowerPoint</Application>
  <PresentationFormat>On-screen Show (4:3)</PresentationFormat>
  <Paragraphs>147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Flood Mapping Workshop</vt:lpstr>
      <vt:lpstr>PowerPoint Presentation</vt:lpstr>
      <vt:lpstr>Open GeoSocial Video</vt:lpstr>
      <vt:lpstr>Multi-Faceted</vt:lpstr>
      <vt:lpstr>Multi-Faceted</vt:lpstr>
      <vt:lpstr>Multi-Faceted</vt:lpstr>
      <vt:lpstr>Multi-Faceted</vt:lpstr>
      <vt:lpstr>Architecture</vt:lpstr>
      <vt:lpstr>Architecture</vt:lpstr>
      <vt:lpstr>OJO-GeoApp</vt:lpstr>
      <vt:lpstr>What We Hope To Accomplish Today</vt:lpstr>
      <vt:lpstr>Then Publish/Consume…</vt:lpstr>
      <vt:lpstr>And Later Archive…</vt:lpstr>
      <vt:lpstr>Let’s Get Started…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Large Scale Distributed Multi-Hazard Architecture For GEOSS </dc:title>
  <dc:creator>Patrice Cappelaere</dc:creator>
  <cp:lastModifiedBy>Patrice Cappelaere</cp:lastModifiedBy>
  <cp:revision>22</cp:revision>
  <dcterms:created xsi:type="dcterms:W3CDTF">2014-06-27T14:00:39Z</dcterms:created>
  <dcterms:modified xsi:type="dcterms:W3CDTF">2014-08-12T17:30:03Z</dcterms:modified>
</cp:coreProperties>
</file>