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2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9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6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7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25" y="26846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 – Part III</a:t>
            </a:r>
            <a:br>
              <a:rPr lang="en-US" dirty="0" smtClean="0"/>
            </a:br>
            <a:r>
              <a:rPr lang="en-US" smtClean="0"/>
              <a:t>Consumer App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/ Stu Frye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stuart.w.frye@</a:t>
            </a:r>
            <a:r>
              <a:rPr lang="en-US" sz="2000" dirty="0" smtClean="0">
                <a:hlinkClick r:id="rId3"/>
              </a:rPr>
              <a:t>nasa.gov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956" y="191996"/>
            <a:ext cx="5393044" cy="11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4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Consumer API Example</a:t>
            </a:r>
          </a:p>
          <a:p>
            <a:r>
              <a:rPr lang="en-US" dirty="0" smtClean="0"/>
              <a:t>Connect securely to Publisher and retrieve result of an OpenSearch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8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 running locally or remotely</a:t>
            </a:r>
          </a:p>
          <a:p>
            <a:r>
              <a:rPr lang="en-US" dirty="0" smtClean="0"/>
              <a:t>Facebook Consumer Application Registration</a:t>
            </a:r>
          </a:p>
          <a:p>
            <a:pPr lvl="1"/>
            <a:r>
              <a:rPr lang="en-US" dirty="0" smtClean="0"/>
              <a:t>ID, Secret</a:t>
            </a:r>
          </a:p>
          <a:p>
            <a:r>
              <a:rPr lang="en-US" dirty="0" smtClean="0"/>
              <a:t>Register Consumer at the Publisher Node</a:t>
            </a:r>
          </a:p>
          <a:p>
            <a:r>
              <a:rPr lang="en-US" dirty="0" smtClean="0"/>
              <a:t>Need </a:t>
            </a:r>
            <a:r>
              <a:rPr lang="en-US" dirty="0" err="1" smtClean="0"/>
              <a:t>Node.js</a:t>
            </a:r>
            <a:r>
              <a:rPr lang="en-US" dirty="0" smtClean="0"/>
              <a:t> installed and running locally</a:t>
            </a:r>
            <a:endParaRPr lang="en-US" dirty="0" smtClean="0"/>
          </a:p>
          <a:p>
            <a:r>
              <a:rPr lang="en-US" dirty="0" smtClean="0"/>
              <a:t>More info</a:t>
            </a:r>
          </a:p>
          <a:p>
            <a:pPr lvl="1"/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vightel</a:t>
            </a:r>
            <a:r>
              <a:rPr lang="en-US" sz="2000" dirty="0"/>
              <a:t>/</a:t>
            </a:r>
            <a:r>
              <a:rPr lang="en-US" sz="2000" dirty="0" err="1"/>
              <a:t>ojo</a:t>
            </a:r>
            <a:r>
              <a:rPr lang="en-US" sz="2000" dirty="0"/>
              <a:t>-doc/blob/master/</a:t>
            </a:r>
            <a:r>
              <a:rPr lang="en-US" sz="2000" dirty="0" err="1"/>
              <a:t>consumer_guide.md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621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Code and Customize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https://github.com/vightel/ojo-</a:t>
            </a:r>
            <a:r>
              <a:rPr lang="en-US" dirty="0" smtClean="0">
                <a:hlinkClick r:id="rId2"/>
              </a:rPr>
              <a:t>doc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consumer_code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Build 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Setup ENVs</a:t>
            </a:r>
          </a:p>
          <a:p>
            <a:pPr lvl="1"/>
            <a:r>
              <a:rPr lang="en-US" dirty="0" err="1" smtClean="0"/>
              <a:t>fbAppId</a:t>
            </a:r>
            <a:endParaRPr lang="en-US" dirty="0" smtClean="0"/>
          </a:p>
          <a:p>
            <a:pPr lvl="1"/>
            <a:r>
              <a:rPr lang="en-US" dirty="0" err="1" smtClean="0"/>
              <a:t>fbSecret</a:t>
            </a:r>
            <a:endParaRPr lang="en-US" dirty="0" smtClean="0"/>
          </a:p>
          <a:p>
            <a:r>
              <a:rPr lang="en-US" dirty="0" smtClean="0"/>
              <a:t>Customize </a:t>
            </a:r>
            <a:r>
              <a:rPr lang="en-US" dirty="0" err="1" smtClean="0"/>
              <a:t>Opensearch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</a:t>
            </a:r>
            <a:r>
              <a:rPr lang="en-US" dirty="0" err="1" smtClean="0"/>
              <a:t>example.js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Flood Mapping Workshop – Part III Consumer App</vt:lpstr>
      <vt:lpstr>Goals</vt:lpstr>
      <vt:lpstr>Pre-requisites</vt:lpstr>
      <vt:lpstr>Get Code and Customize it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Patrice Cappelaere</dc:creator>
  <cp:lastModifiedBy>Patrice Cappelaere</cp:lastModifiedBy>
  <cp:revision>7</cp:revision>
  <dcterms:created xsi:type="dcterms:W3CDTF">2014-09-19T20:38:37Z</dcterms:created>
  <dcterms:modified xsi:type="dcterms:W3CDTF">2014-09-19T21:44:44Z</dcterms:modified>
</cp:coreProperties>
</file>