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65" r:id="rId12"/>
    <p:sldId id="266" r:id="rId13"/>
    <p:sldId id="267" r:id="rId14"/>
    <p:sldId id="268" r:id="rId15"/>
    <p:sldId id="269" r:id="rId16"/>
    <p:sldId id="273" r:id="rId17"/>
    <p:sldId id="271" r:id="rId18"/>
    <p:sldId id="270" r:id="rId19"/>
    <p:sldId id="272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3E6C-D5C6-46BA-8D02-6735776758C4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13F13-FC96-4137-9164-FC19FCCE2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56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3E6C-D5C6-46BA-8D02-6735776758C4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13F13-FC96-4137-9164-FC19FCCE2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5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3E6C-D5C6-46BA-8D02-6735776758C4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13F13-FC96-4137-9164-FC19FCCE2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3E6C-D5C6-46BA-8D02-6735776758C4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13F13-FC96-4137-9164-FC19FCCE2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61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3E6C-D5C6-46BA-8D02-6735776758C4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13F13-FC96-4137-9164-FC19FCCE2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97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3E6C-D5C6-46BA-8D02-6735776758C4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13F13-FC96-4137-9164-FC19FCCE2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63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3E6C-D5C6-46BA-8D02-6735776758C4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13F13-FC96-4137-9164-FC19FCCE2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1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3E6C-D5C6-46BA-8D02-6735776758C4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13F13-FC96-4137-9164-FC19FCCE2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45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3E6C-D5C6-46BA-8D02-6735776758C4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13F13-FC96-4137-9164-FC19FCCE2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90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3E6C-D5C6-46BA-8D02-6735776758C4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13F13-FC96-4137-9164-FC19FCCE2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63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3E6C-D5C6-46BA-8D02-6735776758C4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13F13-FC96-4137-9164-FC19FCCE2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93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9000"/>
            <a:lum/>
          </a:blip>
          <a:srcRect/>
          <a:stretch>
            <a:fillRect t="-22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A3E6C-D5C6-46BA-8D02-6735776758C4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13F13-FC96-4137-9164-FC19FCCE2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98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simpl.sourceforge.net/douglas-peucker.htm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Semi-Automation Tool </a:t>
            </a:r>
            <a:r>
              <a:rPr lang="en-US" dirty="0" smtClean="0"/>
              <a:t>for Digitization of the Bounding Polygon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CHS Atlantic </a:t>
            </a:r>
          </a:p>
          <a:p>
            <a:r>
              <a:rPr lang="en-US" dirty="0" smtClean="0"/>
              <a:t>Developed by Michel Leger</a:t>
            </a:r>
          </a:p>
          <a:p>
            <a:r>
              <a:rPr lang="en-US" smtClean="0"/>
              <a:t>November 21, </a:t>
            </a:r>
            <a:r>
              <a:rPr lang="en-US" dirty="0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44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Polygon Non-Simplified vs Simplified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2403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outputs from the Model include two polygons: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 Simplified Polygon can be imported into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Caris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further smoothing, used a Bounding Polygon</a:t>
            </a:r>
          </a:p>
          <a:p>
            <a:pPr marL="457200" indent="-457200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Simplified Polygon can be imported into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Caris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as exported as GML from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Caris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be used as the limit polygon in the VALSRC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CHSDir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record,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as bounding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polygon if not satisfied with non-simplified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olygon after smoothing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Douglas-Peucker simplification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797" y="1825625"/>
            <a:ext cx="3228229" cy="476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8455661" y="1456293"/>
            <a:ext cx="2839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Douglas-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Peucker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455661" y="6589907"/>
            <a:ext cx="319670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hlinkClick r:id="rId3"/>
              </a:rPr>
              <a:t>http://psimpl.sourceforge.net/douglas-peucker.html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0085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the </a:t>
            </a:r>
            <a:r>
              <a:rPr lang="en-US" dirty="0" err="1" smtClean="0"/>
              <a:t>Shapefile</a:t>
            </a:r>
            <a:r>
              <a:rPr lang="en-US" dirty="0" smtClean="0"/>
              <a:t> to Base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2645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Feature: Create-New Feature Layer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 the feature a name and set the Catalogue to Bathy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 CHS Bathy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Feature Layer from the Layers Window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File-Import-Object Import Utility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157" y="3093929"/>
            <a:ext cx="4528643" cy="289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053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Object Import Utility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067300" cy="62662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first import a Script must be created, selected create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52252"/>
            <a:ext cx="5067300" cy="4162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926" y="2899927"/>
            <a:ext cx="4867275" cy="3714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80926" y="2192041"/>
            <a:ext cx="5068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 a Name, The path to the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Shapefile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 CRS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664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Object Import Utility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25259"/>
            <a:ext cx="4867275" cy="3714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2355927"/>
            <a:ext cx="5349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 the Object class type to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cvrage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525" y="2725259"/>
            <a:ext cx="4867275" cy="3714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86525" y="1690688"/>
            <a:ext cx="48672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 the Easting to the X Field and the Northing to the Y field, and Map the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cvgtyp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as Boundary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745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Polygons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4538"/>
            <a:ext cx="532460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Script and Press Execute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 finished ensure that no errors occurred and press close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Objects can now be imported into a feature layer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future imports this script only  needs to be modified to match correct import files and CRS.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0" y="2203451"/>
            <a:ext cx="50673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829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836" y="488971"/>
            <a:ext cx="6638925" cy="1225680"/>
          </a:xfrm>
        </p:spPr>
        <p:txBody>
          <a:bodyPr/>
          <a:lstStyle/>
          <a:p>
            <a:r>
              <a:rPr lang="en-US" dirty="0" smtClean="0"/>
              <a:t>Import Polygons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836" y="2206123"/>
            <a:ext cx="6264058" cy="26712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all features in the OUI Import then File-Import-Import Selected Object-Selected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Keep Object acronyms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Save the polygon Feature file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25" y="488971"/>
            <a:ext cx="387667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92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Smoothing the Polygon (Improving the Visual Appeal of the Polygons)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Smoothing the polygons helps to improve the visualization of each polygon by simplifying the polygon created using the buffer. 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all Features in the Polygon Layer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Edit- Contour- Smooth Contours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the Parameters as shown: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Tolerance 3.00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Maximum Edge Length to 50.00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Convergence Limit 0.10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Maximum Iteration 150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478" y="2353090"/>
            <a:ext cx="3683917" cy="361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032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Adjustments to Bounding Polygons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21396"/>
            <a:ext cx="4010025" cy="3143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775" y="3182868"/>
            <a:ext cx="4010025" cy="30817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2105733"/>
            <a:ext cx="1051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It may be necessary to edit the boundaries of the polygons created due the polygons being created from a lower resolution grid. So far this is very minimal amount of effort and is more efficient than manual digitization of the all bounding polygons.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229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Polygon to Surface Bounding Polygon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687512"/>
            <a:ext cx="9445668" cy="47380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Polygon Feature Layer and ensure that the Repeat New Feature Icon is toggled 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the Polygon Feature Layer as the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Snap/Grab Target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 the Bounding Polygon to “Convex”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Right click the Bounding Polygon layer, select all features and delete existing polygons, Right click- Remove selected Polygon Boundary (this will need to be repeated for the amount of boundaries that exist in the layer)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Right click Digitize New Polygon Boundary and use the “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to select boundaries from the Polygon feature layer. After each selection press enter, then repeat the selection process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Save changes with File Save (ensure the Surface or Bounding Polygon layer is selected)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3868" y="1776982"/>
            <a:ext cx="1633408" cy="123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875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Ability to Batch Process a Folder of Surfaces</a:t>
            </a:r>
          </a:p>
          <a:p>
            <a:endParaRPr lang="en-US" sz="2000" dirty="0"/>
          </a:p>
          <a:p>
            <a:r>
              <a:rPr lang="en-US" sz="2000" dirty="0" smtClean="0"/>
              <a:t>Automate Export to Raster (</a:t>
            </a:r>
            <a:r>
              <a:rPr lang="en-US" sz="2000" dirty="0" err="1" smtClean="0"/>
              <a:t>Caris</a:t>
            </a:r>
            <a:r>
              <a:rPr lang="en-US" sz="2000" dirty="0" smtClean="0"/>
              <a:t> Batch and Python)</a:t>
            </a:r>
          </a:p>
          <a:p>
            <a:endParaRPr lang="en-US" sz="2000" dirty="0"/>
          </a:p>
          <a:p>
            <a:r>
              <a:rPr lang="en-US" sz="2000" dirty="0" smtClean="0"/>
              <a:t>Testing with Point Cloud Converted to Gridded </a:t>
            </a:r>
            <a:r>
              <a:rPr lang="en-US" sz="2000" dirty="0" err="1" smtClean="0"/>
              <a:t>Rasters</a:t>
            </a:r>
            <a:r>
              <a:rPr lang="en-US" sz="2000" dirty="0"/>
              <a:t> </a:t>
            </a:r>
            <a:r>
              <a:rPr lang="en-US" sz="2000" dirty="0" smtClean="0"/>
              <a:t>(case by Case resampling due to line spacing)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/>
              <a:t>Further automate this process with an additional step to change resolution within the Model</a:t>
            </a:r>
          </a:p>
          <a:p>
            <a:pPr lvl="1"/>
            <a:r>
              <a:rPr lang="en-US" sz="1600" dirty="0" smtClean="0"/>
              <a:t>Through </a:t>
            </a:r>
            <a:r>
              <a:rPr lang="en-US" sz="1600" i="1" dirty="0" smtClean="0"/>
              <a:t>Resample tool </a:t>
            </a:r>
            <a:endParaRPr lang="en-US" sz="1600" i="1" dirty="0"/>
          </a:p>
          <a:p>
            <a:endParaRPr lang="en-US" sz="2000" dirty="0" smtClean="0"/>
          </a:p>
          <a:p>
            <a:r>
              <a:rPr lang="en-US" sz="2000" dirty="0" smtClean="0"/>
              <a:t>Use </a:t>
            </a:r>
            <a:r>
              <a:rPr lang="en-US" sz="2000" dirty="0" err="1"/>
              <a:t>Caris</a:t>
            </a:r>
            <a:r>
              <a:rPr lang="en-US" sz="2000" dirty="0"/>
              <a:t> Batch to create a hob file from WKT file (removes need to use the Object import Utility</a:t>
            </a:r>
            <a:r>
              <a:rPr lang="en-US" sz="2000" dirty="0" smtClean="0"/>
              <a:t>)</a:t>
            </a:r>
          </a:p>
          <a:p>
            <a:pPr lvl="1"/>
            <a:r>
              <a:rPr lang="en-US" sz="1600" dirty="0" smtClean="0"/>
              <a:t>Python Script that runs Export to Raster, Resample Resolution, Model processes, import as a hob file</a:t>
            </a:r>
            <a:r>
              <a:rPr lang="en-US" sz="1600" smtClean="0"/>
              <a:t>, and smooth </a:t>
            </a:r>
            <a:r>
              <a:rPr lang="en-US" sz="1600" dirty="0" smtClean="0"/>
              <a:t>polygons</a:t>
            </a:r>
            <a:endParaRPr lang="en-US" sz="1600" dirty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Question for </a:t>
            </a:r>
            <a:r>
              <a:rPr lang="en-US" sz="2000" dirty="0" err="1" smtClean="0"/>
              <a:t>Caris</a:t>
            </a:r>
            <a:r>
              <a:rPr lang="en-US" sz="2000" dirty="0" smtClean="0"/>
              <a:t> to see if this is possible within Base Editor(at a reasonable processing time), suggestion to have functionality</a:t>
            </a:r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27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Downsizing the Gridded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Downsize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Resolution of the Surface. This can be done through the “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Wizard”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 Editor (Method 1) or can be done in QGIS (Method 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Downsizing the resolutions is done to reduce processing time and to reduce the possibility of the model crashing which during testing has occurred with higher resolution datasets.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88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65" y="555594"/>
            <a:ext cx="10222754" cy="5985052"/>
          </a:xfrm>
        </p:spPr>
      </p:pic>
    </p:spTree>
    <p:extLst>
      <p:ext uri="{BB962C8B-B14F-4D97-AF65-F5344CB8AC3E}">
        <p14:creationId xmlns:p14="http://schemas.microsoft.com/office/powerpoint/2010/main" val="1769628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Downsizing Resolution Method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5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File-Import-Import Wizard or the icon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240" y="1825626"/>
            <a:ext cx="979053" cy="7531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80062"/>
            <a:ext cx="4482579" cy="31957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2240" y="2980062"/>
            <a:ext cx="4484187" cy="31969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2610730"/>
            <a:ext cx="4482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CSAR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62240" y="2610730"/>
            <a:ext cx="4491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your CSAR files to Import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711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 Sizing Resolution Method 1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112175"/>
            <a:ext cx="5010150" cy="35718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199" y="1742843"/>
            <a:ext cx="5010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down is Positive for z-axis conversion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849" y="2112175"/>
            <a:ext cx="5010150" cy="35718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922848" y="1404289"/>
            <a:ext cx="5010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 Grid size to a value between 10 and 20m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199" y="5856441"/>
            <a:ext cx="11094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other parameters are changed in the windows following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281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Exporting Surface as a </a:t>
            </a:r>
            <a:r>
              <a:rPr lang="en-US" dirty="0" err="1" smtClean="0"/>
              <a:t>Geotiff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Export Surface as a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GeoTiff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CSAR surface in the Layers window</a:t>
            </a:r>
          </a:p>
          <a:p>
            <a:pPr lvl="1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File- Export- Raster</a:t>
            </a:r>
          </a:p>
          <a:p>
            <a:pPr lvl="1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Format to Export Raster to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Geotiff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 it an out file name and location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654952" y="2008727"/>
            <a:ext cx="4698848" cy="41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777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 Sizing Resolution Method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11354" cy="64200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QGIS use the Browse Window to locate the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GeoTiff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t="1760" r="63569" b="49929"/>
          <a:stretch/>
        </p:blipFill>
        <p:spPr bwMode="auto">
          <a:xfrm>
            <a:off x="838200" y="2669399"/>
            <a:ext cx="4799556" cy="37831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2300067"/>
            <a:ext cx="4491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 click or drag to open file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3"/>
          <a:srcRect l="52755" t="60687" r="31313" b="497"/>
          <a:stretch/>
        </p:blipFill>
        <p:spPr bwMode="auto">
          <a:xfrm>
            <a:off x="6249998" y="2669399"/>
            <a:ext cx="4799556" cy="37831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249998" y="2300067"/>
            <a:ext cx="4491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Right click the layer and save as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658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 Sizing Resolution Method 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6955"/>
            <a:ext cx="5305425" cy="3371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258" y="3111805"/>
            <a:ext cx="5353050" cy="2667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2037623"/>
            <a:ext cx="5010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 a file name and location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564258" y="2437733"/>
            <a:ext cx="53530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the Resolution to the same value between 10-20m</a:t>
            </a:r>
          </a:p>
        </p:txBody>
      </p:sp>
    </p:spTree>
    <p:extLst>
      <p:ext uri="{BB962C8B-B14F-4D97-AF65-F5344CB8AC3E}">
        <p14:creationId xmlns:p14="http://schemas.microsoft.com/office/powerpoint/2010/main" val="1019392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the QGIS Model File (Only need to be done once)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Processing Toolbox window on the right of the QGIS application find the Models icon(the one with 3 gears)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the drop down menu select the Add model to Toolbox 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Bounding_Polygon_Tool.model3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save the model into QGIS memory for future use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912" y="2637903"/>
            <a:ext cx="883608" cy="88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85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021" y="1395412"/>
            <a:ext cx="6024041" cy="1528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search bar type “CHS” or “BDB” the model “Bounding Polygon” will appear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 click Bounding Polygon to open the model window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7651" y="1261428"/>
            <a:ext cx="4813302" cy="5527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Buffer Distance is defaulted to 100m, but may need to be adjusted depending on dataset 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Specify the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GeoTiff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process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Reclassify Rules are set to -5000 thru to 500. By this  over exaggeration of the depths (-) and elevations (+) it ensure all cell values are changed to 1 during reclassification. 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the Tolerance to change the maximum length of edges, default is 150m (Douglas-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Peucker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filename and location for the Polygons to be created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32" y="2805791"/>
            <a:ext cx="5874953" cy="398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06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998</Words>
  <Application>Microsoft Office PowerPoint</Application>
  <PresentationFormat>Widescreen</PresentationFormat>
  <Paragraphs>130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Semi-Automation Tool for Digitization of the Bounding Polygon</vt:lpstr>
      <vt:lpstr>Downsizing the Gridded Resolution</vt:lpstr>
      <vt:lpstr>Downsizing Resolution Method 1</vt:lpstr>
      <vt:lpstr>Down Sizing Resolution Method 1</vt:lpstr>
      <vt:lpstr>Exporting Surface as a Geotiff</vt:lpstr>
      <vt:lpstr>Down Sizing Resolution Method 2</vt:lpstr>
      <vt:lpstr>Down Sizing Resolution Method 2</vt:lpstr>
      <vt:lpstr>Adding the QGIS Model File (Only need to be done once)</vt:lpstr>
      <vt:lpstr>Executing the Model</vt:lpstr>
      <vt:lpstr>Polygon Non-Simplified vs Simplified</vt:lpstr>
      <vt:lpstr>Importing the Shapefile to Base Editor</vt:lpstr>
      <vt:lpstr>Setting up Object Import Utility</vt:lpstr>
      <vt:lpstr>Setting up Object Import Utility</vt:lpstr>
      <vt:lpstr>Import Polygons</vt:lpstr>
      <vt:lpstr>Import Polygons</vt:lpstr>
      <vt:lpstr>Smoothing the Polygon (Improving the Visual Appeal of the Polygons)</vt:lpstr>
      <vt:lpstr>Manual Adjustments to Bounding Polygons</vt:lpstr>
      <vt:lpstr>Adding Polygon to Surface Bounding Polygon</vt:lpstr>
      <vt:lpstr>Considerations</vt:lpstr>
      <vt:lpstr>PowerPoint Presentation</vt:lpstr>
    </vt:vector>
  </TitlesOfParts>
  <Company>DFO-MPO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Leger, Michel</dc:creator>
  <cp:lastModifiedBy>Leger, Michel</cp:lastModifiedBy>
  <cp:revision>62</cp:revision>
  <dcterms:created xsi:type="dcterms:W3CDTF">2019-11-07T18:22:18Z</dcterms:created>
  <dcterms:modified xsi:type="dcterms:W3CDTF">2020-02-14T16:43:21Z</dcterms:modified>
</cp:coreProperties>
</file>