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9" r:id="rId12"/>
    <p:sldId id="265" r:id="rId13"/>
    <p:sldId id="266" r:id="rId14"/>
    <p:sldId id="267" r:id="rId15"/>
    <p:sldId id="268" r:id="rId16"/>
    <p:sldId id="269" r:id="rId17"/>
    <p:sldId id="273" r:id="rId18"/>
    <p:sldId id="271" r:id="rId19"/>
    <p:sldId id="270" r:id="rId20"/>
    <p:sldId id="277" r:id="rId21"/>
    <p:sldId id="276" r:id="rId22"/>
    <p:sldId id="280" r:id="rId23"/>
    <p:sldId id="281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3E6C-D5C6-46BA-8D02-6735776758C4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3F13-FC96-4137-9164-FC19FCCE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impl.sourceforge.net/douglas-peucke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Semi-Automation Tool for Digitization of the Bounding 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CHS Atlantic </a:t>
            </a:r>
          </a:p>
          <a:p>
            <a:r>
              <a:rPr lang="en-US" dirty="0" smtClean="0"/>
              <a:t>Developed by Michel Leger</a:t>
            </a:r>
          </a:p>
          <a:p>
            <a:r>
              <a:rPr lang="en-US" dirty="0" smtClean="0"/>
              <a:t>November 21, 2019</a:t>
            </a:r>
          </a:p>
          <a:p>
            <a:r>
              <a:rPr lang="en-US" dirty="0" smtClean="0"/>
              <a:t>Batch Processing Steps Added January 16,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4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Non-Simplified vs 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0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from the Model include two polygons: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Simplified Polygon can be imported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smoothing, used a Bounding Polygon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Polygon can be imported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as exported as GML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used as the limit polygon in the VALSRC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bounding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polygon if not satisfied with non-simplified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olygon after smoothing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next slide for additional way to create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limits</a:t>
            </a:r>
          </a:p>
        </p:txBody>
      </p:sp>
      <p:pic>
        <p:nvPicPr>
          <p:cNvPr id="4" name="Picture 2" descr="Douglas-Peucker simplifica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97" y="1825625"/>
            <a:ext cx="3228229" cy="47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5661" y="1456293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Douglas-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55661" y="6589907"/>
            <a:ext cx="3196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3"/>
              </a:rPr>
              <a:t>http://psimpl.sourceforge.net/douglas-peucker.html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08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Polygon in Base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51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a copy of the Non-simplified polygon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as the limits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created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Edit-Lines-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SmoothandfilterLines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desirable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value that balances the shape and look of the simplified polygon, but still be less that 450 vertex allowing the limits to be used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limits for the Source.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10" y="2022799"/>
            <a:ext cx="5409367" cy="39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</a:t>
            </a:r>
            <a:r>
              <a:rPr lang="en-US" dirty="0" err="1" smtClean="0"/>
              <a:t>Shapefile</a:t>
            </a:r>
            <a:r>
              <a:rPr lang="en-US" dirty="0" smtClean="0"/>
              <a:t> to Base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4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Feature: Create-New Feature Layer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feature a name and set the Catalogue to Bathy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CHS Bathy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Feature Layer from the Layers Window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File-Import-Object Import Utility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57" y="3093929"/>
            <a:ext cx="4528643" cy="28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Object Import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67300" cy="626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first import a Script must be created, selected create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252"/>
            <a:ext cx="5067300" cy="416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26" y="2899927"/>
            <a:ext cx="4867275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926" y="2192041"/>
            <a:ext cx="506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Name, The path to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CRS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6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Object Import Utility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259"/>
            <a:ext cx="4867275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355927"/>
            <a:ext cx="534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Object class type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cvrage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725259"/>
            <a:ext cx="4867275" cy="3714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6525" y="1690688"/>
            <a:ext cx="4867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the Easting to the X Field and the Northing to the Y field, and Map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cvgtyp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as Boundary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4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538"/>
            <a:ext cx="5324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Script and Press Execute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finished ensure that no errors occurred and press close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now be imported into a feature layer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future imports this script only  needs to be modified to match correct import files and CRS.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203451"/>
            <a:ext cx="50673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36" y="488971"/>
            <a:ext cx="6638925" cy="1225680"/>
          </a:xfrm>
        </p:spPr>
        <p:txBody>
          <a:bodyPr/>
          <a:lstStyle/>
          <a:p>
            <a:r>
              <a:rPr lang="en-US" dirty="0" smtClean="0"/>
              <a:t>Import 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36" y="2206123"/>
            <a:ext cx="6264058" cy="2671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features in the OUI Import then File-Import-Import Selected Object-Selected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Keep Object acronyms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polygon Feature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488971"/>
            <a:ext cx="387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the Polygon (Improving the Visual Appeal of the Polygons)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the polygons helps to improve the visualization of each polygon by simplifying the polygon created using the buffer.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Features in the Polygon Layer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Edit- Contour- Smooth Contours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Parameters as shown: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3.00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Edge Length to 50.00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Limit 0.10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Iteration 150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78" y="2353090"/>
            <a:ext cx="3683917" cy="36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Adjustments to Bounding Polygons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1396"/>
            <a:ext cx="4010025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3182868"/>
            <a:ext cx="4010025" cy="308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5733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may be necessary to edit the boundaries of the polygons created due the polygons being created from a lower resolution grid. So far this is very minimal amount of effort and is more efficient than manual digitization of the all bounding polygons.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Polygon to Surface Bounding Polygon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87512"/>
            <a:ext cx="9445668" cy="4738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Polygon Feature Layer and ensure that the Repeat New Feature Icon is toggled 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Polygon Feature Layer as the Snap/Grab Target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Bounding Polygon to “Convex”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the Bounding Polygon layer, select all features and delete existing polygons, Right click- Remove selected Polygon Boundary (this will need to be repeated for the amount of boundaries that exist in the layer)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Digitize New Polygon Boundary and use the “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select boundaries from the Polygon feature layer. After each selection press enter, then repeat the selection process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changes with File Save (ensure the Surface or Bounding Polygon layer is selected)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868" y="1776982"/>
            <a:ext cx="1633408" cy="12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Downsizing the Gridded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Resolution of the Surface. This can be done through the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Wizard”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Editor (Method 1) or can be done in QGIS (Method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)**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Downsizing the resolutions is done to reduce processing time and to reduce the possibility of the model crashing which during testing has occurred with higher resolution datasets.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**See Batch Processing on Slide 21 for automation of downsizing and exporting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multiple files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Processing:</a:t>
            </a:r>
            <a:br>
              <a:rPr lang="en-US" dirty="0" smtClean="0"/>
            </a:br>
            <a:r>
              <a:rPr lang="en-US" dirty="0" smtClean="0"/>
              <a:t>Opening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9688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Base Editor 4.4 and Python 3.5 from the Software Center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“Boundary_Polygon.py to your computer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“Boundary_Polygon.py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Edit with Idle – Edit with IDLE 3.5(64 bit)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Run- Run Module or Press F5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366" t="47045" r="18968" b="4668"/>
          <a:stretch/>
        </p:blipFill>
        <p:spPr>
          <a:xfrm>
            <a:off x="6096000" y="852839"/>
            <a:ext cx="4876800" cy="55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2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Batch Processing:</a:t>
            </a:r>
            <a:br>
              <a:rPr lang="en-US" dirty="0" smtClean="0">
                <a:cs typeface="Times New Roman" panose="02020603050405020304" pitchFamily="18" charset="0"/>
              </a:rPr>
            </a:br>
            <a:r>
              <a:rPr lang="en-US" dirty="0" smtClean="0">
                <a:cs typeface="Times New Roman" panose="02020603050405020304" pitchFamily="18" charset="0"/>
              </a:rPr>
              <a:t>Downsizing CSARs and Exporting </a:t>
            </a:r>
            <a:r>
              <a:rPr lang="en-US" dirty="0" err="1" smtClean="0">
                <a:cs typeface="Times New Roman" panose="02020603050405020304" pitchFamily="18" charset="0"/>
              </a:rPr>
              <a:t>Geotiffs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Folder with CSAR files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will be downsized according to the user value provided and will be exported into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use with the QGIS portion of this process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833812"/>
            <a:ext cx="7381877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Processing: </a:t>
            </a:r>
            <a:br>
              <a:rPr lang="en-US" dirty="0" smtClean="0"/>
            </a:br>
            <a:r>
              <a:rPr lang="en-US" dirty="0" smtClean="0"/>
              <a:t>Running Batch with QGIS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1"/>
            <a:ext cx="5833056" cy="346182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Run as Batch Process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It will create a new row for each file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location to save the shape files- Provide a file name “P_.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and complete the Auto Fill settings as shown To the same for the simplified polygon but use “S_.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name.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Run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" t="93431" r="82092" b="2264"/>
          <a:stretch/>
        </p:blipFill>
        <p:spPr>
          <a:xfrm>
            <a:off x="8651523" y="3166438"/>
            <a:ext cx="2101124" cy="344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70489" cy="1091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560" y="4239744"/>
            <a:ext cx="3829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Processing:</a:t>
            </a:r>
            <a:br>
              <a:rPr lang="en-US" dirty="0" smtClean="0"/>
            </a:br>
            <a:r>
              <a:rPr lang="en-US" dirty="0" smtClean="0"/>
              <a:t>Combining </a:t>
            </a:r>
            <a:r>
              <a:rPr lang="en-US" dirty="0" err="1" smtClean="0"/>
              <a:t>Shapefiles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7006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not necessary but will reduces time spent importing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Base Editor.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QGIS Processing Tool Bar, Search for the Merge Vector Layer Process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and output files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Process can be done using the Batch option if you want to merge the BDB Polygons into one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CHSDir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polygons into another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875"/>
          <a:stretch/>
        </p:blipFill>
        <p:spPr>
          <a:xfrm>
            <a:off x="8503352" y="2624116"/>
            <a:ext cx="3216423" cy="2392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" t="93431" r="82092" b="2264"/>
          <a:stretch/>
        </p:blipFill>
        <p:spPr>
          <a:xfrm>
            <a:off x="9252676" y="1690688"/>
            <a:ext cx="2101124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7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Ability to Batch Process a Folder of Surfaces – January 2021</a:t>
            </a:r>
          </a:p>
          <a:p>
            <a:endParaRPr lang="en-US" sz="2000" dirty="0"/>
          </a:p>
          <a:p>
            <a:r>
              <a:rPr lang="en-US" sz="2000" dirty="0" smtClean="0"/>
              <a:t>Automate Export to Raster (</a:t>
            </a:r>
            <a:r>
              <a:rPr lang="en-US" sz="2000" dirty="0" err="1" smtClean="0"/>
              <a:t>Caris</a:t>
            </a:r>
            <a:r>
              <a:rPr lang="en-US" sz="2000" dirty="0" smtClean="0"/>
              <a:t> Batch and Python) – January 2021</a:t>
            </a:r>
          </a:p>
          <a:p>
            <a:endParaRPr lang="en-US" sz="2000" dirty="0"/>
          </a:p>
          <a:p>
            <a:r>
              <a:rPr lang="en-US" sz="2000" dirty="0" smtClean="0"/>
              <a:t>Testing with Point Cloud Converted to Gridded </a:t>
            </a:r>
            <a:r>
              <a:rPr lang="en-US" sz="2000" dirty="0" err="1" smtClean="0"/>
              <a:t>Rasters</a:t>
            </a:r>
            <a:r>
              <a:rPr lang="en-US" sz="2000" dirty="0"/>
              <a:t> </a:t>
            </a:r>
            <a:r>
              <a:rPr lang="en-US" sz="2000" dirty="0" smtClean="0"/>
              <a:t>(case by Case resampling due to line spacing)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Further automate this process with an additional step to change resolution within the Model</a:t>
            </a:r>
          </a:p>
          <a:p>
            <a:pPr lvl="1"/>
            <a:r>
              <a:rPr lang="en-US" sz="1600" dirty="0" smtClean="0"/>
              <a:t>Through </a:t>
            </a:r>
            <a:r>
              <a:rPr lang="en-US" sz="1600" i="1" dirty="0" smtClean="0"/>
              <a:t>Resample tool </a:t>
            </a:r>
            <a:endParaRPr lang="en-US" sz="1600" i="1" dirty="0"/>
          </a:p>
          <a:p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 err="1"/>
              <a:t>Caris</a:t>
            </a:r>
            <a:r>
              <a:rPr lang="en-US" sz="2000" dirty="0"/>
              <a:t> Batch to create a hob file from WKT file (removes need to use the Object import Utility</a:t>
            </a:r>
            <a:r>
              <a:rPr lang="en-US" sz="2000" dirty="0" smtClean="0"/>
              <a:t>)</a:t>
            </a:r>
          </a:p>
          <a:p>
            <a:pPr lvl="1"/>
            <a:r>
              <a:rPr lang="en-US" sz="1600" dirty="0" smtClean="0"/>
              <a:t>Python Script that runs Export to Raster, Resample Resolution, Model processes, import as a hob file, and smooth polygons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Question for </a:t>
            </a:r>
            <a:r>
              <a:rPr lang="en-US" sz="2000" dirty="0" err="1" smtClean="0"/>
              <a:t>Caris</a:t>
            </a:r>
            <a:r>
              <a:rPr lang="en-US" sz="2000" dirty="0" smtClean="0"/>
              <a:t> to see if this is possible within Base Editor(at a reasonable processing time), suggestion to have functionality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5" y="555594"/>
            <a:ext cx="10222754" cy="5985052"/>
          </a:xfrm>
        </p:spPr>
      </p:pic>
    </p:spTree>
    <p:extLst>
      <p:ext uri="{BB962C8B-B14F-4D97-AF65-F5344CB8AC3E}">
        <p14:creationId xmlns:p14="http://schemas.microsoft.com/office/powerpoint/2010/main" val="17696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Downsizing Resolution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File-Import-Import Wizard or the icon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240" y="1825626"/>
            <a:ext cx="979053" cy="753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0062"/>
            <a:ext cx="4482579" cy="3195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40" y="2980062"/>
            <a:ext cx="4484187" cy="3196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610730"/>
            <a:ext cx="44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CSAR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2240" y="2610730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CSAR files to Import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1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2175"/>
            <a:ext cx="5010150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742843"/>
            <a:ext cx="501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down is Positive for z-axis conversion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849" y="2112175"/>
            <a:ext cx="5010150" cy="357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2848" y="1404289"/>
            <a:ext cx="501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Grid size to a value between 10 and 20m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5856441"/>
            <a:ext cx="1109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parameters are changed in the windows following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Surface as a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Surface as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CSAR surface in the Layers window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File- Export- Raster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Format to Export Raster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it an out file name and location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54952" y="2008727"/>
            <a:ext cx="4698848" cy="41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7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1354" cy="6420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QGIS use the Browse Window to locate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760" r="63569" b="49929"/>
          <a:stretch/>
        </p:blipFill>
        <p:spPr bwMode="auto">
          <a:xfrm>
            <a:off x="838200" y="2669399"/>
            <a:ext cx="4799556" cy="378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2300067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or drag to open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52755" t="60687" r="31313" b="497"/>
          <a:stretch/>
        </p:blipFill>
        <p:spPr bwMode="auto">
          <a:xfrm>
            <a:off x="6249998" y="2669399"/>
            <a:ext cx="4799556" cy="378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49998" y="2300067"/>
            <a:ext cx="449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 the layer and save 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Sizing Resolution Method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955"/>
            <a:ext cx="5305425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58" y="3111805"/>
            <a:ext cx="535305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037623"/>
            <a:ext cx="501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file name and location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4258" y="2437733"/>
            <a:ext cx="5353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Resolution to the same value between 10-20m</a:t>
            </a:r>
          </a:p>
        </p:txBody>
      </p:sp>
    </p:spTree>
    <p:extLst>
      <p:ext uri="{BB962C8B-B14F-4D97-AF65-F5344CB8AC3E}">
        <p14:creationId xmlns:p14="http://schemas.microsoft.com/office/powerpoint/2010/main" val="10193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QGIS Model File (Only need to be done once)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Processing Toolbox window on the right of the QGIS application find the Models icon(the one with 3 gears)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drop down menu select the Add model to Toolbox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Bounding_Polygon_Tool.model3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save the model into QGIS memory for future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12" y="2637903"/>
            <a:ext cx="883608" cy="8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21" y="1395412"/>
            <a:ext cx="6024041" cy="152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search bar type “CHS” or “BDB” the model “Bounding Polygon” will appear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Bounding Polygon to open the model window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651" y="1261428"/>
            <a:ext cx="4813302" cy="552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Distance is defaulted to 100m, but may need to be adjusted depending on dataset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process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Reclassify Rules are set to -5000 thru to 500. By this  over exaggeration of the depths (-) and elevations (+) it ensure all cell values are changed to 1 during reclassification.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Tolerance to change the maximum length of edges, default is 150m (Douglas-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Peucker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filename and location for the Polygons to be created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2" y="2805791"/>
            <a:ext cx="5874953" cy="39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1335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Semi-Automation Tool for Digitization of the Bounding Polygon</vt:lpstr>
      <vt:lpstr>Downsizing the Gridded Resolution</vt:lpstr>
      <vt:lpstr>Downsizing Resolution Method 1</vt:lpstr>
      <vt:lpstr>Down Sizing Resolution Method 1</vt:lpstr>
      <vt:lpstr>Exporting Surface as a Geotiff</vt:lpstr>
      <vt:lpstr>Down Sizing Resolution Method 2</vt:lpstr>
      <vt:lpstr>Down Sizing Resolution Method 2</vt:lpstr>
      <vt:lpstr>Adding the QGIS Model File (Only need to be done once)</vt:lpstr>
      <vt:lpstr>Executing the Model</vt:lpstr>
      <vt:lpstr>Polygon Non-Simplified vs Simplified</vt:lpstr>
      <vt:lpstr>Simplifying Polygon in Base Editor</vt:lpstr>
      <vt:lpstr>Importing the Shapefile to Base Editor</vt:lpstr>
      <vt:lpstr>Setting up Object Import Utility</vt:lpstr>
      <vt:lpstr>Setting up Object Import Utility</vt:lpstr>
      <vt:lpstr>Import Polygons</vt:lpstr>
      <vt:lpstr>Import Polygons</vt:lpstr>
      <vt:lpstr>Smoothing the Polygon (Improving the Visual Appeal of the Polygons)</vt:lpstr>
      <vt:lpstr>Manual Adjustments to Bounding Polygons</vt:lpstr>
      <vt:lpstr>Adding Polygon to Surface Bounding Polygon</vt:lpstr>
      <vt:lpstr>Batch Processing: Opening Application</vt:lpstr>
      <vt:lpstr>Batch Processing: Downsizing CSARs and Exporting Geotiffs</vt:lpstr>
      <vt:lpstr>Batch Processing:  Running Batch with QGIS Model</vt:lpstr>
      <vt:lpstr>Batch Processing: Combining Shapefiles</vt:lpstr>
      <vt:lpstr>Considerations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Leger, Michel</dc:creator>
  <cp:lastModifiedBy>Leger, Michel</cp:lastModifiedBy>
  <cp:revision>77</cp:revision>
  <dcterms:created xsi:type="dcterms:W3CDTF">2019-11-07T18:22:18Z</dcterms:created>
  <dcterms:modified xsi:type="dcterms:W3CDTF">2021-01-16T21:21:50Z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2021-01-16T20:35:10Z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ea3c1272-cdee-46cd-9790-0000c6f7842f</vt:lpwstr>
  </property>
</Properties>
</file>