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sldIdLst>
    <p:sldId id="361" r:id="rId5"/>
    <p:sldId id="362" r:id="rId6"/>
  </p:sldIdLst>
  <p:sldSz cx="13716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 Ssembatya" initials="HS" lastIdx="1" clrIdx="0">
    <p:extLst>
      <p:ext uri="{19B8F6BF-5375-455C-9EA6-DF929625EA0E}">
        <p15:presenceInfo xmlns:p15="http://schemas.microsoft.com/office/powerpoint/2012/main" userId="Henry Ssemba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5C"/>
    <a:srgbClr val="FFB000"/>
    <a:srgbClr val="FF6100"/>
    <a:srgbClr val="64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6A22E-DE7C-B24A-80CA-7349EA0E8A49}" v="33" dt="2025-04-15T16:57:20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2" autoAdjust="0"/>
    <p:restoredTop sz="96735" autoAdjust="0"/>
  </p:normalViewPr>
  <p:slideViewPr>
    <p:cSldViewPr snapToGrid="0" snapToObjects="1">
      <p:cViewPr varScale="1">
        <p:scale>
          <a:sx n="74" d="100"/>
          <a:sy n="74" d="100"/>
        </p:scale>
        <p:origin x="208" y="2112"/>
      </p:cViewPr>
      <p:guideLst>
        <p:guide orient="horz" pos="162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man, Dan" userId="aa04f641-71df-4924-9460-bfce4a55ebb4" providerId="ADAL" clId="{F606A22E-DE7C-B24A-80CA-7349EA0E8A49}"/>
    <pc:docChg chg="undo redo custSel addSld modSld modMainMaster modNotesMaster">
      <pc:chgData name="Broman, Dan" userId="aa04f641-71df-4924-9460-bfce4a55ebb4" providerId="ADAL" clId="{F606A22E-DE7C-B24A-80CA-7349EA0E8A49}" dt="2025-04-15T16:58:10.937" v="656" actId="20577"/>
      <pc:docMkLst>
        <pc:docMk/>
      </pc:docMkLst>
      <pc:sldChg chg="modSp mod modNotes">
        <pc:chgData name="Broman, Dan" userId="aa04f641-71df-4924-9460-bfce4a55ebb4" providerId="ADAL" clId="{F606A22E-DE7C-B24A-80CA-7349EA0E8A49}" dt="2025-04-15T16:44:35.038" v="387"/>
        <pc:sldMkLst>
          <pc:docMk/>
          <pc:sldMk cId="3948111835" sldId="361"/>
        </pc:sldMkLst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2" creationId="{BBAAE91F-0084-7A30-7C86-54C6D801A73B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5" creationId="{D0AAC5D0-40DD-4F19-7A97-4624CC33DD14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6" creationId="{DF91C3A8-A076-916C-2B2E-63ACCE8597A9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7" creationId="{DBAACB9A-9B26-7845-5977-B3F97B1866CF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8" creationId="{13AC48B4-05B4-FA51-F498-7C63659C96B8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14" creationId="{6A8A2BE5-5A08-B7E0-AF8E-DA44E8E9FFC4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15" creationId="{87E5CDF8-1F4E-88E4-9648-1091BE0B9187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k cId="3948111835" sldId="361"/>
            <ac:spMk id="32" creationId="{E04A6829-914C-C867-E1D9-6A700620D78C}"/>
          </ac:spMkLst>
        </pc:spChg>
        <pc:cxnChg chg="mod">
          <ac:chgData name="Broman, Dan" userId="aa04f641-71df-4924-9460-bfce4a55ebb4" providerId="ADAL" clId="{F606A22E-DE7C-B24A-80CA-7349EA0E8A49}" dt="2025-04-15T16:44:35.038" v="387"/>
          <ac:cxnSpMkLst>
            <pc:docMk/>
            <pc:sldMk cId="3948111835" sldId="361"/>
            <ac:cxnSpMk id="16" creationId="{830C2133-2CA1-432A-BF08-56D05BE780A3}"/>
          </ac:cxnSpMkLst>
        </pc:cxnChg>
        <pc:cxnChg chg="mod">
          <ac:chgData name="Broman, Dan" userId="aa04f641-71df-4924-9460-bfce4a55ebb4" providerId="ADAL" clId="{F606A22E-DE7C-B24A-80CA-7349EA0E8A49}" dt="2025-04-15T16:14:09.008" v="104" actId="1076"/>
          <ac:cxnSpMkLst>
            <pc:docMk/>
            <pc:sldMk cId="3948111835" sldId="361"/>
            <ac:cxnSpMk id="17" creationId="{725C716E-7AD7-FE3E-CB3F-EBEFD6404D68}"/>
          </ac:cxnSpMkLst>
        </pc:cxnChg>
        <pc:cxnChg chg="mod">
          <ac:chgData name="Broman, Dan" userId="aa04f641-71df-4924-9460-bfce4a55ebb4" providerId="ADAL" clId="{F606A22E-DE7C-B24A-80CA-7349EA0E8A49}" dt="2025-04-15T16:44:35.038" v="387"/>
          <ac:cxnSpMkLst>
            <pc:docMk/>
            <pc:sldMk cId="3948111835" sldId="361"/>
            <ac:cxnSpMk id="20" creationId="{8C816156-5A2F-1117-688A-F0537B086717}"/>
          </ac:cxnSpMkLst>
        </pc:cxnChg>
      </pc:sldChg>
      <pc:sldChg chg="addSp delSp modSp add mod modNotes">
        <pc:chgData name="Broman, Dan" userId="aa04f641-71df-4924-9460-bfce4a55ebb4" providerId="ADAL" clId="{F606A22E-DE7C-B24A-80CA-7349EA0E8A49}" dt="2025-04-15T16:58:10.937" v="656" actId="20577"/>
        <pc:sldMkLst>
          <pc:docMk/>
          <pc:sldMk cId="66178512" sldId="362"/>
        </pc:sldMkLst>
        <pc:spChg chg="mod">
          <ac:chgData name="Broman, Dan" userId="aa04f641-71df-4924-9460-bfce4a55ebb4" providerId="ADAL" clId="{F606A22E-DE7C-B24A-80CA-7349EA0E8A49}" dt="2025-04-15T16:56:04.815" v="615" actId="1076"/>
          <ac:spMkLst>
            <pc:docMk/>
            <pc:sldMk cId="66178512" sldId="362"/>
            <ac:spMk id="2" creationId="{03D73672-46F8-1EA1-F7B5-E90DA7810ED8}"/>
          </ac:spMkLst>
        </pc:spChg>
        <pc:spChg chg="add mod">
          <ac:chgData name="Broman, Dan" userId="aa04f641-71df-4924-9460-bfce4a55ebb4" providerId="ADAL" clId="{F606A22E-DE7C-B24A-80CA-7349EA0E8A49}" dt="2025-04-15T16:32:13.843" v="306" actId="14100"/>
          <ac:spMkLst>
            <pc:docMk/>
            <pc:sldMk cId="66178512" sldId="362"/>
            <ac:spMk id="3" creationId="{76DD73BA-B3C4-5114-8670-07A82BFEEDB8}"/>
          </ac:spMkLst>
        </pc:spChg>
        <pc:spChg chg="mod">
          <ac:chgData name="Broman, Dan" userId="aa04f641-71df-4924-9460-bfce4a55ebb4" providerId="ADAL" clId="{F606A22E-DE7C-B24A-80CA-7349EA0E8A49}" dt="2025-04-15T16:23:01.557" v="224" actId="1036"/>
          <ac:spMkLst>
            <pc:docMk/>
            <pc:sldMk cId="66178512" sldId="362"/>
            <ac:spMk id="5" creationId="{78E3B615-E942-E9CC-DD4F-3E3A24A7DBB4}"/>
          </ac:spMkLst>
        </pc:spChg>
        <pc:spChg chg="mod">
          <ac:chgData name="Broman, Dan" userId="aa04f641-71df-4924-9460-bfce4a55ebb4" providerId="ADAL" clId="{F606A22E-DE7C-B24A-80CA-7349EA0E8A49}" dt="2025-04-15T16:44:55.796" v="388" actId="1076"/>
          <ac:spMkLst>
            <pc:docMk/>
            <pc:sldMk cId="66178512" sldId="362"/>
            <ac:spMk id="6" creationId="{4FB68933-2C7F-E9F6-0BF1-37DCA1D536DF}"/>
          </ac:spMkLst>
        </pc:spChg>
        <pc:spChg chg="mod">
          <ac:chgData name="Broman, Dan" userId="aa04f641-71df-4924-9460-bfce4a55ebb4" providerId="ADAL" clId="{F606A22E-DE7C-B24A-80CA-7349EA0E8A49}" dt="2025-04-15T16:44:55.796" v="388" actId="1076"/>
          <ac:spMkLst>
            <pc:docMk/>
            <pc:sldMk cId="66178512" sldId="362"/>
            <ac:spMk id="7" creationId="{4A40D819-CFC6-D3AD-FCC3-E363340B224E}"/>
          </ac:spMkLst>
        </pc:spChg>
        <pc:spChg chg="mod">
          <ac:chgData name="Broman, Dan" userId="aa04f641-71df-4924-9460-bfce4a55ebb4" providerId="ADAL" clId="{F606A22E-DE7C-B24A-80CA-7349EA0E8A49}" dt="2025-04-15T16:46:53.972" v="431" actId="1076"/>
          <ac:spMkLst>
            <pc:docMk/>
            <pc:sldMk cId="66178512" sldId="362"/>
            <ac:spMk id="8" creationId="{E8CE278C-7121-3FB0-6853-3BDC05C0FC32}"/>
          </ac:spMkLst>
        </pc:spChg>
        <pc:spChg chg="add mod">
          <ac:chgData name="Broman, Dan" userId="aa04f641-71df-4924-9460-bfce4a55ebb4" providerId="ADAL" clId="{F606A22E-DE7C-B24A-80CA-7349EA0E8A49}" dt="2025-04-15T16:45:52.205" v="422" actId="1076"/>
          <ac:spMkLst>
            <pc:docMk/>
            <pc:sldMk cId="66178512" sldId="362"/>
            <ac:spMk id="13" creationId="{DC411120-7EB3-944B-B1F5-94567328C541}"/>
          </ac:spMkLst>
        </pc:spChg>
        <pc:spChg chg="mod">
          <ac:chgData name="Broman, Dan" userId="aa04f641-71df-4924-9460-bfce4a55ebb4" providerId="ADAL" clId="{F606A22E-DE7C-B24A-80CA-7349EA0E8A49}" dt="2025-04-15T16:44:55.796" v="388" actId="1076"/>
          <ac:spMkLst>
            <pc:docMk/>
            <pc:sldMk cId="66178512" sldId="362"/>
            <ac:spMk id="14" creationId="{B066CDD8-7EF1-D084-0135-79E8062822EC}"/>
          </ac:spMkLst>
        </pc:spChg>
        <pc:spChg chg="del mod">
          <ac:chgData name="Broman, Dan" userId="aa04f641-71df-4924-9460-bfce4a55ebb4" providerId="ADAL" clId="{F606A22E-DE7C-B24A-80CA-7349EA0E8A49}" dt="2025-04-15T16:44:12.034" v="386" actId="478"/>
          <ac:spMkLst>
            <pc:docMk/>
            <pc:sldMk cId="66178512" sldId="362"/>
            <ac:spMk id="15" creationId="{6C531C29-4EE6-B2FE-C83A-AEBC8B00D576}"/>
          </ac:spMkLst>
        </pc:spChg>
        <pc:spChg chg="add mod">
          <ac:chgData name="Broman, Dan" userId="aa04f641-71df-4924-9460-bfce4a55ebb4" providerId="ADAL" clId="{F606A22E-DE7C-B24A-80CA-7349EA0E8A49}" dt="2025-04-15T16:45:47.142" v="421" actId="114"/>
          <ac:spMkLst>
            <pc:docMk/>
            <pc:sldMk cId="66178512" sldId="362"/>
            <ac:spMk id="19" creationId="{1575AD9B-D52A-EEE8-19D0-DC95612BB953}"/>
          </ac:spMkLst>
        </pc:spChg>
        <pc:spChg chg="add mod">
          <ac:chgData name="Broman, Dan" userId="aa04f641-71df-4924-9460-bfce4a55ebb4" providerId="ADAL" clId="{F606A22E-DE7C-B24A-80CA-7349EA0E8A49}" dt="2025-04-15T16:45:47.142" v="421" actId="114"/>
          <ac:spMkLst>
            <pc:docMk/>
            <pc:sldMk cId="66178512" sldId="362"/>
            <ac:spMk id="27" creationId="{9D4E8E1B-2BCB-B2CA-F645-0018B13DC7DC}"/>
          </ac:spMkLst>
        </pc:spChg>
        <pc:spChg chg="add mod">
          <ac:chgData name="Broman, Dan" userId="aa04f641-71df-4924-9460-bfce4a55ebb4" providerId="ADAL" clId="{F606A22E-DE7C-B24A-80CA-7349EA0E8A49}" dt="2025-04-15T16:45:47.142" v="421" actId="114"/>
          <ac:spMkLst>
            <pc:docMk/>
            <pc:sldMk cId="66178512" sldId="362"/>
            <ac:spMk id="28" creationId="{9A151230-8A05-BA1E-7BE1-DF09C99ABCAA}"/>
          </ac:spMkLst>
        </pc:spChg>
        <pc:spChg chg="add del">
          <ac:chgData name="Broman, Dan" userId="aa04f641-71df-4924-9460-bfce4a55ebb4" providerId="ADAL" clId="{F606A22E-DE7C-B24A-80CA-7349EA0E8A49}" dt="2025-04-15T16:15:46.084" v="159" actId="478"/>
          <ac:spMkLst>
            <pc:docMk/>
            <pc:sldMk cId="66178512" sldId="362"/>
            <ac:spMk id="30" creationId="{011AD20C-B087-8FFD-D3A5-F476A0B8FF3C}"/>
          </ac:spMkLst>
        </pc:spChg>
        <pc:spChg chg="add del mod">
          <ac:chgData name="Broman, Dan" userId="aa04f641-71df-4924-9460-bfce4a55ebb4" providerId="ADAL" clId="{F606A22E-DE7C-B24A-80CA-7349EA0E8A49}" dt="2025-04-15T16:42:51.484" v="323" actId="478"/>
          <ac:spMkLst>
            <pc:docMk/>
            <pc:sldMk cId="66178512" sldId="362"/>
            <ac:spMk id="31" creationId="{0E2FE5EF-A62D-B27A-A9FA-3CDA7ACB7E31}"/>
          </ac:spMkLst>
        </pc:spChg>
        <pc:spChg chg="del mod">
          <ac:chgData name="Broman, Dan" userId="aa04f641-71df-4924-9460-bfce4a55ebb4" providerId="ADAL" clId="{F606A22E-DE7C-B24A-80CA-7349EA0E8A49}" dt="2025-04-15T16:46:45.315" v="429" actId="478"/>
          <ac:spMkLst>
            <pc:docMk/>
            <pc:sldMk cId="66178512" sldId="362"/>
            <ac:spMk id="32" creationId="{D45A4399-6527-4678-D124-055598A77F31}"/>
          </ac:spMkLst>
        </pc:spChg>
        <pc:spChg chg="add del mod">
          <ac:chgData name="Broman, Dan" userId="aa04f641-71df-4924-9460-bfce4a55ebb4" providerId="ADAL" clId="{F606A22E-DE7C-B24A-80CA-7349EA0E8A49}" dt="2025-04-15T16:30:24.071" v="270" actId="478"/>
          <ac:spMkLst>
            <pc:docMk/>
            <pc:sldMk cId="66178512" sldId="362"/>
            <ac:spMk id="40" creationId="{DBE10CDE-3A5B-39E7-F7EE-E65E5788D5AC}"/>
          </ac:spMkLst>
        </pc:spChg>
        <pc:spChg chg="add mod">
          <ac:chgData name="Broman, Dan" userId="aa04f641-71df-4924-9460-bfce4a55ebb4" providerId="ADAL" clId="{F606A22E-DE7C-B24A-80CA-7349EA0E8A49}" dt="2025-04-15T16:32:08.590" v="305" actId="1076"/>
          <ac:spMkLst>
            <pc:docMk/>
            <pc:sldMk cId="66178512" sldId="362"/>
            <ac:spMk id="43" creationId="{AE2BECA1-C9B5-8655-0B90-8020224AC19A}"/>
          </ac:spMkLst>
        </pc:spChg>
        <pc:spChg chg="add del mod">
          <ac:chgData name="Broman, Dan" userId="aa04f641-71df-4924-9460-bfce4a55ebb4" providerId="ADAL" clId="{F606A22E-DE7C-B24A-80CA-7349EA0E8A49}" dt="2025-04-15T16:46:19.900" v="425" actId="478"/>
          <ac:spMkLst>
            <pc:docMk/>
            <pc:sldMk cId="66178512" sldId="362"/>
            <ac:spMk id="55" creationId="{9BE1EB3C-2D9E-8E5D-03FB-6ED48B219BAD}"/>
          </ac:spMkLst>
        </pc:spChg>
        <pc:spChg chg="add mod">
          <ac:chgData name="Broman, Dan" userId="aa04f641-71df-4924-9460-bfce4a55ebb4" providerId="ADAL" clId="{F606A22E-DE7C-B24A-80CA-7349EA0E8A49}" dt="2025-04-15T16:53:20.073" v="594" actId="1035"/>
          <ac:spMkLst>
            <pc:docMk/>
            <pc:sldMk cId="66178512" sldId="362"/>
            <ac:spMk id="70" creationId="{1F45E90E-6EED-D1F0-FA97-FAEA53F35BFC}"/>
          </ac:spMkLst>
        </pc:spChg>
        <pc:spChg chg="add mod">
          <ac:chgData name="Broman, Dan" userId="aa04f641-71df-4924-9460-bfce4a55ebb4" providerId="ADAL" clId="{F606A22E-DE7C-B24A-80CA-7349EA0E8A49}" dt="2025-04-15T16:55:55.728" v="613" actId="20577"/>
          <ac:spMkLst>
            <pc:docMk/>
            <pc:sldMk cId="66178512" sldId="362"/>
            <ac:spMk id="81" creationId="{3DBA64EB-D8C6-B534-C8CF-54B347ACB626}"/>
          </ac:spMkLst>
        </pc:spChg>
        <pc:spChg chg="add mod">
          <ac:chgData name="Broman, Dan" userId="aa04f641-71df-4924-9460-bfce4a55ebb4" providerId="ADAL" clId="{F606A22E-DE7C-B24A-80CA-7349EA0E8A49}" dt="2025-04-15T16:58:10.937" v="656" actId="20577"/>
          <ac:spMkLst>
            <pc:docMk/>
            <pc:sldMk cId="66178512" sldId="362"/>
            <ac:spMk id="84" creationId="{A67215B8-2013-A361-AE58-44AC6D26D9EA}"/>
          </ac:spMkLst>
        </pc:spChg>
        <pc:grpChg chg="add">
          <ac:chgData name="Broman, Dan" userId="aa04f641-71df-4924-9460-bfce4a55ebb4" providerId="ADAL" clId="{F606A22E-DE7C-B24A-80CA-7349EA0E8A49}" dt="2025-04-15T16:32:42.381" v="307" actId="164"/>
          <ac:grpSpMkLst>
            <pc:docMk/>
            <pc:sldMk cId="66178512" sldId="362"/>
            <ac:grpSpMk id="44" creationId="{685FEA61-2F60-43FC-CD3A-2A68F5E9D2F0}"/>
          </ac:grpSpMkLst>
        </pc:grpChg>
        <pc:grpChg chg="add del mod">
          <ac:chgData name="Broman, Dan" userId="aa04f641-71df-4924-9460-bfce4a55ebb4" providerId="ADAL" clId="{F606A22E-DE7C-B24A-80CA-7349EA0E8A49}" dt="2025-04-15T16:33:43.775" v="314" actId="478"/>
          <ac:grpSpMkLst>
            <pc:docMk/>
            <pc:sldMk cId="66178512" sldId="362"/>
            <ac:grpSpMk id="45" creationId="{294D1517-1619-2E39-0A0F-FAA8FE9E72B4}"/>
          </ac:grpSpMkLst>
        </pc:grpChg>
        <pc:grpChg chg="add del mod">
          <ac:chgData name="Broman, Dan" userId="aa04f641-71df-4924-9460-bfce4a55ebb4" providerId="ADAL" clId="{F606A22E-DE7C-B24A-80CA-7349EA0E8A49}" dt="2025-04-15T16:46:41.851" v="428" actId="478"/>
          <ac:grpSpMkLst>
            <pc:docMk/>
            <pc:sldMk cId="66178512" sldId="362"/>
            <ac:grpSpMk id="56" creationId="{B1C265C4-C978-1AD2-F484-CE476821021D}"/>
          </ac:grpSpMkLst>
        </pc:grpChg>
        <pc:cxnChg chg="mod">
          <ac:chgData name="Broman, Dan" userId="aa04f641-71df-4924-9460-bfce4a55ebb4" providerId="ADAL" clId="{F606A22E-DE7C-B24A-80CA-7349EA0E8A49}" dt="2025-04-15T14:24:23.433" v="102" actId="14100"/>
          <ac:cxnSpMkLst>
            <pc:docMk/>
            <pc:sldMk cId="66178512" sldId="362"/>
            <ac:cxnSpMk id="9" creationId="{90518F37-C6B6-B633-9D70-938765B4B7AE}"/>
          </ac:cxnSpMkLst>
        </pc:cxnChg>
        <pc:cxnChg chg="del mod">
          <ac:chgData name="Broman, Dan" userId="aa04f641-71df-4924-9460-bfce4a55ebb4" providerId="ADAL" clId="{F606A22E-DE7C-B24A-80CA-7349EA0E8A49}" dt="2025-04-15T16:51:43.777" v="496" actId="478"/>
          <ac:cxnSpMkLst>
            <pc:docMk/>
            <pc:sldMk cId="66178512" sldId="362"/>
            <ac:cxnSpMk id="11" creationId="{F29BD480-A0EE-F8F3-730F-093CC9D04306}"/>
          </ac:cxnSpMkLst>
        </pc:cxnChg>
        <pc:cxnChg chg="add del mod">
          <ac:chgData name="Broman, Dan" userId="aa04f641-71df-4924-9460-bfce4a55ebb4" providerId="ADAL" clId="{F606A22E-DE7C-B24A-80CA-7349EA0E8A49}" dt="2025-04-15T16:30:47.456" v="275" actId="14100"/>
          <ac:cxnSpMkLst>
            <pc:docMk/>
            <pc:sldMk cId="66178512" sldId="362"/>
            <ac:cxnSpMk id="12" creationId="{65A60D3A-04C5-75CC-6A47-F0CFD9C78393}"/>
          </ac:cxnSpMkLst>
        </pc:cxnChg>
        <pc:cxnChg chg="del">
          <ac:chgData name="Broman, Dan" userId="aa04f641-71df-4924-9460-bfce4a55ebb4" providerId="ADAL" clId="{F606A22E-DE7C-B24A-80CA-7349EA0E8A49}" dt="2025-04-15T14:10:39.733" v="6" actId="478"/>
          <ac:cxnSpMkLst>
            <pc:docMk/>
            <pc:sldMk cId="66178512" sldId="362"/>
            <ac:cxnSpMk id="16" creationId="{BD08914A-F79F-4613-4B46-2EF94F75EA33}"/>
          </ac:cxnSpMkLst>
        </pc:cxnChg>
        <pc:cxnChg chg="del mod">
          <ac:chgData name="Broman, Dan" userId="aa04f641-71df-4924-9460-bfce4a55ebb4" providerId="ADAL" clId="{F606A22E-DE7C-B24A-80CA-7349EA0E8A49}" dt="2025-04-15T16:46:46.925" v="430" actId="478"/>
          <ac:cxnSpMkLst>
            <pc:docMk/>
            <pc:sldMk cId="66178512" sldId="362"/>
            <ac:cxnSpMk id="17" creationId="{6BAE075D-26F8-F281-5E0B-285FF6412D0D}"/>
          </ac:cxnSpMkLst>
        </pc:cxnChg>
        <pc:cxnChg chg="add mod">
          <ac:chgData name="Broman, Dan" userId="aa04f641-71df-4924-9460-bfce4a55ebb4" providerId="ADAL" clId="{F606A22E-DE7C-B24A-80CA-7349EA0E8A49}" dt="2025-04-15T14:14:04.623" v="74" actId="1076"/>
          <ac:cxnSpMkLst>
            <pc:docMk/>
            <pc:sldMk cId="66178512" sldId="362"/>
            <ac:cxnSpMk id="18" creationId="{7DD733E9-C94C-35AD-D49A-8321DC8AFEC9}"/>
          </ac:cxnSpMkLst>
        </pc:cxnChg>
        <pc:cxnChg chg="mod">
          <ac:chgData name="Broman, Dan" userId="aa04f641-71df-4924-9460-bfce4a55ebb4" providerId="ADAL" clId="{F606A22E-DE7C-B24A-80CA-7349EA0E8A49}" dt="2025-04-15T14:14:28.939" v="75" actId="14100"/>
          <ac:cxnSpMkLst>
            <pc:docMk/>
            <pc:sldMk cId="66178512" sldId="362"/>
            <ac:cxnSpMk id="20" creationId="{D6EBEC62-D862-32AD-7A7A-1769F591C272}"/>
          </ac:cxnSpMkLst>
        </pc:cxnChg>
        <pc:cxnChg chg="mod">
          <ac:chgData name="Broman, Dan" userId="aa04f641-71df-4924-9460-bfce4a55ebb4" providerId="ADAL" clId="{F606A22E-DE7C-B24A-80CA-7349EA0E8A49}" dt="2025-04-15T16:34:04.695" v="317" actId="1076"/>
          <ac:cxnSpMkLst>
            <pc:docMk/>
            <pc:sldMk cId="66178512" sldId="362"/>
            <ac:cxnSpMk id="24" creationId="{66146FE3-E370-139D-4AA0-BEFA56ABF06D}"/>
          </ac:cxnSpMkLst>
        </pc:cxnChg>
        <pc:cxnChg chg="mod">
          <ac:chgData name="Broman, Dan" userId="aa04f641-71df-4924-9460-bfce4a55ebb4" providerId="ADAL" clId="{F606A22E-DE7C-B24A-80CA-7349EA0E8A49}" dt="2025-04-15T16:23:01.557" v="224" actId="1036"/>
          <ac:cxnSpMkLst>
            <pc:docMk/>
            <pc:sldMk cId="66178512" sldId="362"/>
            <ac:cxnSpMk id="25" creationId="{8C0DDBDF-EC1A-CE01-49A9-A36E29E7B61B}"/>
          </ac:cxnSpMkLst>
        </pc:cxnChg>
        <pc:cxnChg chg="add mod">
          <ac:chgData name="Broman, Dan" userId="aa04f641-71df-4924-9460-bfce4a55ebb4" providerId="ADAL" clId="{F606A22E-DE7C-B24A-80CA-7349EA0E8A49}" dt="2025-04-15T16:23:01.557" v="224" actId="1036"/>
          <ac:cxnSpMkLst>
            <pc:docMk/>
            <pc:sldMk cId="66178512" sldId="362"/>
            <ac:cxnSpMk id="33" creationId="{8FAEAEA3-73F8-19A4-AB91-976C0DE05B2A}"/>
          </ac:cxnSpMkLst>
        </pc:cxnChg>
        <pc:cxnChg chg="add mod">
          <ac:chgData name="Broman, Dan" userId="aa04f641-71df-4924-9460-bfce4a55ebb4" providerId="ADAL" clId="{F606A22E-DE7C-B24A-80CA-7349EA0E8A49}" dt="2025-04-15T16:16:57.146" v="178" actId="1037"/>
          <ac:cxnSpMkLst>
            <pc:docMk/>
            <pc:sldMk cId="66178512" sldId="362"/>
            <ac:cxnSpMk id="35" creationId="{A8DA280E-63A2-AB76-752D-4F3447B63A8B}"/>
          </ac:cxnSpMkLst>
        </pc:cxnChg>
        <pc:cxnChg chg="add mod">
          <ac:chgData name="Broman, Dan" userId="aa04f641-71df-4924-9460-bfce4a55ebb4" providerId="ADAL" clId="{F606A22E-DE7C-B24A-80CA-7349EA0E8A49}" dt="2025-04-15T16:17:57.780" v="192" actId="1076"/>
          <ac:cxnSpMkLst>
            <pc:docMk/>
            <pc:sldMk cId="66178512" sldId="362"/>
            <ac:cxnSpMk id="38" creationId="{FA6F752F-A263-043C-737F-BA5263F429C6}"/>
          </ac:cxnSpMkLst>
        </pc:cxnChg>
        <pc:cxnChg chg="del mod">
          <ac:chgData name="Broman, Dan" userId="aa04f641-71df-4924-9460-bfce4a55ebb4" providerId="ADAL" clId="{F606A22E-DE7C-B24A-80CA-7349EA0E8A49}" dt="2025-04-15T16:33:40.818" v="313" actId="478"/>
          <ac:cxnSpMkLst>
            <pc:docMk/>
            <pc:sldMk cId="66178512" sldId="362"/>
            <ac:cxnSpMk id="46" creationId="{247E14DE-561A-1748-B889-A3EA7664D87B}"/>
          </ac:cxnSpMkLst>
        </pc:cxnChg>
        <pc:cxnChg chg="mod">
          <ac:chgData name="Broman, Dan" userId="aa04f641-71df-4924-9460-bfce4a55ebb4" providerId="ADAL" clId="{F606A22E-DE7C-B24A-80CA-7349EA0E8A49}" dt="2025-04-15T16:32:44.683" v="308"/>
          <ac:cxnSpMkLst>
            <pc:docMk/>
            <pc:sldMk cId="66178512" sldId="362"/>
            <ac:cxnSpMk id="47" creationId="{1DBE2B55-C59F-E1BE-D8D4-EA988524C8B0}"/>
          </ac:cxnSpMkLst>
        </pc:cxnChg>
        <pc:cxnChg chg="mod">
          <ac:chgData name="Broman, Dan" userId="aa04f641-71df-4924-9460-bfce4a55ebb4" providerId="ADAL" clId="{F606A22E-DE7C-B24A-80CA-7349EA0E8A49}" dt="2025-04-15T16:32:44.683" v="308"/>
          <ac:cxnSpMkLst>
            <pc:docMk/>
            <pc:sldMk cId="66178512" sldId="362"/>
            <ac:cxnSpMk id="48" creationId="{4A82F2FF-9CB3-C481-70C3-74C3B83FB022}"/>
          </ac:cxnSpMkLst>
        </pc:cxnChg>
        <pc:cxnChg chg="mod">
          <ac:chgData name="Broman, Dan" userId="aa04f641-71df-4924-9460-bfce4a55ebb4" providerId="ADAL" clId="{F606A22E-DE7C-B24A-80CA-7349EA0E8A49}" dt="2025-04-15T16:32:44.683" v="308"/>
          <ac:cxnSpMkLst>
            <pc:docMk/>
            <pc:sldMk cId="66178512" sldId="362"/>
            <ac:cxnSpMk id="49" creationId="{CE560F5E-FDC8-A56C-F4CC-4629E745469A}"/>
          </ac:cxnSpMkLst>
        </pc:cxnChg>
        <pc:cxnChg chg="add mod">
          <ac:chgData name="Broman, Dan" userId="aa04f641-71df-4924-9460-bfce4a55ebb4" providerId="ADAL" clId="{F606A22E-DE7C-B24A-80CA-7349EA0E8A49}" dt="2025-04-15T16:43:24.520" v="384" actId="14100"/>
          <ac:cxnSpMkLst>
            <pc:docMk/>
            <pc:sldMk cId="66178512" sldId="362"/>
            <ac:cxnSpMk id="51" creationId="{65183807-08AF-606E-BB26-49791A099989}"/>
          </ac:cxnSpMkLst>
        </pc:cxnChg>
        <pc:cxnChg chg="mod">
          <ac:chgData name="Broman, Dan" userId="aa04f641-71df-4924-9460-bfce4a55ebb4" providerId="ADAL" clId="{F606A22E-DE7C-B24A-80CA-7349EA0E8A49}" dt="2025-04-15T16:46:31.498" v="426"/>
          <ac:cxnSpMkLst>
            <pc:docMk/>
            <pc:sldMk cId="66178512" sldId="362"/>
            <ac:cxnSpMk id="57" creationId="{518F5E1C-C9A8-804A-70BA-C80DDF6C0637}"/>
          </ac:cxnSpMkLst>
        </pc:cxnChg>
        <pc:cxnChg chg="mod">
          <ac:chgData name="Broman, Dan" userId="aa04f641-71df-4924-9460-bfce4a55ebb4" providerId="ADAL" clId="{F606A22E-DE7C-B24A-80CA-7349EA0E8A49}" dt="2025-04-15T16:46:31.498" v="426"/>
          <ac:cxnSpMkLst>
            <pc:docMk/>
            <pc:sldMk cId="66178512" sldId="362"/>
            <ac:cxnSpMk id="58" creationId="{35DFBB43-DC86-FFF7-FC8B-A9951D85B68A}"/>
          </ac:cxnSpMkLst>
        </pc:cxnChg>
        <pc:cxnChg chg="mod">
          <ac:chgData name="Broman, Dan" userId="aa04f641-71df-4924-9460-bfce4a55ebb4" providerId="ADAL" clId="{F606A22E-DE7C-B24A-80CA-7349EA0E8A49}" dt="2025-04-15T16:46:31.498" v="426"/>
          <ac:cxnSpMkLst>
            <pc:docMk/>
            <pc:sldMk cId="66178512" sldId="362"/>
            <ac:cxnSpMk id="59" creationId="{AF4A3700-2957-7C1C-40BA-00C223EFCEF7}"/>
          </ac:cxnSpMkLst>
        </pc:cxnChg>
        <pc:cxnChg chg="mod">
          <ac:chgData name="Broman, Dan" userId="aa04f641-71df-4924-9460-bfce4a55ebb4" providerId="ADAL" clId="{F606A22E-DE7C-B24A-80CA-7349EA0E8A49}" dt="2025-04-15T16:46:31.498" v="426"/>
          <ac:cxnSpMkLst>
            <pc:docMk/>
            <pc:sldMk cId="66178512" sldId="362"/>
            <ac:cxnSpMk id="60" creationId="{AF15702A-02C6-50A5-C365-ED0E122881A1}"/>
          </ac:cxnSpMkLst>
        </pc:cxnChg>
        <pc:cxnChg chg="add mod">
          <ac:chgData name="Broman, Dan" userId="aa04f641-71df-4924-9460-bfce4a55ebb4" providerId="ADAL" clId="{F606A22E-DE7C-B24A-80CA-7349EA0E8A49}" dt="2025-04-15T16:49:13.177" v="455" actId="1076"/>
          <ac:cxnSpMkLst>
            <pc:docMk/>
            <pc:sldMk cId="66178512" sldId="362"/>
            <ac:cxnSpMk id="61" creationId="{0FE674DD-B57D-98E3-3F59-21F27F0FB3CB}"/>
          </ac:cxnSpMkLst>
        </pc:cxnChg>
        <pc:cxnChg chg="add mod">
          <ac:chgData name="Broman, Dan" userId="aa04f641-71df-4924-9460-bfce4a55ebb4" providerId="ADAL" clId="{F606A22E-DE7C-B24A-80CA-7349EA0E8A49}" dt="2025-04-15T16:50:35.464" v="472" actId="1037"/>
          <ac:cxnSpMkLst>
            <pc:docMk/>
            <pc:sldMk cId="66178512" sldId="362"/>
            <ac:cxnSpMk id="63" creationId="{DFFAF169-9AEF-EBE1-3FCA-9E1E42CAF14A}"/>
          </ac:cxnSpMkLst>
        </pc:cxnChg>
        <pc:cxnChg chg="add del mod">
          <ac:chgData name="Broman, Dan" userId="aa04f641-71df-4924-9460-bfce4a55ebb4" providerId="ADAL" clId="{F606A22E-DE7C-B24A-80CA-7349EA0E8A49}" dt="2025-04-15T16:50:31.023" v="470" actId="478"/>
          <ac:cxnSpMkLst>
            <pc:docMk/>
            <pc:sldMk cId="66178512" sldId="362"/>
            <ac:cxnSpMk id="65" creationId="{D7A4946D-F302-3CBC-13CB-FBB501D30729}"/>
          </ac:cxnSpMkLst>
        </pc:cxnChg>
        <pc:cxnChg chg="add mod">
          <ac:chgData name="Broman, Dan" userId="aa04f641-71df-4924-9460-bfce4a55ebb4" providerId="ADAL" clId="{F606A22E-DE7C-B24A-80CA-7349EA0E8A49}" dt="2025-04-15T16:53:14.996" v="591" actId="1036"/>
          <ac:cxnSpMkLst>
            <pc:docMk/>
            <pc:sldMk cId="66178512" sldId="362"/>
            <ac:cxnSpMk id="72" creationId="{6417828C-C6A9-6DAE-6E5F-2AF56AF172E3}"/>
          </ac:cxnSpMkLst>
        </pc:cxnChg>
        <pc:cxnChg chg="add mod">
          <ac:chgData name="Broman, Dan" userId="aa04f641-71df-4924-9460-bfce4a55ebb4" providerId="ADAL" clId="{F606A22E-DE7C-B24A-80CA-7349EA0E8A49}" dt="2025-04-15T16:53:29.612" v="597" actId="14100"/>
          <ac:cxnSpMkLst>
            <pc:docMk/>
            <pc:sldMk cId="66178512" sldId="362"/>
            <ac:cxnSpMk id="73" creationId="{7B00E0F5-4463-429D-5026-3148065AA0D8}"/>
          </ac:cxnSpMkLst>
        </pc:cxnChg>
        <pc:cxnChg chg="add mod">
          <ac:chgData name="Broman, Dan" userId="aa04f641-71df-4924-9460-bfce4a55ebb4" providerId="ADAL" clId="{F606A22E-DE7C-B24A-80CA-7349EA0E8A49}" dt="2025-04-15T16:54:12.090" v="605" actId="14100"/>
          <ac:cxnSpMkLst>
            <pc:docMk/>
            <pc:sldMk cId="66178512" sldId="362"/>
            <ac:cxnSpMk id="75" creationId="{9AC67E9E-7E34-AACD-E821-A9D40FA2B3C3}"/>
          </ac:cxnSpMkLst>
        </pc:cxnChg>
        <pc:cxnChg chg="add mod">
          <ac:chgData name="Broman, Dan" userId="aa04f641-71df-4924-9460-bfce4a55ebb4" providerId="ADAL" clId="{F606A22E-DE7C-B24A-80CA-7349EA0E8A49}" dt="2025-04-15T16:54:21.324" v="607" actId="14100"/>
          <ac:cxnSpMkLst>
            <pc:docMk/>
            <pc:sldMk cId="66178512" sldId="362"/>
            <ac:cxnSpMk id="76" creationId="{A394B5C9-D443-B8CD-AD26-07C6DF7C941A}"/>
          </ac:cxnSpMkLst>
        </pc:cxnChg>
        <pc:cxnChg chg="add mod">
          <ac:chgData name="Broman, Dan" userId="aa04f641-71df-4924-9460-bfce4a55ebb4" providerId="ADAL" clId="{F606A22E-DE7C-B24A-80CA-7349EA0E8A49}" dt="2025-04-15T16:56:16.782" v="618" actId="14100"/>
          <ac:cxnSpMkLst>
            <pc:docMk/>
            <pc:sldMk cId="66178512" sldId="362"/>
            <ac:cxnSpMk id="82" creationId="{6755B5D3-4815-22C4-B716-5C55F7295DFB}"/>
          </ac:cxnSpMkLst>
        </pc:cxnChg>
      </pc:sldChg>
      <pc:sldMasterChg chg="modSp modSldLayout">
        <pc:chgData name="Broman, Dan" userId="aa04f641-71df-4924-9460-bfce4a55ebb4" providerId="ADAL" clId="{F606A22E-DE7C-B24A-80CA-7349EA0E8A49}" dt="2025-04-15T16:44:35.038" v="387"/>
        <pc:sldMasterMkLst>
          <pc:docMk/>
          <pc:sldMasterMk cId="1272775911" sldId="2147483672"/>
        </pc:sldMasterMkLst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asterMk cId="1272775911" sldId="2147483672"/>
            <ac:spMk id="2" creationId="{00000000-0000-0000-0000-000000000000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asterMk cId="1272775911" sldId="2147483672"/>
            <ac:spMk id="3" creationId="{00000000-0000-0000-0000-000000000000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asterMk cId="1272775911" sldId="2147483672"/>
            <ac:spMk id="4" creationId="{00000000-0000-0000-0000-000000000000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asterMk cId="1272775911" sldId="2147483672"/>
            <ac:spMk id="5" creationId="{00000000-0000-0000-0000-000000000000}"/>
          </ac:spMkLst>
        </pc:spChg>
        <pc:spChg chg="mod">
          <ac:chgData name="Broman, Dan" userId="aa04f641-71df-4924-9460-bfce4a55ebb4" providerId="ADAL" clId="{F606A22E-DE7C-B24A-80CA-7349EA0E8A49}" dt="2025-04-15T16:44:35.038" v="387"/>
          <ac:spMkLst>
            <pc:docMk/>
            <pc:sldMasterMk cId="1272775911" sldId="2147483672"/>
            <ac:spMk id="6" creationId="{00000000-0000-0000-0000-000000000000}"/>
          </ac:spMkLst>
        </pc:sp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348174836" sldId="2147483684"/>
            <pc:sldLayoutMk cId="760394132" sldId="2147483653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348174836" sldId="2147483684"/>
              <pc:sldLayoutMk cId="760394132" sldId="2147483653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348174836" sldId="2147483684"/>
              <pc:sldLayoutMk cId="760394132" sldId="2147483653"/>
              <ac:spMk id="4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348174836" sldId="2147483684"/>
              <pc:sldLayoutMk cId="760394132" sldId="2147483653"/>
              <ac:spMk id="6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2282798860" sldId="2147483673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282798860" sldId="2147483673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282798860" sldId="2147483673"/>
              <ac:spMk id="3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960164902" sldId="2147483675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960164902" sldId="2147483675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960164902" sldId="2147483675"/>
              <ac:spMk id="3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2381106483" sldId="2147483676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381106483" sldId="2147483676"/>
              <ac:spMk id="3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381106483" sldId="2147483676"/>
              <ac:spMk id="4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4202186581" sldId="2147483677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4202186581" sldId="2147483677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4202186581" sldId="2147483677"/>
              <ac:spMk id="3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4202186581" sldId="2147483677"/>
              <ac:spMk id="4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4202186581" sldId="2147483677"/>
              <ac:spMk id="5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4202186581" sldId="2147483677"/>
              <ac:spMk id="6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2611497172" sldId="2147483680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611497172" sldId="2147483680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611497172" sldId="2147483680"/>
              <ac:spMk id="3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2611497172" sldId="2147483680"/>
              <ac:spMk id="4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888488674" sldId="2147483681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888488674" sldId="2147483681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888488674" sldId="2147483681"/>
              <ac:spMk id="3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888488674" sldId="2147483681"/>
              <ac:spMk id="4" creationId="{00000000-0000-0000-0000-000000000000}"/>
            </ac:spMkLst>
          </pc:spChg>
        </pc:sldLayoutChg>
        <pc:sldLayoutChg chg="modSp">
          <pc:chgData name="Broman, Dan" userId="aa04f641-71df-4924-9460-bfce4a55ebb4" providerId="ADAL" clId="{F606A22E-DE7C-B24A-80CA-7349EA0E8A49}" dt="2025-04-15T16:44:35.038" v="387"/>
          <pc:sldLayoutMkLst>
            <pc:docMk/>
            <pc:sldMasterMk cId="1272775911" sldId="2147483672"/>
            <pc:sldLayoutMk cId="1341855819" sldId="2147483683"/>
          </pc:sldLayoutMkLst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1341855819" sldId="2147483683"/>
              <ac:spMk id="2" creationId="{00000000-0000-0000-0000-000000000000}"/>
            </ac:spMkLst>
          </pc:spChg>
          <pc:spChg chg="mod">
            <ac:chgData name="Broman, Dan" userId="aa04f641-71df-4924-9460-bfce4a55ebb4" providerId="ADAL" clId="{F606A22E-DE7C-B24A-80CA-7349EA0E8A49}" dt="2025-04-15T16:44:35.038" v="387"/>
            <ac:spMkLst>
              <pc:docMk/>
              <pc:sldMasterMk cId="1272775911" sldId="2147483672"/>
              <pc:sldLayoutMk cId="134185581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0569-74FD-4F29-806A-12DF3278CAF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92A3F-E1C4-4674-89E7-DBE52D81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75D3-7228-769A-2D7C-97F034FE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A0089-D9B0-17CE-7DC6-7B9D6447B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814C6-B6AE-B381-B9FF-57BDECE04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Caption: Model workflow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E0DE-BB00-7961-ADED-1D861F577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2A3F-E1C4-4674-89E7-DBE52D818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3A99F-8940-3BAC-C827-FFB05C42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8B8A4-E3C2-D732-1D81-6D980E81D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08581-A054-001A-B290-03975D00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Caption: Model workflow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9B96-88A8-7C17-7A5D-BF53367D4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2A3F-E1C4-4674-89E7-DBE52D818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41772"/>
            <a:ext cx="10287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701528"/>
            <a:ext cx="10287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99A3-A94D-49D5-8CD8-37F2CEE0E8F4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B2B-EB54-4EE7-863C-47503F61C148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73843"/>
            <a:ext cx="2957513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73843"/>
            <a:ext cx="8701088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B9F1-9129-4945-9A1A-87063D4407C3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5" y="650504"/>
            <a:ext cx="123444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1156"/>
            <a:ext cx="606028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3" y="1631156"/>
            <a:ext cx="606266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E7B67-C5E9-4EB3-93F2-A7417AAC5DDF}" type="datetime1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B72-DDAC-42EC-9569-41EA0F200264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282304"/>
            <a:ext cx="1183005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442098"/>
            <a:ext cx="1183005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E71E-CC54-4006-A681-44045A06F2BE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369218"/>
            <a:ext cx="58293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369218"/>
            <a:ext cx="58293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565A-4760-41F8-88FB-CBAFA3DCBAC0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273844"/>
            <a:ext cx="1183005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260872"/>
            <a:ext cx="580251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878806"/>
            <a:ext cx="580251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260872"/>
            <a:ext cx="583108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878806"/>
            <a:ext cx="583108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295C-429F-460B-8BA9-C14B63B8633E}" type="datetime1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A95-7EB9-4710-BCBB-2E7371D64A01}" type="datetime1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F085-BE8F-4E98-A1F5-1BBCFED4E21C}" type="datetime1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0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2900"/>
            <a:ext cx="442376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740569"/>
            <a:ext cx="6943725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543050"/>
            <a:ext cx="442376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DC4-9D60-49CF-AAB2-CA35A472D978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2900"/>
            <a:ext cx="442376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740569"/>
            <a:ext cx="6943725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543050"/>
            <a:ext cx="442376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35F6-04C8-4DEB-A719-2CF13487E24A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73844"/>
            <a:ext cx="118300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369218"/>
            <a:ext cx="118300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30A0-FD0F-42EB-B348-31F709902749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767263"/>
            <a:ext cx="4629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3B5A-93EA-4601-884F-CC66E41E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0DF32-9117-DF41-63A1-4507D945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AC5D0-40DD-4F19-7A97-4624CC33DD14}"/>
              </a:ext>
            </a:extLst>
          </p:cNvPr>
          <p:cNvSpPr/>
          <p:nvPr/>
        </p:nvSpPr>
        <p:spPr>
          <a:xfrm>
            <a:off x="2619374" y="1765897"/>
            <a:ext cx="2103120" cy="914400"/>
          </a:xfrm>
          <a:prstGeom prst="roundRect">
            <a:avLst>
              <a:gd name="adj" fmla="val 9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Reservoir Management and Hydropower Generation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 storage targets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Minimum, maximum, and average weekly hydropower generation</a:t>
            </a:r>
          </a:p>
          <a:p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AC48B4-05B4-FA51-F498-7C63659C96B8}"/>
              </a:ext>
            </a:extLst>
          </p:cNvPr>
          <p:cNvSpPr/>
          <p:nvPr/>
        </p:nvSpPr>
        <p:spPr>
          <a:xfrm>
            <a:off x="5684482" y="1756544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FIScH</a:t>
            </a:r>
            <a:endParaRPr lang="en-US" sz="10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(hydropower scheduler)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Optimized hourly hydropower schedule (MWh)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Hydropower revenue ($)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7FBBA7-D60F-4CEE-B71B-AD8C980962BF}"/>
              </a:ext>
            </a:extLst>
          </p:cNvPr>
          <p:cNvCxnSpPr>
            <a:cxnSpLocks/>
          </p:cNvCxnSpPr>
          <p:nvPr/>
        </p:nvCxnSpPr>
        <p:spPr>
          <a:xfrm>
            <a:off x="4916495" y="2253690"/>
            <a:ext cx="594678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AACB9A-9B26-7845-5977-B3F97B1866CF}"/>
              </a:ext>
            </a:extLst>
          </p:cNvPr>
          <p:cNvSpPr/>
          <p:nvPr/>
        </p:nvSpPr>
        <p:spPr>
          <a:xfrm>
            <a:off x="2619374" y="3009656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GO-WEST</a:t>
            </a: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(production cost model)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Hourly locational marginal prices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816156-5A2F-1117-688A-F0537B086717}"/>
              </a:ext>
            </a:extLst>
          </p:cNvPr>
          <p:cNvCxnSpPr>
            <a:cxnSpLocks/>
          </p:cNvCxnSpPr>
          <p:nvPr/>
        </p:nvCxnSpPr>
        <p:spPr>
          <a:xfrm>
            <a:off x="3670934" y="2740823"/>
            <a:ext cx="0" cy="20574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6E1E0C-40CB-3ED1-FB0D-06B572779E33}"/>
              </a:ext>
            </a:extLst>
          </p:cNvPr>
          <p:cNvCxnSpPr>
            <a:cxnSpLocks/>
          </p:cNvCxnSpPr>
          <p:nvPr/>
        </p:nvCxnSpPr>
        <p:spPr>
          <a:xfrm flipV="1">
            <a:off x="4916495" y="2579441"/>
            <a:ext cx="594678" cy="720069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4A6829-914C-C867-E1D9-6A700620D78C}"/>
              </a:ext>
            </a:extLst>
          </p:cNvPr>
          <p:cNvSpPr/>
          <p:nvPr/>
        </p:nvSpPr>
        <p:spPr>
          <a:xfrm>
            <a:off x="5684482" y="2816171"/>
            <a:ext cx="2103120" cy="1191363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Schedule Assessment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revenue differences across forecast types at different locations and different time horizons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DF91C3A8-A076-916C-2B2E-63ACCE8597A9}"/>
              </a:ext>
            </a:extLst>
          </p:cNvPr>
          <p:cNvSpPr/>
          <p:nvPr/>
        </p:nvSpPr>
        <p:spPr>
          <a:xfrm>
            <a:off x="2619374" y="522137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mosartwmpy</a:t>
            </a:r>
            <a:endParaRPr lang="en-US" sz="10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(river routing and water management model)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Daily hydropower facility inflow (perfect forecasts)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445E0-810A-FC9B-1102-0F75D66A3079}"/>
              </a:ext>
            </a:extLst>
          </p:cNvPr>
          <p:cNvCxnSpPr>
            <a:cxnSpLocks/>
          </p:cNvCxnSpPr>
          <p:nvPr/>
        </p:nvCxnSpPr>
        <p:spPr>
          <a:xfrm>
            <a:off x="3663004" y="1519407"/>
            <a:ext cx="0" cy="20574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DEC9D-1345-72E4-3152-35BB308D418C}"/>
              </a:ext>
            </a:extLst>
          </p:cNvPr>
          <p:cNvCxnSpPr>
            <a:cxnSpLocks/>
          </p:cNvCxnSpPr>
          <p:nvPr/>
        </p:nvCxnSpPr>
        <p:spPr>
          <a:xfrm>
            <a:off x="4916495" y="1262244"/>
            <a:ext cx="594678" cy="720069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F108F-0972-B8D9-16A7-E271CD759461}"/>
              </a:ext>
            </a:extLst>
          </p:cNvPr>
          <p:cNvCxnSpPr>
            <a:cxnSpLocks/>
          </p:cNvCxnSpPr>
          <p:nvPr/>
        </p:nvCxnSpPr>
        <p:spPr>
          <a:xfrm>
            <a:off x="4774550" y="979337"/>
            <a:ext cx="485909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A8A2BE5-5A08-B7E0-AF8E-DA44E8E9FFC4}"/>
              </a:ext>
            </a:extLst>
          </p:cNvPr>
          <p:cNvSpPr/>
          <p:nvPr/>
        </p:nvSpPr>
        <p:spPr>
          <a:xfrm>
            <a:off x="5369529" y="524423"/>
            <a:ext cx="1577340" cy="912114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Synthetic Forecast Generation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Daily synthetic inflow forecasts for each hydropower facility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87E5CDF8-1F4E-88E4-9648-1091BE0B9187}"/>
              </a:ext>
            </a:extLst>
          </p:cNvPr>
          <p:cNvSpPr/>
          <p:nvPr/>
        </p:nvSpPr>
        <p:spPr>
          <a:xfrm>
            <a:off x="6998932" y="519919"/>
            <a:ext cx="157734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Persistence Forecast Generation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Daily persistence inflow forecasts for each hydropower facility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0C2133-2CA1-432A-BF08-56D05BE780A3}"/>
              </a:ext>
            </a:extLst>
          </p:cNvPr>
          <p:cNvCxnSpPr>
            <a:cxnSpLocks/>
          </p:cNvCxnSpPr>
          <p:nvPr/>
        </p:nvCxnSpPr>
        <p:spPr>
          <a:xfrm>
            <a:off x="6153681" y="1514066"/>
            <a:ext cx="0" cy="20574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5C716E-7AD7-FE3E-CB3F-EBEFD6404D68}"/>
              </a:ext>
            </a:extLst>
          </p:cNvPr>
          <p:cNvCxnSpPr>
            <a:cxnSpLocks/>
          </p:cNvCxnSpPr>
          <p:nvPr/>
        </p:nvCxnSpPr>
        <p:spPr>
          <a:xfrm>
            <a:off x="7328579" y="1519407"/>
            <a:ext cx="0" cy="20574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BAAE91F-0084-7A30-7C86-54C6D801A73B}"/>
              </a:ext>
            </a:extLst>
          </p:cNvPr>
          <p:cNvSpPr/>
          <p:nvPr/>
        </p:nvSpPr>
        <p:spPr>
          <a:xfrm>
            <a:off x="7787602" y="1630711"/>
            <a:ext cx="1577340" cy="105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optimized schedule and revenue is provided for each forecast type – perfect, persistence, and synthetic using the same storage targets and LMPs</a:t>
            </a:r>
          </a:p>
        </p:txBody>
      </p:sp>
    </p:spTree>
    <p:extLst>
      <p:ext uri="{BB962C8B-B14F-4D97-AF65-F5344CB8AC3E}">
        <p14:creationId xmlns:p14="http://schemas.microsoft.com/office/powerpoint/2010/main" val="394811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F7A5-D801-E24C-B9B3-3334A870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E3B615-E942-E9CC-DD4F-3E3A24A7DBB4}"/>
              </a:ext>
            </a:extLst>
          </p:cNvPr>
          <p:cNvSpPr/>
          <p:nvPr/>
        </p:nvSpPr>
        <p:spPr>
          <a:xfrm>
            <a:off x="333374" y="2866111"/>
            <a:ext cx="2103120" cy="914400"/>
          </a:xfrm>
          <a:prstGeom prst="roundRect">
            <a:avLst>
              <a:gd name="adj" fmla="val 9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Reservoir Management and Hydropower Generation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 storage targets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Minimum, maximum, and average weekly hydropower generation</a:t>
            </a:r>
          </a:p>
          <a:p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E278C-7121-3FB0-6853-3BDC05C0FC32}"/>
              </a:ext>
            </a:extLst>
          </p:cNvPr>
          <p:cNvSpPr/>
          <p:nvPr/>
        </p:nvSpPr>
        <p:spPr>
          <a:xfrm>
            <a:off x="6937307" y="2114550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FIScH</a:t>
            </a:r>
            <a:endParaRPr lang="en-US" sz="10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(hydropower scheduler)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Optimized hourly hydropower schedule (MWh)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Hydropower revenue ($)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DDBDF-EC1A-CE01-49A9-A36E29E7B61B}"/>
              </a:ext>
            </a:extLst>
          </p:cNvPr>
          <p:cNvCxnSpPr>
            <a:cxnSpLocks/>
          </p:cNvCxnSpPr>
          <p:nvPr/>
        </p:nvCxnSpPr>
        <p:spPr>
          <a:xfrm>
            <a:off x="2488851" y="3332434"/>
            <a:ext cx="594678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40D819-CFC6-D3AD-FCC3-E363340B224E}"/>
              </a:ext>
            </a:extLst>
          </p:cNvPr>
          <p:cNvSpPr/>
          <p:nvPr/>
        </p:nvSpPr>
        <p:spPr>
          <a:xfrm>
            <a:off x="333374" y="4101146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GO-WEST</a:t>
            </a: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(production cost model)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Hourly locational marginal prices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EBEC62-D862-32AD-7A7A-1769F591C27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84934" y="3823864"/>
            <a:ext cx="0" cy="277283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146FE3-E370-139D-4AA0-BEFA56ABF06D}"/>
              </a:ext>
            </a:extLst>
          </p:cNvPr>
          <p:cNvCxnSpPr>
            <a:cxnSpLocks/>
          </p:cNvCxnSpPr>
          <p:nvPr/>
        </p:nvCxnSpPr>
        <p:spPr>
          <a:xfrm>
            <a:off x="3834115" y="1112162"/>
            <a:ext cx="313899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4FB68933-2C7F-E9F6-0BF1-37DCA1D536DF}"/>
              </a:ext>
            </a:extLst>
          </p:cNvPr>
          <p:cNvSpPr/>
          <p:nvPr/>
        </p:nvSpPr>
        <p:spPr>
          <a:xfrm>
            <a:off x="333374" y="1100560"/>
            <a:ext cx="2103120" cy="914400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mosartwmpy</a:t>
            </a:r>
            <a:endParaRPr lang="en-US" sz="10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(river routing and water management model)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Daily hydropower facility inflow (perfect forecasts)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518F37-C6B6-B633-9D70-938765B4B7A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84934" y="2057147"/>
            <a:ext cx="0" cy="808965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B066CDD8-7EF1-D084-0135-79E8062822EC}"/>
              </a:ext>
            </a:extLst>
          </p:cNvPr>
          <p:cNvSpPr/>
          <p:nvPr/>
        </p:nvSpPr>
        <p:spPr>
          <a:xfrm>
            <a:off x="4232549" y="1112162"/>
            <a:ext cx="1577340" cy="912114"/>
          </a:xfrm>
          <a:prstGeom prst="roundRect">
            <a:avLst>
              <a:gd name="adj" fmla="val 114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Synthetic Forecast Generation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Daily synthetic inflow forecasts for each hydropower facility</a:t>
            </a:r>
          </a:p>
          <a:p>
            <a:pPr algn="ctr"/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73672-46F8-1EA1-F7B5-E90DA7810ED8}"/>
              </a:ext>
            </a:extLst>
          </p:cNvPr>
          <p:cNvSpPr/>
          <p:nvPr/>
        </p:nvSpPr>
        <p:spPr>
          <a:xfrm>
            <a:off x="9756185" y="3279963"/>
            <a:ext cx="1577340" cy="105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optimized schedule and revenue is provided for each forecast type – perfect, persistence, and synthetic using the same storage targets and LMPs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D73BA-B3C4-5114-8670-07A82BFEEDB8}"/>
              </a:ext>
            </a:extLst>
          </p:cNvPr>
          <p:cNvSpPr/>
          <p:nvPr/>
        </p:nvSpPr>
        <p:spPr>
          <a:xfrm>
            <a:off x="333375" y="144178"/>
            <a:ext cx="5439415" cy="336426"/>
          </a:xfrm>
          <a:prstGeom prst="rect">
            <a:avLst/>
          </a:prstGeom>
          <a:solidFill>
            <a:srgbClr val="004C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</a:t>
            </a:r>
            <a:r>
              <a:rPr lang="en-US" dirty="0">
                <a:latin typeface="Lato" panose="020F0502020204030203" pitchFamily="34" charset="77"/>
              </a:rPr>
              <a:t>Simulation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11120-7EB3-944B-B1F5-94567328C541}"/>
              </a:ext>
            </a:extLst>
          </p:cNvPr>
          <p:cNvSpPr/>
          <p:nvPr/>
        </p:nvSpPr>
        <p:spPr>
          <a:xfrm>
            <a:off x="2857614" y="3155100"/>
            <a:ext cx="1577340" cy="33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targets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733E9-C94C-35AD-D49A-8321DC8AFEC9}"/>
              </a:ext>
            </a:extLst>
          </p:cNvPr>
          <p:cNvCxnSpPr>
            <a:cxnSpLocks/>
          </p:cNvCxnSpPr>
          <p:nvPr/>
        </p:nvCxnSpPr>
        <p:spPr>
          <a:xfrm>
            <a:off x="2488851" y="4565183"/>
            <a:ext cx="594678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5AD9B-D52A-EEE8-19D0-DC95612BB953}"/>
              </a:ext>
            </a:extLst>
          </p:cNvPr>
          <p:cNvSpPr/>
          <p:nvPr/>
        </p:nvSpPr>
        <p:spPr>
          <a:xfrm>
            <a:off x="2775242" y="4387849"/>
            <a:ext cx="1577340" cy="3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Locational 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Marginal 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4E8E1B-2BCB-B2CA-F645-0018B13DC7DC}"/>
              </a:ext>
            </a:extLst>
          </p:cNvPr>
          <p:cNvSpPr/>
          <p:nvPr/>
        </p:nvSpPr>
        <p:spPr>
          <a:xfrm>
            <a:off x="2775242" y="798419"/>
            <a:ext cx="1577340" cy="598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Perfect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Inflow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51230-8A05-BA1E-7BE1-DF09C99ABCAA}"/>
              </a:ext>
            </a:extLst>
          </p:cNvPr>
          <p:cNvSpPr/>
          <p:nvPr/>
        </p:nvSpPr>
        <p:spPr>
          <a:xfrm>
            <a:off x="2775242" y="1732239"/>
            <a:ext cx="1577340" cy="598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Persistence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Inflow </a:t>
            </a:r>
          </a:p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5FEA61-2F60-43FC-CD3A-2A68F5E9D2F0}"/>
              </a:ext>
            </a:extLst>
          </p:cNvPr>
          <p:cNvGrpSpPr/>
          <p:nvPr/>
        </p:nvGrpSpPr>
        <p:grpSpPr>
          <a:xfrm>
            <a:off x="2488549" y="1079292"/>
            <a:ext cx="666404" cy="977854"/>
            <a:chOff x="2488549" y="1079292"/>
            <a:chExt cx="666404" cy="97785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A60D3A-04C5-75CC-6A47-F0CFD9C78393}"/>
                </a:ext>
              </a:extLst>
            </p:cNvPr>
            <p:cNvCxnSpPr>
              <a:cxnSpLocks/>
            </p:cNvCxnSpPr>
            <p:nvPr/>
          </p:nvCxnSpPr>
          <p:spPr>
            <a:xfrm>
              <a:off x="2488549" y="1557760"/>
              <a:ext cx="71726" cy="0"/>
            </a:xfrm>
            <a:prstGeom prst="straightConnector1">
              <a:avLst/>
            </a:prstGeom>
            <a:ln w="38100">
              <a:solidFill>
                <a:srgbClr val="004C5C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AEAEA3-73F8-19A4-AB91-976C0DE05B2A}"/>
                </a:ext>
              </a:extLst>
            </p:cNvPr>
            <p:cNvCxnSpPr>
              <a:cxnSpLocks/>
            </p:cNvCxnSpPr>
            <p:nvPr/>
          </p:nvCxnSpPr>
          <p:spPr>
            <a:xfrm>
              <a:off x="2560275" y="1079292"/>
              <a:ext cx="0" cy="977854"/>
            </a:xfrm>
            <a:prstGeom prst="straightConnector1">
              <a:avLst/>
            </a:prstGeom>
            <a:ln w="38100">
              <a:solidFill>
                <a:srgbClr val="004C5C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8DA280E-63A2-AB76-752D-4F3447B63A8B}"/>
                </a:ext>
              </a:extLst>
            </p:cNvPr>
            <p:cNvCxnSpPr>
              <a:cxnSpLocks/>
            </p:cNvCxnSpPr>
            <p:nvPr/>
          </p:nvCxnSpPr>
          <p:spPr>
            <a:xfrm>
              <a:off x="2560275" y="1098342"/>
              <a:ext cx="594678" cy="0"/>
            </a:xfrm>
            <a:prstGeom prst="straightConnector1">
              <a:avLst/>
            </a:prstGeom>
            <a:ln w="38100">
              <a:solidFill>
                <a:srgbClr val="004C5C"/>
              </a:solidFill>
              <a:prstDash val="solid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6F752F-A263-043C-737F-BA5263F42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60275" y="2037406"/>
              <a:ext cx="594678" cy="0"/>
            </a:xfrm>
            <a:prstGeom prst="straightConnector1">
              <a:avLst/>
            </a:prstGeom>
            <a:ln w="38100">
              <a:solidFill>
                <a:srgbClr val="004C5C"/>
              </a:solidFill>
              <a:prstDash val="solid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183807-08AF-606E-BB26-49791A099989}"/>
              </a:ext>
            </a:extLst>
          </p:cNvPr>
          <p:cNvCxnSpPr>
            <a:cxnSpLocks/>
          </p:cNvCxnSpPr>
          <p:nvPr/>
        </p:nvCxnSpPr>
        <p:spPr>
          <a:xfrm>
            <a:off x="3877575" y="2049312"/>
            <a:ext cx="270439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E674DD-B57D-98E3-3F59-21F27F0FB3CB}"/>
              </a:ext>
            </a:extLst>
          </p:cNvPr>
          <p:cNvCxnSpPr>
            <a:cxnSpLocks/>
          </p:cNvCxnSpPr>
          <p:nvPr/>
        </p:nvCxnSpPr>
        <p:spPr>
          <a:xfrm>
            <a:off x="4148014" y="3340777"/>
            <a:ext cx="3806347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FAF169-9AEF-EBE1-3FCA-9E1E42CAF14A}"/>
              </a:ext>
            </a:extLst>
          </p:cNvPr>
          <p:cNvCxnSpPr>
            <a:cxnSpLocks/>
          </p:cNvCxnSpPr>
          <p:nvPr/>
        </p:nvCxnSpPr>
        <p:spPr>
          <a:xfrm>
            <a:off x="7934706" y="3063494"/>
            <a:ext cx="0" cy="277283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F45E90E-6EED-D1F0-FA97-FAEA53F35BFC}"/>
              </a:ext>
            </a:extLst>
          </p:cNvPr>
          <p:cNvSpPr/>
          <p:nvPr/>
        </p:nvSpPr>
        <p:spPr>
          <a:xfrm>
            <a:off x="4232549" y="2358588"/>
            <a:ext cx="1577340" cy="598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Ensemble (Perfect, Persistence, and Synthetic)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17828C-C6A9-6DAE-6E5F-2AF56AF172E3}"/>
              </a:ext>
            </a:extLst>
          </p:cNvPr>
          <p:cNvCxnSpPr>
            <a:cxnSpLocks/>
          </p:cNvCxnSpPr>
          <p:nvPr/>
        </p:nvCxnSpPr>
        <p:spPr>
          <a:xfrm>
            <a:off x="5021219" y="2083818"/>
            <a:ext cx="0" cy="277283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00E0F5-4463-429D-5026-3148065AA0D8}"/>
              </a:ext>
            </a:extLst>
          </p:cNvPr>
          <p:cNvCxnSpPr>
            <a:cxnSpLocks/>
          </p:cNvCxnSpPr>
          <p:nvPr/>
        </p:nvCxnSpPr>
        <p:spPr>
          <a:xfrm>
            <a:off x="5809889" y="2658014"/>
            <a:ext cx="1048111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C67E9E-7E34-AACD-E821-A9D40FA2B3C3}"/>
              </a:ext>
            </a:extLst>
          </p:cNvPr>
          <p:cNvCxnSpPr>
            <a:cxnSpLocks/>
          </p:cNvCxnSpPr>
          <p:nvPr/>
        </p:nvCxnSpPr>
        <p:spPr>
          <a:xfrm>
            <a:off x="3991064" y="4573311"/>
            <a:ext cx="4250237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394B5C9-D443-B8CD-AD26-07C6DF7C941A}"/>
              </a:ext>
            </a:extLst>
          </p:cNvPr>
          <p:cNvCxnSpPr>
            <a:cxnSpLocks/>
          </p:cNvCxnSpPr>
          <p:nvPr/>
        </p:nvCxnSpPr>
        <p:spPr>
          <a:xfrm>
            <a:off x="8221646" y="3063494"/>
            <a:ext cx="0" cy="1492564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DBA64EB-D8C6-B534-C8CF-54B347ACB626}"/>
              </a:ext>
            </a:extLst>
          </p:cNvPr>
          <p:cNvSpPr/>
          <p:nvPr/>
        </p:nvSpPr>
        <p:spPr>
          <a:xfrm>
            <a:off x="9493295" y="1975166"/>
            <a:ext cx="2103120" cy="1191363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Schedule Assessment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revenue differences across forecast types at different locations and different time horizons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55B5D3-4815-22C4-B716-5C55F7295DFB}"/>
              </a:ext>
            </a:extLst>
          </p:cNvPr>
          <p:cNvCxnSpPr>
            <a:cxnSpLocks/>
          </p:cNvCxnSpPr>
          <p:nvPr/>
        </p:nvCxnSpPr>
        <p:spPr>
          <a:xfrm>
            <a:off x="9161507" y="2570847"/>
            <a:ext cx="206780" cy="0"/>
          </a:xfrm>
          <a:prstGeom prst="straightConnector1">
            <a:avLst/>
          </a:prstGeom>
          <a:ln w="38100">
            <a:solidFill>
              <a:srgbClr val="004C5C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7215B8-2013-A361-AE58-44AC6D26D9EA}"/>
              </a:ext>
            </a:extLst>
          </p:cNvPr>
          <p:cNvSpPr/>
          <p:nvPr/>
        </p:nvSpPr>
        <p:spPr>
          <a:xfrm>
            <a:off x="6852020" y="144178"/>
            <a:ext cx="4744396" cy="336422"/>
          </a:xfrm>
          <a:prstGeom prst="rect">
            <a:avLst/>
          </a:prstGeom>
          <a:solidFill>
            <a:srgbClr val="004C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Assessment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1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0FC21AFC568419897A66BD6508090" ma:contentTypeVersion="7" ma:contentTypeDescription="Create a new document." ma:contentTypeScope="" ma:versionID="aa12c8cbc135f60594db15684ff3ae46">
  <xsd:schema xmlns:xsd="http://www.w3.org/2001/XMLSchema" xmlns:xs="http://www.w3.org/2001/XMLSchema" xmlns:p="http://schemas.microsoft.com/office/2006/metadata/properties" xmlns:ns3="03f2fe3e-05b3-4202-9273-0dc69a3db16b" xmlns:ns4="f4759103-724d-485a-a664-4fe995ae11a1" targetNamespace="http://schemas.microsoft.com/office/2006/metadata/properties" ma:root="true" ma:fieldsID="313748ff3c37e83f6030105b41b4449f" ns3:_="" ns4:_="">
    <xsd:import namespace="03f2fe3e-05b3-4202-9273-0dc69a3db16b"/>
    <xsd:import namespace="f4759103-724d-485a-a664-4fe995ae11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2fe3e-05b3-4202-9273-0dc69a3db1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59103-724d-485a-a664-4fe995ae11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f2fe3e-05b3-4202-9273-0dc69a3db16b" xsi:nil="true"/>
  </documentManagement>
</p:properties>
</file>

<file path=customXml/itemProps1.xml><?xml version="1.0" encoding="utf-8"?>
<ds:datastoreItem xmlns:ds="http://schemas.openxmlformats.org/officeDocument/2006/customXml" ds:itemID="{851C01CC-E0F6-4DAA-B2B3-3C3FC43E70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72B86-0380-4709-9955-6D9C61C5D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2fe3e-05b3-4202-9273-0dc69a3db16b"/>
    <ds:schemaRef ds:uri="f4759103-724d-485a-a664-4fe995ae11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96975-B777-4769-BA01-1BA6DD8CA0B2}">
  <ds:schemaRefs>
    <ds:schemaRef ds:uri="http://schemas.microsoft.com/office/infopath/2007/PartnerControls"/>
    <ds:schemaRef ds:uri="http://schemas.microsoft.com/office/2006/documentManagement/types"/>
    <ds:schemaRef ds:uri="03f2fe3e-05b3-4202-9273-0dc69a3db16b"/>
    <ds:schemaRef ds:uri="http://purl.org/dc/elements/1.1/"/>
    <ds:schemaRef ds:uri="http://purl.org/dc/terms/"/>
    <ds:schemaRef ds:uri="http://schemas.openxmlformats.org/package/2006/metadata/core-properties"/>
    <ds:schemaRef ds:uri="f4759103-724d-485a-a664-4fe995ae11a1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22162</TotalTime>
  <Words>266</Words>
  <Application>Microsoft Macintosh PowerPoint</Application>
  <PresentationFormat>Custom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Jingwei Qian</dc:creator>
  <cp:lastModifiedBy>Microsoft Office User</cp:lastModifiedBy>
  <cp:revision>174</cp:revision>
  <cp:lastPrinted>2024-11-26T18:57:50Z</cp:lastPrinted>
  <dcterms:created xsi:type="dcterms:W3CDTF">2022-09-27T01:28:23Z</dcterms:created>
  <dcterms:modified xsi:type="dcterms:W3CDTF">2025-04-15T16:58:14Z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0x010100D480FC21AFC568419897A66BD6508090</vt:lpwstr>
  </property>
</Properties>
</file>