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835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5F11-F159-4C8A-AFF6-CCE3EAA14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5DE82-DC6B-46FE-A952-7603F6BCB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13657-4671-46DB-99AB-9D96D8A9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2980-C75F-4CC1-9E84-6E0BDE0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849C5-83BE-4470-91C2-E8807E90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5E78-2E64-4FFD-8DA2-4D2287C5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3B4B1-EB16-4188-8A24-7A65D9EF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EDDC-4057-4ABD-B3D7-26A55283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0F0C-8C04-4949-BA42-C4AE824C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1FE43-4E13-428B-B329-9CE8393C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5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AD74D-DCD1-4D65-B3DC-C36D793CC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38162-271E-41EA-8454-237F58252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282A-134D-4471-8618-34061F50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BFEA8-EDB5-4DD4-AE9B-5623408E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D4BE-9293-4FF8-9D39-D64F0F9C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0CED-8CE3-4AA3-8DB3-745D026C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C75A-63C7-4260-AE96-1FF61D69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41F6-9FB7-4A73-B113-D6072B87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099E-DFFC-419D-AFC9-8B743E94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1FF8B-23C6-4CB1-A546-1F9573E1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69F4-119C-4334-A110-B13297C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DB5F5-2D5E-4FA4-8618-C15E2592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8EC4B-B513-43CF-A6D6-D6CA1293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65AE5-FB70-4F6E-82AF-98C3C54A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87FB-1804-4FE0-A99E-5054C82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4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8B76-2FCE-4DCA-BDC6-522EE2C5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6D50-A83C-4A32-8D59-242394111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9449A-2684-4C5A-B196-41B3CE47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3EF83-86E2-4A10-A47D-F49FF668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FD8FC-E8E5-41F8-9477-8F38C094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F0D12-2370-4C29-8DA4-601F143E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E758-8EA6-4054-BA16-AD259756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E08D-C2F7-4575-9375-AAF4CD7B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EED1D-E3BD-4528-9FA0-98E69BA89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B0270-E92B-4C49-A2A0-00CC6A730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91D9D-05AA-46A8-B28F-5C780DFE7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ECF19-B471-40A0-B9F0-6E6FEA66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BB98A-B0C4-47E7-98AA-FDFA8CE0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FD487-E125-48F3-B4D7-620A5C53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0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6CDF-63FB-40BA-BB55-BED1883F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C102F-0090-40CB-8AFF-2A8E9937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74E9D-FDEA-4239-A8C9-8D89F955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3ED8F-D58F-4229-B958-189FF251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A7992-3A49-468D-B3A5-C7449146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01E6-AE18-481F-B00C-2368A2CB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0EA5B-31DA-4973-A865-CA57E247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57C7-47D2-4478-A8D6-41C16CFF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6619-A61B-4A94-82C6-8C50FA89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6EB11-79EA-4FD9-8388-46A37BAD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67378-2526-4A10-8425-DF060448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A96B6-92C4-4A29-943F-5FAA11EF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14612-CBE6-4E1B-908A-379F9913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9F50-132B-40A2-AD66-5E260783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4DA82-01EC-47A0-AA98-A3882889A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291DD-1931-4EC3-AB57-B34027AA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F8AC6-FAAA-4CF9-8005-1141C630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9D890-7AD5-4699-B977-1809F88F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2AD8B-9B25-4C6E-BB18-593AC4D2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80F46-6DD8-4EC8-AD2A-E6607FB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96AA-F9DF-4510-B6DF-07E2F801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C9D63-EEB0-4E8C-91CA-BF7AF2E2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0501-07E9-4829-929B-59DF381A08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3793-F116-49F1-9E81-C2C109179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55D2-EFDB-4140-B1E0-FCB9CC6C9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A961-7E16-401A-978D-885DF70D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BD22-E9B3-47B3-92FA-59E49EF6B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 AWS-EC2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9C13F-0CAC-45A9-B12E-433A78858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Bakinam Essawy</a:t>
            </a:r>
          </a:p>
        </p:txBody>
      </p:sp>
    </p:spTree>
    <p:extLst>
      <p:ext uri="{BB962C8B-B14F-4D97-AF65-F5344CB8AC3E}">
        <p14:creationId xmlns:p14="http://schemas.microsoft.com/office/powerpoint/2010/main" val="425074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3638-89B9-439D-BF54-FEB36F3D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Instance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8AAB-D407-4340-A891-33743DCA8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B307B-F59F-4F78-8BCC-816CDD14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33383" cy="4664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8A732F-36B6-4EE6-B4B0-42EFF7552735}"/>
              </a:ext>
            </a:extLst>
          </p:cNvPr>
          <p:cNvSpPr/>
          <p:nvPr/>
        </p:nvSpPr>
        <p:spPr>
          <a:xfrm>
            <a:off x="10070477" y="6134599"/>
            <a:ext cx="1111045" cy="294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2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7435-F1AF-4FFD-B2BC-5600DC9C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94A1F-BC8B-40E2-AA91-8A9D2864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7" y="2163703"/>
            <a:ext cx="11020228" cy="39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2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0CCE-1052-4E2B-AD40-4932A56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Tags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E41BE4-5845-4C91-AE17-9F2979DB1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7360"/>
            <a:ext cx="10515600" cy="290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9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0C1F-2F04-4F52-B160-F3B2987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Security Group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B8BE7-7327-4728-A483-370B8977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630A4-F1F9-4758-8272-A57D6689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73" y="1825625"/>
            <a:ext cx="9687339" cy="43537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52A7CB-E23B-4CB8-A20B-42AA1EA99738}"/>
              </a:ext>
            </a:extLst>
          </p:cNvPr>
          <p:cNvSpPr/>
          <p:nvPr/>
        </p:nvSpPr>
        <p:spPr>
          <a:xfrm>
            <a:off x="9563100" y="5910762"/>
            <a:ext cx="1022074" cy="266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97D-D8F7-444E-AE77-D2ECADAA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Instance Launch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4207D0-3272-434F-A30E-E60FFF2A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78" y="1825625"/>
            <a:ext cx="96888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7378-AB59-4F62-AADF-C206A85F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key pair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35A26-7BAF-4615-9123-9952366B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48" y="1825625"/>
            <a:ext cx="7237343" cy="43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3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BD-AAC1-4F9E-B2D1-D62875E6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your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2D41-FDA3-45F3-BD1E-462D14F5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Puttygen.exe to generate the private key from using the downloaded key from the AWS.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742FD-0AC9-4E4B-8A2B-1C75544A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590465"/>
            <a:ext cx="4230963" cy="39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2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95CF-52EC-476B-BBC3-EE6D76F3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private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A3469-E1DA-4FC1-80E4-B153141D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9557" cy="4351338"/>
          </a:xfrm>
        </p:spPr>
        <p:txBody>
          <a:bodyPr/>
          <a:lstStyle/>
          <a:p>
            <a:r>
              <a:rPr lang="en-US" dirty="0"/>
              <a:t>Load the key downloaded from AWS-EC2 by clicking on load</a:t>
            </a:r>
          </a:p>
          <a:p>
            <a:r>
              <a:rPr lang="en-US" dirty="0"/>
              <a:t>Click on save private key</a:t>
            </a:r>
          </a:p>
          <a:p>
            <a:r>
              <a:rPr lang="en-US" dirty="0"/>
              <a:t>Save the private key in a safe place don't share it</a:t>
            </a:r>
          </a:p>
          <a:p>
            <a:r>
              <a:rPr lang="en-US" dirty="0"/>
              <a:t>The generated key will have *.</a:t>
            </a:r>
            <a:r>
              <a:rPr lang="en-US" dirty="0" err="1"/>
              <a:t>ppk</a:t>
            </a:r>
            <a:r>
              <a:rPr lang="en-US" dirty="0"/>
              <a:t> extension and this will be the key used to </a:t>
            </a:r>
            <a:r>
              <a:rPr lang="en-US" dirty="0" err="1"/>
              <a:t>ssh</a:t>
            </a:r>
            <a:r>
              <a:rPr lang="en-US" dirty="0"/>
              <a:t> to your aws-ec2 machine.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91246-0AA4-4B27-8A9D-1E3CB76C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94" y="1690688"/>
            <a:ext cx="4422499" cy="3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1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AA23-4702-4F0B-9065-8FF5521B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2FBA-8B82-4C2D-88A4-AC47F21F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1C7A-DF8D-4D56-B121-DCBFEC41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2889664"/>
            <a:ext cx="4419600" cy="1325563"/>
          </a:xfrm>
        </p:spPr>
        <p:txBody>
          <a:bodyPr/>
          <a:lstStyle/>
          <a:p>
            <a:r>
              <a:rPr lang="en-US" dirty="0"/>
              <a:t>Start From Here</a:t>
            </a:r>
          </a:p>
        </p:txBody>
      </p:sp>
    </p:spTree>
    <p:extLst>
      <p:ext uri="{BB962C8B-B14F-4D97-AF65-F5344CB8AC3E}">
        <p14:creationId xmlns:p14="http://schemas.microsoft.com/office/powerpoint/2010/main" val="396745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4A0-ECA8-4AD5-B183-85B0B630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Account on AWS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22722A-187A-4C48-A7AF-25A0C4FEC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274" y="1825625"/>
            <a:ext cx="910745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6156EA-DD67-437B-B3B5-FBAC5BDE8F6D}"/>
              </a:ext>
            </a:extLst>
          </p:cNvPr>
          <p:cNvSpPr/>
          <p:nvPr/>
        </p:nvSpPr>
        <p:spPr>
          <a:xfrm>
            <a:off x="4959201" y="6176963"/>
            <a:ext cx="2607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https://aws.amazon.com/</a:t>
            </a:r>
          </a:p>
        </p:txBody>
      </p:sp>
    </p:spTree>
    <p:extLst>
      <p:ext uri="{BB962C8B-B14F-4D97-AF65-F5344CB8AC3E}">
        <p14:creationId xmlns:p14="http://schemas.microsoft.com/office/powerpoint/2010/main" val="424131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9959-0294-46E7-B30C-CA429AEA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to the AWS-EC2 Machine from Putty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DCBD-975C-4237-9F83-7B4B4365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the </a:t>
            </a:r>
            <a:r>
              <a:rPr lang="en-US" dirty="0" err="1"/>
              <a:t>Cyber_Carpentry.ppk</a:t>
            </a:r>
            <a:r>
              <a:rPr lang="en-US" dirty="0"/>
              <a:t> key pair and the </a:t>
            </a:r>
            <a:r>
              <a:rPr lang="en-US" dirty="0" err="1"/>
              <a:t>ip</a:t>
            </a:r>
            <a:r>
              <a:rPr lang="en-US" dirty="0"/>
              <a:t> address for the machine.</a:t>
            </a:r>
          </a:p>
          <a:p>
            <a:r>
              <a:rPr lang="en-US" dirty="0"/>
              <a:t>Every time you reboot the machine the </a:t>
            </a:r>
            <a:r>
              <a:rPr lang="en-US" dirty="0" err="1"/>
              <a:t>ip</a:t>
            </a:r>
            <a:r>
              <a:rPr lang="en-US" dirty="0"/>
              <a:t> address change unless you make the </a:t>
            </a:r>
            <a:r>
              <a:rPr lang="en-US" dirty="0" err="1"/>
              <a:t>ip</a:t>
            </a:r>
            <a:r>
              <a:rPr lang="en-US" dirty="0"/>
              <a:t> address elastic (fixed IP address).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92DCB1-340D-4725-943F-F119DDAEDFFE}"/>
              </a:ext>
            </a:extLst>
          </p:cNvPr>
          <p:cNvGrpSpPr/>
          <p:nvPr/>
        </p:nvGrpSpPr>
        <p:grpSpPr>
          <a:xfrm>
            <a:off x="2007703" y="3756990"/>
            <a:ext cx="9024732" cy="2554910"/>
            <a:chOff x="0" y="1005904"/>
            <a:chExt cx="12192000" cy="48461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871F18-58F4-4476-9E5E-8DCE8C2DE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05904"/>
              <a:ext cx="12192000" cy="484619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4D9B0A-9D01-45EA-BF19-31C8AD192BBB}"/>
                </a:ext>
              </a:extLst>
            </p:cNvPr>
            <p:cNvSpPr/>
            <p:nvPr/>
          </p:nvSpPr>
          <p:spPr>
            <a:xfrm>
              <a:off x="7595151" y="5334293"/>
              <a:ext cx="3298135" cy="2614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9644E3-5814-439D-BE94-79A1AB348E77}"/>
                </a:ext>
              </a:extLst>
            </p:cNvPr>
            <p:cNvSpPr/>
            <p:nvPr/>
          </p:nvSpPr>
          <p:spPr>
            <a:xfrm>
              <a:off x="1784073" y="2584467"/>
              <a:ext cx="10212457" cy="2614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382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9140-857F-4748-B787-50D540CC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to the AWS-EC2 Machine from Putty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7A867-CBB1-4AE8-B63B-2CA5FAB39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54" y="1865382"/>
            <a:ext cx="4824135" cy="43513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B19C05-D0BD-4122-A9B0-1A3C948C2FEA}"/>
              </a:ext>
            </a:extLst>
          </p:cNvPr>
          <p:cNvCxnSpPr>
            <a:cxnSpLocks/>
          </p:cNvCxnSpPr>
          <p:nvPr/>
        </p:nvCxnSpPr>
        <p:spPr>
          <a:xfrm flipH="1">
            <a:off x="5287790" y="3071191"/>
            <a:ext cx="1162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7054C6-F993-4CE9-A481-DE114F6A0A64}"/>
              </a:ext>
            </a:extLst>
          </p:cNvPr>
          <p:cNvSpPr txBox="1"/>
          <p:nvPr/>
        </p:nvSpPr>
        <p:spPr>
          <a:xfrm>
            <a:off x="6549888" y="2748025"/>
            <a:ext cx="553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</a:t>
            </a:r>
            <a:r>
              <a:rPr lang="en-US" dirty="0" err="1"/>
              <a:t>username@ip</a:t>
            </a:r>
            <a:r>
              <a:rPr lang="en-US" dirty="0"/>
              <a:t> address her: example:</a:t>
            </a:r>
          </a:p>
          <a:p>
            <a:r>
              <a:rPr lang="en-US" dirty="0"/>
              <a:t>ec2-user@ec2-54-210-66-191.compute-1.amazonaws.com</a:t>
            </a:r>
          </a:p>
        </p:txBody>
      </p:sp>
    </p:spTree>
    <p:extLst>
      <p:ext uri="{BB962C8B-B14F-4D97-AF65-F5344CB8AC3E}">
        <p14:creationId xmlns:p14="http://schemas.microsoft.com/office/powerpoint/2010/main" val="395574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0FC3-5EFD-4A29-BBE5-8C40D797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to the AWS-EC2 Machine from Putty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D0FC4-615D-4001-B83C-D240FA2C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13" y="2077279"/>
            <a:ext cx="9350181" cy="35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4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7E14-2482-4C0E-90F4-4CE5BBA6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now on  the EC2-Instance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B840B-5C23-40EB-A8D0-61D90120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64" y="1433926"/>
            <a:ext cx="8096871" cy="51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1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3616-801D-40D2-AB5B-4812AEA6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FileZilla to transfer files from your local machine to the EC2-machine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F0AA-E7F9-4A05-9E4A-40F0B331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use any other software to transfer file like </a:t>
            </a:r>
            <a:r>
              <a:rPr lang="en-US" dirty="0" err="1"/>
              <a:t>winscp</a:t>
            </a:r>
            <a:r>
              <a:rPr lang="en-US" dirty="0"/>
              <a:t>. Use whatever you feel comfortable with.</a:t>
            </a:r>
          </a:p>
          <a:p>
            <a:r>
              <a:rPr lang="en-US" dirty="0"/>
              <a:t>From edit </a:t>
            </a:r>
            <a:r>
              <a:rPr lang="en-US" dirty="0">
                <a:sym typeface="Wingdings" panose="05000000000000000000" pitchFamily="2" charset="2"/>
              </a:rPr>
              <a:t> settings to add the private key pair for your machine.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232CA-6891-40CE-963A-FA83BB64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87" y="3246345"/>
            <a:ext cx="5218043" cy="34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9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DF14-4A44-4BE6-99E6-BE82EB53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Host (</a:t>
            </a:r>
            <a:r>
              <a:rPr lang="en-US" dirty="0" err="1"/>
              <a:t>ip</a:t>
            </a:r>
            <a:r>
              <a:rPr lang="en-US" dirty="0"/>
              <a:t> address), user name, and the port. Drag files to or </a:t>
            </a:r>
            <a:r>
              <a:rPr lang="en-US"/>
              <a:t>from your EC2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12904-8C16-4379-A4F0-432D8F3E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1938120"/>
            <a:ext cx="9412357" cy="4789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52CFEC-70DC-4FDA-A7CE-E0D88C5967D3}"/>
              </a:ext>
            </a:extLst>
          </p:cNvPr>
          <p:cNvSpPr/>
          <p:nvPr/>
        </p:nvSpPr>
        <p:spPr>
          <a:xfrm>
            <a:off x="1083365" y="2325757"/>
            <a:ext cx="9412357" cy="26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1B32-01F2-4377-ADF9-33AD2355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07DD-ECA5-40EA-A693-2A06FD87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are able to create an account and login, you can add your promo credit: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24F80-B60D-4133-8927-A3AFFCF7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87" y="2666892"/>
            <a:ext cx="8298426" cy="3825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302DD-513B-468D-9EFD-2090216D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487" y="3113856"/>
            <a:ext cx="1708040" cy="17748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71FF42-3DEC-4375-A38C-F3CF3196CDB4}"/>
              </a:ext>
            </a:extLst>
          </p:cNvPr>
          <p:cNvSpPr/>
          <p:nvPr/>
        </p:nvSpPr>
        <p:spPr>
          <a:xfrm>
            <a:off x="8455742" y="2666892"/>
            <a:ext cx="511277" cy="194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1F326EF-DB4D-4E1B-8406-A8CCD5625D03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9531962" y="1846311"/>
            <a:ext cx="446964" cy="2088126"/>
          </a:xfrm>
          <a:prstGeom prst="bentConnector3">
            <a:avLst>
              <a:gd name="adj1" fmla="val -511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953C0E-A438-4C53-9E8D-8D890B9CD4F4}"/>
              </a:ext>
            </a:extLst>
          </p:cNvPr>
          <p:cNvSpPr/>
          <p:nvPr/>
        </p:nvSpPr>
        <p:spPr>
          <a:xfrm>
            <a:off x="10139438" y="3806999"/>
            <a:ext cx="1214362" cy="257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A9E-A143-4CCA-BE20-A42D2212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credits to My Billing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A0036-E1FF-4457-9967-776F9E02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548" y="1777206"/>
            <a:ext cx="2047875" cy="444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BD2C92-19A7-4698-9826-3B89A77C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63" y="3113856"/>
            <a:ext cx="1708040" cy="17748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CA351C-A9B3-4913-9140-AC6DD75D4990}"/>
              </a:ext>
            </a:extLst>
          </p:cNvPr>
          <p:cNvSpPr/>
          <p:nvPr/>
        </p:nvSpPr>
        <p:spPr>
          <a:xfrm>
            <a:off x="1241214" y="3806999"/>
            <a:ext cx="1214362" cy="257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A39C5-1B40-4FE9-97D7-AFB309C955CF}"/>
              </a:ext>
            </a:extLst>
          </p:cNvPr>
          <p:cNvSpPr/>
          <p:nvPr/>
        </p:nvSpPr>
        <p:spPr>
          <a:xfrm>
            <a:off x="3851675" y="5129437"/>
            <a:ext cx="749818" cy="307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2AC736-5E6B-41CC-A1B4-A62A90B33B41}"/>
              </a:ext>
            </a:extLst>
          </p:cNvPr>
          <p:cNvCxnSpPr/>
          <p:nvPr/>
        </p:nvCxnSpPr>
        <p:spPr>
          <a:xfrm>
            <a:off x="2871019" y="3955846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CB197D-609B-4B83-8DB0-CDBB66282943}"/>
              </a:ext>
            </a:extLst>
          </p:cNvPr>
          <p:cNvCxnSpPr/>
          <p:nvPr/>
        </p:nvCxnSpPr>
        <p:spPr>
          <a:xfrm>
            <a:off x="5540478" y="5288117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D39A1AA-1664-4812-BC4F-F05084102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08" y="3587521"/>
            <a:ext cx="5472520" cy="26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6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C5A-8D9C-4677-AFB6-BBBDB6BB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AWS-EC2 through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9AC607-0CA6-421D-A9F0-B7B333620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962" y="1825625"/>
            <a:ext cx="8970076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36F6F1-C74F-4B52-B946-CD29AA231E9C}"/>
              </a:ext>
            </a:extLst>
          </p:cNvPr>
          <p:cNvSpPr/>
          <p:nvPr/>
        </p:nvSpPr>
        <p:spPr>
          <a:xfrm>
            <a:off x="3293806" y="2871019"/>
            <a:ext cx="403123" cy="137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50B0-0C75-4C09-92F3-0E53DFFD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Lunching an EC2 machine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F08C49-AE63-4FCF-ADB2-89769CE77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997" y="1825625"/>
            <a:ext cx="9432005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0D57F6-82AB-4D75-8D83-19AC2C3FBE5D}"/>
              </a:ext>
            </a:extLst>
          </p:cNvPr>
          <p:cNvSpPr/>
          <p:nvPr/>
        </p:nvSpPr>
        <p:spPr>
          <a:xfrm>
            <a:off x="2733369" y="4296697"/>
            <a:ext cx="1111045" cy="294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5185-CEEC-4518-AA30-B355CD00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17F869-3E07-4323-94B6-311F181F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Lunching an EC2 machine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49A56-8241-4094-BE3D-414C0B27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55" y="1825625"/>
            <a:ext cx="9910916" cy="41751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36FDB9-091A-4C60-9750-B230E2312876}"/>
              </a:ext>
            </a:extLst>
          </p:cNvPr>
          <p:cNvSpPr/>
          <p:nvPr/>
        </p:nvSpPr>
        <p:spPr>
          <a:xfrm>
            <a:off x="2487561" y="3038168"/>
            <a:ext cx="8082116" cy="963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4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F40-BA46-453E-9E62-41E70835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866DA4-0115-4318-AB95-AD1E196D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2634456"/>
            <a:ext cx="7677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559D-ED59-47A0-AB52-0FCA6FB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Instance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779ADB-9B92-4DF6-A342-2493B8595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154" y="1825625"/>
            <a:ext cx="965169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2F7DC5-3B7F-4248-B907-18D223527C91}"/>
              </a:ext>
            </a:extLst>
          </p:cNvPr>
          <p:cNvSpPr/>
          <p:nvPr/>
        </p:nvSpPr>
        <p:spPr>
          <a:xfrm>
            <a:off x="9305163" y="5935819"/>
            <a:ext cx="1616682" cy="241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309</Words>
  <Application>Microsoft Office PowerPoint</Application>
  <PresentationFormat>Widescreen</PresentationFormat>
  <Paragraphs>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Creating an AWS-EC2 Machine</vt:lpstr>
      <vt:lpstr>Create an Account on AWS</vt:lpstr>
      <vt:lpstr>Adding credits</vt:lpstr>
      <vt:lpstr>Adding credits to My Billing Dashboard</vt:lpstr>
      <vt:lpstr>Creating AWS-EC2 through Services</vt:lpstr>
      <vt:lpstr>Lunching an EC2 machine </vt:lpstr>
      <vt:lpstr>Lunching an EC2 machine </vt:lpstr>
      <vt:lpstr>Pricing </vt:lpstr>
      <vt:lpstr>Choosing an Instance Type</vt:lpstr>
      <vt:lpstr>Configure Instance Details</vt:lpstr>
      <vt:lpstr>Adding storage</vt:lpstr>
      <vt:lpstr>Add Tags</vt:lpstr>
      <vt:lpstr>Configure Security Group</vt:lpstr>
      <vt:lpstr>Review Instance Launch</vt:lpstr>
      <vt:lpstr>Creating the key pair</vt:lpstr>
      <vt:lpstr>Launching your Instance</vt:lpstr>
      <vt:lpstr>Generating the private key </vt:lpstr>
      <vt:lpstr>PowerPoint Presentation</vt:lpstr>
      <vt:lpstr>Start From Here</vt:lpstr>
      <vt:lpstr>Ssh to the AWS-EC2 Machine from Putty</vt:lpstr>
      <vt:lpstr>Ssh to the AWS-EC2 Machine from Putty</vt:lpstr>
      <vt:lpstr>Ssh to the AWS-EC2 Machine from Putty</vt:lpstr>
      <vt:lpstr>You are now on  the EC2-Instance </vt:lpstr>
      <vt:lpstr>FileZilla to transfer files from your local machine to the EC2-machine</vt:lpstr>
      <vt:lpstr>Add the Host (ip address), user name, and the port. Drag files to or from your EC2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AWS-EC2 Machine</dc:title>
  <dc:creator>bakinam essawy</dc:creator>
  <cp:lastModifiedBy>bakinam essawy</cp:lastModifiedBy>
  <cp:revision>7</cp:revision>
  <dcterms:created xsi:type="dcterms:W3CDTF">2018-07-25T14:59:14Z</dcterms:created>
  <dcterms:modified xsi:type="dcterms:W3CDTF">2018-07-26T15:42:38Z</dcterms:modified>
</cp:coreProperties>
</file>