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1" r:id="rId2"/>
    <p:sldId id="292" r:id="rId3"/>
    <p:sldId id="296" r:id="rId4"/>
    <p:sldId id="327" r:id="rId5"/>
    <p:sldId id="328" r:id="rId6"/>
    <p:sldId id="310" r:id="rId7"/>
    <p:sldId id="329" r:id="rId8"/>
    <p:sldId id="326" r:id="rId9"/>
    <p:sldId id="325" r:id="rId10"/>
    <p:sldId id="323" r:id="rId11"/>
    <p:sldId id="309" r:id="rId12"/>
    <p:sldId id="275" r:id="rId13"/>
    <p:sldId id="276" r:id="rId14"/>
    <p:sldId id="280" r:id="rId15"/>
    <p:sldId id="279" r:id="rId16"/>
    <p:sldId id="270" r:id="rId17"/>
    <p:sldId id="259" r:id="rId18"/>
    <p:sldId id="260" r:id="rId19"/>
    <p:sldId id="261" r:id="rId20"/>
    <p:sldId id="262" r:id="rId21"/>
    <p:sldId id="263" r:id="rId22"/>
    <p:sldId id="273" r:id="rId23"/>
    <p:sldId id="266" r:id="rId24"/>
    <p:sldId id="291" r:id="rId25"/>
    <p:sldId id="287" r:id="rId26"/>
    <p:sldId id="288" r:id="rId27"/>
    <p:sldId id="318" r:id="rId28"/>
    <p:sldId id="289" r:id="rId29"/>
    <p:sldId id="317" r:id="rId30"/>
    <p:sldId id="316" r:id="rId31"/>
    <p:sldId id="315" r:id="rId32"/>
    <p:sldId id="294" r:id="rId33"/>
    <p:sldId id="314" r:id="rId34"/>
    <p:sldId id="293" r:id="rId35"/>
    <p:sldId id="282" r:id="rId36"/>
    <p:sldId id="319" r:id="rId37"/>
    <p:sldId id="3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orts" id="{EB1268C4-CCB7-4C7E-B4CC-82222E6EFB2B}">
          <p14:sldIdLst>
            <p14:sldId id="321"/>
          </p14:sldIdLst>
        </p14:section>
        <p14:section name="Intro" id="{59A1EE0A-4F56-4CD4-BC41-0EE2341F6CFD}">
          <p14:sldIdLst>
            <p14:sldId id="292"/>
            <p14:sldId id="296"/>
          </p14:sldIdLst>
        </p14:section>
        <p14:section name="New Calendar" id="{4591516F-2F23-47F2-B27B-C9D4F3061276}">
          <p14:sldIdLst>
            <p14:sldId id="327"/>
            <p14:sldId id="328"/>
          </p14:sldIdLst>
        </p14:section>
        <p14:section name="Auto Scheduler" id="{AFA2A5DF-8B2C-4EDA-8EE0-9DDA37E6D5A9}">
          <p14:sldIdLst>
            <p14:sldId id="310"/>
            <p14:sldId id="329"/>
            <p14:sldId id="326"/>
            <p14:sldId id="325"/>
            <p14:sldId id="323"/>
          </p14:sldIdLst>
        </p14:section>
        <p14:section name="Site Visits" id="{A7849867-EC1E-4806-885C-176FAF8172BC}">
          <p14:sldIdLst>
            <p14:sldId id="309"/>
            <p14:sldId id="275"/>
            <p14:sldId id="276"/>
            <p14:sldId id="280"/>
            <p14:sldId id="279"/>
          </p14:sldIdLst>
        </p14:section>
        <p14:section name="Schedule Jobs" id="{743766BA-0F5D-4350-A2F8-9E2BBFF7E60B}">
          <p14:sldIdLst>
            <p14:sldId id="270"/>
            <p14:sldId id="259"/>
            <p14:sldId id="260"/>
            <p14:sldId id="261"/>
            <p14:sldId id="262"/>
            <p14:sldId id="263"/>
            <p14:sldId id="273"/>
            <p14:sldId id="266"/>
          </p14:sldIdLst>
        </p14:section>
        <p14:section name="CAR" id="{7497513C-A915-40ED-A263-B77391E115C2}">
          <p14:sldIdLst>
            <p14:sldId id="291"/>
          </p14:sldIdLst>
        </p14:section>
        <p14:section name="Youreka" id="{13F09301-E52F-475D-AA20-B77ACCF0E8C9}">
          <p14:sldIdLst>
            <p14:sldId id="287"/>
            <p14:sldId id="288"/>
            <p14:sldId id="318"/>
            <p14:sldId id="289"/>
            <p14:sldId id="317"/>
            <p14:sldId id="316"/>
            <p14:sldId id="315"/>
          </p14:sldIdLst>
        </p14:section>
        <p14:section name="Charts" id="{A24F11D0-D316-406D-9864-B2E0AE13CFF3}">
          <p14:sldIdLst>
            <p14:sldId id="294"/>
            <p14:sldId id="314"/>
          </p14:sldIdLst>
        </p14:section>
        <p14:section name="Final Words" id="{095510B1-D5AC-429C-8CA1-33B861EC340A}">
          <p14:sldIdLst>
            <p14:sldId id="293"/>
          </p14:sldIdLst>
        </p14:section>
        <p14:section name="Reports" id="{3C0F9CB6-566A-4717-A4D3-D6CD04E565CC}">
          <p14:sldIdLst>
            <p14:sldId id="282"/>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16661-BD7B-4582-88CD-43E1D4C9BEFD}" v="414" dt="2023-09-18T01:05:43.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Swart" userId="ead3328b-16c1-44f1-b0bc-974669e25fd0" providerId="ADAL" clId="{38816661-BD7B-4582-88CD-43E1D4C9BEFD}"/>
    <pc:docChg chg="undo custSel addSld delSld modSld sldOrd addSection modSection">
      <pc:chgData name="Chris Swart" userId="ead3328b-16c1-44f1-b0bc-974669e25fd0" providerId="ADAL" clId="{38816661-BD7B-4582-88CD-43E1D4C9BEFD}" dt="2023-09-18T01:19:38.985" v="12992" actId="20577"/>
      <pc:docMkLst>
        <pc:docMk/>
      </pc:docMkLst>
      <pc:sldChg chg="addSp delSp modSp del mod">
        <pc:chgData name="Chris Swart" userId="ead3328b-16c1-44f1-b0bc-974669e25fd0" providerId="ADAL" clId="{38816661-BD7B-4582-88CD-43E1D4C9BEFD}" dt="2022-10-10T04:43:38.114" v="7654" actId="47"/>
        <pc:sldMkLst>
          <pc:docMk/>
          <pc:sldMk cId="292358943" sldId="256"/>
        </pc:sldMkLst>
        <pc:spChg chg="mod ord">
          <ac:chgData name="Chris Swart" userId="ead3328b-16c1-44f1-b0bc-974669e25fd0" providerId="ADAL" clId="{38816661-BD7B-4582-88CD-43E1D4C9BEFD}" dt="2021-07-27T01:33:11.525" v="3926" actId="164"/>
          <ac:spMkLst>
            <pc:docMk/>
            <pc:sldMk cId="292358943" sldId="256"/>
            <ac:spMk id="6" creationId="{E5DDA951-76EC-4647-85A0-B80E6D1D5E2B}"/>
          </ac:spMkLst>
        </pc:spChg>
        <pc:spChg chg="add mod">
          <ac:chgData name="Chris Swart" userId="ead3328b-16c1-44f1-b0bc-974669e25fd0" providerId="ADAL" clId="{38816661-BD7B-4582-88CD-43E1D4C9BEFD}" dt="2021-07-27T01:32:23.396" v="3910" actId="1076"/>
          <ac:spMkLst>
            <pc:docMk/>
            <pc:sldMk cId="292358943" sldId="256"/>
            <ac:spMk id="7" creationId="{268C5BE4-EB61-4807-B5BE-866A069CD503}"/>
          </ac:spMkLst>
        </pc:spChg>
        <pc:spChg chg="add mod">
          <ac:chgData name="Chris Swart" userId="ead3328b-16c1-44f1-b0bc-974669e25fd0" providerId="ADAL" clId="{38816661-BD7B-4582-88CD-43E1D4C9BEFD}" dt="2021-07-27T01:32:16.420" v="3908" actId="164"/>
          <ac:spMkLst>
            <pc:docMk/>
            <pc:sldMk cId="292358943" sldId="256"/>
            <ac:spMk id="11" creationId="{A7C8E3FD-C24A-41C5-83B6-16D908374C3A}"/>
          </ac:spMkLst>
        </pc:spChg>
        <pc:spChg chg="add mod">
          <ac:chgData name="Chris Swart" userId="ead3328b-16c1-44f1-b0bc-974669e25fd0" providerId="ADAL" clId="{38816661-BD7B-4582-88CD-43E1D4C9BEFD}" dt="2021-08-02T00:11:37.033" v="4407" actId="164"/>
          <ac:spMkLst>
            <pc:docMk/>
            <pc:sldMk cId="292358943" sldId="256"/>
            <ac:spMk id="15" creationId="{CE237088-D6AD-4AE1-AFF1-D495100E2359}"/>
          </ac:spMkLst>
        </pc:spChg>
        <pc:spChg chg="add mod">
          <ac:chgData name="Chris Swart" userId="ead3328b-16c1-44f1-b0bc-974669e25fd0" providerId="ADAL" clId="{38816661-BD7B-4582-88CD-43E1D4C9BEFD}" dt="2021-07-27T01:32:57.014" v="3921" actId="164"/>
          <ac:spMkLst>
            <pc:docMk/>
            <pc:sldMk cId="292358943" sldId="256"/>
            <ac:spMk id="18" creationId="{CABBF42A-9061-4828-B348-17D668E0EF1D}"/>
          </ac:spMkLst>
        </pc:spChg>
        <pc:grpChg chg="add mod">
          <ac:chgData name="Chris Swart" userId="ead3328b-16c1-44f1-b0bc-974669e25fd0" providerId="ADAL" clId="{38816661-BD7B-4582-88CD-43E1D4C9BEFD}" dt="2021-08-02T00:11:37.033" v="4407" actId="164"/>
          <ac:grpSpMkLst>
            <pc:docMk/>
            <pc:sldMk cId="292358943" sldId="256"/>
            <ac:grpSpMk id="2" creationId="{0F993ACA-944F-4C5B-90B6-8E0ED4D29303}"/>
          </ac:grpSpMkLst>
        </pc:grpChg>
        <pc:grpChg chg="add mod">
          <ac:chgData name="Chris Swart" userId="ead3328b-16c1-44f1-b0bc-974669e25fd0" providerId="ADAL" clId="{38816661-BD7B-4582-88CD-43E1D4C9BEFD}" dt="2021-08-02T00:11:48.725" v="4410" actId="164"/>
          <ac:grpSpMkLst>
            <pc:docMk/>
            <pc:sldMk cId="292358943" sldId="256"/>
            <ac:grpSpMk id="3" creationId="{0F258E2C-731A-4455-9071-5105D6140EEE}"/>
          </ac:grpSpMkLst>
        </pc:grpChg>
        <pc:grpChg chg="add mod">
          <ac:chgData name="Chris Swart" userId="ead3328b-16c1-44f1-b0bc-974669e25fd0" providerId="ADAL" clId="{38816661-BD7B-4582-88CD-43E1D4C9BEFD}" dt="2021-07-27T01:32:57.014" v="3921" actId="164"/>
          <ac:grpSpMkLst>
            <pc:docMk/>
            <pc:sldMk cId="292358943" sldId="256"/>
            <ac:grpSpMk id="10" creationId="{20CD63F5-9D5A-4481-9B56-7069BB8516B3}"/>
          </ac:grpSpMkLst>
        </pc:grpChg>
        <pc:grpChg chg="add del mod">
          <ac:chgData name="Chris Swart" userId="ead3328b-16c1-44f1-b0bc-974669e25fd0" providerId="ADAL" clId="{38816661-BD7B-4582-88CD-43E1D4C9BEFD}" dt="2021-07-27T01:31:11.531" v="3850" actId="478"/>
          <ac:grpSpMkLst>
            <pc:docMk/>
            <pc:sldMk cId="292358943" sldId="256"/>
            <ac:grpSpMk id="12" creationId="{1498B25D-3B1A-4674-AAAA-0DBA84BDCB7D}"/>
          </ac:grpSpMkLst>
        </pc:grpChg>
        <pc:grpChg chg="add mod">
          <ac:chgData name="Chris Swart" userId="ead3328b-16c1-44f1-b0bc-974669e25fd0" providerId="ADAL" clId="{38816661-BD7B-4582-88CD-43E1D4C9BEFD}" dt="2021-07-27T01:32:19.341" v="3909" actId="1076"/>
          <ac:grpSpMkLst>
            <pc:docMk/>
            <pc:sldMk cId="292358943" sldId="256"/>
            <ac:grpSpMk id="17" creationId="{D684694E-C19B-4EFD-B359-103B61C8DDEA}"/>
          </ac:grpSpMkLst>
        </pc:grpChg>
        <pc:grpChg chg="add mod">
          <ac:chgData name="Chris Swart" userId="ead3328b-16c1-44f1-b0bc-974669e25fd0" providerId="ADAL" clId="{38816661-BD7B-4582-88CD-43E1D4C9BEFD}" dt="2021-07-27T01:33:11.525" v="3926" actId="164"/>
          <ac:grpSpMkLst>
            <pc:docMk/>
            <pc:sldMk cId="292358943" sldId="256"/>
            <ac:grpSpMk id="23" creationId="{E472E49C-D7CC-4E53-B551-394C06562686}"/>
          </ac:grpSpMkLst>
        </pc:grpChg>
        <pc:grpChg chg="add mod">
          <ac:chgData name="Chris Swart" userId="ead3328b-16c1-44f1-b0bc-974669e25fd0" providerId="ADAL" clId="{38816661-BD7B-4582-88CD-43E1D4C9BEFD}" dt="2021-08-02T00:11:48.725" v="4410" actId="164"/>
          <ac:grpSpMkLst>
            <pc:docMk/>
            <pc:sldMk cId="292358943" sldId="256"/>
            <ac:grpSpMk id="24" creationId="{297EB295-B1CC-4528-B480-279F93B99832}"/>
          </ac:grpSpMkLst>
        </pc:grpChg>
        <pc:picChg chg="mod">
          <ac:chgData name="Chris Swart" userId="ead3328b-16c1-44f1-b0bc-974669e25fd0" providerId="ADAL" clId="{38816661-BD7B-4582-88CD-43E1D4C9BEFD}" dt="2021-07-27T01:30:41.871" v="3774" actId="164"/>
          <ac:picMkLst>
            <pc:docMk/>
            <pc:sldMk cId="292358943" sldId="256"/>
            <ac:picMk id="5" creationId="{64B2C560-2F89-4352-984B-92328C4CDC1E}"/>
          </ac:picMkLst>
        </pc:picChg>
        <pc:picChg chg="mod topLvl modCrop">
          <ac:chgData name="Chris Swart" userId="ead3328b-16c1-44f1-b0bc-974669e25fd0" providerId="ADAL" clId="{38816661-BD7B-4582-88CD-43E1D4C9BEFD}" dt="2021-07-27T01:32:16.420" v="3908" actId="164"/>
          <ac:picMkLst>
            <pc:docMk/>
            <pc:sldMk cId="292358943" sldId="256"/>
            <ac:picMk id="13" creationId="{8ECFD974-65AD-4998-BB33-23BF360F5CAA}"/>
          </ac:picMkLst>
        </pc:picChg>
        <pc:picChg chg="add mod">
          <ac:chgData name="Chris Swart" userId="ead3328b-16c1-44f1-b0bc-974669e25fd0" providerId="ADAL" clId="{38816661-BD7B-4582-88CD-43E1D4C9BEFD}" dt="2021-07-27T01:32:16.420" v="3908" actId="164"/>
          <ac:picMkLst>
            <pc:docMk/>
            <pc:sldMk cId="292358943" sldId="256"/>
            <ac:picMk id="16" creationId="{9278F940-B0B5-4148-BA79-CE123BDCEC9E}"/>
          </ac:picMkLst>
        </pc:picChg>
        <pc:picChg chg="add mod modCrop">
          <ac:chgData name="Chris Swart" userId="ead3328b-16c1-44f1-b0bc-974669e25fd0" providerId="ADAL" clId="{38816661-BD7B-4582-88CD-43E1D4C9BEFD}" dt="2021-08-02T00:11:37.033" v="4407" actId="164"/>
          <ac:picMkLst>
            <pc:docMk/>
            <pc:sldMk cId="292358943" sldId="256"/>
            <ac:picMk id="19" creationId="{346DAA86-7A02-48D8-A5E6-CD55916DE1C7}"/>
          </ac:picMkLst>
        </pc:picChg>
        <pc:cxnChg chg="add mod">
          <ac:chgData name="Chris Swart" userId="ead3328b-16c1-44f1-b0bc-974669e25fd0" providerId="ADAL" clId="{38816661-BD7B-4582-88CD-43E1D4C9BEFD}" dt="2021-07-27T01:30:41.871" v="3774" actId="164"/>
          <ac:cxnSpMkLst>
            <pc:docMk/>
            <pc:sldMk cId="292358943" sldId="256"/>
            <ac:cxnSpMk id="8" creationId="{1DE45C0D-DCB9-4C91-9813-FF7C2AA325E4}"/>
          </ac:cxnSpMkLst>
        </pc:cxnChg>
        <pc:cxnChg chg="del mod topLvl">
          <ac:chgData name="Chris Swart" userId="ead3328b-16c1-44f1-b0bc-974669e25fd0" providerId="ADAL" clId="{38816661-BD7B-4582-88CD-43E1D4C9BEFD}" dt="2021-07-27T01:31:11.531" v="3850" actId="478"/>
          <ac:cxnSpMkLst>
            <pc:docMk/>
            <pc:sldMk cId="292358943" sldId="256"/>
            <ac:cxnSpMk id="14" creationId="{9A5B9BA8-1CE4-43E8-9626-C4F72D5A2B2D}"/>
          </ac:cxnSpMkLst>
        </pc:cxnChg>
        <pc:cxnChg chg="add del mod">
          <ac:chgData name="Chris Swart" userId="ead3328b-16c1-44f1-b0bc-974669e25fd0" providerId="ADAL" clId="{38816661-BD7B-4582-88CD-43E1D4C9BEFD}" dt="2021-07-27T01:32:39.708" v="3915" actId="478"/>
          <ac:cxnSpMkLst>
            <pc:docMk/>
            <pc:sldMk cId="292358943" sldId="256"/>
            <ac:cxnSpMk id="19" creationId="{5E929312-7C5B-477E-B0E3-631248E41AC2}"/>
          </ac:cxnSpMkLst>
        </pc:cxnChg>
        <pc:cxnChg chg="add mod">
          <ac:chgData name="Chris Swart" userId="ead3328b-16c1-44f1-b0bc-974669e25fd0" providerId="ADAL" clId="{38816661-BD7B-4582-88CD-43E1D4C9BEFD}" dt="2021-07-27T01:32:57.014" v="3921" actId="164"/>
          <ac:cxnSpMkLst>
            <pc:docMk/>
            <pc:sldMk cId="292358943" sldId="256"/>
            <ac:cxnSpMk id="20" creationId="{D2AEEFF5-24C0-4A00-8CF9-8140B1BF5712}"/>
          </ac:cxnSpMkLst>
        </pc:cxnChg>
        <pc:cxnChg chg="add mod">
          <ac:chgData name="Chris Swart" userId="ead3328b-16c1-44f1-b0bc-974669e25fd0" providerId="ADAL" clId="{38816661-BD7B-4582-88CD-43E1D4C9BEFD}" dt="2021-08-02T00:11:48.725" v="4410" actId="164"/>
          <ac:cxnSpMkLst>
            <pc:docMk/>
            <pc:sldMk cId="292358943" sldId="256"/>
            <ac:cxnSpMk id="21" creationId="{FAC58EEB-B31E-43EA-AF8C-8A7A5B678D82}"/>
          </ac:cxnSpMkLst>
        </pc:cxnChg>
      </pc:sldChg>
      <pc:sldChg chg="addSp delSp modSp del mod">
        <pc:chgData name="Chris Swart" userId="ead3328b-16c1-44f1-b0bc-974669e25fd0" providerId="ADAL" clId="{38816661-BD7B-4582-88CD-43E1D4C9BEFD}" dt="2022-10-10T04:43:38.114" v="7654" actId="47"/>
        <pc:sldMkLst>
          <pc:docMk/>
          <pc:sldMk cId="628478480" sldId="257"/>
        </pc:sldMkLst>
        <pc:spChg chg="mod">
          <ac:chgData name="Chris Swart" userId="ead3328b-16c1-44f1-b0bc-974669e25fd0" providerId="ADAL" clId="{38816661-BD7B-4582-88CD-43E1D4C9BEFD}" dt="2021-07-26T05:25:28.022" v="164" actId="164"/>
          <ac:spMkLst>
            <pc:docMk/>
            <pc:sldMk cId="628478480" sldId="257"/>
            <ac:spMk id="6" creationId="{C513BB4D-9C16-459A-AEF3-6745BEC7F941}"/>
          </ac:spMkLst>
        </pc:spChg>
        <pc:spChg chg="mod">
          <ac:chgData name="Chris Swart" userId="ead3328b-16c1-44f1-b0bc-974669e25fd0" providerId="ADAL" clId="{38816661-BD7B-4582-88CD-43E1D4C9BEFD}" dt="2021-07-26T05:25:28.022" v="164" actId="164"/>
          <ac:spMkLst>
            <pc:docMk/>
            <pc:sldMk cId="628478480" sldId="257"/>
            <ac:spMk id="7" creationId="{023C10E4-6F2F-4B29-95C7-CE889669AAD4}"/>
          </ac:spMkLst>
        </pc:spChg>
        <pc:spChg chg="add mod">
          <ac:chgData name="Chris Swart" userId="ead3328b-16c1-44f1-b0bc-974669e25fd0" providerId="ADAL" clId="{38816661-BD7B-4582-88CD-43E1D4C9BEFD}" dt="2021-07-26T05:36:36.286" v="859" actId="164"/>
          <ac:spMkLst>
            <pc:docMk/>
            <pc:sldMk cId="628478480" sldId="257"/>
            <ac:spMk id="8" creationId="{01F847EC-AC71-404E-AD57-BDC263C6DEC2}"/>
          </ac:spMkLst>
        </pc:spChg>
        <pc:spChg chg="del mod">
          <ac:chgData name="Chris Swart" userId="ead3328b-16c1-44f1-b0bc-974669e25fd0" providerId="ADAL" clId="{38816661-BD7B-4582-88CD-43E1D4C9BEFD}" dt="2021-07-26T05:26:01.079" v="207" actId="478"/>
          <ac:spMkLst>
            <pc:docMk/>
            <pc:sldMk cId="628478480" sldId="257"/>
            <ac:spMk id="13" creationId="{53E2021B-BF68-41DA-AA8C-27B7E66F6FB1}"/>
          </ac:spMkLst>
        </pc:spChg>
        <pc:spChg chg="del mod topLvl">
          <ac:chgData name="Chris Swart" userId="ead3328b-16c1-44f1-b0bc-974669e25fd0" providerId="ADAL" clId="{38816661-BD7B-4582-88CD-43E1D4C9BEFD}" dt="2021-07-26T05:26:03.630" v="208" actId="478"/>
          <ac:spMkLst>
            <pc:docMk/>
            <pc:sldMk cId="628478480" sldId="257"/>
            <ac:spMk id="14" creationId="{9194A604-9253-48A5-9B40-3DB766851E41}"/>
          </ac:spMkLst>
        </pc:spChg>
        <pc:grpChg chg="add mod">
          <ac:chgData name="Chris Swart" userId="ead3328b-16c1-44f1-b0bc-974669e25fd0" providerId="ADAL" clId="{38816661-BD7B-4582-88CD-43E1D4C9BEFD}" dt="2021-07-26T05:25:19.040" v="161" actId="164"/>
          <ac:grpSpMkLst>
            <pc:docMk/>
            <pc:sldMk cId="628478480" sldId="257"/>
            <ac:grpSpMk id="9" creationId="{4CE8CAF9-5CDB-4050-AFAE-7A42991B8FF9}"/>
          </ac:grpSpMkLst>
        </pc:grpChg>
        <pc:grpChg chg="add mod">
          <ac:chgData name="Chris Swart" userId="ead3328b-16c1-44f1-b0bc-974669e25fd0" providerId="ADAL" clId="{38816661-BD7B-4582-88CD-43E1D4C9BEFD}" dt="2021-07-26T05:36:20.076" v="854" actId="1076"/>
          <ac:grpSpMkLst>
            <pc:docMk/>
            <pc:sldMk cId="628478480" sldId="257"/>
            <ac:grpSpMk id="10" creationId="{976FC70C-436D-47A4-A6D6-A27B733E25D3}"/>
          </ac:grpSpMkLst>
        </pc:grpChg>
        <pc:grpChg chg="add del mod">
          <ac:chgData name="Chris Swart" userId="ead3328b-16c1-44f1-b0bc-974669e25fd0" providerId="ADAL" clId="{38816661-BD7B-4582-88CD-43E1D4C9BEFD}" dt="2021-07-26T05:26:03.630" v="208" actId="478"/>
          <ac:grpSpMkLst>
            <pc:docMk/>
            <pc:sldMk cId="628478480" sldId="257"/>
            <ac:grpSpMk id="11" creationId="{04EFE55F-7BF0-4E7B-9346-554B93E43FD6}"/>
          </ac:grpSpMkLst>
        </pc:grpChg>
        <pc:grpChg chg="add mod">
          <ac:chgData name="Chris Swart" userId="ead3328b-16c1-44f1-b0bc-974669e25fd0" providerId="ADAL" clId="{38816661-BD7B-4582-88CD-43E1D4C9BEFD}" dt="2021-07-26T05:36:36.286" v="859" actId="164"/>
          <ac:grpSpMkLst>
            <pc:docMk/>
            <pc:sldMk cId="628478480" sldId="257"/>
            <ac:grpSpMk id="16" creationId="{728A6A7D-B3AC-448C-9C55-54FA20B09267}"/>
          </ac:grpSpMkLst>
        </pc:grpChg>
        <pc:picChg chg="mod">
          <ac:chgData name="Chris Swart" userId="ead3328b-16c1-44f1-b0bc-974669e25fd0" providerId="ADAL" clId="{38816661-BD7B-4582-88CD-43E1D4C9BEFD}" dt="2021-07-26T05:25:28.022" v="164" actId="164"/>
          <ac:picMkLst>
            <pc:docMk/>
            <pc:sldMk cId="628478480" sldId="257"/>
            <ac:picMk id="5" creationId="{43C0033E-4A3F-48D9-9743-036DCF3B519B}"/>
          </ac:picMkLst>
        </pc:picChg>
        <pc:picChg chg="mod topLvl modCrop">
          <ac:chgData name="Chris Swart" userId="ead3328b-16c1-44f1-b0bc-974669e25fd0" providerId="ADAL" clId="{38816661-BD7B-4582-88CD-43E1D4C9BEFD}" dt="2021-07-26T05:36:36.286" v="859" actId="164"/>
          <ac:picMkLst>
            <pc:docMk/>
            <pc:sldMk cId="628478480" sldId="257"/>
            <ac:picMk id="12" creationId="{1CAFDA27-840D-43FA-AD5D-99104ED21582}"/>
          </ac:picMkLst>
        </pc:picChg>
        <pc:picChg chg="add mod modCrop">
          <ac:chgData name="Chris Swart" userId="ead3328b-16c1-44f1-b0bc-974669e25fd0" providerId="ADAL" clId="{38816661-BD7B-4582-88CD-43E1D4C9BEFD}" dt="2021-07-26T05:36:36.286" v="859" actId="164"/>
          <ac:picMkLst>
            <pc:docMk/>
            <pc:sldMk cId="628478480" sldId="257"/>
            <ac:picMk id="15" creationId="{702AFB74-23B3-419B-8A39-6E413909BC22}"/>
          </ac:picMkLst>
        </pc:picChg>
      </pc:sldChg>
      <pc:sldChg chg="addSp delSp modSp del mod">
        <pc:chgData name="Chris Swart" userId="ead3328b-16c1-44f1-b0bc-974669e25fd0" providerId="ADAL" clId="{38816661-BD7B-4582-88CD-43E1D4C9BEFD}" dt="2022-10-10T04:43:38.114" v="7654" actId="47"/>
        <pc:sldMkLst>
          <pc:docMk/>
          <pc:sldMk cId="3557796219" sldId="258"/>
        </pc:sldMkLst>
        <pc:spChg chg="mod">
          <ac:chgData name="Chris Swart" userId="ead3328b-16c1-44f1-b0bc-974669e25fd0" providerId="ADAL" clId="{38816661-BD7B-4582-88CD-43E1D4C9BEFD}" dt="2021-07-26T05:27:59.674" v="242" actId="164"/>
          <ac:spMkLst>
            <pc:docMk/>
            <pc:sldMk cId="3557796219" sldId="258"/>
            <ac:spMk id="4" creationId="{973D8381-CB0B-4FC8-B1F9-58F1ED1FDDA5}"/>
          </ac:spMkLst>
        </pc:spChg>
        <pc:spChg chg="add mod topLvl">
          <ac:chgData name="Chris Swart" userId="ead3328b-16c1-44f1-b0bc-974669e25fd0" providerId="ADAL" clId="{38816661-BD7B-4582-88CD-43E1D4C9BEFD}" dt="2022-03-02T03:33:07.439" v="4654" actId="1076"/>
          <ac:spMkLst>
            <pc:docMk/>
            <pc:sldMk cId="3557796219" sldId="258"/>
            <ac:spMk id="8" creationId="{0547BD9E-9030-4A7B-AAA9-A1A27D505ED9}"/>
          </ac:spMkLst>
        </pc:spChg>
        <pc:spChg chg="add del mod topLvl">
          <ac:chgData name="Chris Swart" userId="ead3328b-16c1-44f1-b0bc-974669e25fd0" providerId="ADAL" clId="{38816661-BD7B-4582-88CD-43E1D4C9BEFD}" dt="2022-03-02T03:33:04.399" v="4653" actId="478"/>
          <ac:spMkLst>
            <pc:docMk/>
            <pc:sldMk cId="3557796219" sldId="258"/>
            <ac:spMk id="11" creationId="{E1A4F86C-E1CE-49BC-91EA-F04D047169A2}"/>
          </ac:spMkLst>
        </pc:spChg>
        <pc:spChg chg="add mod topLvl">
          <ac:chgData name="Chris Swart" userId="ead3328b-16c1-44f1-b0bc-974669e25fd0" providerId="ADAL" clId="{38816661-BD7B-4582-88CD-43E1D4C9BEFD}" dt="2021-07-26T22:05:22.249" v="2105" actId="164"/>
          <ac:spMkLst>
            <pc:docMk/>
            <pc:sldMk cId="3557796219" sldId="258"/>
            <ac:spMk id="12" creationId="{53458DBE-AF74-44AB-AB21-3BED10DDF26B}"/>
          </ac:spMkLst>
        </pc:spChg>
        <pc:spChg chg="add mod">
          <ac:chgData name="Chris Swart" userId="ead3328b-16c1-44f1-b0bc-974669e25fd0" providerId="ADAL" clId="{38816661-BD7B-4582-88CD-43E1D4C9BEFD}" dt="2021-08-01T21:58:08.430" v="4307" actId="20577"/>
          <ac:spMkLst>
            <pc:docMk/>
            <pc:sldMk cId="3557796219" sldId="258"/>
            <ac:spMk id="16" creationId="{A3123528-7ABE-40F4-BBE8-4D1E12D4A00D}"/>
          </ac:spMkLst>
        </pc:spChg>
        <pc:grpChg chg="add mod">
          <ac:chgData name="Chris Swart" userId="ead3328b-16c1-44f1-b0bc-974669e25fd0" providerId="ADAL" clId="{38816661-BD7B-4582-88CD-43E1D4C9BEFD}" dt="2021-07-26T22:06:11.131" v="2192" actId="164"/>
          <ac:grpSpMkLst>
            <pc:docMk/>
            <pc:sldMk cId="3557796219" sldId="258"/>
            <ac:grpSpMk id="10" creationId="{735B96A9-803C-4C6D-9DE2-542D6C40C252}"/>
          </ac:grpSpMkLst>
        </pc:grpChg>
        <pc:grpChg chg="add del mod">
          <ac:chgData name="Chris Swart" userId="ead3328b-16c1-44f1-b0bc-974669e25fd0" providerId="ADAL" clId="{38816661-BD7B-4582-88CD-43E1D4C9BEFD}" dt="2021-07-26T22:05:19.073" v="2104" actId="165"/>
          <ac:grpSpMkLst>
            <pc:docMk/>
            <pc:sldMk cId="3557796219" sldId="258"/>
            <ac:grpSpMk id="13" creationId="{053618B8-3012-4346-80E4-9707B9B4B1AA}"/>
          </ac:grpSpMkLst>
        </pc:grpChg>
        <pc:grpChg chg="add mod">
          <ac:chgData name="Chris Swart" userId="ead3328b-16c1-44f1-b0bc-974669e25fd0" providerId="ADAL" clId="{38816661-BD7B-4582-88CD-43E1D4C9BEFD}" dt="2021-07-26T22:06:07.909" v="2191" actId="164"/>
          <ac:grpSpMkLst>
            <pc:docMk/>
            <pc:sldMk cId="3557796219" sldId="258"/>
            <ac:grpSpMk id="15" creationId="{A10189F1-3F3E-48D1-8800-FFF2076BD9CE}"/>
          </ac:grpSpMkLst>
        </pc:grpChg>
        <pc:grpChg chg="add mod">
          <ac:chgData name="Chris Swart" userId="ead3328b-16c1-44f1-b0bc-974669e25fd0" providerId="ADAL" clId="{38816661-BD7B-4582-88CD-43E1D4C9BEFD}" dt="2021-07-26T22:06:07.909" v="2191" actId="164"/>
          <ac:grpSpMkLst>
            <pc:docMk/>
            <pc:sldMk cId="3557796219" sldId="258"/>
            <ac:grpSpMk id="17" creationId="{26A251D7-8036-4974-9740-9505AF219BE2}"/>
          </ac:grpSpMkLst>
        </pc:grpChg>
        <pc:grpChg chg="add mod">
          <ac:chgData name="Chris Swart" userId="ead3328b-16c1-44f1-b0bc-974669e25fd0" providerId="ADAL" clId="{38816661-BD7B-4582-88CD-43E1D4C9BEFD}" dt="2021-07-26T22:06:15.786" v="2194" actId="1076"/>
          <ac:grpSpMkLst>
            <pc:docMk/>
            <pc:sldMk cId="3557796219" sldId="258"/>
            <ac:grpSpMk id="18" creationId="{0BC3197C-0332-4303-A6CB-6CD3F3FF56B9}"/>
          </ac:grpSpMkLst>
        </pc:grpChg>
        <pc:picChg chg="mod modCrop">
          <ac:chgData name="Chris Swart" userId="ead3328b-16c1-44f1-b0bc-974669e25fd0" providerId="ADAL" clId="{38816661-BD7B-4582-88CD-43E1D4C9BEFD}" dt="2021-07-26T05:27:59.674" v="242" actId="164"/>
          <ac:picMkLst>
            <pc:docMk/>
            <pc:sldMk cId="3557796219" sldId="258"/>
            <ac:picMk id="3" creationId="{E3B46C74-0398-429A-9CDA-A228C69E9463}"/>
          </ac:picMkLst>
        </pc:picChg>
        <pc:picChg chg="add mod topLvl modCrop">
          <ac:chgData name="Chris Swart" userId="ead3328b-16c1-44f1-b0bc-974669e25fd0" providerId="ADAL" clId="{38816661-BD7B-4582-88CD-43E1D4C9BEFD}" dt="2021-07-26T22:05:22.249" v="2105" actId="164"/>
          <ac:picMkLst>
            <pc:docMk/>
            <pc:sldMk cId="3557796219" sldId="258"/>
            <ac:picMk id="9" creationId="{31BE5793-2DDC-4613-A1EC-1EDABCC1D67F}"/>
          </ac:picMkLst>
        </pc:picChg>
        <pc:cxnChg chg="mod">
          <ac:chgData name="Chris Swart" userId="ead3328b-16c1-44f1-b0bc-974669e25fd0" providerId="ADAL" clId="{38816661-BD7B-4582-88CD-43E1D4C9BEFD}" dt="2021-07-26T05:27:59.674" v="242" actId="164"/>
          <ac:cxnSpMkLst>
            <pc:docMk/>
            <pc:sldMk cId="3557796219" sldId="258"/>
            <ac:cxnSpMk id="6" creationId="{89C394AA-2CD0-49A9-813A-798843E64383}"/>
          </ac:cxnSpMkLst>
        </pc:cxnChg>
        <pc:cxnChg chg="mod">
          <ac:chgData name="Chris Swart" userId="ead3328b-16c1-44f1-b0bc-974669e25fd0" providerId="ADAL" clId="{38816661-BD7B-4582-88CD-43E1D4C9BEFD}" dt="2021-07-26T05:27:59.674" v="242" actId="164"/>
          <ac:cxnSpMkLst>
            <pc:docMk/>
            <pc:sldMk cId="3557796219" sldId="258"/>
            <ac:cxnSpMk id="7" creationId="{96E4D72D-3013-46E4-86E6-CB85115B6537}"/>
          </ac:cxnSpMkLst>
        </pc:cxnChg>
        <pc:cxnChg chg="add mod">
          <ac:chgData name="Chris Swart" userId="ead3328b-16c1-44f1-b0bc-974669e25fd0" providerId="ADAL" clId="{38816661-BD7B-4582-88CD-43E1D4C9BEFD}" dt="2021-07-26T22:06:11.131" v="2192" actId="164"/>
          <ac:cxnSpMkLst>
            <pc:docMk/>
            <pc:sldMk cId="3557796219" sldId="258"/>
            <ac:cxnSpMk id="14" creationId="{B5E20B9C-1AA3-4F35-BBC4-E62AECA2B763}"/>
          </ac:cxnSpMkLst>
        </pc:cxnChg>
      </pc:sldChg>
      <pc:sldChg chg="addSp modSp del mod">
        <pc:chgData name="Chris Swart" userId="ead3328b-16c1-44f1-b0bc-974669e25fd0" providerId="ADAL" clId="{38816661-BD7B-4582-88CD-43E1D4C9BEFD}" dt="2022-10-10T03:19:42.651" v="6962" actId="2696"/>
        <pc:sldMkLst>
          <pc:docMk/>
          <pc:sldMk cId="2062739056" sldId="259"/>
        </pc:sldMkLst>
        <pc:spChg chg="add mod">
          <ac:chgData name="Chris Swart" userId="ead3328b-16c1-44f1-b0bc-974669e25fd0" providerId="ADAL" clId="{38816661-BD7B-4582-88CD-43E1D4C9BEFD}" dt="2021-08-02T00:12:36.694" v="4467" actId="20577"/>
          <ac:spMkLst>
            <pc:docMk/>
            <pc:sldMk cId="2062739056" sldId="259"/>
            <ac:spMk id="5" creationId="{019C4A71-89EF-4AA6-A36C-3AD57C355922}"/>
          </ac:spMkLst>
        </pc:spChg>
      </pc:sldChg>
      <pc:sldChg chg="add modNotesTx">
        <pc:chgData name="Chris Swart" userId="ead3328b-16c1-44f1-b0bc-974669e25fd0" providerId="ADAL" clId="{38816661-BD7B-4582-88CD-43E1D4C9BEFD}" dt="2022-10-11T01:25:13.506" v="7982" actId="20577"/>
        <pc:sldMkLst>
          <pc:docMk/>
          <pc:sldMk cId="4288055533" sldId="259"/>
        </pc:sldMkLst>
      </pc:sldChg>
      <pc:sldChg chg="addSp modSp del mod">
        <pc:chgData name="Chris Swart" userId="ead3328b-16c1-44f1-b0bc-974669e25fd0" providerId="ADAL" clId="{38816661-BD7B-4582-88CD-43E1D4C9BEFD}" dt="2022-10-10T03:19:42.651" v="6962" actId="2696"/>
        <pc:sldMkLst>
          <pc:docMk/>
          <pc:sldMk cId="1577671889" sldId="260"/>
        </pc:sldMkLst>
        <pc:spChg chg="mod">
          <ac:chgData name="Chris Swart" userId="ead3328b-16c1-44f1-b0bc-974669e25fd0" providerId="ADAL" clId="{38816661-BD7B-4582-88CD-43E1D4C9BEFD}" dt="2021-07-26T05:32:09.593" v="559" actId="164"/>
          <ac:spMkLst>
            <pc:docMk/>
            <pc:sldMk cId="1577671889" sldId="260"/>
            <ac:spMk id="4" creationId="{1230683D-B1E8-4C99-AFEE-9A2F0A3F88F0}"/>
          </ac:spMkLst>
        </pc:spChg>
        <pc:spChg chg="add mod">
          <ac:chgData name="Chris Swart" userId="ead3328b-16c1-44f1-b0bc-974669e25fd0" providerId="ADAL" clId="{38816661-BD7B-4582-88CD-43E1D4C9BEFD}" dt="2021-07-26T05:32:09.593" v="559" actId="164"/>
          <ac:spMkLst>
            <pc:docMk/>
            <pc:sldMk cId="1577671889" sldId="260"/>
            <ac:spMk id="6" creationId="{832ADE9B-5A89-48E8-BA3D-26AB98898E4B}"/>
          </ac:spMkLst>
        </pc:spChg>
        <pc:spChg chg="add mod">
          <ac:chgData name="Chris Swart" userId="ead3328b-16c1-44f1-b0bc-974669e25fd0" providerId="ADAL" clId="{38816661-BD7B-4582-88CD-43E1D4C9BEFD}" dt="2021-08-02T00:12:44.318" v="4468" actId="20577"/>
          <ac:spMkLst>
            <pc:docMk/>
            <pc:sldMk cId="1577671889" sldId="260"/>
            <ac:spMk id="7" creationId="{91AA7BFF-56CA-45F5-885B-A0E2B7516155}"/>
          </ac:spMkLst>
        </pc:spChg>
        <pc:grpChg chg="add mod">
          <ac:chgData name="Chris Swart" userId="ead3328b-16c1-44f1-b0bc-974669e25fd0" providerId="ADAL" clId="{38816661-BD7B-4582-88CD-43E1D4C9BEFD}" dt="2021-07-26T05:35:11.676" v="823" actId="1076"/>
          <ac:grpSpMkLst>
            <pc:docMk/>
            <pc:sldMk cId="1577671889" sldId="260"/>
            <ac:grpSpMk id="10" creationId="{2CE9443D-B44C-4FE0-BED3-349C2A2BCE62}"/>
          </ac:grpSpMkLst>
        </pc:grpChg>
        <pc:grpChg chg="add mod">
          <ac:chgData name="Chris Swart" userId="ead3328b-16c1-44f1-b0bc-974669e25fd0" providerId="ADAL" clId="{38816661-BD7B-4582-88CD-43E1D4C9BEFD}" dt="2021-08-01T21:58:33.480" v="4308" actId="1076"/>
          <ac:grpSpMkLst>
            <pc:docMk/>
            <pc:sldMk cId="1577671889" sldId="260"/>
            <ac:grpSpMk id="11" creationId="{CC662A36-D754-43C7-BD41-38ED2C587427}"/>
          </ac:grpSpMkLst>
        </pc:grpChg>
        <pc:picChg chg="mod modCrop">
          <ac:chgData name="Chris Swart" userId="ead3328b-16c1-44f1-b0bc-974669e25fd0" providerId="ADAL" clId="{38816661-BD7B-4582-88CD-43E1D4C9BEFD}" dt="2021-07-26T05:35:08.777" v="822" actId="732"/>
          <ac:picMkLst>
            <pc:docMk/>
            <pc:sldMk cId="1577671889" sldId="260"/>
            <ac:picMk id="3" creationId="{AE5617E5-47AD-4E29-BE25-8D4D6556CF04}"/>
          </ac:picMkLst>
        </pc:picChg>
        <pc:picChg chg="add mod modCrop">
          <ac:chgData name="Chris Swart" userId="ead3328b-16c1-44f1-b0bc-974669e25fd0" providerId="ADAL" clId="{38816661-BD7B-4582-88CD-43E1D4C9BEFD}" dt="2021-07-26T05:36:52.053" v="861" actId="164"/>
          <ac:picMkLst>
            <pc:docMk/>
            <pc:sldMk cId="1577671889" sldId="260"/>
            <ac:picMk id="8" creationId="{05944152-FF97-449B-9316-67D215F33B84}"/>
          </ac:picMkLst>
        </pc:picChg>
        <pc:picChg chg="add mod modCrop">
          <ac:chgData name="Chris Swart" userId="ead3328b-16c1-44f1-b0bc-974669e25fd0" providerId="ADAL" clId="{38816661-BD7B-4582-88CD-43E1D4C9BEFD}" dt="2021-08-02T00:12:51.404" v="4473" actId="1038"/>
          <ac:picMkLst>
            <pc:docMk/>
            <pc:sldMk cId="1577671889" sldId="260"/>
            <ac:picMk id="9" creationId="{98570B3E-DFAA-4A53-A504-BB7310D72231}"/>
          </ac:picMkLst>
        </pc:picChg>
        <pc:cxnChg chg="mod">
          <ac:chgData name="Chris Swart" userId="ead3328b-16c1-44f1-b0bc-974669e25fd0" providerId="ADAL" clId="{38816661-BD7B-4582-88CD-43E1D4C9BEFD}" dt="2021-07-26T05:32:09.593" v="559" actId="164"/>
          <ac:cxnSpMkLst>
            <pc:docMk/>
            <pc:sldMk cId="1577671889" sldId="260"/>
            <ac:cxnSpMk id="5" creationId="{B5E32767-2905-4CE4-8253-80A0FB32BBD1}"/>
          </ac:cxnSpMkLst>
        </pc:cxnChg>
      </pc:sldChg>
      <pc:sldChg chg="add">
        <pc:chgData name="Chris Swart" userId="ead3328b-16c1-44f1-b0bc-974669e25fd0" providerId="ADAL" clId="{38816661-BD7B-4582-88CD-43E1D4C9BEFD}" dt="2022-10-10T03:19:48.511" v="6963"/>
        <pc:sldMkLst>
          <pc:docMk/>
          <pc:sldMk cId="2652570326" sldId="260"/>
        </pc:sldMkLst>
      </pc:sldChg>
      <pc:sldChg chg="addSp modSp del mod">
        <pc:chgData name="Chris Swart" userId="ead3328b-16c1-44f1-b0bc-974669e25fd0" providerId="ADAL" clId="{38816661-BD7B-4582-88CD-43E1D4C9BEFD}" dt="2022-10-10T03:19:42.651" v="6962" actId="2696"/>
        <pc:sldMkLst>
          <pc:docMk/>
          <pc:sldMk cId="81521076" sldId="261"/>
        </pc:sldMkLst>
        <pc:spChg chg="add mod">
          <ac:chgData name="Chris Swart" userId="ead3328b-16c1-44f1-b0bc-974669e25fd0" providerId="ADAL" clId="{38816661-BD7B-4582-88CD-43E1D4C9BEFD}" dt="2021-07-26T05:35:22.379" v="827" actId="164"/>
          <ac:spMkLst>
            <pc:docMk/>
            <pc:sldMk cId="81521076" sldId="261"/>
            <ac:spMk id="4" creationId="{C6C48D09-F8CC-4F02-BDA0-545C89F711D8}"/>
          </ac:spMkLst>
        </pc:spChg>
        <pc:spChg chg="add mod">
          <ac:chgData name="Chris Swart" userId="ead3328b-16c1-44f1-b0bc-974669e25fd0" providerId="ADAL" clId="{38816661-BD7B-4582-88CD-43E1D4C9BEFD}" dt="2021-07-26T05:36:56.288" v="862" actId="164"/>
          <ac:spMkLst>
            <pc:docMk/>
            <pc:sldMk cId="81521076" sldId="261"/>
            <ac:spMk id="6" creationId="{4AED920B-47AD-4273-9192-90B02D6461EE}"/>
          </ac:spMkLst>
        </pc:spChg>
        <pc:grpChg chg="add mod">
          <ac:chgData name="Chris Swart" userId="ead3328b-16c1-44f1-b0bc-974669e25fd0" providerId="ADAL" clId="{38816661-BD7B-4582-88CD-43E1D4C9BEFD}" dt="2021-07-27T01:25:26.984" v="3622" actId="1076"/>
          <ac:grpSpMkLst>
            <pc:docMk/>
            <pc:sldMk cId="81521076" sldId="261"/>
            <ac:grpSpMk id="8" creationId="{B510FDED-8EDB-48D9-A602-00D4C2C233E2}"/>
          </ac:grpSpMkLst>
        </pc:grpChg>
        <pc:grpChg chg="add mod">
          <ac:chgData name="Chris Swart" userId="ead3328b-16c1-44f1-b0bc-974669e25fd0" providerId="ADAL" clId="{38816661-BD7B-4582-88CD-43E1D4C9BEFD}" dt="2021-08-01T21:58:44.664" v="4310" actId="1036"/>
          <ac:grpSpMkLst>
            <pc:docMk/>
            <pc:sldMk cId="81521076" sldId="261"/>
            <ac:grpSpMk id="9" creationId="{2B67FE55-0809-4223-A40C-607A4E4D2B36}"/>
          </ac:grpSpMkLst>
        </pc:grpChg>
        <pc:picChg chg="add mod modCrop">
          <ac:chgData name="Chris Swart" userId="ead3328b-16c1-44f1-b0bc-974669e25fd0" providerId="ADAL" clId="{38816661-BD7B-4582-88CD-43E1D4C9BEFD}" dt="2021-07-26T05:35:22.379" v="827" actId="164"/>
          <ac:picMkLst>
            <pc:docMk/>
            <pc:sldMk cId="81521076" sldId="261"/>
            <ac:picMk id="3" creationId="{935348EE-B8D7-46EB-8DED-4D2BB8A29713}"/>
          </ac:picMkLst>
        </pc:picChg>
        <pc:picChg chg="add mod">
          <ac:chgData name="Chris Swart" userId="ead3328b-16c1-44f1-b0bc-974669e25fd0" providerId="ADAL" clId="{38816661-BD7B-4582-88CD-43E1D4C9BEFD}" dt="2021-07-26T05:36:56.288" v="862" actId="164"/>
          <ac:picMkLst>
            <pc:docMk/>
            <pc:sldMk cId="81521076" sldId="261"/>
            <ac:picMk id="7" creationId="{E9F83150-9E51-475F-A7CA-E11D89EE2B04}"/>
          </ac:picMkLst>
        </pc:picChg>
        <pc:cxnChg chg="add mod">
          <ac:chgData name="Chris Swart" userId="ead3328b-16c1-44f1-b0bc-974669e25fd0" providerId="ADAL" clId="{38816661-BD7B-4582-88CD-43E1D4C9BEFD}" dt="2021-08-01T21:58:50.691" v="4311" actId="1076"/>
          <ac:cxnSpMkLst>
            <pc:docMk/>
            <pc:sldMk cId="81521076" sldId="261"/>
            <ac:cxnSpMk id="5" creationId="{0812D617-D26C-4CB9-B3B4-6CB88CF3C5AE}"/>
          </ac:cxnSpMkLst>
        </pc:cxnChg>
      </pc:sldChg>
      <pc:sldChg chg="addSp modSp add mod modNotesTx">
        <pc:chgData name="Chris Swart" userId="ead3328b-16c1-44f1-b0bc-974669e25fd0" providerId="ADAL" clId="{38816661-BD7B-4582-88CD-43E1D4C9BEFD}" dt="2022-10-26T21:50:33.179" v="11229" actId="113"/>
        <pc:sldMkLst>
          <pc:docMk/>
          <pc:sldMk cId="3934464643" sldId="261"/>
        </pc:sldMkLst>
        <pc:spChg chg="add mod">
          <ac:chgData name="Chris Swart" userId="ead3328b-16c1-44f1-b0bc-974669e25fd0" providerId="ADAL" clId="{38816661-BD7B-4582-88CD-43E1D4C9BEFD}" dt="2022-10-26T21:50:33.179" v="11229" actId="113"/>
          <ac:spMkLst>
            <pc:docMk/>
            <pc:sldMk cId="3934464643" sldId="261"/>
            <ac:spMk id="2" creationId="{7CF0CD7F-C258-A28E-0377-ECB79E13C88D}"/>
          </ac:spMkLst>
        </pc:spChg>
      </pc:sldChg>
      <pc:sldChg chg="addSp delSp modSp del mod">
        <pc:chgData name="Chris Swart" userId="ead3328b-16c1-44f1-b0bc-974669e25fd0" providerId="ADAL" clId="{38816661-BD7B-4582-88CD-43E1D4C9BEFD}" dt="2022-10-10T03:19:42.651" v="6962" actId="2696"/>
        <pc:sldMkLst>
          <pc:docMk/>
          <pc:sldMk cId="2272296626" sldId="262"/>
        </pc:sldMkLst>
        <pc:spChg chg="add mod">
          <ac:chgData name="Chris Swart" userId="ead3328b-16c1-44f1-b0bc-974669e25fd0" providerId="ADAL" clId="{38816661-BD7B-4582-88CD-43E1D4C9BEFD}" dt="2021-07-26T05:34:18.496" v="816" actId="164"/>
          <ac:spMkLst>
            <pc:docMk/>
            <pc:sldMk cId="2272296626" sldId="262"/>
            <ac:spMk id="4" creationId="{B8FC6075-299C-40D5-B769-C563A8B417A7}"/>
          </ac:spMkLst>
        </pc:spChg>
        <pc:spChg chg="add mod">
          <ac:chgData name="Chris Swart" userId="ead3328b-16c1-44f1-b0bc-974669e25fd0" providerId="ADAL" clId="{38816661-BD7B-4582-88CD-43E1D4C9BEFD}" dt="2021-07-26T05:35:41.063" v="847" actId="164"/>
          <ac:spMkLst>
            <pc:docMk/>
            <pc:sldMk cId="2272296626" sldId="262"/>
            <ac:spMk id="7" creationId="{FCCB1731-22E5-44A5-842E-6EFAB2FAFAFF}"/>
          </ac:spMkLst>
        </pc:spChg>
        <pc:grpChg chg="add mod">
          <ac:chgData name="Chris Swart" userId="ead3328b-16c1-44f1-b0bc-974669e25fd0" providerId="ADAL" clId="{38816661-BD7B-4582-88CD-43E1D4C9BEFD}" dt="2021-07-26T05:35:26.956" v="828" actId="1076"/>
          <ac:grpSpMkLst>
            <pc:docMk/>
            <pc:sldMk cId="2272296626" sldId="262"/>
            <ac:grpSpMk id="8" creationId="{E472DC34-2712-4F42-B62E-95885CFDDA37}"/>
          </ac:grpSpMkLst>
        </pc:grpChg>
        <pc:grpChg chg="add mod">
          <ac:chgData name="Chris Swart" userId="ead3328b-16c1-44f1-b0bc-974669e25fd0" providerId="ADAL" clId="{38816661-BD7B-4582-88CD-43E1D4C9BEFD}" dt="2021-07-26T05:35:43.298" v="848" actId="1076"/>
          <ac:grpSpMkLst>
            <pc:docMk/>
            <pc:sldMk cId="2272296626" sldId="262"/>
            <ac:grpSpMk id="10" creationId="{E18A4617-F8A9-4F36-B176-F8E3E8501C91}"/>
          </ac:grpSpMkLst>
        </pc:grpChg>
        <pc:picChg chg="add del">
          <ac:chgData name="Chris Swart" userId="ead3328b-16c1-44f1-b0bc-974669e25fd0" providerId="ADAL" clId="{38816661-BD7B-4582-88CD-43E1D4C9BEFD}" dt="2021-07-26T05:14:26.677" v="13" actId="478"/>
          <ac:picMkLst>
            <pc:docMk/>
            <pc:sldMk cId="2272296626" sldId="262"/>
            <ac:picMk id="3" creationId="{9166F12D-8703-412F-BF3B-4DB7141F7743}"/>
          </ac:picMkLst>
        </pc:picChg>
        <pc:picChg chg="add mod ord modCrop">
          <ac:chgData name="Chris Swart" userId="ead3328b-16c1-44f1-b0bc-974669e25fd0" providerId="ADAL" clId="{38816661-BD7B-4582-88CD-43E1D4C9BEFD}" dt="2021-07-26T05:34:54.605" v="821" actId="732"/>
          <ac:picMkLst>
            <pc:docMk/>
            <pc:sldMk cId="2272296626" sldId="262"/>
            <ac:picMk id="6" creationId="{6808C6DA-BAB5-42BF-8398-F29FA1789457}"/>
          </ac:picMkLst>
        </pc:picChg>
        <pc:picChg chg="add mod">
          <ac:chgData name="Chris Swart" userId="ead3328b-16c1-44f1-b0bc-974669e25fd0" providerId="ADAL" clId="{38816661-BD7B-4582-88CD-43E1D4C9BEFD}" dt="2021-07-26T05:35:41.063" v="847" actId="164"/>
          <ac:picMkLst>
            <pc:docMk/>
            <pc:sldMk cId="2272296626" sldId="262"/>
            <ac:picMk id="9" creationId="{D15CB5EA-0FA2-4E61-B467-8259CE12A601}"/>
          </ac:picMkLst>
        </pc:picChg>
      </pc:sldChg>
      <pc:sldChg chg="add">
        <pc:chgData name="Chris Swart" userId="ead3328b-16c1-44f1-b0bc-974669e25fd0" providerId="ADAL" clId="{38816661-BD7B-4582-88CD-43E1D4C9BEFD}" dt="2022-10-10T03:19:48.511" v="6963"/>
        <pc:sldMkLst>
          <pc:docMk/>
          <pc:sldMk cId="4060664214" sldId="262"/>
        </pc:sldMkLst>
      </pc:sldChg>
      <pc:sldChg chg="addSp modSp del mod">
        <pc:chgData name="Chris Swart" userId="ead3328b-16c1-44f1-b0bc-974669e25fd0" providerId="ADAL" clId="{38816661-BD7B-4582-88CD-43E1D4C9BEFD}" dt="2022-10-10T03:19:42.651" v="6962" actId="2696"/>
        <pc:sldMkLst>
          <pc:docMk/>
          <pc:sldMk cId="238946735" sldId="263"/>
        </pc:sldMkLst>
        <pc:spChg chg="add mod">
          <ac:chgData name="Chris Swart" userId="ead3328b-16c1-44f1-b0bc-974669e25fd0" providerId="ADAL" clId="{38816661-BD7B-4582-88CD-43E1D4C9BEFD}" dt="2021-07-26T05:14:43.710" v="18" actId="1076"/>
          <ac:spMkLst>
            <pc:docMk/>
            <pc:sldMk cId="238946735" sldId="263"/>
            <ac:spMk id="4" creationId="{8C6E5BC8-17B8-4F7C-B491-EED60FE37B20}"/>
          </ac:spMkLst>
        </pc:spChg>
        <pc:spChg chg="add mod">
          <ac:chgData name="Chris Swart" userId="ead3328b-16c1-44f1-b0bc-974669e25fd0" providerId="ADAL" clId="{38816661-BD7B-4582-88CD-43E1D4C9BEFD}" dt="2021-07-26T05:37:43.702" v="958" actId="164"/>
          <ac:spMkLst>
            <pc:docMk/>
            <pc:sldMk cId="238946735" sldId="263"/>
            <ac:spMk id="6" creationId="{8A402C0C-3169-4B9D-B44E-7CF7DE7F0C7B}"/>
          </ac:spMkLst>
        </pc:spChg>
        <pc:spChg chg="add mod">
          <ac:chgData name="Chris Swart" userId="ead3328b-16c1-44f1-b0bc-974669e25fd0" providerId="ADAL" clId="{38816661-BD7B-4582-88CD-43E1D4C9BEFD}" dt="2021-08-02T00:13:32.740" v="4555" actId="164"/>
          <ac:spMkLst>
            <pc:docMk/>
            <pc:sldMk cId="238946735" sldId="263"/>
            <ac:spMk id="9" creationId="{E303D2FB-D9A0-4141-9481-5EBF47BE4988}"/>
          </ac:spMkLst>
        </pc:spChg>
        <pc:grpChg chg="add mod">
          <ac:chgData name="Chris Swart" userId="ead3328b-16c1-44f1-b0bc-974669e25fd0" providerId="ADAL" clId="{38816661-BD7B-4582-88CD-43E1D4C9BEFD}" dt="2021-08-02T00:13:32.740" v="4555" actId="164"/>
          <ac:grpSpMkLst>
            <pc:docMk/>
            <pc:sldMk cId="238946735" sldId="263"/>
            <ac:grpSpMk id="2" creationId="{EFA1E03F-4EB5-4AD0-B53D-12D136C05BD9}"/>
          </ac:grpSpMkLst>
        </pc:grpChg>
        <pc:grpChg chg="add mod">
          <ac:chgData name="Chris Swart" userId="ead3328b-16c1-44f1-b0bc-974669e25fd0" providerId="ADAL" clId="{38816661-BD7B-4582-88CD-43E1D4C9BEFD}" dt="2021-08-02T00:13:32.740" v="4555" actId="164"/>
          <ac:grpSpMkLst>
            <pc:docMk/>
            <pc:sldMk cId="238946735" sldId="263"/>
            <ac:grpSpMk id="8" creationId="{E46D4B4B-FC2F-4187-8022-EF91F74CBC7D}"/>
          </ac:grpSpMkLst>
        </pc:grpChg>
        <pc:picChg chg="add">
          <ac:chgData name="Chris Swart" userId="ead3328b-16c1-44f1-b0bc-974669e25fd0" providerId="ADAL" clId="{38816661-BD7B-4582-88CD-43E1D4C9BEFD}" dt="2021-07-26T05:14:08.745" v="12" actId="22"/>
          <ac:picMkLst>
            <pc:docMk/>
            <pc:sldMk cId="238946735" sldId="263"/>
            <ac:picMk id="3" creationId="{01842C0F-9399-4E50-A658-787A480CA663}"/>
          </ac:picMkLst>
        </pc:picChg>
        <pc:picChg chg="add mod">
          <ac:chgData name="Chris Swart" userId="ead3328b-16c1-44f1-b0bc-974669e25fd0" providerId="ADAL" clId="{38816661-BD7B-4582-88CD-43E1D4C9BEFD}" dt="2021-07-26T05:37:43.702" v="958" actId="164"/>
          <ac:picMkLst>
            <pc:docMk/>
            <pc:sldMk cId="238946735" sldId="263"/>
            <ac:picMk id="7" creationId="{DB699CE5-B67B-4D35-8736-C435ECFAE1EA}"/>
          </ac:picMkLst>
        </pc:picChg>
        <pc:cxnChg chg="add mod">
          <ac:chgData name="Chris Swart" userId="ead3328b-16c1-44f1-b0bc-974669e25fd0" providerId="ADAL" clId="{38816661-BD7B-4582-88CD-43E1D4C9BEFD}" dt="2021-07-26T05:14:50.023" v="20" actId="1076"/>
          <ac:cxnSpMkLst>
            <pc:docMk/>
            <pc:sldMk cId="238946735" sldId="263"/>
            <ac:cxnSpMk id="5" creationId="{E9BF7576-F7EE-4C85-972C-AED0A2057DF5}"/>
          </ac:cxnSpMkLst>
        </pc:cxnChg>
      </pc:sldChg>
      <pc:sldChg chg="add">
        <pc:chgData name="Chris Swart" userId="ead3328b-16c1-44f1-b0bc-974669e25fd0" providerId="ADAL" clId="{38816661-BD7B-4582-88CD-43E1D4C9BEFD}" dt="2022-10-10T03:19:48.511" v="6963"/>
        <pc:sldMkLst>
          <pc:docMk/>
          <pc:sldMk cId="2468909203" sldId="263"/>
        </pc:sldMkLst>
      </pc:sldChg>
      <pc:sldChg chg="addSp delSp modSp del mod">
        <pc:chgData name="Chris Swart" userId="ead3328b-16c1-44f1-b0bc-974669e25fd0" providerId="ADAL" clId="{38816661-BD7B-4582-88CD-43E1D4C9BEFD}" dt="2022-03-02T03:33:42.662" v="4656" actId="47"/>
        <pc:sldMkLst>
          <pc:docMk/>
          <pc:sldMk cId="270393608" sldId="264"/>
        </pc:sldMkLst>
        <pc:spChg chg="add del mod">
          <ac:chgData name="Chris Swart" userId="ead3328b-16c1-44f1-b0bc-974669e25fd0" providerId="ADAL" clId="{38816661-BD7B-4582-88CD-43E1D4C9BEFD}" dt="2021-07-26T22:09:33.903" v="2313" actId="478"/>
          <ac:spMkLst>
            <pc:docMk/>
            <pc:sldMk cId="270393608" sldId="264"/>
            <ac:spMk id="2" creationId="{029C562E-7122-43BF-808B-9B6750E7D26A}"/>
          </ac:spMkLst>
        </pc:spChg>
        <pc:spChg chg="add mod">
          <ac:chgData name="Chris Swart" userId="ead3328b-16c1-44f1-b0bc-974669e25fd0" providerId="ADAL" clId="{38816661-BD7B-4582-88CD-43E1D4C9BEFD}" dt="2021-07-26T22:38:13.793" v="2354" actId="164"/>
          <ac:spMkLst>
            <pc:docMk/>
            <pc:sldMk cId="270393608" sldId="264"/>
            <ac:spMk id="5" creationId="{2E289652-2FF5-4637-91E9-88651DDF2E44}"/>
          </ac:spMkLst>
        </pc:spChg>
        <pc:spChg chg="add mod">
          <ac:chgData name="Chris Swart" userId="ead3328b-16c1-44f1-b0bc-974669e25fd0" providerId="ADAL" clId="{38816661-BD7B-4582-88CD-43E1D4C9BEFD}" dt="2021-07-26T23:09:49.584" v="2626" actId="20577"/>
          <ac:spMkLst>
            <pc:docMk/>
            <pc:sldMk cId="270393608" sldId="264"/>
            <ac:spMk id="11" creationId="{BBED0343-69E4-45BF-83DC-29F144BDD036}"/>
          </ac:spMkLst>
        </pc:spChg>
        <pc:spChg chg="add mod">
          <ac:chgData name="Chris Swart" userId="ead3328b-16c1-44f1-b0bc-974669e25fd0" providerId="ADAL" clId="{38816661-BD7B-4582-88CD-43E1D4C9BEFD}" dt="2021-07-26T23:10:07.096" v="2680" actId="20577"/>
          <ac:spMkLst>
            <pc:docMk/>
            <pc:sldMk cId="270393608" sldId="264"/>
            <ac:spMk id="12" creationId="{26ADCCDF-C3F9-438D-A9FF-A1EEEE629140}"/>
          </ac:spMkLst>
        </pc:spChg>
        <pc:spChg chg="add mod">
          <ac:chgData name="Chris Swart" userId="ead3328b-16c1-44f1-b0bc-974669e25fd0" providerId="ADAL" clId="{38816661-BD7B-4582-88CD-43E1D4C9BEFD}" dt="2021-07-26T23:10:32.202" v="2688" actId="20577"/>
          <ac:spMkLst>
            <pc:docMk/>
            <pc:sldMk cId="270393608" sldId="264"/>
            <ac:spMk id="13" creationId="{220AE995-0D96-48CC-B245-76EA428A2E4F}"/>
          </ac:spMkLst>
        </pc:spChg>
        <pc:spChg chg="add mod ord">
          <ac:chgData name="Chris Swart" userId="ead3328b-16c1-44f1-b0bc-974669e25fd0" providerId="ADAL" clId="{38816661-BD7B-4582-88CD-43E1D4C9BEFD}" dt="2021-07-26T23:11:20.594" v="2730" actId="170"/>
          <ac:spMkLst>
            <pc:docMk/>
            <pc:sldMk cId="270393608" sldId="264"/>
            <ac:spMk id="14" creationId="{380BEBD5-F984-46EE-8E55-22F35E9310DB}"/>
          </ac:spMkLst>
        </pc:spChg>
        <pc:grpChg chg="add mod">
          <ac:chgData name="Chris Swart" userId="ead3328b-16c1-44f1-b0bc-974669e25fd0" providerId="ADAL" clId="{38816661-BD7B-4582-88CD-43E1D4C9BEFD}" dt="2021-07-26T22:38:17.553" v="2355" actId="1076"/>
          <ac:grpSpMkLst>
            <pc:docMk/>
            <pc:sldMk cId="270393608" sldId="264"/>
            <ac:grpSpMk id="9" creationId="{C599CFC9-7D4E-4A3E-9F87-488DFA927144}"/>
          </ac:grpSpMkLst>
        </pc:grpChg>
        <pc:picChg chg="add mod modCrop">
          <ac:chgData name="Chris Swart" userId="ead3328b-16c1-44f1-b0bc-974669e25fd0" providerId="ADAL" clId="{38816661-BD7B-4582-88CD-43E1D4C9BEFD}" dt="2021-07-26T22:38:13.793" v="2354" actId="164"/>
          <ac:picMkLst>
            <pc:docMk/>
            <pc:sldMk cId="270393608" sldId="264"/>
            <ac:picMk id="4" creationId="{B7EAAB29-4F59-4175-9CA3-2C38095C137F}"/>
          </ac:picMkLst>
        </pc:picChg>
        <pc:picChg chg="add mod">
          <ac:chgData name="Chris Swart" userId="ead3328b-16c1-44f1-b0bc-974669e25fd0" providerId="ADAL" clId="{38816661-BD7B-4582-88CD-43E1D4C9BEFD}" dt="2021-07-26T23:10:36.526" v="2689" actId="1076"/>
          <ac:picMkLst>
            <pc:docMk/>
            <pc:sldMk cId="270393608" sldId="264"/>
            <ac:picMk id="10" creationId="{63FD49C8-7271-47E8-810C-90F0F4BCCA57}"/>
          </ac:picMkLst>
        </pc:picChg>
        <pc:cxnChg chg="add mod">
          <ac:chgData name="Chris Swart" userId="ead3328b-16c1-44f1-b0bc-974669e25fd0" providerId="ADAL" clId="{38816661-BD7B-4582-88CD-43E1D4C9BEFD}" dt="2021-07-26T22:38:13.793" v="2354" actId="164"/>
          <ac:cxnSpMkLst>
            <pc:docMk/>
            <pc:sldMk cId="270393608" sldId="264"/>
            <ac:cxnSpMk id="6" creationId="{61532044-E40F-4771-ADDE-69E5303BAC5D}"/>
          </ac:cxnSpMkLst>
        </pc:cxnChg>
        <pc:cxnChg chg="add mod">
          <ac:chgData name="Chris Swart" userId="ead3328b-16c1-44f1-b0bc-974669e25fd0" providerId="ADAL" clId="{38816661-BD7B-4582-88CD-43E1D4C9BEFD}" dt="2021-07-26T22:38:13.793" v="2354" actId="164"/>
          <ac:cxnSpMkLst>
            <pc:docMk/>
            <pc:sldMk cId="270393608" sldId="264"/>
            <ac:cxnSpMk id="7" creationId="{37ADE64D-2889-41F6-9724-D138C7DC31A2}"/>
          </ac:cxnSpMkLst>
        </pc:cxnChg>
      </pc:sldChg>
      <pc:sldChg chg="addSp delSp modSp del mod ord">
        <pc:chgData name="Chris Swart" userId="ead3328b-16c1-44f1-b0bc-974669e25fd0" providerId="ADAL" clId="{38816661-BD7B-4582-88CD-43E1D4C9BEFD}" dt="2022-03-02T03:33:42.662" v="4656" actId="47"/>
        <pc:sldMkLst>
          <pc:docMk/>
          <pc:sldMk cId="1613375867" sldId="265"/>
        </pc:sldMkLst>
        <pc:spChg chg="add mod ord">
          <ac:chgData name="Chris Swart" userId="ead3328b-16c1-44f1-b0bc-974669e25fd0" providerId="ADAL" clId="{38816661-BD7B-4582-88CD-43E1D4C9BEFD}" dt="2021-07-26T23:09:16.291" v="2577" actId="164"/>
          <ac:spMkLst>
            <pc:docMk/>
            <pc:sldMk cId="1613375867" sldId="265"/>
            <ac:spMk id="6" creationId="{E09F9D39-7EF1-4130-8B41-A4B4F40990C2}"/>
          </ac:spMkLst>
        </pc:spChg>
        <pc:spChg chg="add mod">
          <ac:chgData name="Chris Swart" userId="ead3328b-16c1-44f1-b0bc-974669e25fd0" providerId="ADAL" clId="{38816661-BD7B-4582-88CD-43E1D4C9BEFD}" dt="2021-07-26T23:09:16.291" v="2577" actId="164"/>
          <ac:spMkLst>
            <pc:docMk/>
            <pc:sldMk cId="1613375867" sldId="265"/>
            <ac:spMk id="7" creationId="{202271EF-7550-40C4-811E-8891E60C1EC3}"/>
          </ac:spMkLst>
        </pc:spChg>
        <pc:spChg chg="add mod">
          <ac:chgData name="Chris Swart" userId="ead3328b-16c1-44f1-b0bc-974669e25fd0" providerId="ADAL" clId="{38816661-BD7B-4582-88CD-43E1D4C9BEFD}" dt="2021-07-26T22:19:06.503" v="2337" actId="1076"/>
          <ac:spMkLst>
            <pc:docMk/>
            <pc:sldMk cId="1613375867" sldId="265"/>
            <ac:spMk id="8" creationId="{932E6427-5698-426A-8FCC-35B9CA27EBB0}"/>
          </ac:spMkLst>
        </pc:spChg>
        <pc:spChg chg="add del mod">
          <ac:chgData name="Chris Swart" userId="ead3328b-16c1-44f1-b0bc-974669e25fd0" providerId="ADAL" clId="{38816661-BD7B-4582-88CD-43E1D4C9BEFD}" dt="2021-07-26T22:19:08.358" v="2339" actId="478"/>
          <ac:spMkLst>
            <pc:docMk/>
            <pc:sldMk cId="1613375867" sldId="265"/>
            <ac:spMk id="9" creationId="{BA2DCE02-72AF-4484-A82E-F01A6D7954B4}"/>
          </ac:spMkLst>
        </pc:spChg>
        <pc:grpChg chg="add mod">
          <ac:chgData name="Chris Swart" userId="ead3328b-16c1-44f1-b0bc-974669e25fd0" providerId="ADAL" clId="{38816661-BD7B-4582-88CD-43E1D4C9BEFD}" dt="2021-07-26T23:09:16.291" v="2577" actId="164"/>
          <ac:grpSpMkLst>
            <pc:docMk/>
            <pc:sldMk cId="1613375867" sldId="265"/>
            <ac:grpSpMk id="11" creationId="{5EED2DEE-9E5E-43D5-B3D4-FE4E81EB81D9}"/>
          </ac:grpSpMkLst>
        </pc:grpChg>
        <pc:picChg chg="add mod">
          <ac:chgData name="Chris Swart" userId="ead3328b-16c1-44f1-b0bc-974669e25fd0" providerId="ADAL" clId="{38816661-BD7B-4582-88CD-43E1D4C9BEFD}" dt="2021-07-26T22:18:50.533" v="2335" actId="1076"/>
          <ac:picMkLst>
            <pc:docMk/>
            <pc:sldMk cId="1613375867" sldId="265"/>
            <ac:picMk id="3" creationId="{349A5AD9-886B-4BDD-A642-FEC2BD385CF9}"/>
          </ac:picMkLst>
        </pc:picChg>
        <pc:picChg chg="add mod modCrop">
          <ac:chgData name="Chris Swart" userId="ead3328b-16c1-44f1-b0bc-974669e25fd0" providerId="ADAL" clId="{38816661-BD7B-4582-88CD-43E1D4C9BEFD}" dt="2021-07-26T23:08:14.893" v="2558" actId="1076"/>
          <ac:picMkLst>
            <pc:docMk/>
            <pc:sldMk cId="1613375867" sldId="265"/>
            <ac:picMk id="4" creationId="{D73B1D57-51A8-4B33-9D6F-97CEE804DD5C}"/>
          </ac:picMkLst>
        </pc:picChg>
        <pc:picChg chg="add mod modCrop">
          <ac:chgData name="Chris Swart" userId="ead3328b-16c1-44f1-b0bc-974669e25fd0" providerId="ADAL" clId="{38816661-BD7B-4582-88CD-43E1D4C9BEFD}" dt="2021-07-26T23:09:16.291" v="2577" actId="164"/>
          <ac:picMkLst>
            <pc:docMk/>
            <pc:sldMk cId="1613375867" sldId="265"/>
            <ac:picMk id="5" creationId="{59C7CF99-A24B-41E1-93F1-66FE4C8B3F3D}"/>
          </ac:picMkLst>
        </pc:picChg>
        <pc:cxnChg chg="add mod">
          <ac:chgData name="Chris Swart" userId="ead3328b-16c1-44f1-b0bc-974669e25fd0" providerId="ADAL" clId="{38816661-BD7B-4582-88CD-43E1D4C9BEFD}" dt="2021-07-26T22:19:15.903" v="2341" actId="1076"/>
          <ac:cxnSpMkLst>
            <pc:docMk/>
            <pc:sldMk cId="1613375867" sldId="265"/>
            <ac:cxnSpMk id="10" creationId="{22E2F605-4F96-4E7D-8A98-A2B4BECC4EF3}"/>
          </ac:cxnSpMkLst>
        </pc:cxnChg>
      </pc:sldChg>
      <pc:sldChg chg="add modNotesTx">
        <pc:chgData name="Chris Swart" userId="ead3328b-16c1-44f1-b0bc-974669e25fd0" providerId="ADAL" clId="{38816661-BD7B-4582-88CD-43E1D4C9BEFD}" dt="2022-10-11T01:26:36.311" v="8091" actId="20577"/>
        <pc:sldMkLst>
          <pc:docMk/>
          <pc:sldMk cId="1142661884" sldId="266"/>
        </pc:sldMkLst>
      </pc:sldChg>
      <pc:sldChg chg="addSp delSp modSp del mod ord">
        <pc:chgData name="Chris Swart" userId="ead3328b-16c1-44f1-b0bc-974669e25fd0" providerId="ADAL" clId="{38816661-BD7B-4582-88CD-43E1D4C9BEFD}" dt="2022-10-10T04:43:47.133" v="7655" actId="2696"/>
        <pc:sldMkLst>
          <pc:docMk/>
          <pc:sldMk cId="2308389016" sldId="266"/>
        </pc:sldMkLst>
        <pc:spChg chg="add del mod">
          <ac:chgData name="Chris Swart" userId="ead3328b-16c1-44f1-b0bc-974669e25fd0" providerId="ADAL" clId="{38816661-BD7B-4582-88CD-43E1D4C9BEFD}" dt="2021-07-27T01:09:52.184" v="3338" actId="478"/>
          <ac:spMkLst>
            <pc:docMk/>
            <pc:sldMk cId="2308389016" sldId="266"/>
            <ac:spMk id="2" creationId="{EF8A516B-829B-40CB-8DAF-FBE43346FBDC}"/>
          </ac:spMkLst>
        </pc:spChg>
        <pc:spChg chg="add mod">
          <ac:chgData name="Chris Swart" userId="ead3328b-16c1-44f1-b0bc-974669e25fd0" providerId="ADAL" clId="{38816661-BD7B-4582-88CD-43E1D4C9BEFD}" dt="2021-07-27T01:19:57.506" v="3468" actId="164"/>
          <ac:spMkLst>
            <pc:docMk/>
            <pc:sldMk cId="2308389016" sldId="266"/>
            <ac:spMk id="7" creationId="{42F85B56-85BA-48C9-81DD-8BDFE0BA28F5}"/>
          </ac:spMkLst>
        </pc:spChg>
        <pc:spChg chg="mod">
          <ac:chgData name="Chris Swart" userId="ead3328b-16c1-44f1-b0bc-974669e25fd0" providerId="ADAL" clId="{38816661-BD7B-4582-88CD-43E1D4C9BEFD}" dt="2021-07-27T01:17:46.107" v="3355"/>
          <ac:spMkLst>
            <pc:docMk/>
            <pc:sldMk cId="2308389016" sldId="266"/>
            <ac:spMk id="9" creationId="{21A19879-0540-4A24-B0DE-291E9855AB30}"/>
          </ac:spMkLst>
        </pc:spChg>
        <pc:spChg chg="add mod">
          <ac:chgData name="Chris Swart" userId="ead3328b-16c1-44f1-b0bc-974669e25fd0" providerId="ADAL" clId="{38816661-BD7B-4582-88CD-43E1D4C9BEFD}" dt="2021-07-27T01:21:29.743" v="3507" actId="164"/>
          <ac:spMkLst>
            <pc:docMk/>
            <pc:sldMk cId="2308389016" sldId="266"/>
            <ac:spMk id="12" creationId="{D40C9EC9-B647-436C-BCF0-3041F8C0B3CB}"/>
          </ac:spMkLst>
        </pc:spChg>
        <pc:spChg chg="add mod">
          <ac:chgData name="Chris Swart" userId="ead3328b-16c1-44f1-b0bc-974669e25fd0" providerId="ADAL" clId="{38816661-BD7B-4582-88CD-43E1D4C9BEFD}" dt="2021-07-27T01:27:59.585" v="3672" actId="164"/>
          <ac:spMkLst>
            <pc:docMk/>
            <pc:sldMk cId="2308389016" sldId="266"/>
            <ac:spMk id="15" creationId="{303B6C92-C8F1-4333-8DDD-451ED95C0119}"/>
          </ac:spMkLst>
        </pc:spChg>
        <pc:spChg chg="add mod">
          <ac:chgData name="Chris Swart" userId="ead3328b-16c1-44f1-b0bc-974669e25fd0" providerId="ADAL" clId="{38816661-BD7B-4582-88CD-43E1D4C9BEFD}" dt="2021-07-27T01:21:26.268" v="3506" actId="164"/>
          <ac:spMkLst>
            <pc:docMk/>
            <pc:sldMk cId="2308389016" sldId="266"/>
            <ac:spMk id="22" creationId="{CAE4798E-F2C4-4AD3-BE5D-978B30C03682}"/>
          </ac:spMkLst>
        </pc:spChg>
        <pc:spChg chg="add mod">
          <ac:chgData name="Chris Swart" userId="ead3328b-16c1-44f1-b0bc-974669e25fd0" providerId="ADAL" clId="{38816661-BD7B-4582-88CD-43E1D4C9BEFD}" dt="2021-07-27T01:22:40.410" v="3573" actId="164"/>
          <ac:spMkLst>
            <pc:docMk/>
            <pc:sldMk cId="2308389016" sldId="266"/>
            <ac:spMk id="26" creationId="{34EBE967-BB47-4E5B-B12F-FA0487D03E26}"/>
          </ac:spMkLst>
        </pc:spChg>
        <pc:spChg chg="add mod">
          <ac:chgData name="Chris Swart" userId="ead3328b-16c1-44f1-b0bc-974669e25fd0" providerId="ADAL" clId="{38816661-BD7B-4582-88CD-43E1D4C9BEFD}" dt="2021-07-27T01:23:13.622" v="3619" actId="20577"/>
          <ac:spMkLst>
            <pc:docMk/>
            <pc:sldMk cId="2308389016" sldId="266"/>
            <ac:spMk id="28" creationId="{E9BC83FC-4080-4967-ACC5-32CBE8E40B17}"/>
          </ac:spMkLst>
        </pc:spChg>
        <pc:grpChg chg="add mod">
          <ac:chgData name="Chris Swart" userId="ead3328b-16c1-44f1-b0bc-974669e25fd0" providerId="ADAL" clId="{38816661-BD7B-4582-88CD-43E1D4C9BEFD}" dt="2021-07-27T01:21:29.743" v="3507" actId="164"/>
          <ac:grpSpMkLst>
            <pc:docMk/>
            <pc:sldMk cId="2308389016" sldId="266"/>
            <ac:grpSpMk id="8" creationId="{DC23ED7D-B2D0-43BA-88A6-DF457C0813CB}"/>
          </ac:grpSpMkLst>
        </pc:grpChg>
        <pc:grpChg chg="add mod">
          <ac:chgData name="Chris Swart" userId="ead3328b-16c1-44f1-b0bc-974669e25fd0" providerId="ADAL" clId="{38816661-BD7B-4582-88CD-43E1D4C9BEFD}" dt="2021-07-27T01:21:29.743" v="3507" actId="164"/>
          <ac:grpSpMkLst>
            <pc:docMk/>
            <pc:sldMk cId="2308389016" sldId="266"/>
            <ac:grpSpMk id="17" creationId="{A81716AD-9BEA-44B3-BB88-891A7BC6D405}"/>
          </ac:grpSpMkLst>
        </pc:grpChg>
        <pc:grpChg chg="add mod">
          <ac:chgData name="Chris Swart" userId="ead3328b-16c1-44f1-b0bc-974669e25fd0" providerId="ADAL" clId="{38816661-BD7B-4582-88CD-43E1D4C9BEFD}" dt="2021-07-27T01:21:29.743" v="3507" actId="164"/>
          <ac:grpSpMkLst>
            <pc:docMk/>
            <pc:sldMk cId="2308389016" sldId="266"/>
            <ac:grpSpMk id="23" creationId="{7BE1F7C1-50BD-4B9C-8C36-B029BA5AA19A}"/>
          </ac:grpSpMkLst>
        </pc:grpChg>
        <pc:grpChg chg="add mod">
          <ac:chgData name="Chris Swart" userId="ead3328b-16c1-44f1-b0bc-974669e25fd0" providerId="ADAL" clId="{38816661-BD7B-4582-88CD-43E1D4C9BEFD}" dt="2021-07-27T01:22:40.410" v="3573" actId="164"/>
          <ac:grpSpMkLst>
            <pc:docMk/>
            <pc:sldMk cId="2308389016" sldId="266"/>
            <ac:grpSpMk id="24" creationId="{75FB2520-01D9-456B-A3AC-0BB762820985}"/>
          </ac:grpSpMkLst>
        </pc:grpChg>
        <pc:grpChg chg="add mod">
          <ac:chgData name="Chris Swart" userId="ead3328b-16c1-44f1-b0bc-974669e25fd0" providerId="ADAL" clId="{38816661-BD7B-4582-88CD-43E1D4C9BEFD}" dt="2021-07-27T01:23:06.469" v="3596" actId="1036"/>
          <ac:grpSpMkLst>
            <pc:docMk/>
            <pc:sldMk cId="2308389016" sldId="266"/>
            <ac:grpSpMk id="25" creationId="{76E290F6-2DC9-402A-91BD-7112BC4FEAB2}"/>
          </ac:grpSpMkLst>
        </pc:grpChg>
        <pc:grpChg chg="add mod">
          <ac:chgData name="Chris Swart" userId="ead3328b-16c1-44f1-b0bc-974669e25fd0" providerId="ADAL" clId="{38816661-BD7B-4582-88CD-43E1D4C9BEFD}" dt="2021-07-27T01:23:06.469" v="3596" actId="1036"/>
          <ac:grpSpMkLst>
            <pc:docMk/>
            <pc:sldMk cId="2308389016" sldId="266"/>
            <ac:grpSpMk id="27" creationId="{8F463E07-BB00-4B43-9A67-9D9467925127}"/>
          </ac:grpSpMkLst>
        </pc:grpChg>
        <pc:grpChg chg="add mod">
          <ac:chgData name="Chris Swart" userId="ead3328b-16c1-44f1-b0bc-974669e25fd0" providerId="ADAL" clId="{38816661-BD7B-4582-88CD-43E1D4C9BEFD}" dt="2021-07-27T01:27:59.585" v="3672" actId="164"/>
          <ac:grpSpMkLst>
            <pc:docMk/>
            <pc:sldMk cId="2308389016" sldId="266"/>
            <ac:grpSpMk id="29" creationId="{BC862C50-D2B4-4E9D-80FB-3201A24385B3}"/>
          </ac:grpSpMkLst>
        </pc:grpChg>
        <pc:picChg chg="add mod">
          <ac:chgData name="Chris Swart" userId="ead3328b-16c1-44f1-b0bc-974669e25fd0" providerId="ADAL" clId="{38816661-BD7B-4582-88CD-43E1D4C9BEFD}" dt="2021-07-27T01:27:59.585" v="3672" actId="164"/>
          <ac:picMkLst>
            <pc:docMk/>
            <pc:sldMk cId="2308389016" sldId="266"/>
            <ac:picMk id="4" creationId="{F95440A5-32E1-4018-83E1-44DAB24E548F}"/>
          </ac:picMkLst>
        </pc:picChg>
        <pc:picChg chg="add mod">
          <ac:chgData name="Chris Swart" userId="ead3328b-16c1-44f1-b0bc-974669e25fd0" providerId="ADAL" clId="{38816661-BD7B-4582-88CD-43E1D4C9BEFD}" dt="2021-07-27T01:21:49.199" v="3511" actId="164"/>
          <ac:picMkLst>
            <pc:docMk/>
            <pc:sldMk cId="2308389016" sldId="266"/>
            <ac:picMk id="6" creationId="{95CC96BC-BD46-47A9-B409-4E4043636608}"/>
          </ac:picMkLst>
        </pc:picChg>
        <pc:picChg chg="mod">
          <ac:chgData name="Chris Swart" userId="ead3328b-16c1-44f1-b0bc-974669e25fd0" providerId="ADAL" clId="{38816661-BD7B-4582-88CD-43E1D4C9BEFD}" dt="2021-07-27T01:17:46.107" v="3355"/>
          <ac:picMkLst>
            <pc:docMk/>
            <pc:sldMk cId="2308389016" sldId="266"/>
            <ac:picMk id="10" creationId="{EF95E6E9-8740-4A04-BF57-6A607BC0C74E}"/>
          </ac:picMkLst>
        </pc:picChg>
        <pc:picChg chg="mod">
          <ac:chgData name="Chris Swart" userId="ead3328b-16c1-44f1-b0bc-974669e25fd0" providerId="ADAL" clId="{38816661-BD7B-4582-88CD-43E1D4C9BEFD}" dt="2021-07-27T01:17:46.107" v="3355"/>
          <ac:picMkLst>
            <pc:docMk/>
            <pc:sldMk cId="2308389016" sldId="266"/>
            <ac:picMk id="11" creationId="{51AC5932-CF57-4950-A390-CDDD13B647F4}"/>
          </ac:picMkLst>
        </pc:picChg>
        <pc:picChg chg="add mod modCrop">
          <ac:chgData name="Chris Swart" userId="ead3328b-16c1-44f1-b0bc-974669e25fd0" providerId="ADAL" clId="{38816661-BD7B-4582-88CD-43E1D4C9BEFD}" dt="2021-07-27T01:19:57.506" v="3468" actId="164"/>
          <ac:picMkLst>
            <pc:docMk/>
            <pc:sldMk cId="2308389016" sldId="266"/>
            <ac:picMk id="16" creationId="{D1D3D68D-E344-41C6-8346-74348C59BFEE}"/>
          </ac:picMkLst>
        </pc:picChg>
        <pc:picChg chg="add mod modCrop">
          <ac:chgData name="Chris Swart" userId="ead3328b-16c1-44f1-b0bc-974669e25fd0" providerId="ADAL" clId="{38816661-BD7B-4582-88CD-43E1D4C9BEFD}" dt="2021-07-27T01:21:26.268" v="3506" actId="164"/>
          <ac:picMkLst>
            <pc:docMk/>
            <pc:sldMk cId="2308389016" sldId="266"/>
            <ac:picMk id="21" creationId="{A631E1C4-B4DC-4B6E-B692-7ACC6B7E6276}"/>
          </ac:picMkLst>
        </pc:picChg>
        <pc:cxnChg chg="add mod">
          <ac:chgData name="Chris Swart" userId="ead3328b-16c1-44f1-b0bc-974669e25fd0" providerId="ADAL" clId="{38816661-BD7B-4582-88CD-43E1D4C9BEFD}" dt="2021-07-27T01:27:59.585" v="3672" actId="164"/>
          <ac:cxnSpMkLst>
            <pc:docMk/>
            <pc:sldMk cId="2308389016" sldId="266"/>
            <ac:cxnSpMk id="13" creationId="{091F0FF4-0D19-42A0-871D-B46CB54DFA58}"/>
          </ac:cxnSpMkLst>
        </pc:cxnChg>
        <pc:cxnChg chg="add mod">
          <ac:chgData name="Chris Swart" userId="ead3328b-16c1-44f1-b0bc-974669e25fd0" providerId="ADAL" clId="{38816661-BD7B-4582-88CD-43E1D4C9BEFD}" dt="2021-07-27T01:21:49.199" v="3511" actId="164"/>
          <ac:cxnSpMkLst>
            <pc:docMk/>
            <pc:sldMk cId="2308389016" sldId="266"/>
            <ac:cxnSpMk id="14" creationId="{BEF302F8-3A8D-4921-A649-2A2780EB237B}"/>
          </ac:cxnSpMkLst>
        </pc:cxnChg>
        <pc:cxnChg chg="add mod">
          <ac:chgData name="Chris Swart" userId="ead3328b-16c1-44f1-b0bc-974669e25fd0" providerId="ADAL" clId="{38816661-BD7B-4582-88CD-43E1D4C9BEFD}" dt="2021-07-27T01:21:49.199" v="3511" actId="164"/>
          <ac:cxnSpMkLst>
            <pc:docMk/>
            <pc:sldMk cId="2308389016" sldId="266"/>
            <ac:cxnSpMk id="19" creationId="{850E81ED-C172-480A-898F-2A6B765A2155}"/>
          </ac:cxnSpMkLst>
        </pc:cxnChg>
      </pc:sldChg>
      <pc:sldChg chg="addSp delSp modSp add del mod ord">
        <pc:chgData name="Chris Swart" userId="ead3328b-16c1-44f1-b0bc-974669e25fd0" providerId="ADAL" clId="{38816661-BD7B-4582-88CD-43E1D4C9BEFD}" dt="2022-10-10T04:43:38.114" v="7654" actId="47"/>
        <pc:sldMkLst>
          <pc:docMk/>
          <pc:sldMk cId="1395715085" sldId="267"/>
        </pc:sldMkLst>
        <pc:spChg chg="del">
          <ac:chgData name="Chris Swart" userId="ead3328b-16c1-44f1-b0bc-974669e25fd0" providerId="ADAL" clId="{38816661-BD7B-4582-88CD-43E1D4C9BEFD}" dt="2021-07-26T05:23:51.745" v="88" actId="478"/>
          <ac:spMkLst>
            <pc:docMk/>
            <pc:sldMk cId="1395715085" sldId="267"/>
            <ac:spMk id="6" creationId="{E5DDA951-76EC-4647-85A0-B80E6D1D5E2B}"/>
          </ac:spMkLst>
        </pc:spChg>
        <pc:spChg chg="mod">
          <ac:chgData name="Chris Swart" userId="ead3328b-16c1-44f1-b0bc-974669e25fd0" providerId="ADAL" clId="{38816661-BD7B-4582-88CD-43E1D4C9BEFD}" dt="2021-07-26T05:24:45.729" v="150" actId="1076"/>
          <ac:spMkLst>
            <pc:docMk/>
            <pc:sldMk cId="1395715085" sldId="267"/>
            <ac:spMk id="7" creationId="{268C5BE4-EB61-4807-B5BE-866A069CD503}"/>
          </ac:spMkLst>
        </pc:spChg>
        <pc:spChg chg="add mod">
          <ac:chgData name="Chris Swart" userId="ead3328b-16c1-44f1-b0bc-974669e25fd0" providerId="ADAL" clId="{38816661-BD7B-4582-88CD-43E1D4C9BEFD}" dt="2022-03-02T03:32:01.758" v="4648" actId="20577"/>
          <ac:spMkLst>
            <pc:docMk/>
            <pc:sldMk cId="1395715085" sldId="267"/>
            <ac:spMk id="9" creationId="{E014C7AC-8524-4AA7-AB0D-D6DD3BC4B725}"/>
          </ac:spMkLst>
        </pc:spChg>
        <pc:spChg chg="add mod">
          <ac:chgData name="Chris Swart" userId="ead3328b-16c1-44f1-b0bc-974669e25fd0" providerId="ADAL" clId="{38816661-BD7B-4582-88CD-43E1D4C9BEFD}" dt="2022-03-02T03:31:55.868" v="4646"/>
          <ac:spMkLst>
            <pc:docMk/>
            <pc:sldMk cId="1395715085" sldId="267"/>
            <ac:spMk id="10" creationId="{22C4B758-EB62-4126-BDA8-2D8720D60E20}"/>
          </ac:spMkLst>
        </pc:spChg>
        <pc:spChg chg="add mod">
          <ac:chgData name="Chris Swart" userId="ead3328b-16c1-44f1-b0bc-974669e25fd0" providerId="ADAL" clId="{38816661-BD7B-4582-88CD-43E1D4C9BEFD}" dt="2021-07-27T01:35:42.917" v="3986" actId="1076"/>
          <ac:spMkLst>
            <pc:docMk/>
            <pc:sldMk cId="1395715085" sldId="267"/>
            <ac:spMk id="11" creationId="{3788AD4A-CFE4-4EA2-83C2-FFA3341C8D85}"/>
          </ac:spMkLst>
        </pc:spChg>
        <pc:picChg chg="mod modCrop">
          <ac:chgData name="Chris Swart" userId="ead3328b-16c1-44f1-b0bc-974669e25fd0" providerId="ADAL" clId="{38816661-BD7B-4582-88CD-43E1D4C9BEFD}" dt="2021-07-26T05:24:41.137" v="149" actId="732"/>
          <ac:picMkLst>
            <pc:docMk/>
            <pc:sldMk cId="1395715085" sldId="267"/>
            <ac:picMk id="5" creationId="{64B2C560-2F89-4352-984B-92328C4CDC1E}"/>
          </ac:picMkLst>
        </pc:picChg>
        <pc:cxnChg chg="del">
          <ac:chgData name="Chris Swart" userId="ead3328b-16c1-44f1-b0bc-974669e25fd0" providerId="ADAL" clId="{38816661-BD7B-4582-88CD-43E1D4C9BEFD}" dt="2021-07-26T05:23:52.478" v="89" actId="478"/>
          <ac:cxnSpMkLst>
            <pc:docMk/>
            <pc:sldMk cId="1395715085" sldId="267"/>
            <ac:cxnSpMk id="8" creationId="{1DE45C0D-DCB9-4C91-9813-FF7C2AA325E4}"/>
          </ac:cxnSpMkLst>
        </pc:cxnChg>
      </pc:sldChg>
      <pc:sldChg chg="addSp modSp add del mod">
        <pc:chgData name="Chris Swart" userId="ead3328b-16c1-44f1-b0bc-974669e25fd0" providerId="ADAL" clId="{38816661-BD7B-4582-88CD-43E1D4C9BEFD}" dt="2022-10-10T03:07:14.430" v="6585" actId="2696"/>
        <pc:sldMkLst>
          <pc:docMk/>
          <pc:sldMk cId="777252794" sldId="268"/>
        </pc:sldMkLst>
        <pc:spChg chg="add mod">
          <ac:chgData name="Chris Swart" userId="ead3328b-16c1-44f1-b0bc-974669e25fd0" providerId="ADAL" clId="{38816661-BD7B-4582-88CD-43E1D4C9BEFD}" dt="2021-07-26T05:38:43.362" v="998" actId="20577"/>
          <ac:spMkLst>
            <pc:docMk/>
            <pc:sldMk cId="777252794" sldId="268"/>
            <ac:spMk id="4" creationId="{ECD59765-8F56-49A5-9D4E-03EFCE516F2E}"/>
          </ac:spMkLst>
        </pc:spChg>
        <pc:spChg chg="add mod">
          <ac:chgData name="Chris Swart" userId="ead3328b-16c1-44f1-b0bc-974669e25fd0" providerId="ADAL" clId="{38816661-BD7B-4582-88CD-43E1D4C9BEFD}" dt="2022-03-02T03:32:16.741" v="4649" actId="20577"/>
          <ac:spMkLst>
            <pc:docMk/>
            <pc:sldMk cId="777252794" sldId="268"/>
            <ac:spMk id="6" creationId="{1E8D982E-4599-4CBE-99F6-14F4201CE348}"/>
          </ac:spMkLst>
        </pc:spChg>
        <pc:spChg chg="mod">
          <ac:chgData name="Chris Swart" userId="ead3328b-16c1-44f1-b0bc-974669e25fd0" providerId="ADAL" clId="{38816661-BD7B-4582-88CD-43E1D4C9BEFD}" dt="2021-07-26T05:38:37.210" v="992" actId="1076"/>
          <ac:spMkLst>
            <pc:docMk/>
            <pc:sldMk cId="777252794" sldId="268"/>
            <ac:spMk id="7" creationId="{268C5BE4-EB61-4807-B5BE-866A069CD503}"/>
          </ac:spMkLst>
        </pc:spChg>
        <pc:spChg chg="add mod">
          <ac:chgData name="Chris Swart" userId="ead3328b-16c1-44f1-b0bc-974669e25fd0" providerId="ADAL" clId="{38816661-BD7B-4582-88CD-43E1D4C9BEFD}" dt="2022-03-02T03:32:34.827" v="4650" actId="20577"/>
          <ac:spMkLst>
            <pc:docMk/>
            <pc:sldMk cId="777252794" sldId="268"/>
            <ac:spMk id="8" creationId="{18B70AE7-0583-4D65-A3DA-DB1DB33B4A43}"/>
          </ac:spMkLst>
        </pc:spChg>
      </pc:sldChg>
      <pc:sldChg chg="add del">
        <pc:chgData name="Chris Swart" userId="ead3328b-16c1-44f1-b0bc-974669e25fd0" providerId="ADAL" clId="{38816661-BD7B-4582-88CD-43E1D4C9BEFD}" dt="2022-10-10T03:07:35.208" v="6588" actId="47"/>
        <pc:sldMkLst>
          <pc:docMk/>
          <pc:sldMk cId="1120669529" sldId="268"/>
        </pc:sldMkLst>
      </pc:sldChg>
      <pc:sldChg chg="delSp add del mod">
        <pc:chgData name="Chris Swart" userId="ead3328b-16c1-44f1-b0bc-974669e25fd0" providerId="ADAL" clId="{38816661-BD7B-4582-88CD-43E1D4C9BEFD}" dt="2022-10-11T01:22:17.252" v="7864" actId="47"/>
        <pc:sldMkLst>
          <pc:docMk/>
          <pc:sldMk cId="1106196212" sldId="269"/>
        </pc:sldMkLst>
        <pc:spChg chg="del">
          <ac:chgData name="Chris Swart" userId="ead3328b-16c1-44f1-b0bc-974669e25fd0" providerId="ADAL" clId="{38816661-BD7B-4582-88CD-43E1D4C9BEFD}" dt="2022-10-11T01:22:11.308" v="7861" actId="21"/>
          <ac:spMkLst>
            <pc:docMk/>
            <pc:sldMk cId="1106196212" sldId="269"/>
            <ac:spMk id="4" creationId="{40474A37-CC28-4A5F-8BBF-41225FA7B3A4}"/>
          </ac:spMkLst>
        </pc:spChg>
      </pc:sldChg>
      <pc:sldChg chg="addSp modSp add del mod ord">
        <pc:chgData name="Chris Swart" userId="ead3328b-16c1-44f1-b0bc-974669e25fd0" providerId="ADAL" clId="{38816661-BD7B-4582-88CD-43E1D4C9BEFD}" dt="2022-10-10T03:07:14.430" v="6585" actId="2696"/>
        <pc:sldMkLst>
          <pc:docMk/>
          <pc:sldMk cId="1878223722" sldId="269"/>
        </pc:sldMkLst>
        <pc:spChg chg="add mod">
          <ac:chgData name="Chris Swart" userId="ead3328b-16c1-44f1-b0bc-974669e25fd0" providerId="ADAL" clId="{38816661-BD7B-4582-88CD-43E1D4C9BEFD}" dt="2022-03-02T03:32:45.493" v="4652" actId="20577"/>
          <ac:spMkLst>
            <pc:docMk/>
            <pc:sldMk cId="1878223722" sldId="269"/>
            <ac:spMk id="4" creationId="{40474A37-CC28-4A5F-8BBF-41225FA7B3A4}"/>
          </ac:spMkLst>
        </pc:spChg>
        <pc:spChg chg="mod">
          <ac:chgData name="Chris Swart" userId="ead3328b-16c1-44f1-b0bc-974669e25fd0" providerId="ADAL" clId="{38816661-BD7B-4582-88CD-43E1D4C9BEFD}" dt="2021-07-26T05:47:33.436" v="1650" actId="20577"/>
          <ac:spMkLst>
            <pc:docMk/>
            <pc:sldMk cId="1878223722" sldId="269"/>
            <ac:spMk id="7" creationId="{268C5BE4-EB61-4807-B5BE-866A069CD503}"/>
          </ac:spMkLst>
        </pc:spChg>
      </pc:sldChg>
      <pc:sldChg chg="addSp modSp add del mod ord">
        <pc:chgData name="Chris Swart" userId="ead3328b-16c1-44f1-b0bc-974669e25fd0" providerId="ADAL" clId="{38816661-BD7B-4582-88CD-43E1D4C9BEFD}" dt="2022-10-10T03:19:42.651" v="6962" actId="2696"/>
        <pc:sldMkLst>
          <pc:docMk/>
          <pc:sldMk cId="831919161" sldId="270"/>
        </pc:sldMkLst>
        <pc:spChg chg="add mod">
          <ac:chgData name="Chris Swart" userId="ead3328b-16c1-44f1-b0bc-974669e25fd0" providerId="ADAL" clId="{38816661-BD7B-4582-88CD-43E1D4C9BEFD}" dt="2022-03-02T03:33:13.930" v="4655" actId="20577"/>
          <ac:spMkLst>
            <pc:docMk/>
            <pc:sldMk cId="831919161" sldId="270"/>
            <ac:spMk id="4" creationId="{B914BD12-9C57-4F9C-9630-9D35E5A68633}"/>
          </ac:spMkLst>
        </pc:spChg>
        <pc:spChg chg="mod">
          <ac:chgData name="Chris Swart" userId="ead3328b-16c1-44f1-b0bc-974669e25fd0" providerId="ADAL" clId="{38816661-BD7B-4582-88CD-43E1D4C9BEFD}" dt="2021-07-26T05:47:52.456" v="1661" actId="20577"/>
          <ac:spMkLst>
            <pc:docMk/>
            <pc:sldMk cId="831919161" sldId="270"/>
            <ac:spMk id="7" creationId="{268C5BE4-EB61-4807-B5BE-866A069CD503}"/>
          </ac:spMkLst>
        </pc:spChg>
      </pc:sldChg>
      <pc:sldChg chg="add">
        <pc:chgData name="Chris Swart" userId="ead3328b-16c1-44f1-b0bc-974669e25fd0" providerId="ADAL" clId="{38816661-BD7B-4582-88CD-43E1D4C9BEFD}" dt="2022-10-10T03:19:48.511" v="6963"/>
        <pc:sldMkLst>
          <pc:docMk/>
          <pc:sldMk cId="2192119936" sldId="270"/>
        </pc:sldMkLst>
      </pc:sldChg>
      <pc:sldChg chg="addSp modSp add del mod ord">
        <pc:chgData name="Chris Swart" userId="ead3328b-16c1-44f1-b0bc-974669e25fd0" providerId="ADAL" clId="{38816661-BD7B-4582-88CD-43E1D4C9BEFD}" dt="2022-03-02T03:33:42.662" v="4656" actId="47"/>
        <pc:sldMkLst>
          <pc:docMk/>
          <pc:sldMk cId="490095642" sldId="271"/>
        </pc:sldMkLst>
        <pc:spChg chg="add mod">
          <ac:chgData name="Chris Swart" userId="ead3328b-16c1-44f1-b0bc-974669e25fd0" providerId="ADAL" clId="{38816661-BD7B-4582-88CD-43E1D4C9BEFD}" dt="2021-07-26T05:50:29.364" v="2096" actId="20577"/>
          <ac:spMkLst>
            <pc:docMk/>
            <pc:sldMk cId="490095642" sldId="271"/>
            <ac:spMk id="4" creationId="{5F698BC7-F34D-42F3-8C87-D33610D753DB}"/>
          </ac:spMkLst>
        </pc:spChg>
        <pc:spChg chg="mod">
          <ac:chgData name="Chris Swart" userId="ead3328b-16c1-44f1-b0bc-974669e25fd0" providerId="ADAL" clId="{38816661-BD7B-4582-88CD-43E1D4C9BEFD}" dt="2021-08-02T00:13:44.612" v="4557" actId="20577"/>
          <ac:spMkLst>
            <pc:docMk/>
            <pc:sldMk cId="490095642" sldId="271"/>
            <ac:spMk id="7" creationId="{268C5BE4-EB61-4807-B5BE-866A069CD503}"/>
          </ac:spMkLst>
        </pc:spChg>
      </pc:sldChg>
      <pc:sldChg chg="addSp modSp add del mod ord">
        <pc:chgData name="Chris Swart" userId="ead3328b-16c1-44f1-b0bc-974669e25fd0" providerId="ADAL" clId="{38816661-BD7B-4582-88CD-43E1D4C9BEFD}" dt="2022-10-10T03:06:50.105" v="6583" actId="2696"/>
        <pc:sldMkLst>
          <pc:docMk/>
          <pc:sldMk cId="1942957503" sldId="272"/>
        </pc:sldMkLst>
        <pc:spChg chg="add mod">
          <ac:chgData name="Chris Swart" userId="ead3328b-16c1-44f1-b0bc-974669e25fd0" providerId="ADAL" clId="{38816661-BD7B-4582-88CD-43E1D4C9BEFD}" dt="2021-07-26T05:50:02.369" v="2001" actId="20577"/>
          <ac:spMkLst>
            <pc:docMk/>
            <pc:sldMk cId="1942957503" sldId="272"/>
            <ac:spMk id="4" creationId="{8A128239-E826-487B-BAE3-C203AE0F0044}"/>
          </ac:spMkLst>
        </pc:spChg>
        <pc:spChg chg="mod">
          <ac:chgData name="Chris Swart" userId="ead3328b-16c1-44f1-b0bc-974669e25fd0" providerId="ADAL" clId="{38816661-BD7B-4582-88CD-43E1D4C9BEFD}" dt="2021-07-26T05:48:31.285" v="1730" actId="313"/>
          <ac:spMkLst>
            <pc:docMk/>
            <pc:sldMk cId="1942957503" sldId="272"/>
            <ac:spMk id="7" creationId="{268C5BE4-EB61-4807-B5BE-866A069CD503}"/>
          </ac:spMkLst>
        </pc:spChg>
      </pc:sldChg>
      <pc:sldChg chg="add del">
        <pc:chgData name="Chris Swart" userId="ead3328b-16c1-44f1-b0bc-974669e25fd0" providerId="ADAL" clId="{38816661-BD7B-4582-88CD-43E1D4C9BEFD}" dt="2022-10-10T03:07:26.193" v="6587" actId="47"/>
        <pc:sldMkLst>
          <pc:docMk/>
          <pc:sldMk cId="2365690205" sldId="272"/>
        </pc:sldMkLst>
      </pc:sldChg>
      <pc:sldChg chg="addSp delSp modSp add mod modNotesTx">
        <pc:chgData name="Chris Swart" userId="ead3328b-16c1-44f1-b0bc-974669e25fd0" providerId="ADAL" clId="{38816661-BD7B-4582-88CD-43E1D4C9BEFD}" dt="2022-10-11T01:26:16.043" v="8061" actId="20577"/>
        <pc:sldMkLst>
          <pc:docMk/>
          <pc:sldMk cId="2169382769" sldId="273"/>
        </pc:sldMkLst>
        <pc:spChg chg="add mod">
          <ac:chgData name="Chris Swart" userId="ead3328b-16c1-44f1-b0bc-974669e25fd0" providerId="ADAL" clId="{38816661-BD7B-4582-88CD-43E1D4C9BEFD}" dt="2022-10-10T03:30:26.539" v="6995" actId="1076"/>
          <ac:spMkLst>
            <pc:docMk/>
            <pc:sldMk cId="2169382769" sldId="273"/>
            <ac:spMk id="11" creationId="{66FDF659-472B-5531-0324-AFFED6D99AD0}"/>
          </ac:spMkLst>
        </pc:spChg>
        <pc:picChg chg="add mod modCrop">
          <ac:chgData name="Chris Swart" userId="ead3328b-16c1-44f1-b0bc-974669e25fd0" providerId="ADAL" clId="{38816661-BD7B-4582-88CD-43E1D4C9BEFD}" dt="2022-10-10T03:22:11.280" v="6973" actId="1076"/>
          <ac:picMkLst>
            <pc:docMk/>
            <pc:sldMk cId="2169382769" sldId="273"/>
            <ac:picMk id="3" creationId="{17F51540-1730-CE49-E9DF-B53F506C993E}"/>
          </ac:picMkLst>
        </pc:picChg>
        <pc:picChg chg="del mod">
          <ac:chgData name="Chris Swart" userId="ead3328b-16c1-44f1-b0bc-974669e25fd0" providerId="ADAL" clId="{38816661-BD7B-4582-88CD-43E1D4C9BEFD}" dt="2022-10-10T03:30:03.432" v="6980" actId="478"/>
          <ac:picMkLst>
            <pc:docMk/>
            <pc:sldMk cId="2169382769" sldId="273"/>
            <ac:picMk id="5" creationId="{64B2C560-2F89-4352-984B-92328C4CDC1E}"/>
          </ac:picMkLst>
        </pc:picChg>
        <pc:picChg chg="add mod">
          <ac:chgData name="Chris Swart" userId="ead3328b-16c1-44f1-b0bc-974669e25fd0" providerId="ADAL" clId="{38816661-BD7B-4582-88CD-43E1D4C9BEFD}" dt="2022-10-10T03:23:02.639" v="6979" actId="1076"/>
          <ac:picMkLst>
            <pc:docMk/>
            <pc:sldMk cId="2169382769" sldId="273"/>
            <ac:picMk id="8" creationId="{5614A0D5-9663-E328-737D-FC02C3B5B397}"/>
          </ac:picMkLst>
        </pc:picChg>
        <pc:cxnChg chg="add mod">
          <ac:chgData name="Chris Swart" userId="ead3328b-16c1-44f1-b0bc-974669e25fd0" providerId="ADAL" clId="{38816661-BD7B-4582-88CD-43E1D4C9BEFD}" dt="2022-10-10T03:22:58.862" v="6978" actId="1582"/>
          <ac:cxnSpMkLst>
            <pc:docMk/>
            <pc:sldMk cId="2169382769" sldId="273"/>
            <ac:cxnSpMk id="10" creationId="{8D30EA0F-3305-9BB6-B248-4A978705C0B9}"/>
          </ac:cxnSpMkLst>
        </pc:cxnChg>
      </pc:sldChg>
      <pc:sldChg chg="addSp modSp add del mod ord">
        <pc:chgData name="Chris Swart" userId="ead3328b-16c1-44f1-b0bc-974669e25fd0" providerId="ADAL" clId="{38816661-BD7B-4582-88CD-43E1D4C9BEFD}" dt="2022-10-10T03:19:42.651" v="6962" actId="2696"/>
        <pc:sldMkLst>
          <pc:docMk/>
          <pc:sldMk cId="2654055934" sldId="273"/>
        </pc:sldMkLst>
        <pc:spChg chg="add mod">
          <ac:chgData name="Chris Swart" userId="ead3328b-16c1-44f1-b0bc-974669e25fd0" providerId="ADAL" clId="{38816661-BD7B-4582-88CD-43E1D4C9BEFD}" dt="2021-07-26T05:49:33.616" v="1915" actId="20577"/>
          <ac:spMkLst>
            <pc:docMk/>
            <pc:sldMk cId="2654055934" sldId="273"/>
            <ac:spMk id="4" creationId="{BAE54084-2C5D-4D94-950F-A380F49F73B8}"/>
          </ac:spMkLst>
        </pc:spChg>
        <pc:spChg chg="mod">
          <ac:chgData name="Chris Swart" userId="ead3328b-16c1-44f1-b0bc-974669e25fd0" providerId="ADAL" clId="{38816661-BD7B-4582-88CD-43E1D4C9BEFD}" dt="2021-07-27T01:23:19.783" v="3620"/>
          <ac:spMkLst>
            <pc:docMk/>
            <pc:sldMk cId="2654055934" sldId="273"/>
            <ac:spMk id="7" creationId="{268C5BE4-EB61-4807-B5BE-866A069CD503}"/>
          </ac:spMkLst>
        </pc:spChg>
      </pc:sldChg>
      <pc:sldChg chg="addSp delSp modSp add del mod ord">
        <pc:chgData name="Chris Swart" userId="ead3328b-16c1-44f1-b0bc-974669e25fd0" providerId="ADAL" clId="{38816661-BD7B-4582-88CD-43E1D4C9BEFD}" dt="2022-03-02T03:33:42.662" v="4656" actId="47"/>
        <pc:sldMkLst>
          <pc:docMk/>
          <pc:sldMk cId="3714980483" sldId="274"/>
        </pc:sldMkLst>
        <pc:spChg chg="mod">
          <ac:chgData name="Chris Swart" userId="ead3328b-16c1-44f1-b0bc-974669e25fd0" providerId="ADAL" clId="{38816661-BD7B-4582-88CD-43E1D4C9BEFD}" dt="2021-07-26T23:04:46.656" v="2362" actId="164"/>
          <ac:spMkLst>
            <pc:docMk/>
            <pc:sldMk cId="3714980483" sldId="274"/>
            <ac:spMk id="4" creationId="{C13DB310-77AC-4267-8403-F0EFB6533828}"/>
          </ac:spMkLst>
        </pc:spChg>
        <pc:spChg chg="mod">
          <ac:chgData name="Chris Swart" userId="ead3328b-16c1-44f1-b0bc-974669e25fd0" providerId="ADAL" clId="{38816661-BD7B-4582-88CD-43E1D4C9BEFD}" dt="2021-08-02T00:13:53.747" v="4559" actId="20577"/>
          <ac:spMkLst>
            <pc:docMk/>
            <pc:sldMk cId="3714980483" sldId="274"/>
            <ac:spMk id="5" creationId="{019C4A71-89EF-4AA6-A36C-3AD57C355922}"/>
          </ac:spMkLst>
        </pc:spChg>
        <pc:spChg chg="add mod">
          <ac:chgData name="Chris Swart" userId="ead3328b-16c1-44f1-b0bc-974669e25fd0" providerId="ADAL" clId="{38816661-BD7B-4582-88CD-43E1D4C9BEFD}" dt="2021-07-26T23:04:49.440" v="2363" actId="164"/>
          <ac:spMkLst>
            <pc:docMk/>
            <pc:sldMk cId="3714980483" sldId="274"/>
            <ac:spMk id="8" creationId="{206CE162-8734-4D63-A245-EEE953F91D83}"/>
          </ac:spMkLst>
        </pc:spChg>
        <pc:spChg chg="add mod">
          <ac:chgData name="Chris Swart" userId="ead3328b-16c1-44f1-b0bc-974669e25fd0" providerId="ADAL" clId="{38816661-BD7B-4582-88CD-43E1D4C9BEFD}" dt="2021-08-02T00:14:39.087" v="4635" actId="164"/>
          <ac:spMkLst>
            <pc:docMk/>
            <pc:sldMk cId="3714980483" sldId="274"/>
            <ac:spMk id="11" creationId="{85741917-F7F6-4E00-B2BB-5824F76545D7}"/>
          </ac:spMkLst>
        </pc:spChg>
        <pc:grpChg chg="add mod">
          <ac:chgData name="Chris Swart" userId="ead3328b-16c1-44f1-b0bc-974669e25fd0" providerId="ADAL" clId="{38816661-BD7B-4582-88CD-43E1D4C9BEFD}" dt="2021-08-02T00:14:39.087" v="4635" actId="164"/>
          <ac:grpSpMkLst>
            <pc:docMk/>
            <pc:sldMk cId="3714980483" sldId="274"/>
            <ac:grpSpMk id="2" creationId="{EE9BF602-5A01-44BA-AF61-8BB7EF0B2795}"/>
          </ac:grpSpMkLst>
        </pc:grpChg>
        <pc:grpChg chg="add mod">
          <ac:chgData name="Chris Swart" userId="ead3328b-16c1-44f1-b0bc-974669e25fd0" providerId="ADAL" clId="{38816661-BD7B-4582-88CD-43E1D4C9BEFD}" dt="2021-07-26T23:04:46.656" v="2362" actId="164"/>
          <ac:grpSpMkLst>
            <pc:docMk/>
            <pc:sldMk cId="3714980483" sldId="274"/>
            <ac:grpSpMk id="9" creationId="{4221B8FD-27DF-49E7-B3F7-D907FDA9E6BE}"/>
          </ac:grpSpMkLst>
        </pc:grpChg>
        <pc:grpChg chg="add mod">
          <ac:chgData name="Chris Swart" userId="ead3328b-16c1-44f1-b0bc-974669e25fd0" providerId="ADAL" clId="{38816661-BD7B-4582-88CD-43E1D4C9BEFD}" dt="2021-08-02T00:14:39.087" v="4635" actId="164"/>
          <ac:grpSpMkLst>
            <pc:docMk/>
            <pc:sldMk cId="3714980483" sldId="274"/>
            <ac:grpSpMk id="10" creationId="{6131A1A5-0586-4BB7-B419-60AC63D6396C}"/>
          </ac:grpSpMkLst>
        </pc:grpChg>
        <pc:picChg chg="del">
          <ac:chgData name="Chris Swart" userId="ead3328b-16c1-44f1-b0bc-974669e25fd0" providerId="ADAL" clId="{38816661-BD7B-4582-88CD-43E1D4C9BEFD}" dt="2021-07-26T22:08:17.519" v="2236" actId="478"/>
          <ac:picMkLst>
            <pc:docMk/>
            <pc:sldMk cId="3714980483" sldId="274"/>
            <ac:picMk id="3" creationId="{5B1E0028-DC01-4D11-8384-D08258F5CDBC}"/>
          </ac:picMkLst>
        </pc:picChg>
        <pc:picChg chg="add mod ord modCrop">
          <ac:chgData name="Chris Swart" userId="ead3328b-16c1-44f1-b0bc-974669e25fd0" providerId="ADAL" clId="{38816661-BD7B-4582-88CD-43E1D4C9BEFD}" dt="2021-07-26T23:04:46.656" v="2362" actId="164"/>
          <ac:picMkLst>
            <pc:docMk/>
            <pc:sldMk cId="3714980483" sldId="274"/>
            <ac:picMk id="6" creationId="{1C82F8F5-0500-4714-9697-74318FD2A19E}"/>
          </ac:picMkLst>
        </pc:picChg>
        <pc:cxnChg chg="add mod">
          <ac:chgData name="Chris Swart" userId="ead3328b-16c1-44f1-b0bc-974669e25fd0" providerId="ADAL" clId="{38816661-BD7B-4582-88CD-43E1D4C9BEFD}" dt="2021-07-26T23:04:46.656" v="2362" actId="164"/>
          <ac:cxnSpMkLst>
            <pc:docMk/>
            <pc:sldMk cId="3714980483" sldId="274"/>
            <ac:cxnSpMk id="7" creationId="{7CD16BE8-007F-4A27-9B09-84F45047BAD4}"/>
          </ac:cxnSpMkLst>
        </pc:cxnChg>
      </pc:sldChg>
      <pc:sldChg chg="add">
        <pc:chgData name="Chris Swart" userId="ead3328b-16c1-44f1-b0bc-974669e25fd0" providerId="ADAL" clId="{38816661-BD7B-4582-88CD-43E1D4C9BEFD}" dt="2022-10-10T03:06:56.889" v="6584"/>
        <pc:sldMkLst>
          <pc:docMk/>
          <pc:sldMk cId="611647594" sldId="275"/>
        </pc:sldMkLst>
      </pc:sldChg>
      <pc:sldChg chg="addSp delSp modSp add del mod">
        <pc:chgData name="Chris Swart" userId="ead3328b-16c1-44f1-b0bc-974669e25fd0" providerId="ADAL" clId="{38816661-BD7B-4582-88CD-43E1D4C9BEFD}" dt="2022-10-10T03:06:50.105" v="6583" actId="2696"/>
        <pc:sldMkLst>
          <pc:docMk/>
          <pc:sldMk cId="718836273" sldId="275"/>
        </pc:sldMkLst>
        <pc:spChg chg="add mod">
          <ac:chgData name="Chris Swart" userId="ead3328b-16c1-44f1-b0bc-974669e25fd0" providerId="ADAL" clId="{38816661-BD7B-4582-88CD-43E1D4C9BEFD}" dt="2021-07-26T23:12:30.404" v="2737" actId="14100"/>
          <ac:spMkLst>
            <pc:docMk/>
            <pc:sldMk cId="718836273" sldId="275"/>
            <ac:spMk id="4" creationId="{44CAB158-9CDA-4DB7-B588-FF11DF3E7178}"/>
          </ac:spMkLst>
        </pc:spChg>
        <pc:spChg chg="add del mod">
          <ac:chgData name="Chris Swart" userId="ead3328b-16c1-44f1-b0bc-974669e25fd0" providerId="ADAL" clId="{38816661-BD7B-4582-88CD-43E1D4C9BEFD}" dt="2021-07-26T23:12:34.547" v="2739" actId="478"/>
          <ac:spMkLst>
            <pc:docMk/>
            <pc:sldMk cId="718836273" sldId="275"/>
            <ac:spMk id="5" creationId="{168C4A9F-AF0B-4492-9EA1-CC71DB9A22CF}"/>
          </ac:spMkLst>
        </pc:spChg>
        <pc:spChg chg="add mod">
          <ac:chgData name="Chris Swart" userId="ead3328b-16c1-44f1-b0bc-974669e25fd0" providerId="ADAL" clId="{38816661-BD7B-4582-88CD-43E1D4C9BEFD}" dt="2021-07-26T23:12:59.975" v="2745" actId="1076"/>
          <ac:spMkLst>
            <pc:docMk/>
            <pc:sldMk cId="718836273" sldId="275"/>
            <ac:spMk id="8" creationId="{245059E3-F2ED-4F30-9061-459C42677483}"/>
          </ac:spMkLst>
        </pc:spChg>
        <pc:spChg chg="add mod">
          <ac:chgData name="Chris Swart" userId="ead3328b-16c1-44f1-b0bc-974669e25fd0" providerId="ADAL" clId="{38816661-BD7B-4582-88CD-43E1D4C9BEFD}" dt="2021-07-26T23:13:29.015" v="2839" actId="20577"/>
          <ac:spMkLst>
            <pc:docMk/>
            <pc:sldMk cId="718836273" sldId="275"/>
            <ac:spMk id="9" creationId="{03C51C9D-94AC-4D59-96EF-F5BF98C968D0}"/>
          </ac:spMkLst>
        </pc:spChg>
        <pc:picChg chg="add">
          <ac:chgData name="Chris Swart" userId="ead3328b-16c1-44f1-b0bc-974669e25fd0" providerId="ADAL" clId="{38816661-BD7B-4582-88CD-43E1D4C9BEFD}" dt="2021-07-26T23:12:14.639" v="2733" actId="22"/>
          <ac:picMkLst>
            <pc:docMk/>
            <pc:sldMk cId="718836273" sldId="275"/>
            <ac:picMk id="3" creationId="{FC646085-2259-45D3-AAD8-3FC098A2A87B}"/>
          </ac:picMkLst>
        </pc:picChg>
        <pc:picChg chg="add mod modCrop">
          <ac:chgData name="Chris Swart" userId="ead3328b-16c1-44f1-b0bc-974669e25fd0" providerId="ADAL" clId="{38816661-BD7B-4582-88CD-43E1D4C9BEFD}" dt="2021-07-26T23:14:08.386" v="2850" actId="1076"/>
          <ac:picMkLst>
            <pc:docMk/>
            <pc:sldMk cId="718836273" sldId="275"/>
            <ac:picMk id="10" creationId="{E37BF0E7-B0F5-4146-A5F0-AEF16900F9D3}"/>
          </ac:picMkLst>
        </pc:picChg>
        <pc:cxnChg chg="add mod">
          <ac:chgData name="Chris Swart" userId="ead3328b-16c1-44f1-b0bc-974669e25fd0" providerId="ADAL" clId="{38816661-BD7B-4582-88CD-43E1D4C9BEFD}" dt="2021-07-26T23:12:48.473" v="2743" actId="1076"/>
          <ac:cxnSpMkLst>
            <pc:docMk/>
            <pc:sldMk cId="718836273" sldId="275"/>
            <ac:cxnSpMk id="6" creationId="{F04DB6E0-70CC-4A66-971A-2613C23CC637}"/>
          </ac:cxnSpMkLst>
        </pc:cxnChg>
      </pc:sldChg>
      <pc:sldChg chg="addSp delSp modSp add del mod">
        <pc:chgData name="Chris Swart" userId="ead3328b-16c1-44f1-b0bc-974669e25fd0" providerId="ADAL" clId="{38816661-BD7B-4582-88CD-43E1D4C9BEFD}" dt="2022-10-10T03:06:50.105" v="6583" actId="2696"/>
        <pc:sldMkLst>
          <pc:docMk/>
          <pc:sldMk cId="1334947200" sldId="276"/>
        </pc:sldMkLst>
        <pc:spChg chg="add mod">
          <ac:chgData name="Chris Swart" userId="ead3328b-16c1-44f1-b0bc-974669e25fd0" providerId="ADAL" clId="{38816661-BD7B-4582-88CD-43E1D4C9BEFD}" dt="2021-07-27T01:26:39.161" v="3662" actId="1035"/>
          <ac:spMkLst>
            <pc:docMk/>
            <pc:sldMk cId="1334947200" sldId="276"/>
            <ac:spMk id="12" creationId="{B0CDBBE1-3241-48E9-965E-B7405D09E74B}"/>
          </ac:spMkLst>
        </pc:spChg>
        <pc:spChg chg="add mod">
          <ac:chgData name="Chris Swart" userId="ead3328b-16c1-44f1-b0bc-974669e25fd0" providerId="ADAL" clId="{38816661-BD7B-4582-88CD-43E1D4C9BEFD}" dt="2021-07-27T01:26:44.479" v="3663" actId="164"/>
          <ac:spMkLst>
            <pc:docMk/>
            <pc:sldMk cId="1334947200" sldId="276"/>
            <ac:spMk id="15" creationId="{72637572-3F58-41C8-B868-48A0B09E623F}"/>
          </ac:spMkLst>
        </pc:spChg>
        <pc:spChg chg="add mod">
          <ac:chgData name="Chris Swart" userId="ead3328b-16c1-44f1-b0bc-974669e25fd0" providerId="ADAL" clId="{38816661-BD7B-4582-88CD-43E1D4C9BEFD}" dt="2021-07-27T01:17:41.082" v="3354" actId="164"/>
          <ac:spMkLst>
            <pc:docMk/>
            <pc:sldMk cId="1334947200" sldId="276"/>
            <ac:spMk id="17" creationId="{06CEE3EA-289F-4021-A4A6-F0155C8E3F39}"/>
          </ac:spMkLst>
        </pc:spChg>
        <pc:grpChg chg="add mod">
          <ac:chgData name="Chris Swart" userId="ead3328b-16c1-44f1-b0bc-974669e25fd0" providerId="ADAL" clId="{38816661-BD7B-4582-88CD-43E1D4C9BEFD}" dt="2021-07-27T01:26:44.479" v="3663" actId="164"/>
          <ac:grpSpMkLst>
            <pc:docMk/>
            <pc:sldMk cId="1334947200" sldId="276"/>
            <ac:grpSpMk id="21" creationId="{60D3C7DE-9D50-491E-8637-E12911C56ED0}"/>
          </ac:grpSpMkLst>
        </pc:grpChg>
        <pc:grpChg chg="add mod">
          <ac:chgData name="Chris Swart" userId="ead3328b-16c1-44f1-b0bc-974669e25fd0" providerId="ADAL" clId="{38816661-BD7B-4582-88CD-43E1D4C9BEFD}" dt="2021-07-27T01:26:44.479" v="3663" actId="164"/>
          <ac:grpSpMkLst>
            <pc:docMk/>
            <pc:sldMk cId="1334947200" sldId="276"/>
            <ac:grpSpMk id="22" creationId="{0F8869A1-F6BE-4A49-A63A-F6CE3A76A3AB}"/>
          </ac:grpSpMkLst>
        </pc:grpChg>
        <pc:grpChg chg="add mod">
          <ac:chgData name="Chris Swart" userId="ead3328b-16c1-44f1-b0bc-974669e25fd0" providerId="ADAL" clId="{38816661-BD7B-4582-88CD-43E1D4C9BEFD}" dt="2021-07-27T01:26:48.804" v="3665" actId="164"/>
          <ac:grpSpMkLst>
            <pc:docMk/>
            <pc:sldMk cId="1334947200" sldId="276"/>
            <ac:grpSpMk id="23" creationId="{A734F05A-EEB8-42F4-9639-8FA4F5282139}"/>
          </ac:grpSpMkLst>
        </pc:grpChg>
        <pc:grpChg chg="add mod">
          <ac:chgData name="Chris Swart" userId="ead3328b-16c1-44f1-b0bc-974669e25fd0" providerId="ADAL" clId="{38816661-BD7B-4582-88CD-43E1D4C9BEFD}" dt="2021-07-27T01:27:08.074" v="3668" actId="164"/>
          <ac:grpSpMkLst>
            <pc:docMk/>
            <pc:sldMk cId="1334947200" sldId="276"/>
            <ac:grpSpMk id="25" creationId="{D02C6B48-37B2-4CFB-B227-125A01980AF0}"/>
          </ac:grpSpMkLst>
        </pc:grpChg>
        <pc:picChg chg="add mod">
          <ac:chgData name="Chris Swart" userId="ead3328b-16c1-44f1-b0bc-974669e25fd0" providerId="ADAL" clId="{38816661-BD7B-4582-88CD-43E1D4C9BEFD}" dt="2021-07-27T01:27:08.074" v="3668" actId="164"/>
          <ac:picMkLst>
            <pc:docMk/>
            <pc:sldMk cId="1334947200" sldId="276"/>
            <ac:picMk id="3" creationId="{971C4D08-4AAE-4D26-8CD0-F13D20B70DF7}"/>
          </ac:picMkLst>
        </pc:picChg>
        <pc:picChg chg="add del mod">
          <ac:chgData name="Chris Swart" userId="ead3328b-16c1-44f1-b0bc-974669e25fd0" providerId="ADAL" clId="{38816661-BD7B-4582-88CD-43E1D4C9BEFD}" dt="2021-07-27T01:26:25.582" v="3624" actId="478"/>
          <ac:picMkLst>
            <pc:docMk/>
            <pc:sldMk cId="1334947200" sldId="276"/>
            <ac:picMk id="5" creationId="{3A406715-16AE-40CD-9BDE-B45AC512FBF0}"/>
          </ac:picMkLst>
        </pc:picChg>
        <pc:picChg chg="add del">
          <ac:chgData name="Chris Swart" userId="ead3328b-16c1-44f1-b0bc-974669e25fd0" providerId="ADAL" clId="{38816661-BD7B-4582-88CD-43E1D4C9BEFD}" dt="2021-07-26T23:20:08.406" v="3028" actId="478"/>
          <ac:picMkLst>
            <pc:docMk/>
            <pc:sldMk cId="1334947200" sldId="276"/>
            <ac:picMk id="7" creationId="{55F1B3DC-E87E-4160-A2F0-94D7634E6EDB}"/>
          </ac:picMkLst>
        </pc:picChg>
        <pc:picChg chg="add del">
          <ac:chgData name="Chris Swart" userId="ead3328b-16c1-44f1-b0bc-974669e25fd0" providerId="ADAL" clId="{38816661-BD7B-4582-88CD-43E1D4C9BEFD}" dt="2021-07-26T23:20:07.424" v="3027" actId="478"/>
          <ac:picMkLst>
            <pc:docMk/>
            <pc:sldMk cId="1334947200" sldId="276"/>
            <ac:picMk id="9" creationId="{074671F7-9792-4F98-A40D-C4DF645D77AF}"/>
          </ac:picMkLst>
        </pc:picChg>
        <pc:picChg chg="add del mod">
          <ac:chgData name="Chris Swart" userId="ead3328b-16c1-44f1-b0bc-974669e25fd0" providerId="ADAL" clId="{38816661-BD7B-4582-88CD-43E1D4C9BEFD}" dt="2021-07-26T23:20:06.823" v="3026" actId="478"/>
          <ac:picMkLst>
            <pc:docMk/>
            <pc:sldMk cId="1334947200" sldId="276"/>
            <ac:picMk id="10" creationId="{FAFC659C-614B-4358-A3EA-065C0CFF0644}"/>
          </ac:picMkLst>
        </pc:picChg>
        <pc:picChg chg="add mod">
          <ac:chgData name="Chris Swart" userId="ead3328b-16c1-44f1-b0bc-974669e25fd0" providerId="ADAL" clId="{38816661-BD7B-4582-88CD-43E1D4C9BEFD}" dt="2021-07-27T01:26:48.804" v="3665" actId="164"/>
          <ac:picMkLst>
            <pc:docMk/>
            <pc:sldMk cId="1334947200" sldId="276"/>
            <ac:picMk id="11" creationId="{8D95F221-640C-4CCC-8BC5-4872F63A8DF6}"/>
          </ac:picMkLst>
        </pc:picChg>
        <pc:picChg chg="add mod modCrop">
          <ac:chgData name="Chris Swart" userId="ead3328b-16c1-44f1-b0bc-974669e25fd0" providerId="ADAL" clId="{38816661-BD7B-4582-88CD-43E1D4C9BEFD}" dt="2021-07-27T01:17:41.082" v="3354" actId="164"/>
          <ac:picMkLst>
            <pc:docMk/>
            <pc:sldMk cId="1334947200" sldId="276"/>
            <ac:picMk id="18" creationId="{1BCFCAD5-2FAB-4B43-9374-3C219404AD9E}"/>
          </ac:picMkLst>
        </pc:picChg>
        <pc:picChg chg="add mod modCrop">
          <ac:chgData name="Chris Swart" userId="ead3328b-16c1-44f1-b0bc-974669e25fd0" providerId="ADAL" clId="{38816661-BD7B-4582-88CD-43E1D4C9BEFD}" dt="2021-07-27T01:17:41.082" v="3354" actId="164"/>
          <ac:picMkLst>
            <pc:docMk/>
            <pc:sldMk cId="1334947200" sldId="276"/>
            <ac:picMk id="20" creationId="{76935123-B4FF-4473-BC72-94FDFD912963}"/>
          </ac:picMkLst>
        </pc:picChg>
        <pc:cxnChg chg="add mod">
          <ac:chgData name="Chris Swart" userId="ead3328b-16c1-44f1-b0bc-974669e25fd0" providerId="ADAL" clId="{38816661-BD7B-4582-88CD-43E1D4C9BEFD}" dt="2021-07-27T01:26:48.804" v="3665" actId="164"/>
          <ac:cxnSpMkLst>
            <pc:docMk/>
            <pc:sldMk cId="1334947200" sldId="276"/>
            <ac:cxnSpMk id="13" creationId="{050B6149-C1FF-4E2E-A8E2-A7974A547925}"/>
          </ac:cxnSpMkLst>
        </pc:cxnChg>
        <pc:cxnChg chg="add mod">
          <ac:chgData name="Chris Swart" userId="ead3328b-16c1-44f1-b0bc-974669e25fd0" providerId="ADAL" clId="{38816661-BD7B-4582-88CD-43E1D4C9BEFD}" dt="2021-07-27T01:27:08.074" v="3668" actId="164"/>
          <ac:cxnSpMkLst>
            <pc:docMk/>
            <pc:sldMk cId="1334947200" sldId="276"/>
            <ac:cxnSpMk id="16" creationId="{F3BCDA6A-8D9D-479E-8E7B-C068A62EF081}"/>
          </ac:cxnSpMkLst>
        </pc:cxnChg>
      </pc:sldChg>
      <pc:sldChg chg="add">
        <pc:chgData name="Chris Swart" userId="ead3328b-16c1-44f1-b0bc-974669e25fd0" providerId="ADAL" clId="{38816661-BD7B-4582-88CD-43E1D4C9BEFD}" dt="2022-10-10T03:06:56.889" v="6584"/>
        <pc:sldMkLst>
          <pc:docMk/>
          <pc:sldMk cId="1908615975" sldId="276"/>
        </pc:sldMkLst>
      </pc:sldChg>
      <pc:sldChg chg="add del">
        <pc:chgData name="Chris Swart" userId="ead3328b-16c1-44f1-b0bc-974669e25fd0" providerId="ADAL" clId="{38816661-BD7B-4582-88CD-43E1D4C9BEFD}" dt="2021-07-27T01:17:32.730" v="3353" actId="47"/>
        <pc:sldMkLst>
          <pc:docMk/>
          <pc:sldMk cId="601798818" sldId="277"/>
        </pc:sldMkLst>
      </pc:sldChg>
      <pc:sldChg chg="add del">
        <pc:chgData name="Chris Swart" userId="ead3328b-16c1-44f1-b0bc-974669e25fd0" providerId="ADAL" clId="{38816661-BD7B-4582-88CD-43E1D4C9BEFD}" dt="2021-07-27T01:17:31.880" v="3352" actId="47"/>
        <pc:sldMkLst>
          <pc:docMk/>
          <pc:sldMk cId="588103257" sldId="278"/>
        </pc:sldMkLst>
      </pc:sldChg>
      <pc:sldChg chg="addSp delSp modSp add del mod">
        <pc:chgData name="Chris Swart" userId="ead3328b-16c1-44f1-b0bc-974669e25fd0" providerId="ADAL" clId="{38816661-BD7B-4582-88CD-43E1D4C9BEFD}" dt="2022-10-10T03:06:50.105" v="6583" actId="2696"/>
        <pc:sldMkLst>
          <pc:docMk/>
          <pc:sldMk cId="2612182602" sldId="279"/>
        </pc:sldMkLst>
        <pc:spChg chg="add mod">
          <ac:chgData name="Chris Swart" userId="ead3328b-16c1-44f1-b0bc-974669e25fd0" providerId="ADAL" clId="{38816661-BD7B-4582-88CD-43E1D4C9BEFD}" dt="2021-07-26T23:19:57.624" v="3023" actId="164"/>
          <ac:spMkLst>
            <pc:docMk/>
            <pc:sldMk cId="2612182602" sldId="279"/>
            <ac:spMk id="2" creationId="{7A0681F1-18E6-4CDC-B5EC-E68A99966D11}"/>
          </ac:spMkLst>
        </pc:spChg>
        <pc:spChg chg="add mod">
          <ac:chgData name="Chris Swart" userId="ead3328b-16c1-44f1-b0bc-974669e25fd0" providerId="ADAL" clId="{38816661-BD7B-4582-88CD-43E1D4C9BEFD}" dt="2021-07-27T01:27:31.717" v="3669" actId="20577"/>
          <ac:spMkLst>
            <pc:docMk/>
            <pc:sldMk cId="2612182602" sldId="279"/>
            <ac:spMk id="8" creationId="{089A9BB8-90EA-4C7A-8E61-02E932B92C6A}"/>
          </ac:spMkLst>
        </pc:spChg>
        <pc:spChg chg="add mod">
          <ac:chgData name="Chris Swart" userId="ead3328b-16c1-44f1-b0bc-974669e25fd0" providerId="ADAL" clId="{38816661-BD7B-4582-88CD-43E1D4C9BEFD}" dt="2021-07-26T23:19:35.508" v="3021" actId="164"/>
          <ac:spMkLst>
            <pc:docMk/>
            <pc:sldMk cId="2612182602" sldId="279"/>
            <ac:spMk id="11" creationId="{1840D776-F745-4A82-8411-DDFC08DE1556}"/>
          </ac:spMkLst>
        </pc:spChg>
        <pc:spChg chg="add mod">
          <ac:chgData name="Chris Swart" userId="ead3328b-16c1-44f1-b0bc-974669e25fd0" providerId="ADAL" clId="{38816661-BD7B-4582-88CD-43E1D4C9BEFD}" dt="2021-07-26T23:19:35.508" v="3021" actId="164"/>
          <ac:spMkLst>
            <pc:docMk/>
            <pc:sldMk cId="2612182602" sldId="279"/>
            <ac:spMk id="12" creationId="{92DA4ABE-2725-424A-AB48-E03BB10AB7D5}"/>
          </ac:spMkLst>
        </pc:spChg>
        <pc:grpChg chg="add mod">
          <ac:chgData name="Chris Swart" userId="ead3328b-16c1-44f1-b0bc-974669e25fd0" providerId="ADAL" clId="{38816661-BD7B-4582-88CD-43E1D4C9BEFD}" dt="2021-07-26T23:20:03.447" v="3025" actId="1076"/>
          <ac:grpSpMkLst>
            <pc:docMk/>
            <pc:sldMk cId="2612182602" sldId="279"/>
            <ac:grpSpMk id="4" creationId="{0F80CC68-4DAB-495F-BA45-0D04A4713A23}"/>
          </ac:grpSpMkLst>
        </pc:grpChg>
        <pc:grpChg chg="add mod">
          <ac:chgData name="Chris Swart" userId="ead3328b-16c1-44f1-b0bc-974669e25fd0" providerId="ADAL" clId="{38816661-BD7B-4582-88CD-43E1D4C9BEFD}" dt="2021-07-26T23:19:59.310" v="3024" actId="1076"/>
          <ac:grpSpMkLst>
            <pc:docMk/>
            <pc:sldMk cId="2612182602" sldId="279"/>
            <ac:grpSpMk id="6" creationId="{9356183F-AE89-4E5B-BE3D-E56B30B96E94}"/>
          </ac:grpSpMkLst>
        </pc:grpChg>
        <pc:picChg chg="del">
          <ac:chgData name="Chris Swart" userId="ead3328b-16c1-44f1-b0bc-974669e25fd0" providerId="ADAL" clId="{38816661-BD7B-4582-88CD-43E1D4C9BEFD}" dt="2021-07-26T23:17:02.619" v="2862" actId="478"/>
          <ac:picMkLst>
            <pc:docMk/>
            <pc:sldMk cId="2612182602" sldId="279"/>
            <ac:picMk id="3" creationId="{971C4D08-4AAE-4D26-8CD0-F13D20B70DF7}"/>
          </ac:picMkLst>
        </pc:picChg>
        <pc:picChg chg="del">
          <ac:chgData name="Chris Swart" userId="ead3328b-16c1-44f1-b0bc-974669e25fd0" providerId="ADAL" clId="{38816661-BD7B-4582-88CD-43E1D4C9BEFD}" dt="2021-07-26T23:17:00.969" v="2860" actId="478"/>
          <ac:picMkLst>
            <pc:docMk/>
            <pc:sldMk cId="2612182602" sldId="279"/>
            <ac:picMk id="5" creationId="{3A406715-16AE-40CD-9BDE-B45AC512FBF0}"/>
          </ac:picMkLst>
        </pc:picChg>
        <pc:picChg chg="mod modCrop">
          <ac:chgData name="Chris Swart" userId="ead3328b-16c1-44f1-b0bc-974669e25fd0" providerId="ADAL" clId="{38816661-BD7B-4582-88CD-43E1D4C9BEFD}" dt="2021-07-26T23:19:57.624" v="3023" actId="164"/>
          <ac:picMkLst>
            <pc:docMk/>
            <pc:sldMk cId="2612182602" sldId="279"/>
            <ac:picMk id="7" creationId="{55F1B3DC-E87E-4160-A2F0-94D7634E6EDB}"/>
          </ac:picMkLst>
        </pc:picChg>
        <pc:picChg chg="mod modCrop">
          <ac:chgData name="Chris Swart" userId="ead3328b-16c1-44f1-b0bc-974669e25fd0" providerId="ADAL" clId="{38816661-BD7B-4582-88CD-43E1D4C9BEFD}" dt="2021-07-26T23:19:57.624" v="3023" actId="164"/>
          <ac:picMkLst>
            <pc:docMk/>
            <pc:sldMk cId="2612182602" sldId="279"/>
            <ac:picMk id="9" creationId="{074671F7-9792-4F98-A40D-C4DF645D77AF}"/>
          </ac:picMkLst>
        </pc:picChg>
        <pc:picChg chg="del mod">
          <ac:chgData name="Chris Swart" userId="ead3328b-16c1-44f1-b0bc-974669e25fd0" providerId="ADAL" clId="{38816661-BD7B-4582-88CD-43E1D4C9BEFD}" dt="2021-07-26T23:16:59.021" v="2858" actId="478"/>
          <ac:picMkLst>
            <pc:docMk/>
            <pc:sldMk cId="2612182602" sldId="279"/>
            <ac:picMk id="10" creationId="{FAFC659C-614B-4358-A3EA-065C0CFF0644}"/>
          </ac:picMkLst>
        </pc:picChg>
      </pc:sldChg>
      <pc:sldChg chg="add">
        <pc:chgData name="Chris Swart" userId="ead3328b-16c1-44f1-b0bc-974669e25fd0" providerId="ADAL" clId="{38816661-BD7B-4582-88CD-43E1D4C9BEFD}" dt="2022-10-10T03:06:56.889" v="6584"/>
        <pc:sldMkLst>
          <pc:docMk/>
          <pc:sldMk cId="3615874206" sldId="279"/>
        </pc:sldMkLst>
      </pc:sldChg>
      <pc:sldChg chg="add">
        <pc:chgData name="Chris Swart" userId="ead3328b-16c1-44f1-b0bc-974669e25fd0" providerId="ADAL" clId="{38816661-BD7B-4582-88CD-43E1D4C9BEFD}" dt="2022-10-10T03:06:56.889" v="6584"/>
        <pc:sldMkLst>
          <pc:docMk/>
          <pc:sldMk cId="872402893" sldId="280"/>
        </pc:sldMkLst>
      </pc:sldChg>
      <pc:sldChg chg="addSp delSp modSp add del mod">
        <pc:chgData name="Chris Swart" userId="ead3328b-16c1-44f1-b0bc-974669e25fd0" providerId="ADAL" clId="{38816661-BD7B-4582-88CD-43E1D4C9BEFD}" dt="2022-10-10T03:06:50.105" v="6583" actId="2696"/>
        <pc:sldMkLst>
          <pc:docMk/>
          <pc:sldMk cId="2893863587" sldId="280"/>
        </pc:sldMkLst>
        <pc:spChg chg="mod">
          <ac:chgData name="Chris Swart" userId="ead3328b-16c1-44f1-b0bc-974669e25fd0" providerId="ADAL" clId="{38816661-BD7B-4582-88CD-43E1D4C9BEFD}" dt="2021-07-26T23:24:15.579" v="3261" actId="20577"/>
          <ac:spMkLst>
            <pc:docMk/>
            <pc:sldMk cId="2893863587" sldId="280"/>
            <ac:spMk id="12" creationId="{B0CDBBE1-3241-48E9-965E-B7405D09E74B}"/>
          </ac:spMkLst>
        </pc:spChg>
        <pc:spChg chg="add mod">
          <ac:chgData name="Chris Swart" userId="ead3328b-16c1-44f1-b0bc-974669e25fd0" providerId="ADAL" clId="{38816661-BD7B-4582-88CD-43E1D4C9BEFD}" dt="2021-07-26T23:25:36.985" v="3337" actId="20577"/>
          <ac:spMkLst>
            <pc:docMk/>
            <pc:sldMk cId="2893863587" sldId="280"/>
            <ac:spMk id="14" creationId="{21B25D32-F263-44CE-AD7C-64A134747513}"/>
          </ac:spMkLst>
        </pc:spChg>
        <pc:spChg chg="del">
          <ac:chgData name="Chris Swart" userId="ead3328b-16c1-44f1-b0bc-974669e25fd0" providerId="ADAL" clId="{38816661-BD7B-4582-88CD-43E1D4C9BEFD}" dt="2021-07-26T23:24:00.391" v="3235" actId="478"/>
          <ac:spMkLst>
            <pc:docMk/>
            <pc:sldMk cId="2893863587" sldId="280"/>
            <ac:spMk id="15" creationId="{72637572-3F58-41C8-B868-48A0B09E623F}"/>
          </ac:spMkLst>
        </pc:spChg>
        <pc:spChg chg="del">
          <ac:chgData name="Chris Swart" userId="ead3328b-16c1-44f1-b0bc-974669e25fd0" providerId="ADAL" clId="{38816661-BD7B-4582-88CD-43E1D4C9BEFD}" dt="2021-07-26T23:23:59.109" v="3234" actId="478"/>
          <ac:spMkLst>
            <pc:docMk/>
            <pc:sldMk cId="2893863587" sldId="280"/>
            <ac:spMk id="17" creationId="{06CEE3EA-289F-4021-A4A6-F0155C8E3F39}"/>
          </ac:spMkLst>
        </pc:spChg>
        <pc:picChg chg="del">
          <ac:chgData name="Chris Swart" userId="ead3328b-16c1-44f1-b0bc-974669e25fd0" providerId="ADAL" clId="{38816661-BD7B-4582-88CD-43E1D4C9BEFD}" dt="2021-07-26T23:23:56.123" v="3232" actId="478"/>
          <ac:picMkLst>
            <pc:docMk/>
            <pc:sldMk cId="2893863587" sldId="280"/>
            <ac:picMk id="3" creationId="{971C4D08-4AAE-4D26-8CD0-F13D20B70DF7}"/>
          </ac:picMkLst>
        </pc:picChg>
        <pc:picChg chg="add mod">
          <ac:chgData name="Chris Swart" userId="ead3328b-16c1-44f1-b0bc-974669e25fd0" providerId="ADAL" clId="{38816661-BD7B-4582-88CD-43E1D4C9BEFD}" dt="2021-07-26T23:25:28.755" v="3314" actId="1076"/>
          <ac:picMkLst>
            <pc:docMk/>
            <pc:sldMk cId="2893863587" sldId="280"/>
            <ac:picMk id="4" creationId="{DDB19020-4492-41E1-AE9A-17DAF906B21F}"/>
          </ac:picMkLst>
        </pc:picChg>
        <pc:picChg chg="del mod">
          <ac:chgData name="Chris Swart" userId="ead3328b-16c1-44f1-b0bc-974669e25fd0" providerId="ADAL" clId="{38816661-BD7B-4582-88CD-43E1D4C9BEFD}" dt="2021-07-26T23:25:20.220" v="3310" actId="478"/>
          <ac:picMkLst>
            <pc:docMk/>
            <pc:sldMk cId="2893863587" sldId="280"/>
            <ac:picMk id="5" creationId="{3A406715-16AE-40CD-9BDE-B45AC512FBF0}"/>
          </ac:picMkLst>
        </pc:picChg>
        <pc:picChg chg="del">
          <ac:chgData name="Chris Swart" userId="ead3328b-16c1-44f1-b0bc-974669e25fd0" providerId="ADAL" clId="{38816661-BD7B-4582-88CD-43E1D4C9BEFD}" dt="2021-07-26T23:23:53.968" v="3230" actId="478"/>
          <ac:picMkLst>
            <pc:docMk/>
            <pc:sldMk cId="2893863587" sldId="280"/>
            <ac:picMk id="11" creationId="{8D95F221-640C-4CCC-8BC5-4872F63A8DF6}"/>
          </ac:picMkLst>
        </pc:picChg>
        <pc:picChg chg="del">
          <ac:chgData name="Chris Swart" userId="ead3328b-16c1-44f1-b0bc-974669e25fd0" providerId="ADAL" clId="{38816661-BD7B-4582-88CD-43E1D4C9BEFD}" dt="2021-07-26T23:24:25.825" v="3263" actId="478"/>
          <ac:picMkLst>
            <pc:docMk/>
            <pc:sldMk cId="2893863587" sldId="280"/>
            <ac:picMk id="18" creationId="{1BCFCAD5-2FAB-4B43-9374-3C219404AD9E}"/>
          </ac:picMkLst>
        </pc:picChg>
        <pc:picChg chg="del">
          <ac:chgData name="Chris Swart" userId="ead3328b-16c1-44f1-b0bc-974669e25fd0" providerId="ADAL" clId="{38816661-BD7B-4582-88CD-43E1D4C9BEFD}" dt="2021-07-26T23:24:26.342" v="3264" actId="478"/>
          <ac:picMkLst>
            <pc:docMk/>
            <pc:sldMk cId="2893863587" sldId="280"/>
            <ac:picMk id="20" creationId="{76935123-B4FF-4473-BC72-94FDFD912963}"/>
          </ac:picMkLst>
        </pc:picChg>
        <pc:cxnChg chg="del">
          <ac:chgData name="Chris Swart" userId="ead3328b-16c1-44f1-b0bc-974669e25fd0" providerId="ADAL" clId="{38816661-BD7B-4582-88CD-43E1D4C9BEFD}" dt="2021-07-26T23:23:55.677" v="3231" actId="478"/>
          <ac:cxnSpMkLst>
            <pc:docMk/>
            <pc:sldMk cId="2893863587" sldId="280"/>
            <ac:cxnSpMk id="13" creationId="{050B6149-C1FF-4E2E-A8E2-A7974A547925}"/>
          </ac:cxnSpMkLst>
        </pc:cxnChg>
        <pc:cxnChg chg="del mod">
          <ac:chgData name="Chris Swart" userId="ead3328b-16c1-44f1-b0bc-974669e25fd0" providerId="ADAL" clId="{38816661-BD7B-4582-88CD-43E1D4C9BEFD}" dt="2021-07-26T23:25:26.048" v="3313" actId="478"/>
          <ac:cxnSpMkLst>
            <pc:docMk/>
            <pc:sldMk cId="2893863587" sldId="280"/>
            <ac:cxnSpMk id="16" creationId="{F3BCDA6A-8D9D-479E-8E7B-C068A62EF081}"/>
          </ac:cxnSpMkLst>
        </pc:cxnChg>
      </pc:sldChg>
      <pc:sldChg chg="add del">
        <pc:chgData name="Chris Swart" userId="ead3328b-16c1-44f1-b0bc-974669e25fd0" providerId="ADAL" clId="{38816661-BD7B-4582-88CD-43E1D4C9BEFD}" dt="2022-10-11T02:01:04.798" v="9875" actId="47"/>
        <pc:sldMkLst>
          <pc:docMk/>
          <pc:sldMk cId="793856881" sldId="281"/>
        </pc:sldMkLst>
      </pc:sldChg>
      <pc:sldChg chg="addSp delSp modSp add del mod ord">
        <pc:chgData name="Chris Swart" userId="ead3328b-16c1-44f1-b0bc-974669e25fd0" providerId="ADAL" clId="{38816661-BD7B-4582-88CD-43E1D4C9BEFD}" dt="2022-10-10T04:45:21.640" v="7666" actId="2696"/>
        <pc:sldMkLst>
          <pc:docMk/>
          <pc:sldMk cId="994950978" sldId="281"/>
        </pc:sldMkLst>
        <pc:spChg chg="mod topLvl">
          <ac:chgData name="Chris Swart" userId="ead3328b-16c1-44f1-b0bc-974669e25fd0" providerId="ADAL" clId="{38816661-BD7B-4582-88CD-43E1D4C9BEFD}" dt="2021-07-30T00:08:27.973" v="4179" actId="164"/>
          <ac:spMkLst>
            <pc:docMk/>
            <pc:sldMk cId="994950978" sldId="281"/>
            <ac:spMk id="6" creationId="{E5DDA951-76EC-4647-85A0-B80E6D1D5E2B}"/>
          </ac:spMkLst>
        </pc:spChg>
        <pc:spChg chg="del">
          <ac:chgData name="Chris Swart" userId="ead3328b-16c1-44f1-b0bc-974669e25fd0" providerId="ADAL" clId="{38816661-BD7B-4582-88CD-43E1D4C9BEFD}" dt="2021-07-30T00:08:16.613" v="4177" actId="478"/>
          <ac:spMkLst>
            <pc:docMk/>
            <pc:sldMk cId="994950978" sldId="281"/>
            <ac:spMk id="7" creationId="{268C5BE4-EB61-4807-B5BE-866A069CD503}"/>
          </ac:spMkLst>
        </pc:spChg>
        <pc:spChg chg="mod topLvl">
          <ac:chgData name="Chris Swart" userId="ead3328b-16c1-44f1-b0bc-974669e25fd0" providerId="ADAL" clId="{38816661-BD7B-4582-88CD-43E1D4C9BEFD}" dt="2021-07-30T00:08:21.006" v="4178" actId="164"/>
          <ac:spMkLst>
            <pc:docMk/>
            <pc:sldMk cId="994950978" sldId="281"/>
            <ac:spMk id="11" creationId="{A7C8E3FD-C24A-41C5-83B6-16D908374C3A}"/>
          </ac:spMkLst>
        </pc:spChg>
        <pc:spChg chg="mod topLvl">
          <ac:chgData name="Chris Swart" userId="ead3328b-16c1-44f1-b0bc-974669e25fd0" providerId="ADAL" clId="{38816661-BD7B-4582-88CD-43E1D4C9BEFD}" dt="2021-07-30T00:08:27.973" v="4179" actId="164"/>
          <ac:spMkLst>
            <pc:docMk/>
            <pc:sldMk cId="994950978" sldId="281"/>
            <ac:spMk id="18" creationId="{CABBF42A-9061-4828-B348-17D668E0EF1D}"/>
          </ac:spMkLst>
        </pc:spChg>
        <pc:spChg chg="mod">
          <ac:chgData name="Chris Swart" userId="ead3328b-16c1-44f1-b0bc-974669e25fd0" providerId="ADAL" clId="{38816661-BD7B-4582-88CD-43E1D4C9BEFD}" dt="2021-07-30T00:08:31.793" v="4181"/>
          <ac:spMkLst>
            <pc:docMk/>
            <pc:sldMk cId="994950978" sldId="281"/>
            <ac:spMk id="26" creationId="{5D057F83-C2D5-4BA1-9060-997198EEF715}"/>
          </ac:spMkLst>
        </pc:spChg>
        <pc:spChg chg="mod">
          <ac:chgData name="Chris Swart" userId="ead3328b-16c1-44f1-b0bc-974669e25fd0" providerId="ADAL" clId="{38816661-BD7B-4582-88CD-43E1D4C9BEFD}" dt="2021-07-30T00:08:31.793" v="4181"/>
          <ac:spMkLst>
            <pc:docMk/>
            <pc:sldMk cId="994950978" sldId="281"/>
            <ac:spMk id="27" creationId="{86F49458-9EE2-4F83-B39E-09B1D1943CE5}"/>
          </ac:spMkLst>
        </pc:spChg>
        <pc:grpChg chg="add mod">
          <ac:chgData name="Chris Swart" userId="ead3328b-16c1-44f1-b0bc-974669e25fd0" providerId="ADAL" clId="{38816661-BD7B-4582-88CD-43E1D4C9BEFD}" dt="2021-07-30T00:08:21.006" v="4178" actId="164"/>
          <ac:grpSpMkLst>
            <pc:docMk/>
            <pc:sldMk cId="994950978" sldId="281"/>
            <ac:grpSpMk id="4" creationId="{3D2FA7E8-A4A4-40C7-B21E-2F35AA79A77E}"/>
          </ac:grpSpMkLst>
        </pc:grpChg>
        <pc:grpChg chg="add mod">
          <ac:chgData name="Chris Swart" userId="ead3328b-16c1-44f1-b0bc-974669e25fd0" providerId="ADAL" clId="{38816661-BD7B-4582-88CD-43E1D4C9BEFD}" dt="2021-07-30T00:08:27.973" v="4179" actId="164"/>
          <ac:grpSpMkLst>
            <pc:docMk/>
            <pc:sldMk cId="994950978" sldId="281"/>
            <ac:grpSpMk id="9" creationId="{38CBE28B-BD7A-4C23-A780-206677943B22}"/>
          </ac:grpSpMkLst>
        </pc:grpChg>
        <pc:grpChg chg="del">
          <ac:chgData name="Chris Swart" userId="ead3328b-16c1-44f1-b0bc-974669e25fd0" providerId="ADAL" clId="{38816661-BD7B-4582-88CD-43E1D4C9BEFD}" dt="2021-07-30T00:05:05.447" v="4003" actId="478"/>
          <ac:grpSpMkLst>
            <pc:docMk/>
            <pc:sldMk cId="994950978" sldId="281"/>
            <ac:grpSpMk id="10" creationId="{20CD63F5-9D5A-4481-9B56-7069BB8516B3}"/>
          </ac:grpSpMkLst>
        </pc:grpChg>
        <pc:grpChg chg="del">
          <ac:chgData name="Chris Swart" userId="ead3328b-16c1-44f1-b0bc-974669e25fd0" providerId="ADAL" clId="{38816661-BD7B-4582-88CD-43E1D4C9BEFD}" dt="2021-07-30T00:06:25.851" v="4030" actId="165"/>
          <ac:grpSpMkLst>
            <pc:docMk/>
            <pc:sldMk cId="994950978" sldId="281"/>
            <ac:grpSpMk id="17" creationId="{D684694E-C19B-4EFD-B359-103B61C8DDEA}"/>
          </ac:grpSpMkLst>
        </pc:grpChg>
        <pc:grpChg chg="add mod">
          <ac:chgData name="Chris Swart" userId="ead3328b-16c1-44f1-b0bc-974669e25fd0" providerId="ADAL" clId="{38816661-BD7B-4582-88CD-43E1D4C9BEFD}" dt="2021-07-30T00:08:31.793" v="4181"/>
          <ac:grpSpMkLst>
            <pc:docMk/>
            <pc:sldMk cId="994950978" sldId="281"/>
            <ac:grpSpMk id="22" creationId="{FCEED52F-81B1-458C-B846-13BB7D2AC413}"/>
          </ac:grpSpMkLst>
        </pc:grpChg>
        <pc:grpChg chg="del mod topLvl">
          <ac:chgData name="Chris Swart" userId="ead3328b-16c1-44f1-b0bc-974669e25fd0" providerId="ADAL" clId="{38816661-BD7B-4582-88CD-43E1D4C9BEFD}" dt="2021-07-30T00:05:34.299" v="4012" actId="165"/>
          <ac:grpSpMkLst>
            <pc:docMk/>
            <pc:sldMk cId="994950978" sldId="281"/>
            <ac:grpSpMk id="23" creationId="{E472E49C-D7CC-4E53-B551-394C06562686}"/>
          </ac:grpSpMkLst>
        </pc:grpChg>
        <pc:grpChg chg="add del">
          <ac:chgData name="Chris Swart" userId="ead3328b-16c1-44f1-b0bc-974669e25fd0" providerId="ADAL" clId="{38816661-BD7B-4582-88CD-43E1D4C9BEFD}" dt="2021-07-30T00:05:16.365" v="4008" actId="165"/>
          <ac:grpSpMkLst>
            <pc:docMk/>
            <pc:sldMk cId="994950978" sldId="281"/>
            <ac:grpSpMk id="24" creationId="{297EB295-B1CC-4528-B480-279F93B99832}"/>
          </ac:grpSpMkLst>
        </pc:grpChg>
        <pc:picChg chg="add mod ord">
          <ac:chgData name="Chris Swart" userId="ead3328b-16c1-44f1-b0bc-974669e25fd0" providerId="ADAL" clId="{38816661-BD7B-4582-88CD-43E1D4C9BEFD}" dt="2021-07-30T00:08:27.973" v="4179" actId="164"/>
          <ac:picMkLst>
            <pc:docMk/>
            <pc:sldMk cId="994950978" sldId="281"/>
            <ac:picMk id="3" creationId="{03EBAB7C-186B-4307-ABB4-07A1100BB966}"/>
          </ac:picMkLst>
        </pc:picChg>
        <pc:picChg chg="del">
          <ac:chgData name="Chris Swart" userId="ead3328b-16c1-44f1-b0bc-974669e25fd0" providerId="ADAL" clId="{38816661-BD7B-4582-88CD-43E1D4C9BEFD}" dt="2021-07-30T00:05:05.447" v="4003" actId="478"/>
          <ac:picMkLst>
            <pc:docMk/>
            <pc:sldMk cId="994950978" sldId="281"/>
            <ac:picMk id="5" creationId="{64B2C560-2F89-4352-984B-92328C4CDC1E}"/>
          </ac:picMkLst>
        </pc:picChg>
        <pc:picChg chg="del mod topLvl">
          <ac:chgData name="Chris Swart" userId="ead3328b-16c1-44f1-b0bc-974669e25fd0" providerId="ADAL" clId="{38816661-BD7B-4582-88CD-43E1D4C9BEFD}" dt="2021-07-30T00:06:46.264" v="4055" actId="478"/>
          <ac:picMkLst>
            <pc:docMk/>
            <pc:sldMk cId="994950978" sldId="281"/>
            <ac:picMk id="13" creationId="{8ECFD974-65AD-4998-BB33-23BF360F5CAA}"/>
          </ac:picMkLst>
        </pc:picChg>
        <pc:picChg chg="del mod topLvl">
          <ac:chgData name="Chris Swart" userId="ead3328b-16c1-44f1-b0bc-974669e25fd0" providerId="ADAL" clId="{38816661-BD7B-4582-88CD-43E1D4C9BEFD}" dt="2021-07-30T00:06:47.012" v="4056" actId="478"/>
          <ac:picMkLst>
            <pc:docMk/>
            <pc:sldMk cId="994950978" sldId="281"/>
            <ac:picMk id="16" creationId="{9278F940-B0B5-4148-BA79-CE123BDCEC9E}"/>
          </ac:picMkLst>
        </pc:picChg>
        <pc:picChg chg="add mod modCrop">
          <ac:chgData name="Chris Swart" userId="ead3328b-16c1-44f1-b0bc-974669e25fd0" providerId="ADAL" clId="{38816661-BD7B-4582-88CD-43E1D4C9BEFD}" dt="2021-07-30T00:08:21.006" v="4178" actId="164"/>
          <ac:picMkLst>
            <pc:docMk/>
            <pc:sldMk cId="994950978" sldId="281"/>
            <ac:picMk id="19" creationId="{44D8F66B-E335-4C45-BBA0-584AF78B0E80}"/>
          </ac:picMkLst>
        </pc:picChg>
        <pc:picChg chg="add mod modCrop">
          <ac:chgData name="Chris Swart" userId="ead3328b-16c1-44f1-b0bc-974669e25fd0" providerId="ADAL" clId="{38816661-BD7B-4582-88CD-43E1D4C9BEFD}" dt="2021-07-30T00:08:21.006" v="4178" actId="164"/>
          <ac:picMkLst>
            <pc:docMk/>
            <pc:sldMk cId="994950978" sldId="281"/>
            <ac:picMk id="21" creationId="{751E967C-1566-46A0-8C21-682FE694562B}"/>
          </ac:picMkLst>
        </pc:picChg>
        <pc:picChg chg="mod">
          <ac:chgData name="Chris Swart" userId="ead3328b-16c1-44f1-b0bc-974669e25fd0" providerId="ADAL" clId="{38816661-BD7B-4582-88CD-43E1D4C9BEFD}" dt="2021-07-30T00:08:31.793" v="4181"/>
          <ac:picMkLst>
            <pc:docMk/>
            <pc:sldMk cId="994950978" sldId="281"/>
            <ac:picMk id="25" creationId="{CF719FD3-2839-473B-BD09-B66B88CB3F9D}"/>
          </ac:picMkLst>
        </pc:picChg>
        <pc:cxnChg chg="del mod topLvl">
          <ac:chgData name="Chris Swart" userId="ead3328b-16c1-44f1-b0bc-974669e25fd0" providerId="ADAL" clId="{38816661-BD7B-4582-88CD-43E1D4C9BEFD}" dt="2021-07-30T00:05:51.650" v="4020" actId="478"/>
          <ac:cxnSpMkLst>
            <pc:docMk/>
            <pc:sldMk cId="994950978" sldId="281"/>
            <ac:cxnSpMk id="8" creationId="{1DE45C0D-DCB9-4C91-9813-FF7C2AA325E4}"/>
          </ac:cxnSpMkLst>
        </pc:cxnChg>
        <pc:cxnChg chg="del mod topLvl">
          <ac:chgData name="Chris Swart" userId="ead3328b-16c1-44f1-b0bc-974669e25fd0" providerId="ADAL" clId="{38816661-BD7B-4582-88CD-43E1D4C9BEFD}" dt="2021-07-30T00:05:54.017" v="4021" actId="478"/>
          <ac:cxnSpMkLst>
            <pc:docMk/>
            <pc:sldMk cId="994950978" sldId="281"/>
            <ac:cxnSpMk id="20" creationId="{D2AEEFF5-24C0-4A00-8CF9-8140B1BF5712}"/>
          </ac:cxnSpMkLst>
        </pc:cxnChg>
      </pc:sldChg>
      <pc:sldChg chg="add del">
        <pc:chgData name="Chris Swart" userId="ead3328b-16c1-44f1-b0bc-974669e25fd0" providerId="ADAL" clId="{38816661-BD7B-4582-88CD-43E1D4C9BEFD}" dt="2021-07-27T01:23:35.060" v="3621" actId="2696"/>
        <pc:sldMkLst>
          <pc:docMk/>
          <pc:sldMk cId="2571191068" sldId="281"/>
        </pc:sldMkLst>
      </pc:sldChg>
      <pc:sldChg chg="addSp delSp modSp add mod">
        <pc:chgData name="Chris Swart" userId="ead3328b-16c1-44f1-b0bc-974669e25fd0" providerId="ADAL" clId="{38816661-BD7B-4582-88CD-43E1D4C9BEFD}" dt="2022-10-26T21:55:58.128" v="11602" actId="20577"/>
        <pc:sldMkLst>
          <pc:docMk/>
          <pc:sldMk cId="1221595694" sldId="282"/>
        </pc:sldMkLst>
        <pc:spChg chg="add mod">
          <ac:chgData name="Chris Swart" userId="ead3328b-16c1-44f1-b0bc-974669e25fd0" providerId="ADAL" clId="{38816661-BD7B-4582-88CD-43E1D4C9BEFD}" dt="2022-10-26T21:55:58.128" v="11602" actId="20577"/>
          <ac:spMkLst>
            <pc:docMk/>
            <pc:sldMk cId="1221595694" sldId="282"/>
            <ac:spMk id="2" creationId="{2D3C0E0E-5AA8-C01B-2546-74A452F3BCED}"/>
          </ac:spMkLst>
        </pc:spChg>
        <pc:spChg chg="del">
          <ac:chgData name="Chris Swart" userId="ead3328b-16c1-44f1-b0bc-974669e25fd0" providerId="ADAL" clId="{38816661-BD7B-4582-88CD-43E1D4C9BEFD}" dt="2022-10-26T21:53:58.767" v="11239" actId="21"/>
          <ac:spMkLst>
            <pc:docMk/>
            <pc:sldMk cId="1221595694" sldId="282"/>
            <ac:spMk id="9" creationId="{E014C7AC-8524-4AA7-AB0D-D6DD3BC4B725}"/>
          </ac:spMkLst>
        </pc:spChg>
        <pc:spChg chg="del">
          <ac:chgData name="Chris Swart" userId="ead3328b-16c1-44f1-b0bc-974669e25fd0" providerId="ADAL" clId="{38816661-BD7B-4582-88CD-43E1D4C9BEFD}" dt="2022-10-26T21:53:58.767" v="11239" actId="21"/>
          <ac:spMkLst>
            <pc:docMk/>
            <pc:sldMk cId="1221595694" sldId="282"/>
            <ac:spMk id="10" creationId="{22C4B758-EB62-4126-BDA8-2D8720D60E20}"/>
          </ac:spMkLst>
        </pc:spChg>
        <pc:spChg chg="del">
          <ac:chgData name="Chris Swart" userId="ead3328b-16c1-44f1-b0bc-974669e25fd0" providerId="ADAL" clId="{38816661-BD7B-4582-88CD-43E1D4C9BEFD}" dt="2022-10-26T21:53:58.767" v="11239" actId="21"/>
          <ac:spMkLst>
            <pc:docMk/>
            <pc:sldMk cId="1221595694" sldId="282"/>
            <ac:spMk id="11" creationId="{3788AD4A-CFE4-4EA2-83C2-FFA3341C8D85}"/>
          </ac:spMkLst>
        </pc:spChg>
      </pc:sldChg>
      <pc:sldChg chg="add del">
        <pc:chgData name="Chris Swart" userId="ead3328b-16c1-44f1-b0bc-974669e25fd0" providerId="ADAL" clId="{38816661-BD7B-4582-88CD-43E1D4C9BEFD}" dt="2021-07-27T01:23:35.060" v="3621" actId="2696"/>
        <pc:sldMkLst>
          <pc:docMk/>
          <pc:sldMk cId="2774534757" sldId="282"/>
        </pc:sldMkLst>
      </pc:sldChg>
      <pc:sldChg chg="modSp add del mod ord">
        <pc:chgData name="Chris Swart" userId="ead3328b-16c1-44f1-b0bc-974669e25fd0" providerId="ADAL" clId="{38816661-BD7B-4582-88CD-43E1D4C9BEFD}" dt="2022-10-10T04:45:21.640" v="7666" actId="2696"/>
        <pc:sldMkLst>
          <pc:docMk/>
          <pc:sldMk cId="2872843592" sldId="282"/>
        </pc:sldMkLst>
        <pc:spChg chg="mod">
          <ac:chgData name="Chris Swart" userId="ead3328b-16c1-44f1-b0bc-974669e25fd0" providerId="ADAL" clId="{38816661-BD7B-4582-88CD-43E1D4C9BEFD}" dt="2021-07-30T00:04:38.178" v="4000" actId="20577"/>
          <ac:spMkLst>
            <pc:docMk/>
            <pc:sldMk cId="2872843592" sldId="282"/>
            <ac:spMk id="7" creationId="{268C5BE4-EB61-4807-B5BE-866A069CD503}"/>
          </ac:spMkLst>
        </pc:spChg>
        <pc:spChg chg="mod">
          <ac:chgData name="Chris Swart" userId="ead3328b-16c1-44f1-b0bc-974669e25fd0" providerId="ADAL" clId="{38816661-BD7B-4582-88CD-43E1D4C9BEFD}" dt="2022-03-02T03:31:27.621" v="4641" actId="20577"/>
          <ac:spMkLst>
            <pc:docMk/>
            <pc:sldMk cId="2872843592" sldId="282"/>
            <ac:spMk id="9" creationId="{E014C7AC-8524-4AA7-AB0D-D6DD3BC4B725}"/>
          </ac:spMkLst>
        </pc:spChg>
        <pc:spChg chg="mod">
          <ac:chgData name="Chris Swart" userId="ead3328b-16c1-44f1-b0bc-974669e25fd0" providerId="ADAL" clId="{38816661-BD7B-4582-88CD-43E1D4C9BEFD}" dt="2022-03-02T03:31:34.595" v="4645" actId="20577"/>
          <ac:spMkLst>
            <pc:docMk/>
            <pc:sldMk cId="2872843592" sldId="282"/>
            <ac:spMk id="10" creationId="{22C4B758-EB62-4126-BDA8-2D8720D60E20}"/>
          </ac:spMkLst>
        </pc:spChg>
      </pc:sldChg>
      <pc:sldChg chg="addSp delSp modSp add del mod">
        <pc:chgData name="Chris Swart" userId="ead3328b-16c1-44f1-b0bc-974669e25fd0" providerId="ADAL" clId="{38816661-BD7B-4582-88CD-43E1D4C9BEFD}" dt="2022-10-10T04:45:21.640" v="7666" actId="2696"/>
        <pc:sldMkLst>
          <pc:docMk/>
          <pc:sldMk cId="1136540976" sldId="283"/>
        </pc:sldMkLst>
        <pc:spChg chg="mod topLvl">
          <ac:chgData name="Chris Swart" userId="ead3328b-16c1-44f1-b0bc-974669e25fd0" providerId="ADAL" clId="{38816661-BD7B-4582-88CD-43E1D4C9BEFD}" dt="2021-07-30T00:10:15.379" v="4262" actId="164"/>
          <ac:spMkLst>
            <pc:docMk/>
            <pc:sldMk cId="1136540976" sldId="283"/>
            <ac:spMk id="6" creationId="{E5DDA951-76EC-4647-85A0-B80E6D1D5E2B}"/>
          </ac:spMkLst>
        </pc:spChg>
        <pc:spChg chg="mod topLvl">
          <ac:chgData name="Chris Swart" userId="ead3328b-16c1-44f1-b0bc-974669e25fd0" providerId="ADAL" clId="{38816661-BD7B-4582-88CD-43E1D4C9BEFD}" dt="2021-07-30T00:09:58.436" v="4257" actId="20577"/>
          <ac:spMkLst>
            <pc:docMk/>
            <pc:sldMk cId="1136540976" sldId="283"/>
            <ac:spMk id="11" creationId="{A7C8E3FD-C24A-41C5-83B6-16D908374C3A}"/>
          </ac:spMkLst>
        </pc:spChg>
        <pc:spChg chg="mod topLvl">
          <ac:chgData name="Chris Swart" userId="ead3328b-16c1-44f1-b0bc-974669e25fd0" providerId="ADAL" clId="{38816661-BD7B-4582-88CD-43E1D4C9BEFD}" dt="2021-07-30T00:10:15.379" v="4262" actId="164"/>
          <ac:spMkLst>
            <pc:docMk/>
            <pc:sldMk cId="1136540976" sldId="283"/>
            <ac:spMk id="18" creationId="{CABBF42A-9061-4828-B348-17D668E0EF1D}"/>
          </ac:spMkLst>
        </pc:spChg>
        <pc:grpChg chg="del">
          <ac:chgData name="Chris Swart" userId="ead3328b-16c1-44f1-b0bc-974669e25fd0" providerId="ADAL" clId="{38816661-BD7B-4582-88CD-43E1D4C9BEFD}" dt="2021-07-30T00:08:44.867" v="4185" actId="165"/>
          <ac:grpSpMkLst>
            <pc:docMk/>
            <pc:sldMk cId="1136540976" sldId="283"/>
            <ac:grpSpMk id="4" creationId="{3D2FA7E8-A4A4-40C7-B21E-2F35AA79A77E}"/>
          </ac:grpSpMkLst>
        </pc:grpChg>
        <pc:grpChg chg="del">
          <ac:chgData name="Chris Swart" userId="ead3328b-16c1-44f1-b0bc-974669e25fd0" providerId="ADAL" clId="{38816661-BD7B-4582-88CD-43E1D4C9BEFD}" dt="2021-07-30T00:08:37.535" v="4183" actId="165"/>
          <ac:grpSpMkLst>
            <pc:docMk/>
            <pc:sldMk cId="1136540976" sldId="283"/>
            <ac:grpSpMk id="9" creationId="{38CBE28B-BD7A-4C23-A780-206677943B22}"/>
          </ac:grpSpMkLst>
        </pc:grpChg>
        <pc:grpChg chg="add mod">
          <ac:chgData name="Chris Swart" userId="ead3328b-16c1-44f1-b0bc-974669e25fd0" providerId="ADAL" clId="{38816661-BD7B-4582-88CD-43E1D4C9BEFD}" dt="2021-07-30T00:10:21.533" v="4266" actId="1076"/>
          <ac:grpSpMkLst>
            <pc:docMk/>
            <pc:sldMk cId="1136540976" sldId="283"/>
            <ac:grpSpMk id="10" creationId="{F18D9946-FCD5-47CA-AEE7-DB1DAD15EC96}"/>
          </ac:grpSpMkLst>
        </pc:grpChg>
        <pc:picChg chg="del mod topLvl">
          <ac:chgData name="Chris Swart" userId="ead3328b-16c1-44f1-b0bc-974669e25fd0" providerId="ADAL" clId="{38816661-BD7B-4582-88CD-43E1D4C9BEFD}" dt="2021-07-30T00:08:40.059" v="4184" actId="478"/>
          <ac:picMkLst>
            <pc:docMk/>
            <pc:sldMk cId="1136540976" sldId="283"/>
            <ac:picMk id="3" creationId="{03EBAB7C-186B-4307-ABB4-07A1100BB966}"/>
          </ac:picMkLst>
        </pc:picChg>
        <pc:picChg chg="add mod ord">
          <ac:chgData name="Chris Swart" userId="ead3328b-16c1-44f1-b0bc-974669e25fd0" providerId="ADAL" clId="{38816661-BD7B-4582-88CD-43E1D4C9BEFD}" dt="2021-07-30T00:10:15.379" v="4262" actId="164"/>
          <ac:picMkLst>
            <pc:docMk/>
            <pc:sldMk cId="1136540976" sldId="283"/>
            <ac:picMk id="5" creationId="{ED329F95-0674-46FE-BEBA-9AA272901221}"/>
          </ac:picMkLst>
        </pc:picChg>
        <pc:picChg chg="add mod">
          <ac:chgData name="Chris Swart" userId="ead3328b-16c1-44f1-b0bc-974669e25fd0" providerId="ADAL" clId="{38816661-BD7B-4582-88CD-43E1D4C9BEFD}" dt="2021-07-30T00:10:19.393" v="4265" actId="14100"/>
          <ac:picMkLst>
            <pc:docMk/>
            <pc:sldMk cId="1136540976" sldId="283"/>
            <ac:picMk id="8" creationId="{A16C05D9-4FA6-4B50-BF6E-37D63F33F5BE}"/>
          </ac:picMkLst>
        </pc:picChg>
        <pc:picChg chg="del mod topLvl">
          <ac:chgData name="Chris Swart" userId="ead3328b-16c1-44f1-b0bc-974669e25fd0" providerId="ADAL" clId="{38816661-BD7B-4582-88CD-43E1D4C9BEFD}" dt="2021-07-30T00:08:47.577" v="4187" actId="478"/>
          <ac:picMkLst>
            <pc:docMk/>
            <pc:sldMk cId="1136540976" sldId="283"/>
            <ac:picMk id="19" creationId="{44D8F66B-E335-4C45-BBA0-584AF78B0E80}"/>
          </ac:picMkLst>
        </pc:picChg>
        <pc:picChg chg="del mod topLvl">
          <ac:chgData name="Chris Swart" userId="ead3328b-16c1-44f1-b0bc-974669e25fd0" providerId="ADAL" clId="{38816661-BD7B-4582-88CD-43E1D4C9BEFD}" dt="2021-07-30T00:08:46.887" v="4186" actId="478"/>
          <ac:picMkLst>
            <pc:docMk/>
            <pc:sldMk cId="1136540976" sldId="283"/>
            <ac:picMk id="21" creationId="{751E967C-1566-46A0-8C21-682FE694562B}"/>
          </ac:picMkLst>
        </pc:picChg>
        <pc:cxnChg chg="add mod">
          <ac:chgData name="Chris Swart" userId="ead3328b-16c1-44f1-b0bc-974669e25fd0" providerId="ADAL" clId="{38816661-BD7B-4582-88CD-43E1D4C9BEFD}" dt="2021-07-30T00:10:32.455" v="4268" actId="1076"/>
          <ac:cxnSpMkLst>
            <pc:docMk/>
            <pc:sldMk cId="1136540976" sldId="283"/>
            <ac:cxnSpMk id="15" creationId="{3C399E20-12FD-4ED3-B05A-D121760D6858}"/>
          </ac:cxnSpMkLst>
        </pc:cxnChg>
      </pc:sldChg>
      <pc:sldChg chg="add del">
        <pc:chgData name="Chris Swart" userId="ead3328b-16c1-44f1-b0bc-974669e25fd0" providerId="ADAL" clId="{38816661-BD7B-4582-88CD-43E1D4C9BEFD}" dt="2021-07-27T01:23:35.060" v="3621" actId="2696"/>
        <pc:sldMkLst>
          <pc:docMk/>
          <pc:sldMk cId="1200294100" sldId="283"/>
        </pc:sldMkLst>
      </pc:sldChg>
      <pc:sldChg chg="add del">
        <pc:chgData name="Chris Swart" userId="ead3328b-16c1-44f1-b0bc-974669e25fd0" providerId="ADAL" clId="{38816661-BD7B-4582-88CD-43E1D4C9BEFD}" dt="2022-10-11T02:01:05.852" v="9876" actId="47"/>
        <pc:sldMkLst>
          <pc:docMk/>
          <pc:sldMk cId="2776366783" sldId="283"/>
        </pc:sldMkLst>
      </pc:sldChg>
      <pc:sldChg chg="add del ord">
        <pc:chgData name="Chris Swart" userId="ead3328b-16c1-44f1-b0bc-974669e25fd0" providerId="ADAL" clId="{38816661-BD7B-4582-88CD-43E1D4C9BEFD}" dt="2021-08-02T00:16:12.653" v="4639" actId="2696"/>
        <pc:sldMkLst>
          <pc:docMk/>
          <pc:sldMk cId="2394113059" sldId="284"/>
        </pc:sldMkLst>
      </pc:sldChg>
      <pc:sldChg chg="addSp modSp add del mod ord">
        <pc:chgData name="Chris Swart" userId="ead3328b-16c1-44f1-b0bc-974669e25fd0" providerId="ADAL" clId="{38816661-BD7B-4582-88CD-43E1D4C9BEFD}" dt="2022-10-10T04:43:23.244" v="7651" actId="47"/>
        <pc:sldMkLst>
          <pc:docMk/>
          <pc:sldMk cId="2658200027" sldId="284"/>
        </pc:sldMkLst>
        <pc:spChg chg="mod">
          <ac:chgData name="Chris Swart" userId="ead3328b-16c1-44f1-b0bc-974669e25fd0" providerId="ADAL" clId="{38816661-BD7B-4582-88CD-43E1D4C9BEFD}" dt="2022-08-29T04:11:06.880" v="5341" actId="20577"/>
          <ac:spMkLst>
            <pc:docMk/>
            <pc:sldMk cId="2658200027" sldId="284"/>
            <ac:spMk id="4" creationId="{BAE54084-2C5D-4D94-950F-A380F49F73B8}"/>
          </ac:spMkLst>
        </pc:spChg>
        <pc:spChg chg="add mod">
          <ac:chgData name="Chris Swart" userId="ead3328b-16c1-44f1-b0bc-974669e25fd0" providerId="ADAL" clId="{38816661-BD7B-4582-88CD-43E1D4C9BEFD}" dt="2022-08-29T04:11:17.022" v="5368" actId="20577"/>
          <ac:spMkLst>
            <pc:docMk/>
            <pc:sldMk cId="2658200027" sldId="284"/>
            <ac:spMk id="6" creationId="{E6CC3390-5FD1-4C9D-B5EF-8CB1B60C64EA}"/>
          </ac:spMkLst>
        </pc:spChg>
        <pc:spChg chg="mod">
          <ac:chgData name="Chris Swart" userId="ead3328b-16c1-44f1-b0bc-974669e25fd0" providerId="ADAL" clId="{38816661-BD7B-4582-88CD-43E1D4C9BEFD}" dt="2022-03-21T00:36:03.992" v="4676" actId="20577"/>
          <ac:spMkLst>
            <pc:docMk/>
            <pc:sldMk cId="2658200027" sldId="284"/>
            <ac:spMk id="7" creationId="{268C5BE4-EB61-4807-B5BE-866A069CD503}"/>
          </ac:spMkLst>
        </pc:spChg>
      </pc:sldChg>
      <pc:sldChg chg="add del">
        <pc:chgData name="Chris Swart" userId="ead3328b-16c1-44f1-b0bc-974669e25fd0" providerId="ADAL" clId="{38816661-BD7B-4582-88CD-43E1D4C9BEFD}" dt="2021-07-27T01:23:35.060" v="3621" actId="2696"/>
        <pc:sldMkLst>
          <pc:docMk/>
          <pc:sldMk cId="3995584198" sldId="284"/>
        </pc:sldMkLst>
      </pc:sldChg>
      <pc:sldChg chg="addSp delSp modSp add del mod ord">
        <pc:chgData name="Chris Swart" userId="ead3328b-16c1-44f1-b0bc-974669e25fd0" providerId="ADAL" clId="{38816661-BD7B-4582-88CD-43E1D4C9BEFD}" dt="2022-10-10T04:43:26.006" v="7652" actId="47"/>
        <pc:sldMkLst>
          <pc:docMk/>
          <pc:sldMk cId="1873606910" sldId="285"/>
        </pc:sldMkLst>
        <pc:spChg chg="del">
          <ac:chgData name="Chris Swart" userId="ead3328b-16c1-44f1-b0bc-974669e25fd0" providerId="ADAL" clId="{38816661-BD7B-4582-88CD-43E1D4C9BEFD}" dt="2022-03-21T00:47:59.675" v="4963" actId="478"/>
          <ac:spMkLst>
            <pc:docMk/>
            <pc:sldMk cId="1873606910" sldId="285"/>
            <ac:spMk id="7" creationId="{42F85B56-85BA-48C9-81DD-8BDFE0BA28F5}"/>
          </ac:spMkLst>
        </pc:spChg>
        <pc:spChg chg="del mod">
          <ac:chgData name="Chris Swart" userId="ead3328b-16c1-44f1-b0bc-974669e25fd0" providerId="ADAL" clId="{38816661-BD7B-4582-88CD-43E1D4C9BEFD}" dt="2022-03-21T00:48:01.022" v="4965" actId="478"/>
          <ac:spMkLst>
            <pc:docMk/>
            <pc:sldMk cId="1873606910" sldId="285"/>
            <ac:spMk id="9" creationId="{21A19879-0540-4A24-B0DE-291E9855AB30}"/>
          </ac:spMkLst>
        </pc:spChg>
        <pc:spChg chg="mod topLvl">
          <ac:chgData name="Chris Swart" userId="ead3328b-16c1-44f1-b0bc-974669e25fd0" providerId="ADAL" clId="{38816661-BD7B-4582-88CD-43E1D4C9BEFD}" dt="2022-03-21T00:48:14.772" v="4972" actId="164"/>
          <ac:spMkLst>
            <pc:docMk/>
            <pc:sldMk cId="1873606910" sldId="285"/>
            <ac:spMk id="12" creationId="{D40C9EC9-B647-436C-BCF0-3041F8C0B3CB}"/>
          </ac:spMkLst>
        </pc:spChg>
        <pc:spChg chg="del">
          <ac:chgData name="Chris Swart" userId="ead3328b-16c1-44f1-b0bc-974669e25fd0" providerId="ADAL" clId="{38816661-BD7B-4582-88CD-43E1D4C9BEFD}" dt="2022-03-21T00:48:06.333" v="4968" actId="478"/>
          <ac:spMkLst>
            <pc:docMk/>
            <pc:sldMk cId="1873606910" sldId="285"/>
            <ac:spMk id="22" creationId="{CAE4798E-F2C4-4AD3-BE5D-978B30C03682}"/>
          </ac:spMkLst>
        </pc:spChg>
        <pc:spChg chg="del topLvl">
          <ac:chgData name="Chris Swart" userId="ead3328b-16c1-44f1-b0bc-974669e25fd0" providerId="ADAL" clId="{38816661-BD7B-4582-88CD-43E1D4C9BEFD}" dt="2022-03-21T00:48:04.799" v="4967" actId="478"/>
          <ac:spMkLst>
            <pc:docMk/>
            <pc:sldMk cId="1873606910" sldId="285"/>
            <ac:spMk id="26" creationId="{34EBE967-BB47-4E5B-B12F-FA0487D03E26}"/>
          </ac:spMkLst>
        </pc:spChg>
        <pc:spChg chg="mod">
          <ac:chgData name="Chris Swart" userId="ead3328b-16c1-44f1-b0bc-974669e25fd0" providerId="ADAL" clId="{38816661-BD7B-4582-88CD-43E1D4C9BEFD}" dt="2022-03-21T00:36:50.348" v="4864" actId="20577"/>
          <ac:spMkLst>
            <pc:docMk/>
            <pc:sldMk cId="1873606910" sldId="285"/>
            <ac:spMk id="28" creationId="{E9BC83FC-4080-4967-ACC5-32CBE8E40B17}"/>
          </ac:spMkLst>
        </pc:spChg>
        <pc:spChg chg="del mod topLvl">
          <ac:chgData name="Chris Swart" userId="ead3328b-16c1-44f1-b0bc-974669e25fd0" providerId="ADAL" clId="{38816661-BD7B-4582-88CD-43E1D4C9BEFD}" dt="2022-03-21T00:46:23.715" v="4945" actId="478"/>
          <ac:spMkLst>
            <pc:docMk/>
            <pc:sldMk cId="1873606910" sldId="285"/>
            <ac:spMk id="33" creationId="{FD4A4BA9-36BD-4493-8B5D-97B573DFADF6}"/>
          </ac:spMkLst>
        </pc:spChg>
        <pc:spChg chg="mod topLvl">
          <ac:chgData name="Chris Swart" userId="ead3328b-16c1-44f1-b0bc-974669e25fd0" providerId="ADAL" clId="{38816661-BD7B-4582-88CD-43E1D4C9BEFD}" dt="2022-03-21T00:48:59.115" v="4987" actId="1076"/>
          <ac:spMkLst>
            <pc:docMk/>
            <pc:sldMk cId="1873606910" sldId="285"/>
            <ac:spMk id="35" creationId="{DC891771-2999-474D-9E4D-CE1DF5F1A659}"/>
          </ac:spMkLst>
        </pc:spChg>
        <pc:spChg chg="del mod">
          <ac:chgData name="Chris Swart" userId="ead3328b-16c1-44f1-b0bc-974669e25fd0" providerId="ADAL" clId="{38816661-BD7B-4582-88CD-43E1D4C9BEFD}" dt="2022-03-21T00:46:18.752" v="4941" actId="478"/>
          <ac:spMkLst>
            <pc:docMk/>
            <pc:sldMk cId="1873606910" sldId="285"/>
            <ac:spMk id="39" creationId="{B833C75E-E4DA-4EB1-B858-6C8445A14EDF}"/>
          </ac:spMkLst>
        </pc:spChg>
        <pc:spChg chg="del mod">
          <ac:chgData name="Chris Swart" userId="ead3328b-16c1-44f1-b0bc-974669e25fd0" providerId="ADAL" clId="{38816661-BD7B-4582-88CD-43E1D4C9BEFD}" dt="2022-03-21T00:46:13.587" v="4936" actId="478"/>
          <ac:spMkLst>
            <pc:docMk/>
            <pc:sldMk cId="1873606910" sldId="285"/>
            <ac:spMk id="40" creationId="{3A1D180E-8B58-4C75-918C-6C947E2B9BEA}"/>
          </ac:spMkLst>
        </pc:spChg>
        <pc:spChg chg="del mod">
          <ac:chgData name="Chris Swart" userId="ead3328b-16c1-44f1-b0bc-974669e25fd0" providerId="ADAL" clId="{38816661-BD7B-4582-88CD-43E1D4C9BEFD}" dt="2022-03-21T00:46:15.460" v="4938" actId="478"/>
          <ac:spMkLst>
            <pc:docMk/>
            <pc:sldMk cId="1873606910" sldId="285"/>
            <ac:spMk id="42" creationId="{31D41F4F-C180-454E-9455-DCCADF890A5C}"/>
          </ac:spMkLst>
        </pc:spChg>
        <pc:spChg chg="mod topLvl">
          <ac:chgData name="Chris Swart" userId="ead3328b-16c1-44f1-b0bc-974669e25fd0" providerId="ADAL" clId="{38816661-BD7B-4582-88CD-43E1D4C9BEFD}" dt="2022-03-21T00:51:24.724" v="5050" actId="164"/>
          <ac:spMkLst>
            <pc:docMk/>
            <pc:sldMk cId="1873606910" sldId="285"/>
            <ac:spMk id="60" creationId="{04D48845-841D-4918-BA09-F00849F61255}"/>
          </ac:spMkLst>
        </pc:spChg>
        <pc:spChg chg="add mod">
          <ac:chgData name="Chris Swart" userId="ead3328b-16c1-44f1-b0bc-974669e25fd0" providerId="ADAL" clId="{38816661-BD7B-4582-88CD-43E1D4C9BEFD}" dt="2022-08-29T04:08:55.351" v="5267" actId="1076"/>
          <ac:spMkLst>
            <pc:docMk/>
            <pc:sldMk cId="1873606910" sldId="285"/>
            <ac:spMk id="71" creationId="{4B7BA441-0EAB-4A15-9078-10D7CA850BBF}"/>
          </ac:spMkLst>
        </pc:spChg>
        <pc:grpChg chg="del">
          <ac:chgData name="Chris Swart" userId="ead3328b-16c1-44f1-b0bc-974669e25fd0" providerId="ADAL" clId="{38816661-BD7B-4582-88CD-43E1D4C9BEFD}" dt="2022-03-21T00:48:08.024" v="4969" actId="478"/>
          <ac:grpSpMkLst>
            <pc:docMk/>
            <pc:sldMk cId="1873606910" sldId="285"/>
            <ac:grpSpMk id="8" creationId="{DC23ED7D-B2D0-43BA-88A6-DF457C0813CB}"/>
          </ac:grpSpMkLst>
        </pc:grpChg>
        <pc:grpChg chg="del">
          <ac:chgData name="Chris Swart" userId="ead3328b-16c1-44f1-b0bc-974669e25fd0" providerId="ADAL" clId="{38816661-BD7B-4582-88CD-43E1D4C9BEFD}" dt="2022-03-21T00:47:59.675" v="4963" actId="478"/>
          <ac:grpSpMkLst>
            <pc:docMk/>
            <pc:sldMk cId="1873606910" sldId="285"/>
            <ac:grpSpMk id="17" creationId="{A81716AD-9BEA-44B3-BB88-891A7BC6D405}"/>
          </ac:grpSpMkLst>
        </pc:grpChg>
        <pc:grpChg chg="del">
          <ac:chgData name="Chris Swart" userId="ead3328b-16c1-44f1-b0bc-974669e25fd0" providerId="ADAL" clId="{38816661-BD7B-4582-88CD-43E1D4C9BEFD}" dt="2022-03-21T00:48:02.939" v="4966" actId="478"/>
          <ac:grpSpMkLst>
            <pc:docMk/>
            <pc:sldMk cId="1873606910" sldId="285"/>
            <ac:grpSpMk id="23" creationId="{7BE1F7C1-50BD-4B9C-8C36-B029BA5AA19A}"/>
          </ac:grpSpMkLst>
        </pc:grpChg>
        <pc:grpChg chg="del topLvl">
          <ac:chgData name="Chris Swart" userId="ead3328b-16c1-44f1-b0bc-974669e25fd0" providerId="ADAL" clId="{38816661-BD7B-4582-88CD-43E1D4C9BEFD}" dt="2022-03-21T00:48:11.850" v="4971" actId="478"/>
          <ac:grpSpMkLst>
            <pc:docMk/>
            <pc:sldMk cId="1873606910" sldId="285"/>
            <ac:grpSpMk id="24" creationId="{75FB2520-01D9-456B-A3AC-0BB762820985}"/>
          </ac:grpSpMkLst>
        </pc:grpChg>
        <pc:grpChg chg="del">
          <ac:chgData name="Chris Swart" userId="ead3328b-16c1-44f1-b0bc-974669e25fd0" providerId="ADAL" clId="{38816661-BD7B-4582-88CD-43E1D4C9BEFD}" dt="2022-03-21T00:36:55.245" v="4866" actId="478"/>
          <ac:grpSpMkLst>
            <pc:docMk/>
            <pc:sldMk cId="1873606910" sldId="285"/>
            <ac:grpSpMk id="25" creationId="{76E290F6-2DC9-402A-91BD-7112BC4FEAB2}"/>
          </ac:grpSpMkLst>
        </pc:grpChg>
        <pc:grpChg chg="del mod">
          <ac:chgData name="Chris Swart" userId="ead3328b-16c1-44f1-b0bc-974669e25fd0" providerId="ADAL" clId="{38816661-BD7B-4582-88CD-43E1D4C9BEFD}" dt="2022-03-21T00:48:04.799" v="4967" actId="478"/>
          <ac:grpSpMkLst>
            <pc:docMk/>
            <pc:sldMk cId="1873606910" sldId="285"/>
            <ac:grpSpMk id="27" creationId="{8F463E07-BB00-4B43-9A67-9D9467925127}"/>
          </ac:grpSpMkLst>
        </pc:grpChg>
        <pc:grpChg chg="del">
          <ac:chgData name="Chris Swart" userId="ead3328b-16c1-44f1-b0bc-974669e25fd0" providerId="ADAL" clId="{38816661-BD7B-4582-88CD-43E1D4C9BEFD}" dt="2022-03-21T00:36:54.846" v="4865" actId="478"/>
          <ac:grpSpMkLst>
            <pc:docMk/>
            <pc:sldMk cId="1873606910" sldId="285"/>
            <ac:grpSpMk id="29" creationId="{BC862C50-D2B4-4E9D-80FB-3201A24385B3}"/>
          </ac:grpSpMkLst>
        </pc:grpChg>
        <pc:grpChg chg="add del mod">
          <ac:chgData name="Chris Swart" userId="ead3328b-16c1-44f1-b0bc-974669e25fd0" providerId="ADAL" clId="{38816661-BD7B-4582-88CD-43E1D4C9BEFD}" dt="2022-03-21T00:46:23.715" v="4945" actId="478"/>
          <ac:grpSpMkLst>
            <pc:docMk/>
            <pc:sldMk cId="1873606910" sldId="285"/>
            <ac:grpSpMk id="31" creationId="{418B2C2D-99E6-4526-A60B-3A930D2330F1}"/>
          </ac:grpSpMkLst>
        </pc:grpChg>
        <pc:grpChg chg="del mod">
          <ac:chgData name="Chris Swart" userId="ead3328b-16c1-44f1-b0bc-974669e25fd0" providerId="ADAL" clId="{38816661-BD7B-4582-88CD-43E1D4C9BEFD}" dt="2022-03-21T00:46:22.488" v="4944" actId="478"/>
          <ac:grpSpMkLst>
            <pc:docMk/>
            <pc:sldMk cId="1873606910" sldId="285"/>
            <ac:grpSpMk id="32" creationId="{A340B3A2-D10D-43CC-8B3B-A42BCA04737F}"/>
          </ac:grpSpMkLst>
        </pc:grpChg>
        <pc:grpChg chg="del mod">
          <ac:chgData name="Chris Swart" userId="ead3328b-16c1-44f1-b0bc-974669e25fd0" providerId="ADAL" clId="{38816661-BD7B-4582-88CD-43E1D4C9BEFD}" dt="2022-03-21T00:46:21.423" v="4943" actId="478"/>
          <ac:grpSpMkLst>
            <pc:docMk/>
            <pc:sldMk cId="1873606910" sldId="285"/>
            <ac:grpSpMk id="34" creationId="{F157FAAF-2716-4B4A-9E33-7B42F9F541B9}"/>
          </ac:grpSpMkLst>
        </pc:grpChg>
        <pc:grpChg chg="del mod">
          <ac:chgData name="Chris Swart" userId="ead3328b-16c1-44f1-b0bc-974669e25fd0" providerId="ADAL" clId="{38816661-BD7B-4582-88CD-43E1D4C9BEFD}" dt="2022-03-21T00:46:13.587" v="4936" actId="478"/>
          <ac:grpSpMkLst>
            <pc:docMk/>
            <pc:sldMk cId="1873606910" sldId="285"/>
            <ac:grpSpMk id="36" creationId="{3089A4F1-C0BA-41D7-91C7-78EE91ED7AF9}"/>
          </ac:grpSpMkLst>
        </pc:grpChg>
        <pc:grpChg chg="del mod">
          <ac:chgData name="Chris Swart" userId="ead3328b-16c1-44f1-b0bc-974669e25fd0" providerId="ADAL" clId="{38816661-BD7B-4582-88CD-43E1D4C9BEFD}" dt="2022-03-21T00:46:18.752" v="4941" actId="478"/>
          <ac:grpSpMkLst>
            <pc:docMk/>
            <pc:sldMk cId="1873606910" sldId="285"/>
            <ac:grpSpMk id="37" creationId="{3DD10B7D-D458-4D53-A92D-2900AC505966}"/>
          </ac:grpSpMkLst>
        </pc:grpChg>
        <pc:grpChg chg="add del mod">
          <ac:chgData name="Chris Swart" userId="ead3328b-16c1-44f1-b0bc-974669e25fd0" providerId="ADAL" clId="{38816661-BD7B-4582-88CD-43E1D4C9BEFD}" dt="2022-03-21T00:54:47.176" v="5055" actId="478"/>
          <ac:grpSpMkLst>
            <pc:docMk/>
            <pc:sldMk cId="1873606910" sldId="285"/>
            <ac:grpSpMk id="50" creationId="{25352D28-E0DE-4AAD-9D13-9EEBEF3C7EFD}"/>
          </ac:grpSpMkLst>
        </pc:grpChg>
        <pc:grpChg chg="add del mod">
          <ac:chgData name="Chris Swart" userId="ead3328b-16c1-44f1-b0bc-974669e25fd0" providerId="ADAL" clId="{38816661-BD7B-4582-88CD-43E1D4C9BEFD}" dt="2022-03-21T00:50:01.040" v="4991" actId="165"/>
          <ac:grpSpMkLst>
            <pc:docMk/>
            <pc:sldMk cId="1873606910" sldId="285"/>
            <ac:grpSpMk id="53" creationId="{E423A10E-CCDB-41C7-B0B1-292D9EAB5E58}"/>
          </ac:grpSpMkLst>
        </pc:grpChg>
        <pc:grpChg chg="add mod">
          <ac:chgData name="Chris Swart" userId="ead3328b-16c1-44f1-b0bc-974669e25fd0" providerId="ADAL" clId="{38816661-BD7B-4582-88CD-43E1D4C9BEFD}" dt="2022-03-21T00:48:59.115" v="4987" actId="1076"/>
          <ac:grpSpMkLst>
            <pc:docMk/>
            <pc:sldMk cId="1873606910" sldId="285"/>
            <ac:grpSpMk id="54" creationId="{13F929E2-C540-478E-AF23-E4F4E577B0B2}"/>
          </ac:grpSpMkLst>
        </pc:grpChg>
        <pc:grpChg chg="add del mod">
          <ac:chgData name="Chris Swart" userId="ead3328b-16c1-44f1-b0bc-974669e25fd0" providerId="ADAL" clId="{38816661-BD7B-4582-88CD-43E1D4C9BEFD}" dt="2022-03-21T00:50:53.818" v="5004" actId="478"/>
          <ac:grpSpMkLst>
            <pc:docMk/>
            <pc:sldMk cId="1873606910" sldId="285"/>
            <ac:grpSpMk id="59" creationId="{4A358117-7EDA-4D8E-A850-3F6C648DE9E9}"/>
          </ac:grpSpMkLst>
        </pc:grpChg>
        <pc:grpChg chg="add del mod">
          <ac:chgData name="Chris Swart" userId="ead3328b-16c1-44f1-b0bc-974669e25fd0" providerId="ADAL" clId="{38816661-BD7B-4582-88CD-43E1D4C9BEFD}" dt="2022-03-21T00:54:48.650" v="5057" actId="478"/>
          <ac:grpSpMkLst>
            <pc:docMk/>
            <pc:sldMk cId="1873606910" sldId="285"/>
            <ac:grpSpMk id="65" creationId="{FB1CA709-D5B3-46F4-88D1-C4397013864B}"/>
          </ac:grpSpMkLst>
        </pc:grpChg>
        <pc:grpChg chg="add del mod">
          <ac:chgData name="Chris Swart" userId="ead3328b-16c1-44f1-b0bc-974669e25fd0" providerId="ADAL" clId="{38816661-BD7B-4582-88CD-43E1D4C9BEFD}" dt="2022-03-21T00:54:47.626" v="5056" actId="478"/>
          <ac:grpSpMkLst>
            <pc:docMk/>
            <pc:sldMk cId="1873606910" sldId="285"/>
            <ac:grpSpMk id="66" creationId="{1C3BA2BC-CD56-4C07-9BAA-3AC850DA86EA}"/>
          </ac:grpSpMkLst>
        </pc:grpChg>
        <pc:picChg chg="add mod modCrop">
          <ac:chgData name="Chris Swart" userId="ead3328b-16c1-44f1-b0bc-974669e25fd0" providerId="ADAL" clId="{38816661-BD7B-4582-88CD-43E1D4C9BEFD}" dt="2022-03-21T00:48:54.006" v="4986" actId="164"/>
          <ac:picMkLst>
            <pc:docMk/>
            <pc:sldMk cId="1873606910" sldId="285"/>
            <ac:picMk id="3" creationId="{DF886E88-C864-4122-8AA2-B2198CE43655}"/>
          </ac:picMkLst>
        </pc:picChg>
        <pc:picChg chg="add mod ord">
          <ac:chgData name="Chris Swart" userId="ead3328b-16c1-44f1-b0bc-974669e25fd0" providerId="ADAL" clId="{38816661-BD7B-4582-88CD-43E1D4C9BEFD}" dt="2022-08-29T04:08:57.856" v="5269" actId="1076"/>
          <ac:picMkLst>
            <pc:docMk/>
            <pc:sldMk cId="1873606910" sldId="285"/>
            <ac:picMk id="4" creationId="{67A4D200-BAEE-3501-C4EA-6453DB100FD5}"/>
          </ac:picMkLst>
        </pc:picChg>
        <pc:picChg chg="del">
          <ac:chgData name="Chris Swart" userId="ead3328b-16c1-44f1-b0bc-974669e25fd0" providerId="ADAL" clId="{38816661-BD7B-4582-88CD-43E1D4C9BEFD}" dt="2022-03-21T00:48:08.024" v="4969" actId="478"/>
          <ac:picMkLst>
            <pc:docMk/>
            <pc:sldMk cId="1873606910" sldId="285"/>
            <ac:picMk id="10" creationId="{EF95E6E9-8740-4A04-BF57-6A607BC0C74E}"/>
          </ac:picMkLst>
        </pc:picChg>
        <pc:picChg chg="del">
          <ac:chgData name="Chris Swart" userId="ead3328b-16c1-44f1-b0bc-974669e25fd0" providerId="ADAL" clId="{38816661-BD7B-4582-88CD-43E1D4C9BEFD}" dt="2022-03-21T00:48:09.911" v="4970" actId="478"/>
          <ac:picMkLst>
            <pc:docMk/>
            <pc:sldMk cId="1873606910" sldId="285"/>
            <ac:picMk id="11" creationId="{51AC5932-CF57-4950-A390-CDDD13B647F4}"/>
          </ac:picMkLst>
        </pc:picChg>
        <pc:picChg chg="del topLvl">
          <ac:chgData name="Chris Swart" userId="ead3328b-16c1-44f1-b0bc-974669e25fd0" providerId="ADAL" clId="{38816661-BD7B-4582-88CD-43E1D4C9BEFD}" dt="2022-03-21T00:48:11.850" v="4971" actId="478"/>
          <ac:picMkLst>
            <pc:docMk/>
            <pc:sldMk cId="1873606910" sldId="285"/>
            <ac:picMk id="16" creationId="{D1D3D68D-E344-41C6-8346-74348C59BFEE}"/>
          </ac:picMkLst>
        </pc:picChg>
        <pc:picChg chg="add del mod topLvl">
          <ac:chgData name="Chris Swart" userId="ead3328b-16c1-44f1-b0bc-974669e25fd0" providerId="ADAL" clId="{38816661-BD7B-4582-88CD-43E1D4C9BEFD}" dt="2022-03-21T00:50:05.714" v="4993" actId="478"/>
          <ac:picMkLst>
            <pc:docMk/>
            <pc:sldMk cId="1873606910" sldId="285"/>
            <ac:picMk id="18" creationId="{A587DF15-8266-4A43-96D0-2D5D0335FF63}"/>
          </ac:picMkLst>
        </pc:picChg>
        <pc:picChg chg="del">
          <ac:chgData name="Chris Swart" userId="ead3328b-16c1-44f1-b0bc-974669e25fd0" providerId="ADAL" clId="{38816661-BD7B-4582-88CD-43E1D4C9BEFD}" dt="2022-03-21T00:48:02.939" v="4966" actId="478"/>
          <ac:picMkLst>
            <pc:docMk/>
            <pc:sldMk cId="1873606910" sldId="285"/>
            <ac:picMk id="21" creationId="{A631E1C4-B4DC-4B6E-B692-7ACC6B7E6276}"/>
          </ac:picMkLst>
        </pc:picChg>
        <pc:picChg chg="del mod">
          <ac:chgData name="Chris Swart" userId="ead3328b-16c1-44f1-b0bc-974669e25fd0" providerId="ADAL" clId="{38816661-BD7B-4582-88CD-43E1D4C9BEFD}" dt="2022-03-21T00:46:20.068" v="4942" actId="478"/>
          <ac:picMkLst>
            <pc:docMk/>
            <pc:sldMk cId="1873606910" sldId="285"/>
            <ac:picMk id="38" creationId="{B587B67B-DE27-4AB7-A603-B1394292376D}"/>
          </ac:picMkLst>
        </pc:picChg>
        <pc:picChg chg="del mod">
          <ac:chgData name="Chris Swart" userId="ead3328b-16c1-44f1-b0bc-974669e25fd0" providerId="ADAL" clId="{38816661-BD7B-4582-88CD-43E1D4C9BEFD}" dt="2022-03-21T00:46:17.346" v="4940" actId="478"/>
          <ac:picMkLst>
            <pc:docMk/>
            <pc:sldMk cId="1873606910" sldId="285"/>
            <ac:picMk id="41" creationId="{71267260-AA8B-47A8-A27F-38FBA5242B9F}"/>
          </ac:picMkLst>
        </pc:picChg>
        <pc:picChg chg="del mod">
          <ac:chgData name="Chris Swart" userId="ead3328b-16c1-44f1-b0bc-974669e25fd0" providerId="ADAL" clId="{38816661-BD7B-4582-88CD-43E1D4C9BEFD}" dt="2022-03-21T00:46:21.423" v="4943" actId="478"/>
          <ac:picMkLst>
            <pc:docMk/>
            <pc:sldMk cId="1873606910" sldId="285"/>
            <ac:picMk id="43" creationId="{2251DCCA-266D-4535-8B55-7D5274F7BF55}"/>
          </ac:picMkLst>
        </pc:picChg>
        <pc:picChg chg="del mod">
          <ac:chgData name="Chris Swart" userId="ead3328b-16c1-44f1-b0bc-974669e25fd0" providerId="ADAL" clId="{38816661-BD7B-4582-88CD-43E1D4C9BEFD}" dt="2022-03-21T00:46:22.488" v="4944" actId="478"/>
          <ac:picMkLst>
            <pc:docMk/>
            <pc:sldMk cId="1873606910" sldId="285"/>
            <ac:picMk id="44" creationId="{7F894C0C-D4C0-4D2A-883F-FEF3D191909D}"/>
          </ac:picMkLst>
        </pc:picChg>
        <pc:picChg chg="add mod">
          <ac:chgData name="Chris Swart" userId="ead3328b-16c1-44f1-b0bc-974669e25fd0" providerId="ADAL" clId="{38816661-BD7B-4582-88CD-43E1D4C9BEFD}" dt="2022-03-21T00:48:14.772" v="4972" actId="164"/>
          <ac:picMkLst>
            <pc:docMk/>
            <pc:sldMk cId="1873606910" sldId="285"/>
            <ac:picMk id="49" creationId="{FC3672B2-5FF6-40EB-8948-58A016BC69F5}"/>
          </ac:picMkLst>
        </pc:picChg>
        <pc:picChg chg="add mod">
          <ac:chgData name="Chris Swart" userId="ead3328b-16c1-44f1-b0bc-974669e25fd0" providerId="ADAL" clId="{38816661-BD7B-4582-88CD-43E1D4C9BEFD}" dt="2022-03-21T00:51:29.443" v="5051" actId="164"/>
          <ac:picMkLst>
            <pc:docMk/>
            <pc:sldMk cId="1873606910" sldId="285"/>
            <ac:picMk id="56" creationId="{5D99311D-CE73-404A-9BD5-7715AD528EE4}"/>
          </ac:picMkLst>
        </pc:picChg>
        <pc:picChg chg="del mod topLvl">
          <ac:chgData name="Chris Swart" userId="ead3328b-16c1-44f1-b0bc-974669e25fd0" providerId="ADAL" clId="{38816661-BD7B-4582-88CD-43E1D4C9BEFD}" dt="2022-03-21T00:50:53.818" v="5004" actId="478"/>
          <ac:picMkLst>
            <pc:docMk/>
            <pc:sldMk cId="1873606910" sldId="285"/>
            <ac:picMk id="61" creationId="{91980820-952D-41CB-BACB-2555935F8F32}"/>
          </ac:picMkLst>
        </pc:picChg>
        <pc:picChg chg="add mod modCrop">
          <ac:chgData name="Chris Swart" userId="ead3328b-16c1-44f1-b0bc-974669e25fd0" providerId="ADAL" clId="{38816661-BD7B-4582-88CD-43E1D4C9BEFD}" dt="2022-03-21T00:51:24.724" v="5050" actId="164"/>
          <ac:picMkLst>
            <pc:docMk/>
            <pc:sldMk cId="1873606910" sldId="285"/>
            <ac:picMk id="64" creationId="{4F248DFC-3DF1-4F7F-92CB-273CEEE77EC1}"/>
          </ac:picMkLst>
        </pc:picChg>
        <pc:picChg chg="add del mod">
          <ac:chgData name="Chris Swart" userId="ead3328b-16c1-44f1-b0bc-974669e25fd0" providerId="ADAL" clId="{38816661-BD7B-4582-88CD-43E1D4C9BEFD}" dt="2022-03-21T00:54:49.443" v="5058" actId="478"/>
          <ac:picMkLst>
            <pc:docMk/>
            <pc:sldMk cId="1873606910" sldId="285"/>
            <ac:picMk id="68" creationId="{67EAA5DF-F056-4E34-BE09-3BCB26194139}"/>
          </ac:picMkLst>
        </pc:picChg>
        <pc:picChg chg="add del mod">
          <ac:chgData name="Chris Swart" userId="ead3328b-16c1-44f1-b0bc-974669e25fd0" providerId="ADAL" clId="{38816661-BD7B-4582-88CD-43E1D4C9BEFD}" dt="2022-08-29T04:08:43.487" v="5262" actId="478"/>
          <ac:picMkLst>
            <pc:docMk/>
            <pc:sldMk cId="1873606910" sldId="285"/>
            <ac:picMk id="70" creationId="{D993BF8F-F722-4878-9604-D393ED983DD4}"/>
          </ac:picMkLst>
        </pc:picChg>
        <pc:cxnChg chg="add mod">
          <ac:chgData name="Chris Swart" userId="ead3328b-16c1-44f1-b0bc-974669e25fd0" providerId="ADAL" clId="{38816661-BD7B-4582-88CD-43E1D4C9BEFD}" dt="2022-08-29T04:09:10.312" v="5276" actId="1076"/>
          <ac:cxnSpMkLst>
            <pc:docMk/>
            <pc:sldMk cId="1873606910" sldId="285"/>
            <ac:cxnSpMk id="8" creationId="{0E347A38-6849-702A-D79C-BCFD5917520B}"/>
          </ac:cxnSpMkLst>
        </pc:cxnChg>
        <pc:cxnChg chg="add mod">
          <ac:chgData name="Chris Swart" userId="ead3328b-16c1-44f1-b0bc-974669e25fd0" providerId="ADAL" clId="{38816661-BD7B-4582-88CD-43E1D4C9BEFD}" dt="2022-03-21T00:48:54.006" v="4986" actId="164"/>
          <ac:cxnSpMkLst>
            <pc:docMk/>
            <pc:sldMk cId="1873606910" sldId="285"/>
            <ac:cxnSpMk id="30" creationId="{6B669FC0-2633-4A29-87C5-1E86599E1994}"/>
          </ac:cxnSpMkLst>
        </pc:cxnChg>
        <pc:cxnChg chg="add mod ord topLvl">
          <ac:chgData name="Chris Swart" userId="ead3328b-16c1-44f1-b0bc-974669e25fd0" providerId="ADAL" clId="{38816661-BD7B-4582-88CD-43E1D4C9BEFD}" dt="2022-03-21T00:51:29.443" v="5051" actId="164"/>
          <ac:cxnSpMkLst>
            <pc:docMk/>
            <pc:sldMk cId="1873606910" sldId="285"/>
            <ac:cxnSpMk id="45" creationId="{4046C169-071A-4549-B887-8E988F64F90E}"/>
          </ac:cxnSpMkLst>
        </pc:cxnChg>
        <pc:cxnChg chg="add mod">
          <ac:chgData name="Chris Swart" userId="ead3328b-16c1-44f1-b0bc-974669e25fd0" providerId="ADAL" clId="{38816661-BD7B-4582-88CD-43E1D4C9BEFD}" dt="2022-03-21T00:51:29.443" v="5051" actId="164"/>
          <ac:cxnSpMkLst>
            <pc:docMk/>
            <pc:sldMk cId="1873606910" sldId="285"/>
            <ac:cxnSpMk id="62" creationId="{2F930A47-361F-44C3-B6C4-816EACB90BC7}"/>
          </ac:cxnSpMkLst>
        </pc:cxnChg>
        <pc:cxnChg chg="add mod">
          <ac:chgData name="Chris Swart" userId="ead3328b-16c1-44f1-b0bc-974669e25fd0" providerId="ADAL" clId="{38816661-BD7B-4582-88CD-43E1D4C9BEFD}" dt="2022-08-29T04:09:04.582" v="5272" actId="14100"/>
          <ac:cxnSpMkLst>
            <pc:docMk/>
            <pc:sldMk cId="1873606910" sldId="285"/>
            <ac:cxnSpMk id="72" creationId="{3FD07E3F-73EC-4672-8211-DDC20856C896}"/>
          </ac:cxnSpMkLst>
        </pc:cxnChg>
      </pc:sldChg>
      <pc:sldChg chg="add del">
        <pc:chgData name="Chris Swart" userId="ead3328b-16c1-44f1-b0bc-974669e25fd0" providerId="ADAL" clId="{38816661-BD7B-4582-88CD-43E1D4C9BEFD}" dt="2021-07-27T01:23:35.060" v="3621" actId="2696"/>
        <pc:sldMkLst>
          <pc:docMk/>
          <pc:sldMk cId="4102213240" sldId="285"/>
        </pc:sldMkLst>
      </pc:sldChg>
      <pc:sldChg chg="add del">
        <pc:chgData name="Chris Swart" userId="ead3328b-16c1-44f1-b0bc-974669e25fd0" providerId="ADAL" clId="{38816661-BD7B-4582-88CD-43E1D4C9BEFD}" dt="2021-07-27T01:23:35.060" v="3621" actId="2696"/>
        <pc:sldMkLst>
          <pc:docMk/>
          <pc:sldMk cId="3721527835" sldId="286"/>
        </pc:sldMkLst>
      </pc:sldChg>
      <pc:sldChg chg="addSp delSp modSp add del mod">
        <pc:chgData name="Chris Swart" userId="ead3328b-16c1-44f1-b0bc-974669e25fd0" providerId="ADAL" clId="{38816661-BD7B-4582-88CD-43E1D4C9BEFD}" dt="2022-10-10T04:43:27.562" v="7653" actId="47"/>
        <pc:sldMkLst>
          <pc:docMk/>
          <pc:sldMk cId="4007018402" sldId="286"/>
        </pc:sldMkLst>
        <pc:spChg chg="add mod">
          <ac:chgData name="Chris Swart" userId="ead3328b-16c1-44f1-b0bc-974669e25fd0" providerId="ADAL" clId="{38816661-BD7B-4582-88CD-43E1D4C9BEFD}" dt="2022-08-29T04:10:12.120" v="5289" actId="122"/>
          <ac:spMkLst>
            <pc:docMk/>
            <pc:sldMk cId="4007018402" sldId="286"/>
            <ac:spMk id="8" creationId="{F221095C-10DD-D0C6-D7C2-48DF3669FC48}"/>
          </ac:spMkLst>
        </pc:spChg>
        <pc:spChg chg="mod">
          <ac:chgData name="Chris Swart" userId="ead3328b-16c1-44f1-b0bc-974669e25fd0" providerId="ADAL" clId="{38816661-BD7B-4582-88CD-43E1D4C9BEFD}" dt="2022-08-29T04:10:22.695" v="5292" actId="1076"/>
          <ac:spMkLst>
            <pc:docMk/>
            <pc:sldMk cId="4007018402" sldId="286"/>
            <ac:spMk id="12" creationId="{D40C9EC9-B647-436C-BCF0-3041F8C0B3CB}"/>
          </ac:spMkLst>
        </pc:spChg>
        <pc:spChg chg="add mod">
          <ac:chgData name="Chris Swart" userId="ead3328b-16c1-44f1-b0bc-974669e25fd0" providerId="ADAL" clId="{38816661-BD7B-4582-88CD-43E1D4C9BEFD}" dt="2022-08-29T04:10:32.784" v="5295" actId="1076"/>
          <ac:spMkLst>
            <pc:docMk/>
            <pc:sldMk cId="4007018402" sldId="286"/>
            <ac:spMk id="25" creationId="{17FB0125-BEF8-4660-BB78-EB83C922CC21}"/>
          </ac:spMkLst>
        </pc:spChg>
        <pc:spChg chg="mod">
          <ac:chgData name="Chris Swart" userId="ead3328b-16c1-44f1-b0bc-974669e25fd0" providerId="ADAL" clId="{38816661-BD7B-4582-88CD-43E1D4C9BEFD}" dt="2022-03-21T01:15:02.774" v="5150" actId="1076"/>
          <ac:spMkLst>
            <pc:docMk/>
            <pc:sldMk cId="4007018402" sldId="286"/>
            <ac:spMk id="28" creationId="{E9BC83FC-4080-4967-ACC5-32CBE8E40B17}"/>
          </ac:spMkLst>
        </pc:spChg>
        <pc:spChg chg="add del mod">
          <ac:chgData name="Chris Swart" userId="ead3328b-16c1-44f1-b0bc-974669e25fd0" providerId="ADAL" clId="{38816661-BD7B-4582-88CD-43E1D4C9BEFD}" dt="2022-08-29T04:09:27.526" v="5277" actId="478"/>
          <ac:spMkLst>
            <pc:docMk/>
            <pc:sldMk cId="4007018402" sldId="286"/>
            <ac:spMk id="31" creationId="{69867469-47BC-4CC5-9CE6-33EF55BA794B}"/>
          </ac:spMkLst>
        </pc:spChg>
        <pc:spChg chg="add del mod">
          <ac:chgData name="Chris Swart" userId="ead3328b-16c1-44f1-b0bc-974669e25fd0" providerId="ADAL" clId="{38816661-BD7B-4582-88CD-43E1D4C9BEFD}" dt="2022-04-04T22:39:19.484" v="5194" actId="478"/>
          <ac:spMkLst>
            <pc:docMk/>
            <pc:sldMk cId="4007018402" sldId="286"/>
            <ac:spMk id="32" creationId="{40901359-EB33-4C39-A453-43CA5CE0956C}"/>
          </ac:spMkLst>
        </pc:spChg>
        <pc:spChg chg="del">
          <ac:chgData name="Chris Swart" userId="ead3328b-16c1-44f1-b0bc-974669e25fd0" providerId="ADAL" clId="{38816661-BD7B-4582-88CD-43E1D4C9BEFD}" dt="2022-03-21T00:56:43.895" v="5100" actId="478"/>
          <ac:spMkLst>
            <pc:docMk/>
            <pc:sldMk cId="4007018402" sldId="286"/>
            <ac:spMk id="35" creationId="{DC891771-2999-474D-9E4D-CE1DF5F1A659}"/>
          </ac:spMkLst>
        </pc:spChg>
        <pc:spChg chg="mod">
          <ac:chgData name="Chris Swart" userId="ead3328b-16c1-44f1-b0bc-974669e25fd0" providerId="ADAL" clId="{38816661-BD7B-4582-88CD-43E1D4C9BEFD}" dt="2022-03-21T01:16:44.389" v="5184" actId="1076"/>
          <ac:spMkLst>
            <pc:docMk/>
            <pc:sldMk cId="4007018402" sldId="286"/>
            <ac:spMk id="60" creationId="{04D48845-841D-4918-BA09-F00849F61255}"/>
          </ac:spMkLst>
        </pc:spChg>
        <pc:grpChg chg="add mod">
          <ac:chgData name="Chris Swart" userId="ead3328b-16c1-44f1-b0bc-974669e25fd0" providerId="ADAL" clId="{38816661-BD7B-4582-88CD-43E1D4C9BEFD}" dt="2022-08-29T04:09:57.911" v="5284" actId="164"/>
          <ac:grpSpMkLst>
            <pc:docMk/>
            <pc:sldMk cId="4007018402" sldId="286"/>
            <ac:grpSpMk id="2" creationId="{87176A68-6146-21BF-63FE-4FD3B4E957A1}"/>
          </ac:grpSpMkLst>
        </pc:grpChg>
        <pc:grpChg chg="add mod">
          <ac:chgData name="Chris Swart" userId="ead3328b-16c1-44f1-b0bc-974669e25fd0" providerId="ADAL" clId="{38816661-BD7B-4582-88CD-43E1D4C9BEFD}" dt="2022-03-21T00:57:13.256" v="5107" actId="164"/>
          <ac:grpSpMkLst>
            <pc:docMk/>
            <pc:sldMk cId="4007018402" sldId="286"/>
            <ac:grpSpMk id="6" creationId="{5CC8080D-4E6B-46DA-931E-BCBD1D9763E3}"/>
          </ac:grpSpMkLst>
        </pc:grpChg>
        <pc:grpChg chg="add mod">
          <ac:chgData name="Chris Swart" userId="ead3328b-16c1-44f1-b0bc-974669e25fd0" providerId="ADAL" clId="{38816661-BD7B-4582-88CD-43E1D4C9BEFD}" dt="2022-08-29T04:10:41.929" v="5298" actId="1076"/>
          <ac:grpSpMkLst>
            <pc:docMk/>
            <pc:sldMk cId="4007018402" sldId="286"/>
            <ac:grpSpMk id="7" creationId="{5E63B173-A766-4539-AB02-5DD7D6C2BAC1}"/>
          </ac:grpSpMkLst>
        </pc:grpChg>
        <pc:grpChg chg="add mod">
          <ac:chgData name="Chris Swart" userId="ead3328b-16c1-44f1-b0bc-974669e25fd0" providerId="ADAL" clId="{38816661-BD7B-4582-88CD-43E1D4C9BEFD}" dt="2022-08-29T04:10:01.359" v="5285" actId="1076"/>
          <ac:grpSpMkLst>
            <pc:docMk/>
            <pc:sldMk cId="4007018402" sldId="286"/>
            <ac:grpSpMk id="10" creationId="{665C5361-DB04-DC44-BEC1-8659B747508F}"/>
          </ac:grpSpMkLst>
        </pc:grpChg>
        <pc:grpChg chg="add mod">
          <ac:chgData name="Chris Swart" userId="ead3328b-16c1-44f1-b0bc-974669e25fd0" providerId="ADAL" clId="{38816661-BD7B-4582-88CD-43E1D4C9BEFD}" dt="2022-08-29T04:09:47.287" v="5280" actId="1076"/>
          <ac:grpSpMkLst>
            <pc:docMk/>
            <pc:sldMk cId="4007018402" sldId="286"/>
            <ac:grpSpMk id="13" creationId="{D35B1A35-F738-4F93-A1EE-1D34BC0C6BC2}"/>
          </ac:grpSpMkLst>
        </pc:grpChg>
        <pc:grpChg chg="mod">
          <ac:chgData name="Chris Swart" userId="ead3328b-16c1-44f1-b0bc-974669e25fd0" providerId="ADAL" clId="{38816661-BD7B-4582-88CD-43E1D4C9BEFD}" dt="2022-03-21T00:57:13.256" v="5107" actId="164"/>
          <ac:grpSpMkLst>
            <pc:docMk/>
            <pc:sldMk cId="4007018402" sldId="286"/>
            <ac:grpSpMk id="50" creationId="{25352D28-E0DE-4AAD-9D13-9EEBEF3C7EFD}"/>
          </ac:grpSpMkLst>
        </pc:grpChg>
        <pc:grpChg chg="del">
          <ac:chgData name="Chris Swart" userId="ead3328b-16c1-44f1-b0bc-974669e25fd0" providerId="ADAL" clId="{38816661-BD7B-4582-88CD-43E1D4C9BEFD}" dt="2022-03-21T00:56:42.682" v="5099" actId="478"/>
          <ac:grpSpMkLst>
            <pc:docMk/>
            <pc:sldMk cId="4007018402" sldId="286"/>
            <ac:grpSpMk id="54" creationId="{13F929E2-C540-478E-AF23-E4F4E577B0B2}"/>
          </ac:grpSpMkLst>
        </pc:grpChg>
        <pc:grpChg chg="mod">
          <ac:chgData name="Chris Swart" userId="ead3328b-16c1-44f1-b0bc-974669e25fd0" providerId="ADAL" clId="{38816661-BD7B-4582-88CD-43E1D4C9BEFD}" dt="2022-03-21T00:57:13.256" v="5107" actId="164"/>
          <ac:grpSpMkLst>
            <pc:docMk/>
            <pc:sldMk cId="4007018402" sldId="286"/>
            <ac:grpSpMk id="65" creationId="{FB1CA709-D5B3-46F4-88D1-C4397013864B}"/>
          </ac:grpSpMkLst>
        </pc:grpChg>
        <pc:grpChg chg="mod">
          <ac:chgData name="Chris Swart" userId="ead3328b-16c1-44f1-b0bc-974669e25fd0" providerId="ADAL" clId="{38816661-BD7B-4582-88CD-43E1D4C9BEFD}" dt="2022-03-21T00:56:51.778" v="5102" actId="164"/>
          <ac:grpSpMkLst>
            <pc:docMk/>
            <pc:sldMk cId="4007018402" sldId="286"/>
            <ac:grpSpMk id="66" creationId="{1C3BA2BC-CD56-4C07-9BAA-3AC850DA86EA}"/>
          </ac:grpSpMkLst>
        </pc:grpChg>
        <pc:picChg chg="mod">
          <ac:chgData name="Chris Swart" userId="ead3328b-16c1-44f1-b0bc-974669e25fd0" providerId="ADAL" clId="{38816661-BD7B-4582-88CD-43E1D4C9BEFD}" dt="2022-08-29T04:09:40.447" v="5278"/>
          <ac:picMkLst>
            <pc:docMk/>
            <pc:sldMk cId="4007018402" sldId="286"/>
            <ac:picMk id="3" creationId="{8178D6E2-14A7-4A0C-0E2E-8CD0EEFCB05D}"/>
          </ac:picMkLst>
        </pc:picChg>
        <pc:picChg chg="add mod ord">
          <ac:chgData name="Chris Swart" userId="ead3328b-16c1-44f1-b0bc-974669e25fd0" providerId="ADAL" clId="{38816661-BD7B-4582-88CD-43E1D4C9BEFD}" dt="2022-08-29T04:09:50.115" v="5282" actId="1076"/>
          <ac:picMkLst>
            <pc:docMk/>
            <pc:sldMk cId="4007018402" sldId="286"/>
            <ac:picMk id="4" creationId="{2E0252CE-32C2-4539-B1B7-CF2657213DB7}"/>
          </ac:picMkLst>
        </pc:picChg>
        <pc:picChg chg="add mod">
          <ac:chgData name="Chris Swart" userId="ead3328b-16c1-44f1-b0bc-974669e25fd0" providerId="ADAL" clId="{38816661-BD7B-4582-88CD-43E1D4C9BEFD}" dt="2022-03-21T01:14:57.416" v="5148" actId="164"/>
          <ac:picMkLst>
            <pc:docMk/>
            <pc:sldMk cId="4007018402" sldId="286"/>
            <ac:picMk id="9" creationId="{99E73063-C635-4540-B81E-F831AE1DF5D2}"/>
          </ac:picMkLst>
        </pc:picChg>
        <pc:picChg chg="add mod modCrop">
          <ac:chgData name="Chris Swart" userId="ead3328b-16c1-44f1-b0bc-974669e25fd0" providerId="ADAL" clId="{38816661-BD7B-4582-88CD-43E1D4C9BEFD}" dt="2022-08-29T04:10:35.800" v="5296" actId="1076"/>
          <ac:picMkLst>
            <pc:docMk/>
            <pc:sldMk cId="4007018402" sldId="286"/>
            <ac:picMk id="27" creationId="{FD272BB7-E86D-4E34-9843-54D853542988}"/>
          </ac:picMkLst>
        </pc:picChg>
        <pc:picChg chg="mod">
          <ac:chgData name="Chris Swart" userId="ead3328b-16c1-44f1-b0bc-974669e25fd0" providerId="ADAL" clId="{38816661-BD7B-4582-88CD-43E1D4C9BEFD}" dt="2022-08-29T04:10:20.151" v="5291" actId="1076"/>
          <ac:picMkLst>
            <pc:docMk/>
            <pc:sldMk cId="4007018402" sldId="286"/>
            <ac:picMk id="49" creationId="{FC3672B2-5FF6-40EB-8948-58A016BC69F5}"/>
          </ac:picMkLst>
        </pc:picChg>
        <pc:picChg chg="del">
          <ac:chgData name="Chris Swart" userId="ead3328b-16c1-44f1-b0bc-974669e25fd0" providerId="ADAL" clId="{38816661-BD7B-4582-88CD-43E1D4C9BEFD}" dt="2022-03-21T00:56:31.600" v="5094" actId="478"/>
          <ac:picMkLst>
            <pc:docMk/>
            <pc:sldMk cId="4007018402" sldId="286"/>
            <ac:picMk id="56" creationId="{5D99311D-CE73-404A-9BD5-7715AD528EE4}"/>
          </ac:picMkLst>
        </pc:picChg>
        <pc:picChg chg="del mod">
          <ac:chgData name="Chris Swart" userId="ead3328b-16c1-44f1-b0bc-974669e25fd0" providerId="ADAL" clId="{38816661-BD7B-4582-88CD-43E1D4C9BEFD}" dt="2022-03-21T01:13:45.896" v="5110" actId="478"/>
          <ac:picMkLst>
            <pc:docMk/>
            <pc:sldMk cId="4007018402" sldId="286"/>
            <ac:picMk id="68" creationId="{67EAA5DF-F056-4E34-BE09-3BCB26194139}"/>
          </ac:picMkLst>
        </pc:picChg>
        <pc:cxnChg chg="mod">
          <ac:chgData name="Chris Swart" userId="ead3328b-16c1-44f1-b0bc-974669e25fd0" providerId="ADAL" clId="{38816661-BD7B-4582-88CD-43E1D4C9BEFD}" dt="2022-08-29T04:09:40.447" v="5278"/>
          <ac:cxnSpMkLst>
            <pc:docMk/>
            <pc:sldMk cId="4007018402" sldId="286"/>
            <ac:cxnSpMk id="5" creationId="{1C85D125-8FB9-2779-E6E8-24A29C73B977}"/>
          </ac:cxnSpMkLst>
        </pc:cxnChg>
        <pc:cxnChg chg="add mod">
          <ac:chgData name="Chris Swart" userId="ead3328b-16c1-44f1-b0bc-974669e25fd0" providerId="ADAL" clId="{38816661-BD7B-4582-88CD-43E1D4C9BEFD}" dt="2022-08-29T04:10:38.249" v="5297" actId="14100"/>
          <ac:cxnSpMkLst>
            <pc:docMk/>
            <pc:sldMk cId="4007018402" sldId="286"/>
            <ac:cxnSpMk id="26" creationId="{EA7715DB-6686-48C8-92F6-83B11C83B890}"/>
          </ac:cxnSpMkLst>
        </pc:cxnChg>
        <pc:cxnChg chg="mod">
          <ac:chgData name="Chris Swart" userId="ead3328b-16c1-44f1-b0bc-974669e25fd0" providerId="ADAL" clId="{38816661-BD7B-4582-88CD-43E1D4C9BEFD}" dt="2022-08-29T04:10:24.591" v="5293" actId="14100"/>
          <ac:cxnSpMkLst>
            <pc:docMk/>
            <pc:sldMk cId="4007018402" sldId="286"/>
            <ac:cxnSpMk id="45" creationId="{4046C169-071A-4549-B887-8E988F64F90E}"/>
          </ac:cxnSpMkLst>
        </pc:cxnChg>
        <pc:cxnChg chg="mod">
          <ac:chgData name="Chris Swart" userId="ead3328b-16c1-44f1-b0bc-974669e25fd0" providerId="ADAL" clId="{38816661-BD7B-4582-88CD-43E1D4C9BEFD}" dt="2022-03-21T00:57:07.982" v="5106" actId="1076"/>
          <ac:cxnSpMkLst>
            <pc:docMk/>
            <pc:sldMk cId="4007018402" sldId="286"/>
            <ac:cxnSpMk id="62" creationId="{2F930A47-361F-44C3-B6C4-816EACB90BC7}"/>
          </ac:cxnSpMkLst>
        </pc:cxnChg>
      </pc:sldChg>
      <pc:sldChg chg="add del">
        <pc:chgData name="Chris Swart" userId="ead3328b-16c1-44f1-b0bc-974669e25fd0" providerId="ADAL" clId="{38816661-BD7B-4582-88CD-43E1D4C9BEFD}" dt="2021-07-27T01:23:35.060" v="3621" actId="2696"/>
        <pc:sldMkLst>
          <pc:docMk/>
          <pc:sldMk cId="2454757604" sldId="287"/>
        </pc:sldMkLst>
      </pc:sldChg>
      <pc:sldChg chg="addSp delSp modSp add del mod">
        <pc:chgData name="Chris Swart" userId="ead3328b-16c1-44f1-b0bc-974669e25fd0" providerId="ADAL" clId="{38816661-BD7B-4582-88CD-43E1D4C9BEFD}" dt="2022-10-10T04:24:17.133" v="7359" actId="2696"/>
        <pc:sldMkLst>
          <pc:docMk/>
          <pc:sldMk cId="2800891484" sldId="287"/>
        </pc:sldMkLst>
        <pc:spChg chg="add del mod">
          <ac:chgData name="Chris Swart" userId="ead3328b-16c1-44f1-b0bc-974669e25fd0" providerId="ADAL" clId="{38816661-BD7B-4582-88CD-43E1D4C9BEFD}" dt="2022-10-07T04:40:16.657" v="5380" actId="478"/>
          <ac:spMkLst>
            <pc:docMk/>
            <pc:sldMk cId="2800891484" sldId="287"/>
            <ac:spMk id="11" creationId="{3D467B49-471E-4CF2-5D01-F8F2D2CC1204}"/>
          </ac:spMkLst>
        </pc:spChg>
        <pc:spChg chg="del">
          <ac:chgData name="Chris Swart" userId="ead3328b-16c1-44f1-b0bc-974669e25fd0" providerId="ADAL" clId="{38816661-BD7B-4582-88CD-43E1D4C9BEFD}" dt="2022-10-07T04:39:49.196" v="5370" actId="478"/>
          <ac:spMkLst>
            <pc:docMk/>
            <pc:sldMk cId="2800891484" sldId="287"/>
            <ac:spMk id="28" creationId="{E9BC83FC-4080-4967-ACC5-32CBE8E40B17}"/>
          </ac:spMkLst>
        </pc:spChg>
        <pc:grpChg chg="del">
          <ac:chgData name="Chris Swart" userId="ead3328b-16c1-44f1-b0bc-974669e25fd0" providerId="ADAL" clId="{38816661-BD7B-4582-88CD-43E1D4C9BEFD}" dt="2022-10-07T04:39:49.196" v="5370" actId="478"/>
          <ac:grpSpMkLst>
            <pc:docMk/>
            <pc:sldMk cId="2800891484" sldId="287"/>
            <ac:grpSpMk id="7" creationId="{5E63B173-A766-4539-AB02-5DD7D6C2BAC1}"/>
          </ac:grpSpMkLst>
        </pc:grpChg>
        <pc:grpChg chg="del">
          <ac:chgData name="Chris Swart" userId="ead3328b-16c1-44f1-b0bc-974669e25fd0" providerId="ADAL" clId="{38816661-BD7B-4582-88CD-43E1D4C9BEFD}" dt="2022-10-07T04:39:49.196" v="5370" actId="478"/>
          <ac:grpSpMkLst>
            <pc:docMk/>
            <pc:sldMk cId="2800891484" sldId="287"/>
            <ac:grpSpMk id="10" creationId="{665C5361-DB04-DC44-BEC1-8659B747508F}"/>
          </ac:grpSpMkLst>
        </pc:grpChg>
        <pc:grpChg chg="del">
          <ac:chgData name="Chris Swart" userId="ead3328b-16c1-44f1-b0bc-974669e25fd0" providerId="ADAL" clId="{38816661-BD7B-4582-88CD-43E1D4C9BEFD}" dt="2022-10-07T04:39:49.196" v="5370" actId="478"/>
          <ac:grpSpMkLst>
            <pc:docMk/>
            <pc:sldMk cId="2800891484" sldId="287"/>
            <ac:grpSpMk id="13" creationId="{D35B1A35-F738-4F93-A1EE-1D34BC0C6BC2}"/>
          </ac:grpSpMkLst>
        </pc:grpChg>
        <pc:picChg chg="add mod">
          <ac:chgData name="Chris Swart" userId="ead3328b-16c1-44f1-b0bc-974669e25fd0" providerId="ADAL" clId="{38816661-BD7B-4582-88CD-43E1D4C9BEFD}" dt="2022-10-07T04:40:40.417" v="5384" actId="1076"/>
          <ac:picMkLst>
            <pc:docMk/>
            <pc:sldMk cId="2800891484" sldId="287"/>
            <ac:picMk id="15" creationId="{3D9671E7-2D86-5596-0455-866B686CB6E7}"/>
          </ac:picMkLst>
        </pc:picChg>
        <pc:cxnChg chg="mod">
          <ac:chgData name="Chris Swart" userId="ead3328b-16c1-44f1-b0bc-974669e25fd0" providerId="ADAL" clId="{38816661-BD7B-4582-88CD-43E1D4C9BEFD}" dt="2022-10-07T04:39:49.196" v="5370" actId="478"/>
          <ac:cxnSpMkLst>
            <pc:docMk/>
            <pc:sldMk cId="2800891484" sldId="287"/>
            <ac:cxnSpMk id="26" creationId="{EA7715DB-6686-48C8-92F6-83B11C83B890}"/>
          </ac:cxnSpMkLst>
        </pc:cxnChg>
      </pc:sldChg>
      <pc:sldChg chg="addSp delSp modSp add mod">
        <pc:chgData name="Chris Swart" userId="ead3328b-16c1-44f1-b0bc-974669e25fd0" providerId="ADAL" clId="{38816661-BD7B-4582-88CD-43E1D4C9BEFD}" dt="2023-03-26T22:28:22.217" v="12664" actId="1076"/>
        <pc:sldMkLst>
          <pc:docMk/>
          <pc:sldMk cId="3558444510" sldId="287"/>
        </pc:sldMkLst>
        <pc:spChg chg="add mod">
          <ac:chgData name="Chris Swart" userId="ead3328b-16c1-44f1-b0bc-974669e25fd0" providerId="ADAL" clId="{38816661-BD7B-4582-88CD-43E1D4C9BEFD}" dt="2023-03-26T22:27:35.941" v="12565" actId="1076"/>
          <ac:spMkLst>
            <pc:docMk/>
            <pc:sldMk cId="3558444510" sldId="287"/>
            <ac:spMk id="2" creationId="{52C5A3EB-878B-CB63-1DB5-ED573A496DB7}"/>
          </ac:spMkLst>
        </pc:spChg>
        <pc:spChg chg="add del mod ord">
          <ac:chgData name="Chris Swart" userId="ead3328b-16c1-44f1-b0bc-974669e25fd0" providerId="ADAL" clId="{38816661-BD7B-4582-88CD-43E1D4C9BEFD}" dt="2022-10-11T01:30:06.326" v="8274" actId="478"/>
          <ac:spMkLst>
            <pc:docMk/>
            <pc:sldMk cId="3558444510" sldId="287"/>
            <ac:spMk id="3" creationId="{6CE692A3-DBC3-D736-E6D3-6AFC621AE68F}"/>
          </ac:spMkLst>
        </pc:spChg>
        <pc:spChg chg="add del mod">
          <ac:chgData name="Chris Swart" userId="ead3328b-16c1-44f1-b0bc-974669e25fd0" providerId="ADAL" clId="{38816661-BD7B-4582-88CD-43E1D4C9BEFD}" dt="2022-10-26T21:51:48.771" v="11232" actId="478"/>
          <ac:spMkLst>
            <pc:docMk/>
            <pc:sldMk cId="3558444510" sldId="287"/>
            <ac:spMk id="4" creationId="{0F3BD18D-6000-9AD4-A99F-47082D3076BD}"/>
          </ac:spMkLst>
        </pc:spChg>
        <pc:spChg chg="add mod">
          <ac:chgData name="Chris Swart" userId="ead3328b-16c1-44f1-b0bc-974669e25fd0" providerId="ADAL" clId="{38816661-BD7B-4582-88CD-43E1D4C9BEFD}" dt="2023-03-26T22:28:01.305" v="12604" actId="1076"/>
          <ac:spMkLst>
            <pc:docMk/>
            <pc:sldMk cId="3558444510" sldId="287"/>
            <ac:spMk id="5" creationId="{02AC2D73-A4F4-D329-6DCA-53A6EBC1AC0D}"/>
          </ac:spMkLst>
        </pc:spChg>
        <pc:spChg chg="add mod">
          <ac:chgData name="Chris Swart" userId="ead3328b-16c1-44f1-b0bc-974669e25fd0" providerId="ADAL" clId="{38816661-BD7B-4582-88CD-43E1D4C9BEFD}" dt="2023-03-26T22:28:22.217" v="12664" actId="1076"/>
          <ac:spMkLst>
            <pc:docMk/>
            <pc:sldMk cId="3558444510" sldId="287"/>
            <ac:spMk id="6" creationId="{B82F9B38-CA0D-0F48-7250-38B18304AE40}"/>
          </ac:spMkLst>
        </pc:spChg>
        <pc:picChg chg="add mod">
          <ac:chgData name="Chris Swart" userId="ead3328b-16c1-44f1-b0bc-974669e25fd0" providerId="ADAL" clId="{38816661-BD7B-4582-88CD-43E1D4C9BEFD}" dt="2023-03-26T22:27:38.713" v="12568" actId="1076"/>
          <ac:picMkLst>
            <pc:docMk/>
            <pc:sldMk cId="3558444510" sldId="287"/>
            <ac:picMk id="4" creationId="{78341C52-50E9-6842-1ACF-ECF24FEE6286}"/>
          </ac:picMkLst>
        </pc:picChg>
        <pc:picChg chg="mod">
          <ac:chgData name="Chris Swart" userId="ead3328b-16c1-44f1-b0bc-974669e25fd0" providerId="ADAL" clId="{38816661-BD7B-4582-88CD-43E1D4C9BEFD}" dt="2023-03-26T22:27:35.941" v="12565" actId="1076"/>
          <ac:picMkLst>
            <pc:docMk/>
            <pc:sldMk cId="3558444510" sldId="287"/>
            <ac:picMk id="15" creationId="{3D9671E7-2D86-5596-0455-866B686CB6E7}"/>
          </ac:picMkLst>
        </pc:picChg>
      </pc:sldChg>
      <pc:sldChg chg="addSp modSp add del mod">
        <pc:chgData name="Chris Swart" userId="ead3328b-16c1-44f1-b0bc-974669e25fd0" providerId="ADAL" clId="{38816661-BD7B-4582-88CD-43E1D4C9BEFD}" dt="2022-10-10T04:24:17.133" v="7359" actId="2696"/>
        <pc:sldMkLst>
          <pc:docMk/>
          <pc:sldMk cId="1192223716" sldId="288"/>
        </pc:sldMkLst>
        <pc:picChg chg="add mod">
          <ac:chgData name="Chris Swart" userId="ead3328b-16c1-44f1-b0bc-974669e25fd0" providerId="ADAL" clId="{38816661-BD7B-4582-88CD-43E1D4C9BEFD}" dt="2022-10-07T04:41:06.610" v="5389" actId="14100"/>
          <ac:picMkLst>
            <pc:docMk/>
            <pc:sldMk cId="1192223716" sldId="288"/>
            <ac:picMk id="3" creationId="{08252EDC-9C21-A5DA-A822-5F38B36FCCDF}"/>
          </ac:picMkLst>
        </pc:picChg>
        <pc:picChg chg="add mod">
          <ac:chgData name="Chris Swart" userId="ead3328b-16c1-44f1-b0bc-974669e25fd0" providerId="ADAL" clId="{38816661-BD7B-4582-88CD-43E1D4C9BEFD}" dt="2022-10-07T04:41:28.982" v="5391" actId="1076"/>
          <ac:picMkLst>
            <pc:docMk/>
            <pc:sldMk cId="1192223716" sldId="288"/>
            <ac:picMk id="5" creationId="{7EE0C9D8-BC30-A94A-FD4B-8787A3DB010A}"/>
          </ac:picMkLst>
        </pc:picChg>
        <pc:picChg chg="add mod">
          <ac:chgData name="Chris Swart" userId="ead3328b-16c1-44f1-b0bc-974669e25fd0" providerId="ADAL" clId="{38816661-BD7B-4582-88CD-43E1D4C9BEFD}" dt="2022-10-07T04:41:46.625" v="5393" actId="1076"/>
          <ac:picMkLst>
            <pc:docMk/>
            <pc:sldMk cId="1192223716" sldId="288"/>
            <ac:picMk id="7" creationId="{60C5AAC4-896E-7910-486F-31405C083CED}"/>
          </ac:picMkLst>
        </pc:picChg>
        <pc:picChg chg="add mod">
          <ac:chgData name="Chris Swart" userId="ead3328b-16c1-44f1-b0bc-974669e25fd0" providerId="ADAL" clId="{38816661-BD7B-4582-88CD-43E1D4C9BEFD}" dt="2022-10-07T04:42:15.011" v="5395" actId="1076"/>
          <ac:picMkLst>
            <pc:docMk/>
            <pc:sldMk cId="1192223716" sldId="288"/>
            <ac:picMk id="9" creationId="{BB7366E5-49DF-86DC-AF93-B9983D27083C}"/>
          </ac:picMkLst>
        </pc:picChg>
        <pc:picChg chg="add">
          <ac:chgData name="Chris Swart" userId="ead3328b-16c1-44f1-b0bc-974669e25fd0" providerId="ADAL" clId="{38816661-BD7B-4582-88CD-43E1D4C9BEFD}" dt="2022-10-07T04:42:33.946" v="5396" actId="22"/>
          <ac:picMkLst>
            <pc:docMk/>
            <pc:sldMk cId="1192223716" sldId="288"/>
            <ac:picMk id="11" creationId="{37936438-2E26-C8F7-87EA-7ED0A71C3DB8}"/>
          </ac:picMkLst>
        </pc:picChg>
        <pc:picChg chg="add mod">
          <ac:chgData name="Chris Swart" userId="ead3328b-16c1-44f1-b0bc-974669e25fd0" providerId="ADAL" clId="{38816661-BD7B-4582-88CD-43E1D4C9BEFD}" dt="2022-10-07T04:42:56.651" v="5398" actId="1076"/>
          <ac:picMkLst>
            <pc:docMk/>
            <pc:sldMk cId="1192223716" sldId="288"/>
            <ac:picMk id="13" creationId="{57294C2D-72E2-1545-78EB-CB1EE5DECAD3}"/>
          </ac:picMkLst>
        </pc:picChg>
        <pc:picChg chg="add mod">
          <ac:chgData name="Chris Swart" userId="ead3328b-16c1-44f1-b0bc-974669e25fd0" providerId="ADAL" clId="{38816661-BD7B-4582-88CD-43E1D4C9BEFD}" dt="2022-10-07T04:43:11.964" v="5400" actId="1076"/>
          <ac:picMkLst>
            <pc:docMk/>
            <pc:sldMk cId="1192223716" sldId="288"/>
            <ac:picMk id="15" creationId="{0BC4C5DC-EC9E-DA57-548D-E0DA7B1568E3}"/>
          </ac:picMkLst>
        </pc:picChg>
      </pc:sldChg>
      <pc:sldChg chg="addSp delSp modSp add mod modNotesTx">
        <pc:chgData name="Chris Swart" userId="ead3328b-16c1-44f1-b0bc-974669e25fd0" providerId="ADAL" clId="{38816661-BD7B-4582-88CD-43E1D4C9BEFD}" dt="2022-10-26T21:51:21.403" v="11231" actId="20577"/>
        <pc:sldMkLst>
          <pc:docMk/>
          <pc:sldMk cId="1881139549" sldId="288"/>
        </pc:sldMkLst>
        <pc:spChg chg="add mod ord">
          <ac:chgData name="Chris Swart" userId="ead3328b-16c1-44f1-b0bc-974669e25fd0" providerId="ADAL" clId="{38816661-BD7B-4582-88CD-43E1D4C9BEFD}" dt="2022-10-11T00:22:42.007" v="7730" actId="14100"/>
          <ac:spMkLst>
            <pc:docMk/>
            <pc:sldMk cId="1881139549" sldId="288"/>
            <ac:spMk id="2" creationId="{558C4CF2-BA1E-9FFE-D141-9E8BFC61B9D6}"/>
          </ac:spMkLst>
        </pc:spChg>
        <pc:picChg chg="mod modCrop">
          <ac:chgData name="Chris Swart" userId="ead3328b-16c1-44f1-b0bc-974669e25fd0" providerId="ADAL" clId="{38816661-BD7B-4582-88CD-43E1D4C9BEFD}" dt="2022-10-11T01:27:12.549" v="8094" actId="1076"/>
          <ac:picMkLst>
            <pc:docMk/>
            <pc:sldMk cId="1881139549" sldId="288"/>
            <ac:picMk id="3" creationId="{08252EDC-9C21-A5DA-A822-5F38B36FCCDF}"/>
          </ac:picMkLst>
        </pc:picChg>
        <pc:picChg chg="add mod">
          <ac:chgData name="Chris Swart" userId="ead3328b-16c1-44f1-b0bc-974669e25fd0" providerId="ADAL" clId="{38816661-BD7B-4582-88CD-43E1D4C9BEFD}" dt="2022-10-11T00:24:47.755" v="7738"/>
          <ac:picMkLst>
            <pc:docMk/>
            <pc:sldMk cId="1881139549" sldId="288"/>
            <ac:picMk id="4" creationId="{DA46ECEF-5119-572B-F2BA-2466C6575D17}"/>
          </ac:picMkLst>
        </pc:picChg>
        <pc:picChg chg="mod modCrop">
          <ac:chgData name="Chris Swart" userId="ead3328b-16c1-44f1-b0bc-974669e25fd0" providerId="ADAL" clId="{38816661-BD7B-4582-88CD-43E1D4C9BEFD}" dt="2022-10-11T01:27:10.699" v="8093" actId="1076"/>
          <ac:picMkLst>
            <pc:docMk/>
            <pc:sldMk cId="1881139549" sldId="288"/>
            <ac:picMk id="5" creationId="{7EE0C9D8-BC30-A94A-FD4B-8787A3DB010A}"/>
          </ac:picMkLst>
        </pc:picChg>
        <pc:picChg chg="mod modCrop">
          <ac:chgData name="Chris Swart" userId="ead3328b-16c1-44f1-b0bc-974669e25fd0" providerId="ADAL" clId="{38816661-BD7B-4582-88CD-43E1D4C9BEFD}" dt="2022-10-11T01:27:09.645" v="8092" actId="1076"/>
          <ac:picMkLst>
            <pc:docMk/>
            <pc:sldMk cId="1881139549" sldId="288"/>
            <ac:picMk id="7" creationId="{60C5AAC4-896E-7910-486F-31405C083CED}"/>
          </ac:picMkLst>
        </pc:picChg>
        <pc:picChg chg="del">
          <ac:chgData name="Chris Swart" userId="ead3328b-16c1-44f1-b0bc-974669e25fd0" providerId="ADAL" clId="{38816661-BD7B-4582-88CD-43E1D4C9BEFD}" dt="2022-10-11T00:25:00.062" v="7745" actId="478"/>
          <ac:picMkLst>
            <pc:docMk/>
            <pc:sldMk cId="1881139549" sldId="288"/>
            <ac:picMk id="9" creationId="{BB7366E5-49DF-86DC-AF93-B9983D27083C}"/>
          </ac:picMkLst>
        </pc:picChg>
        <pc:picChg chg="del mod">
          <ac:chgData name="Chris Swart" userId="ead3328b-16c1-44f1-b0bc-974669e25fd0" providerId="ADAL" clId="{38816661-BD7B-4582-88CD-43E1D4C9BEFD}" dt="2022-10-11T00:24:59.041" v="7743" actId="478"/>
          <ac:picMkLst>
            <pc:docMk/>
            <pc:sldMk cId="1881139549" sldId="288"/>
            <ac:picMk id="11" creationId="{37936438-2E26-C8F7-87EA-7ED0A71C3DB8}"/>
          </ac:picMkLst>
        </pc:picChg>
        <pc:picChg chg="del">
          <ac:chgData name="Chris Swart" userId="ead3328b-16c1-44f1-b0bc-974669e25fd0" providerId="ADAL" clId="{38816661-BD7B-4582-88CD-43E1D4C9BEFD}" dt="2022-10-11T00:24:58.576" v="7742" actId="478"/>
          <ac:picMkLst>
            <pc:docMk/>
            <pc:sldMk cId="1881139549" sldId="288"/>
            <ac:picMk id="13" creationId="{57294C2D-72E2-1545-78EB-CB1EE5DECAD3}"/>
          </ac:picMkLst>
        </pc:picChg>
        <pc:picChg chg="del">
          <ac:chgData name="Chris Swart" userId="ead3328b-16c1-44f1-b0bc-974669e25fd0" providerId="ADAL" clId="{38816661-BD7B-4582-88CD-43E1D4C9BEFD}" dt="2022-10-11T00:24:59.524" v="7744" actId="478"/>
          <ac:picMkLst>
            <pc:docMk/>
            <pc:sldMk cId="1881139549" sldId="288"/>
            <ac:picMk id="15" creationId="{0BC4C5DC-EC9E-DA57-548D-E0DA7B1568E3}"/>
          </ac:picMkLst>
        </pc:picChg>
      </pc:sldChg>
      <pc:sldChg chg="addSp modSp add del mod">
        <pc:chgData name="Chris Swart" userId="ead3328b-16c1-44f1-b0bc-974669e25fd0" providerId="ADAL" clId="{38816661-BD7B-4582-88CD-43E1D4C9BEFD}" dt="2022-10-10T04:24:17.133" v="7359" actId="2696"/>
        <pc:sldMkLst>
          <pc:docMk/>
          <pc:sldMk cId="173124716" sldId="289"/>
        </pc:sldMkLst>
        <pc:grpChg chg="add mod">
          <ac:chgData name="Chris Swart" userId="ead3328b-16c1-44f1-b0bc-974669e25fd0" providerId="ADAL" clId="{38816661-BD7B-4582-88CD-43E1D4C9BEFD}" dt="2022-10-07T04:44:25.956" v="5417" actId="164"/>
          <ac:grpSpMkLst>
            <pc:docMk/>
            <pc:sldMk cId="173124716" sldId="289"/>
            <ac:grpSpMk id="8" creationId="{53293887-2CF8-BE9D-CF00-83E11C372669}"/>
          </ac:grpSpMkLst>
        </pc:grpChg>
        <pc:picChg chg="add mod">
          <ac:chgData name="Chris Swart" userId="ead3328b-16c1-44f1-b0bc-974669e25fd0" providerId="ADAL" clId="{38816661-BD7B-4582-88CD-43E1D4C9BEFD}" dt="2022-10-07T04:43:31.173" v="5402" actId="1076"/>
          <ac:picMkLst>
            <pc:docMk/>
            <pc:sldMk cId="173124716" sldId="289"/>
            <ac:picMk id="3" creationId="{58916D32-DF52-D4AE-91FF-CEE18BF7E7FE}"/>
          </ac:picMkLst>
        </pc:picChg>
        <pc:picChg chg="add mod">
          <ac:chgData name="Chris Swart" userId="ead3328b-16c1-44f1-b0bc-974669e25fd0" providerId="ADAL" clId="{38816661-BD7B-4582-88CD-43E1D4C9BEFD}" dt="2022-10-07T04:44:25.956" v="5417" actId="164"/>
          <ac:picMkLst>
            <pc:docMk/>
            <pc:sldMk cId="173124716" sldId="289"/>
            <ac:picMk id="5" creationId="{8F45CB63-EBDC-EF51-9845-03D992855830}"/>
          </ac:picMkLst>
        </pc:picChg>
        <pc:picChg chg="add mod">
          <ac:chgData name="Chris Swart" userId="ead3328b-16c1-44f1-b0bc-974669e25fd0" providerId="ADAL" clId="{38816661-BD7B-4582-88CD-43E1D4C9BEFD}" dt="2022-10-07T04:44:25.956" v="5417" actId="164"/>
          <ac:picMkLst>
            <pc:docMk/>
            <pc:sldMk cId="173124716" sldId="289"/>
            <ac:picMk id="7" creationId="{E730F271-EFB1-B434-9003-7E140F3F224E}"/>
          </ac:picMkLst>
        </pc:picChg>
        <pc:picChg chg="add mod">
          <ac:chgData name="Chris Swart" userId="ead3328b-16c1-44f1-b0bc-974669e25fd0" providerId="ADAL" clId="{38816661-BD7B-4582-88CD-43E1D4C9BEFD}" dt="2022-10-07T04:44:44.853" v="5419" actId="1076"/>
          <ac:picMkLst>
            <pc:docMk/>
            <pc:sldMk cId="173124716" sldId="289"/>
            <ac:picMk id="10" creationId="{E67FC68F-C9A3-2B82-6B35-C12EC2A09124}"/>
          </ac:picMkLst>
        </pc:picChg>
        <pc:picChg chg="add mod">
          <ac:chgData name="Chris Swart" userId="ead3328b-16c1-44f1-b0bc-974669e25fd0" providerId="ADAL" clId="{38816661-BD7B-4582-88CD-43E1D4C9BEFD}" dt="2022-10-07T04:45:00.350" v="5421" actId="1076"/>
          <ac:picMkLst>
            <pc:docMk/>
            <pc:sldMk cId="173124716" sldId="289"/>
            <ac:picMk id="12" creationId="{7F125EE5-66CD-5AD8-0371-259DDEE986AB}"/>
          </ac:picMkLst>
        </pc:picChg>
        <pc:picChg chg="add mod">
          <ac:chgData name="Chris Swart" userId="ead3328b-16c1-44f1-b0bc-974669e25fd0" providerId="ADAL" clId="{38816661-BD7B-4582-88CD-43E1D4C9BEFD}" dt="2022-10-07T04:45:25.940" v="5423" actId="1076"/>
          <ac:picMkLst>
            <pc:docMk/>
            <pc:sldMk cId="173124716" sldId="289"/>
            <ac:picMk id="14" creationId="{C091C633-3876-72A8-8805-8A660C61B841}"/>
          </ac:picMkLst>
        </pc:picChg>
      </pc:sldChg>
      <pc:sldChg chg="addSp delSp modSp add mod">
        <pc:chgData name="Chris Swart" userId="ead3328b-16c1-44f1-b0bc-974669e25fd0" providerId="ADAL" clId="{38816661-BD7B-4582-88CD-43E1D4C9BEFD}" dt="2022-10-11T00:44:33.630" v="7853" actId="1076"/>
        <pc:sldMkLst>
          <pc:docMk/>
          <pc:sldMk cId="3497601631" sldId="289"/>
        </pc:sldMkLst>
        <pc:spChg chg="add mod ord">
          <ac:chgData name="Chris Swart" userId="ead3328b-16c1-44f1-b0bc-974669e25fd0" providerId="ADAL" clId="{38816661-BD7B-4582-88CD-43E1D4C9BEFD}" dt="2022-10-11T00:30:23.457" v="7819" actId="167"/>
          <ac:spMkLst>
            <pc:docMk/>
            <pc:sldMk cId="3497601631" sldId="289"/>
            <ac:spMk id="2" creationId="{B40CBF84-DA1E-C4C1-A87A-9165484C2E26}"/>
          </ac:spMkLst>
        </pc:spChg>
        <pc:grpChg chg="mod">
          <ac:chgData name="Chris Swart" userId="ead3328b-16c1-44f1-b0bc-974669e25fd0" providerId="ADAL" clId="{38816661-BD7B-4582-88CD-43E1D4C9BEFD}" dt="2022-10-11T00:43:48.498" v="7839" actId="1076"/>
          <ac:grpSpMkLst>
            <pc:docMk/>
            <pc:sldMk cId="3497601631" sldId="289"/>
            <ac:grpSpMk id="8" creationId="{53293887-2CF8-BE9D-CF00-83E11C372669}"/>
          </ac:grpSpMkLst>
        </pc:grpChg>
        <pc:picChg chg="del">
          <ac:chgData name="Chris Swart" userId="ead3328b-16c1-44f1-b0bc-974669e25fd0" providerId="ADAL" clId="{38816661-BD7B-4582-88CD-43E1D4C9BEFD}" dt="2022-10-11T00:29:59.169" v="7812" actId="478"/>
          <ac:picMkLst>
            <pc:docMk/>
            <pc:sldMk cId="3497601631" sldId="289"/>
            <ac:picMk id="3" creationId="{58916D32-DF52-D4AE-91FF-CEE18BF7E7FE}"/>
          </ac:picMkLst>
        </pc:picChg>
        <pc:picChg chg="add mod modCrop">
          <ac:chgData name="Chris Swart" userId="ead3328b-16c1-44f1-b0bc-974669e25fd0" providerId="ADAL" clId="{38816661-BD7B-4582-88CD-43E1D4C9BEFD}" dt="2022-10-11T00:44:33.630" v="7853" actId="1076"/>
          <ac:picMkLst>
            <pc:docMk/>
            <pc:sldMk cId="3497601631" sldId="289"/>
            <ac:picMk id="4" creationId="{335851FF-0E58-3D78-A436-A91615BB0874}"/>
          </ac:picMkLst>
        </pc:picChg>
        <pc:picChg chg="mod modCrop">
          <ac:chgData name="Chris Swart" userId="ead3328b-16c1-44f1-b0bc-974669e25fd0" providerId="ADAL" clId="{38816661-BD7B-4582-88CD-43E1D4C9BEFD}" dt="2022-10-11T00:31:26.753" v="7831" actId="732"/>
          <ac:picMkLst>
            <pc:docMk/>
            <pc:sldMk cId="3497601631" sldId="289"/>
            <ac:picMk id="5" creationId="{8F45CB63-EBDC-EF51-9845-03D992855830}"/>
          </ac:picMkLst>
        </pc:picChg>
        <pc:picChg chg="add mod modCrop">
          <ac:chgData name="Chris Swart" userId="ead3328b-16c1-44f1-b0bc-974669e25fd0" providerId="ADAL" clId="{38816661-BD7B-4582-88CD-43E1D4C9BEFD}" dt="2022-10-11T00:44:32.742" v="7852" actId="1076"/>
          <ac:picMkLst>
            <pc:docMk/>
            <pc:sldMk cId="3497601631" sldId="289"/>
            <ac:picMk id="6" creationId="{2DA3E73D-3C5C-99C7-A781-ADD86079869E}"/>
          </ac:picMkLst>
        </pc:picChg>
        <pc:picChg chg="mod modCrop">
          <ac:chgData name="Chris Swart" userId="ead3328b-16c1-44f1-b0bc-974669e25fd0" providerId="ADAL" clId="{38816661-BD7B-4582-88CD-43E1D4C9BEFD}" dt="2022-10-11T00:31:03.513" v="7824" actId="732"/>
          <ac:picMkLst>
            <pc:docMk/>
            <pc:sldMk cId="3497601631" sldId="289"/>
            <ac:picMk id="7" creationId="{E730F271-EFB1-B434-9003-7E140F3F224E}"/>
          </ac:picMkLst>
        </pc:picChg>
        <pc:picChg chg="del mod">
          <ac:chgData name="Chris Swart" userId="ead3328b-16c1-44f1-b0bc-974669e25fd0" providerId="ADAL" clId="{38816661-BD7B-4582-88CD-43E1D4C9BEFD}" dt="2022-10-11T00:30:04.221" v="7815" actId="478"/>
          <ac:picMkLst>
            <pc:docMk/>
            <pc:sldMk cId="3497601631" sldId="289"/>
            <ac:picMk id="10" creationId="{E67FC68F-C9A3-2B82-6B35-C12EC2A09124}"/>
          </ac:picMkLst>
        </pc:picChg>
        <pc:picChg chg="mod modCrop">
          <ac:chgData name="Chris Swart" userId="ead3328b-16c1-44f1-b0bc-974669e25fd0" providerId="ADAL" clId="{38816661-BD7B-4582-88CD-43E1D4C9BEFD}" dt="2022-10-11T00:31:51.872" v="7838" actId="732"/>
          <ac:picMkLst>
            <pc:docMk/>
            <pc:sldMk cId="3497601631" sldId="289"/>
            <ac:picMk id="12" creationId="{7F125EE5-66CD-5AD8-0371-259DDEE986AB}"/>
          </ac:picMkLst>
        </pc:picChg>
        <pc:picChg chg="mod modCrop">
          <ac:chgData name="Chris Swart" userId="ead3328b-16c1-44f1-b0bc-974669e25fd0" providerId="ADAL" clId="{38816661-BD7B-4582-88CD-43E1D4C9BEFD}" dt="2022-10-11T00:31:14.706" v="7828" actId="732"/>
          <ac:picMkLst>
            <pc:docMk/>
            <pc:sldMk cId="3497601631" sldId="289"/>
            <ac:picMk id="14" creationId="{C091C633-3876-72A8-8805-8A660C61B841}"/>
          </ac:picMkLst>
        </pc:picChg>
      </pc:sldChg>
      <pc:sldChg chg="addSp modSp add del mod">
        <pc:chgData name="Chris Swart" userId="ead3328b-16c1-44f1-b0bc-974669e25fd0" providerId="ADAL" clId="{38816661-BD7B-4582-88CD-43E1D4C9BEFD}" dt="2022-10-10T04:24:17.133" v="7359" actId="2696"/>
        <pc:sldMkLst>
          <pc:docMk/>
          <pc:sldMk cId="1214503054" sldId="290"/>
        </pc:sldMkLst>
        <pc:picChg chg="add mod">
          <ac:chgData name="Chris Swart" userId="ead3328b-16c1-44f1-b0bc-974669e25fd0" providerId="ADAL" clId="{38816661-BD7B-4582-88CD-43E1D4C9BEFD}" dt="2022-10-07T04:45:46.973" v="5425" actId="1076"/>
          <ac:picMkLst>
            <pc:docMk/>
            <pc:sldMk cId="1214503054" sldId="290"/>
            <ac:picMk id="3" creationId="{30A0AD4B-1F97-1D45-1B23-832E68EC4352}"/>
          </ac:picMkLst>
        </pc:picChg>
        <pc:picChg chg="add mod">
          <ac:chgData name="Chris Swart" userId="ead3328b-16c1-44f1-b0bc-974669e25fd0" providerId="ADAL" clId="{38816661-BD7B-4582-88CD-43E1D4C9BEFD}" dt="2022-10-07T04:45:59.621" v="5427" actId="1076"/>
          <ac:picMkLst>
            <pc:docMk/>
            <pc:sldMk cId="1214503054" sldId="290"/>
            <ac:picMk id="5" creationId="{B35181FC-C899-E5CA-B9F4-4C86D61E173C}"/>
          </ac:picMkLst>
        </pc:picChg>
      </pc:sldChg>
      <pc:sldChg chg="delSp add del mod">
        <pc:chgData name="Chris Swart" userId="ead3328b-16c1-44f1-b0bc-974669e25fd0" providerId="ADAL" clId="{38816661-BD7B-4582-88CD-43E1D4C9BEFD}" dt="2022-10-11T00:44:40.681" v="7854" actId="2696"/>
        <pc:sldMkLst>
          <pc:docMk/>
          <pc:sldMk cId="4242522678" sldId="290"/>
        </pc:sldMkLst>
        <pc:picChg chg="del">
          <ac:chgData name="Chris Swart" userId="ead3328b-16c1-44f1-b0bc-974669e25fd0" providerId="ADAL" clId="{38816661-BD7B-4582-88CD-43E1D4C9BEFD}" dt="2022-10-11T00:43:54.367" v="7840" actId="21"/>
          <ac:picMkLst>
            <pc:docMk/>
            <pc:sldMk cId="4242522678" sldId="290"/>
            <ac:picMk id="3" creationId="{30A0AD4B-1F97-1D45-1B23-832E68EC4352}"/>
          </ac:picMkLst>
        </pc:picChg>
        <pc:picChg chg="del">
          <ac:chgData name="Chris Swart" userId="ead3328b-16c1-44f1-b0bc-974669e25fd0" providerId="ADAL" clId="{38816661-BD7B-4582-88CD-43E1D4C9BEFD}" dt="2022-10-11T00:43:54.367" v="7840" actId="21"/>
          <ac:picMkLst>
            <pc:docMk/>
            <pc:sldMk cId="4242522678" sldId="290"/>
            <ac:picMk id="5" creationId="{B35181FC-C899-E5CA-B9F4-4C86D61E173C}"/>
          </ac:picMkLst>
        </pc:picChg>
      </pc:sldChg>
      <pc:sldChg chg="addSp modSp add del mod ord">
        <pc:chgData name="Chris Swart" userId="ead3328b-16c1-44f1-b0bc-974669e25fd0" providerId="ADAL" clId="{38816661-BD7B-4582-88CD-43E1D4C9BEFD}" dt="2022-10-10T04:03:00.822" v="7350" actId="2696"/>
        <pc:sldMkLst>
          <pc:docMk/>
          <pc:sldMk cId="1172525141" sldId="291"/>
        </pc:sldMkLst>
        <pc:spChg chg="add mod">
          <ac:chgData name="Chris Swart" userId="ead3328b-16c1-44f1-b0bc-974669e25fd0" providerId="ADAL" clId="{38816661-BD7B-4582-88CD-43E1D4C9BEFD}" dt="2022-10-10T03:57:22.924" v="7024" actId="14100"/>
          <ac:spMkLst>
            <pc:docMk/>
            <pc:sldMk cId="1172525141" sldId="291"/>
            <ac:spMk id="3" creationId="{A88E38D8-BBF9-1087-0840-BFB0E0A7F759}"/>
          </ac:spMkLst>
        </pc:spChg>
        <pc:spChg chg="add mod">
          <ac:chgData name="Chris Swart" userId="ead3328b-16c1-44f1-b0bc-974669e25fd0" providerId="ADAL" clId="{38816661-BD7B-4582-88CD-43E1D4C9BEFD}" dt="2022-10-10T04:02:42.657" v="7345" actId="1076"/>
          <ac:spMkLst>
            <pc:docMk/>
            <pc:sldMk cId="1172525141" sldId="291"/>
            <ac:spMk id="4" creationId="{78AC455A-4BC2-744E-B99A-B04E94E9A285}"/>
          </ac:spMkLst>
        </pc:spChg>
        <pc:spChg chg="add mod">
          <ac:chgData name="Chris Swart" userId="ead3328b-16c1-44f1-b0bc-974669e25fd0" providerId="ADAL" clId="{38816661-BD7B-4582-88CD-43E1D4C9BEFD}" dt="2022-10-10T04:02:49.482" v="7348" actId="164"/>
          <ac:spMkLst>
            <pc:docMk/>
            <pc:sldMk cId="1172525141" sldId="291"/>
            <ac:spMk id="7" creationId="{14658E8B-536E-8988-3700-E0C585AF03F9}"/>
          </ac:spMkLst>
        </pc:spChg>
        <pc:grpChg chg="add mod">
          <ac:chgData name="Chris Swart" userId="ead3328b-16c1-44f1-b0bc-974669e25fd0" providerId="ADAL" clId="{38816661-BD7B-4582-88CD-43E1D4C9BEFD}" dt="2022-10-10T04:02:51.487" v="7349" actId="1076"/>
          <ac:grpSpMkLst>
            <pc:docMk/>
            <pc:sldMk cId="1172525141" sldId="291"/>
            <ac:grpSpMk id="10" creationId="{67156064-2E20-635D-DE8A-EB85B25CB19D}"/>
          </ac:grpSpMkLst>
        </pc:grpChg>
        <pc:picChg chg="add mod">
          <ac:chgData name="Chris Swart" userId="ead3328b-16c1-44f1-b0bc-974669e25fd0" providerId="ADAL" clId="{38816661-BD7B-4582-88CD-43E1D4C9BEFD}" dt="2022-10-10T04:02:39.306" v="7344" actId="1076"/>
          <ac:picMkLst>
            <pc:docMk/>
            <pc:sldMk cId="1172525141" sldId="291"/>
            <ac:picMk id="2" creationId="{F5757CAF-606D-5D78-8FA8-5AFFEF84C771}"/>
          </ac:picMkLst>
        </pc:picChg>
        <pc:picChg chg="add mod modCrop">
          <ac:chgData name="Chris Swart" userId="ead3328b-16c1-44f1-b0bc-974669e25fd0" providerId="ADAL" clId="{38816661-BD7B-4582-88CD-43E1D4C9BEFD}" dt="2022-10-10T04:02:49.482" v="7348" actId="164"/>
          <ac:picMkLst>
            <pc:docMk/>
            <pc:sldMk cId="1172525141" sldId="291"/>
            <ac:picMk id="6" creationId="{03BEC347-C603-BF5D-FC49-2E8305EE1C9A}"/>
          </ac:picMkLst>
        </pc:picChg>
        <pc:cxnChg chg="add mod">
          <ac:chgData name="Chris Swart" userId="ead3328b-16c1-44f1-b0bc-974669e25fd0" providerId="ADAL" clId="{38816661-BD7B-4582-88CD-43E1D4C9BEFD}" dt="2022-10-10T04:02:49.482" v="7348" actId="164"/>
          <ac:cxnSpMkLst>
            <pc:docMk/>
            <pc:sldMk cId="1172525141" sldId="291"/>
            <ac:cxnSpMk id="9" creationId="{9C50A306-DE25-4604-F43E-B600E24B2CA4}"/>
          </ac:cxnSpMkLst>
        </pc:cxnChg>
      </pc:sldChg>
      <pc:sldChg chg="add">
        <pc:chgData name="Chris Swart" userId="ead3328b-16c1-44f1-b0bc-974669e25fd0" providerId="ADAL" clId="{38816661-BD7B-4582-88CD-43E1D4C9BEFD}" dt="2022-10-10T04:03:07.129" v="7351"/>
        <pc:sldMkLst>
          <pc:docMk/>
          <pc:sldMk cId="3407734749" sldId="291"/>
        </pc:sldMkLst>
      </pc:sldChg>
      <pc:sldChg chg="addSp modSp add mod">
        <pc:chgData name="Chris Swart" userId="ead3328b-16c1-44f1-b0bc-974669e25fd0" providerId="ADAL" clId="{38816661-BD7B-4582-88CD-43E1D4C9BEFD}" dt="2023-09-18T01:05:03.494" v="12945" actId="20577"/>
        <pc:sldMkLst>
          <pc:docMk/>
          <pc:sldMk cId="2916386771" sldId="292"/>
        </pc:sldMkLst>
        <pc:spChg chg="add mod">
          <ac:chgData name="Chris Swart" userId="ead3328b-16c1-44f1-b0bc-974669e25fd0" providerId="ADAL" clId="{38816661-BD7B-4582-88CD-43E1D4C9BEFD}" dt="2023-09-18T01:05:03.494" v="12945" actId="20577"/>
          <ac:spMkLst>
            <pc:docMk/>
            <pc:sldMk cId="2916386771" sldId="292"/>
            <ac:spMk id="2" creationId="{5EECFCDE-BA73-050B-BD1A-F311433D29B2}"/>
          </ac:spMkLst>
        </pc:spChg>
      </pc:sldChg>
      <pc:sldChg chg="addSp delSp modSp add mod ord modNotesTx">
        <pc:chgData name="Chris Swart" userId="ead3328b-16c1-44f1-b0bc-974669e25fd0" providerId="ADAL" clId="{38816661-BD7B-4582-88CD-43E1D4C9BEFD}" dt="2022-10-26T21:53:17.213" v="11238" actId="20577"/>
        <pc:sldMkLst>
          <pc:docMk/>
          <pc:sldMk cId="438019336" sldId="293"/>
        </pc:sldMkLst>
        <pc:spChg chg="add del mod">
          <ac:chgData name="Chris Swart" userId="ead3328b-16c1-44f1-b0bc-974669e25fd0" providerId="ADAL" clId="{38816661-BD7B-4582-88CD-43E1D4C9BEFD}" dt="2022-10-10T04:27:41.752" v="7494" actId="21"/>
          <ac:spMkLst>
            <pc:docMk/>
            <pc:sldMk cId="438019336" sldId="293"/>
            <ac:spMk id="3" creationId="{2BF9CC5D-9026-EA0C-079E-104CE92C5E6E}"/>
          </ac:spMkLst>
        </pc:spChg>
        <pc:spChg chg="add mod">
          <ac:chgData name="Chris Swart" userId="ead3328b-16c1-44f1-b0bc-974669e25fd0" providerId="ADAL" clId="{38816661-BD7B-4582-88CD-43E1D4C9BEFD}" dt="2022-10-10T04:26:49.720" v="7393" actId="1076"/>
          <ac:spMkLst>
            <pc:docMk/>
            <pc:sldMk cId="438019336" sldId="293"/>
            <ac:spMk id="4" creationId="{1F434528-3E5E-33F0-ED28-A696008910BB}"/>
          </ac:spMkLst>
        </pc:spChg>
        <pc:spChg chg="add mod">
          <ac:chgData name="Chris Swart" userId="ead3328b-16c1-44f1-b0bc-974669e25fd0" providerId="ADAL" clId="{38816661-BD7B-4582-88CD-43E1D4C9BEFD}" dt="2022-10-26T21:53:17.213" v="11238" actId="20577"/>
          <ac:spMkLst>
            <pc:docMk/>
            <pc:sldMk cId="438019336" sldId="293"/>
            <ac:spMk id="5" creationId="{A713E23D-8C75-8C78-58D8-2DBA91F83BFD}"/>
          </ac:spMkLst>
        </pc:spChg>
      </pc:sldChg>
      <pc:sldChg chg="addSp delSp modSp add mod ord modNotesTx">
        <pc:chgData name="Chris Swart" userId="ead3328b-16c1-44f1-b0bc-974669e25fd0" providerId="ADAL" clId="{38816661-BD7B-4582-88CD-43E1D4C9BEFD}" dt="2023-09-18T01:19:38.985" v="12992" actId="20577"/>
        <pc:sldMkLst>
          <pc:docMk/>
          <pc:sldMk cId="1201916384" sldId="294"/>
        </pc:sldMkLst>
        <pc:spChg chg="add mod">
          <ac:chgData name="Chris Swart" userId="ead3328b-16c1-44f1-b0bc-974669e25fd0" providerId="ADAL" clId="{38816661-BD7B-4582-88CD-43E1D4C9BEFD}" dt="2022-10-10T04:25:40.072" v="7385" actId="1076"/>
          <ac:spMkLst>
            <pc:docMk/>
            <pc:sldMk cId="1201916384" sldId="294"/>
            <ac:spMk id="5" creationId="{DFAF005F-38C6-041A-1530-F605D67CD947}"/>
          </ac:spMkLst>
        </pc:spChg>
        <pc:picChg chg="add mod">
          <ac:chgData name="Chris Swart" userId="ead3328b-16c1-44f1-b0bc-974669e25fd0" providerId="ADAL" clId="{38816661-BD7B-4582-88CD-43E1D4C9BEFD}" dt="2022-10-10T04:25:13" v="7368" actId="1076"/>
          <ac:picMkLst>
            <pc:docMk/>
            <pc:sldMk cId="1201916384" sldId="294"/>
            <ac:picMk id="3" creationId="{80AE918A-010B-0F9F-6230-5A73536EA635}"/>
          </ac:picMkLst>
        </pc:picChg>
        <pc:picChg chg="add del mod">
          <ac:chgData name="Chris Swart" userId="ead3328b-16c1-44f1-b0bc-974669e25fd0" providerId="ADAL" clId="{38816661-BD7B-4582-88CD-43E1D4C9BEFD}" dt="2022-10-10T04:25:36.642" v="7384" actId="478"/>
          <ac:picMkLst>
            <pc:docMk/>
            <pc:sldMk cId="1201916384" sldId="294"/>
            <ac:picMk id="4" creationId="{83D4F7C8-7BAA-32E2-33AE-AA82C2CA409F}"/>
          </ac:picMkLst>
        </pc:picChg>
      </pc:sldChg>
      <pc:sldChg chg="addSp delSp modSp add del mod ord">
        <pc:chgData name="Chris Swart" userId="ead3328b-16c1-44f1-b0bc-974669e25fd0" providerId="ADAL" clId="{38816661-BD7B-4582-88CD-43E1D4C9BEFD}" dt="2022-10-10T04:44:38.929" v="7659" actId="47"/>
        <pc:sldMkLst>
          <pc:docMk/>
          <pc:sldMk cId="333837385" sldId="295"/>
        </pc:sldMkLst>
        <pc:spChg chg="add del mod">
          <ac:chgData name="Chris Swart" userId="ead3328b-16c1-44f1-b0bc-974669e25fd0" providerId="ADAL" clId="{38816661-BD7B-4582-88CD-43E1D4C9BEFD}" dt="2022-10-10T02:20:22.638" v="5952" actId="478"/>
          <ac:spMkLst>
            <pc:docMk/>
            <pc:sldMk cId="333837385" sldId="295"/>
            <ac:spMk id="2" creationId="{66C4E2CB-4F81-232E-5EB9-B02A6C6F7FA3}"/>
          </ac:spMkLst>
        </pc:spChg>
        <pc:spChg chg="add mod">
          <ac:chgData name="Chris Swart" userId="ead3328b-16c1-44f1-b0bc-974669e25fd0" providerId="ADAL" clId="{38816661-BD7B-4582-88CD-43E1D4C9BEFD}" dt="2022-10-07T04:52:08.239" v="5763" actId="20577"/>
          <ac:spMkLst>
            <pc:docMk/>
            <pc:sldMk cId="333837385" sldId="295"/>
            <ac:spMk id="3" creationId="{04789E40-C5BE-B805-FF08-A8C9D9835278}"/>
          </ac:spMkLst>
        </pc:spChg>
      </pc:sldChg>
      <pc:sldChg chg="addSp delSp modSp add mod">
        <pc:chgData name="Chris Swart" userId="ead3328b-16c1-44f1-b0bc-974669e25fd0" providerId="ADAL" clId="{38816661-BD7B-4582-88CD-43E1D4C9BEFD}" dt="2022-10-10T04:46:40.118" v="7684" actId="1076"/>
        <pc:sldMkLst>
          <pc:docMk/>
          <pc:sldMk cId="2289710476" sldId="296"/>
        </pc:sldMkLst>
        <pc:spChg chg="mod">
          <ac:chgData name="Chris Swart" userId="ead3328b-16c1-44f1-b0bc-974669e25fd0" providerId="ADAL" clId="{38816661-BD7B-4582-88CD-43E1D4C9BEFD}" dt="2022-10-10T04:46:33.438" v="7683" actId="1076"/>
          <ac:spMkLst>
            <pc:docMk/>
            <pc:sldMk cId="2289710476" sldId="296"/>
            <ac:spMk id="2" creationId="{66C4E2CB-4F81-232E-5EB9-B02A6C6F7FA3}"/>
          </ac:spMkLst>
        </pc:spChg>
        <pc:spChg chg="del">
          <ac:chgData name="Chris Swart" userId="ead3328b-16c1-44f1-b0bc-974669e25fd0" providerId="ADAL" clId="{38816661-BD7B-4582-88CD-43E1D4C9BEFD}" dt="2022-10-10T02:20:14.693" v="5949" actId="478"/>
          <ac:spMkLst>
            <pc:docMk/>
            <pc:sldMk cId="2289710476" sldId="296"/>
            <ac:spMk id="3" creationId="{04789E40-C5BE-B805-FF08-A8C9D9835278}"/>
          </ac:spMkLst>
        </pc:spChg>
        <pc:spChg chg="add mod">
          <ac:chgData name="Chris Swart" userId="ead3328b-16c1-44f1-b0bc-974669e25fd0" providerId="ADAL" clId="{38816661-BD7B-4582-88CD-43E1D4C9BEFD}" dt="2022-10-10T04:46:40.118" v="7684" actId="1076"/>
          <ac:spMkLst>
            <pc:docMk/>
            <pc:sldMk cId="2289710476" sldId="296"/>
            <ac:spMk id="4" creationId="{F40DB084-62D5-CFB3-C466-767324056255}"/>
          </ac:spMkLst>
        </pc:spChg>
      </pc:sldChg>
      <pc:sldChg chg="addSp delSp modSp add del mod">
        <pc:chgData name="Chris Swart" userId="ead3328b-16c1-44f1-b0bc-974669e25fd0" providerId="ADAL" clId="{38816661-BD7B-4582-88CD-43E1D4C9BEFD}" dt="2022-10-10T03:08:17.160" v="6590" actId="47"/>
        <pc:sldMkLst>
          <pc:docMk/>
          <pc:sldMk cId="2052189622" sldId="297"/>
        </pc:sldMkLst>
        <pc:spChg chg="mod">
          <ac:chgData name="Chris Swart" userId="ead3328b-16c1-44f1-b0bc-974669e25fd0" providerId="ADAL" clId="{38816661-BD7B-4582-88CD-43E1D4C9BEFD}" dt="2022-10-10T02:21:12.201" v="5964" actId="207"/>
          <ac:spMkLst>
            <pc:docMk/>
            <pc:sldMk cId="2052189622" sldId="297"/>
            <ac:spMk id="2" creationId="{66C4E2CB-4F81-232E-5EB9-B02A6C6F7FA3}"/>
          </ac:spMkLst>
        </pc:spChg>
        <pc:spChg chg="add del mod">
          <ac:chgData name="Chris Swart" userId="ead3328b-16c1-44f1-b0bc-974669e25fd0" providerId="ADAL" clId="{38816661-BD7B-4582-88CD-43E1D4C9BEFD}" dt="2022-10-10T02:25:50.714" v="5991"/>
          <ac:spMkLst>
            <pc:docMk/>
            <pc:sldMk cId="2052189622" sldId="297"/>
            <ac:spMk id="3" creationId="{A904A126-545C-8E7C-1A04-BDE7B88773E6}"/>
          </ac:spMkLst>
        </pc:spChg>
      </pc:sldChg>
      <pc:sldChg chg="modSp add del mod">
        <pc:chgData name="Chris Swart" userId="ead3328b-16c1-44f1-b0bc-974669e25fd0" providerId="ADAL" clId="{38816661-BD7B-4582-88CD-43E1D4C9BEFD}" dt="2022-10-10T03:17:31.229" v="6834" actId="47"/>
        <pc:sldMkLst>
          <pc:docMk/>
          <pc:sldMk cId="2154885204" sldId="298"/>
        </pc:sldMkLst>
        <pc:spChg chg="mod">
          <ac:chgData name="Chris Swart" userId="ead3328b-16c1-44f1-b0bc-974669e25fd0" providerId="ADAL" clId="{38816661-BD7B-4582-88CD-43E1D4C9BEFD}" dt="2022-10-10T02:21:44.696" v="5978" actId="207"/>
          <ac:spMkLst>
            <pc:docMk/>
            <pc:sldMk cId="2154885204" sldId="298"/>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1991646905" sldId="299"/>
        </pc:sldMkLst>
        <pc:spChg chg="mod">
          <ac:chgData name="Chris Swart" userId="ead3328b-16c1-44f1-b0bc-974669e25fd0" providerId="ADAL" clId="{38816661-BD7B-4582-88CD-43E1D4C9BEFD}" dt="2022-10-10T02:21:48.354" v="5979" actId="207"/>
          <ac:spMkLst>
            <pc:docMk/>
            <pc:sldMk cId="1991646905" sldId="299"/>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3122476610" sldId="300"/>
        </pc:sldMkLst>
        <pc:spChg chg="mod">
          <ac:chgData name="Chris Swart" userId="ead3328b-16c1-44f1-b0bc-974669e25fd0" providerId="ADAL" clId="{38816661-BD7B-4582-88CD-43E1D4C9BEFD}" dt="2022-10-10T02:21:53.469" v="5980" actId="207"/>
          <ac:spMkLst>
            <pc:docMk/>
            <pc:sldMk cId="3122476610" sldId="300"/>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1893717133" sldId="301"/>
        </pc:sldMkLst>
        <pc:spChg chg="mod">
          <ac:chgData name="Chris Swart" userId="ead3328b-16c1-44f1-b0bc-974669e25fd0" providerId="ADAL" clId="{38816661-BD7B-4582-88CD-43E1D4C9BEFD}" dt="2022-10-10T02:21:58.821" v="5981" actId="207"/>
          <ac:spMkLst>
            <pc:docMk/>
            <pc:sldMk cId="1893717133" sldId="301"/>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92027392" sldId="302"/>
        </pc:sldMkLst>
        <pc:spChg chg="mod">
          <ac:chgData name="Chris Swart" userId="ead3328b-16c1-44f1-b0bc-974669e25fd0" providerId="ADAL" clId="{38816661-BD7B-4582-88CD-43E1D4C9BEFD}" dt="2022-10-10T02:22:02.506" v="5982" actId="207"/>
          <ac:spMkLst>
            <pc:docMk/>
            <pc:sldMk cId="92027392" sldId="302"/>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1115549213" sldId="303"/>
        </pc:sldMkLst>
        <pc:spChg chg="mod">
          <ac:chgData name="Chris Swart" userId="ead3328b-16c1-44f1-b0bc-974669e25fd0" providerId="ADAL" clId="{38816661-BD7B-4582-88CD-43E1D4C9BEFD}" dt="2022-10-10T02:22:05.864" v="5983" actId="207"/>
          <ac:spMkLst>
            <pc:docMk/>
            <pc:sldMk cId="1115549213" sldId="303"/>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2439478412" sldId="304"/>
        </pc:sldMkLst>
        <pc:spChg chg="mod">
          <ac:chgData name="Chris Swart" userId="ead3328b-16c1-44f1-b0bc-974669e25fd0" providerId="ADAL" clId="{38816661-BD7B-4582-88CD-43E1D4C9BEFD}" dt="2022-10-10T02:22:10.103" v="5984" actId="207"/>
          <ac:spMkLst>
            <pc:docMk/>
            <pc:sldMk cId="2439478412" sldId="304"/>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3268828829" sldId="305"/>
        </pc:sldMkLst>
        <pc:spChg chg="mod">
          <ac:chgData name="Chris Swart" userId="ead3328b-16c1-44f1-b0bc-974669e25fd0" providerId="ADAL" clId="{38816661-BD7B-4582-88CD-43E1D4C9BEFD}" dt="2022-10-10T02:22:13.310" v="5985" actId="207"/>
          <ac:spMkLst>
            <pc:docMk/>
            <pc:sldMk cId="3268828829" sldId="305"/>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1871003471" sldId="306"/>
        </pc:sldMkLst>
        <pc:spChg chg="mod">
          <ac:chgData name="Chris Swart" userId="ead3328b-16c1-44f1-b0bc-974669e25fd0" providerId="ADAL" clId="{38816661-BD7B-4582-88CD-43E1D4C9BEFD}" dt="2022-10-10T02:22:18.683" v="5986" actId="207"/>
          <ac:spMkLst>
            <pc:docMk/>
            <pc:sldMk cId="1871003471" sldId="306"/>
            <ac:spMk id="2" creationId="{66C4E2CB-4F81-232E-5EB9-B02A6C6F7FA3}"/>
          </ac:spMkLst>
        </pc:spChg>
      </pc:sldChg>
      <pc:sldChg chg="modSp add del mod">
        <pc:chgData name="Chris Swart" userId="ead3328b-16c1-44f1-b0bc-974669e25fd0" providerId="ADAL" clId="{38816661-BD7B-4582-88CD-43E1D4C9BEFD}" dt="2022-10-10T03:17:31.229" v="6834" actId="47"/>
        <pc:sldMkLst>
          <pc:docMk/>
          <pc:sldMk cId="3567087616" sldId="307"/>
        </pc:sldMkLst>
        <pc:spChg chg="mod">
          <ac:chgData name="Chris Swart" userId="ead3328b-16c1-44f1-b0bc-974669e25fd0" providerId="ADAL" clId="{38816661-BD7B-4582-88CD-43E1D4C9BEFD}" dt="2022-10-10T02:22:21.901" v="5987" actId="207"/>
          <ac:spMkLst>
            <pc:docMk/>
            <pc:sldMk cId="3567087616" sldId="307"/>
            <ac:spMk id="2" creationId="{66C4E2CB-4F81-232E-5EB9-B02A6C6F7FA3}"/>
          </ac:spMkLst>
        </pc:spChg>
      </pc:sldChg>
      <pc:sldChg chg="add del">
        <pc:chgData name="Chris Swart" userId="ead3328b-16c1-44f1-b0bc-974669e25fd0" providerId="ADAL" clId="{38816661-BD7B-4582-88CD-43E1D4C9BEFD}" dt="2022-10-10T02:22:24.286" v="5988" actId="47"/>
        <pc:sldMkLst>
          <pc:docMk/>
          <pc:sldMk cId="1416324594" sldId="308"/>
        </pc:sldMkLst>
      </pc:sldChg>
      <pc:sldChg chg="delSp new del mod">
        <pc:chgData name="Chris Swart" userId="ead3328b-16c1-44f1-b0bc-974669e25fd0" providerId="ADAL" clId="{38816661-BD7B-4582-88CD-43E1D4C9BEFD}" dt="2022-10-10T03:08:09.885" v="6589" actId="47"/>
        <pc:sldMkLst>
          <pc:docMk/>
          <pc:sldMk cId="3739436392" sldId="308"/>
        </pc:sldMkLst>
        <pc:spChg chg="del">
          <ac:chgData name="Chris Swart" userId="ead3328b-16c1-44f1-b0bc-974669e25fd0" providerId="ADAL" clId="{38816661-BD7B-4582-88CD-43E1D4C9BEFD}" dt="2022-10-10T02:36:11.899" v="5994" actId="478"/>
          <ac:spMkLst>
            <pc:docMk/>
            <pc:sldMk cId="3739436392" sldId="308"/>
            <ac:spMk id="2" creationId="{80270F01-FD30-B235-E55F-462062E59834}"/>
          </ac:spMkLst>
        </pc:spChg>
        <pc:spChg chg="del">
          <ac:chgData name="Chris Swart" userId="ead3328b-16c1-44f1-b0bc-974669e25fd0" providerId="ADAL" clId="{38816661-BD7B-4582-88CD-43E1D4C9BEFD}" dt="2022-10-10T02:36:10.811" v="5993" actId="478"/>
          <ac:spMkLst>
            <pc:docMk/>
            <pc:sldMk cId="3739436392" sldId="308"/>
            <ac:spMk id="3" creationId="{31D152BE-12EE-4308-9637-B7D59C573DE7}"/>
          </ac:spMkLst>
        </pc:spChg>
      </pc:sldChg>
      <pc:sldChg chg="add del">
        <pc:chgData name="Chris Swart" userId="ead3328b-16c1-44f1-b0bc-974669e25fd0" providerId="ADAL" clId="{38816661-BD7B-4582-88CD-43E1D4C9BEFD}" dt="2022-10-10T02:22:25.050" v="5989" actId="47"/>
        <pc:sldMkLst>
          <pc:docMk/>
          <pc:sldMk cId="901948957" sldId="309"/>
        </pc:sldMkLst>
      </pc:sldChg>
      <pc:sldChg chg="addSp modSp add mod">
        <pc:chgData name="Chris Swart" userId="ead3328b-16c1-44f1-b0bc-974669e25fd0" providerId="ADAL" clId="{38816661-BD7B-4582-88CD-43E1D4C9BEFD}" dt="2022-10-11T01:22:15.708" v="7863" actId="1076"/>
        <pc:sldMkLst>
          <pc:docMk/>
          <pc:sldMk cId="3291742060" sldId="309"/>
        </pc:sldMkLst>
        <pc:spChg chg="mod">
          <ac:chgData name="Chris Swart" userId="ead3328b-16c1-44f1-b0bc-974669e25fd0" providerId="ADAL" clId="{38816661-BD7B-4582-88CD-43E1D4C9BEFD}" dt="2022-10-10T02:52:21.458" v="6480" actId="207"/>
          <ac:spMkLst>
            <pc:docMk/>
            <pc:sldMk cId="3291742060" sldId="309"/>
            <ac:spMk id="3" creationId="{A88E38D8-BBF9-1087-0840-BFB0E0A7F759}"/>
          </ac:spMkLst>
        </pc:spChg>
        <pc:spChg chg="mod">
          <ac:chgData name="Chris Swart" userId="ead3328b-16c1-44f1-b0bc-974669e25fd0" providerId="ADAL" clId="{38816661-BD7B-4582-88CD-43E1D4C9BEFD}" dt="2022-10-10T03:05:59.142" v="6582" actId="20577"/>
          <ac:spMkLst>
            <pc:docMk/>
            <pc:sldMk cId="3291742060" sldId="309"/>
            <ac:spMk id="4" creationId="{78AC455A-4BC2-744E-B99A-B04E94E9A285}"/>
          </ac:spMkLst>
        </pc:spChg>
        <pc:spChg chg="add mod">
          <ac:chgData name="Chris Swart" userId="ead3328b-16c1-44f1-b0bc-974669e25fd0" providerId="ADAL" clId="{38816661-BD7B-4582-88CD-43E1D4C9BEFD}" dt="2022-10-11T01:22:15.708" v="7863" actId="1076"/>
          <ac:spMkLst>
            <pc:docMk/>
            <pc:sldMk cId="3291742060" sldId="309"/>
            <ac:spMk id="5" creationId="{170F5F8C-34F5-51F6-698D-2B5374CC89B7}"/>
          </ac:spMkLst>
        </pc:spChg>
      </pc:sldChg>
      <pc:sldChg chg="addSp delSp modSp add del mod">
        <pc:chgData name="Chris Swart" userId="ead3328b-16c1-44f1-b0bc-974669e25fd0" providerId="ADAL" clId="{38816661-BD7B-4582-88CD-43E1D4C9BEFD}" dt="2022-10-10T03:18:20.099" v="6840" actId="2696"/>
        <pc:sldMkLst>
          <pc:docMk/>
          <pc:sldMk cId="51450875" sldId="310"/>
        </pc:sldMkLst>
        <pc:spChg chg="mod">
          <ac:chgData name="Chris Swart" userId="ead3328b-16c1-44f1-b0bc-974669e25fd0" providerId="ADAL" clId="{38816661-BD7B-4582-88CD-43E1D4C9BEFD}" dt="2022-10-10T03:13:26.460" v="6608" actId="20577"/>
          <ac:spMkLst>
            <pc:docMk/>
            <pc:sldMk cId="51450875" sldId="310"/>
            <ac:spMk id="3" creationId="{A88E38D8-BBF9-1087-0840-BFB0E0A7F759}"/>
          </ac:spMkLst>
        </pc:spChg>
        <pc:spChg chg="mod">
          <ac:chgData name="Chris Swart" userId="ead3328b-16c1-44f1-b0bc-974669e25fd0" providerId="ADAL" clId="{38816661-BD7B-4582-88CD-43E1D4C9BEFD}" dt="2022-10-10T03:16:25.151" v="6829" actId="20577"/>
          <ac:spMkLst>
            <pc:docMk/>
            <pc:sldMk cId="51450875" sldId="310"/>
            <ac:spMk id="4" creationId="{78AC455A-4BC2-744E-B99A-B04E94E9A285}"/>
          </ac:spMkLst>
        </pc:spChg>
        <pc:picChg chg="add del mod">
          <ac:chgData name="Chris Swart" userId="ead3328b-16c1-44f1-b0bc-974669e25fd0" providerId="ADAL" clId="{38816661-BD7B-4582-88CD-43E1D4C9BEFD}" dt="2022-10-10T03:16:58.569" v="6830" actId="478"/>
          <ac:picMkLst>
            <pc:docMk/>
            <pc:sldMk cId="51450875" sldId="310"/>
            <ac:picMk id="6" creationId="{C0FBBFA0-A639-1107-AFE9-97024297A5B6}"/>
          </ac:picMkLst>
        </pc:picChg>
        <pc:picChg chg="add mod">
          <ac:chgData name="Chris Swart" userId="ead3328b-16c1-44f1-b0bc-974669e25fd0" providerId="ADAL" clId="{38816661-BD7B-4582-88CD-43E1D4C9BEFD}" dt="2022-10-10T03:17:03.167" v="6832" actId="1076"/>
          <ac:picMkLst>
            <pc:docMk/>
            <pc:sldMk cId="51450875" sldId="310"/>
            <ac:picMk id="8" creationId="{1C99BB36-F757-35D1-6A45-106DC7EF3FE7}"/>
          </ac:picMkLst>
        </pc:picChg>
      </pc:sldChg>
      <pc:sldChg chg="add del">
        <pc:chgData name="Chris Swart" userId="ead3328b-16c1-44f1-b0bc-974669e25fd0" providerId="ADAL" clId="{38816661-BD7B-4582-88CD-43E1D4C9BEFD}" dt="2022-10-10T03:13:18.857" v="6592" actId="2696"/>
        <pc:sldMkLst>
          <pc:docMk/>
          <pc:sldMk cId="3098278820" sldId="310"/>
        </pc:sldMkLst>
      </pc:sldChg>
      <pc:sldChg chg="addSp delSp modSp add mod ord modNotesTx">
        <pc:chgData name="Chris Swart" userId="ead3328b-16c1-44f1-b0bc-974669e25fd0" providerId="ADAL" clId="{38816661-BD7B-4582-88CD-43E1D4C9BEFD}" dt="2023-03-26T22:26:21.872" v="12563" actId="478"/>
        <pc:sldMkLst>
          <pc:docMk/>
          <pc:sldMk cId="4236159570" sldId="310"/>
        </pc:sldMkLst>
        <pc:spChg chg="mod">
          <ac:chgData name="Chris Swart" userId="ead3328b-16c1-44f1-b0bc-974669e25fd0" providerId="ADAL" clId="{38816661-BD7B-4582-88CD-43E1D4C9BEFD}" dt="2023-03-26T22:02:41.276" v="12242" actId="14100"/>
          <ac:spMkLst>
            <pc:docMk/>
            <pc:sldMk cId="4236159570" sldId="310"/>
            <ac:spMk id="3" creationId="{A88E38D8-BBF9-1087-0840-BFB0E0A7F759}"/>
          </ac:spMkLst>
        </pc:spChg>
        <pc:spChg chg="mod">
          <ac:chgData name="Chris Swart" userId="ead3328b-16c1-44f1-b0bc-974669e25fd0" providerId="ADAL" clId="{38816661-BD7B-4582-88CD-43E1D4C9BEFD}" dt="2023-03-26T22:26:18.518" v="12562" actId="20577"/>
          <ac:spMkLst>
            <pc:docMk/>
            <pc:sldMk cId="4236159570" sldId="310"/>
            <ac:spMk id="4" creationId="{78AC455A-4BC2-744E-B99A-B04E94E9A285}"/>
          </ac:spMkLst>
        </pc:spChg>
        <pc:picChg chg="add mod modCrop">
          <ac:chgData name="Chris Swart" userId="ead3328b-16c1-44f1-b0bc-974669e25fd0" providerId="ADAL" clId="{38816661-BD7B-4582-88CD-43E1D4C9BEFD}" dt="2023-03-26T22:25:18.200" v="12399" actId="1076"/>
          <ac:picMkLst>
            <pc:docMk/>
            <pc:sldMk cId="4236159570" sldId="310"/>
            <ac:picMk id="6" creationId="{339E0A27-2D9B-6722-8DBD-9A250161E019}"/>
          </ac:picMkLst>
        </pc:picChg>
        <pc:picChg chg="del">
          <ac:chgData name="Chris Swart" userId="ead3328b-16c1-44f1-b0bc-974669e25fd0" providerId="ADAL" clId="{38816661-BD7B-4582-88CD-43E1D4C9BEFD}" dt="2023-03-26T22:26:21.872" v="12563" actId="478"/>
          <ac:picMkLst>
            <pc:docMk/>
            <pc:sldMk cId="4236159570" sldId="310"/>
            <ac:picMk id="8" creationId="{1C99BB36-F757-35D1-6A45-106DC7EF3FE7}"/>
          </ac:picMkLst>
        </pc:picChg>
      </pc:sldChg>
      <pc:sldChg chg="add del">
        <pc:chgData name="Chris Swart" userId="ead3328b-16c1-44f1-b0bc-974669e25fd0" providerId="ADAL" clId="{38816661-BD7B-4582-88CD-43E1D4C9BEFD}" dt="2022-10-10T04:47:30.394" v="7685" actId="47"/>
        <pc:sldMkLst>
          <pc:docMk/>
          <pc:sldMk cId="1739352049" sldId="311"/>
        </pc:sldMkLst>
      </pc:sldChg>
      <pc:sldChg chg="addSp delSp modSp new del mod">
        <pc:chgData name="Chris Swart" userId="ead3328b-16c1-44f1-b0bc-974669e25fd0" providerId="ADAL" clId="{38816661-BD7B-4582-88CD-43E1D4C9BEFD}" dt="2022-10-11T01:32:03.807" v="8447" actId="47"/>
        <pc:sldMkLst>
          <pc:docMk/>
          <pc:sldMk cId="2540372748" sldId="312"/>
        </pc:sldMkLst>
        <pc:spChg chg="del">
          <ac:chgData name="Chris Swart" userId="ead3328b-16c1-44f1-b0bc-974669e25fd0" providerId="ADAL" clId="{38816661-BD7B-4582-88CD-43E1D4C9BEFD}" dt="2022-10-10T04:27:50.065" v="7497" actId="478"/>
          <ac:spMkLst>
            <pc:docMk/>
            <pc:sldMk cId="2540372748" sldId="312"/>
            <ac:spMk id="2" creationId="{20D942C9-DDBB-6D67-146F-D4387FF9C655}"/>
          </ac:spMkLst>
        </pc:spChg>
        <pc:spChg chg="del">
          <ac:chgData name="Chris Swart" userId="ead3328b-16c1-44f1-b0bc-974669e25fd0" providerId="ADAL" clId="{38816661-BD7B-4582-88CD-43E1D4C9BEFD}" dt="2022-10-10T04:27:48.909" v="7496" actId="478"/>
          <ac:spMkLst>
            <pc:docMk/>
            <pc:sldMk cId="2540372748" sldId="312"/>
            <ac:spMk id="3" creationId="{7345A411-FAF2-2885-8650-A6BD728BA9A5}"/>
          </ac:spMkLst>
        </pc:spChg>
        <pc:spChg chg="add mod">
          <ac:chgData name="Chris Swart" userId="ead3328b-16c1-44f1-b0bc-974669e25fd0" providerId="ADAL" clId="{38816661-BD7B-4582-88CD-43E1D4C9BEFD}" dt="2022-10-10T04:28:00.848" v="7501" actId="1076"/>
          <ac:spMkLst>
            <pc:docMk/>
            <pc:sldMk cId="2540372748" sldId="312"/>
            <ac:spMk id="4" creationId="{E0DFE02E-B162-8154-4A87-401A56BDF33A}"/>
          </ac:spMkLst>
        </pc:spChg>
      </pc:sldChg>
      <pc:sldChg chg="add del">
        <pc:chgData name="Chris Swart" userId="ead3328b-16c1-44f1-b0bc-974669e25fd0" providerId="ADAL" clId="{38816661-BD7B-4582-88CD-43E1D4C9BEFD}" dt="2022-10-10T04:38:42.977" v="7598" actId="47"/>
        <pc:sldMkLst>
          <pc:docMk/>
          <pc:sldMk cId="4113493351" sldId="313"/>
        </pc:sldMkLst>
      </pc:sldChg>
      <pc:sldChg chg="modSp add mod">
        <pc:chgData name="Chris Swart" userId="ead3328b-16c1-44f1-b0bc-974669e25fd0" providerId="ADAL" clId="{38816661-BD7B-4582-88CD-43E1D4C9BEFD}" dt="2022-10-10T04:29:03.113" v="7597" actId="14100"/>
        <pc:sldMkLst>
          <pc:docMk/>
          <pc:sldMk cId="1722817784" sldId="314"/>
        </pc:sldMkLst>
        <pc:spChg chg="mod">
          <ac:chgData name="Chris Swart" userId="ead3328b-16c1-44f1-b0bc-974669e25fd0" providerId="ADAL" clId="{38816661-BD7B-4582-88CD-43E1D4C9BEFD}" dt="2022-10-10T04:28:20.358" v="7521" actId="20577"/>
          <ac:spMkLst>
            <pc:docMk/>
            <pc:sldMk cId="1722817784" sldId="314"/>
            <ac:spMk id="3" creationId="{A88E38D8-BBF9-1087-0840-BFB0E0A7F759}"/>
          </ac:spMkLst>
        </pc:spChg>
        <pc:spChg chg="mod">
          <ac:chgData name="Chris Swart" userId="ead3328b-16c1-44f1-b0bc-974669e25fd0" providerId="ADAL" clId="{38816661-BD7B-4582-88CD-43E1D4C9BEFD}" dt="2022-10-10T04:28:50.397" v="7593" actId="20577"/>
          <ac:spMkLst>
            <pc:docMk/>
            <pc:sldMk cId="1722817784" sldId="314"/>
            <ac:spMk id="4" creationId="{78AC455A-4BC2-744E-B99A-B04E94E9A285}"/>
          </ac:spMkLst>
        </pc:spChg>
        <pc:grpChg chg="mod">
          <ac:chgData name="Chris Swart" userId="ead3328b-16c1-44f1-b0bc-974669e25fd0" providerId="ADAL" clId="{38816661-BD7B-4582-88CD-43E1D4C9BEFD}" dt="2022-10-10T04:29:03.113" v="7597" actId="14100"/>
          <ac:grpSpMkLst>
            <pc:docMk/>
            <pc:sldMk cId="1722817784" sldId="314"/>
            <ac:grpSpMk id="10" creationId="{67156064-2E20-635D-DE8A-EB85B25CB19D}"/>
          </ac:grpSpMkLst>
        </pc:grpChg>
      </pc:sldChg>
      <pc:sldChg chg="addSp delSp modSp new mod ord">
        <pc:chgData name="Chris Swart" userId="ead3328b-16c1-44f1-b0bc-974669e25fd0" providerId="ADAL" clId="{38816661-BD7B-4582-88CD-43E1D4C9BEFD}" dt="2023-03-26T22:29:17.066" v="12794" actId="1076"/>
        <pc:sldMkLst>
          <pc:docMk/>
          <pc:sldMk cId="361718647" sldId="315"/>
        </pc:sldMkLst>
        <pc:spChg chg="del">
          <ac:chgData name="Chris Swart" userId="ead3328b-16c1-44f1-b0bc-974669e25fd0" providerId="ADAL" clId="{38816661-BD7B-4582-88CD-43E1D4C9BEFD}" dt="2022-10-10T04:39:28.710" v="7600" actId="478"/>
          <ac:spMkLst>
            <pc:docMk/>
            <pc:sldMk cId="361718647" sldId="315"/>
            <ac:spMk id="2" creationId="{CDF951D4-068C-C6E7-F59B-44B4BC09FC8F}"/>
          </ac:spMkLst>
        </pc:spChg>
        <pc:spChg chg="add mod">
          <ac:chgData name="Chris Swart" userId="ead3328b-16c1-44f1-b0bc-974669e25fd0" providerId="ADAL" clId="{38816661-BD7B-4582-88CD-43E1D4C9BEFD}" dt="2023-03-26T22:29:17.066" v="12794" actId="1076"/>
          <ac:spMkLst>
            <pc:docMk/>
            <pc:sldMk cId="361718647" sldId="315"/>
            <ac:spMk id="2" creationId="{CE9DC764-F980-59CB-5C8F-80CD68E96E24}"/>
          </ac:spMkLst>
        </pc:spChg>
        <pc:spChg chg="del">
          <ac:chgData name="Chris Swart" userId="ead3328b-16c1-44f1-b0bc-974669e25fd0" providerId="ADAL" clId="{38816661-BD7B-4582-88CD-43E1D4C9BEFD}" dt="2022-10-10T04:39:30.045" v="7601" actId="478"/>
          <ac:spMkLst>
            <pc:docMk/>
            <pc:sldMk cId="361718647" sldId="315"/>
            <ac:spMk id="3" creationId="{64404C7F-DC9F-0F6D-2047-EA06C0448FB5}"/>
          </ac:spMkLst>
        </pc:spChg>
        <pc:spChg chg="add mod">
          <ac:chgData name="Chris Swart" userId="ead3328b-16c1-44f1-b0bc-974669e25fd0" providerId="ADAL" clId="{38816661-BD7B-4582-88CD-43E1D4C9BEFD}" dt="2022-10-10T04:42:44.059" v="7649" actId="164"/>
          <ac:spMkLst>
            <pc:docMk/>
            <pc:sldMk cId="361718647" sldId="315"/>
            <ac:spMk id="9" creationId="{7759E6AC-50D2-633D-BA10-7CB9DA04DBFA}"/>
          </ac:spMkLst>
        </pc:spChg>
        <pc:spChg chg="add mod">
          <ac:chgData name="Chris Swart" userId="ead3328b-16c1-44f1-b0bc-974669e25fd0" providerId="ADAL" clId="{38816661-BD7B-4582-88CD-43E1D4C9BEFD}" dt="2022-10-10T04:42:44.059" v="7649" actId="164"/>
          <ac:spMkLst>
            <pc:docMk/>
            <pc:sldMk cId="361718647" sldId="315"/>
            <ac:spMk id="12" creationId="{DA0E5C98-838B-652A-5EA8-BA8050AEF830}"/>
          </ac:spMkLst>
        </pc:spChg>
        <pc:spChg chg="add mod">
          <ac:chgData name="Chris Swart" userId="ead3328b-16c1-44f1-b0bc-974669e25fd0" providerId="ADAL" clId="{38816661-BD7B-4582-88CD-43E1D4C9BEFD}" dt="2022-10-10T04:42:44.059" v="7649" actId="164"/>
          <ac:spMkLst>
            <pc:docMk/>
            <pc:sldMk cId="361718647" sldId="315"/>
            <ac:spMk id="13" creationId="{B4623C87-D773-28D3-1ACC-B2C9496AB26E}"/>
          </ac:spMkLst>
        </pc:spChg>
        <pc:grpChg chg="add mod">
          <ac:chgData name="Chris Swart" userId="ead3328b-16c1-44f1-b0bc-974669e25fd0" providerId="ADAL" clId="{38816661-BD7B-4582-88CD-43E1D4C9BEFD}" dt="2022-10-10T04:42:44.059" v="7649" actId="164"/>
          <ac:grpSpMkLst>
            <pc:docMk/>
            <pc:sldMk cId="361718647" sldId="315"/>
            <ac:grpSpMk id="14" creationId="{617C6109-8D86-6E7B-AEE2-5A6C489E3C1B}"/>
          </ac:grpSpMkLst>
        </pc:grpChg>
        <pc:picChg chg="add del">
          <ac:chgData name="Chris Swart" userId="ead3328b-16c1-44f1-b0bc-974669e25fd0" providerId="ADAL" clId="{38816661-BD7B-4582-88CD-43E1D4C9BEFD}" dt="2022-10-10T04:40:16.711" v="7609" actId="478"/>
          <ac:picMkLst>
            <pc:docMk/>
            <pc:sldMk cId="361718647" sldId="315"/>
            <ac:picMk id="5" creationId="{91469B0D-B640-671F-E492-8773181EEC5E}"/>
          </ac:picMkLst>
        </pc:picChg>
        <pc:picChg chg="add mod">
          <ac:chgData name="Chris Swart" userId="ead3328b-16c1-44f1-b0bc-974669e25fd0" providerId="ADAL" clId="{38816661-BD7B-4582-88CD-43E1D4C9BEFD}" dt="2022-10-10T04:39:37.634" v="7604"/>
          <ac:picMkLst>
            <pc:docMk/>
            <pc:sldMk cId="361718647" sldId="315"/>
            <ac:picMk id="6" creationId="{DE3BC6DB-D1B8-81A5-E67F-70A234CEBDBF}"/>
          </ac:picMkLst>
        </pc:picChg>
        <pc:picChg chg="add mod">
          <ac:chgData name="Chris Swart" userId="ead3328b-16c1-44f1-b0bc-974669e25fd0" providerId="ADAL" clId="{38816661-BD7B-4582-88CD-43E1D4C9BEFD}" dt="2022-10-10T04:42:44.059" v="7649" actId="164"/>
          <ac:picMkLst>
            <pc:docMk/>
            <pc:sldMk cId="361718647" sldId="315"/>
            <ac:picMk id="8" creationId="{A432E75F-0EF5-5B93-4858-193860315F49}"/>
          </ac:picMkLst>
        </pc:picChg>
        <pc:cxnChg chg="add mod">
          <ac:chgData name="Chris Swart" userId="ead3328b-16c1-44f1-b0bc-974669e25fd0" providerId="ADAL" clId="{38816661-BD7B-4582-88CD-43E1D4C9BEFD}" dt="2022-10-10T04:42:44.059" v="7649" actId="164"/>
          <ac:cxnSpMkLst>
            <pc:docMk/>
            <pc:sldMk cId="361718647" sldId="315"/>
            <ac:cxnSpMk id="10" creationId="{56DCA93B-BB57-E6B5-95FA-F8F64D54BF97}"/>
          </ac:cxnSpMkLst>
        </pc:cxnChg>
      </pc:sldChg>
      <pc:sldChg chg="addSp delSp modSp add mod">
        <pc:chgData name="Chris Swart" userId="ead3328b-16c1-44f1-b0bc-974669e25fd0" providerId="ADAL" clId="{38816661-BD7B-4582-88CD-43E1D4C9BEFD}" dt="2023-03-26T22:29:08.648" v="12792" actId="20577"/>
        <pc:sldMkLst>
          <pc:docMk/>
          <pc:sldMk cId="685272328" sldId="316"/>
        </pc:sldMkLst>
        <pc:spChg chg="add mod">
          <ac:chgData name="Chris Swart" userId="ead3328b-16c1-44f1-b0bc-974669e25fd0" providerId="ADAL" clId="{38816661-BD7B-4582-88CD-43E1D4C9BEFD}" dt="2023-03-26T22:29:08.648" v="12792" actId="20577"/>
          <ac:spMkLst>
            <pc:docMk/>
            <pc:sldMk cId="685272328" sldId="316"/>
            <ac:spMk id="2" creationId="{A4A28F3E-87CA-81A0-5FED-49B2CA1190D0}"/>
          </ac:spMkLst>
        </pc:spChg>
        <pc:spChg chg="add mod">
          <ac:chgData name="Chris Swart" userId="ead3328b-16c1-44f1-b0bc-974669e25fd0" providerId="ADAL" clId="{38816661-BD7B-4582-88CD-43E1D4C9BEFD}" dt="2022-10-10T04:42:52.534" v="7650" actId="208"/>
          <ac:spMkLst>
            <pc:docMk/>
            <pc:sldMk cId="685272328" sldId="316"/>
            <ac:spMk id="4" creationId="{D1EA98AD-AE32-106F-A3D2-577CDF3C39FB}"/>
          </ac:spMkLst>
        </pc:spChg>
        <pc:spChg chg="add mod">
          <ac:chgData name="Chris Swart" userId="ead3328b-16c1-44f1-b0bc-974669e25fd0" providerId="ADAL" clId="{38816661-BD7B-4582-88CD-43E1D4C9BEFD}" dt="2022-10-10T04:42:52.534" v="7650" actId="208"/>
          <ac:spMkLst>
            <pc:docMk/>
            <pc:sldMk cId="685272328" sldId="316"/>
            <ac:spMk id="6" creationId="{70FC92CA-FF1A-8AAA-B73C-E1B751D4C5D4}"/>
          </ac:spMkLst>
        </pc:spChg>
        <pc:spChg chg="add mod">
          <ac:chgData name="Chris Swart" userId="ead3328b-16c1-44f1-b0bc-974669e25fd0" providerId="ADAL" clId="{38816661-BD7B-4582-88CD-43E1D4C9BEFD}" dt="2022-10-10T04:42:52.534" v="7650" actId="208"/>
          <ac:spMkLst>
            <pc:docMk/>
            <pc:sldMk cId="685272328" sldId="316"/>
            <ac:spMk id="7" creationId="{4AB05D4C-E179-F43B-7913-6276D4A7F29D}"/>
          </ac:spMkLst>
        </pc:spChg>
        <pc:picChg chg="add mod">
          <ac:chgData name="Chris Swart" userId="ead3328b-16c1-44f1-b0bc-974669e25fd0" providerId="ADAL" clId="{38816661-BD7B-4582-88CD-43E1D4C9BEFD}" dt="2022-10-10T04:40:02.051" v="7608" actId="1076"/>
          <ac:picMkLst>
            <pc:docMk/>
            <pc:sldMk cId="685272328" sldId="316"/>
            <ac:picMk id="3" creationId="{9207CD68-325E-8865-2484-060A4E5F1765}"/>
          </ac:picMkLst>
        </pc:picChg>
        <pc:picChg chg="del">
          <ac:chgData name="Chris Swart" userId="ead3328b-16c1-44f1-b0bc-974669e25fd0" providerId="ADAL" clId="{38816661-BD7B-4582-88CD-43E1D4C9BEFD}" dt="2022-10-10T04:39:40.735" v="7606" actId="478"/>
          <ac:picMkLst>
            <pc:docMk/>
            <pc:sldMk cId="685272328" sldId="316"/>
            <ac:picMk id="5" creationId="{91469B0D-B640-671F-E492-8773181EEC5E}"/>
          </ac:picMkLst>
        </pc:picChg>
      </pc:sldChg>
      <pc:sldChg chg="modSp add mod ord">
        <pc:chgData name="Chris Swart" userId="ead3328b-16c1-44f1-b0bc-974669e25fd0" providerId="ADAL" clId="{38816661-BD7B-4582-88CD-43E1D4C9BEFD}" dt="2022-10-10T04:49:34.689" v="7726" actId="20577"/>
        <pc:sldMkLst>
          <pc:docMk/>
          <pc:sldMk cId="177875348" sldId="317"/>
        </pc:sldMkLst>
        <pc:spChg chg="mod">
          <ac:chgData name="Chris Swart" userId="ead3328b-16c1-44f1-b0bc-974669e25fd0" providerId="ADAL" clId="{38816661-BD7B-4582-88CD-43E1D4C9BEFD}" dt="2022-10-10T04:49:34.689" v="7726" actId="20577"/>
          <ac:spMkLst>
            <pc:docMk/>
            <pc:sldMk cId="177875348" sldId="317"/>
            <ac:spMk id="2" creationId="{52C5A3EB-878B-CB63-1DB5-ED573A496DB7}"/>
          </ac:spMkLst>
        </pc:spChg>
      </pc:sldChg>
      <pc:sldChg chg="new del">
        <pc:chgData name="Chris Swart" userId="ead3328b-16c1-44f1-b0bc-974669e25fd0" providerId="ADAL" clId="{38816661-BD7B-4582-88CD-43E1D4C9BEFD}" dt="2022-10-10T04:45:05.092" v="7662" actId="680"/>
        <pc:sldMkLst>
          <pc:docMk/>
          <pc:sldMk cId="3759990599" sldId="317"/>
        </pc:sldMkLst>
      </pc:sldChg>
      <pc:sldChg chg="addSp delSp modSp add mod">
        <pc:chgData name="Chris Swart" userId="ead3328b-16c1-44f1-b0bc-974669e25fd0" providerId="ADAL" clId="{38816661-BD7B-4582-88CD-43E1D4C9BEFD}" dt="2022-10-11T00:27:27.963" v="7794" actId="14100"/>
        <pc:sldMkLst>
          <pc:docMk/>
          <pc:sldMk cId="1608992953" sldId="318"/>
        </pc:sldMkLst>
        <pc:grpChg chg="add mod">
          <ac:chgData name="Chris Swart" userId="ead3328b-16c1-44f1-b0bc-974669e25fd0" providerId="ADAL" clId="{38816661-BD7B-4582-88CD-43E1D4C9BEFD}" dt="2022-10-11T00:27:02.057" v="7790" actId="164"/>
          <ac:grpSpMkLst>
            <pc:docMk/>
            <pc:sldMk cId="1608992953" sldId="318"/>
            <ac:grpSpMk id="4" creationId="{BC2991F6-E0BD-6F9A-8603-4E406EE57812}"/>
          </ac:grpSpMkLst>
        </pc:grpChg>
        <pc:picChg chg="del">
          <ac:chgData name="Chris Swart" userId="ead3328b-16c1-44f1-b0bc-974669e25fd0" providerId="ADAL" clId="{38816661-BD7B-4582-88CD-43E1D4C9BEFD}" dt="2022-10-11T00:24:53.213" v="7740" actId="478"/>
          <ac:picMkLst>
            <pc:docMk/>
            <pc:sldMk cId="1608992953" sldId="318"/>
            <ac:picMk id="3" creationId="{08252EDC-9C21-A5DA-A822-5F38B36FCCDF}"/>
          </ac:picMkLst>
        </pc:picChg>
        <pc:picChg chg="del">
          <ac:chgData name="Chris Swart" userId="ead3328b-16c1-44f1-b0bc-974669e25fd0" providerId="ADAL" clId="{38816661-BD7B-4582-88CD-43E1D4C9BEFD}" dt="2022-10-11T00:24:53.746" v="7741" actId="478"/>
          <ac:picMkLst>
            <pc:docMk/>
            <pc:sldMk cId="1608992953" sldId="318"/>
            <ac:picMk id="5" creationId="{7EE0C9D8-BC30-A94A-FD4B-8787A3DB010A}"/>
          </ac:picMkLst>
        </pc:picChg>
        <pc:picChg chg="del">
          <ac:chgData name="Chris Swart" userId="ead3328b-16c1-44f1-b0bc-974669e25fd0" providerId="ADAL" clId="{38816661-BD7B-4582-88CD-43E1D4C9BEFD}" dt="2022-10-11T00:25:22.645" v="7749" actId="478"/>
          <ac:picMkLst>
            <pc:docMk/>
            <pc:sldMk cId="1608992953" sldId="318"/>
            <ac:picMk id="7" creationId="{60C5AAC4-896E-7910-486F-31405C083CED}"/>
          </ac:picMkLst>
        </pc:picChg>
        <pc:picChg chg="mod">
          <ac:chgData name="Chris Swart" userId="ead3328b-16c1-44f1-b0bc-974669e25fd0" providerId="ADAL" clId="{38816661-BD7B-4582-88CD-43E1D4C9BEFD}" dt="2022-10-11T00:27:27.963" v="7794" actId="14100"/>
          <ac:picMkLst>
            <pc:docMk/>
            <pc:sldMk cId="1608992953" sldId="318"/>
            <ac:picMk id="9" creationId="{BB7366E5-49DF-86DC-AF93-B9983D27083C}"/>
          </ac:picMkLst>
        </pc:picChg>
        <pc:picChg chg="mod modCrop">
          <ac:chgData name="Chris Swart" userId="ead3328b-16c1-44f1-b0bc-974669e25fd0" providerId="ADAL" clId="{38816661-BD7B-4582-88CD-43E1D4C9BEFD}" dt="2022-10-11T00:26:24.879" v="7770" actId="1076"/>
          <ac:picMkLst>
            <pc:docMk/>
            <pc:sldMk cId="1608992953" sldId="318"/>
            <ac:picMk id="11" creationId="{37936438-2E26-C8F7-87EA-7ED0A71C3DB8}"/>
          </ac:picMkLst>
        </pc:picChg>
        <pc:picChg chg="mod modCrop">
          <ac:chgData name="Chris Swart" userId="ead3328b-16c1-44f1-b0bc-974669e25fd0" providerId="ADAL" clId="{38816661-BD7B-4582-88CD-43E1D4C9BEFD}" dt="2022-10-11T00:27:02.057" v="7790" actId="164"/>
          <ac:picMkLst>
            <pc:docMk/>
            <pc:sldMk cId="1608992953" sldId="318"/>
            <ac:picMk id="13" creationId="{57294C2D-72E2-1545-78EB-CB1EE5DECAD3}"/>
          </ac:picMkLst>
        </pc:picChg>
        <pc:picChg chg="mod modCrop">
          <ac:chgData name="Chris Swart" userId="ead3328b-16c1-44f1-b0bc-974669e25fd0" providerId="ADAL" clId="{38816661-BD7B-4582-88CD-43E1D4C9BEFD}" dt="2022-10-11T00:27:20.983" v="7792" actId="732"/>
          <ac:picMkLst>
            <pc:docMk/>
            <pc:sldMk cId="1608992953" sldId="318"/>
            <ac:picMk id="15" creationId="{0BC4C5DC-EC9E-DA57-548D-E0DA7B1568E3}"/>
          </ac:picMkLst>
        </pc:picChg>
      </pc:sldChg>
      <pc:sldChg chg="addSp delSp modSp new mod modNotesTx">
        <pc:chgData name="Chris Swart" userId="ead3328b-16c1-44f1-b0bc-974669e25fd0" providerId="ADAL" clId="{38816661-BD7B-4582-88CD-43E1D4C9BEFD}" dt="2022-12-15T21:35:02.989" v="11871" actId="1076"/>
        <pc:sldMkLst>
          <pc:docMk/>
          <pc:sldMk cId="2759764036" sldId="319"/>
        </pc:sldMkLst>
        <pc:spChg chg="add mod">
          <ac:chgData name="Chris Swart" userId="ead3328b-16c1-44f1-b0bc-974669e25fd0" providerId="ADAL" clId="{38816661-BD7B-4582-88CD-43E1D4C9BEFD}" dt="2022-10-26T22:00:31.847" v="11839" actId="1076"/>
          <ac:spMkLst>
            <pc:docMk/>
            <pc:sldMk cId="2759764036" sldId="319"/>
            <ac:spMk id="2" creationId="{50944EBF-BC4C-A71D-ADE8-5E7C6420FDC6}"/>
          </ac:spMkLst>
        </pc:spChg>
        <pc:spChg chg="del">
          <ac:chgData name="Chris Swart" userId="ead3328b-16c1-44f1-b0bc-974669e25fd0" providerId="ADAL" clId="{38816661-BD7B-4582-88CD-43E1D4C9BEFD}" dt="2022-10-11T01:40:46.044" v="9695" actId="478"/>
          <ac:spMkLst>
            <pc:docMk/>
            <pc:sldMk cId="2759764036" sldId="319"/>
            <ac:spMk id="2" creationId="{8F48D4C4-9564-5A71-02BB-C527C048EAEF}"/>
          </ac:spMkLst>
        </pc:spChg>
        <pc:spChg chg="del">
          <ac:chgData name="Chris Swart" userId="ead3328b-16c1-44f1-b0bc-974669e25fd0" providerId="ADAL" clId="{38816661-BD7B-4582-88CD-43E1D4C9BEFD}" dt="2022-10-11T01:40:48.540" v="9696" actId="478"/>
          <ac:spMkLst>
            <pc:docMk/>
            <pc:sldMk cId="2759764036" sldId="319"/>
            <ac:spMk id="3" creationId="{1334E9AC-FC47-C587-B7F7-43A92E1C9CEA}"/>
          </ac:spMkLst>
        </pc:spChg>
        <pc:spChg chg="add del mod">
          <ac:chgData name="Chris Swart" userId="ead3328b-16c1-44f1-b0bc-974669e25fd0" providerId="ADAL" clId="{38816661-BD7B-4582-88CD-43E1D4C9BEFD}" dt="2022-10-26T22:00:03.890" v="11782" actId="478"/>
          <ac:spMkLst>
            <pc:docMk/>
            <pc:sldMk cId="2759764036" sldId="319"/>
            <ac:spMk id="5" creationId="{F16E73B1-E451-55E2-FBE0-60D5928D7D51}"/>
          </ac:spMkLst>
        </pc:spChg>
        <pc:picChg chg="add mod">
          <ac:chgData name="Chris Swart" userId="ead3328b-16c1-44f1-b0bc-974669e25fd0" providerId="ADAL" clId="{38816661-BD7B-4582-88CD-43E1D4C9BEFD}" dt="2022-12-15T21:35:02.989" v="11871" actId="1076"/>
          <ac:picMkLst>
            <pc:docMk/>
            <pc:sldMk cId="2759764036" sldId="319"/>
            <ac:picMk id="4" creationId="{EB26FB54-198F-2ABF-CBA1-79A52A8E20EB}"/>
          </ac:picMkLst>
        </pc:picChg>
        <pc:picChg chg="add del mod">
          <ac:chgData name="Chris Swart" userId="ead3328b-16c1-44f1-b0bc-974669e25fd0" providerId="ADAL" clId="{38816661-BD7B-4582-88CD-43E1D4C9BEFD}" dt="2022-12-15T21:34:57.892" v="11868" actId="478"/>
          <ac:picMkLst>
            <pc:docMk/>
            <pc:sldMk cId="2759764036" sldId="319"/>
            <ac:picMk id="7" creationId="{6665C681-18A9-ED09-B56E-FC1908A8C8D6}"/>
          </ac:picMkLst>
        </pc:picChg>
      </pc:sldChg>
      <pc:sldChg chg="addSp delSp modSp add mod modNotesTx">
        <pc:chgData name="Chris Swart" userId="ead3328b-16c1-44f1-b0bc-974669e25fd0" providerId="ADAL" clId="{38816661-BD7B-4582-88CD-43E1D4C9BEFD}" dt="2022-10-11T01:52:39.985" v="9768" actId="1582"/>
        <pc:sldMkLst>
          <pc:docMk/>
          <pc:sldMk cId="815965360" sldId="320"/>
        </pc:sldMkLst>
        <pc:spChg chg="del mod">
          <ac:chgData name="Chris Swart" userId="ead3328b-16c1-44f1-b0bc-974669e25fd0" providerId="ADAL" clId="{38816661-BD7B-4582-88CD-43E1D4C9BEFD}" dt="2022-10-11T01:51:21.923" v="9753" actId="478"/>
          <ac:spMkLst>
            <pc:docMk/>
            <pc:sldMk cId="815965360" sldId="320"/>
            <ac:spMk id="5" creationId="{F16E73B1-E451-55E2-FBE0-60D5928D7D51}"/>
          </ac:spMkLst>
        </pc:spChg>
        <pc:spChg chg="add mod">
          <ac:chgData name="Chris Swart" userId="ead3328b-16c1-44f1-b0bc-974669e25fd0" providerId="ADAL" clId="{38816661-BD7B-4582-88CD-43E1D4C9BEFD}" dt="2022-10-11T01:52:29.893" v="9765" actId="14100"/>
          <ac:spMkLst>
            <pc:docMk/>
            <pc:sldMk cId="815965360" sldId="320"/>
            <ac:spMk id="10" creationId="{59A2A629-3721-F971-3333-5AD5BC077EE9}"/>
          </ac:spMkLst>
        </pc:spChg>
        <pc:picChg chg="add del mod">
          <ac:chgData name="Chris Swart" userId="ead3328b-16c1-44f1-b0bc-974669e25fd0" providerId="ADAL" clId="{38816661-BD7B-4582-88CD-43E1D4C9BEFD}" dt="2022-10-11T01:51:19.688" v="9752" actId="478"/>
          <ac:picMkLst>
            <pc:docMk/>
            <pc:sldMk cId="815965360" sldId="320"/>
            <ac:picMk id="3" creationId="{21D497F5-31B8-E10E-7704-0EC85B62B038}"/>
          </ac:picMkLst>
        </pc:picChg>
        <pc:picChg chg="add mod">
          <ac:chgData name="Chris Swart" userId="ead3328b-16c1-44f1-b0bc-974669e25fd0" providerId="ADAL" clId="{38816661-BD7B-4582-88CD-43E1D4C9BEFD}" dt="2022-10-11T01:51:24.332" v="9755" actId="1076"/>
          <ac:picMkLst>
            <pc:docMk/>
            <pc:sldMk cId="815965360" sldId="320"/>
            <ac:picMk id="6" creationId="{C3D5288C-14C7-3B6C-8569-D8F463277B88}"/>
          </ac:picMkLst>
        </pc:picChg>
        <pc:picChg chg="del">
          <ac:chgData name="Chris Swart" userId="ead3328b-16c1-44f1-b0bc-974669e25fd0" providerId="ADAL" clId="{38816661-BD7B-4582-88CD-43E1D4C9BEFD}" dt="2022-10-11T01:43:20.928" v="9705" actId="478"/>
          <ac:picMkLst>
            <pc:docMk/>
            <pc:sldMk cId="815965360" sldId="320"/>
            <ac:picMk id="7" creationId="{6665C681-18A9-ED09-B56E-FC1908A8C8D6}"/>
          </ac:picMkLst>
        </pc:picChg>
        <pc:picChg chg="add mod">
          <ac:chgData name="Chris Swart" userId="ead3328b-16c1-44f1-b0bc-974669e25fd0" providerId="ADAL" clId="{38816661-BD7B-4582-88CD-43E1D4C9BEFD}" dt="2022-10-11T01:52:00.589" v="9757" actId="1076"/>
          <ac:picMkLst>
            <pc:docMk/>
            <pc:sldMk cId="815965360" sldId="320"/>
            <ac:picMk id="9" creationId="{3552D1C0-CFD0-2B23-8DB5-ADC7A98CF714}"/>
          </ac:picMkLst>
        </pc:picChg>
        <pc:cxnChg chg="add mod">
          <ac:chgData name="Chris Swart" userId="ead3328b-16c1-44f1-b0bc-974669e25fd0" providerId="ADAL" clId="{38816661-BD7B-4582-88CD-43E1D4C9BEFD}" dt="2022-10-11T01:52:39.985" v="9768" actId="1582"/>
          <ac:cxnSpMkLst>
            <pc:docMk/>
            <pc:sldMk cId="815965360" sldId="320"/>
            <ac:cxnSpMk id="12" creationId="{5A8BF738-4BB9-F776-B852-29291910ADCE}"/>
          </ac:cxnSpMkLst>
        </pc:cxnChg>
      </pc:sldChg>
      <pc:sldChg chg="addSp delSp modSp new mod">
        <pc:chgData name="Chris Swart" userId="ead3328b-16c1-44f1-b0bc-974669e25fd0" providerId="ADAL" clId="{38816661-BD7B-4582-88CD-43E1D4C9BEFD}" dt="2022-12-15T21:27:49.277" v="11858" actId="20577"/>
        <pc:sldMkLst>
          <pc:docMk/>
          <pc:sldMk cId="544158034" sldId="321"/>
        </pc:sldMkLst>
        <pc:spChg chg="add mod">
          <ac:chgData name="Chris Swart" userId="ead3328b-16c1-44f1-b0bc-974669e25fd0" providerId="ADAL" clId="{38816661-BD7B-4582-88CD-43E1D4C9BEFD}" dt="2022-12-15T21:27:41.965" v="11852" actId="20577"/>
          <ac:spMkLst>
            <pc:docMk/>
            <pc:sldMk cId="544158034" sldId="321"/>
            <ac:spMk id="2" creationId="{74C71A1E-E72E-B543-CDA4-976162B1972F}"/>
          </ac:spMkLst>
        </pc:spChg>
        <pc:spChg chg="del">
          <ac:chgData name="Chris Swart" userId="ead3328b-16c1-44f1-b0bc-974669e25fd0" providerId="ADAL" clId="{38816661-BD7B-4582-88CD-43E1D4C9BEFD}" dt="2022-10-11T03:42:49.247" v="9878" actId="478"/>
          <ac:spMkLst>
            <pc:docMk/>
            <pc:sldMk cId="544158034" sldId="321"/>
            <ac:spMk id="2" creationId="{EBB4C49C-2438-03C6-5A90-52E7DE1538EC}"/>
          </ac:spMkLst>
        </pc:spChg>
        <pc:spChg chg="del">
          <ac:chgData name="Chris Swart" userId="ead3328b-16c1-44f1-b0bc-974669e25fd0" providerId="ADAL" clId="{38816661-BD7B-4582-88CD-43E1D4C9BEFD}" dt="2022-10-11T03:42:51.647" v="9879" actId="478"/>
          <ac:spMkLst>
            <pc:docMk/>
            <pc:sldMk cId="544158034" sldId="321"/>
            <ac:spMk id="3" creationId="{5EC8F588-ED11-999E-5070-0F33C03328DE}"/>
          </ac:spMkLst>
        </pc:spChg>
        <pc:spChg chg="add mod">
          <ac:chgData name="Chris Swart" userId="ead3328b-16c1-44f1-b0bc-974669e25fd0" providerId="ADAL" clId="{38816661-BD7B-4582-88CD-43E1D4C9BEFD}" dt="2022-12-15T21:27:49.277" v="11858" actId="20577"/>
          <ac:spMkLst>
            <pc:docMk/>
            <pc:sldMk cId="544158034" sldId="321"/>
            <ac:spMk id="3" creationId="{D27EFD07-D6B7-8823-9551-B88176D383CD}"/>
          </ac:spMkLst>
        </pc:spChg>
        <pc:spChg chg="add mod">
          <ac:chgData name="Chris Swart" userId="ead3328b-16c1-44f1-b0bc-974669e25fd0" providerId="ADAL" clId="{38816661-BD7B-4582-88CD-43E1D4C9BEFD}" dt="2022-10-26T21:54:02.908" v="11240"/>
          <ac:spMkLst>
            <pc:docMk/>
            <pc:sldMk cId="544158034" sldId="321"/>
            <ac:spMk id="5" creationId="{A7B3F56F-034E-5B97-E8D5-6F1421777B7A}"/>
          </ac:spMkLst>
        </pc:spChg>
        <pc:picChg chg="add mod">
          <ac:chgData name="Chris Swart" userId="ead3328b-16c1-44f1-b0bc-974669e25fd0" providerId="ADAL" clId="{38816661-BD7B-4582-88CD-43E1D4C9BEFD}" dt="2022-10-11T03:44:06.975" v="9898" actId="1076"/>
          <ac:picMkLst>
            <pc:docMk/>
            <pc:sldMk cId="544158034" sldId="321"/>
            <ac:picMk id="4" creationId="{CEEB2C19-5C9E-6F96-82F4-20C56A38751E}"/>
          </ac:picMkLst>
        </pc:picChg>
        <pc:picChg chg="add mod">
          <ac:chgData name="Chris Swart" userId="ead3328b-16c1-44f1-b0bc-974669e25fd0" providerId="ADAL" clId="{38816661-BD7B-4582-88CD-43E1D4C9BEFD}" dt="2022-10-11T03:44:08.989" v="9899" actId="1076"/>
          <ac:picMkLst>
            <pc:docMk/>
            <pc:sldMk cId="544158034" sldId="321"/>
            <ac:picMk id="1026" creationId="{66FAAB34-A336-3CF0-C0BE-2A596B576715}"/>
          </ac:picMkLst>
        </pc:picChg>
        <pc:picChg chg="add del mod">
          <ac:chgData name="Chris Swart" userId="ead3328b-16c1-44f1-b0bc-974669e25fd0" providerId="ADAL" clId="{38816661-BD7B-4582-88CD-43E1D4C9BEFD}" dt="2022-10-11T03:43:22.250" v="9889" actId="478"/>
          <ac:picMkLst>
            <pc:docMk/>
            <pc:sldMk cId="544158034" sldId="321"/>
            <ac:picMk id="1028" creationId="{E35D4796-C674-03DC-BB9C-24882908463B}"/>
          </ac:picMkLst>
        </pc:picChg>
      </pc:sldChg>
      <pc:sldChg chg="addSp delSp modSp new del mod">
        <pc:chgData name="Chris Swart" userId="ead3328b-16c1-44f1-b0bc-974669e25fd0" providerId="ADAL" clId="{38816661-BD7B-4582-88CD-43E1D4C9BEFD}" dt="2022-10-26T21:31:26.447" v="9916" actId="47"/>
        <pc:sldMkLst>
          <pc:docMk/>
          <pc:sldMk cId="979638558" sldId="322"/>
        </pc:sldMkLst>
        <pc:spChg chg="del">
          <ac:chgData name="Chris Swart" userId="ead3328b-16c1-44f1-b0bc-974669e25fd0" providerId="ADAL" clId="{38816661-BD7B-4582-88CD-43E1D4C9BEFD}" dt="2022-10-26T21:23:48.033" v="9902" actId="478"/>
          <ac:spMkLst>
            <pc:docMk/>
            <pc:sldMk cId="979638558" sldId="322"/>
            <ac:spMk id="2" creationId="{DF43DE55-2269-7802-A94C-B6E79AC1FB3F}"/>
          </ac:spMkLst>
        </pc:spChg>
        <pc:spChg chg="del">
          <ac:chgData name="Chris Swart" userId="ead3328b-16c1-44f1-b0bc-974669e25fd0" providerId="ADAL" clId="{38816661-BD7B-4582-88CD-43E1D4C9BEFD}" dt="2022-10-26T21:23:47.274" v="9901" actId="478"/>
          <ac:spMkLst>
            <pc:docMk/>
            <pc:sldMk cId="979638558" sldId="322"/>
            <ac:spMk id="3" creationId="{11C49C7B-530F-3AED-76B4-AE5CD6B65D52}"/>
          </ac:spMkLst>
        </pc:spChg>
        <pc:picChg chg="add mod">
          <ac:chgData name="Chris Swart" userId="ead3328b-16c1-44f1-b0bc-974669e25fd0" providerId="ADAL" clId="{38816661-BD7B-4582-88CD-43E1D4C9BEFD}" dt="2022-10-26T21:26:06.773" v="9906" actId="1076"/>
          <ac:picMkLst>
            <pc:docMk/>
            <pc:sldMk cId="979638558" sldId="322"/>
            <ac:picMk id="5" creationId="{3D068780-F5A6-6C0E-AEC4-B4CBC1A804DB}"/>
          </ac:picMkLst>
        </pc:picChg>
        <pc:picChg chg="add mod">
          <ac:chgData name="Chris Swart" userId="ead3328b-16c1-44f1-b0bc-974669e25fd0" providerId="ADAL" clId="{38816661-BD7B-4582-88CD-43E1D4C9BEFD}" dt="2022-10-26T21:26:33.178" v="9908" actId="1076"/>
          <ac:picMkLst>
            <pc:docMk/>
            <pc:sldMk cId="979638558" sldId="322"/>
            <ac:picMk id="7" creationId="{A6426FCE-FF19-7D61-E892-A80FD0B942C1}"/>
          </ac:picMkLst>
        </pc:picChg>
        <pc:picChg chg="add mod">
          <ac:chgData name="Chris Swart" userId="ead3328b-16c1-44f1-b0bc-974669e25fd0" providerId="ADAL" clId="{38816661-BD7B-4582-88CD-43E1D4C9BEFD}" dt="2022-10-26T21:26:59.310" v="9910" actId="1076"/>
          <ac:picMkLst>
            <pc:docMk/>
            <pc:sldMk cId="979638558" sldId="322"/>
            <ac:picMk id="9" creationId="{2F01B5BD-3E2B-BE37-DD4E-0F31B5E87EA5}"/>
          </ac:picMkLst>
        </pc:picChg>
      </pc:sldChg>
      <pc:sldChg chg="addSp modSp add mod">
        <pc:chgData name="Chris Swart" userId="ead3328b-16c1-44f1-b0bc-974669e25fd0" providerId="ADAL" clId="{38816661-BD7B-4582-88CD-43E1D4C9BEFD}" dt="2022-10-26T21:47:00.829" v="11099" actId="122"/>
        <pc:sldMkLst>
          <pc:docMk/>
          <pc:sldMk cId="3397551543" sldId="323"/>
        </pc:sldMkLst>
        <pc:spChg chg="add mod">
          <ac:chgData name="Chris Swart" userId="ead3328b-16c1-44f1-b0bc-974669e25fd0" providerId="ADAL" clId="{38816661-BD7B-4582-88CD-43E1D4C9BEFD}" dt="2022-10-26T21:47:00.829" v="11099" actId="122"/>
          <ac:spMkLst>
            <pc:docMk/>
            <pc:sldMk cId="3397551543" sldId="323"/>
            <ac:spMk id="6" creationId="{DADB4DB1-07A4-3885-0CFE-E49376A32057}"/>
          </ac:spMkLst>
        </pc:spChg>
        <pc:spChg chg="add mod">
          <ac:chgData name="Chris Swart" userId="ead3328b-16c1-44f1-b0bc-974669e25fd0" providerId="ADAL" clId="{38816661-BD7B-4582-88CD-43E1D4C9BEFD}" dt="2022-10-26T21:46:46.850" v="11081" actId="1076"/>
          <ac:spMkLst>
            <pc:docMk/>
            <pc:sldMk cId="3397551543" sldId="323"/>
            <ac:spMk id="7" creationId="{FF1C412F-F09C-A988-821F-88C04FAFA1F2}"/>
          </ac:spMkLst>
        </pc:spChg>
        <pc:spChg chg="add mod">
          <ac:chgData name="Chris Swart" userId="ead3328b-16c1-44f1-b0bc-974669e25fd0" providerId="ADAL" clId="{38816661-BD7B-4582-88CD-43E1D4C9BEFD}" dt="2022-10-26T21:44:25.369" v="10745" actId="1076"/>
          <ac:spMkLst>
            <pc:docMk/>
            <pc:sldMk cId="3397551543" sldId="323"/>
            <ac:spMk id="8" creationId="{71A91901-B576-98C6-DB1F-A48B0015A0EE}"/>
          </ac:spMkLst>
        </pc:spChg>
        <pc:spChg chg="add mod">
          <ac:chgData name="Chris Swart" userId="ead3328b-16c1-44f1-b0bc-974669e25fd0" providerId="ADAL" clId="{38816661-BD7B-4582-88CD-43E1D4C9BEFD}" dt="2022-10-26T21:44:29.890" v="10747" actId="1076"/>
          <ac:spMkLst>
            <pc:docMk/>
            <pc:sldMk cId="3397551543" sldId="323"/>
            <ac:spMk id="9" creationId="{925D92F5-85C9-1186-BB09-2004EE263293}"/>
          </ac:spMkLst>
        </pc:spChg>
        <pc:spChg chg="add mod">
          <ac:chgData name="Chris Swart" userId="ead3328b-16c1-44f1-b0bc-974669e25fd0" providerId="ADAL" clId="{38816661-BD7B-4582-88CD-43E1D4C9BEFD}" dt="2022-10-26T21:44:33.627" v="10749" actId="1076"/>
          <ac:spMkLst>
            <pc:docMk/>
            <pc:sldMk cId="3397551543" sldId="323"/>
            <ac:spMk id="10" creationId="{3F2EFF7E-5BAB-9DEE-A75A-C15A38B444FD}"/>
          </ac:spMkLst>
        </pc:spChg>
        <pc:spChg chg="add mod">
          <ac:chgData name="Chris Swart" userId="ead3328b-16c1-44f1-b0bc-974669e25fd0" providerId="ADAL" clId="{38816661-BD7B-4582-88CD-43E1D4C9BEFD}" dt="2022-10-26T21:46:41.403" v="11080" actId="113"/>
          <ac:spMkLst>
            <pc:docMk/>
            <pc:sldMk cId="3397551543" sldId="323"/>
            <ac:spMk id="11" creationId="{D9AC641B-06CE-7D23-DB10-DF2B8A8F6774}"/>
          </ac:spMkLst>
        </pc:spChg>
        <pc:picChg chg="add">
          <ac:chgData name="Chris Swart" userId="ead3328b-16c1-44f1-b0bc-974669e25fd0" providerId="ADAL" clId="{38816661-BD7B-4582-88CD-43E1D4C9BEFD}" dt="2022-10-26T21:27:24.838" v="9911" actId="22"/>
          <ac:picMkLst>
            <pc:docMk/>
            <pc:sldMk cId="3397551543" sldId="323"/>
            <ac:picMk id="3" creationId="{F40392C2-92F7-4098-25BF-43B49D26255E}"/>
          </ac:picMkLst>
        </pc:picChg>
        <pc:picChg chg="add mod">
          <ac:chgData name="Chris Swart" userId="ead3328b-16c1-44f1-b0bc-974669e25fd0" providerId="ADAL" clId="{38816661-BD7B-4582-88CD-43E1D4C9BEFD}" dt="2022-10-26T21:46:33.377" v="11077" actId="1076"/>
          <ac:picMkLst>
            <pc:docMk/>
            <pc:sldMk cId="3397551543" sldId="323"/>
            <ac:picMk id="5" creationId="{10A22353-E96C-F1FF-7911-97E701AA76B3}"/>
          </ac:picMkLst>
        </pc:picChg>
      </pc:sldChg>
      <pc:sldChg chg="add del">
        <pc:chgData name="Chris Swart" userId="ead3328b-16c1-44f1-b0bc-974669e25fd0" providerId="ADAL" clId="{38816661-BD7B-4582-88CD-43E1D4C9BEFD}" dt="2022-10-26T21:47:04.283" v="11100" actId="47"/>
        <pc:sldMkLst>
          <pc:docMk/>
          <pc:sldMk cId="123452937" sldId="324"/>
        </pc:sldMkLst>
      </pc:sldChg>
      <pc:sldChg chg="addSp delSp modSp add mod">
        <pc:chgData name="Chris Swart" userId="ead3328b-16c1-44f1-b0bc-974669e25fd0" providerId="ADAL" clId="{38816661-BD7B-4582-88CD-43E1D4C9BEFD}" dt="2022-10-26T21:48:42.604" v="11137" actId="20577"/>
        <pc:sldMkLst>
          <pc:docMk/>
          <pc:sldMk cId="1617957202" sldId="325"/>
        </pc:sldMkLst>
        <pc:spChg chg="add mod">
          <ac:chgData name="Chris Swart" userId="ead3328b-16c1-44f1-b0bc-974669e25fd0" providerId="ADAL" clId="{38816661-BD7B-4582-88CD-43E1D4C9BEFD}" dt="2022-10-26T21:48:30.078" v="11135" actId="122"/>
          <ac:spMkLst>
            <pc:docMk/>
            <pc:sldMk cId="1617957202" sldId="325"/>
            <ac:spMk id="2" creationId="{4E8027FB-46CD-7C3A-9D1E-6427271C3F07}"/>
          </ac:spMkLst>
        </pc:spChg>
        <pc:spChg chg="add mod">
          <ac:chgData name="Chris Swart" userId="ead3328b-16c1-44f1-b0bc-974669e25fd0" providerId="ADAL" clId="{38816661-BD7B-4582-88CD-43E1D4C9BEFD}" dt="2022-10-26T21:47:40.605" v="11109" actId="164"/>
          <ac:spMkLst>
            <pc:docMk/>
            <pc:sldMk cId="1617957202" sldId="325"/>
            <ac:spMk id="4" creationId="{CEDBECA7-3583-036F-1D16-FB4B73095F61}"/>
          </ac:spMkLst>
        </pc:spChg>
        <pc:spChg chg="add mod">
          <ac:chgData name="Chris Swart" userId="ead3328b-16c1-44f1-b0bc-974669e25fd0" providerId="ADAL" clId="{38816661-BD7B-4582-88CD-43E1D4C9BEFD}" dt="2022-10-26T21:47:21.754" v="11105" actId="164"/>
          <ac:spMkLst>
            <pc:docMk/>
            <pc:sldMk cId="1617957202" sldId="325"/>
            <ac:spMk id="6" creationId="{AA87B39B-C62D-9703-3C3C-12ED07FF0A77}"/>
          </ac:spMkLst>
        </pc:spChg>
        <pc:spChg chg="add mod">
          <ac:chgData name="Chris Swart" userId="ead3328b-16c1-44f1-b0bc-974669e25fd0" providerId="ADAL" clId="{38816661-BD7B-4582-88CD-43E1D4C9BEFD}" dt="2022-10-26T21:47:19.495" v="11104" actId="164"/>
          <ac:spMkLst>
            <pc:docMk/>
            <pc:sldMk cId="1617957202" sldId="325"/>
            <ac:spMk id="8" creationId="{056B9C7E-4AFA-849D-3BC6-4638ACB69DA0}"/>
          </ac:spMkLst>
        </pc:spChg>
        <pc:spChg chg="add mod">
          <ac:chgData name="Chris Swart" userId="ead3328b-16c1-44f1-b0bc-974669e25fd0" providerId="ADAL" clId="{38816661-BD7B-4582-88CD-43E1D4C9BEFD}" dt="2022-10-26T21:48:42.604" v="11137" actId="20577"/>
          <ac:spMkLst>
            <pc:docMk/>
            <pc:sldMk cId="1617957202" sldId="325"/>
            <ac:spMk id="10" creationId="{3C4D5D38-9A5E-1673-684C-9552E60F3217}"/>
          </ac:spMkLst>
        </pc:spChg>
        <pc:grpChg chg="add mod">
          <ac:chgData name="Chris Swart" userId="ead3328b-16c1-44f1-b0bc-974669e25fd0" providerId="ADAL" clId="{38816661-BD7B-4582-88CD-43E1D4C9BEFD}" dt="2022-10-26T21:47:23.442" v="11106" actId="164"/>
          <ac:grpSpMkLst>
            <pc:docMk/>
            <pc:sldMk cId="1617957202" sldId="325"/>
            <ac:grpSpMk id="11" creationId="{885D9452-65DD-E087-A77A-F94435E75547}"/>
          </ac:grpSpMkLst>
        </pc:grpChg>
        <pc:grpChg chg="add mod">
          <ac:chgData name="Chris Swart" userId="ead3328b-16c1-44f1-b0bc-974669e25fd0" providerId="ADAL" clId="{38816661-BD7B-4582-88CD-43E1D4C9BEFD}" dt="2022-10-26T21:47:23.442" v="11106" actId="164"/>
          <ac:grpSpMkLst>
            <pc:docMk/>
            <pc:sldMk cId="1617957202" sldId="325"/>
            <ac:grpSpMk id="12" creationId="{9B6837E7-627D-DE38-D0D7-D6A160392328}"/>
          </ac:grpSpMkLst>
        </pc:grpChg>
        <pc:grpChg chg="add mod">
          <ac:chgData name="Chris Swart" userId="ead3328b-16c1-44f1-b0bc-974669e25fd0" providerId="ADAL" clId="{38816661-BD7B-4582-88CD-43E1D4C9BEFD}" dt="2022-10-26T21:47:43.662" v="11111" actId="164"/>
          <ac:grpSpMkLst>
            <pc:docMk/>
            <pc:sldMk cId="1617957202" sldId="325"/>
            <ac:grpSpMk id="13" creationId="{BE65B05D-4698-25AE-F9E3-C13BF0DEA578}"/>
          </ac:grpSpMkLst>
        </pc:grpChg>
        <pc:grpChg chg="add mod">
          <ac:chgData name="Chris Swart" userId="ead3328b-16c1-44f1-b0bc-974669e25fd0" providerId="ADAL" clId="{38816661-BD7B-4582-88CD-43E1D4C9BEFD}" dt="2022-10-26T21:47:43.662" v="11111" actId="164"/>
          <ac:grpSpMkLst>
            <pc:docMk/>
            <pc:sldMk cId="1617957202" sldId="325"/>
            <ac:grpSpMk id="14" creationId="{01A8947F-7D4A-20E2-1112-F00592BD8CC1}"/>
          </ac:grpSpMkLst>
        </pc:grpChg>
        <pc:grpChg chg="add mod">
          <ac:chgData name="Chris Swart" userId="ead3328b-16c1-44f1-b0bc-974669e25fd0" providerId="ADAL" clId="{38816661-BD7B-4582-88CD-43E1D4C9BEFD}" dt="2022-10-26T21:47:45.747" v="11112" actId="1076"/>
          <ac:grpSpMkLst>
            <pc:docMk/>
            <pc:sldMk cId="1617957202" sldId="325"/>
            <ac:grpSpMk id="15" creationId="{8C71B1CC-86B0-5BDE-AEE7-195830EDA887}"/>
          </ac:grpSpMkLst>
        </pc:grpChg>
        <pc:picChg chg="mod modCrop">
          <ac:chgData name="Chris Swart" userId="ead3328b-16c1-44f1-b0bc-974669e25fd0" providerId="ADAL" clId="{38816661-BD7B-4582-88CD-43E1D4C9BEFD}" dt="2022-10-26T21:47:40.605" v="11109" actId="164"/>
          <ac:picMkLst>
            <pc:docMk/>
            <pc:sldMk cId="1617957202" sldId="325"/>
            <ac:picMk id="5" creationId="{3D068780-F5A6-6C0E-AEC4-B4CBC1A804DB}"/>
          </ac:picMkLst>
        </pc:picChg>
        <pc:picChg chg="mod">
          <ac:chgData name="Chris Swart" userId="ead3328b-16c1-44f1-b0bc-974669e25fd0" providerId="ADAL" clId="{38816661-BD7B-4582-88CD-43E1D4C9BEFD}" dt="2022-10-26T21:47:19.495" v="11104" actId="164"/>
          <ac:picMkLst>
            <pc:docMk/>
            <pc:sldMk cId="1617957202" sldId="325"/>
            <ac:picMk id="7" creationId="{A6426FCE-FF19-7D61-E892-A80FD0B942C1}"/>
          </ac:picMkLst>
        </pc:picChg>
        <pc:picChg chg="mod">
          <ac:chgData name="Chris Swart" userId="ead3328b-16c1-44f1-b0bc-974669e25fd0" providerId="ADAL" clId="{38816661-BD7B-4582-88CD-43E1D4C9BEFD}" dt="2022-10-26T21:47:21.754" v="11105" actId="164"/>
          <ac:picMkLst>
            <pc:docMk/>
            <pc:sldMk cId="1617957202" sldId="325"/>
            <ac:picMk id="9" creationId="{2F01B5BD-3E2B-BE37-DD4E-0F31B5E87EA5}"/>
          </ac:picMkLst>
        </pc:picChg>
        <pc:cxnChg chg="add del mod">
          <ac:chgData name="Chris Swart" userId="ead3328b-16c1-44f1-b0bc-974669e25fd0" providerId="ADAL" clId="{38816661-BD7B-4582-88CD-43E1D4C9BEFD}" dt="2022-10-26T21:44:05.191" v="10742" actId="478"/>
          <ac:cxnSpMkLst>
            <pc:docMk/>
            <pc:sldMk cId="1617957202" sldId="325"/>
            <ac:cxnSpMk id="3" creationId="{9FB5EE98-3BBA-20A0-AF57-CF61E0C17415}"/>
          </ac:cxnSpMkLst>
        </pc:cxnChg>
      </pc:sldChg>
      <pc:sldChg chg="addSp delSp modSp add mod">
        <pc:chgData name="Chris Swart" userId="ead3328b-16c1-44f1-b0bc-974669e25fd0" providerId="ADAL" clId="{38816661-BD7B-4582-88CD-43E1D4C9BEFD}" dt="2023-09-18T01:05:54.540" v="12991" actId="20577"/>
        <pc:sldMkLst>
          <pc:docMk/>
          <pc:sldMk cId="2681826088" sldId="326"/>
        </pc:sldMkLst>
        <pc:spChg chg="mod">
          <ac:chgData name="Chris Swart" userId="ead3328b-16c1-44f1-b0bc-974669e25fd0" providerId="ADAL" clId="{38816661-BD7B-4582-88CD-43E1D4C9BEFD}" dt="2022-10-26T21:37:35.190" v="10330" actId="1076"/>
          <ac:spMkLst>
            <pc:docMk/>
            <pc:sldMk cId="2681826088" sldId="326"/>
            <ac:spMk id="3" creationId="{A88E38D8-BBF9-1087-0840-BFB0E0A7F759}"/>
          </ac:spMkLst>
        </pc:spChg>
        <pc:spChg chg="mod">
          <ac:chgData name="Chris Swart" userId="ead3328b-16c1-44f1-b0bc-974669e25fd0" providerId="ADAL" clId="{38816661-BD7B-4582-88CD-43E1D4C9BEFD}" dt="2023-09-18T01:05:54.540" v="12991" actId="20577"/>
          <ac:spMkLst>
            <pc:docMk/>
            <pc:sldMk cId="2681826088" sldId="326"/>
            <ac:spMk id="4" creationId="{78AC455A-4BC2-744E-B99A-B04E94E9A285}"/>
          </ac:spMkLst>
        </pc:spChg>
        <pc:spChg chg="add mod">
          <ac:chgData name="Chris Swart" userId="ead3328b-16c1-44f1-b0bc-974669e25fd0" providerId="ADAL" clId="{38816661-BD7B-4582-88CD-43E1D4C9BEFD}" dt="2022-10-26T21:37:42.914" v="10332" actId="164"/>
          <ac:spMkLst>
            <pc:docMk/>
            <pc:sldMk cId="2681826088" sldId="326"/>
            <ac:spMk id="13" creationId="{2CDAC042-FBC5-2C9B-5BC3-5C9501D716D9}"/>
          </ac:spMkLst>
        </pc:spChg>
        <pc:grpChg chg="add mod">
          <ac:chgData name="Chris Swart" userId="ead3328b-16c1-44f1-b0bc-974669e25fd0" providerId="ADAL" clId="{38816661-BD7B-4582-88CD-43E1D4C9BEFD}" dt="2022-10-26T21:37:42.914" v="10332" actId="164"/>
          <ac:grpSpMkLst>
            <pc:docMk/>
            <pc:sldMk cId="2681826088" sldId="326"/>
            <ac:grpSpMk id="14" creationId="{59C847BE-4D68-7ECD-FC36-CAE769341EF6}"/>
          </ac:grpSpMkLst>
        </pc:grpChg>
        <pc:grpChg chg="add mod">
          <ac:chgData name="Chris Swart" userId="ead3328b-16c1-44f1-b0bc-974669e25fd0" providerId="ADAL" clId="{38816661-BD7B-4582-88CD-43E1D4C9BEFD}" dt="2022-10-26T21:37:48.544" v="10334" actId="14100"/>
          <ac:grpSpMkLst>
            <pc:docMk/>
            <pc:sldMk cId="2681826088" sldId="326"/>
            <ac:grpSpMk id="15" creationId="{46309A9F-98FE-6373-48EE-9F0D91CDBC60}"/>
          </ac:grpSpMkLst>
        </pc:grpChg>
        <pc:picChg chg="mod">
          <ac:chgData name="Chris Swart" userId="ead3328b-16c1-44f1-b0bc-974669e25fd0" providerId="ADAL" clId="{38816661-BD7B-4582-88CD-43E1D4C9BEFD}" dt="2022-10-26T21:37:33.343" v="10329" actId="1076"/>
          <ac:picMkLst>
            <pc:docMk/>
            <pc:sldMk cId="2681826088" sldId="326"/>
            <ac:picMk id="2" creationId="{F5757CAF-606D-5D78-8FA8-5AFFEF84C771}"/>
          </ac:picMkLst>
        </pc:picChg>
        <pc:picChg chg="add mod">
          <ac:chgData name="Chris Swart" userId="ead3328b-16c1-44f1-b0bc-974669e25fd0" providerId="ADAL" clId="{38816661-BD7B-4582-88CD-43E1D4C9BEFD}" dt="2022-10-26T21:37:42.914" v="10332" actId="164"/>
          <ac:picMkLst>
            <pc:docMk/>
            <pc:sldMk cId="2681826088" sldId="326"/>
            <ac:picMk id="6" creationId="{E7286F56-0E2F-8735-6E11-308C8683F558}"/>
          </ac:picMkLst>
        </pc:picChg>
        <pc:picChg chg="del">
          <ac:chgData name="Chris Swart" userId="ead3328b-16c1-44f1-b0bc-974669e25fd0" providerId="ADAL" clId="{38816661-BD7B-4582-88CD-43E1D4C9BEFD}" dt="2022-10-26T21:32:59.485" v="9977" actId="478"/>
          <ac:picMkLst>
            <pc:docMk/>
            <pc:sldMk cId="2681826088" sldId="326"/>
            <ac:picMk id="8" creationId="{1C99BB36-F757-35D1-6A45-106DC7EF3FE7}"/>
          </ac:picMkLst>
        </pc:picChg>
        <pc:picChg chg="add mod">
          <ac:chgData name="Chris Swart" userId="ead3328b-16c1-44f1-b0bc-974669e25fd0" providerId="ADAL" clId="{38816661-BD7B-4582-88CD-43E1D4C9BEFD}" dt="2022-10-26T21:35:21.993" v="10059" actId="164"/>
          <ac:picMkLst>
            <pc:docMk/>
            <pc:sldMk cId="2681826088" sldId="326"/>
            <ac:picMk id="9" creationId="{9F3C0380-9C30-8647-3963-2C711AD0DD7E}"/>
          </ac:picMkLst>
        </pc:picChg>
        <pc:cxnChg chg="add mod">
          <ac:chgData name="Chris Swart" userId="ead3328b-16c1-44f1-b0bc-974669e25fd0" providerId="ADAL" clId="{38816661-BD7B-4582-88CD-43E1D4C9BEFD}" dt="2022-10-26T21:35:21.993" v="10059" actId="164"/>
          <ac:cxnSpMkLst>
            <pc:docMk/>
            <pc:sldMk cId="2681826088" sldId="326"/>
            <ac:cxnSpMk id="10" creationId="{D52AE0B9-C7A0-B868-A38B-AF6C109D1AB0}"/>
          </ac:cxnSpMkLst>
        </pc:cxnChg>
        <pc:cxnChg chg="add mod">
          <ac:chgData name="Chris Swart" userId="ead3328b-16c1-44f1-b0bc-974669e25fd0" providerId="ADAL" clId="{38816661-BD7B-4582-88CD-43E1D4C9BEFD}" dt="2022-10-26T21:35:21.993" v="10059" actId="164"/>
          <ac:cxnSpMkLst>
            <pc:docMk/>
            <pc:sldMk cId="2681826088" sldId="326"/>
            <ac:cxnSpMk id="11" creationId="{B225D271-5EC9-3EE2-70A9-1C14E9E3F49B}"/>
          </ac:cxnSpMkLst>
        </pc:cxnChg>
      </pc:sldChg>
      <pc:sldChg chg="addSp delSp modSp new mod ord">
        <pc:chgData name="Chris Swart" userId="ead3328b-16c1-44f1-b0bc-974669e25fd0" providerId="ADAL" clId="{38816661-BD7B-4582-88CD-43E1D4C9BEFD}" dt="2023-03-26T22:30:18.283" v="12796"/>
        <pc:sldMkLst>
          <pc:docMk/>
          <pc:sldMk cId="826339781" sldId="327"/>
        </pc:sldMkLst>
        <pc:spChg chg="del">
          <ac:chgData name="Chris Swart" userId="ead3328b-16c1-44f1-b0bc-974669e25fd0" providerId="ADAL" clId="{38816661-BD7B-4582-88CD-43E1D4C9BEFD}" dt="2023-01-20T03:11:25.548" v="11876" actId="478"/>
          <ac:spMkLst>
            <pc:docMk/>
            <pc:sldMk cId="826339781" sldId="327"/>
            <ac:spMk id="2" creationId="{FD2C24BB-2C6E-B7A6-FF0C-43C157A95002}"/>
          </ac:spMkLst>
        </pc:spChg>
        <pc:spChg chg="del">
          <ac:chgData name="Chris Swart" userId="ead3328b-16c1-44f1-b0bc-974669e25fd0" providerId="ADAL" clId="{38816661-BD7B-4582-88CD-43E1D4C9BEFD}" dt="2023-01-20T03:11:24.221" v="11875" actId="478"/>
          <ac:spMkLst>
            <pc:docMk/>
            <pc:sldMk cId="826339781" sldId="327"/>
            <ac:spMk id="3" creationId="{212333FF-D542-9449-8A00-E3B46EF0F70B}"/>
          </ac:spMkLst>
        </pc:spChg>
        <pc:spChg chg="add mod">
          <ac:chgData name="Chris Swart" userId="ead3328b-16c1-44f1-b0bc-974669e25fd0" providerId="ADAL" clId="{38816661-BD7B-4582-88CD-43E1D4C9BEFD}" dt="2023-02-12T22:28:19.374" v="12192" actId="164"/>
          <ac:spMkLst>
            <pc:docMk/>
            <pc:sldMk cId="826339781" sldId="327"/>
            <ac:spMk id="7" creationId="{23B05F3A-7184-0965-7FC7-81975B12ED33}"/>
          </ac:spMkLst>
        </pc:spChg>
        <pc:spChg chg="add mod">
          <ac:chgData name="Chris Swart" userId="ead3328b-16c1-44f1-b0bc-974669e25fd0" providerId="ADAL" clId="{38816661-BD7B-4582-88CD-43E1D4C9BEFD}" dt="2023-02-12T22:28:19.374" v="12192" actId="164"/>
          <ac:spMkLst>
            <pc:docMk/>
            <pc:sldMk cId="826339781" sldId="327"/>
            <ac:spMk id="14" creationId="{C0F488A3-BC7C-BCA5-7285-1AF3AC889BE2}"/>
          </ac:spMkLst>
        </pc:spChg>
        <pc:grpChg chg="add mod">
          <ac:chgData name="Chris Swart" userId="ead3328b-16c1-44f1-b0bc-974669e25fd0" providerId="ADAL" clId="{38816661-BD7B-4582-88CD-43E1D4C9BEFD}" dt="2023-02-12T22:28:19.374" v="12192" actId="164"/>
          <ac:grpSpMkLst>
            <pc:docMk/>
            <pc:sldMk cId="826339781" sldId="327"/>
            <ac:grpSpMk id="2" creationId="{1360781C-4206-128F-A78C-E47265269591}"/>
          </ac:grpSpMkLst>
        </pc:grpChg>
        <pc:grpChg chg="add mod">
          <ac:chgData name="Chris Swart" userId="ead3328b-16c1-44f1-b0bc-974669e25fd0" providerId="ADAL" clId="{38816661-BD7B-4582-88CD-43E1D4C9BEFD}" dt="2023-02-12T22:28:19.374" v="12192" actId="164"/>
          <ac:grpSpMkLst>
            <pc:docMk/>
            <pc:sldMk cId="826339781" sldId="327"/>
            <ac:grpSpMk id="13" creationId="{2F876333-8258-4463-A93D-EADC92766F6F}"/>
          </ac:grpSpMkLst>
        </pc:grpChg>
        <pc:picChg chg="add del">
          <ac:chgData name="Chris Swart" userId="ead3328b-16c1-44f1-b0bc-974669e25fd0" providerId="ADAL" clId="{38816661-BD7B-4582-88CD-43E1D4C9BEFD}" dt="2023-01-20T03:11:37.553" v="11878" actId="478"/>
          <ac:picMkLst>
            <pc:docMk/>
            <pc:sldMk cId="826339781" sldId="327"/>
            <ac:picMk id="5" creationId="{B85A84E9-514D-EDC5-543F-FC3E8C83E2A4}"/>
          </ac:picMkLst>
        </pc:picChg>
        <pc:picChg chg="add del mod">
          <ac:chgData name="Chris Swart" userId="ead3328b-16c1-44f1-b0bc-974669e25fd0" providerId="ADAL" clId="{38816661-BD7B-4582-88CD-43E1D4C9BEFD}" dt="2023-01-20T03:13:04.603" v="11991" actId="478"/>
          <ac:picMkLst>
            <pc:docMk/>
            <pc:sldMk cId="826339781" sldId="327"/>
            <ac:picMk id="6" creationId="{C2AD4CAA-251E-2AB4-EB44-4021B543BED9}"/>
          </ac:picMkLst>
        </pc:picChg>
        <pc:picChg chg="add del mod">
          <ac:chgData name="Chris Swart" userId="ead3328b-16c1-44f1-b0bc-974669e25fd0" providerId="ADAL" clId="{38816661-BD7B-4582-88CD-43E1D4C9BEFD}" dt="2023-01-20T03:14:28.609" v="11993" actId="478"/>
          <ac:picMkLst>
            <pc:docMk/>
            <pc:sldMk cId="826339781" sldId="327"/>
            <ac:picMk id="9" creationId="{B26B447A-491B-5D61-8204-67453F7F1609}"/>
          </ac:picMkLst>
        </pc:picChg>
        <pc:picChg chg="add mod modCrop">
          <ac:chgData name="Chris Swart" userId="ead3328b-16c1-44f1-b0bc-974669e25fd0" providerId="ADAL" clId="{38816661-BD7B-4582-88CD-43E1D4C9BEFD}" dt="2023-01-20T03:14:56.678" v="12003" actId="164"/>
          <ac:picMkLst>
            <pc:docMk/>
            <pc:sldMk cId="826339781" sldId="327"/>
            <ac:picMk id="11" creationId="{71DC501F-4C5E-365E-4F2A-C7D9BD960042}"/>
          </ac:picMkLst>
        </pc:picChg>
        <pc:picChg chg="add mod modCrop">
          <ac:chgData name="Chris Swart" userId="ead3328b-16c1-44f1-b0bc-974669e25fd0" providerId="ADAL" clId="{38816661-BD7B-4582-88CD-43E1D4C9BEFD}" dt="2023-01-20T03:14:56.678" v="12003" actId="164"/>
          <ac:picMkLst>
            <pc:docMk/>
            <pc:sldMk cId="826339781" sldId="327"/>
            <ac:picMk id="12" creationId="{6E2A38B6-797F-5F04-DC47-824E9ACD955A}"/>
          </ac:picMkLst>
        </pc:picChg>
        <pc:picChg chg="add mod">
          <ac:chgData name="Chris Swart" userId="ead3328b-16c1-44f1-b0bc-974669e25fd0" providerId="ADAL" clId="{38816661-BD7B-4582-88CD-43E1D4C9BEFD}" dt="2023-02-12T22:28:19.374" v="12192" actId="164"/>
          <ac:picMkLst>
            <pc:docMk/>
            <pc:sldMk cId="826339781" sldId="327"/>
            <ac:picMk id="16" creationId="{999DD8DB-03F1-08FA-1DEB-92603E74FCB7}"/>
          </ac:picMkLst>
        </pc:picChg>
      </pc:sldChg>
      <pc:sldChg chg="addSp delSp modSp add mod ord">
        <pc:chgData name="Chris Swart" userId="ead3328b-16c1-44f1-b0bc-974669e25fd0" providerId="ADAL" clId="{38816661-BD7B-4582-88CD-43E1D4C9BEFD}" dt="2023-03-26T22:30:18.283" v="12796"/>
        <pc:sldMkLst>
          <pc:docMk/>
          <pc:sldMk cId="412187540" sldId="328"/>
        </pc:sldMkLst>
        <pc:spChg chg="del">
          <ac:chgData name="Chris Swart" userId="ead3328b-16c1-44f1-b0bc-974669e25fd0" providerId="ADAL" clId="{38816661-BD7B-4582-88CD-43E1D4C9BEFD}" dt="2023-02-12T22:57:26.558" v="12195" actId="478"/>
          <ac:spMkLst>
            <pc:docMk/>
            <pc:sldMk cId="412187540" sldId="328"/>
            <ac:spMk id="7" creationId="{23B05F3A-7184-0965-7FC7-81975B12ED33}"/>
          </ac:spMkLst>
        </pc:spChg>
        <pc:spChg chg="del">
          <ac:chgData name="Chris Swart" userId="ead3328b-16c1-44f1-b0bc-974669e25fd0" providerId="ADAL" clId="{38816661-BD7B-4582-88CD-43E1D4C9BEFD}" dt="2023-02-12T22:57:24.294" v="12194" actId="478"/>
          <ac:spMkLst>
            <pc:docMk/>
            <pc:sldMk cId="412187540" sldId="328"/>
            <ac:spMk id="14" creationId="{C0F488A3-BC7C-BCA5-7285-1AF3AC889BE2}"/>
          </ac:spMkLst>
        </pc:spChg>
        <pc:grpChg chg="del">
          <ac:chgData name="Chris Swart" userId="ead3328b-16c1-44f1-b0bc-974669e25fd0" providerId="ADAL" clId="{38816661-BD7B-4582-88CD-43E1D4C9BEFD}" dt="2023-02-12T22:57:52.532" v="12197" actId="165"/>
          <ac:grpSpMkLst>
            <pc:docMk/>
            <pc:sldMk cId="412187540" sldId="328"/>
            <ac:grpSpMk id="2" creationId="{1360781C-4206-128F-A78C-E47265269591}"/>
          </ac:grpSpMkLst>
        </pc:grpChg>
        <pc:grpChg chg="add mod">
          <ac:chgData name="Chris Swart" userId="ead3328b-16c1-44f1-b0bc-974669e25fd0" providerId="ADAL" clId="{38816661-BD7B-4582-88CD-43E1D4C9BEFD}" dt="2023-02-12T23:01:33.771" v="12217" actId="164"/>
          <ac:grpSpMkLst>
            <pc:docMk/>
            <pc:sldMk cId="412187540" sldId="328"/>
            <ac:grpSpMk id="5" creationId="{662A6E40-D457-BEB6-EFBE-1DC08B113E17}"/>
          </ac:grpSpMkLst>
        </pc:grpChg>
        <pc:grpChg chg="del mod topLvl">
          <ac:chgData name="Chris Swart" userId="ead3328b-16c1-44f1-b0bc-974669e25fd0" providerId="ADAL" clId="{38816661-BD7B-4582-88CD-43E1D4C9BEFD}" dt="2023-02-12T22:58:00.928" v="12198" actId="165"/>
          <ac:grpSpMkLst>
            <pc:docMk/>
            <pc:sldMk cId="412187540" sldId="328"/>
            <ac:grpSpMk id="13" creationId="{2F876333-8258-4463-A93D-EADC92766F6F}"/>
          </ac:grpSpMkLst>
        </pc:grpChg>
        <pc:picChg chg="add mod modCrop">
          <ac:chgData name="Chris Swart" userId="ead3328b-16c1-44f1-b0bc-974669e25fd0" providerId="ADAL" clId="{38816661-BD7B-4582-88CD-43E1D4C9BEFD}" dt="2023-02-12T23:01:33.771" v="12217" actId="164"/>
          <ac:picMkLst>
            <pc:docMk/>
            <pc:sldMk cId="412187540" sldId="328"/>
            <ac:picMk id="3" creationId="{9DCBD600-42A2-E5FB-4239-097A9CE03227}"/>
          </ac:picMkLst>
        </pc:picChg>
        <pc:picChg chg="add mod modCrop">
          <ac:chgData name="Chris Swart" userId="ead3328b-16c1-44f1-b0bc-974669e25fd0" providerId="ADAL" clId="{38816661-BD7B-4582-88CD-43E1D4C9BEFD}" dt="2023-02-12T23:01:33.771" v="12217" actId="164"/>
          <ac:picMkLst>
            <pc:docMk/>
            <pc:sldMk cId="412187540" sldId="328"/>
            <ac:picMk id="4" creationId="{135A4AA7-2380-6B09-A1A9-F2BDE33EFF48}"/>
          </ac:picMkLst>
        </pc:picChg>
        <pc:picChg chg="mod topLvl modCrop">
          <ac:chgData name="Chris Swart" userId="ead3328b-16c1-44f1-b0bc-974669e25fd0" providerId="ADAL" clId="{38816661-BD7B-4582-88CD-43E1D4C9BEFD}" dt="2023-02-12T23:01:33.771" v="12217" actId="164"/>
          <ac:picMkLst>
            <pc:docMk/>
            <pc:sldMk cId="412187540" sldId="328"/>
            <ac:picMk id="11" creationId="{71DC501F-4C5E-365E-4F2A-C7D9BD960042}"/>
          </ac:picMkLst>
        </pc:picChg>
        <pc:picChg chg="mod topLvl">
          <ac:chgData name="Chris Swart" userId="ead3328b-16c1-44f1-b0bc-974669e25fd0" providerId="ADAL" clId="{38816661-BD7B-4582-88CD-43E1D4C9BEFD}" dt="2023-02-12T23:01:33.771" v="12217" actId="164"/>
          <ac:picMkLst>
            <pc:docMk/>
            <pc:sldMk cId="412187540" sldId="328"/>
            <ac:picMk id="12" creationId="{6E2A38B6-797F-5F04-DC47-824E9ACD955A}"/>
          </ac:picMkLst>
        </pc:picChg>
        <pc:picChg chg="mod topLvl">
          <ac:chgData name="Chris Swart" userId="ead3328b-16c1-44f1-b0bc-974669e25fd0" providerId="ADAL" clId="{38816661-BD7B-4582-88CD-43E1D4C9BEFD}" dt="2023-02-12T23:01:33.771" v="12217" actId="164"/>
          <ac:picMkLst>
            <pc:docMk/>
            <pc:sldMk cId="412187540" sldId="328"/>
            <ac:picMk id="16" creationId="{999DD8DB-03F1-08FA-1DEB-92603E74FCB7}"/>
          </ac:picMkLst>
        </pc:picChg>
      </pc:sldChg>
      <pc:sldChg chg="add mod modShow">
        <pc:chgData name="Chris Swart" userId="ead3328b-16c1-44f1-b0bc-974669e25fd0" providerId="ADAL" clId="{38816661-BD7B-4582-88CD-43E1D4C9BEFD}" dt="2023-09-18T01:05:26.694" v="12946" actId="729"/>
        <pc:sldMkLst>
          <pc:docMk/>
          <pc:sldMk cId="836878135" sldId="329"/>
        </pc:sldMkLst>
      </pc:sldChg>
    </pc:docChg>
  </pc:docChgLst>
  <pc:docChgLst>
    <pc:chgData name="Chris Swart" userId="S::cswart@hydroflow.com.au::ead3328b-16c1-44f1-b0bc-974669e25fd0" providerId="AD" clId="Web-{D90EE722-C80C-3E57-8177-76BE434844FA}"/>
    <pc:docChg chg="modSld">
      <pc:chgData name="Chris Swart" userId="S::cswart@hydroflow.com.au::ead3328b-16c1-44f1-b0bc-974669e25fd0" providerId="AD" clId="Web-{D90EE722-C80C-3E57-8177-76BE434844FA}" dt="2021-08-02T00:25:13.717" v="1" actId="20577"/>
      <pc:docMkLst>
        <pc:docMk/>
      </pc:docMkLst>
      <pc:sldChg chg="modSp">
        <pc:chgData name="Chris Swart" userId="S::cswart@hydroflow.com.au::ead3328b-16c1-44f1-b0bc-974669e25fd0" providerId="AD" clId="Web-{D90EE722-C80C-3E57-8177-76BE434844FA}" dt="2021-08-02T00:25:13.717" v="1" actId="20577"/>
        <pc:sldMkLst>
          <pc:docMk/>
          <pc:sldMk cId="2308389016" sldId="266"/>
        </pc:sldMkLst>
        <pc:spChg chg="mod">
          <ac:chgData name="Chris Swart" userId="S::cswart@hydroflow.com.au::ead3328b-16c1-44f1-b0bc-974669e25fd0" providerId="AD" clId="Web-{D90EE722-C80C-3E57-8177-76BE434844FA}" dt="2021-08-02T00:25:13.717" v="1" actId="20577"/>
          <ac:spMkLst>
            <pc:docMk/>
            <pc:sldMk cId="2308389016" sldId="266"/>
            <ac:spMk id="7" creationId="{42F85B56-85BA-48C9-81DD-8BDFE0BA28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1C725-B84C-4121-835C-AD7A33CB9AE5}" type="datetimeFigureOut">
              <a:rPr lang="en-AU" smtClean="0"/>
              <a:t>18/09/2023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7FCE-FE77-41E7-83DB-15D0B03B00F8}" type="slidenum">
              <a:rPr lang="en-AU" smtClean="0"/>
              <a:t>‹#›</a:t>
            </a:fld>
            <a:endParaRPr lang="en-AU"/>
          </a:p>
        </p:txBody>
      </p:sp>
    </p:spTree>
    <p:extLst>
      <p:ext uri="{BB962C8B-B14F-4D97-AF65-F5344CB8AC3E}">
        <p14:creationId xmlns:p14="http://schemas.microsoft.com/office/powerpoint/2010/main" val="373492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Send link to everyone</a:t>
            </a:r>
          </a:p>
        </p:txBody>
      </p:sp>
      <p:sp>
        <p:nvSpPr>
          <p:cNvPr id="4" name="Slide Number Placeholder 3"/>
          <p:cNvSpPr>
            <a:spLocks noGrp="1"/>
          </p:cNvSpPr>
          <p:nvPr>
            <p:ph type="sldNum" sz="quarter" idx="5"/>
          </p:nvPr>
        </p:nvSpPr>
        <p:spPr/>
        <p:txBody>
          <a:bodyPr/>
          <a:lstStyle/>
          <a:p>
            <a:fld id="{E1F97FCE-FE77-41E7-83DB-15D0B03B00F8}" type="slidenum">
              <a:rPr lang="en-AU" smtClean="0"/>
              <a:t>6</a:t>
            </a:fld>
            <a:endParaRPr lang="en-AU"/>
          </a:p>
        </p:txBody>
      </p:sp>
    </p:spTree>
    <p:extLst>
      <p:ext uri="{BB962C8B-B14F-4D97-AF65-F5344CB8AC3E}">
        <p14:creationId xmlns:p14="http://schemas.microsoft.com/office/powerpoint/2010/main" val="393519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Chemical property limits were copy/pasted in the beginning. It’s your responsibility to check them. Once you submit the report, it will be copied to the next site visits.</a:t>
            </a:r>
          </a:p>
          <a:p>
            <a:r>
              <a:rPr lang="en-AU" dirty="0"/>
              <a:t>SF/Youreka does not know what tests you need to perform, you need to know this and input their details. The extra tests should learn, but it’s not foolproof.</a:t>
            </a:r>
          </a:p>
          <a:p>
            <a:r>
              <a:rPr lang="en-AU" dirty="0"/>
              <a:t>When a new contact is added the default is to add them to the email list, but they can be excluded if you want them on there just for sales or relations</a:t>
            </a:r>
          </a:p>
          <a:p>
            <a:r>
              <a:rPr lang="en-AU" dirty="0"/>
              <a:t>The Service frequency isn’t 100% accurate on all sites and the Auto scheduler works from that. If you are new to the auto scheduler, check against your BMS printout the first month and let me know</a:t>
            </a:r>
          </a:p>
          <a:p>
            <a:r>
              <a:rPr lang="en-AU" dirty="0"/>
              <a:t>When you resubmit a report it should generate a second PDF and you can delete the old one. I’m working on removing the old one automatically, but that’s still creating issues. The reports will be sent out 2 days later, and we don’t want to send out both.</a:t>
            </a:r>
          </a:p>
          <a:p>
            <a:endParaRPr lang="en-AU" dirty="0"/>
          </a:p>
        </p:txBody>
      </p:sp>
      <p:sp>
        <p:nvSpPr>
          <p:cNvPr id="4" name="Slide Number Placeholder 3"/>
          <p:cNvSpPr>
            <a:spLocks noGrp="1"/>
          </p:cNvSpPr>
          <p:nvPr>
            <p:ph type="sldNum" sz="quarter" idx="5"/>
          </p:nvPr>
        </p:nvSpPr>
        <p:spPr/>
        <p:txBody>
          <a:bodyPr/>
          <a:lstStyle/>
          <a:p>
            <a:fld id="{E1F97FCE-FE77-41E7-83DB-15D0B03B00F8}" type="slidenum">
              <a:rPr lang="en-AU" smtClean="0"/>
              <a:t>34</a:t>
            </a:fld>
            <a:endParaRPr lang="en-AU"/>
          </a:p>
        </p:txBody>
      </p:sp>
    </p:spTree>
    <p:extLst>
      <p:ext uri="{BB962C8B-B14F-4D97-AF65-F5344CB8AC3E}">
        <p14:creationId xmlns:p14="http://schemas.microsoft.com/office/powerpoint/2010/main" val="105563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Managers access only</a:t>
            </a:r>
          </a:p>
        </p:txBody>
      </p:sp>
      <p:sp>
        <p:nvSpPr>
          <p:cNvPr id="4" name="Slide Number Placeholder 3"/>
          <p:cNvSpPr>
            <a:spLocks noGrp="1"/>
          </p:cNvSpPr>
          <p:nvPr>
            <p:ph type="sldNum" sz="quarter" idx="5"/>
          </p:nvPr>
        </p:nvSpPr>
        <p:spPr/>
        <p:txBody>
          <a:bodyPr/>
          <a:lstStyle/>
          <a:p>
            <a:fld id="{E1F97FCE-FE77-41E7-83DB-15D0B03B00F8}" type="slidenum">
              <a:rPr lang="en-AU" smtClean="0"/>
              <a:t>36</a:t>
            </a:fld>
            <a:endParaRPr lang="en-AU"/>
          </a:p>
        </p:txBody>
      </p:sp>
    </p:spTree>
    <p:extLst>
      <p:ext uri="{BB962C8B-B14F-4D97-AF65-F5344CB8AC3E}">
        <p14:creationId xmlns:p14="http://schemas.microsoft.com/office/powerpoint/2010/main" val="360116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Each individual access</a:t>
            </a:r>
          </a:p>
        </p:txBody>
      </p:sp>
      <p:sp>
        <p:nvSpPr>
          <p:cNvPr id="4" name="Slide Number Placeholder 3"/>
          <p:cNvSpPr>
            <a:spLocks noGrp="1"/>
          </p:cNvSpPr>
          <p:nvPr>
            <p:ph type="sldNum" sz="quarter" idx="5"/>
          </p:nvPr>
        </p:nvSpPr>
        <p:spPr/>
        <p:txBody>
          <a:bodyPr/>
          <a:lstStyle/>
          <a:p>
            <a:fld id="{E1F97FCE-FE77-41E7-83DB-15D0B03B00F8}" type="slidenum">
              <a:rPr lang="en-AU" smtClean="0"/>
              <a:t>37</a:t>
            </a:fld>
            <a:endParaRPr lang="en-AU"/>
          </a:p>
        </p:txBody>
      </p:sp>
    </p:spTree>
    <p:extLst>
      <p:ext uri="{BB962C8B-B14F-4D97-AF65-F5344CB8AC3E}">
        <p14:creationId xmlns:p14="http://schemas.microsoft.com/office/powerpoint/2010/main" val="133251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Send link to everyone</a:t>
            </a:r>
          </a:p>
        </p:txBody>
      </p:sp>
      <p:sp>
        <p:nvSpPr>
          <p:cNvPr id="4" name="Slide Number Placeholder 3"/>
          <p:cNvSpPr>
            <a:spLocks noGrp="1"/>
          </p:cNvSpPr>
          <p:nvPr>
            <p:ph type="sldNum" sz="quarter" idx="5"/>
          </p:nvPr>
        </p:nvSpPr>
        <p:spPr/>
        <p:txBody>
          <a:bodyPr/>
          <a:lstStyle/>
          <a:p>
            <a:fld id="{E1F97FCE-FE77-41E7-83DB-15D0B03B00F8}" type="slidenum">
              <a:rPr lang="en-AU" smtClean="0"/>
              <a:t>7</a:t>
            </a:fld>
            <a:endParaRPr lang="en-AU"/>
          </a:p>
        </p:txBody>
      </p:sp>
    </p:spTree>
    <p:extLst>
      <p:ext uri="{BB962C8B-B14F-4D97-AF65-F5344CB8AC3E}">
        <p14:creationId xmlns:p14="http://schemas.microsoft.com/office/powerpoint/2010/main" val="87552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Send link to everyone</a:t>
            </a:r>
          </a:p>
        </p:txBody>
      </p:sp>
      <p:sp>
        <p:nvSpPr>
          <p:cNvPr id="4" name="Slide Number Placeholder 3"/>
          <p:cNvSpPr>
            <a:spLocks noGrp="1"/>
          </p:cNvSpPr>
          <p:nvPr>
            <p:ph type="sldNum" sz="quarter" idx="5"/>
          </p:nvPr>
        </p:nvSpPr>
        <p:spPr/>
        <p:txBody>
          <a:bodyPr/>
          <a:lstStyle/>
          <a:p>
            <a:fld id="{E1F97FCE-FE77-41E7-83DB-15D0B03B00F8}" type="slidenum">
              <a:rPr lang="en-AU" smtClean="0"/>
              <a:t>8</a:t>
            </a:fld>
            <a:endParaRPr lang="en-AU"/>
          </a:p>
        </p:txBody>
      </p:sp>
    </p:spTree>
    <p:extLst>
      <p:ext uri="{BB962C8B-B14F-4D97-AF65-F5344CB8AC3E}">
        <p14:creationId xmlns:p14="http://schemas.microsoft.com/office/powerpoint/2010/main" val="122508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Calendar is easier, but this is just another way</a:t>
            </a:r>
          </a:p>
        </p:txBody>
      </p:sp>
      <p:sp>
        <p:nvSpPr>
          <p:cNvPr id="4" name="Slide Number Placeholder 3"/>
          <p:cNvSpPr>
            <a:spLocks noGrp="1"/>
          </p:cNvSpPr>
          <p:nvPr>
            <p:ph type="sldNum" sz="quarter" idx="5"/>
          </p:nvPr>
        </p:nvSpPr>
        <p:spPr/>
        <p:txBody>
          <a:bodyPr/>
          <a:lstStyle/>
          <a:p>
            <a:fld id="{E1F97FCE-FE77-41E7-83DB-15D0B03B00F8}" type="slidenum">
              <a:rPr lang="en-AU" smtClean="0"/>
              <a:t>17</a:t>
            </a:fld>
            <a:endParaRPr lang="en-AU"/>
          </a:p>
        </p:txBody>
      </p:sp>
    </p:spTree>
    <p:extLst>
      <p:ext uri="{BB962C8B-B14F-4D97-AF65-F5344CB8AC3E}">
        <p14:creationId xmlns:p14="http://schemas.microsoft.com/office/powerpoint/2010/main" val="126507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 CTC/Disinfection? Let Admin know</a:t>
            </a:r>
          </a:p>
        </p:txBody>
      </p:sp>
      <p:sp>
        <p:nvSpPr>
          <p:cNvPr id="4" name="Slide Number Placeholder 3"/>
          <p:cNvSpPr>
            <a:spLocks noGrp="1"/>
          </p:cNvSpPr>
          <p:nvPr>
            <p:ph type="sldNum" sz="quarter" idx="5"/>
          </p:nvPr>
        </p:nvSpPr>
        <p:spPr/>
        <p:txBody>
          <a:bodyPr/>
          <a:lstStyle/>
          <a:p>
            <a:fld id="{E1F97FCE-FE77-41E7-83DB-15D0B03B00F8}" type="slidenum">
              <a:rPr lang="en-AU" smtClean="0"/>
              <a:t>19</a:t>
            </a:fld>
            <a:endParaRPr lang="en-AU"/>
          </a:p>
        </p:txBody>
      </p:sp>
    </p:spTree>
    <p:extLst>
      <p:ext uri="{BB962C8B-B14F-4D97-AF65-F5344CB8AC3E}">
        <p14:creationId xmlns:p14="http://schemas.microsoft.com/office/powerpoint/2010/main" val="65183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button is sometimes almost invisible. Send notification if needed</a:t>
            </a:r>
          </a:p>
        </p:txBody>
      </p:sp>
      <p:sp>
        <p:nvSpPr>
          <p:cNvPr id="4" name="Slide Number Placeholder 3"/>
          <p:cNvSpPr>
            <a:spLocks noGrp="1"/>
          </p:cNvSpPr>
          <p:nvPr>
            <p:ph type="sldNum" sz="quarter" idx="5"/>
          </p:nvPr>
        </p:nvSpPr>
        <p:spPr/>
        <p:txBody>
          <a:bodyPr/>
          <a:lstStyle/>
          <a:p>
            <a:fld id="{E1F97FCE-FE77-41E7-83DB-15D0B03B00F8}" type="slidenum">
              <a:rPr lang="en-AU" smtClean="0"/>
              <a:t>22</a:t>
            </a:fld>
            <a:endParaRPr lang="en-AU"/>
          </a:p>
        </p:txBody>
      </p:sp>
    </p:spTree>
    <p:extLst>
      <p:ext uri="{BB962C8B-B14F-4D97-AF65-F5344CB8AC3E}">
        <p14:creationId xmlns:p14="http://schemas.microsoft.com/office/powerpoint/2010/main" val="314792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Just another way to Delegate</a:t>
            </a:r>
          </a:p>
        </p:txBody>
      </p:sp>
      <p:sp>
        <p:nvSpPr>
          <p:cNvPr id="4" name="Slide Number Placeholder 3"/>
          <p:cNvSpPr>
            <a:spLocks noGrp="1"/>
          </p:cNvSpPr>
          <p:nvPr>
            <p:ph type="sldNum" sz="quarter" idx="5"/>
          </p:nvPr>
        </p:nvSpPr>
        <p:spPr/>
        <p:txBody>
          <a:bodyPr/>
          <a:lstStyle/>
          <a:p>
            <a:fld id="{E1F97FCE-FE77-41E7-83DB-15D0B03B00F8}" type="slidenum">
              <a:rPr lang="en-AU" smtClean="0"/>
              <a:t>23</a:t>
            </a:fld>
            <a:endParaRPr lang="en-AU"/>
          </a:p>
        </p:txBody>
      </p:sp>
    </p:spTree>
    <p:extLst>
      <p:ext uri="{BB962C8B-B14F-4D97-AF65-F5344CB8AC3E}">
        <p14:creationId xmlns:p14="http://schemas.microsoft.com/office/powerpoint/2010/main" val="3527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the tower is offline and you click no, a checkbox will appear that needs to be unticked</a:t>
            </a:r>
          </a:p>
        </p:txBody>
      </p:sp>
      <p:sp>
        <p:nvSpPr>
          <p:cNvPr id="4" name="Slide Number Placeholder 3"/>
          <p:cNvSpPr>
            <a:spLocks noGrp="1"/>
          </p:cNvSpPr>
          <p:nvPr>
            <p:ph type="sldNum" sz="quarter" idx="5"/>
          </p:nvPr>
        </p:nvSpPr>
        <p:spPr/>
        <p:txBody>
          <a:bodyPr/>
          <a:lstStyle/>
          <a:p>
            <a:fld id="{E1F97FCE-FE77-41E7-83DB-15D0B03B00F8}" type="slidenum">
              <a:rPr lang="en-AU" smtClean="0"/>
              <a:t>26</a:t>
            </a:fld>
            <a:endParaRPr lang="en-AU"/>
          </a:p>
        </p:txBody>
      </p:sp>
    </p:spTree>
    <p:extLst>
      <p:ext uri="{BB962C8B-B14F-4D97-AF65-F5344CB8AC3E}">
        <p14:creationId xmlns:p14="http://schemas.microsoft.com/office/powerpoint/2010/main" val="245727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1F97FCE-FE77-41E7-83DB-15D0B03B00F8}" type="slidenum">
              <a:rPr lang="en-AU" smtClean="0"/>
              <a:t>32</a:t>
            </a:fld>
            <a:endParaRPr lang="en-AU"/>
          </a:p>
        </p:txBody>
      </p:sp>
    </p:spTree>
    <p:extLst>
      <p:ext uri="{BB962C8B-B14F-4D97-AF65-F5344CB8AC3E}">
        <p14:creationId xmlns:p14="http://schemas.microsoft.com/office/powerpoint/2010/main" val="2966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2F31-1C23-4BD0-80D9-1569659C4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0CEF927-4813-42BC-9A7B-483949A0D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41C76DE-2412-4A95-BA76-15FDAE5A2F44}"/>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49B141E6-D70F-4E67-98D6-BD49F02219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52140B8-3E74-4DED-A775-479212CEF00A}"/>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17588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D8EB-8104-4463-A3E5-4B4419E508F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698FA8C-68D4-498D-B10C-940D6B135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9C939C-3B87-4F68-9AF0-F30B6072026E}"/>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08B503F5-6EC8-431B-ABD0-B914B09340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1B0A7D-E0DB-4993-BBA3-5B3DAF6A1129}"/>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373705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B3B3D-1F8C-4A5A-9544-07C613BB97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F02B58-5360-4BB3-8D30-B7B29C1AE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7F939-4F10-4DDA-AD7D-615F6D0F8B1F}"/>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0DE50810-A880-43F8-8BFD-9A554A7B9A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62BD8E-6C65-417D-A822-5F1DAE43F9B4}"/>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296832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0476-7BB9-422B-A033-BEC12459EB9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EBF8076-E329-4C81-9CF2-278C05321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0BEF9D-ED94-4418-A1FD-754B63C3727D}"/>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D75F4FCF-8F8B-4A32-BEA5-A1F6F8709D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0F62CC-0776-47D5-A613-816DC52FB5CC}"/>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245053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FE02-1B9A-4582-B5A4-B9B477AC4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C56D0DF-5F84-4D51-90BF-FB1CA12B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3E323-ABA3-435D-9E9D-737ABA7AA9AC}"/>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1C8D4196-E55E-4A72-BAC8-A2BBBB5E9B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7E2BD5-BDA6-4FD6-BD58-A2370F2A13B7}"/>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74713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742-D71A-4382-8140-9EA15C997B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8099F6E-BA7C-498B-A1F6-D5E8AE8C79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76FCE53-DECF-49F2-B830-8BD79E49AC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CD59751-5897-4799-AD3D-2CDC273CE344}"/>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6" name="Footer Placeholder 5">
            <a:extLst>
              <a:ext uri="{FF2B5EF4-FFF2-40B4-BE49-F238E27FC236}">
                <a16:creationId xmlns:a16="http://schemas.microsoft.com/office/drawing/2014/main" id="{CAF0FB1D-8E16-4327-9DDF-C7C2848615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1660864-5724-4AFD-A7D4-19847433E05F}"/>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288056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B006-9ED2-4E89-8204-19BBC3408C0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D6E58A-331C-4703-9D92-0F956BB02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6D421-3CE8-40A0-ABE5-1D7979CC6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F57CEF2-AB46-42A7-BF65-E7F05D216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B27C6-43B0-4D8F-BC16-D5A1C8B54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27B612-C42A-4B60-88A0-B8CAD9AB196A}"/>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8" name="Footer Placeholder 7">
            <a:extLst>
              <a:ext uri="{FF2B5EF4-FFF2-40B4-BE49-F238E27FC236}">
                <a16:creationId xmlns:a16="http://schemas.microsoft.com/office/drawing/2014/main" id="{40975884-3933-42FB-8872-210896DADE7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9307880-6886-4CC8-81AB-1D4330EF632B}"/>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23029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B3A3-EC4E-4C37-A9FC-357DC660ADF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9BBB747-BF23-4858-82D4-D71690524085}"/>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4" name="Footer Placeholder 3">
            <a:extLst>
              <a:ext uri="{FF2B5EF4-FFF2-40B4-BE49-F238E27FC236}">
                <a16:creationId xmlns:a16="http://schemas.microsoft.com/office/drawing/2014/main" id="{08FA162A-B219-4591-B1C6-AC98D61A821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9CDACF4-285D-4186-9D8C-6B646A5C1937}"/>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317216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98793-9AE3-4319-B06D-82BB1766C79A}"/>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3" name="Footer Placeholder 2">
            <a:extLst>
              <a:ext uri="{FF2B5EF4-FFF2-40B4-BE49-F238E27FC236}">
                <a16:creationId xmlns:a16="http://schemas.microsoft.com/office/drawing/2014/main" id="{45E0C62F-730F-42D3-9B4C-6F6762B511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F2A4DCA-F818-457D-AF69-45E33A7723F9}"/>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288448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BC9D-F359-444F-A502-703C93C53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A135451-4893-4C96-8F4A-7F15E6659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6FC9723-AD45-41A8-B777-3D33B516F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0E40C-5390-4BC5-9FA4-C623D465FA60}"/>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6" name="Footer Placeholder 5">
            <a:extLst>
              <a:ext uri="{FF2B5EF4-FFF2-40B4-BE49-F238E27FC236}">
                <a16:creationId xmlns:a16="http://schemas.microsoft.com/office/drawing/2014/main" id="{061AE98C-410A-4498-A101-13AACA72A7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EA12250-4BA4-41E4-8CE2-904A8C0776B9}"/>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59241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7D5A-77F4-4AB0-8208-D0C37450B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6C1FAF-D671-4E2E-95BF-D0E2ACCE6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BD2EE64-81BB-4A1B-99ED-580D6ED29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BA653-8BD4-43F2-AB61-0ABACAB0B5B3}"/>
              </a:ext>
            </a:extLst>
          </p:cNvPr>
          <p:cNvSpPr>
            <a:spLocks noGrp="1"/>
          </p:cNvSpPr>
          <p:nvPr>
            <p:ph type="dt" sz="half" idx="10"/>
          </p:nvPr>
        </p:nvSpPr>
        <p:spPr/>
        <p:txBody>
          <a:bodyPr/>
          <a:lstStyle/>
          <a:p>
            <a:fld id="{C1F674FC-7C47-48A2-830D-46BC1727FC40}" type="datetimeFigureOut">
              <a:rPr lang="en-AU" smtClean="0"/>
              <a:t>18/09/2023</a:t>
            </a:fld>
            <a:endParaRPr lang="en-AU"/>
          </a:p>
        </p:txBody>
      </p:sp>
      <p:sp>
        <p:nvSpPr>
          <p:cNvPr id="6" name="Footer Placeholder 5">
            <a:extLst>
              <a:ext uri="{FF2B5EF4-FFF2-40B4-BE49-F238E27FC236}">
                <a16:creationId xmlns:a16="http://schemas.microsoft.com/office/drawing/2014/main" id="{0E6BB4F1-622C-4514-8E6A-5E4DFC5C56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0BA0FED-0793-48F2-B62C-AB29D7823339}"/>
              </a:ext>
            </a:extLst>
          </p:cNvPr>
          <p:cNvSpPr>
            <a:spLocks noGrp="1"/>
          </p:cNvSpPr>
          <p:nvPr>
            <p:ph type="sldNum" sz="quarter" idx="12"/>
          </p:nvPr>
        </p:nvSpPr>
        <p:spPr/>
        <p:txBody>
          <a:bodyPr/>
          <a:lstStyle/>
          <a:p>
            <a:fld id="{13C87187-16DE-4D84-8103-A4CF9B9762B5}" type="slidenum">
              <a:rPr lang="en-AU" smtClean="0"/>
              <a:t>‹#›</a:t>
            </a:fld>
            <a:endParaRPr lang="en-AU"/>
          </a:p>
        </p:txBody>
      </p:sp>
    </p:spTree>
    <p:extLst>
      <p:ext uri="{BB962C8B-B14F-4D97-AF65-F5344CB8AC3E}">
        <p14:creationId xmlns:p14="http://schemas.microsoft.com/office/powerpoint/2010/main" val="423300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F8725-A09C-469C-AF63-116C35E61D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5F3C118-DC59-4E5C-8BAD-EAA86D5D5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296784-A3A6-4AA0-A957-C904C25CA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674FC-7C47-48A2-830D-46BC1727FC40}" type="datetimeFigureOut">
              <a:rPr lang="en-AU" smtClean="0"/>
              <a:t>18/09/2023</a:t>
            </a:fld>
            <a:endParaRPr lang="en-AU"/>
          </a:p>
        </p:txBody>
      </p:sp>
      <p:sp>
        <p:nvSpPr>
          <p:cNvPr id="5" name="Footer Placeholder 4">
            <a:extLst>
              <a:ext uri="{FF2B5EF4-FFF2-40B4-BE49-F238E27FC236}">
                <a16:creationId xmlns:a16="http://schemas.microsoft.com/office/drawing/2014/main" id="{CF2407F1-CE83-4573-8D72-EDB106279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F75EAC1-DF92-46CC-85E1-7B7C6DC52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7187-16DE-4D84-8103-A4CF9B9762B5}" type="slidenum">
              <a:rPr lang="en-AU" smtClean="0"/>
              <a:t>‹#›</a:t>
            </a:fld>
            <a:endParaRPr lang="en-AU"/>
          </a:p>
        </p:txBody>
      </p:sp>
    </p:spTree>
    <p:extLst>
      <p:ext uri="{BB962C8B-B14F-4D97-AF65-F5344CB8AC3E}">
        <p14:creationId xmlns:p14="http://schemas.microsoft.com/office/powerpoint/2010/main" val="175116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cswart@hydroflow.com.au"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hydroflow.lightning.force.com/lightning/r/sObject/00l5g000000eZeAAAU/view?queryScope=userFolde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salesforce.vidyard.com/watch/Pk8QwpPk9QguuzZPtVh5d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alesforce.vidyard.com/watch/Pk8QwpPk9QguuzZPtVh5d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mailto:cswart@hydroflow.com.au"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B2C19-5C9E-6F96-82F4-20C56A38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628" y="3609687"/>
            <a:ext cx="7425483" cy="1665515"/>
          </a:xfrm>
          <a:prstGeom prst="rect">
            <a:avLst/>
          </a:prstGeom>
        </p:spPr>
      </p:pic>
      <p:pic>
        <p:nvPicPr>
          <p:cNvPr id="1026" name="Picture 2">
            <a:extLst>
              <a:ext uri="{FF2B5EF4-FFF2-40B4-BE49-F238E27FC236}">
                <a16:creationId xmlns:a16="http://schemas.microsoft.com/office/drawing/2014/main" id="{66FAAB34-A336-3CF0-C0BE-2A596B576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89" y="303892"/>
            <a:ext cx="5704568" cy="44723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C71A1E-E72E-B543-CDA4-976162B1972F}"/>
              </a:ext>
            </a:extLst>
          </p:cNvPr>
          <p:cNvSpPr txBox="1"/>
          <p:nvPr/>
        </p:nvSpPr>
        <p:spPr>
          <a:xfrm>
            <a:off x="112644" y="6070843"/>
            <a:ext cx="2830775" cy="307777"/>
          </a:xfrm>
          <a:prstGeom prst="rect">
            <a:avLst/>
          </a:prstGeom>
          <a:noFill/>
        </p:spPr>
        <p:txBody>
          <a:bodyPr wrap="none" rtlCol="0">
            <a:spAutoFit/>
          </a:bodyPr>
          <a:lstStyle/>
          <a:p>
            <a:r>
              <a:rPr lang="en-AU" sz="1400" dirty="0"/>
              <a:t>Salesforce Field Service training v1.3</a:t>
            </a:r>
          </a:p>
        </p:txBody>
      </p:sp>
      <p:sp>
        <p:nvSpPr>
          <p:cNvPr id="3" name="TextBox 2">
            <a:extLst>
              <a:ext uri="{FF2B5EF4-FFF2-40B4-BE49-F238E27FC236}">
                <a16:creationId xmlns:a16="http://schemas.microsoft.com/office/drawing/2014/main" id="{D27EFD07-D6B7-8823-9551-B88176D383CD}"/>
              </a:ext>
            </a:extLst>
          </p:cNvPr>
          <p:cNvSpPr txBox="1"/>
          <p:nvPr/>
        </p:nvSpPr>
        <p:spPr>
          <a:xfrm>
            <a:off x="112643" y="6378620"/>
            <a:ext cx="2283126" cy="307777"/>
          </a:xfrm>
          <a:prstGeom prst="rect">
            <a:avLst/>
          </a:prstGeom>
          <a:noFill/>
        </p:spPr>
        <p:txBody>
          <a:bodyPr wrap="none" rtlCol="0">
            <a:spAutoFit/>
          </a:bodyPr>
          <a:lstStyle/>
          <a:p>
            <a:r>
              <a:rPr lang="en-AU" sz="1400" dirty="0"/>
              <a:t>Applicable as on 16/12/2022</a:t>
            </a:r>
          </a:p>
        </p:txBody>
      </p:sp>
      <p:sp>
        <p:nvSpPr>
          <p:cNvPr id="5" name="TextBox 4">
            <a:extLst>
              <a:ext uri="{FF2B5EF4-FFF2-40B4-BE49-F238E27FC236}">
                <a16:creationId xmlns:a16="http://schemas.microsoft.com/office/drawing/2014/main" id="{A7B3F56F-034E-5B97-E8D5-6F1421777B7A}"/>
              </a:ext>
            </a:extLst>
          </p:cNvPr>
          <p:cNvSpPr txBox="1"/>
          <p:nvPr/>
        </p:nvSpPr>
        <p:spPr>
          <a:xfrm>
            <a:off x="10005391" y="6378620"/>
            <a:ext cx="1958037" cy="307777"/>
          </a:xfrm>
          <a:prstGeom prst="rect">
            <a:avLst/>
          </a:prstGeom>
          <a:noFill/>
        </p:spPr>
        <p:txBody>
          <a:bodyPr wrap="none" rtlCol="0">
            <a:spAutoFit/>
          </a:bodyPr>
          <a:lstStyle/>
          <a:p>
            <a:r>
              <a:rPr lang="en-AU" sz="1400"/>
              <a:t>Compiled by Chris Swart</a:t>
            </a:r>
          </a:p>
        </p:txBody>
      </p:sp>
    </p:spTree>
    <p:extLst>
      <p:ext uri="{BB962C8B-B14F-4D97-AF65-F5344CB8AC3E}">
        <p14:creationId xmlns:p14="http://schemas.microsoft.com/office/powerpoint/2010/main" val="54415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392C2-92F7-4098-25BF-43B49D26255E}"/>
              </a:ext>
            </a:extLst>
          </p:cNvPr>
          <p:cNvPicPr>
            <a:picLocks noChangeAspect="1"/>
          </p:cNvPicPr>
          <p:nvPr/>
        </p:nvPicPr>
        <p:blipFill>
          <a:blip r:embed="rId2"/>
          <a:stretch>
            <a:fillRect/>
          </a:stretch>
        </p:blipFill>
        <p:spPr>
          <a:xfrm>
            <a:off x="180975" y="2647950"/>
            <a:ext cx="11830050" cy="1562100"/>
          </a:xfrm>
          <a:prstGeom prst="rect">
            <a:avLst/>
          </a:prstGeom>
        </p:spPr>
      </p:pic>
      <p:pic>
        <p:nvPicPr>
          <p:cNvPr id="5" name="Picture 4">
            <a:extLst>
              <a:ext uri="{FF2B5EF4-FFF2-40B4-BE49-F238E27FC236}">
                <a16:creationId xmlns:a16="http://schemas.microsoft.com/office/drawing/2014/main" id="{10A22353-E96C-F1FF-7911-97E701AA76B3}"/>
              </a:ext>
            </a:extLst>
          </p:cNvPr>
          <p:cNvPicPr>
            <a:picLocks noChangeAspect="1"/>
          </p:cNvPicPr>
          <p:nvPr/>
        </p:nvPicPr>
        <p:blipFill>
          <a:blip r:embed="rId3"/>
          <a:stretch>
            <a:fillRect/>
          </a:stretch>
        </p:blipFill>
        <p:spPr>
          <a:xfrm>
            <a:off x="1518163" y="4486839"/>
            <a:ext cx="1552575" cy="600075"/>
          </a:xfrm>
          <a:prstGeom prst="rect">
            <a:avLst/>
          </a:prstGeom>
        </p:spPr>
      </p:pic>
      <p:sp>
        <p:nvSpPr>
          <p:cNvPr id="6" name="TextBox 5">
            <a:extLst>
              <a:ext uri="{FF2B5EF4-FFF2-40B4-BE49-F238E27FC236}">
                <a16:creationId xmlns:a16="http://schemas.microsoft.com/office/drawing/2014/main" id="{DADB4DB1-07A4-3885-0CFE-E49376A32057}"/>
              </a:ext>
            </a:extLst>
          </p:cNvPr>
          <p:cNvSpPr txBox="1"/>
          <p:nvPr/>
        </p:nvSpPr>
        <p:spPr>
          <a:xfrm>
            <a:off x="0" y="10096"/>
            <a:ext cx="12192000" cy="769441"/>
          </a:xfrm>
          <a:prstGeom prst="rect">
            <a:avLst/>
          </a:prstGeom>
          <a:noFill/>
        </p:spPr>
        <p:txBody>
          <a:bodyPr wrap="square" rtlCol="0">
            <a:spAutoFit/>
          </a:bodyPr>
          <a:lstStyle/>
          <a:p>
            <a:pPr algn="ctr"/>
            <a:r>
              <a:rPr lang="en-AU" sz="4400" dirty="0"/>
              <a:t>To change the weekly setup (Continued)</a:t>
            </a:r>
          </a:p>
        </p:txBody>
      </p:sp>
      <p:sp>
        <p:nvSpPr>
          <p:cNvPr id="7" name="TextBox 6">
            <a:extLst>
              <a:ext uri="{FF2B5EF4-FFF2-40B4-BE49-F238E27FC236}">
                <a16:creationId xmlns:a16="http://schemas.microsoft.com/office/drawing/2014/main" id="{FF1C412F-F09C-A988-821F-88C04FAFA1F2}"/>
              </a:ext>
            </a:extLst>
          </p:cNvPr>
          <p:cNvSpPr txBox="1"/>
          <p:nvPr/>
        </p:nvSpPr>
        <p:spPr>
          <a:xfrm>
            <a:off x="2836606" y="779537"/>
            <a:ext cx="4449097"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Click the pencil icon to edit</a:t>
            </a:r>
          </a:p>
          <a:p>
            <a:pPr marL="285750" indent="-285750">
              <a:lnSpc>
                <a:spcPct val="150000"/>
              </a:lnSpc>
              <a:buFont typeface="Arial" panose="020B0604020202020204" pitchFamily="34" charset="0"/>
              <a:buChar char="•"/>
            </a:pPr>
            <a:r>
              <a:rPr lang="en-US" sz="2000" dirty="0"/>
              <a:t>Tick the correct week</a:t>
            </a:r>
          </a:p>
          <a:p>
            <a:pPr marL="285750" indent="-285750">
              <a:lnSpc>
                <a:spcPct val="150000"/>
              </a:lnSpc>
              <a:buFont typeface="Arial" panose="020B0604020202020204" pitchFamily="34" charset="0"/>
              <a:buChar char="•"/>
            </a:pPr>
            <a:r>
              <a:rPr lang="en-US" sz="2000" dirty="0"/>
              <a:t>Untick the incorrect week</a:t>
            </a:r>
          </a:p>
          <a:p>
            <a:pPr marL="285750" indent="-285750">
              <a:lnSpc>
                <a:spcPct val="150000"/>
              </a:lnSpc>
              <a:buFont typeface="Arial" panose="020B0604020202020204" pitchFamily="34" charset="0"/>
              <a:buChar char="•"/>
            </a:pPr>
            <a:r>
              <a:rPr lang="en-US" sz="2000" dirty="0"/>
              <a:t>Save</a:t>
            </a:r>
          </a:p>
        </p:txBody>
      </p:sp>
      <p:sp>
        <p:nvSpPr>
          <p:cNvPr id="8" name="Oval 7">
            <a:extLst>
              <a:ext uri="{FF2B5EF4-FFF2-40B4-BE49-F238E27FC236}">
                <a16:creationId xmlns:a16="http://schemas.microsoft.com/office/drawing/2014/main" id="{71A91901-B576-98C6-DB1F-A48B0015A0EE}"/>
              </a:ext>
            </a:extLst>
          </p:cNvPr>
          <p:cNvSpPr/>
          <p:nvPr/>
        </p:nvSpPr>
        <p:spPr>
          <a:xfrm>
            <a:off x="5383007" y="2947613"/>
            <a:ext cx="924540" cy="492824"/>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Oval 8">
            <a:extLst>
              <a:ext uri="{FF2B5EF4-FFF2-40B4-BE49-F238E27FC236}">
                <a16:creationId xmlns:a16="http://schemas.microsoft.com/office/drawing/2014/main" id="{925D92F5-85C9-1186-BB09-2004EE263293}"/>
              </a:ext>
            </a:extLst>
          </p:cNvPr>
          <p:cNvSpPr/>
          <p:nvPr/>
        </p:nvSpPr>
        <p:spPr>
          <a:xfrm>
            <a:off x="1832181" y="3717226"/>
            <a:ext cx="924540" cy="492824"/>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Oval 9">
            <a:extLst>
              <a:ext uri="{FF2B5EF4-FFF2-40B4-BE49-F238E27FC236}">
                <a16:creationId xmlns:a16="http://schemas.microsoft.com/office/drawing/2014/main" id="{3F2EFF7E-5BAB-9DEE-A75A-C15A38B444FD}"/>
              </a:ext>
            </a:extLst>
          </p:cNvPr>
          <p:cNvSpPr/>
          <p:nvPr/>
        </p:nvSpPr>
        <p:spPr>
          <a:xfrm>
            <a:off x="1832181" y="2947613"/>
            <a:ext cx="924540" cy="492824"/>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a:extLst>
              <a:ext uri="{FF2B5EF4-FFF2-40B4-BE49-F238E27FC236}">
                <a16:creationId xmlns:a16="http://schemas.microsoft.com/office/drawing/2014/main" id="{D9AC641B-06CE-7D23-DB10-DF2B8A8F6774}"/>
              </a:ext>
            </a:extLst>
          </p:cNvPr>
          <p:cNvSpPr txBox="1"/>
          <p:nvPr/>
        </p:nvSpPr>
        <p:spPr>
          <a:xfrm>
            <a:off x="4070557" y="4786876"/>
            <a:ext cx="7717136" cy="1429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This can also be done to move CT Services</a:t>
            </a:r>
          </a:p>
          <a:p>
            <a:pPr marL="285750" indent="-285750">
              <a:lnSpc>
                <a:spcPct val="150000"/>
              </a:lnSpc>
              <a:buFont typeface="Arial" panose="020B0604020202020204" pitchFamily="34" charset="0"/>
              <a:buChar char="•"/>
            </a:pPr>
            <a:r>
              <a:rPr lang="en-US" sz="2000" b="1" dirty="0"/>
              <a:t>Note</a:t>
            </a:r>
            <a:r>
              <a:rPr lang="en-US" sz="2000" dirty="0"/>
              <a:t> that fortnightly services will all be set up for Week 1 and Week 3, if you need it to occur on Week 5 too, tick that option</a:t>
            </a:r>
          </a:p>
        </p:txBody>
      </p:sp>
    </p:spTree>
    <p:extLst>
      <p:ext uri="{BB962C8B-B14F-4D97-AF65-F5344CB8AC3E}">
        <p14:creationId xmlns:p14="http://schemas.microsoft.com/office/powerpoint/2010/main" val="339755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07243" y="569843"/>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5582919" y="813581"/>
            <a:ext cx="4602089" cy="769441"/>
          </a:xfrm>
          <a:prstGeom prst="rect">
            <a:avLst/>
          </a:prstGeom>
          <a:noFill/>
        </p:spPr>
        <p:txBody>
          <a:bodyPr wrap="square" rtlCol="0">
            <a:spAutoFit/>
          </a:bodyPr>
          <a:lstStyle/>
          <a:p>
            <a:pPr lvl="1"/>
            <a:r>
              <a:rPr lang="en-AU" sz="4400" dirty="0"/>
              <a:t>Set up Site Visits</a:t>
            </a:r>
          </a:p>
        </p:txBody>
      </p:sp>
      <p:sp>
        <p:nvSpPr>
          <p:cNvPr id="4" name="TextBox 3">
            <a:extLst>
              <a:ext uri="{FF2B5EF4-FFF2-40B4-BE49-F238E27FC236}">
                <a16:creationId xmlns:a16="http://schemas.microsoft.com/office/drawing/2014/main" id="{78AC455A-4BC2-744E-B99A-B04E94E9A285}"/>
              </a:ext>
            </a:extLst>
          </p:cNvPr>
          <p:cNvSpPr txBox="1"/>
          <p:nvPr/>
        </p:nvSpPr>
        <p:spPr>
          <a:xfrm>
            <a:off x="507243" y="2293035"/>
            <a:ext cx="5937779" cy="146623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2400" dirty="0"/>
              <a:t>Preferably only use this for ad-hoc site visits</a:t>
            </a:r>
          </a:p>
          <a:p>
            <a:pPr marL="285750" indent="-285750">
              <a:lnSpc>
                <a:spcPct val="200000"/>
              </a:lnSpc>
              <a:buFont typeface="Arial" panose="020B0604020202020204" pitchFamily="34" charset="0"/>
              <a:buChar char="•"/>
            </a:pPr>
            <a:r>
              <a:rPr lang="en-AU" sz="2400" dirty="0"/>
              <a:t>Use the calendar, </a:t>
            </a:r>
          </a:p>
        </p:txBody>
      </p:sp>
      <p:sp>
        <p:nvSpPr>
          <p:cNvPr id="5" name="TextBox 4">
            <a:extLst>
              <a:ext uri="{FF2B5EF4-FFF2-40B4-BE49-F238E27FC236}">
                <a16:creationId xmlns:a16="http://schemas.microsoft.com/office/drawing/2014/main" id="{170F5F8C-34F5-51F6-698D-2B5374CC89B7}"/>
              </a:ext>
            </a:extLst>
          </p:cNvPr>
          <p:cNvSpPr txBox="1"/>
          <p:nvPr/>
        </p:nvSpPr>
        <p:spPr>
          <a:xfrm>
            <a:off x="536602" y="4299850"/>
            <a:ext cx="10092634" cy="1200329"/>
          </a:xfrm>
          <a:prstGeom prst="rect">
            <a:avLst/>
          </a:prstGeom>
          <a:noFill/>
        </p:spPr>
        <p:txBody>
          <a:bodyPr wrap="square" rtlCol="0">
            <a:spAutoFit/>
          </a:bodyPr>
          <a:lstStyle/>
          <a:p>
            <a:r>
              <a:rPr lang="en-AU" sz="2400" dirty="0"/>
              <a:t>A site visit needs to be created for every time you go to site. This may recur daily, weekly, monthly etc. </a:t>
            </a:r>
          </a:p>
          <a:p>
            <a:r>
              <a:rPr lang="en-AU" sz="2400" dirty="0"/>
              <a:t>If someone else needs to go on your behalf, the owner can be changed.</a:t>
            </a:r>
          </a:p>
        </p:txBody>
      </p:sp>
    </p:spTree>
    <p:extLst>
      <p:ext uri="{BB962C8B-B14F-4D97-AF65-F5344CB8AC3E}">
        <p14:creationId xmlns:p14="http://schemas.microsoft.com/office/powerpoint/2010/main" val="32917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646085-2259-45D3-AAD8-3FC098A2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4474"/>
            <a:ext cx="12192000" cy="6009052"/>
          </a:xfrm>
          <a:prstGeom prst="rect">
            <a:avLst/>
          </a:prstGeom>
        </p:spPr>
      </p:pic>
      <p:sp>
        <p:nvSpPr>
          <p:cNvPr id="4" name="Oval 3">
            <a:extLst>
              <a:ext uri="{FF2B5EF4-FFF2-40B4-BE49-F238E27FC236}">
                <a16:creationId xmlns:a16="http://schemas.microsoft.com/office/drawing/2014/main" id="{44CAB158-9CDA-4DB7-B588-FF11DF3E7178}"/>
              </a:ext>
            </a:extLst>
          </p:cNvPr>
          <p:cNvSpPr/>
          <p:nvPr/>
        </p:nvSpPr>
        <p:spPr>
          <a:xfrm>
            <a:off x="3695700" y="620845"/>
            <a:ext cx="590550"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F04DB6E0-70CC-4A66-971A-2613C23CC637}"/>
              </a:ext>
            </a:extLst>
          </p:cNvPr>
          <p:cNvCxnSpPr>
            <a:cxnSpLocks/>
          </p:cNvCxnSpPr>
          <p:nvPr/>
        </p:nvCxnSpPr>
        <p:spPr>
          <a:xfrm flipH="1">
            <a:off x="647700" y="1473200"/>
            <a:ext cx="900792" cy="165100"/>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8" name="Rectangle: Rounded Corners 7">
            <a:extLst>
              <a:ext uri="{FF2B5EF4-FFF2-40B4-BE49-F238E27FC236}">
                <a16:creationId xmlns:a16="http://schemas.microsoft.com/office/drawing/2014/main" id="{245059E3-F2ED-4F30-9061-459C42677483}"/>
              </a:ext>
            </a:extLst>
          </p:cNvPr>
          <p:cNvSpPr/>
          <p:nvPr/>
        </p:nvSpPr>
        <p:spPr>
          <a:xfrm>
            <a:off x="5278267" y="5527275"/>
            <a:ext cx="6726073" cy="993696"/>
          </a:xfrm>
          <a:prstGeom prst="round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03C51C9D-94AC-4D59-96EF-F5BF98C968D0}"/>
              </a:ext>
            </a:extLst>
          </p:cNvPr>
          <p:cNvSpPr txBox="1"/>
          <p:nvPr/>
        </p:nvSpPr>
        <p:spPr>
          <a:xfrm>
            <a:off x="5278268" y="5527275"/>
            <a:ext cx="5541838" cy="369332"/>
          </a:xfrm>
          <a:prstGeom prst="rect">
            <a:avLst/>
          </a:prstGeom>
          <a:noFill/>
        </p:spPr>
        <p:txBody>
          <a:bodyPr wrap="none" rtlCol="0">
            <a:spAutoFit/>
          </a:bodyPr>
          <a:lstStyle/>
          <a:p>
            <a:r>
              <a:rPr lang="en-AU"/>
              <a:t>Go to Calendar and make sure “My Site Visits” is selected</a:t>
            </a:r>
          </a:p>
        </p:txBody>
      </p:sp>
      <p:pic>
        <p:nvPicPr>
          <p:cNvPr id="10" name="Picture 9">
            <a:extLst>
              <a:ext uri="{FF2B5EF4-FFF2-40B4-BE49-F238E27FC236}">
                <a16:creationId xmlns:a16="http://schemas.microsoft.com/office/drawing/2014/main" id="{E37BF0E7-B0F5-4146-A5F0-AEF16900F9D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185150" y="5527275"/>
            <a:ext cx="1484865" cy="369332"/>
          </a:xfrm>
          <a:prstGeom prst="rect">
            <a:avLst/>
          </a:prstGeom>
        </p:spPr>
      </p:pic>
    </p:spTree>
    <p:extLst>
      <p:ext uri="{BB962C8B-B14F-4D97-AF65-F5344CB8AC3E}">
        <p14:creationId xmlns:p14="http://schemas.microsoft.com/office/powerpoint/2010/main" val="61164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CDBBE1-3241-48E9-965E-B7405D09E74B}"/>
              </a:ext>
            </a:extLst>
          </p:cNvPr>
          <p:cNvSpPr txBox="1"/>
          <p:nvPr/>
        </p:nvSpPr>
        <p:spPr>
          <a:xfrm>
            <a:off x="301809" y="1111658"/>
            <a:ext cx="4958217" cy="369332"/>
          </a:xfrm>
          <a:prstGeom prst="rect">
            <a:avLst/>
          </a:prstGeom>
          <a:noFill/>
        </p:spPr>
        <p:txBody>
          <a:bodyPr wrap="none" rtlCol="0">
            <a:spAutoFit/>
          </a:bodyPr>
          <a:lstStyle/>
          <a:p>
            <a:r>
              <a:rPr lang="en-AU"/>
              <a:t>To create a new site visit, click on the day you want</a:t>
            </a:r>
          </a:p>
        </p:txBody>
      </p:sp>
      <p:grpSp>
        <p:nvGrpSpPr>
          <p:cNvPr id="23" name="Group 22">
            <a:extLst>
              <a:ext uri="{FF2B5EF4-FFF2-40B4-BE49-F238E27FC236}">
                <a16:creationId xmlns:a16="http://schemas.microsoft.com/office/drawing/2014/main" id="{A734F05A-EEB8-42F4-9639-8FA4F5282139}"/>
              </a:ext>
            </a:extLst>
          </p:cNvPr>
          <p:cNvGrpSpPr/>
          <p:nvPr/>
        </p:nvGrpSpPr>
        <p:grpSpPr>
          <a:xfrm>
            <a:off x="452167" y="1568076"/>
            <a:ext cx="4807859" cy="4172403"/>
            <a:chOff x="452167" y="1568076"/>
            <a:chExt cx="4807859" cy="4172403"/>
          </a:xfrm>
        </p:grpSpPr>
        <p:pic>
          <p:nvPicPr>
            <p:cNvPr id="11" name="Picture 10">
              <a:extLst>
                <a:ext uri="{FF2B5EF4-FFF2-40B4-BE49-F238E27FC236}">
                  <a16:creationId xmlns:a16="http://schemas.microsoft.com/office/drawing/2014/main" id="{8D95F221-640C-4CCC-8BC5-4872F63A8DF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2167" y="1568076"/>
              <a:ext cx="4807859" cy="4172403"/>
            </a:xfrm>
            <a:prstGeom prst="rect">
              <a:avLst/>
            </a:prstGeom>
          </p:spPr>
        </p:pic>
        <p:cxnSp>
          <p:nvCxnSpPr>
            <p:cNvPr id="13" name="Straight Arrow Connector 12">
              <a:extLst>
                <a:ext uri="{FF2B5EF4-FFF2-40B4-BE49-F238E27FC236}">
                  <a16:creationId xmlns:a16="http://schemas.microsoft.com/office/drawing/2014/main" id="{050B6149-C1FF-4E2E-A8E2-A7974A547925}"/>
                </a:ext>
              </a:extLst>
            </p:cNvPr>
            <p:cNvCxnSpPr>
              <a:cxnSpLocks/>
            </p:cNvCxnSpPr>
            <p:nvPr/>
          </p:nvCxnSpPr>
          <p:spPr>
            <a:xfrm flipV="1">
              <a:off x="3015748" y="2959179"/>
              <a:ext cx="819738" cy="411613"/>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grpSp>
        <p:nvGrpSpPr>
          <p:cNvPr id="25" name="Group 24">
            <a:extLst>
              <a:ext uri="{FF2B5EF4-FFF2-40B4-BE49-F238E27FC236}">
                <a16:creationId xmlns:a16="http://schemas.microsoft.com/office/drawing/2014/main" id="{D02C6B48-37B2-4CFB-B227-125A01980AF0}"/>
              </a:ext>
            </a:extLst>
          </p:cNvPr>
          <p:cNvGrpSpPr/>
          <p:nvPr/>
        </p:nvGrpSpPr>
        <p:grpSpPr>
          <a:xfrm>
            <a:off x="6005696" y="2113492"/>
            <a:ext cx="3657600" cy="2514600"/>
            <a:chOff x="6005696" y="2113492"/>
            <a:chExt cx="3657600" cy="2514600"/>
          </a:xfrm>
        </p:grpSpPr>
        <p:pic>
          <p:nvPicPr>
            <p:cNvPr id="3" name="Picture 2">
              <a:extLst>
                <a:ext uri="{FF2B5EF4-FFF2-40B4-BE49-F238E27FC236}">
                  <a16:creationId xmlns:a16="http://schemas.microsoft.com/office/drawing/2014/main" id="{971C4D08-4AAE-4D26-8CD0-F13D20B70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696" y="2113492"/>
              <a:ext cx="3657600" cy="2514600"/>
            </a:xfrm>
            <a:prstGeom prst="rect">
              <a:avLst/>
            </a:prstGeom>
          </p:spPr>
        </p:pic>
        <p:cxnSp>
          <p:nvCxnSpPr>
            <p:cNvPr id="16" name="Straight Arrow Connector 15">
              <a:extLst>
                <a:ext uri="{FF2B5EF4-FFF2-40B4-BE49-F238E27FC236}">
                  <a16:creationId xmlns:a16="http://schemas.microsoft.com/office/drawing/2014/main" id="{F3BCDA6A-8D9D-479E-8E7B-C068A62EF081}"/>
                </a:ext>
              </a:extLst>
            </p:cNvPr>
            <p:cNvCxnSpPr>
              <a:cxnSpLocks/>
            </p:cNvCxnSpPr>
            <p:nvPr/>
          </p:nvCxnSpPr>
          <p:spPr>
            <a:xfrm flipV="1">
              <a:off x="7424627" y="3548418"/>
              <a:ext cx="837712" cy="517473"/>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grpSp>
        <p:nvGrpSpPr>
          <p:cNvPr id="22" name="Group 21">
            <a:extLst>
              <a:ext uri="{FF2B5EF4-FFF2-40B4-BE49-F238E27FC236}">
                <a16:creationId xmlns:a16="http://schemas.microsoft.com/office/drawing/2014/main" id="{0F8869A1-F6BE-4A49-A63A-F6CE3A76A3AB}"/>
              </a:ext>
            </a:extLst>
          </p:cNvPr>
          <p:cNvGrpSpPr/>
          <p:nvPr/>
        </p:nvGrpSpPr>
        <p:grpSpPr>
          <a:xfrm>
            <a:off x="6005696" y="1111658"/>
            <a:ext cx="4756781" cy="727374"/>
            <a:chOff x="6005696" y="1111658"/>
            <a:chExt cx="4756781" cy="727374"/>
          </a:xfrm>
        </p:grpSpPr>
        <p:sp>
          <p:nvSpPr>
            <p:cNvPr id="15" name="TextBox 14">
              <a:extLst>
                <a:ext uri="{FF2B5EF4-FFF2-40B4-BE49-F238E27FC236}">
                  <a16:creationId xmlns:a16="http://schemas.microsoft.com/office/drawing/2014/main" id="{72637572-3F58-41C8-B868-48A0B09E623F}"/>
                </a:ext>
              </a:extLst>
            </p:cNvPr>
            <p:cNvSpPr txBox="1"/>
            <p:nvPr/>
          </p:nvSpPr>
          <p:spPr>
            <a:xfrm>
              <a:off x="6005696" y="1111658"/>
              <a:ext cx="3807837" cy="369332"/>
            </a:xfrm>
            <a:prstGeom prst="rect">
              <a:avLst/>
            </a:prstGeom>
            <a:noFill/>
          </p:spPr>
          <p:txBody>
            <a:bodyPr wrap="none" rtlCol="0">
              <a:spAutoFit/>
            </a:bodyPr>
            <a:lstStyle/>
            <a:p>
              <a:r>
                <a:rPr lang="en-AU"/>
                <a:t>Choose a concise yet descriptive name</a:t>
              </a:r>
            </a:p>
          </p:txBody>
        </p:sp>
        <p:grpSp>
          <p:nvGrpSpPr>
            <p:cNvPr id="21" name="Group 20">
              <a:extLst>
                <a:ext uri="{FF2B5EF4-FFF2-40B4-BE49-F238E27FC236}">
                  <a16:creationId xmlns:a16="http://schemas.microsoft.com/office/drawing/2014/main" id="{60D3C7DE-9D50-491E-8637-E12911C56ED0}"/>
                </a:ext>
              </a:extLst>
            </p:cNvPr>
            <p:cNvGrpSpPr/>
            <p:nvPr/>
          </p:nvGrpSpPr>
          <p:grpSpPr>
            <a:xfrm>
              <a:off x="6005696" y="1469700"/>
              <a:ext cx="4756781" cy="369332"/>
              <a:chOff x="6005696" y="528006"/>
              <a:chExt cx="4756781" cy="369332"/>
            </a:xfrm>
          </p:grpSpPr>
          <p:sp>
            <p:nvSpPr>
              <p:cNvPr id="17" name="TextBox 16">
                <a:extLst>
                  <a:ext uri="{FF2B5EF4-FFF2-40B4-BE49-F238E27FC236}">
                    <a16:creationId xmlns:a16="http://schemas.microsoft.com/office/drawing/2014/main" id="{06CEE3EA-289F-4021-A4A6-F0155C8E3F39}"/>
                  </a:ext>
                </a:extLst>
              </p:cNvPr>
              <p:cNvSpPr txBox="1"/>
              <p:nvPr/>
            </p:nvSpPr>
            <p:spPr>
              <a:xfrm>
                <a:off x="6005696" y="528006"/>
                <a:ext cx="4513287" cy="369332"/>
              </a:xfrm>
              <a:prstGeom prst="rect">
                <a:avLst/>
              </a:prstGeom>
              <a:noFill/>
            </p:spPr>
            <p:txBody>
              <a:bodyPr wrap="none" rtlCol="0">
                <a:spAutoFit/>
              </a:bodyPr>
              <a:lstStyle/>
              <a:p>
                <a:r>
                  <a:rPr lang="en-AU"/>
                  <a:t>Make sure the Owner is set to User  and not </a:t>
                </a:r>
              </a:p>
            </p:txBody>
          </p:sp>
          <p:pic>
            <p:nvPicPr>
              <p:cNvPr id="18" name="Picture 17">
                <a:extLst>
                  <a:ext uri="{FF2B5EF4-FFF2-40B4-BE49-F238E27FC236}">
                    <a16:creationId xmlns:a16="http://schemas.microsoft.com/office/drawing/2014/main" id="{1BCFCAD5-2FAB-4B43-9374-3C219404AD9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908255" y="626382"/>
                <a:ext cx="545307" cy="221457"/>
              </a:xfrm>
              <a:prstGeom prst="rect">
                <a:avLst/>
              </a:prstGeom>
            </p:spPr>
          </p:pic>
          <p:pic>
            <p:nvPicPr>
              <p:cNvPr id="20" name="Picture 19">
                <a:extLst>
                  <a:ext uri="{FF2B5EF4-FFF2-40B4-BE49-F238E27FC236}">
                    <a16:creationId xmlns:a16="http://schemas.microsoft.com/office/drawing/2014/main" id="{76935123-B4FF-4473-BC72-94FDFD91296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206852" y="602208"/>
                <a:ext cx="555625" cy="250825"/>
              </a:xfrm>
              <a:prstGeom prst="rect">
                <a:avLst/>
              </a:prstGeom>
            </p:spPr>
          </p:pic>
        </p:grpSp>
      </p:grpSp>
    </p:spTree>
    <p:extLst>
      <p:ext uri="{BB962C8B-B14F-4D97-AF65-F5344CB8AC3E}">
        <p14:creationId xmlns:p14="http://schemas.microsoft.com/office/powerpoint/2010/main" val="19086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CDBBE1-3241-48E9-965E-B7405D09E74B}"/>
              </a:ext>
            </a:extLst>
          </p:cNvPr>
          <p:cNvSpPr txBox="1"/>
          <p:nvPr/>
        </p:nvSpPr>
        <p:spPr>
          <a:xfrm>
            <a:off x="301809" y="169964"/>
            <a:ext cx="2620654" cy="369332"/>
          </a:xfrm>
          <a:prstGeom prst="rect">
            <a:avLst/>
          </a:prstGeom>
          <a:noFill/>
        </p:spPr>
        <p:txBody>
          <a:bodyPr wrap="none" rtlCol="0">
            <a:spAutoFit/>
          </a:bodyPr>
          <a:lstStyle/>
          <a:p>
            <a:r>
              <a:rPr lang="en-AU"/>
              <a:t>Lookup the account name</a:t>
            </a:r>
          </a:p>
        </p:txBody>
      </p:sp>
      <p:sp>
        <p:nvSpPr>
          <p:cNvPr id="14" name="TextBox 13">
            <a:extLst>
              <a:ext uri="{FF2B5EF4-FFF2-40B4-BE49-F238E27FC236}">
                <a16:creationId xmlns:a16="http://schemas.microsoft.com/office/drawing/2014/main" id="{21B25D32-F263-44CE-AD7C-64A134747513}"/>
              </a:ext>
            </a:extLst>
          </p:cNvPr>
          <p:cNvSpPr txBox="1"/>
          <p:nvPr/>
        </p:nvSpPr>
        <p:spPr>
          <a:xfrm>
            <a:off x="301809" y="417542"/>
            <a:ext cx="5929508" cy="369332"/>
          </a:xfrm>
          <a:prstGeom prst="rect">
            <a:avLst/>
          </a:prstGeom>
          <a:noFill/>
        </p:spPr>
        <p:txBody>
          <a:bodyPr wrap="none" rtlCol="0">
            <a:spAutoFit/>
          </a:bodyPr>
          <a:lstStyle/>
          <a:p>
            <a:r>
              <a:rPr lang="en-AU"/>
              <a:t>This will show all accounts, not just yours, so choose carefully</a:t>
            </a:r>
          </a:p>
        </p:txBody>
      </p:sp>
      <p:pic>
        <p:nvPicPr>
          <p:cNvPr id="4" name="Picture 3">
            <a:extLst>
              <a:ext uri="{FF2B5EF4-FFF2-40B4-BE49-F238E27FC236}">
                <a16:creationId xmlns:a16="http://schemas.microsoft.com/office/drawing/2014/main" id="{DDB19020-4492-41E1-AE9A-17DAF906B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675" y="1049308"/>
            <a:ext cx="6324600" cy="5391150"/>
          </a:xfrm>
          <a:prstGeom prst="rect">
            <a:avLst/>
          </a:prstGeom>
        </p:spPr>
      </p:pic>
    </p:spTree>
    <p:extLst>
      <p:ext uri="{BB962C8B-B14F-4D97-AF65-F5344CB8AC3E}">
        <p14:creationId xmlns:p14="http://schemas.microsoft.com/office/powerpoint/2010/main" val="87240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56183F-AE89-4E5B-BE3D-E56B30B96E94}"/>
              </a:ext>
            </a:extLst>
          </p:cNvPr>
          <p:cNvGrpSpPr/>
          <p:nvPr/>
        </p:nvGrpSpPr>
        <p:grpSpPr>
          <a:xfrm>
            <a:off x="376916" y="1967138"/>
            <a:ext cx="11438167" cy="4172403"/>
            <a:chOff x="205920" y="210910"/>
            <a:chExt cx="11438167" cy="4172403"/>
          </a:xfrm>
        </p:grpSpPr>
        <p:pic>
          <p:nvPicPr>
            <p:cNvPr id="7" name="Picture 6">
              <a:extLst>
                <a:ext uri="{FF2B5EF4-FFF2-40B4-BE49-F238E27FC236}">
                  <a16:creationId xmlns:a16="http://schemas.microsoft.com/office/drawing/2014/main" id="{55F1B3DC-E87E-4160-A2F0-94D7634E6EDB}"/>
                </a:ext>
              </a:extLst>
            </p:cNvPr>
            <p:cNvPicPr>
              <a:picLocks noChangeAspect="1"/>
            </p:cNvPicPr>
            <p:nvPr/>
          </p:nvPicPr>
          <p:blipFill rotWithShape="1">
            <a:blip r:embed="rId2">
              <a:extLst>
                <a:ext uri="{28A0092B-C50C-407E-A947-70E740481C1C}">
                  <a14:useLocalDpi xmlns:a14="http://schemas.microsoft.com/office/drawing/2010/main" val="0"/>
                </a:ext>
              </a:extLst>
            </a:blip>
            <a:srcRect b="-11"/>
            <a:stretch/>
          </p:blipFill>
          <p:spPr>
            <a:xfrm>
              <a:off x="205920" y="210910"/>
              <a:ext cx="4807859" cy="4172403"/>
            </a:xfrm>
            <a:prstGeom prst="rect">
              <a:avLst/>
            </a:prstGeom>
          </p:spPr>
        </p:pic>
        <p:pic>
          <p:nvPicPr>
            <p:cNvPr id="9" name="Picture 8">
              <a:extLst>
                <a:ext uri="{FF2B5EF4-FFF2-40B4-BE49-F238E27FC236}">
                  <a16:creationId xmlns:a16="http://schemas.microsoft.com/office/drawing/2014/main" id="{074671F7-9792-4F98-A40D-C4DF645D77A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836228" y="210910"/>
              <a:ext cx="4807859" cy="4172403"/>
            </a:xfrm>
            <a:prstGeom prst="rect">
              <a:avLst/>
            </a:prstGeom>
          </p:spPr>
        </p:pic>
        <p:sp>
          <p:nvSpPr>
            <p:cNvPr id="2" name="Arrow: Down 1">
              <a:extLst>
                <a:ext uri="{FF2B5EF4-FFF2-40B4-BE49-F238E27FC236}">
                  <a16:creationId xmlns:a16="http://schemas.microsoft.com/office/drawing/2014/main" id="{7A0681F1-18E6-4CDC-B5EC-E68A99966D11}"/>
                </a:ext>
              </a:extLst>
            </p:cNvPr>
            <p:cNvSpPr/>
            <p:nvPr/>
          </p:nvSpPr>
          <p:spPr>
            <a:xfrm rot="20057720">
              <a:off x="2214694" y="1683641"/>
              <a:ext cx="370491" cy="1451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 name="Group 3">
            <a:extLst>
              <a:ext uri="{FF2B5EF4-FFF2-40B4-BE49-F238E27FC236}">
                <a16:creationId xmlns:a16="http://schemas.microsoft.com/office/drawing/2014/main" id="{0F80CC68-4DAB-495F-BA45-0D04A4713A23}"/>
              </a:ext>
            </a:extLst>
          </p:cNvPr>
          <p:cNvGrpSpPr/>
          <p:nvPr/>
        </p:nvGrpSpPr>
        <p:grpSpPr>
          <a:xfrm>
            <a:off x="3625579" y="718459"/>
            <a:ext cx="4940841" cy="1107996"/>
            <a:chOff x="2399938" y="4998225"/>
            <a:chExt cx="4940841" cy="1107996"/>
          </a:xfrm>
        </p:grpSpPr>
        <p:sp>
          <p:nvSpPr>
            <p:cNvPr id="8" name="TextBox 7">
              <a:extLst>
                <a:ext uri="{FF2B5EF4-FFF2-40B4-BE49-F238E27FC236}">
                  <a16:creationId xmlns:a16="http://schemas.microsoft.com/office/drawing/2014/main" id="{089A9BB8-90EA-4C7A-8E61-02E932B92C6A}"/>
                </a:ext>
              </a:extLst>
            </p:cNvPr>
            <p:cNvSpPr txBox="1"/>
            <p:nvPr/>
          </p:nvSpPr>
          <p:spPr>
            <a:xfrm>
              <a:off x="2399939" y="4998225"/>
              <a:ext cx="4940840" cy="369332"/>
            </a:xfrm>
            <a:prstGeom prst="rect">
              <a:avLst/>
            </a:prstGeom>
            <a:noFill/>
          </p:spPr>
          <p:txBody>
            <a:bodyPr wrap="none" rtlCol="0">
              <a:spAutoFit/>
            </a:bodyPr>
            <a:lstStyle/>
            <a:p>
              <a:r>
                <a:rPr lang="en-AU"/>
                <a:t>To move a site visit, click and drag it to its new day</a:t>
              </a:r>
            </a:p>
          </p:txBody>
        </p:sp>
        <p:sp>
          <p:nvSpPr>
            <p:cNvPr id="11" name="TextBox 10">
              <a:extLst>
                <a:ext uri="{FF2B5EF4-FFF2-40B4-BE49-F238E27FC236}">
                  <a16:creationId xmlns:a16="http://schemas.microsoft.com/office/drawing/2014/main" id="{1840D776-F745-4A82-8411-DDFC08DE1556}"/>
                </a:ext>
              </a:extLst>
            </p:cNvPr>
            <p:cNvSpPr txBox="1"/>
            <p:nvPr/>
          </p:nvSpPr>
          <p:spPr>
            <a:xfrm>
              <a:off x="2399939" y="5367557"/>
              <a:ext cx="2205797" cy="369332"/>
            </a:xfrm>
            <a:prstGeom prst="rect">
              <a:avLst/>
            </a:prstGeom>
            <a:noFill/>
          </p:spPr>
          <p:txBody>
            <a:bodyPr wrap="none" rtlCol="0">
              <a:spAutoFit/>
            </a:bodyPr>
            <a:lstStyle/>
            <a:p>
              <a:r>
                <a:rPr lang="en-AU"/>
                <a:t>All Jobs will move too</a:t>
              </a:r>
            </a:p>
          </p:txBody>
        </p:sp>
        <p:sp>
          <p:nvSpPr>
            <p:cNvPr id="12" name="TextBox 11">
              <a:extLst>
                <a:ext uri="{FF2B5EF4-FFF2-40B4-BE49-F238E27FC236}">
                  <a16:creationId xmlns:a16="http://schemas.microsoft.com/office/drawing/2014/main" id="{92DA4ABE-2725-424A-AB48-E03BB10AB7D5}"/>
                </a:ext>
              </a:extLst>
            </p:cNvPr>
            <p:cNvSpPr txBox="1"/>
            <p:nvPr/>
          </p:nvSpPr>
          <p:spPr>
            <a:xfrm>
              <a:off x="2399938" y="5736889"/>
              <a:ext cx="2888611" cy="369332"/>
            </a:xfrm>
            <a:prstGeom prst="rect">
              <a:avLst/>
            </a:prstGeom>
            <a:noFill/>
          </p:spPr>
          <p:txBody>
            <a:bodyPr wrap="none" rtlCol="0">
              <a:spAutoFit/>
            </a:bodyPr>
            <a:lstStyle/>
            <a:p>
              <a:r>
                <a:rPr lang="en-AU"/>
                <a:t>This will not change the time</a:t>
              </a:r>
            </a:p>
          </p:txBody>
        </p:sp>
      </p:grpSp>
    </p:spTree>
    <p:extLst>
      <p:ext uri="{BB962C8B-B14F-4D97-AF65-F5344CB8AC3E}">
        <p14:creationId xmlns:p14="http://schemas.microsoft.com/office/powerpoint/2010/main" val="3615874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B2C560-2F89-4352-984B-92328C4CDC1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07243" y="569843"/>
            <a:ext cx="3997216" cy="1351722"/>
          </a:xfrm>
          <a:prstGeom prst="rect">
            <a:avLst/>
          </a:prstGeom>
        </p:spPr>
      </p:pic>
      <p:sp>
        <p:nvSpPr>
          <p:cNvPr id="7" name="TextBox 6">
            <a:extLst>
              <a:ext uri="{FF2B5EF4-FFF2-40B4-BE49-F238E27FC236}">
                <a16:creationId xmlns:a16="http://schemas.microsoft.com/office/drawing/2014/main" id="{268C5BE4-EB61-4807-B5BE-866A069CD503}"/>
              </a:ext>
            </a:extLst>
          </p:cNvPr>
          <p:cNvSpPr txBox="1"/>
          <p:nvPr/>
        </p:nvSpPr>
        <p:spPr>
          <a:xfrm>
            <a:off x="1311966" y="2775666"/>
            <a:ext cx="3796680" cy="769441"/>
          </a:xfrm>
          <a:prstGeom prst="rect">
            <a:avLst/>
          </a:prstGeom>
          <a:noFill/>
        </p:spPr>
        <p:txBody>
          <a:bodyPr wrap="none" rtlCol="0">
            <a:spAutoFit/>
          </a:bodyPr>
          <a:lstStyle/>
          <a:p>
            <a:r>
              <a:rPr lang="en-AU" sz="4400"/>
              <a:t>Scheduling Jobs</a:t>
            </a:r>
          </a:p>
        </p:txBody>
      </p:sp>
      <p:sp>
        <p:nvSpPr>
          <p:cNvPr id="4" name="TextBox 3">
            <a:extLst>
              <a:ext uri="{FF2B5EF4-FFF2-40B4-BE49-F238E27FC236}">
                <a16:creationId xmlns:a16="http://schemas.microsoft.com/office/drawing/2014/main" id="{B914BD12-9C57-4F9C-9630-9D35E5A68633}"/>
              </a:ext>
            </a:extLst>
          </p:cNvPr>
          <p:cNvSpPr txBox="1"/>
          <p:nvPr/>
        </p:nvSpPr>
        <p:spPr>
          <a:xfrm>
            <a:off x="1311966" y="3545107"/>
            <a:ext cx="10092634" cy="1569660"/>
          </a:xfrm>
          <a:prstGeom prst="rect">
            <a:avLst/>
          </a:prstGeom>
          <a:noFill/>
        </p:spPr>
        <p:txBody>
          <a:bodyPr wrap="square" rtlCol="0">
            <a:spAutoFit/>
          </a:bodyPr>
          <a:lstStyle/>
          <a:p>
            <a:r>
              <a:rPr lang="en-AU" sz="2400" dirty="0"/>
              <a:t>A new job needs to be created for everything you do on site.</a:t>
            </a:r>
          </a:p>
          <a:p>
            <a:r>
              <a:rPr lang="en-AU" sz="2400" dirty="0"/>
              <a:t>Thus 1 job for service, 1 job for coupons, 1 job for sampling, 1 job for disinfection, 1 job for cleans etc.</a:t>
            </a:r>
          </a:p>
          <a:p>
            <a:r>
              <a:rPr lang="en-AU" sz="2400" dirty="0"/>
              <a:t>Sites with multiple towers will have many jobs on one visit.</a:t>
            </a:r>
          </a:p>
        </p:txBody>
      </p:sp>
    </p:spTree>
    <p:extLst>
      <p:ext uri="{BB962C8B-B14F-4D97-AF65-F5344CB8AC3E}">
        <p14:creationId xmlns:p14="http://schemas.microsoft.com/office/powerpoint/2010/main" val="219211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E0028-DC01-4D11-8384-D08258F5C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1490662"/>
            <a:ext cx="12001500" cy="3876675"/>
          </a:xfrm>
          <a:prstGeom prst="rect">
            <a:avLst/>
          </a:prstGeom>
        </p:spPr>
      </p:pic>
      <p:sp>
        <p:nvSpPr>
          <p:cNvPr id="4" name="Oval 3">
            <a:extLst>
              <a:ext uri="{FF2B5EF4-FFF2-40B4-BE49-F238E27FC236}">
                <a16:creationId xmlns:a16="http://schemas.microsoft.com/office/drawing/2014/main" id="{C13DB310-77AC-4267-8403-F0EFB6533828}"/>
              </a:ext>
            </a:extLst>
          </p:cNvPr>
          <p:cNvSpPr/>
          <p:nvPr/>
        </p:nvSpPr>
        <p:spPr>
          <a:xfrm>
            <a:off x="937439" y="4503728"/>
            <a:ext cx="1434700"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019C4A71-89EF-4AA6-A36C-3AD57C355922}"/>
              </a:ext>
            </a:extLst>
          </p:cNvPr>
          <p:cNvSpPr txBox="1"/>
          <p:nvPr/>
        </p:nvSpPr>
        <p:spPr>
          <a:xfrm>
            <a:off x="95250" y="750091"/>
            <a:ext cx="7184531" cy="369332"/>
          </a:xfrm>
          <a:prstGeom prst="rect">
            <a:avLst/>
          </a:prstGeom>
          <a:noFill/>
        </p:spPr>
        <p:txBody>
          <a:bodyPr wrap="none" rtlCol="0">
            <a:spAutoFit/>
          </a:bodyPr>
          <a:lstStyle/>
          <a:p>
            <a:r>
              <a:rPr lang="en-AU"/>
              <a:t>Click on your Site Visit in the Account page, or click on it from the Calendar</a:t>
            </a:r>
          </a:p>
        </p:txBody>
      </p:sp>
    </p:spTree>
    <p:extLst>
      <p:ext uri="{BB962C8B-B14F-4D97-AF65-F5344CB8AC3E}">
        <p14:creationId xmlns:p14="http://schemas.microsoft.com/office/powerpoint/2010/main" val="428805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CE9443D-B44C-4FE0-BED3-349C2A2BCE62}"/>
              </a:ext>
            </a:extLst>
          </p:cNvPr>
          <p:cNvGrpSpPr/>
          <p:nvPr/>
        </p:nvGrpSpPr>
        <p:grpSpPr>
          <a:xfrm>
            <a:off x="522514" y="1364343"/>
            <a:ext cx="10055822" cy="4738914"/>
            <a:chOff x="75149" y="1183219"/>
            <a:chExt cx="12041702" cy="5674781"/>
          </a:xfrm>
        </p:grpSpPr>
        <p:pic>
          <p:nvPicPr>
            <p:cNvPr id="3" name="Picture 2">
              <a:extLst>
                <a:ext uri="{FF2B5EF4-FFF2-40B4-BE49-F238E27FC236}">
                  <a16:creationId xmlns:a16="http://schemas.microsoft.com/office/drawing/2014/main" id="{AE5617E5-47AD-4E29-BE25-8D4D6556CF0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149" y="1183219"/>
              <a:ext cx="12041702" cy="5674781"/>
            </a:xfrm>
            <a:prstGeom prst="rect">
              <a:avLst/>
            </a:prstGeom>
          </p:spPr>
        </p:pic>
        <p:sp>
          <p:nvSpPr>
            <p:cNvPr id="4" name="Oval 3">
              <a:extLst>
                <a:ext uri="{FF2B5EF4-FFF2-40B4-BE49-F238E27FC236}">
                  <a16:creationId xmlns:a16="http://schemas.microsoft.com/office/drawing/2014/main" id="{1230683D-B1E8-4C99-AFEE-9A2F0A3F88F0}"/>
                </a:ext>
              </a:extLst>
            </p:cNvPr>
            <p:cNvSpPr/>
            <p:nvPr/>
          </p:nvSpPr>
          <p:spPr>
            <a:xfrm>
              <a:off x="1232861" y="1873070"/>
              <a:ext cx="1434700"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 name="Straight Arrow Connector 4">
              <a:extLst>
                <a:ext uri="{FF2B5EF4-FFF2-40B4-BE49-F238E27FC236}">
                  <a16:creationId xmlns:a16="http://schemas.microsoft.com/office/drawing/2014/main" id="{B5E32767-2905-4CE4-8253-80A0FB32BBD1}"/>
                </a:ext>
              </a:extLst>
            </p:cNvPr>
            <p:cNvCxnSpPr/>
            <p:nvPr/>
          </p:nvCxnSpPr>
          <p:spPr>
            <a:xfrm flipH="1">
              <a:off x="1050796" y="5515963"/>
              <a:ext cx="647113" cy="365760"/>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832ADE9B-5A89-48E8-BA3D-26AB98898E4B}"/>
                </a:ext>
              </a:extLst>
            </p:cNvPr>
            <p:cNvSpPr/>
            <p:nvPr/>
          </p:nvSpPr>
          <p:spPr>
            <a:xfrm>
              <a:off x="11145078" y="6239662"/>
              <a:ext cx="865755"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a:extLst>
              <a:ext uri="{FF2B5EF4-FFF2-40B4-BE49-F238E27FC236}">
                <a16:creationId xmlns:a16="http://schemas.microsoft.com/office/drawing/2014/main" id="{CC662A36-D754-43C7-BD41-38ED2C587427}"/>
              </a:ext>
            </a:extLst>
          </p:cNvPr>
          <p:cNvGrpSpPr/>
          <p:nvPr/>
        </p:nvGrpSpPr>
        <p:grpSpPr>
          <a:xfrm>
            <a:off x="353383" y="706970"/>
            <a:ext cx="8599939" cy="369332"/>
            <a:chOff x="419644" y="315728"/>
            <a:chExt cx="8599939" cy="369332"/>
          </a:xfrm>
        </p:grpSpPr>
        <p:sp>
          <p:nvSpPr>
            <p:cNvPr id="7" name="TextBox 6">
              <a:extLst>
                <a:ext uri="{FF2B5EF4-FFF2-40B4-BE49-F238E27FC236}">
                  <a16:creationId xmlns:a16="http://schemas.microsoft.com/office/drawing/2014/main" id="{91AA7BFF-56CA-45F5-885B-A0E2B7516155}"/>
                </a:ext>
              </a:extLst>
            </p:cNvPr>
            <p:cNvSpPr txBox="1"/>
            <p:nvPr/>
          </p:nvSpPr>
          <p:spPr>
            <a:xfrm>
              <a:off x="419644" y="315728"/>
              <a:ext cx="8536439" cy="369332"/>
            </a:xfrm>
            <a:prstGeom prst="rect">
              <a:avLst/>
            </a:prstGeom>
            <a:noFill/>
          </p:spPr>
          <p:txBody>
            <a:bodyPr wrap="none" rtlCol="0">
              <a:spAutoFit/>
            </a:bodyPr>
            <a:lstStyle/>
            <a:p>
              <a:r>
                <a:rPr lang="en-AU"/>
                <a:t>Go to the                             tab, choose the system you are creating a job for and press        </a:t>
              </a:r>
            </a:p>
          </p:txBody>
        </p:sp>
        <p:pic>
          <p:nvPicPr>
            <p:cNvPr id="8" name="Picture 7">
              <a:extLst>
                <a:ext uri="{FF2B5EF4-FFF2-40B4-BE49-F238E27FC236}">
                  <a16:creationId xmlns:a16="http://schemas.microsoft.com/office/drawing/2014/main" id="{05944152-FF97-449B-9316-67D215F33B8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414718" y="315728"/>
              <a:ext cx="1465464" cy="369332"/>
            </a:xfrm>
            <a:prstGeom prst="rect">
              <a:avLst/>
            </a:prstGeom>
          </p:spPr>
        </p:pic>
        <p:pic>
          <p:nvPicPr>
            <p:cNvPr id="9" name="Picture 8">
              <a:extLst>
                <a:ext uri="{FF2B5EF4-FFF2-40B4-BE49-F238E27FC236}">
                  <a16:creationId xmlns:a16="http://schemas.microsoft.com/office/drawing/2014/main" id="{98570B3E-DFAA-4A53-A504-BB7310D7223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421889" y="339659"/>
              <a:ext cx="597694" cy="321470"/>
            </a:xfrm>
            <a:prstGeom prst="rect">
              <a:avLst/>
            </a:prstGeom>
          </p:spPr>
        </p:pic>
      </p:grpSp>
    </p:spTree>
    <p:extLst>
      <p:ext uri="{BB962C8B-B14F-4D97-AF65-F5344CB8AC3E}">
        <p14:creationId xmlns:p14="http://schemas.microsoft.com/office/powerpoint/2010/main" val="265257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10FDED-8EDB-48D9-A602-00D4C2C233E2}"/>
              </a:ext>
            </a:extLst>
          </p:cNvPr>
          <p:cNvGrpSpPr/>
          <p:nvPr/>
        </p:nvGrpSpPr>
        <p:grpSpPr>
          <a:xfrm>
            <a:off x="28575" y="1931760"/>
            <a:ext cx="12134850" cy="2994479"/>
            <a:chOff x="28575" y="2510970"/>
            <a:chExt cx="12134850" cy="2994479"/>
          </a:xfrm>
        </p:grpSpPr>
        <p:pic>
          <p:nvPicPr>
            <p:cNvPr id="3" name="Picture 2">
              <a:extLst>
                <a:ext uri="{FF2B5EF4-FFF2-40B4-BE49-F238E27FC236}">
                  <a16:creationId xmlns:a16="http://schemas.microsoft.com/office/drawing/2014/main" id="{935348EE-B8D7-46EB-8DED-4D2BB8A2971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575" y="2510970"/>
              <a:ext cx="12134850" cy="2994479"/>
            </a:xfrm>
            <a:prstGeom prst="rect">
              <a:avLst/>
            </a:prstGeom>
          </p:spPr>
        </p:pic>
        <p:sp>
          <p:nvSpPr>
            <p:cNvPr id="4" name="Oval 3">
              <a:extLst>
                <a:ext uri="{FF2B5EF4-FFF2-40B4-BE49-F238E27FC236}">
                  <a16:creationId xmlns:a16="http://schemas.microsoft.com/office/drawing/2014/main" id="{C6C48D09-F8CC-4F02-BDA0-545C89F711D8}"/>
                </a:ext>
              </a:extLst>
            </p:cNvPr>
            <p:cNvSpPr/>
            <p:nvPr/>
          </p:nvSpPr>
          <p:spPr>
            <a:xfrm>
              <a:off x="11350171" y="4887941"/>
              <a:ext cx="713671"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5" name="Straight Arrow Connector 4">
            <a:extLst>
              <a:ext uri="{FF2B5EF4-FFF2-40B4-BE49-F238E27FC236}">
                <a16:creationId xmlns:a16="http://schemas.microsoft.com/office/drawing/2014/main" id="{0812D617-D26C-4CB9-B3B4-6CB88CF3C5AE}"/>
              </a:ext>
            </a:extLst>
          </p:cNvPr>
          <p:cNvCxnSpPr/>
          <p:nvPr/>
        </p:nvCxnSpPr>
        <p:spPr>
          <a:xfrm flipH="1">
            <a:off x="1514622" y="3428999"/>
            <a:ext cx="647113" cy="365760"/>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nvGrpSpPr>
          <p:cNvPr id="9" name="Group 8">
            <a:extLst>
              <a:ext uri="{FF2B5EF4-FFF2-40B4-BE49-F238E27FC236}">
                <a16:creationId xmlns:a16="http://schemas.microsoft.com/office/drawing/2014/main" id="{2B67FE55-0809-4223-A40C-607A4E4D2B36}"/>
              </a:ext>
            </a:extLst>
          </p:cNvPr>
          <p:cNvGrpSpPr/>
          <p:nvPr/>
        </p:nvGrpSpPr>
        <p:grpSpPr>
          <a:xfrm>
            <a:off x="1266959" y="816737"/>
            <a:ext cx="6528998" cy="369332"/>
            <a:chOff x="1253707" y="339659"/>
            <a:chExt cx="6528998" cy="369332"/>
          </a:xfrm>
        </p:grpSpPr>
        <p:sp>
          <p:nvSpPr>
            <p:cNvPr id="6" name="TextBox 5">
              <a:extLst>
                <a:ext uri="{FF2B5EF4-FFF2-40B4-BE49-F238E27FC236}">
                  <a16:creationId xmlns:a16="http://schemas.microsoft.com/office/drawing/2014/main" id="{4AED920B-47AD-4273-9192-90B02D6461EE}"/>
                </a:ext>
              </a:extLst>
            </p:cNvPr>
            <p:cNvSpPr txBox="1"/>
            <p:nvPr/>
          </p:nvSpPr>
          <p:spPr>
            <a:xfrm>
              <a:off x="1253707" y="339659"/>
              <a:ext cx="5931304" cy="369332"/>
            </a:xfrm>
            <a:prstGeom prst="rect">
              <a:avLst/>
            </a:prstGeom>
            <a:noFill/>
          </p:spPr>
          <p:txBody>
            <a:bodyPr wrap="none" rtlCol="0">
              <a:spAutoFit/>
            </a:bodyPr>
            <a:lstStyle/>
            <a:p>
              <a:r>
                <a:rPr lang="en-AU" dirty="0"/>
                <a:t>Select the type of service, inspection, sampling etc, and press</a:t>
              </a:r>
            </a:p>
          </p:txBody>
        </p:sp>
        <p:pic>
          <p:nvPicPr>
            <p:cNvPr id="7" name="Picture 6">
              <a:extLst>
                <a:ext uri="{FF2B5EF4-FFF2-40B4-BE49-F238E27FC236}">
                  <a16:creationId xmlns:a16="http://schemas.microsoft.com/office/drawing/2014/main" id="{E9F83150-9E51-475F-A7CA-E11D89EE2B04}"/>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185011" y="361082"/>
              <a:ext cx="597694" cy="321470"/>
            </a:xfrm>
            <a:prstGeom prst="rect">
              <a:avLst/>
            </a:prstGeom>
          </p:spPr>
        </p:pic>
      </p:grpSp>
      <p:sp>
        <p:nvSpPr>
          <p:cNvPr id="2" name="TextBox 1">
            <a:extLst>
              <a:ext uri="{FF2B5EF4-FFF2-40B4-BE49-F238E27FC236}">
                <a16:creationId xmlns:a16="http://schemas.microsoft.com/office/drawing/2014/main" id="{7CF0CD7F-C258-A28E-0377-ECB79E13C88D}"/>
              </a:ext>
            </a:extLst>
          </p:cNvPr>
          <p:cNvSpPr txBox="1"/>
          <p:nvPr/>
        </p:nvSpPr>
        <p:spPr>
          <a:xfrm>
            <a:off x="488315" y="5291998"/>
            <a:ext cx="7883825" cy="369332"/>
          </a:xfrm>
          <a:prstGeom prst="rect">
            <a:avLst/>
          </a:prstGeom>
          <a:noFill/>
        </p:spPr>
        <p:txBody>
          <a:bodyPr wrap="none" rtlCol="0">
            <a:spAutoFit/>
          </a:bodyPr>
          <a:lstStyle/>
          <a:p>
            <a:r>
              <a:rPr lang="en-AU" b="1" dirty="0"/>
              <a:t>Note:</a:t>
            </a:r>
            <a:r>
              <a:rPr lang="en-AU" dirty="0"/>
              <a:t> If a service type isn’t available, contact your admin email and let them know</a:t>
            </a:r>
          </a:p>
        </p:txBody>
      </p:sp>
    </p:spTree>
    <p:extLst>
      <p:ext uri="{BB962C8B-B14F-4D97-AF65-F5344CB8AC3E}">
        <p14:creationId xmlns:p14="http://schemas.microsoft.com/office/powerpoint/2010/main" val="393446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CFCDE-BA73-050B-BD1A-F311433D29B2}"/>
              </a:ext>
            </a:extLst>
          </p:cNvPr>
          <p:cNvSpPr txBox="1"/>
          <p:nvPr/>
        </p:nvSpPr>
        <p:spPr>
          <a:xfrm>
            <a:off x="1131806" y="198895"/>
            <a:ext cx="9272563" cy="7417415"/>
          </a:xfrm>
          <a:prstGeom prst="rect">
            <a:avLst/>
          </a:prstGeom>
          <a:noFill/>
        </p:spPr>
        <p:txBody>
          <a:bodyPr wrap="square" rtlCol="0">
            <a:spAutoFit/>
          </a:bodyPr>
          <a:lstStyle/>
          <a:p>
            <a:pPr marL="285750" indent="-285750">
              <a:buFont typeface="Arial" panose="020B0604020202020204" pitchFamily="34" charset="0"/>
              <a:buChar char="•"/>
            </a:pPr>
            <a:r>
              <a:rPr lang="en-AU" sz="2800" dirty="0"/>
              <a:t>Tasks handled by Admin</a:t>
            </a:r>
          </a:p>
          <a:p>
            <a:pPr marL="742950" lvl="1" indent="-285750">
              <a:buFont typeface="Arial" panose="020B0604020202020204" pitchFamily="34" charset="0"/>
              <a:buChar char="•"/>
            </a:pPr>
            <a:r>
              <a:rPr lang="en-AU" sz="2800" dirty="0"/>
              <a:t>Set up site</a:t>
            </a:r>
          </a:p>
          <a:p>
            <a:pPr marL="742950" lvl="1" indent="-285750">
              <a:buFont typeface="Arial" panose="020B0604020202020204" pitchFamily="34" charset="0"/>
              <a:buChar char="•"/>
            </a:pPr>
            <a:r>
              <a:rPr lang="en-AU" sz="2800" dirty="0"/>
              <a:t>Set up contacts – But you can edit them if need be</a:t>
            </a:r>
          </a:p>
          <a:p>
            <a:pPr marL="742950" lvl="1" indent="-285750">
              <a:buFont typeface="Arial" panose="020B0604020202020204" pitchFamily="34" charset="0"/>
              <a:buChar char="•"/>
            </a:pPr>
            <a:r>
              <a:rPr lang="en-AU" sz="2800" dirty="0"/>
              <a:t>Set up systems</a:t>
            </a:r>
          </a:p>
          <a:p>
            <a:pPr marL="742950" lvl="1" indent="-285750">
              <a:buFont typeface="Arial" panose="020B0604020202020204" pitchFamily="34" charset="0"/>
              <a:buChar char="•"/>
            </a:pPr>
            <a:r>
              <a:rPr lang="en-AU" sz="2800" dirty="0"/>
              <a:t>Set up services</a:t>
            </a:r>
          </a:p>
          <a:p>
            <a:pPr marL="742950" lvl="1"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a:t>Automation</a:t>
            </a:r>
          </a:p>
          <a:p>
            <a:pPr marL="742950" lvl="1" indent="-285750">
              <a:buFont typeface="Arial" panose="020B0604020202020204" pitchFamily="34" charset="0"/>
              <a:buChar char="•"/>
            </a:pPr>
            <a:r>
              <a:rPr lang="en-AU" sz="2800" dirty="0"/>
              <a:t>Setting up most site visits</a:t>
            </a:r>
          </a:p>
          <a:p>
            <a:pPr marL="742950" lvl="1" indent="-285750">
              <a:buFont typeface="Arial" panose="020B0604020202020204" pitchFamily="34" charset="0"/>
              <a:buChar char="•"/>
            </a:pPr>
            <a:r>
              <a:rPr lang="en-AU" sz="2800" dirty="0"/>
              <a:t>Sending out reports</a:t>
            </a:r>
          </a:p>
          <a:p>
            <a:pPr marL="285750"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a:t>Tasks for Service Personnel</a:t>
            </a:r>
          </a:p>
          <a:p>
            <a:pPr marL="742950" lvl="1" indent="-285750">
              <a:buFont typeface="Arial" panose="020B0604020202020204" pitchFamily="34" charset="0"/>
              <a:buChar char="•"/>
            </a:pPr>
            <a:r>
              <a:rPr lang="en-AU" sz="2800" dirty="0"/>
              <a:t>Move scheduled site visits</a:t>
            </a:r>
          </a:p>
          <a:p>
            <a:pPr marL="742950" lvl="1" indent="-285750">
              <a:buFont typeface="Arial" panose="020B0604020202020204" pitchFamily="34" charset="0"/>
              <a:buChar char="•"/>
            </a:pPr>
            <a:r>
              <a:rPr lang="en-AU" sz="2800" dirty="0"/>
              <a:t>Complete reports on time</a:t>
            </a:r>
          </a:p>
          <a:p>
            <a:pPr marL="742950" lvl="1" indent="-285750">
              <a:buFont typeface="Arial" panose="020B0604020202020204" pitchFamily="34" charset="0"/>
              <a:buChar char="•"/>
            </a:pPr>
            <a:r>
              <a:rPr lang="en-AU" sz="2800" dirty="0"/>
              <a:t>Verify reports are correct</a:t>
            </a:r>
          </a:p>
          <a:p>
            <a:pPr marL="742950" lvl="1" indent="-285750">
              <a:buFont typeface="Arial" panose="020B0604020202020204" pitchFamily="34" charset="0"/>
              <a:buChar char="•"/>
            </a:pPr>
            <a:r>
              <a:rPr lang="en-AU" sz="2800" dirty="0"/>
              <a:t>Update contacts</a:t>
            </a:r>
          </a:p>
          <a:p>
            <a:pPr marL="742950" lvl="1" indent="-285750">
              <a:buFont typeface="Arial" panose="020B0604020202020204" pitchFamily="34" charset="0"/>
              <a:buChar char="•"/>
            </a:pPr>
            <a:endParaRPr lang="en-AU" sz="2800" dirty="0"/>
          </a:p>
          <a:p>
            <a:endParaRPr lang="en-AU" sz="2800" dirty="0"/>
          </a:p>
        </p:txBody>
      </p:sp>
    </p:spTree>
    <p:extLst>
      <p:ext uri="{BB962C8B-B14F-4D97-AF65-F5344CB8AC3E}">
        <p14:creationId xmlns:p14="http://schemas.microsoft.com/office/powerpoint/2010/main" val="2916386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472DC34-2712-4F42-B62E-95885CFDDA37}"/>
              </a:ext>
            </a:extLst>
          </p:cNvPr>
          <p:cNvGrpSpPr/>
          <p:nvPr/>
        </p:nvGrpSpPr>
        <p:grpSpPr>
          <a:xfrm>
            <a:off x="0" y="1248228"/>
            <a:ext cx="12087225" cy="5014686"/>
            <a:chOff x="52387" y="1495651"/>
            <a:chExt cx="12087225" cy="5014686"/>
          </a:xfrm>
        </p:grpSpPr>
        <p:pic>
          <p:nvPicPr>
            <p:cNvPr id="6" name="Picture 5">
              <a:extLst>
                <a:ext uri="{FF2B5EF4-FFF2-40B4-BE49-F238E27FC236}">
                  <a16:creationId xmlns:a16="http://schemas.microsoft.com/office/drawing/2014/main" id="{6808C6DA-BAB5-42BF-8398-F29FA178945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2387" y="1495651"/>
              <a:ext cx="12087225" cy="5014686"/>
            </a:xfrm>
            <a:prstGeom prst="rect">
              <a:avLst/>
            </a:prstGeom>
          </p:spPr>
        </p:pic>
        <p:sp>
          <p:nvSpPr>
            <p:cNvPr id="4" name="Oval 3">
              <a:extLst>
                <a:ext uri="{FF2B5EF4-FFF2-40B4-BE49-F238E27FC236}">
                  <a16:creationId xmlns:a16="http://schemas.microsoft.com/office/drawing/2014/main" id="{B8FC6075-299C-40D5-B769-C563A8B417A7}"/>
                </a:ext>
              </a:extLst>
            </p:cNvPr>
            <p:cNvSpPr/>
            <p:nvPr/>
          </p:nvSpPr>
          <p:spPr>
            <a:xfrm>
              <a:off x="11273857" y="5881853"/>
              <a:ext cx="865755"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a:extLst>
              <a:ext uri="{FF2B5EF4-FFF2-40B4-BE49-F238E27FC236}">
                <a16:creationId xmlns:a16="http://schemas.microsoft.com/office/drawing/2014/main" id="{E18A4617-F8A9-4F36-B176-F8E3E8501C91}"/>
              </a:ext>
            </a:extLst>
          </p:cNvPr>
          <p:cNvGrpSpPr/>
          <p:nvPr/>
        </p:nvGrpSpPr>
        <p:grpSpPr>
          <a:xfrm>
            <a:off x="4048224" y="595086"/>
            <a:ext cx="2333554" cy="369332"/>
            <a:chOff x="1188909" y="176416"/>
            <a:chExt cx="2333554" cy="369332"/>
          </a:xfrm>
        </p:grpSpPr>
        <p:sp>
          <p:nvSpPr>
            <p:cNvPr id="7" name="TextBox 6">
              <a:extLst>
                <a:ext uri="{FF2B5EF4-FFF2-40B4-BE49-F238E27FC236}">
                  <a16:creationId xmlns:a16="http://schemas.microsoft.com/office/drawing/2014/main" id="{FCCB1731-22E5-44A5-842E-6EFAB2FAFAFF}"/>
                </a:ext>
              </a:extLst>
            </p:cNvPr>
            <p:cNvSpPr txBox="1"/>
            <p:nvPr/>
          </p:nvSpPr>
          <p:spPr>
            <a:xfrm>
              <a:off x="1188909" y="176416"/>
              <a:ext cx="1735860" cy="369332"/>
            </a:xfrm>
            <a:prstGeom prst="rect">
              <a:avLst/>
            </a:prstGeom>
            <a:noFill/>
          </p:spPr>
          <p:txBody>
            <a:bodyPr wrap="none" rtlCol="0">
              <a:spAutoFit/>
            </a:bodyPr>
            <a:lstStyle/>
            <a:p>
              <a:r>
                <a:rPr lang="en-AU"/>
                <a:t>Verify and press </a:t>
              </a:r>
            </a:p>
          </p:txBody>
        </p:sp>
        <p:pic>
          <p:nvPicPr>
            <p:cNvPr id="9" name="Picture 8">
              <a:extLst>
                <a:ext uri="{FF2B5EF4-FFF2-40B4-BE49-F238E27FC236}">
                  <a16:creationId xmlns:a16="http://schemas.microsoft.com/office/drawing/2014/main" id="{D15CB5EA-0FA2-4E61-B467-8259CE12A60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924769" y="176416"/>
              <a:ext cx="597694" cy="321470"/>
            </a:xfrm>
            <a:prstGeom prst="rect">
              <a:avLst/>
            </a:prstGeom>
          </p:spPr>
        </p:pic>
      </p:grpSp>
    </p:spTree>
    <p:extLst>
      <p:ext uri="{BB962C8B-B14F-4D97-AF65-F5344CB8AC3E}">
        <p14:creationId xmlns:p14="http://schemas.microsoft.com/office/powerpoint/2010/main" val="406066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842C0F-9399-4E50-A658-787A480CA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1404937"/>
            <a:ext cx="12058650" cy="4048125"/>
          </a:xfrm>
          <a:prstGeom prst="rect">
            <a:avLst/>
          </a:prstGeom>
        </p:spPr>
      </p:pic>
      <p:sp>
        <p:nvSpPr>
          <p:cNvPr id="4" name="Oval 3">
            <a:extLst>
              <a:ext uri="{FF2B5EF4-FFF2-40B4-BE49-F238E27FC236}">
                <a16:creationId xmlns:a16="http://schemas.microsoft.com/office/drawing/2014/main" id="{8C6E5BC8-17B8-4F7C-B491-EED60FE37B20}"/>
              </a:ext>
            </a:extLst>
          </p:cNvPr>
          <p:cNvSpPr/>
          <p:nvPr/>
        </p:nvSpPr>
        <p:spPr>
          <a:xfrm>
            <a:off x="11259570" y="4834932"/>
            <a:ext cx="865755"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 name="Straight Arrow Connector 4">
            <a:extLst>
              <a:ext uri="{FF2B5EF4-FFF2-40B4-BE49-F238E27FC236}">
                <a16:creationId xmlns:a16="http://schemas.microsoft.com/office/drawing/2014/main" id="{E9BF7576-F7EE-4C85-972C-AED0A2057DF5}"/>
              </a:ext>
            </a:extLst>
          </p:cNvPr>
          <p:cNvCxnSpPr/>
          <p:nvPr/>
        </p:nvCxnSpPr>
        <p:spPr>
          <a:xfrm flipH="1">
            <a:off x="613475" y="4310015"/>
            <a:ext cx="647113" cy="365760"/>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a:extLst>
              <a:ext uri="{FF2B5EF4-FFF2-40B4-BE49-F238E27FC236}">
                <a16:creationId xmlns:a16="http://schemas.microsoft.com/office/drawing/2014/main" id="{EFA1E03F-4EB5-4AD0-B53D-12D136C05BD9}"/>
              </a:ext>
            </a:extLst>
          </p:cNvPr>
          <p:cNvGrpSpPr/>
          <p:nvPr/>
        </p:nvGrpSpPr>
        <p:grpSpPr>
          <a:xfrm>
            <a:off x="66675" y="661982"/>
            <a:ext cx="6417072" cy="690802"/>
            <a:chOff x="66675" y="661982"/>
            <a:chExt cx="6417072" cy="690802"/>
          </a:xfrm>
        </p:grpSpPr>
        <p:grpSp>
          <p:nvGrpSpPr>
            <p:cNvPr id="8" name="Group 7">
              <a:extLst>
                <a:ext uri="{FF2B5EF4-FFF2-40B4-BE49-F238E27FC236}">
                  <a16:creationId xmlns:a16="http://schemas.microsoft.com/office/drawing/2014/main" id="{E46D4B4B-FC2F-4187-8022-EF91F74CBC7D}"/>
                </a:ext>
              </a:extLst>
            </p:cNvPr>
            <p:cNvGrpSpPr/>
            <p:nvPr/>
          </p:nvGrpSpPr>
          <p:grpSpPr>
            <a:xfrm>
              <a:off x="66675" y="661982"/>
              <a:ext cx="6417072" cy="369332"/>
              <a:chOff x="66675" y="661982"/>
              <a:chExt cx="6417072" cy="369332"/>
            </a:xfrm>
          </p:grpSpPr>
          <p:sp>
            <p:nvSpPr>
              <p:cNvPr id="6" name="TextBox 5">
                <a:extLst>
                  <a:ext uri="{FF2B5EF4-FFF2-40B4-BE49-F238E27FC236}">
                    <a16:creationId xmlns:a16="http://schemas.microsoft.com/office/drawing/2014/main" id="{8A402C0C-3169-4B9D-B44E-7CF7DE7F0C7B}"/>
                  </a:ext>
                </a:extLst>
              </p:cNvPr>
              <p:cNvSpPr txBox="1"/>
              <p:nvPr/>
            </p:nvSpPr>
            <p:spPr>
              <a:xfrm>
                <a:off x="66675" y="661982"/>
                <a:ext cx="5863849" cy="369332"/>
              </a:xfrm>
              <a:prstGeom prst="rect">
                <a:avLst/>
              </a:prstGeom>
              <a:noFill/>
            </p:spPr>
            <p:txBody>
              <a:bodyPr wrap="none" rtlCol="0">
                <a:spAutoFit/>
              </a:bodyPr>
              <a:lstStyle/>
              <a:p>
                <a:r>
                  <a:rPr lang="en-AU"/>
                  <a:t>If more jobs needs to be added to this visit, choose yes, then </a:t>
                </a:r>
              </a:p>
            </p:txBody>
          </p:sp>
          <p:pic>
            <p:nvPicPr>
              <p:cNvPr id="7" name="Picture 6">
                <a:extLst>
                  <a:ext uri="{FF2B5EF4-FFF2-40B4-BE49-F238E27FC236}">
                    <a16:creationId xmlns:a16="http://schemas.microsoft.com/office/drawing/2014/main" id="{DB699CE5-B67B-4D35-8736-C435ECFAE1E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886053" y="661982"/>
                <a:ext cx="597694" cy="321470"/>
              </a:xfrm>
              <a:prstGeom prst="rect">
                <a:avLst/>
              </a:prstGeom>
            </p:spPr>
          </p:pic>
        </p:grpSp>
        <p:sp>
          <p:nvSpPr>
            <p:cNvPr id="9" name="TextBox 8">
              <a:extLst>
                <a:ext uri="{FF2B5EF4-FFF2-40B4-BE49-F238E27FC236}">
                  <a16:creationId xmlns:a16="http://schemas.microsoft.com/office/drawing/2014/main" id="{E303D2FB-D9A0-4141-9481-5EBF47BE4988}"/>
                </a:ext>
              </a:extLst>
            </p:cNvPr>
            <p:cNvSpPr txBox="1"/>
            <p:nvPr/>
          </p:nvSpPr>
          <p:spPr>
            <a:xfrm>
              <a:off x="66675" y="983452"/>
              <a:ext cx="6283708" cy="369332"/>
            </a:xfrm>
            <a:prstGeom prst="rect">
              <a:avLst/>
            </a:prstGeom>
            <a:noFill/>
          </p:spPr>
          <p:txBody>
            <a:bodyPr wrap="none" rtlCol="0">
              <a:spAutoFit/>
            </a:bodyPr>
            <a:lstStyle/>
            <a:p>
              <a:r>
                <a:rPr lang="en-AU"/>
                <a:t>Remember to add the samplings and disinfections where needed.</a:t>
              </a:r>
            </a:p>
          </p:txBody>
        </p:sp>
      </p:grpSp>
    </p:spTree>
    <p:extLst>
      <p:ext uri="{BB962C8B-B14F-4D97-AF65-F5344CB8AC3E}">
        <p14:creationId xmlns:p14="http://schemas.microsoft.com/office/powerpoint/2010/main" val="246890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8C5BE4-EB61-4807-B5BE-866A069CD503}"/>
              </a:ext>
            </a:extLst>
          </p:cNvPr>
          <p:cNvSpPr txBox="1"/>
          <p:nvPr/>
        </p:nvSpPr>
        <p:spPr>
          <a:xfrm>
            <a:off x="1311966" y="2775666"/>
            <a:ext cx="4843634" cy="769441"/>
          </a:xfrm>
          <a:prstGeom prst="rect">
            <a:avLst/>
          </a:prstGeom>
          <a:noFill/>
        </p:spPr>
        <p:txBody>
          <a:bodyPr wrap="none" rtlCol="0">
            <a:spAutoFit/>
          </a:bodyPr>
          <a:lstStyle/>
          <a:p>
            <a:r>
              <a:rPr lang="en-AU" sz="4400"/>
              <a:t>Delegating site visits</a:t>
            </a:r>
          </a:p>
        </p:txBody>
      </p:sp>
      <p:sp>
        <p:nvSpPr>
          <p:cNvPr id="4" name="TextBox 3">
            <a:extLst>
              <a:ext uri="{FF2B5EF4-FFF2-40B4-BE49-F238E27FC236}">
                <a16:creationId xmlns:a16="http://schemas.microsoft.com/office/drawing/2014/main" id="{BAE54084-2C5D-4D94-950F-A380F49F73B8}"/>
              </a:ext>
            </a:extLst>
          </p:cNvPr>
          <p:cNvSpPr txBox="1"/>
          <p:nvPr/>
        </p:nvSpPr>
        <p:spPr>
          <a:xfrm>
            <a:off x="1311966" y="3545107"/>
            <a:ext cx="10092634" cy="830997"/>
          </a:xfrm>
          <a:prstGeom prst="rect">
            <a:avLst/>
          </a:prstGeom>
          <a:noFill/>
        </p:spPr>
        <p:txBody>
          <a:bodyPr wrap="square" rtlCol="0">
            <a:spAutoFit/>
          </a:bodyPr>
          <a:lstStyle/>
          <a:p>
            <a:r>
              <a:rPr lang="en-AU" sz="2400"/>
              <a:t>If someone else is doing a job on your behalf, you need to assign the job to them before it will appear on their </a:t>
            </a:r>
            <a:r>
              <a:rPr lang="en-AU" sz="2400" err="1"/>
              <a:t>Youreka</a:t>
            </a:r>
            <a:r>
              <a:rPr lang="en-AU" sz="2400"/>
              <a:t> app.</a:t>
            </a:r>
          </a:p>
        </p:txBody>
      </p:sp>
      <p:pic>
        <p:nvPicPr>
          <p:cNvPr id="3" name="Picture 2">
            <a:extLst>
              <a:ext uri="{FF2B5EF4-FFF2-40B4-BE49-F238E27FC236}">
                <a16:creationId xmlns:a16="http://schemas.microsoft.com/office/drawing/2014/main" id="{17F51540-1730-CE49-E9DF-B53F506C993E}"/>
              </a:ext>
            </a:extLst>
          </p:cNvPr>
          <p:cNvPicPr>
            <a:picLocks noChangeAspect="1"/>
          </p:cNvPicPr>
          <p:nvPr/>
        </p:nvPicPr>
        <p:blipFill rotWithShape="1">
          <a:blip r:embed="rId3"/>
          <a:srcRect t="15886"/>
          <a:stretch/>
        </p:blipFill>
        <p:spPr>
          <a:xfrm>
            <a:off x="0" y="0"/>
            <a:ext cx="12134850" cy="5055503"/>
          </a:xfrm>
          <a:prstGeom prst="rect">
            <a:avLst/>
          </a:prstGeom>
        </p:spPr>
      </p:pic>
      <p:pic>
        <p:nvPicPr>
          <p:cNvPr id="8" name="Picture 7">
            <a:extLst>
              <a:ext uri="{FF2B5EF4-FFF2-40B4-BE49-F238E27FC236}">
                <a16:creationId xmlns:a16="http://schemas.microsoft.com/office/drawing/2014/main" id="{5614A0D5-9663-E328-737D-FC02C3B5B397}"/>
              </a:ext>
            </a:extLst>
          </p:cNvPr>
          <p:cNvPicPr>
            <a:picLocks noChangeAspect="1"/>
          </p:cNvPicPr>
          <p:nvPr/>
        </p:nvPicPr>
        <p:blipFill>
          <a:blip r:embed="rId4"/>
          <a:stretch>
            <a:fillRect/>
          </a:stretch>
        </p:blipFill>
        <p:spPr>
          <a:xfrm>
            <a:off x="41761" y="2771775"/>
            <a:ext cx="6076950" cy="4086225"/>
          </a:xfrm>
          <a:prstGeom prst="rect">
            <a:avLst/>
          </a:prstGeom>
          <a:ln w="28575">
            <a:solidFill>
              <a:schemeClr val="accent1">
                <a:lumMod val="75000"/>
              </a:schemeClr>
            </a:solidFill>
          </a:ln>
        </p:spPr>
      </p:pic>
      <p:cxnSp>
        <p:nvCxnSpPr>
          <p:cNvPr id="10" name="Straight Arrow Connector 9">
            <a:extLst>
              <a:ext uri="{FF2B5EF4-FFF2-40B4-BE49-F238E27FC236}">
                <a16:creationId xmlns:a16="http://schemas.microsoft.com/office/drawing/2014/main" id="{8D30EA0F-3305-9BB6-B248-4A978705C0B9}"/>
              </a:ext>
            </a:extLst>
          </p:cNvPr>
          <p:cNvCxnSpPr/>
          <p:nvPr/>
        </p:nvCxnSpPr>
        <p:spPr>
          <a:xfrm flipH="1">
            <a:off x="6155600" y="2976642"/>
            <a:ext cx="5249000" cy="13994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FDF659-472B-5531-0324-AFFED6D99AD0}"/>
              </a:ext>
            </a:extLst>
          </p:cNvPr>
          <p:cNvSpPr txBox="1"/>
          <p:nvPr/>
        </p:nvSpPr>
        <p:spPr>
          <a:xfrm>
            <a:off x="7146249" y="404704"/>
            <a:ext cx="4362938" cy="769441"/>
          </a:xfrm>
          <a:prstGeom prst="rect">
            <a:avLst/>
          </a:prstGeom>
          <a:noFill/>
        </p:spPr>
        <p:txBody>
          <a:bodyPr wrap="square" rtlCol="0">
            <a:spAutoFit/>
          </a:bodyPr>
          <a:lstStyle/>
          <a:p>
            <a:r>
              <a:rPr lang="en-AU" sz="4400" dirty="0"/>
              <a:t>Delegating</a:t>
            </a:r>
          </a:p>
        </p:txBody>
      </p:sp>
    </p:spTree>
    <p:extLst>
      <p:ext uri="{BB962C8B-B14F-4D97-AF65-F5344CB8AC3E}">
        <p14:creationId xmlns:p14="http://schemas.microsoft.com/office/powerpoint/2010/main" val="216938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C862C50-D2B4-4E9D-80FB-3201A24385B3}"/>
              </a:ext>
            </a:extLst>
          </p:cNvPr>
          <p:cNvGrpSpPr/>
          <p:nvPr/>
        </p:nvGrpSpPr>
        <p:grpSpPr>
          <a:xfrm>
            <a:off x="814387" y="922265"/>
            <a:ext cx="5076825" cy="2771775"/>
            <a:chOff x="814387" y="922265"/>
            <a:chExt cx="5076825" cy="2771775"/>
          </a:xfrm>
        </p:grpSpPr>
        <p:pic>
          <p:nvPicPr>
            <p:cNvPr id="4" name="Picture 3">
              <a:extLst>
                <a:ext uri="{FF2B5EF4-FFF2-40B4-BE49-F238E27FC236}">
                  <a16:creationId xmlns:a16="http://schemas.microsoft.com/office/drawing/2014/main" id="{F95440A5-32E1-4018-83E1-44DAB24E5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7" y="922265"/>
              <a:ext cx="5076825" cy="2771775"/>
            </a:xfrm>
            <a:prstGeom prst="rect">
              <a:avLst/>
            </a:prstGeom>
          </p:spPr>
        </p:pic>
        <p:cxnSp>
          <p:nvCxnSpPr>
            <p:cNvPr id="13" name="Straight Arrow Connector 12">
              <a:extLst>
                <a:ext uri="{FF2B5EF4-FFF2-40B4-BE49-F238E27FC236}">
                  <a16:creationId xmlns:a16="http://schemas.microsoft.com/office/drawing/2014/main" id="{091F0FF4-0D19-42A0-871D-B46CB54DFA58}"/>
                </a:ext>
              </a:extLst>
            </p:cNvPr>
            <p:cNvCxnSpPr>
              <a:cxnSpLocks/>
            </p:cNvCxnSpPr>
            <p:nvPr/>
          </p:nvCxnSpPr>
          <p:spPr>
            <a:xfrm flipV="1">
              <a:off x="814387" y="1327563"/>
              <a:ext cx="819738" cy="411613"/>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15" name="Oval 14">
              <a:extLst>
                <a:ext uri="{FF2B5EF4-FFF2-40B4-BE49-F238E27FC236}">
                  <a16:creationId xmlns:a16="http://schemas.microsoft.com/office/drawing/2014/main" id="{303B6C92-C8F1-4333-8DDD-451ED95C0119}"/>
                </a:ext>
              </a:extLst>
            </p:cNvPr>
            <p:cNvSpPr/>
            <p:nvPr/>
          </p:nvSpPr>
          <p:spPr>
            <a:xfrm>
              <a:off x="2237961" y="2966476"/>
              <a:ext cx="590550"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24">
            <a:extLst>
              <a:ext uri="{FF2B5EF4-FFF2-40B4-BE49-F238E27FC236}">
                <a16:creationId xmlns:a16="http://schemas.microsoft.com/office/drawing/2014/main" id="{76E290F6-2DC9-402A-91BD-7112BC4FEAB2}"/>
              </a:ext>
            </a:extLst>
          </p:cNvPr>
          <p:cNvGrpSpPr/>
          <p:nvPr/>
        </p:nvGrpSpPr>
        <p:grpSpPr>
          <a:xfrm>
            <a:off x="6335091" y="3212661"/>
            <a:ext cx="4380544" cy="3042362"/>
            <a:chOff x="7000403" y="2284205"/>
            <a:chExt cx="3648075" cy="2533650"/>
          </a:xfrm>
        </p:grpSpPr>
        <p:pic>
          <p:nvPicPr>
            <p:cNvPr id="6" name="Picture 5">
              <a:extLst>
                <a:ext uri="{FF2B5EF4-FFF2-40B4-BE49-F238E27FC236}">
                  <a16:creationId xmlns:a16="http://schemas.microsoft.com/office/drawing/2014/main" id="{95CC96BC-BD46-47A9-B409-4E4043636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403" y="2284205"/>
              <a:ext cx="3648075" cy="2533650"/>
            </a:xfrm>
            <a:prstGeom prst="rect">
              <a:avLst/>
            </a:prstGeom>
          </p:spPr>
        </p:pic>
        <p:cxnSp>
          <p:nvCxnSpPr>
            <p:cNvPr id="14" name="Straight Arrow Connector 13">
              <a:extLst>
                <a:ext uri="{FF2B5EF4-FFF2-40B4-BE49-F238E27FC236}">
                  <a16:creationId xmlns:a16="http://schemas.microsoft.com/office/drawing/2014/main" id="{BEF302F8-3A8D-4921-A649-2A2780EB237B}"/>
                </a:ext>
              </a:extLst>
            </p:cNvPr>
            <p:cNvCxnSpPr>
              <a:cxnSpLocks/>
            </p:cNvCxnSpPr>
            <p:nvPr/>
          </p:nvCxnSpPr>
          <p:spPr>
            <a:xfrm flipH="1">
              <a:off x="8447868" y="2786512"/>
              <a:ext cx="860255" cy="642488"/>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850E81ED-C172-480A-898F-2A6B765A2155}"/>
                </a:ext>
              </a:extLst>
            </p:cNvPr>
            <p:cNvCxnSpPr>
              <a:cxnSpLocks/>
            </p:cNvCxnSpPr>
            <p:nvPr/>
          </p:nvCxnSpPr>
          <p:spPr>
            <a:xfrm flipH="1">
              <a:off x="9093784" y="3802183"/>
              <a:ext cx="860255" cy="642488"/>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8F463E07-BB00-4B43-9A67-9D9467925127}"/>
              </a:ext>
            </a:extLst>
          </p:cNvPr>
          <p:cNvGrpSpPr/>
          <p:nvPr/>
        </p:nvGrpSpPr>
        <p:grpSpPr>
          <a:xfrm>
            <a:off x="6096000" y="997270"/>
            <a:ext cx="5073377" cy="1664280"/>
            <a:chOff x="6096000" y="732230"/>
            <a:chExt cx="5073377" cy="1664280"/>
          </a:xfrm>
        </p:grpSpPr>
        <p:grpSp>
          <p:nvGrpSpPr>
            <p:cNvPr id="24" name="Group 23">
              <a:extLst>
                <a:ext uri="{FF2B5EF4-FFF2-40B4-BE49-F238E27FC236}">
                  <a16:creationId xmlns:a16="http://schemas.microsoft.com/office/drawing/2014/main" id="{75FB2520-01D9-456B-A3AC-0BB762820985}"/>
                </a:ext>
              </a:extLst>
            </p:cNvPr>
            <p:cNvGrpSpPr/>
            <p:nvPr/>
          </p:nvGrpSpPr>
          <p:grpSpPr>
            <a:xfrm>
              <a:off x="6096000" y="732230"/>
              <a:ext cx="4756781" cy="1330853"/>
              <a:chOff x="6191225" y="757445"/>
              <a:chExt cx="4756781" cy="1330853"/>
            </a:xfrm>
          </p:grpSpPr>
          <p:grpSp>
            <p:nvGrpSpPr>
              <p:cNvPr id="8" name="Group 7">
                <a:extLst>
                  <a:ext uri="{FF2B5EF4-FFF2-40B4-BE49-F238E27FC236}">
                    <a16:creationId xmlns:a16="http://schemas.microsoft.com/office/drawing/2014/main" id="{DC23ED7D-B2D0-43BA-88A6-DF457C0813CB}"/>
                  </a:ext>
                </a:extLst>
              </p:cNvPr>
              <p:cNvGrpSpPr/>
              <p:nvPr/>
            </p:nvGrpSpPr>
            <p:grpSpPr>
              <a:xfrm>
                <a:off x="6191225" y="1392653"/>
                <a:ext cx="4756781" cy="369332"/>
                <a:chOff x="6005696" y="528006"/>
                <a:chExt cx="4756781" cy="369332"/>
              </a:xfrm>
            </p:grpSpPr>
            <p:sp>
              <p:nvSpPr>
                <p:cNvPr id="9" name="TextBox 8">
                  <a:extLst>
                    <a:ext uri="{FF2B5EF4-FFF2-40B4-BE49-F238E27FC236}">
                      <a16:creationId xmlns:a16="http://schemas.microsoft.com/office/drawing/2014/main" id="{21A19879-0540-4A24-B0DE-291E9855AB30}"/>
                    </a:ext>
                  </a:extLst>
                </p:cNvPr>
                <p:cNvSpPr txBox="1"/>
                <p:nvPr/>
              </p:nvSpPr>
              <p:spPr>
                <a:xfrm>
                  <a:off x="6005696" y="528006"/>
                  <a:ext cx="4513287" cy="369332"/>
                </a:xfrm>
                <a:prstGeom prst="rect">
                  <a:avLst/>
                </a:prstGeom>
                <a:noFill/>
              </p:spPr>
              <p:txBody>
                <a:bodyPr wrap="none" rtlCol="0">
                  <a:spAutoFit/>
                </a:bodyPr>
                <a:lstStyle/>
                <a:p>
                  <a:r>
                    <a:rPr lang="en-AU"/>
                    <a:t>Make sure the Owner is set to User  and not </a:t>
                  </a:r>
                </a:p>
              </p:txBody>
            </p:sp>
            <p:pic>
              <p:nvPicPr>
                <p:cNvPr id="10" name="Picture 9">
                  <a:extLst>
                    <a:ext uri="{FF2B5EF4-FFF2-40B4-BE49-F238E27FC236}">
                      <a16:creationId xmlns:a16="http://schemas.microsoft.com/office/drawing/2014/main" id="{EF95E6E9-8740-4A04-BF57-6A607BC0C74E}"/>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8908255" y="626382"/>
                  <a:ext cx="545307" cy="221457"/>
                </a:xfrm>
                <a:prstGeom prst="rect">
                  <a:avLst/>
                </a:prstGeom>
              </p:spPr>
            </p:pic>
            <p:pic>
              <p:nvPicPr>
                <p:cNvPr id="11" name="Picture 10">
                  <a:extLst>
                    <a:ext uri="{FF2B5EF4-FFF2-40B4-BE49-F238E27FC236}">
                      <a16:creationId xmlns:a16="http://schemas.microsoft.com/office/drawing/2014/main" id="{51AC5932-CF57-4950-A390-CDDD13B647F4}"/>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10206852" y="602208"/>
                  <a:ext cx="555625" cy="250825"/>
                </a:xfrm>
                <a:prstGeom prst="rect">
                  <a:avLst/>
                </a:prstGeom>
              </p:spPr>
            </p:pic>
          </p:grpSp>
          <p:sp>
            <p:nvSpPr>
              <p:cNvPr id="12" name="TextBox 11">
                <a:extLst>
                  <a:ext uri="{FF2B5EF4-FFF2-40B4-BE49-F238E27FC236}">
                    <a16:creationId xmlns:a16="http://schemas.microsoft.com/office/drawing/2014/main" id="{D40C9EC9-B647-436C-BCF0-3041F8C0B3CB}"/>
                  </a:ext>
                </a:extLst>
              </p:cNvPr>
              <p:cNvSpPr txBox="1"/>
              <p:nvPr/>
            </p:nvSpPr>
            <p:spPr>
              <a:xfrm>
                <a:off x="6191225" y="757445"/>
                <a:ext cx="4126258" cy="369332"/>
              </a:xfrm>
              <a:prstGeom prst="rect">
                <a:avLst/>
              </a:prstGeom>
              <a:noFill/>
            </p:spPr>
            <p:txBody>
              <a:bodyPr wrap="none" rtlCol="0">
                <a:spAutoFit/>
              </a:bodyPr>
              <a:lstStyle/>
              <a:p>
                <a:r>
                  <a:rPr lang="en-AU"/>
                  <a:t>Click on the site visit you want to delegate</a:t>
                </a:r>
              </a:p>
            </p:txBody>
          </p:sp>
          <p:grpSp>
            <p:nvGrpSpPr>
              <p:cNvPr id="17" name="Group 16">
                <a:extLst>
                  <a:ext uri="{FF2B5EF4-FFF2-40B4-BE49-F238E27FC236}">
                    <a16:creationId xmlns:a16="http://schemas.microsoft.com/office/drawing/2014/main" id="{A81716AD-9BEA-44B3-BB88-891A7BC6D405}"/>
                  </a:ext>
                </a:extLst>
              </p:cNvPr>
              <p:cNvGrpSpPr/>
              <p:nvPr/>
            </p:nvGrpSpPr>
            <p:grpSpPr>
              <a:xfrm>
                <a:off x="6191225" y="1087738"/>
                <a:ext cx="4226991" cy="369332"/>
                <a:chOff x="6191225" y="1087738"/>
                <a:chExt cx="4226991" cy="369332"/>
              </a:xfrm>
            </p:grpSpPr>
            <p:sp>
              <p:nvSpPr>
                <p:cNvPr id="7" name="TextBox 6">
                  <a:extLst>
                    <a:ext uri="{FF2B5EF4-FFF2-40B4-BE49-F238E27FC236}">
                      <a16:creationId xmlns:a16="http://schemas.microsoft.com/office/drawing/2014/main" id="{42F85B56-85BA-48C9-81DD-8BDFE0BA28F5}"/>
                    </a:ext>
                  </a:extLst>
                </p:cNvPr>
                <p:cNvSpPr txBox="1"/>
                <p:nvPr/>
              </p:nvSpPr>
              <p:spPr>
                <a:xfrm>
                  <a:off x="6191225" y="1087738"/>
                  <a:ext cx="4226991" cy="369332"/>
                </a:xfrm>
                <a:prstGeom prst="rect">
                  <a:avLst/>
                </a:prstGeom>
                <a:noFill/>
              </p:spPr>
              <p:txBody>
                <a:bodyPr wrap="none" lIns="91440" tIns="45720" rIns="91440" bIns="45720" rtlCol="0" anchor="t">
                  <a:spAutoFit/>
                </a:bodyPr>
                <a:lstStyle/>
                <a:p>
                  <a:r>
                    <a:rPr lang="en-AU"/>
                    <a:t>Click           and type the new owner's name</a:t>
                  </a:r>
                </a:p>
              </p:txBody>
            </p:sp>
            <p:pic>
              <p:nvPicPr>
                <p:cNvPr id="16" name="Picture 15">
                  <a:extLst>
                    <a:ext uri="{FF2B5EF4-FFF2-40B4-BE49-F238E27FC236}">
                      <a16:creationId xmlns:a16="http://schemas.microsoft.com/office/drawing/2014/main" id="{D1D3D68D-E344-41C6-8346-74348C59BFEE}"/>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746806" y="1111670"/>
                  <a:ext cx="507194" cy="307300"/>
                </a:xfrm>
                <a:prstGeom prst="rect">
                  <a:avLst/>
                </a:prstGeom>
              </p:spPr>
            </p:pic>
          </p:grpSp>
          <p:grpSp>
            <p:nvGrpSpPr>
              <p:cNvPr id="23" name="Group 22">
                <a:extLst>
                  <a:ext uri="{FF2B5EF4-FFF2-40B4-BE49-F238E27FC236}">
                    <a16:creationId xmlns:a16="http://schemas.microsoft.com/office/drawing/2014/main" id="{7BE1F7C1-50BD-4B9C-8C36-B029BA5AA19A}"/>
                  </a:ext>
                </a:extLst>
              </p:cNvPr>
              <p:cNvGrpSpPr/>
              <p:nvPr/>
            </p:nvGrpSpPr>
            <p:grpSpPr>
              <a:xfrm>
                <a:off x="6191225" y="1718966"/>
                <a:ext cx="1450561" cy="369332"/>
                <a:chOff x="6191225" y="1718966"/>
                <a:chExt cx="1450561" cy="369332"/>
              </a:xfrm>
            </p:grpSpPr>
            <p:pic>
              <p:nvPicPr>
                <p:cNvPr id="21" name="Picture 20">
                  <a:extLst>
                    <a:ext uri="{FF2B5EF4-FFF2-40B4-BE49-F238E27FC236}">
                      <a16:creationId xmlns:a16="http://schemas.microsoft.com/office/drawing/2014/main" id="{A631E1C4-B4DC-4B6E-B692-7ACC6B7E6276}"/>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49224" y="1747607"/>
                  <a:ext cx="592562" cy="300935"/>
                </a:xfrm>
                <a:prstGeom prst="rect">
                  <a:avLst/>
                </a:prstGeom>
              </p:spPr>
            </p:pic>
            <p:sp>
              <p:nvSpPr>
                <p:cNvPr id="22" name="TextBox 21">
                  <a:extLst>
                    <a:ext uri="{FF2B5EF4-FFF2-40B4-BE49-F238E27FC236}">
                      <a16:creationId xmlns:a16="http://schemas.microsoft.com/office/drawing/2014/main" id="{CAE4798E-F2C4-4AD3-BE5D-978B30C03682}"/>
                    </a:ext>
                  </a:extLst>
                </p:cNvPr>
                <p:cNvSpPr txBox="1"/>
                <p:nvPr/>
              </p:nvSpPr>
              <p:spPr>
                <a:xfrm>
                  <a:off x="6191225" y="1718966"/>
                  <a:ext cx="965329" cy="369332"/>
                </a:xfrm>
                <a:prstGeom prst="rect">
                  <a:avLst/>
                </a:prstGeom>
                <a:noFill/>
              </p:spPr>
              <p:txBody>
                <a:bodyPr wrap="none" rtlCol="0">
                  <a:spAutoFit/>
                </a:bodyPr>
                <a:lstStyle/>
                <a:p>
                  <a:r>
                    <a:rPr lang="en-AU"/>
                    <a:t>Click on </a:t>
                  </a:r>
                </a:p>
              </p:txBody>
            </p:sp>
          </p:grpSp>
        </p:grpSp>
        <p:sp>
          <p:nvSpPr>
            <p:cNvPr id="26" name="TextBox 25">
              <a:extLst>
                <a:ext uri="{FF2B5EF4-FFF2-40B4-BE49-F238E27FC236}">
                  <a16:creationId xmlns:a16="http://schemas.microsoft.com/office/drawing/2014/main" id="{34EBE967-BB47-4E5B-B12F-FA0487D03E26}"/>
                </a:ext>
              </a:extLst>
            </p:cNvPr>
            <p:cNvSpPr txBox="1"/>
            <p:nvPr/>
          </p:nvSpPr>
          <p:spPr>
            <a:xfrm>
              <a:off x="6096000" y="2027178"/>
              <a:ext cx="5073377" cy="369332"/>
            </a:xfrm>
            <a:prstGeom prst="rect">
              <a:avLst/>
            </a:prstGeom>
            <a:noFill/>
          </p:spPr>
          <p:txBody>
            <a:bodyPr wrap="none" rtlCol="0">
              <a:spAutoFit/>
            </a:bodyPr>
            <a:lstStyle/>
            <a:p>
              <a:r>
                <a:rPr lang="en-AU"/>
                <a:t>This will delegate one site visit only, not all recurring</a:t>
              </a:r>
            </a:p>
          </p:txBody>
        </p:sp>
      </p:grpSp>
      <p:sp>
        <p:nvSpPr>
          <p:cNvPr id="28" name="TextBox 27">
            <a:extLst>
              <a:ext uri="{FF2B5EF4-FFF2-40B4-BE49-F238E27FC236}">
                <a16:creationId xmlns:a16="http://schemas.microsoft.com/office/drawing/2014/main" id="{E9BC83FC-4080-4967-ACC5-32CBE8E40B17}"/>
              </a:ext>
            </a:extLst>
          </p:cNvPr>
          <p:cNvSpPr txBox="1"/>
          <p:nvPr/>
        </p:nvSpPr>
        <p:spPr>
          <a:xfrm>
            <a:off x="2533236" y="42570"/>
            <a:ext cx="4843634" cy="769441"/>
          </a:xfrm>
          <a:prstGeom prst="rect">
            <a:avLst/>
          </a:prstGeom>
          <a:noFill/>
        </p:spPr>
        <p:txBody>
          <a:bodyPr wrap="none" rtlCol="0">
            <a:spAutoFit/>
          </a:bodyPr>
          <a:lstStyle/>
          <a:p>
            <a:r>
              <a:rPr lang="en-AU" sz="4400"/>
              <a:t>Delegating site visits</a:t>
            </a:r>
          </a:p>
        </p:txBody>
      </p:sp>
    </p:spTree>
    <p:extLst>
      <p:ext uri="{BB962C8B-B14F-4D97-AF65-F5344CB8AC3E}">
        <p14:creationId xmlns:p14="http://schemas.microsoft.com/office/powerpoint/2010/main" val="114266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4363" y="231300"/>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4684542" y="813581"/>
            <a:ext cx="6639950" cy="769441"/>
          </a:xfrm>
          <a:prstGeom prst="rect">
            <a:avLst/>
          </a:prstGeom>
          <a:noFill/>
        </p:spPr>
        <p:txBody>
          <a:bodyPr wrap="square" rtlCol="0">
            <a:spAutoFit/>
          </a:bodyPr>
          <a:lstStyle/>
          <a:p>
            <a:r>
              <a:rPr lang="en-AU" sz="4400" dirty="0"/>
              <a:t>Corrective Action Reports</a:t>
            </a:r>
          </a:p>
        </p:txBody>
      </p:sp>
      <p:sp>
        <p:nvSpPr>
          <p:cNvPr id="4" name="TextBox 3">
            <a:extLst>
              <a:ext uri="{FF2B5EF4-FFF2-40B4-BE49-F238E27FC236}">
                <a16:creationId xmlns:a16="http://schemas.microsoft.com/office/drawing/2014/main" id="{78AC455A-4BC2-744E-B99A-B04E94E9A285}"/>
              </a:ext>
            </a:extLst>
          </p:cNvPr>
          <p:cNvSpPr txBox="1"/>
          <p:nvPr/>
        </p:nvSpPr>
        <p:spPr>
          <a:xfrm>
            <a:off x="587106" y="1925711"/>
            <a:ext cx="819487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Charisse schedules 3 jobs</a:t>
            </a:r>
            <a:r>
              <a:rPr lang="en-AU" sz="2400" dirty="0"/>
              <a:t>:</a:t>
            </a:r>
          </a:p>
          <a:p>
            <a:pPr marL="742950" lvl="1" indent="-285750">
              <a:buFont typeface="Arial" panose="020B0604020202020204" pitchFamily="34" charset="0"/>
              <a:buChar char="•"/>
            </a:pPr>
            <a:r>
              <a:rPr lang="en-AU" sz="2400" dirty="0"/>
              <a:t>Disinfection on the day (move it to the next day if needed)</a:t>
            </a:r>
          </a:p>
          <a:p>
            <a:pPr marL="742950" lvl="1" indent="-285750">
              <a:buFont typeface="Arial" panose="020B0604020202020204" pitchFamily="34" charset="0"/>
              <a:buChar char="•"/>
            </a:pPr>
            <a:r>
              <a:rPr lang="en-AU" sz="2400" dirty="0"/>
              <a:t>Resample 5 days later (again, move if needed)</a:t>
            </a:r>
          </a:p>
          <a:p>
            <a:pPr marL="742950" lvl="1" indent="-285750">
              <a:buFont typeface="Arial" panose="020B0604020202020204" pitchFamily="34" charset="0"/>
              <a:buChar char="•"/>
            </a:pPr>
            <a:r>
              <a:rPr lang="en-AU" sz="2400" dirty="0"/>
              <a:t>CAR which is just a spot to upload your completed CAR</a:t>
            </a:r>
          </a:p>
          <a:p>
            <a:pPr marL="742950" lvl="1" indent="-285750">
              <a:buFont typeface="Arial" panose="020B0604020202020204" pitchFamily="34" charset="0"/>
              <a:buChar char="•"/>
            </a:pPr>
            <a:r>
              <a:rPr lang="en-AU" sz="2400" dirty="0"/>
              <a:t>Submit after uploading your PDF</a:t>
            </a:r>
            <a:endParaRPr lang="en-US" sz="2400" dirty="0"/>
          </a:p>
        </p:txBody>
      </p:sp>
      <p:grpSp>
        <p:nvGrpSpPr>
          <p:cNvPr id="10" name="Group 9">
            <a:extLst>
              <a:ext uri="{FF2B5EF4-FFF2-40B4-BE49-F238E27FC236}">
                <a16:creationId xmlns:a16="http://schemas.microsoft.com/office/drawing/2014/main" id="{67156064-2E20-635D-DE8A-EB85B25CB19D}"/>
              </a:ext>
            </a:extLst>
          </p:cNvPr>
          <p:cNvGrpSpPr/>
          <p:nvPr/>
        </p:nvGrpSpPr>
        <p:grpSpPr>
          <a:xfrm>
            <a:off x="1519311" y="4207392"/>
            <a:ext cx="10199077" cy="2569618"/>
            <a:chOff x="0" y="4207392"/>
            <a:chExt cx="10199077" cy="2569618"/>
          </a:xfrm>
        </p:grpSpPr>
        <p:pic>
          <p:nvPicPr>
            <p:cNvPr id="6" name="Picture 5">
              <a:extLst>
                <a:ext uri="{FF2B5EF4-FFF2-40B4-BE49-F238E27FC236}">
                  <a16:creationId xmlns:a16="http://schemas.microsoft.com/office/drawing/2014/main" id="{03BEC347-C603-BF5D-FC49-2E8305EE1C9A}"/>
                </a:ext>
              </a:extLst>
            </p:cNvPr>
            <p:cNvPicPr>
              <a:picLocks noChangeAspect="1"/>
            </p:cNvPicPr>
            <p:nvPr/>
          </p:nvPicPr>
          <p:blipFill rotWithShape="1">
            <a:blip r:embed="rId3"/>
            <a:srcRect t="29852" b="16150"/>
            <a:stretch/>
          </p:blipFill>
          <p:spPr>
            <a:xfrm>
              <a:off x="0" y="4207392"/>
              <a:ext cx="10002129" cy="2569618"/>
            </a:xfrm>
            <a:prstGeom prst="rect">
              <a:avLst/>
            </a:prstGeom>
          </p:spPr>
        </p:pic>
        <p:sp>
          <p:nvSpPr>
            <p:cNvPr id="7" name="Oval 6">
              <a:extLst>
                <a:ext uri="{FF2B5EF4-FFF2-40B4-BE49-F238E27FC236}">
                  <a16:creationId xmlns:a16="http://schemas.microsoft.com/office/drawing/2014/main" id="{14658E8B-536E-8988-3700-E0C585AF03F9}"/>
                </a:ext>
              </a:extLst>
            </p:cNvPr>
            <p:cNvSpPr/>
            <p:nvPr/>
          </p:nvSpPr>
          <p:spPr>
            <a:xfrm>
              <a:off x="8961120" y="5106572"/>
              <a:ext cx="1237957" cy="59084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9C50A306-DE25-4604-F43E-B600E24B2CA4}"/>
                </a:ext>
              </a:extLst>
            </p:cNvPr>
            <p:cNvCxnSpPr/>
            <p:nvPr/>
          </p:nvCxnSpPr>
          <p:spPr>
            <a:xfrm flipH="1">
              <a:off x="5795889" y="5697415"/>
              <a:ext cx="1674056" cy="899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773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9671E7-2D86-5596-0455-866B686CB6E7}"/>
              </a:ext>
            </a:extLst>
          </p:cNvPr>
          <p:cNvPicPr>
            <a:picLocks noChangeAspect="1"/>
          </p:cNvPicPr>
          <p:nvPr/>
        </p:nvPicPr>
        <p:blipFill>
          <a:blip r:embed="rId2"/>
          <a:stretch>
            <a:fillRect/>
          </a:stretch>
        </p:blipFill>
        <p:spPr>
          <a:xfrm>
            <a:off x="2202330" y="869729"/>
            <a:ext cx="2740268" cy="1172307"/>
          </a:xfrm>
          <a:prstGeom prst="rect">
            <a:avLst/>
          </a:prstGeom>
        </p:spPr>
      </p:pic>
      <p:sp>
        <p:nvSpPr>
          <p:cNvPr id="2" name="TextBox 1">
            <a:extLst>
              <a:ext uri="{FF2B5EF4-FFF2-40B4-BE49-F238E27FC236}">
                <a16:creationId xmlns:a16="http://schemas.microsoft.com/office/drawing/2014/main" id="{52C5A3EB-878B-CB63-1DB5-ED573A496DB7}"/>
              </a:ext>
            </a:extLst>
          </p:cNvPr>
          <p:cNvSpPr txBox="1"/>
          <p:nvPr/>
        </p:nvSpPr>
        <p:spPr>
          <a:xfrm>
            <a:off x="4942598" y="1101939"/>
            <a:ext cx="3304494" cy="707886"/>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On your phone</a:t>
            </a:r>
            <a:endParaRPr lang="en-AU" sz="40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78341C52-50E9-6842-1ACF-ECF24FEE6286}"/>
              </a:ext>
            </a:extLst>
          </p:cNvPr>
          <p:cNvPicPr>
            <a:picLocks noChangeAspect="1"/>
          </p:cNvPicPr>
          <p:nvPr/>
        </p:nvPicPr>
        <p:blipFill>
          <a:blip r:embed="rId3"/>
          <a:stretch>
            <a:fillRect/>
          </a:stretch>
        </p:blipFill>
        <p:spPr>
          <a:xfrm>
            <a:off x="2848463" y="3068622"/>
            <a:ext cx="1448002" cy="2962688"/>
          </a:xfrm>
          <a:prstGeom prst="rect">
            <a:avLst/>
          </a:prstGeom>
        </p:spPr>
      </p:pic>
      <p:sp>
        <p:nvSpPr>
          <p:cNvPr id="5" name="TextBox 4">
            <a:extLst>
              <a:ext uri="{FF2B5EF4-FFF2-40B4-BE49-F238E27FC236}">
                <a16:creationId xmlns:a16="http://schemas.microsoft.com/office/drawing/2014/main" id="{02AC2D73-A4F4-D329-6DCA-53A6EBC1AC0D}"/>
              </a:ext>
            </a:extLst>
          </p:cNvPr>
          <p:cNvSpPr txBox="1"/>
          <p:nvPr/>
        </p:nvSpPr>
        <p:spPr>
          <a:xfrm>
            <a:off x="4073610" y="3611880"/>
            <a:ext cx="5042470" cy="461665"/>
          </a:xfrm>
          <a:prstGeom prst="rect">
            <a:avLst/>
          </a:prstGeom>
          <a:noFill/>
        </p:spPr>
        <p:txBody>
          <a:bodyPr wrap="square" rtlCol="0">
            <a:spAutoFit/>
          </a:bodyPr>
          <a:lstStyle/>
          <a:p>
            <a:pPr marL="285750" indent="-285750">
              <a:buFont typeface="Arial" panose="020B0604020202020204" pitchFamily="34" charset="0"/>
              <a:buChar char="•"/>
            </a:pPr>
            <a:r>
              <a:rPr lang="en-AU" sz="2400" dirty="0"/>
              <a:t>Youreka New is the preferred app</a:t>
            </a:r>
            <a:endParaRPr lang="en-US" sz="2400" dirty="0"/>
          </a:p>
        </p:txBody>
      </p:sp>
      <p:sp>
        <p:nvSpPr>
          <p:cNvPr id="6" name="TextBox 5">
            <a:extLst>
              <a:ext uri="{FF2B5EF4-FFF2-40B4-BE49-F238E27FC236}">
                <a16:creationId xmlns:a16="http://schemas.microsoft.com/office/drawing/2014/main" id="{B82F9B38-CA0D-0F48-7250-38B18304AE40}"/>
              </a:ext>
            </a:extLst>
          </p:cNvPr>
          <p:cNvSpPr txBox="1"/>
          <p:nvPr/>
        </p:nvSpPr>
        <p:spPr>
          <a:xfrm>
            <a:off x="4073610" y="5100131"/>
            <a:ext cx="5042470" cy="830997"/>
          </a:xfrm>
          <a:prstGeom prst="rect">
            <a:avLst/>
          </a:prstGeom>
          <a:noFill/>
        </p:spPr>
        <p:txBody>
          <a:bodyPr wrap="square" rtlCol="0">
            <a:spAutoFit/>
          </a:bodyPr>
          <a:lstStyle/>
          <a:p>
            <a:pPr marL="285750" indent="-285750">
              <a:buFont typeface="Arial" panose="020B0604020202020204" pitchFamily="34" charset="0"/>
              <a:buChar char="•"/>
            </a:pPr>
            <a:r>
              <a:rPr lang="en-AU" sz="2400" dirty="0"/>
              <a:t>As Youreka Mobile will be shut down later this year</a:t>
            </a:r>
            <a:endParaRPr lang="en-US" sz="2400" dirty="0"/>
          </a:p>
        </p:txBody>
      </p:sp>
    </p:spTree>
    <p:extLst>
      <p:ext uri="{BB962C8B-B14F-4D97-AF65-F5344CB8AC3E}">
        <p14:creationId xmlns:p14="http://schemas.microsoft.com/office/powerpoint/2010/main" val="355844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C4CF2-BA1E-9FFE-D141-9E8BFC61B9D6}"/>
              </a:ext>
            </a:extLst>
          </p:cNvPr>
          <p:cNvSpPr/>
          <p:nvPr/>
        </p:nvSpPr>
        <p:spPr>
          <a:xfrm>
            <a:off x="0" y="0"/>
            <a:ext cx="12192000" cy="69635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08252EDC-9C21-A5DA-A822-5F38B36FCCD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rcRect l="7024" t="2397" r="7044" b="8248"/>
          <a:stretch/>
        </p:blipFill>
        <p:spPr>
          <a:xfrm>
            <a:off x="1024831" y="761665"/>
            <a:ext cx="2976801" cy="4487594"/>
          </a:xfrm>
          <a:prstGeom prst="rect">
            <a:avLst/>
          </a:prstGeom>
        </p:spPr>
      </p:pic>
      <p:pic>
        <p:nvPicPr>
          <p:cNvPr id="5" name="Picture 4">
            <a:extLst>
              <a:ext uri="{FF2B5EF4-FFF2-40B4-BE49-F238E27FC236}">
                <a16:creationId xmlns:a16="http://schemas.microsoft.com/office/drawing/2014/main" id="{7EE0C9D8-BC30-A94A-FD4B-8787A3DB010A}"/>
              </a:ext>
            </a:extLst>
          </p:cNvPr>
          <p:cNvPicPr>
            <a:picLocks noChangeAspect="1"/>
          </p:cNvPicPr>
          <p:nvPr/>
        </p:nvPicPr>
        <p:blipFill rotWithShape="1">
          <a:blip r:embed="rId5"/>
          <a:srcRect l="7001" r="4549"/>
          <a:stretch/>
        </p:blipFill>
        <p:spPr>
          <a:xfrm>
            <a:off x="4671904" y="369779"/>
            <a:ext cx="2848192" cy="5841513"/>
          </a:xfrm>
          <a:prstGeom prst="rect">
            <a:avLst/>
          </a:prstGeom>
        </p:spPr>
      </p:pic>
      <p:pic>
        <p:nvPicPr>
          <p:cNvPr id="7" name="Picture 6">
            <a:extLst>
              <a:ext uri="{FF2B5EF4-FFF2-40B4-BE49-F238E27FC236}">
                <a16:creationId xmlns:a16="http://schemas.microsoft.com/office/drawing/2014/main" id="{60C5AAC4-896E-7910-486F-31405C083CED}"/>
              </a:ext>
            </a:extLst>
          </p:cNvPr>
          <p:cNvPicPr>
            <a:picLocks noChangeAspect="1"/>
          </p:cNvPicPr>
          <p:nvPr/>
        </p:nvPicPr>
        <p:blipFill rotWithShape="1">
          <a:blip r:embed="rId6"/>
          <a:srcRect l="7907" t="1859" r="8301" b="43358"/>
          <a:stretch/>
        </p:blipFill>
        <p:spPr>
          <a:xfrm>
            <a:off x="8190368" y="1173201"/>
            <a:ext cx="3376246" cy="3316459"/>
          </a:xfrm>
          <a:prstGeom prst="rect">
            <a:avLst/>
          </a:prstGeom>
        </p:spPr>
      </p:pic>
    </p:spTree>
    <p:extLst>
      <p:ext uri="{BB962C8B-B14F-4D97-AF65-F5344CB8AC3E}">
        <p14:creationId xmlns:p14="http://schemas.microsoft.com/office/powerpoint/2010/main" val="188113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C4CF2-BA1E-9FFE-D141-9E8BFC61B9D6}"/>
              </a:ext>
            </a:extLst>
          </p:cNvPr>
          <p:cNvSpPr/>
          <p:nvPr/>
        </p:nvSpPr>
        <p:spPr>
          <a:xfrm>
            <a:off x="0" y="0"/>
            <a:ext cx="12192000" cy="69635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BB7366E5-49DF-86DC-AF93-B9983D27083C}"/>
              </a:ext>
            </a:extLst>
          </p:cNvPr>
          <p:cNvPicPr>
            <a:picLocks noChangeAspect="1"/>
          </p:cNvPicPr>
          <p:nvPr/>
        </p:nvPicPr>
        <p:blipFill>
          <a:blip r:embed="rId2"/>
          <a:stretch>
            <a:fillRect/>
          </a:stretch>
        </p:blipFill>
        <p:spPr>
          <a:xfrm>
            <a:off x="6749055" y="146390"/>
            <a:ext cx="3482152" cy="4882583"/>
          </a:xfrm>
          <a:prstGeom prst="rect">
            <a:avLst/>
          </a:prstGeom>
        </p:spPr>
      </p:pic>
      <p:pic>
        <p:nvPicPr>
          <p:cNvPr id="11" name="Picture 10">
            <a:extLst>
              <a:ext uri="{FF2B5EF4-FFF2-40B4-BE49-F238E27FC236}">
                <a16:creationId xmlns:a16="http://schemas.microsoft.com/office/drawing/2014/main" id="{37936438-2E26-C8F7-87EA-7ED0A71C3DB8}"/>
              </a:ext>
            </a:extLst>
          </p:cNvPr>
          <p:cNvPicPr>
            <a:picLocks noChangeAspect="1"/>
          </p:cNvPicPr>
          <p:nvPr/>
        </p:nvPicPr>
        <p:blipFill rotWithShape="1">
          <a:blip r:embed="rId3"/>
          <a:srcRect l="8902" t="1921" r="8386" b="4471"/>
          <a:stretch/>
        </p:blipFill>
        <p:spPr>
          <a:xfrm>
            <a:off x="97102" y="146391"/>
            <a:ext cx="3052690" cy="5758087"/>
          </a:xfrm>
          <a:prstGeom prst="rect">
            <a:avLst/>
          </a:prstGeom>
        </p:spPr>
      </p:pic>
      <p:grpSp>
        <p:nvGrpSpPr>
          <p:cNvPr id="4" name="Group 3">
            <a:extLst>
              <a:ext uri="{FF2B5EF4-FFF2-40B4-BE49-F238E27FC236}">
                <a16:creationId xmlns:a16="http://schemas.microsoft.com/office/drawing/2014/main" id="{BC2991F6-E0BD-6F9A-8603-4E406EE57812}"/>
              </a:ext>
            </a:extLst>
          </p:cNvPr>
          <p:cNvGrpSpPr/>
          <p:nvPr/>
        </p:nvGrpSpPr>
        <p:grpSpPr>
          <a:xfrm>
            <a:off x="3327994" y="146391"/>
            <a:ext cx="3249986" cy="6141868"/>
            <a:chOff x="3327994" y="146391"/>
            <a:chExt cx="3249986" cy="6141868"/>
          </a:xfrm>
        </p:grpSpPr>
        <p:pic>
          <p:nvPicPr>
            <p:cNvPr id="13" name="Picture 12">
              <a:extLst>
                <a:ext uri="{FF2B5EF4-FFF2-40B4-BE49-F238E27FC236}">
                  <a16:creationId xmlns:a16="http://schemas.microsoft.com/office/drawing/2014/main" id="{57294C2D-72E2-1545-78EB-CB1EE5DECAD3}"/>
                </a:ext>
              </a:extLst>
            </p:cNvPr>
            <p:cNvPicPr>
              <a:picLocks noChangeAspect="1"/>
            </p:cNvPicPr>
            <p:nvPr/>
          </p:nvPicPr>
          <p:blipFill rotWithShape="1">
            <a:blip r:embed="rId4"/>
            <a:srcRect l="7997" t="4208" r="10843" b="14833"/>
            <a:stretch/>
          </p:blipFill>
          <p:spPr>
            <a:xfrm>
              <a:off x="3327995" y="146391"/>
              <a:ext cx="3249985" cy="4183616"/>
            </a:xfrm>
            <a:prstGeom prst="rect">
              <a:avLst/>
            </a:prstGeom>
          </p:spPr>
        </p:pic>
        <p:pic>
          <p:nvPicPr>
            <p:cNvPr id="15" name="Picture 14">
              <a:extLst>
                <a:ext uri="{FF2B5EF4-FFF2-40B4-BE49-F238E27FC236}">
                  <a16:creationId xmlns:a16="http://schemas.microsoft.com/office/drawing/2014/main" id="{0BC4C5DC-EC9E-DA57-548D-E0DA7B1568E3}"/>
                </a:ext>
              </a:extLst>
            </p:cNvPr>
            <p:cNvPicPr>
              <a:picLocks noChangeAspect="1"/>
            </p:cNvPicPr>
            <p:nvPr/>
          </p:nvPicPr>
          <p:blipFill rotWithShape="1">
            <a:blip r:embed="rId5"/>
            <a:srcRect l="2954" b="18856"/>
            <a:stretch/>
          </p:blipFill>
          <p:spPr>
            <a:xfrm>
              <a:off x="3327994" y="1405675"/>
              <a:ext cx="3235917" cy="4882584"/>
            </a:xfrm>
            <a:prstGeom prst="rect">
              <a:avLst/>
            </a:prstGeom>
          </p:spPr>
        </p:pic>
      </p:grpSp>
    </p:spTree>
    <p:extLst>
      <p:ext uri="{BB962C8B-B14F-4D97-AF65-F5344CB8AC3E}">
        <p14:creationId xmlns:p14="http://schemas.microsoft.com/office/powerpoint/2010/main" val="1608992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0CBF84-DA1E-C4C1-A87A-9165484C2E26}"/>
              </a:ext>
            </a:extLst>
          </p:cNvPr>
          <p:cNvSpPr/>
          <p:nvPr/>
        </p:nvSpPr>
        <p:spPr>
          <a:xfrm>
            <a:off x="0" y="0"/>
            <a:ext cx="12192000" cy="69635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nvGrpSpPr>
          <p:cNvPr id="8" name="Group 7">
            <a:extLst>
              <a:ext uri="{FF2B5EF4-FFF2-40B4-BE49-F238E27FC236}">
                <a16:creationId xmlns:a16="http://schemas.microsoft.com/office/drawing/2014/main" id="{53293887-2CF8-BE9D-CF00-83E11C372669}"/>
              </a:ext>
            </a:extLst>
          </p:cNvPr>
          <p:cNvGrpSpPr/>
          <p:nvPr/>
        </p:nvGrpSpPr>
        <p:grpSpPr>
          <a:xfrm>
            <a:off x="687314" y="67042"/>
            <a:ext cx="1863481" cy="5311065"/>
            <a:chOff x="3684563" y="683748"/>
            <a:chExt cx="1863481" cy="5311065"/>
          </a:xfrm>
        </p:grpSpPr>
        <p:pic>
          <p:nvPicPr>
            <p:cNvPr id="5" name="Picture 4">
              <a:extLst>
                <a:ext uri="{FF2B5EF4-FFF2-40B4-BE49-F238E27FC236}">
                  <a16:creationId xmlns:a16="http://schemas.microsoft.com/office/drawing/2014/main" id="{8F45CB63-EBDC-EF51-9845-03D992855830}"/>
                </a:ext>
              </a:extLst>
            </p:cNvPr>
            <p:cNvPicPr>
              <a:picLocks noChangeAspect="1"/>
            </p:cNvPicPr>
            <p:nvPr/>
          </p:nvPicPr>
          <p:blipFill rotWithShape="1">
            <a:blip r:embed="rId2"/>
            <a:srcRect l="1420" t="4798" r="4522"/>
            <a:stretch/>
          </p:blipFill>
          <p:spPr>
            <a:xfrm>
              <a:off x="3684563" y="683748"/>
              <a:ext cx="1863480" cy="2947109"/>
            </a:xfrm>
            <a:prstGeom prst="rect">
              <a:avLst/>
            </a:prstGeom>
          </p:spPr>
        </p:pic>
        <p:pic>
          <p:nvPicPr>
            <p:cNvPr id="7" name="Picture 6">
              <a:extLst>
                <a:ext uri="{FF2B5EF4-FFF2-40B4-BE49-F238E27FC236}">
                  <a16:creationId xmlns:a16="http://schemas.microsoft.com/office/drawing/2014/main" id="{E730F271-EFB1-B434-9003-7E140F3F224E}"/>
                </a:ext>
              </a:extLst>
            </p:cNvPr>
            <p:cNvPicPr>
              <a:picLocks noChangeAspect="1"/>
            </p:cNvPicPr>
            <p:nvPr/>
          </p:nvPicPr>
          <p:blipFill rotWithShape="1">
            <a:blip r:embed="rId3"/>
            <a:srcRect r="4566"/>
            <a:stretch/>
          </p:blipFill>
          <p:spPr>
            <a:xfrm>
              <a:off x="3684564" y="3518313"/>
              <a:ext cx="1863480" cy="2476500"/>
            </a:xfrm>
            <a:prstGeom prst="rect">
              <a:avLst/>
            </a:prstGeom>
          </p:spPr>
        </p:pic>
      </p:grpSp>
      <p:pic>
        <p:nvPicPr>
          <p:cNvPr id="12" name="Picture 11">
            <a:extLst>
              <a:ext uri="{FF2B5EF4-FFF2-40B4-BE49-F238E27FC236}">
                <a16:creationId xmlns:a16="http://schemas.microsoft.com/office/drawing/2014/main" id="{7F125EE5-66CD-5AD8-0371-259DDEE986AB}"/>
              </a:ext>
            </a:extLst>
          </p:cNvPr>
          <p:cNvPicPr>
            <a:picLocks noChangeAspect="1"/>
          </p:cNvPicPr>
          <p:nvPr/>
        </p:nvPicPr>
        <p:blipFill rotWithShape="1">
          <a:blip r:embed="rId4"/>
          <a:srcRect l="4530" t="2091" r="4097" b="3986"/>
          <a:stretch/>
        </p:blipFill>
        <p:spPr>
          <a:xfrm>
            <a:off x="3238108" y="383381"/>
            <a:ext cx="1775460" cy="2656999"/>
          </a:xfrm>
          <a:prstGeom prst="rect">
            <a:avLst/>
          </a:prstGeom>
        </p:spPr>
      </p:pic>
      <p:pic>
        <p:nvPicPr>
          <p:cNvPr id="14" name="Picture 13">
            <a:extLst>
              <a:ext uri="{FF2B5EF4-FFF2-40B4-BE49-F238E27FC236}">
                <a16:creationId xmlns:a16="http://schemas.microsoft.com/office/drawing/2014/main" id="{C091C633-3876-72A8-8805-8A660C61B841}"/>
              </a:ext>
            </a:extLst>
          </p:cNvPr>
          <p:cNvPicPr>
            <a:picLocks noChangeAspect="1"/>
          </p:cNvPicPr>
          <p:nvPr/>
        </p:nvPicPr>
        <p:blipFill rotWithShape="1">
          <a:blip r:embed="rId5"/>
          <a:srcRect l="3841" t="3971" r="5673" b="3039"/>
          <a:stretch/>
        </p:blipFill>
        <p:spPr>
          <a:xfrm>
            <a:off x="5455920" y="426720"/>
            <a:ext cx="1775460" cy="2400300"/>
          </a:xfrm>
          <a:prstGeom prst="rect">
            <a:avLst/>
          </a:prstGeom>
        </p:spPr>
      </p:pic>
      <p:pic>
        <p:nvPicPr>
          <p:cNvPr id="4" name="Picture 3">
            <a:extLst>
              <a:ext uri="{FF2B5EF4-FFF2-40B4-BE49-F238E27FC236}">
                <a16:creationId xmlns:a16="http://schemas.microsoft.com/office/drawing/2014/main" id="{335851FF-0E58-3D78-A436-A91615BB0874}"/>
              </a:ext>
            </a:extLst>
          </p:cNvPr>
          <p:cNvPicPr>
            <a:picLocks noChangeAspect="1"/>
          </p:cNvPicPr>
          <p:nvPr/>
        </p:nvPicPr>
        <p:blipFill rotWithShape="1">
          <a:blip r:embed="rId6"/>
          <a:srcRect l="4486" t="2508" r="5027" b="9591"/>
          <a:stretch/>
        </p:blipFill>
        <p:spPr>
          <a:xfrm>
            <a:off x="4910845" y="3423761"/>
            <a:ext cx="1775460" cy="2352675"/>
          </a:xfrm>
          <a:prstGeom prst="rect">
            <a:avLst/>
          </a:prstGeom>
        </p:spPr>
      </p:pic>
      <p:pic>
        <p:nvPicPr>
          <p:cNvPr id="6" name="Picture 5">
            <a:extLst>
              <a:ext uri="{FF2B5EF4-FFF2-40B4-BE49-F238E27FC236}">
                <a16:creationId xmlns:a16="http://schemas.microsoft.com/office/drawing/2014/main" id="{2DA3E73D-3C5C-99C7-A781-ADD86079869E}"/>
              </a:ext>
            </a:extLst>
          </p:cNvPr>
          <p:cNvPicPr>
            <a:picLocks noChangeAspect="1"/>
          </p:cNvPicPr>
          <p:nvPr/>
        </p:nvPicPr>
        <p:blipFill rotWithShape="1">
          <a:blip r:embed="rId7"/>
          <a:srcRect l="2725" t="9654" r="4327" b="8664"/>
          <a:stretch/>
        </p:blipFill>
        <p:spPr>
          <a:xfrm>
            <a:off x="7826375" y="4514507"/>
            <a:ext cx="1841500" cy="863600"/>
          </a:xfrm>
          <a:prstGeom prst="rect">
            <a:avLst/>
          </a:prstGeom>
        </p:spPr>
      </p:pic>
    </p:spTree>
    <p:extLst>
      <p:ext uri="{BB962C8B-B14F-4D97-AF65-F5344CB8AC3E}">
        <p14:creationId xmlns:p14="http://schemas.microsoft.com/office/powerpoint/2010/main" val="349760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9671E7-2D86-5596-0455-866B686CB6E7}"/>
              </a:ext>
            </a:extLst>
          </p:cNvPr>
          <p:cNvPicPr>
            <a:picLocks noChangeAspect="1"/>
          </p:cNvPicPr>
          <p:nvPr/>
        </p:nvPicPr>
        <p:blipFill>
          <a:blip r:embed="rId2"/>
          <a:stretch>
            <a:fillRect/>
          </a:stretch>
        </p:blipFill>
        <p:spPr>
          <a:xfrm>
            <a:off x="2279332" y="2429021"/>
            <a:ext cx="2740268" cy="1172307"/>
          </a:xfrm>
          <a:prstGeom prst="rect">
            <a:avLst/>
          </a:prstGeom>
        </p:spPr>
      </p:pic>
      <p:sp>
        <p:nvSpPr>
          <p:cNvPr id="2" name="TextBox 1">
            <a:extLst>
              <a:ext uri="{FF2B5EF4-FFF2-40B4-BE49-F238E27FC236}">
                <a16:creationId xmlns:a16="http://schemas.microsoft.com/office/drawing/2014/main" id="{52C5A3EB-878B-CB63-1DB5-ED573A496DB7}"/>
              </a:ext>
            </a:extLst>
          </p:cNvPr>
          <p:cNvSpPr txBox="1"/>
          <p:nvPr/>
        </p:nvSpPr>
        <p:spPr>
          <a:xfrm>
            <a:off x="5019600" y="2661231"/>
            <a:ext cx="2773708" cy="707886"/>
          </a:xfrm>
          <a:prstGeom prst="rect">
            <a:avLst/>
          </a:prstGeom>
          <a:noFill/>
        </p:spPr>
        <p:txBody>
          <a:bodyPr wrap="none" rtlCol="0">
            <a:spAutoFit/>
          </a:bodyPr>
          <a:lstStyle/>
          <a:p>
            <a:r>
              <a:rPr lang="en-US" sz="4000" dirty="0"/>
              <a:t>At your desk</a:t>
            </a:r>
            <a:endParaRPr lang="en-AU" sz="4000" dirty="0"/>
          </a:p>
        </p:txBody>
      </p:sp>
    </p:spTree>
    <p:extLst>
      <p:ext uri="{BB962C8B-B14F-4D97-AF65-F5344CB8AC3E}">
        <p14:creationId xmlns:p14="http://schemas.microsoft.com/office/powerpoint/2010/main" val="17787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4E2CB-4F81-232E-5EB9-B02A6C6F7FA3}"/>
              </a:ext>
            </a:extLst>
          </p:cNvPr>
          <p:cNvSpPr txBox="1"/>
          <p:nvPr/>
        </p:nvSpPr>
        <p:spPr>
          <a:xfrm>
            <a:off x="928468" y="497107"/>
            <a:ext cx="4304714" cy="5863785"/>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lang="en-AU" sz="3200" dirty="0"/>
              <a:t>Lightning Login</a:t>
            </a:r>
          </a:p>
          <a:p>
            <a:pPr marL="742950" lvl="1" indent="-285750">
              <a:lnSpc>
                <a:spcPct val="200000"/>
              </a:lnSpc>
              <a:buFont typeface="Arial" panose="020B0604020202020204" pitchFamily="34" charset="0"/>
              <a:buChar char="•"/>
            </a:pPr>
            <a:r>
              <a:rPr lang="en-AU" sz="3200" dirty="0"/>
              <a:t>Auto Scheduler</a:t>
            </a:r>
          </a:p>
          <a:p>
            <a:pPr marL="742950" lvl="1" indent="-285750">
              <a:lnSpc>
                <a:spcPct val="200000"/>
              </a:lnSpc>
              <a:buFont typeface="Arial" panose="020B0604020202020204" pitchFamily="34" charset="0"/>
              <a:buChar char="•"/>
            </a:pPr>
            <a:r>
              <a:rPr lang="en-AU" sz="3200" dirty="0"/>
              <a:t>Set up Site Visits</a:t>
            </a:r>
          </a:p>
          <a:p>
            <a:pPr marL="742950" lvl="1" indent="-285750">
              <a:lnSpc>
                <a:spcPct val="200000"/>
              </a:lnSpc>
              <a:buFont typeface="Arial" panose="020B0604020202020204" pitchFamily="34" charset="0"/>
              <a:buChar char="•"/>
            </a:pPr>
            <a:r>
              <a:rPr lang="en-AU" sz="3200" dirty="0"/>
              <a:t>Set up Jobs</a:t>
            </a:r>
          </a:p>
          <a:p>
            <a:pPr marL="742950" lvl="1" indent="-285750">
              <a:lnSpc>
                <a:spcPct val="200000"/>
              </a:lnSpc>
              <a:buFont typeface="Arial" panose="020B0604020202020204" pitchFamily="34" charset="0"/>
              <a:buChar char="•"/>
            </a:pPr>
            <a:r>
              <a:rPr lang="en-AU" sz="3200" dirty="0"/>
              <a:t>Transfer Site Visits</a:t>
            </a:r>
          </a:p>
          <a:p>
            <a:pPr marL="742950" lvl="1" indent="-285750">
              <a:lnSpc>
                <a:spcPct val="200000"/>
              </a:lnSpc>
              <a:buFont typeface="Arial" panose="020B0604020202020204" pitchFamily="34" charset="0"/>
              <a:buChar char="•"/>
            </a:pPr>
            <a:r>
              <a:rPr lang="en-AU" sz="3200" dirty="0"/>
              <a:t>HCC, LEG, COR CAR</a:t>
            </a:r>
          </a:p>
        </p:txBody>
      </p:sp>
      <p:sp>
        <p:nvSpPr>
          <p:cNvPr id="4" name="TextBox 3">
            <a:extLst>
              <a:ext uri="{FF2B5EF4-FFF2-40B4-BE49-F238E27FC236}">
                <a16:creationId xmlns:a16="http://schemas.microsoft.com/office/drawing/2014/main" id="{F40DB084-62D5-CFB3-C466-767324056255}"/>
              </a:ext>
            </a:extLst>
          </p:cNvPr>
          <p:cNvSpPr txBox="1"/>
          <p:nvPr/>
        </p:nvSpPr>
        <p:spPr>
          <a:xfrm>
            <a:off x="5434039" y="497107"/>
            <a:ext cx="5516490" cy="5863785"/>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lang="en-AU" sz="3200" dirty="0"/>
              <a:t>Fill in Youreka on jobsite</a:t>
            </a:r>
          </a:p>
          <a:p>
            <a:pPr marL="742950" lvl="1" indent="-285750">
              <a:lnSpc>
                <a:spcPct val="200000"/>
              </a:lnSpc>
              <a:buFont typeface="Arial" panose="020B0604020202020204" pitchFamily="34" charset="0"/>
              <a:buChar char="•"/>
            </a:pPr>
            <a:r>
              <a:rPr lang="en-AU" sz="3200" dirty="0"/>
              <a:t>Fill in Youreka at desk</a:t>
            </a:r>
          </a:p>
          <a:p>
            <a:pPr marL="742950" lvl="1" indent="-285750">
              <a:lnSpc>
                <a:spcPct val="200000"/>
              </a:lnSpc>
              <a:buFont typeface="Arial" panose="020B0604020202020204" pitchFamily="34" charset="0"/>
              <a:buChar char="•"/>
            </a:pPr>
            <a:r>
              <a:rPr lang="en-AU" sz="3200" dirty="0"/>
              <a:t>System Charts</a:t>
            </a:r>
          </a:p>
          <a:p>
            <a:pPr marL="742950" lvl="1" indent="-285750">
              <a:lnSpc>
                <a:spcPct val="200000"/>
              </a:lnSpc>
              <a:buFont typeface="Arial" panose="020B0604020202020204" pitchFamily="34" charset="0"/>
              <a:buChar char="•"/>
            </a:pPr>
            <a:r>
              <a:rPr lang="en-AU" sz="3200" dirty="0"/>
              <a:t>Checking limits</a:t>
            </a:r>
          </a:p>
          <a:p>
            <a:pPr marL="742950" lvl="1" indent="-285750">
              <a:lnSpc>
                <a:spcPct val="200000"/>
              </a:lnSpc>
              <a:buFont typeface="Arial" panose="020B0604020202020204" pitchFamily="34" charset="0"/>
              <a:buChar char="•"/>
            </a:pPr>
            <a:r>
              <a:rPr lang="en-AU" sz="3200" dirty="0"/>
              <a:t>Uploading documents</a:t>
            </a:r>
          </a:p>
          <a:p>
            <a:pPr marL="742950" lvl="1" indent="-285750">
              <a:lnSpc>
                <a:spcPct val="200000"/>
              </a:lnSpc>
              <a:buFont typeface="Arial" panose="020B0604020202020204" pitchFamily="34" charset="0"/>
              <a:buChar char="•"/>
            </a:pPr>
            <a:r>
              <a:rPr lang="en-AU" sz="3200" dirty="0"/>
              <a:t>Resubmitting</a:t>
            </a:r>
          </a:p>
        </p:txBody>
      </p:sp>
    </p:spTree>
    <p:extLst>
      <p:ext uri="{BB962C8B-B14F-4D97-AF65-F5344CB8AC3E}">
        <p14:creationId xmlns:p14="http://schemas.microsoft.com/office/powerpoint/2010/main" val="2289710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7CD68-325E-8865-2484-060A4E5F1765}"/>
              </a:ext>
            </a:extLst>
          </p:cNvPr>
          <p:cNvPicPr>
            <a:picLocks noChangeAspect="1"/>
          </p:cNvPicPr>
          <p:nvPr/>
        </p:nvPicPr>
        <p:blipFill>
          <a:blip r:embed="rId2"/>
          <a:stretch>
            <a:fillRect/>
          </a:stretch>
        </p:blipFill>
        <p:spPr>
          <a:xfrm>
            <a:off x="0" y="944377"/>
            <a:ext cx="12192000" cy="3309257"/>
          </a:xfrm>
          <a:prstGeom prst="rect">
            <a:avLst/>
          </a:prstGeom>
        </p:spPr>
      </p:pic>
      <p:sp>
        <p:nvSpPr>
          <p:cNvPr id="4" name="Oval 3">
            <a:extLst>
              <a:ext uri="{FF2B5EF4-FFF2-40B4-BE49-F238E27FC236}">
                <a16:creationId xmlns:a16="http://schemas.microsoft.com/office/drawing/2014/main" id="{D1EA98AD-AE32-106F-A3D2-577CDF3C39FB}"/>
              </a:ext>
            </a:extLst>
          </p:cNvPr>
          <p:cNvSpPr/>
          <p:nvPr/>
        </p:nvSpPr>
        <p:spPr>
          <a:xfrm>
            <a:off x="2996419" y="2008162"/>
            <a:ext cx="1237957" cy="59084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70FC92CA-FF1A-8AAA-B73C-E1B751D4C5D4}"/>
              </a:ext>
            </a:extLst>
          </p:cNvPr>
          <p:cNvSpPr/>
          <p:nvPr/>
        </p:nvSpPr>
        <p:spPr>
          <a:xfrm>
            <a:off x="8257736" y="2599005"/>
            <a:ext cx="1477107" cy="59084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4AB05D4C-E179-F43B-7913-6276D4A7F29D}"/>
              </a:ext>
            </a:extLst>
          </p:cNvPr>
          <p:cNvSpPr/>
          <p:nvPr/>
        </p:nvSpPr>
        <p:spPr>
          <a:xfrm>
            <a:off x="379829" y="2838157"/>
            <a:ext cx="422030" cy="59084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A4A28F3E-87CA-81A0-5FED-49B2CA1190D0}"/>
              </a:ext>
            </a:extLst>
          </p:cNvPr>
          <p:cNvSpPr txBox="1"/>
          <p:nvPr/>
        </p:nvSpPr>
        <p:spPr>
          <a:xfrm>
            <a:off x="1094162" y="4969042"/>
            <a:ext cx="5042470" cy="1569660"/>
          </a:xfrm>
          <a:prstGeom prst="rect">
            <a:avLst/>
          </a:prstGeom>
          <a:noFill/>
        </p:spPr>
        <p:txBody>
          <a:bodyPr wrap="square" rtlCol="0">
            <a:spAutoFit/>
          </a:bodyPr>
          <a:lstStyle/>
          <a:p>
            <a:pPr marL="285750" indent="-285750">
              <a:buFont typeface="Arial" panose="020B0604020202020204" pitchFamily="34" charset="0"/>
              <a:buChar char="•"/>
            </a:pPr>
            <a:r>
              <a:rPr lang="en-AU" sz="2400" dirty="0"/>
              <a:t>Note that this step looks a little different currently due to a bug in Youreka. They hope to have a fix available soon</a:t>
            </a:r>
            <a:endParaRPr lang="en-US" sz="2400" dirty="0"/>
          </a:p>
        </p:txBody>
      </p:sp>
    </p:spTree>
    <p:extLst>
      <p:ext uri="{BB962C8B-B14F-4D97-AF65-F5344CB8AC3E}">
        <p14:creationId xmlns:p14="http://schemas.microsoft.com/office/powerpoint/2010/main" val="685272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17C6109-8D86-6E7B-AEE2-5A6C489E3C1B}"/>
              </a:ext>
            </a:extLst>
          </p:cNvPr>
          <p:cNvGrpSpPr/>
          <p:nvPr/>
        </p:nvGrpSpPr>
        <p:grpSpPr>
          <a:xfrm>
            <a:off x="636067" y="112541"/>
            <a:ext cx="8997268" cy="6084277"/>
            <a:chOff x="636067" y="112541"/>
            <a:chExt cx="8997268" cy="6084277"/>
          </a:xfrm>
        </p:grpSpPr>
        <p:pic>
          <p:nvPicPr>
            <p:cNvPr id="8" name="Picture 7">
              <a:extLst>
                <a:ext uri="{FF2B5EF4-FFF2-40B4-BE49-F238E27FC236}">
                  <a16:creationId xmlns:a16="http://schemas.microsoft.com/office/drawing/2014/main" id="{A432E75F-0EF5-5B93-4858-193860315F49}"/>
                </a:ext>
              </a:extLst>
            </p:cNvPr>
            <p:cNvPicPr>
              <a:picLocks noChangeAspect="1"/>
            </p:cNvPicPr>
            <p:nvPr/>
          </p:nvPicPr>
          <p:blipFill>
            <a:blip r:embed="rId2"/>
            <a:stretch>
              <a:fillRect/>
            </a:stretch>
          </p:blipFill>
          <p:spPr>
            <a:xfrm>
              <a:off x="636067" y="112541"/>
              <a:ext cx="8997268" cy="6084277"/>
            </a:xfrm>
            <a:prstGeom prst="rect">
              <a:avLst/>
            </a:prstGeom>
          </p:spPr>
        </p:pic>
        <p:sp>
          <p:nvSpPr>
            <p:cNvPr id="9" name="Oval 8">
              <a:extLst>
                <a:ext uri="{FF2B5EF4-FFF2-40B4-BE49-F238E27FC236}">
                  <a16:creationId xmlns:a16="http://schemas.microsoft.com/office/drawing/2014/main" id="{7759E6AC-50D2-633D-BA10-7CB9DA04DBFA}"/>
                </a:ext>
              </a:extLst>
            </p:cNvPr>
            <p:cNvSpPr/>
            <p:nvPr/>
          </p:nvSpPr>
          <p:spPr>
            <a:xfrm>
              <a:off x="1139484" y="2092570"/>
              <a:ext cx="422030" cy="59084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56DCA93B-BB57-E6B5-95FA-F8F64D54BF97}"/>
                </a:ext>
              </a:extLst>
            </p:cNvPr>
            <p:cNvCxnSpPr>
              <a:cxnSpLocks/>
            </p:cNvCxnSpPr>
            <p:nvPr/>
          </p:nvCxnSpPr>
          <p:spPr>
            <a:xfrm>
              <a:off x="8895471" y="4358621"/>
              <a:ext cx="0" cy="164476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0E5C98-838B-652A-5EA8-BA8050AEF830}"/>
                </a:ext>
              </a:extLst>
            </p:cNvPr>
            <p:cNvSpPr txBox="1"/>
            <p:nvPr/>
          </p:nvSpPr>
          <p:spPr>
            <a:xfrm>
              <a:off x="8157608" y="4656406"/>
              <a:ext cx="704424"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rPr>
                <a:t>Scroll</a:t>
              </a:r>
              <a:endParaRPr lang="en-AU" b="1" dirty="0">
                <a:solidFill>
                  <a:schemeClr val="bg1"/>
                </a:solidFill>
                <a:effectLst>
                  <a:outerShdw blurRad="38100" dist="38100" dir="2700000" algn="tl">
                    <a:srgbClr val="000000">
                      <a:alpha val="43137"/>
                    </a:srgbClr>
                  </a:outerShdw>
                </a:effectLst>
              </a:endParaRPr>
            </a:p>
          </p:txBody>
        </p:sp>
        <p:sp>
          <p:nvSpPr>
            <p:cNvPr id="13" name="Oval 12">
              <a:extLst>
                <a:ext uri="{FF2B5EF4-FFF2-40B4-BE49-F238E27FC236}">
                  <a16:creationId xmlns:a16="http://schemas.microsoft.com/office/drawing/2014/main" id="{B4623C87-D773-28D3-1ACC-B2C9496AB26E}"/>
                </a:ext>
              </a:extLst>
            </p:cNvPr>
            <p:cNvSpPr/>
            <p:nvPr/>
          </p:nvSpPr>
          <p:spPr>
            <a:xfrm>
              <a:off x="5371515" y="4508805"/>
              <a:ext cx="874539" cy="59084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CE9DC764-F980-59CB-5C8F-80CD68E96E24}"/>
              </a:ext>
            </a:extLst>
          </p:cNvPr>
          <p:cNvSpPr txBox="1"/>
          <p:nvPr/>
        </p:nvSpPr>
        <p:spPr>
          <a:xfrm>
            <a:off x="4590865" y="2595531"/>
            <a:ext cx="5042470" cy="1569660"/>
          </a:xfrm>
          <a:prstGeom prst="rect">
            <a:avLst/>
          </a:prstGeom>
          <a:noFill/>
        </p:spPr>
        <p:txBody>
          <a:bodyPr wrap="square" rtlCol="0">
            <a:spAutoFit/>
          </a:bodyPr>
          <a:lstStyle/>
          <a:p>
            <a:pPr marL="285750" indent="-285750">
              <a:buFont typeface="Arial" panose="020B0604020202020204" pitchFamily="34" charset="0"/>
              <a:buChar char="•"/>
            </a:pPr>
            <a:r>
              <a:rPr lang="en-AU" sz="2400" dirty="0"/>
              <a:t>Note that this step looks a little different currently due to a bug in Youreka. They hope to have a fix available soon</a:t>
            </a:r>
            <a:endParaRPr lang="en-US" sz="2400" dirty="0"/>
          </a:p>
        </p:txBody>
      </p:sp>
    </p:spTree>
    <p:extLst>
      <p:ext uri="{BB962C8B-B14F-4D97-AF65-F5344CB8AC3E}">
        <p14:creationId xmlns:p14="http://schemas.microsoft.com/office/powerpoint/2010/main" val="361718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E918A-010B-0F9F-6230-5A73536EA635}"/>
              </a:ext>
            </a:extLst>
          </p:cNvPr>
          <p:cNvPicPr>
            <a:picLocks noChangeAspect="1"/>
          </p:cNvPicPr>
          <p:nvPr/>
        </p:nvPicPr>
        <p:blipFill>
          <a:blip r:embed="rId3"/>
          <a:stretch>
            <a:fillRect/>
          </a:stretch>
        </p:blipFill>
        <p:spPr>
          <a:xfrm>
            <a:off x="0" y="800100"/>
            <a:ext cx="11906250" cy="6057900"/>
          </a:xfrm>
          <a:prstGeom prst="rect">
            <a:avLst/>
          </a:prstGeom>
        </p:spPr>
      </p:pic>
      <p:sp>
        <p:nvSpPr>
          <p:cNvPr id="5" name="TextBox 4">
            <a:extLst>
              <a:ext uri="{FF2B5EF4-FFF2-40B4-BE49-F238E27FC236}">
                <a16:creationId xmlns:a16="http://schemas.microsoft.com/office/drawing/2014/main" id="{DFAF005F-38C6-041A-1530-F605D67CD947}"/>
              </a:ext>
            </a:extLst>
          </p:cNvPr>
          <p:cNvSpPr txBox="1"/>
          <p:nvPr/>
        </p:nvSpPr>
        <p:spPr>
          <a:xfrm>
            <a:off x="4190219" y="30659"/>
            <a:ext cx="4362938" cy="769441"/>
          </a:xfrm>
          <a:prstGeom prst="rect">
            <a:avLst/>
          </a:prstGeom>
          <a:noFill/>
        </p:spPr>
        <p:txBody>
          <a:bodyPr wrap="square" rtlCol="0">
            <a:spAutoFit/>
          </a:bodyPr>
          <a:lstStyle/>
          <a:p>
            <a:r>
              <a:rPr lang="en-AU" sz="4400" dirty="0"/>
              <a:t>System Charts</a:t>
            </a:r>
          </a:p>
        </p:txBody>
      </p:sp>
    </p:spTree>
    <p:extLst>
      <p:ext uri="{BB962C8B-B14F-4D97-AF65-F5344CB8AC3E}">
        <p14:creationId xmlns:p14="http://schemas.microsoft.com/office/powerpoint/2010/main" val="1201916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4363" y="231300"/>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4684542" y="813581"/>
            <a:ext cx="6639950" cy="769441"/>
          </a:xfrm>
          <a:prstGeom prst="rect">
            <a:avLst/>
          </a:prstGeom>
          <a:noFill/>
        </p:spPr>
        <p:txBody>
          <a:bodyPr wrap="square" rtlCol="0">
            <a:spAutoFit/>
          </a:bodyPr>
          <a:lstStyle/>
          <a:p>
            <a:r>
              <a:rPr lang="en-AU" sz="4400" dirty="0"/>
              <a:t>Uploading Reports</a:t>
            </a:r>
          </a:p>
        </p:txBody>
      </p:sp>
      <p:sp>
        <p:nvSpPr>
          <p:cNvPr id="4" name="TextBox 3">
            <a:extLst>
              <a:ext uri="{FF2B5EF4-FFF2-40B4-BE49-F238E27FC236}">
                <a16:creationId xmlns:a16="http://schemas.microsoft.com/office/drawing/2014/main" id="{78AC455A-4BC2-744E-B99A-B04E94E9A285}"/>
              </a:ext>
            </a:extLst>
          </p:cNvPr>
          <p:cNvSpPr txBox="1"/>
          <p:nvPr/>
        </p:nvSpPr>
        <p:spPr>
          <a:xfrm>
            <a:off x="587106" y="1925711"/>
            <a:ext cx="6549422"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Only use this for systems not covered by Youreka</a:t>
            </a:r>
          </a:p>
          <a:p>
            <a:pPr marL="742950" lvl="1" indent="-285750">
              <a:buFont typeface="Arial" panose="020B0604020202020204" pitchFamily="34" charset="0"/>
              <a:buChar char="•"/>
            </a:pPr>
            <a:r>
              <a:rPr lang="en-US" sz="2400" dirty="0"/>
              <a:t>Trade Waste</a:t>
            </a:r>
          </a:p>
          <a:p>
            <a:pPr marL="742950" lvl="1" indent="-285750">
              <a:buFont typeface="Arial" panose="020B0604020202020204" pitchFamily="34" charset="0"/>
              <a:buChar char="•"/>
            </a:pPr>
            <a:r>
              <a:rPr lang="en-US" sz="2400" dirty="0"/>
              <a:t>RO</a:t>
            </a:r>
          </a:p>
          <a:p>
            <a:pPr marL="742950" lvl="1" indent="-285750">
              <a:buFont typeface="Arial" panose="020B0604020202020204" pitchFamily="34" charset="0"/>
              <a:buChar char="•"/>
            </a:pPr>
            <a:r>
              <a:rPr lang="en-US" sz="2400" dirty="0" err="1"/>
              <a:t>etc</a:t>
            </a:r>
            <a:endParaRPr lang="en-US" sz="2400" dirty="0"/>
          </a:p>
        </p:txBody>
      </p:sp>
      <p:grpSp>
        <p:nvGrpSpPr>
          <p:cNvPr id="10" name="Group 9">
            <a:extLst>
              <a:ext uri="{FF2B5EF4-FFF2-40B4-BE49-F238E27FC236}">
                <a16:creationId xmlns:a16="http://schemas.microsoft.com/office/drawing/2014/main" id="{67156064-2E20-635D-DE8A-EB85B25CB19D}"/>
              </a:ext>
            </a:extLst>
          </p:cNvPr>
          <p:cNvGrpSpPr/>
          <p:nvPr/>
        </p:nvGrpSpPr>
        <p:grpSpPr>
          <a:xfrm>
            <a:off x="587106" y="3429000"/>
            <a:ext cx="11017788" cy="3197700"/>
            <a:chOff x="0" y="4207392"/>
            <a:chExt cx="10199077" cy="2569618"/>
          </a:xfrm>
        </p:grpSpPr>
        <p:pic>
          <p:nvPicPr>
            <p:cNvPr id="6" name="Picture 5">
              <a:extLst>
                <a:ext uri="{FF2B5EF4-FFF2-40B4-BE49-F238E27FC236}">
                  <a16:creationId xmlns:a16="http://schemas.microsoft.com/office/drawing/2014/main" id="{03BEC347-C603-BF5D-FC49-2E8305EE1C9A}"/>
                </a:ext>
              </a:extLst>
            </p:cNvPr>
            <p:cNvPicPr>
              <a:picLocks noChangeAspect="1"/>
            </p:cNvPicPr>
            <p:nvPr/>
          </p:nvPicPr>
          <p:blipFill rotWithShape="1">
            <a:blip r:embed="rId3"/>
            <a:srcRect t="29852" b="16150"/>
            <a:stretch/>
          </p:blipFill>
          <p:spPr>
            <a:xfrm>
              <a:off x="0" y="4207392"/>
              <a:ext cx="10002129" cy="2569618"/>
            </a:xfrm>
            <a:prstGeom prst="rect">
              <a:avLst/>
            </a:prstGeom>
          </p:spPr>
        </p:pic>
        <p:sp>
          <p:nvSpPr>
            <p:cNvPr id="7" name="Oval 6">
              <a:extLst>
                <a:ext uri="{FF2B5EF4-FFF2-40B4-BE49-F238E27FC236}">
                  <a16:creationId xmlns:a16="http://schemas.microsoft.com/office/drawing/2014/main" id="{14658E8B-536E-8988-3700-E0C585AF03F9}"/>
                </a:ext>
              </a:extLst>
            </p:cNvPr>
            <p:cNvSpPr/>
            <p:nvPr/>
          </p:nvSpPr>
          <p:spPr>
            <a:xfrm>
              <a:off x="8961120" y="5106572"/>
              <a:ext cx="1237957" cy="59084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9C50A306-DE25-4604-F43E-B600E24B2CA4}"/>
                </a:ext>
              </a:extLst>
            </p:cNvPr>
            <p:cNvCxnSpPr/>
            <p:nvPr/>
          </p:nvCxnSpPr>
          <p:spPr>
            <a:xfrm flipH="1">
              <a:off x="5795889" y="5697415"/>
              <a:ext cx="1674056" cy="899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281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34528-3E5E-33F0-ED28-A696008910BB}"/>
              </a:ext>
            </a:extLst>
          </p:cNvPr>
          <p:cNvSpPr txBox="1"/>
          <p:nvPr/>
        </p:nvSpPr>
        <p:spPr>
          <a:xfrm>
            <a:off x="5272063" y="269810"/>
            <a:ext cx="1647873" cy="769441"/>
          </a:xfrm>
          <a:prstGeom prst="rect">
            <a:avLst/>
          </a:prstGeom>
          <a:noFill/>
        </p:spPr>
        <p:txBody>
          <a:bodyPr wrap="square" rtlCol="0">
            <a:spAutoFit/>
          </a:bodyPr>
          <a:lstStyle/>
          <a:p>
            <a:r>
              <a:rPr lang="en-AU" sz="4400" dirty="0"/>
              <a:t>GIGO</a:t>
            </a:r>
          </a:p>
        </p:txBody>
      </p:sp>
      <p:sp>
        <p:nvSpPr>
          <p:cNvPr id="5" name="TextBox 4">
            <a:extLst>
              <a:ext uri="{FF2B5EF4-FFF2-40B4-BE49-F238E27FC236}">
                <a16:creationId xmlns:a16="http://schemas.microsoft.com/office/drawing/2014/main" id="{A713E23D-8C75-8C78-58D8-2DBA91F83BFD}"/>
              </a:ext>
            </a:extLst>
          </p:cNvPr>
          <p:cNvSpPr txBox="1"/>
          <p:nvPr/>
        </p:nvSpPr>
        <p:spPr>
          <a:xfrm>
            <a:off x="1473589" y="1495461"/>
            <a:ext cx="7626867" cy="2862322"/>
          </a:xfrm>
          <a:prstGeom prst="rect">
            <a:avLst/>
          </a:prstGeom>
          <a:noFill/>
        </p:spPr>
        <p:txBody>
          <a:bodyPr wrap="square">
            <a:spAutoFit/>
          </a:bodyPr>
          <a:lstStyle/>
          <a:p>
            <a:pPr marL="742950" lvl="1" indent="-285750">
              <a:buFont typeface="Arial" panose="020B0604020202020204" pitchFamily="34" charset="0"/>
              <a:buChar char="•"/>
            </a:pPr>
            <a:r>
              <a:rPr lang="en-AU" sz="1800" dirty="0"/>
              <a:t>Check to make sure your setup data is correct</a:t>
            </a:r>
          </a:p>
          <a:p>
            <a:pPr marL="1200150" lvl="2" indent="-285750">
              <a:buFont typeface="Arial" panose="020B0604020202020204" pitchFamily="34" charset="0"/>
              <a:buChar char="•"/>
            </a:pPr>
            <a:r>
              <a:rPr lang="en-AU" dirty="0"/>
              <a:t>Limits</a:t>
            </a:r>
          </a:p>
          <a:p>
            <a:pPr marL="1200150" lvl="2" indent="-285750">
              <a:buFont typeface="Arial" panose="020B0604020202020204" pitchFamily="34" charset="0"/>
              <a:buChar char="•"/>
            </a:pPr>
            <a:r>
              <a:rPr lang="en-AU" dirty="0"/>
              <a:t>Tests</a:t>
            </a:r>
          </a:p>
          <a:p>
            <a:pPr marL="1200150" lvl="2" indent="-285750">
              <a:buFont typeface="Arial" panose="020B0604020202020204" pitchFamily="34" charset="0"/>
              <a:buChar char="•"/>
            </a:pPr>
            <a:r>
              <a:rPr lang="en-AU" dirty="0"/>
              <a:t>Contacts</a:t>
            </a:r>
          </a:p>
          <a:p>
            <a:pPr marL="1200150" lvl="2" indent="-285750">
              <a:buFont typeface="Arial" panose="020B0604020202020204" pitchFamily="34" charset="0"/>
              <a:buChar char="•"/>
            </a:pPr>
            <a:r>
              <a:rPr lang="en-AU" dirty="0"/>
              <a:t>Weeks</a:t>
            </a:r>
          </a:p>
          <a:p>
            <a:pPr marL="1200150" lvl="2" indent="-285750">
              <a:buFont typeface="Arial" panose="020B0604020202020204" pitchFamily="34" charset="0"/>
              <a:buChar char="•"/>
            </a:pPr>
            <a:r>
              <a:rPr lang="en-AU" dirty="0"/>
              <a:t>Service frequency</a:t>
            </a:r>
          </a:p>
          <a:p>
            <a:pPr marL="1200150" lvl="2" indent="-285750">
              <a:buFont typeface="Arial" panose="020B0604020202020204" pitchFamily="34" charset="0"/>
              <a:buChar char="•"/>
            </a:pPr>
            <a:r>
              <a:rPr lang="en-AU" dirty="0"/>
              <a:t>Check your Report – Let me know if it needs to be regenerated</a:t>
            </a:r>
          </a:p>
          <a:p>
            <a:pPr marL="1200150" lvl="2" indent="-285750">
              <a:buFont typeface="Arial" panose="020B0604020202020204" pitchFamily="34" charset="0"/>
              <a:buChar char="•"/>
            </a:pPr>
            <a:r>
              <a:rPr lang="en-AU" dirty="0"/>
              <a:t>ALL Jobs needs to be completed – If some are not, the reports won’t be sent out until they are all done</a:t>
            </a:r>
          </a:p>
          <a:p>
            <a:pPr marL="742950" lvl="1" indent="-285750">
              <a:buFont typeface="Arial" panose="020B0604020202020204" pitchFamily="34" charset="0"/>
              <a:buChar char="•"/>
            </a:pPr>
            <a:endParaRPr lang="en-AU" sz="1800" dirty="0"/>
          </a:p>
        </p:txBody>
      </p:sp>
    </p:spTree>
    <p:extLst>
      <p:ext uri="{BB962C8B-B14F-4D97-AF65-F5344CB8AC3E}">
        <p14:creationId xmlns:p14="http://schemas.microsoft.com/office/powerpoint/2010/main" val="438019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B2C560-2F89-4352-984B-92328C4CDC1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07243" y="569843"/>
            <a:ext cx="3997216" cy="1351722"/>
          </a:xfrm>
          <a:prstGeom prst="rect">
            <a:avLst/>
          </a:prstGeom>
        </p:spPr>
      </p:pic>
      <p:sp>
        <p:nvSpPr>
          <p:cNvPr id="7" name="TextBox 6">
            <a:extLst>
              <a:ext uri="{FF2B5EF4-FFF2-40B4-BE49-F238E27FC236}">
                <a16:creationId xmlns:a16="http://schemas.microsoft.com/office/drawing/2014/main" id="{268C5BE4-EB61-4807-B5BE-866A069CD503}"/>
              </a:ext>
            </a:extLst>
          </p:cNvPr>
          <p:cNvSpPr txBox="1"/>
          <p:nvPr/>
        </p:nvSpPr>
        <p:spPr>
          <a:xfrm>
            <a:off x="1311966" y="2775666"/>
            <a:ext cx="4823693" cy="769441"/>
          </a:xfrm>
          <a:prstGeom prst="rect">
            <a:avLst/>
          </a:prstGeom>
          <a:noFill/>
        </p:spPr>
        <p:txBody>
          <a:bodyPr wrap="none" rtlCol="0">
            <a:spAutoFit/>
          </a:bodyPr>
          <a:lstStyle/>
          <a:p>
            <a:r>
              <a:rPr lang="en-AU" sz="4400"/>
              <a:t>Salesforce – Reports</a:t>
            </a:r>
          </a:p>
        </p:txBody>
      </p:sp>
      <p:sp>
        <p:nvSpPr>
          <p:cNvPr id="2" name="TextBox 1">
            <a:extLst>
              <a:ext uri="{FF2B5EF4-FFF2-40B4-BE49-F238E27FC236}">
                <a16:creationId xmlns:a16="http://schemas.microsoft.com/office/drawing/2014/main" id="{2D3C0E0E-5AA8-C01B-2546-74A452F3BCED}"/>
              </a:ext>
            </a:extLst>
          </p:cNvPr>
          <p:cNvSpPr txBox="1"/>
          <p:nvPr/>
        </p:nvSpPr>
        <p:spPr>
          <a:xfrm>
            <a:off x="634181" y="3995678"/>
            <a:ext cx="11090787" cy="1200329"/>
          </a:xfrm>
          <a:prstGeom prst="rect">
            <a:avLst/>
          </a:prstGeom>
          <a:noFill/>
        </p:spPr>
        <p:txBody>
          <a:bodyPr wrap="square">
            <a:spAutoFit/>
          </a:bodyPr>
          <a:lstStyle/>
          <a:p>
            <a:pPr marL="742950" lvl="1" indent="-285750">
              <a:buFont typeface="Arial" panose="020B0604020202020204" pitchFamily="34" charset="0"/>
              <a:buChar char="•"/>
            </a:pPr>
            <a:r>
              <a:rPr lang="en-AU" sz="1800" dirty="0"/>
              <a:t>The reports tab </a:t>
            </a:r>
            <a:r>
              <a:rPr lang="en-AU" dirty="0"/>
              <a:t>is NOT service report. These are reports showing us our progress and data in different fields.</a:t>
            </a:r>
            <a:endParaRPr lang="en-AU" sz="1800" dirty="0"/>
          </a:p>
          <a:p>
            <a:pPr marL="742950" lvl="1" indent="-285750">
              <a:buFont typeface="Arial" panose="020B0604020202020204" pitchFamily="34" charset="0"/>
              <a:buChar char="•"/>
            </a:pPr>
            <a:r>
              <a:rPr lang="en-AU" sz="1800" dirty="0"/>
              <a:t>The reports tab has various reports available, but feel free to contact </a:t>
            </a:r>
            <a:r>
              <a:rPr lang="en-AU" sz="1800" dirty="0">
                <a:hlinkClick r:id="rId3"/>
              </a:rPr>
              <a:t>cswart@hydroflow.com.au</a:t>
            </a:r>
            <a:r>
              <a:rPr lang="en-AU" sz="1800" dirty="0"/>
              <a:t> if you can think of different types of reports to add.</a:t>
            </a:r>
          </a:p>
          <a:p>
            <a:pPr marL="742950" lvl="1" indent="-285750">
              <a:buFont typeface="Arial" panose="020B0604020202020204" pitchFamily="34" charset="0"/>
              <a:buChar char="•"/>
            </a:pPr>
            <a:endParaRPr lang="en-AU" sz="1800" dirty="0"/>
          </a:p>
        </p:txBody>
      </p:sp>
    </p:spTree>
    <p:extLst>
      <p:ext uri="{BB962C8B-B14F-4D97-AF65-F5344CB8AC3E}">
        <p14:creationId xmlns:p14="http://schemas.microsoft.com/office/powerpoint/2010/main" val="1221595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44EBF-BC4C-A71D-ADE8-5E7C6420FDC6}"/>
              </a:ext>
            </a:extLst>
          </p:cNvPr>
          <p:cNvSpPr txBox="1"/>
          <p:nvPr/>
        </p:nvSpPr>
        <p:spPr>
          <a:xfrm>
            <a:off x="467032" y="142074"/>
            <a:ext cx="11001829" cy="923330"/>
          </a:xfrm>
          <a:prstGeom prst="rect">
            <a:avLst/>
          </a:prstGeom>
          <a:noFill/>
        </p:spPr>
        <p:txBody>
          <a:bodyPr wrap="square">
            <a:spAutoFit/>
          </a:bodyPr>
          <a:lstStyle/>
          <a:p>
            <a:r>
              <a:rPr lang="en-AU" dirty="0"/>
              <a:t>Available to area managers only, a report showing your team’s progress YTD</a:t>
            </a:r>
          </a:p>
          <a:p>
            <a:r>
              <a:rPr lang="en-AU" dirty="0"/>
              <a:t>Find it in: Reports &gt; All Folders &gt; </a:t>
            </a:r>
            <a:r>
              <a:rPr lang="en-AU" b="0" i="0" u="none" strike="noStrike" dirty="0">
                <a:effectLst/>
                <a:latin typeface="-apple-system"/>
                <a:hlinkClick r:id="rId3" tooltip="Area Manager Reports"/>
              </a:rPr>
              <a:t>Area Manager Reports</a:t>
            </a:r>
            <a:r>
              <a:rPr lang="en-AU" b="0" i="0" u="none" strike="noStrike" dirty="0">
                <a:effectLst/>
                <a:latin typeface="-apple-system"/>
              </a:rPr>
              <a:t> </a:t>
            </a:r>
            <a:r>
              <a:rPr lang="en-AU" dirty="0">
                <a:latin typeface="-apple-system"/>
              </a:rPr>
              <a:t>where you can add it to your favourites.</a:t>
            </a:r>
          </a:p>
          <a:p>
            <a:r>
              <a:rPr lang="en-AU" dirty="0">
                <a:latin typeface="-apple-system"/>
              </a:rPr>
              <a:t>Similar report for individual users on the next slide</a:t>
            </a:r>
            <a:endParaRPr lang="en-AU" dirty="0"/>
          </a:p>
        </p:txBody>
      </p:sp>
      <p:pic>
        <p:nvPicPr>
          <p:cNvPr id="4" name="Picture 3">
            <a:extLst>
              <a:ext uri="{FF2B5EF4-FFF2-40B4-BE49-F238E27FC236}">
                <a16:creationId xmlns:a16="http://schemas.microsoft.com/office/drawing/2014/main" id="{EB26FB54-198F-2ABF-CBA1-79A52A8E20EB}"/>
              </a:ext>
            </a:extLst>
          </p:cNvPr>
          <p:cNvPicPr>
            <a:picLocks noChangeAspect="1"/>
          </p:cNvPicPr>
          <p:nvPr/>
        </p:nvPicPr>
        <p:blipFill>
          <a:blip r:embed="rId4"/>
          <a:stretch>
            <a:fillRect/>
          </a:stretch>
        </p:blipFill>
        <p:spPr>
          <a:xfrm>
            <a:off x="144532" y="1177435"/>
            <a:ext cx="11902936" cy="4503130"/>
          </a:xfrm>
          <a:prstGeom prst="rect">
            <a:avLst/>
          </a:prstGeom>
        </p:spPr>
      </p:pic>
    </p:spTree>
    <p:extLst>
      <p:ext uri="{BB962C8B-B14F-4D97-AF65-F5344CB8AC3E}">
        <p14:creationId xmlns:p14="http://schemas.microsoft.com/office/powerpoint/2010/main" val="2759764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D5288C-14C7-3B6C-8569-D8F463277B88}"/>
              </a:ext>
            </a:extLst>
          </p:cNvPr>
          <p:cNvPicPr>
            <a:picLocks noChangeAspect="1"/>
          </p:cNvPicPr>
          <p:nvPr/>
        </p:nvPicPr>
        <p:blipFill>
          <a:blip r:embed="rId3"/>
          <a:stretch>
            <a:fillRect/>
          </a:stretch>
        </p:blipFill>
        <p:spPr>
          <a:xfrm>
            <a:off x="0" y="0"/>
            <a:ext cx="10295106" cy="6858000"/>
          </a:xfrm>
          <a:prstGeom prst="rect">
            <a:avLst/>
          </a:prstGeom>
        </p:spPr>
      </p:pic>
      <p:pic>
        <p:nvPicPr>
          <p:cNvPr id="9" name="Picture 8">
            <a:extLst>
              <a:ext uri="{FF2B5EF4-FFF2-40B4-BE49-F238E27FC236}">
                <a16:creationId xmlns:a16="http://schemas.microsoft.com/office/drawing/2014/main" id="{3552D1C0-CFD0-2B23-8DB5-ADC7A98CF714}"/>
              </a:ext>
            </a:extLst>
          </p:cNvPr>
          <p:cNvPicPr>
            <a:picLocks noChangeAspect="1"/>
          </p:cNvPicPr>
          <p:nvPr/>
        </p:nvPicPr>
        <p:blipFill>
          <a:blip r:embed="rId4"/>
          <a:stretch>
            <a:fillRect/>
          </a:stretch>
        </p:blipFill>
        <p:spPr>
          <a:xfrm>
            <a:off x="4103856" y="4206875"/>
            <a:ext cx="6191250" cy="2305050"/>
          </a:xfrm>
          <a:prstGeom prst="rect">
            <a:avLst/>
          </a:prstGeom>
        </p:spPr>
      </p:pic>
      <p:sp>
        <p:nvSpPr>
          <p:cNvPr id="10" name="Oval 9">
            <a:extLst>
              <a:ext uri="{FF2B5EF4-FFF2-40B4-BE49-F238E27FC236}">
                <a16:creationId xmlns:a16="http://schemas.microsoft.com/office/drawing/2014/main" id="{59A2A629-3721-F971-3333-5AD5BC077EE9}"/>
              </a:ext>
            </a:extLst>
          </p:cNvPr>
          <p:cNvSpPr/>
          <p:nvPr/>
        </p:nvSpPr>
        <p:spPr>
          <a:xfrm>
            <a:off x="0" y="6299200"/>
            <a:ext cx="2540000" cy="51571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5A8BF738-4BB9-F776-B852-29291910ADCE}"/>
              </a:ext>
            </a:extLst>
          </p:cNvPr>
          <p:cNvCxnSpPr/>
          <p:nvPr/>
        </p:nvCxnSpPr>
        <p:spPr>
          <a:xfrm flipV="1">
            <a:off x="2598057" y="5994400"/>
            <a:ext cx="1505799" cy="5175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96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60781C-4206-128F-A78C-E47265269591}"/>
              </a:ext>
            </a:extLst>
          </p:cNvPr>
          <p:cNvGrpSpPr/>
          <p:nvPr/>
        </p:nvGrpSpPr>
        <p:grpSpPr>
          <a:xfrm>
            <a:off x="-192552" y="228343"/>
            <a:ext cx="12384552" cy="6586070"/>
            <a:chOff x="-192552" y="228343"/>
            <a:chExt cx="12384552" cy="6586070"/>
          </a:xfrm>
        </p:grpSpPr>
        <p:sp>
          <p:nvSpPr>
            <p:cNvPr id="7" name="TextBox 6">
              <a:extLst>
                <a:ext uri="{FF2B5EF4-FFF2-40B4-BE49-F238E27FC236}">
                  <a16:creationId xmlns:a16="http://schemas.microsoft.com/office/drawing/2014/main" id="{23B05F3A-7184-0965-7FC7-81975B12ED33}"/>
                </a:ext>
              </a:extLst>
            </p:cNvPr>
            <p:cNvSpPr txBox="1"/>
            <p:nvPr/>
          </p:nvSpPr>
          <p:spPr>
            <a:xfrm>
              <a:off x="-192552" y="228343"/>
              <a:ext cx="11090787" cy="646331"/>
            </a:xfrm>
            <a:prstGeom prst="rect">
              <a:avLst/>
            </a:prstGeom>
            <a:noFill/>
          </p:spPr>
          <p:txBody>
            <a:bodyPr wrap="square">
              <a:spAutoFit/>
            </a:bodyPr>
            <a:lstStyle/>
            <a:p>
              <a:pPr marL="742950" lvl="1" indent="-285750">
                <a:buFont typeface="Arial" panose="020B0604020202020204" pitchFamily="34" charset="0"/>
                <a:buChar char="•"/>
              </a:pPr>
              <a:r>
                <a:rPr lang="en-AU" sz="1800" dirty="0"/>
                <a:t>To access th</a:t>
              </a:r>
              <a:r>
                <a:rPr lang="en-AU" dirty="0"/>
                <a:t>e new Calendar plugin, go to the </a:t>
              </a:r>
              <a:r>
                <a:rPr lang="en-AU" dirty="0" err="1"/>
                <a:t>CalendarAnything</a:t>
              </a:r>
              <a:r>
                <a:rPr lang="en-AU" dirty="0"/>
                <a:t> tab, not the previous Calendar tab</a:t>
              </a:r>
            </a:p>
            <a:p>
              <a:pPr marL="742950" lvl="1" indent="-285750">
                <a:buFont typeface="Arial" panose="020B0604020202020204" pitchFamily="34" charset="0"/>
                <a:buChar char="•"/>
              </a:pPr>
              <a:r>
                <a:rPr lang="en-AU" sz="1800" dirty="0"/>
                <a:t>Click the gear icon</a:t>
              </a:r>
            </a:p>
          </p:txBody>
        </p:sp>
        <p:grpSp>
          <p:nvGrpSpPr>
            <p:cNvPr id="13" name="Group 12">
              <a:extLst>
                <a:ext uri="{FF2B5EF4-FFF2-40B4-BE49-F238E27FC236}">
                  <a16:creationId xmlns:a16="http://schemas.microsoft.com/office/drawing/2014/main" id="{2F876333-8258-4463-A93D-EADC92766F6F}"/>
                </a:ext>
              </a:extLst>
            </p:cNvPr>
            <p:cNvGrpSpPr/>
            <p:nvPr/>
          </p:nvGrpSpPr>
          <p:grpSpPr>
            <a:xfrm>
              <a:off x="0" y="1110340"/>
              <a:ext cx="11970322" cy="1570863"/>
              <a:chOff x="0" y="893368"/>
              <a:chExt cx="8410414" cy="1103697"/>
            </a:xfrm>
          </p:grpSpPr>
          <p:pic>
            <p:nvPicPr>
              <p:cNvPr id="11" name="Picture 10">
                <a:extLst>
                  <a:ext uri="{FF2B5EF4-FFF2-40B4-BE49-F238E27FC236}">
                    <a16:creationId xmlns:a16="http://schemas.microsoft.com/office/drawing/2014/main" id="{71DC501F-4C5E-365E-4F2A-C7D9BD960042}"/>
                  </a:ext>
                </a:extLst>
              </p:cNvPr>
              <p:cNvPicPr>
                <a:picLocks noChangeAspect="1"/>
              </p:cNvPicPr>
              <p:nvPr/>
            </p:nvPicPr>
            <p:blipFill rotWithShape="1">
              <a:blip r:embed="rId2"/>
              <a:srcRect r="46229"/>
              <a:stretch/>
            </p:blipFill>
            <p:spPr>
              <a:xfrm>
                <a:off x="0" y="893368"/>
                <a:ext cx="6555783" cy="1103697"/>
              </a:xfrm>
              <a:prstGeom prst="rect">
                <a:avLst/>
              </a:prstGeom>
            </p:spPr>
          </p:pic>
          <p:pic>
            <p:nvPicPr>
              <p:cNvPr id="12" name="Picture 11">
                <a:extLst>
                  <a:ext uri="{FF2B5EF4-FFF2-40B4-BE49-F238E27FC236}">
                    <a16:creationId xmlns:a16="http://schemas.microsoft.com/office/drawing/2014/main" id="{6E2A38B6-797F-5F04-DC47-824E9ACD955A}"/>
                  </a:ext>
                </a:extLst>
              </p:cNvPr>
              <p:cNvPicPr>
                <a:picLocks noChangeAspect="1"/>
              </p:cNvPicPr>
              <p:nvPr/>
            </p:nvPicPr>
            <p:blipFill rotWithShape="1">
              <a:blip r:embed="rId2"/>
              <a:srcRect l="84788"/>
              <a:stretch/>
            </p:blipFill>
            <p:spPr>
              <a:xfrm>
                <a:off x="6555783" y="893368"/>
                <a:ext cx="1854631" cy="1103697"/>
              </a:xfrm>
              <a:prstGeom prst="rect">
                <a:avLst/>
              </a:prstGeom>
            </p:spPr>
          </p:pic>
        </p:grpSp>
        <p:sp>
          <p:nvSpPr>
            <p:cNvPr id="14" name="TextBox 13">
              <a:extLst>
                <a:ext uri="{FF2B5EF4-FFF2-40B4-BE49-F238E27FC236}">
                  <a16:creationId xmlns:a16="http://schemas.microsoft.com/office/drawing/2014/main" id="{C0F488A3-BC7C-BCA5-7285-1AF3AC889BE2}"/>
                </a:ext>
              </a:extLst>
            </p:cNvPr>
            <p:cNvSpPr txBox="1"/>
            <p:nvPr/>
          </p:nvSpPr>
          <p:spPr>
            <a:xfrm>
              <a:off x="0" y="2824002"/>
              <a:ext cx="10898235" cy="646331"/>
            </a:xfrm>
            <a:prstGeom prst="rect">
              <a:avLst/>
            </a:prstGeom>
            <a:noFill/>
          </p:spPr>
          <p:txBody>
            <a:bodyPr wrap="square">
              <a:spAutoFit/>
            </a:bodyPr>
            <a:lstStyle/>
            <a:p>
              <a:pPr marL="742950" lvl="1" indent="-285750">
                <a:buFont typeface="Arial" panose="020B0604020202020204" pitchFamily="34" charset="0"/>
                <a:buChar char="•"/>
              </a:pPr>
              <a:r>
                <a:rPr lang="en-AU" sz="1800" dirty="0"/>
                <a:t>Next go to Calendar Lists, All Calendars and move My Site Visits over with the arrow.</a:t>
              </a:r>
            </a:p>
            <a:p>
              <a:pPr marL="742950" lvl="1" indent="-285750">
                <a:buFont typeface="Arial" panose="020B0604020202020204" pitchFamily="34" charset="0"/>
                <a:buChar char="•"/>
              </a:pPr>
              <a:r>
                <a:rPr lang="en-AU" dirty="0"/>
                <a:t>Do the same for any Web Calendars</a:t>
              </a:r>
              <a:r>
                <a:rPr lang="en-AU" sz="1800" dirty="0"/>
                <a:t> </a:t>
              </a:r>
            </a:p>
          </p:txBody>
        </p:sp>
        <p:pic>
          <p:nvPicPr>
            <p:cNvPr id="16" name="Picture 15">
              <a:extLst>
                <a:ext uri="{FF2B5EF4-FFF2-40B4-BE49-F238E27FC236}">
                  <a16:creationId xmlns:a16="http://schemas.microsoft.com/office/drawing/2014/main" id="{999DD8DB-03F1-08FA-1DEB-92603E74FCB7}"/>
                </a:ext>
              </a:extLst>
            </p:cNvPr>
            <p:cNvPicPr>
              <a:picLocks noChangeAspect="1"/>
            </p:cNvPicPr>
            <p:nvPr/>
          </p:nvPicPr>
          <p:blipFill>
            <a:blip r:embed="rId3"/>
            <a:stretch>
              <a:fillRect/>
            </a:stretch>
          </p:blipFill>
          <p:spPr>
            <a:xfrm>
              <a:off x="4501678" y="3429000"/>
              <a:ext cx="7690322" cy="3385413"/>
            </a:xfrm>
            <a:prstGeom prst="rect">
              <a:avLst/>
            </a:prstGeom>
          </p:spPr>
        </p:pic>
      </p:grpSp>
    </p:spTree>
    <p:extLst>
      <p:ext uri="{BB962C8B-B14F-4D97-AF65-F5344CB8AC3E}">
        <p14:creationId xmlns:p14="http://schemas.microsoft.com/office/powerpoint/2010/main" val="82633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62A6E40-D457-BEB6-EFBE-1DC08B113E17}"/>
              </a:ext>
            </a:extLst>
          </p:cNvPr>
          <p:cNvGrpSpPr/>
          <p:nvPr/>
        </p:nvGrpSpPr>
        <p:grpSpPr>
          <a:xfrm>
            <a:off x="3449637" y="1110340"/>
            <a:ext cx="8520685" cy="4956276"/>
            <a:chOff x="3449637" y="1110340"/>
            <a:chExt cx="8520685" cy="4956276"/>
          </a:xfrm>
        </p:grpSpPr>
        <p:pic>
          <p:nvPicPr>
            <p:cNvPr id="11" name="Picture 10">
              <a:extLst>
                <a:ext uri="{FF2B5EF4-FFF2-40B4-BE49-F238E27FC236}">
                  <a16:creationId xmlns:a16="http://schemas.microsoft.com/office/drawing/2014/main" id="{71DC501F-4C5E-365E-4F2A-C7D9BD960042}"/>
                </a:ext>
              </a:extLst>
            </p:cNvPr>
            <p:cNvPicPr>
              <a:picLocks noChangeAspect="1"/>
            </p:cNvPicPr>
            <p:nvPr/>
          </p:nvPicPr>
          <p:blipFill rotWithShape="1">
            <a:blip r:embed="rId2"/>
            <a:srcRect l="31395" r="46229" b="46298"/>
            <a:stretch/>
          </p:blipFill>
          <p:spPr>
            <a:xfrm>
              <a:off x="5534525" y="1110341"/>
              <a:ext cx="3882775" cy="843588"/>
            </a:xfrm>
            <a:prstGeom prst="rect">
              <a:avLst/>
            </a:prstGeom>
          </p:spPr>
        </p:pic>
        <p:pic>
          <p:nvPicPr>
            <p:cNvPr id="12" name="Picture 11">
              <a:extLst>
                <a:ext uri="{FF2B5EF4-FFF2-40B4-BE49-F238E27FC236}">
                  <a16:creationId xmlns:a16="http://schemas.microsoft.com/office/drawing/2014/main" id="{6E2A38B6-797F-5F04-DC47-824E9ACD955A}"/>
                </a:ext>
              </a:extLst>
            </p:cNvPr>
            <p:cNvPicPr>
              <a:picLocks noChangeAspect="1"/>
            </p:cNvPicPr>
            <p:nvPr/>
          </p:nvPicPr>
          <p:blipFill rotWithShape="1">
            <a:blip r:embed="rId2"/>
            <a:srcRect l="84788"/>
            <a:stretch/>
          </p:blipFill>
          <p:spPr>
            <a:xfrm>
              <a:off x="9330674" y="1110340"/>
              <a:ext cx="2639648" cy="1570863"/>
            </a:xfrm>
            <a:prstGeom prst="rect">
              <a:avLst/>
            </a:prstGeom>
          </p:spPr>
        </p:pic>
        <p:pic>
          <p:nvPicPr>
            <p:cNvPr id="16" name="Picture 15">
              <a:extLst>
                <a:ext uri="{FF2B5EF4-FFF2-40B4-BE49-F238E27FC236}">
                  <a16:creationId xmlns:a16="http://schemas.microsoft.com/office/drawing/2014/main" id="{999DD8DB-03F1-08FA-1DEB-92603E74FCB7}"/>
                </a:ext>
              </a:extLst>
            </p:cNvPr>
            <p:cNvPicPr>
              <a:picLocks noChangeAspect="1"/>
            </p:cNvPicPr>
            <p:nvPr/>
          </p:nvPicPr>
          <p:blipFill>
            <a:blip r:embed="rId3"/>
            <a:stretch>
              <a:fillRect/>
            </a:stretch>
          </p:blipFill>
          <p:spPr>
            <a:xfrm>
              <a:off x="3526510" y="2681203"/>
              <a:ext cx="7690322" cy="3385413"/>
            </a:xfrm>
            <a:prstGeom prst="rect">
              <a:avLst/>
            </a:prstGeom>
          </p:spPr>
        </p:pic>
        <p:pic>
          <p:nvPicPr>
            <p:cNvPr id="3" name="Picture 2">
              <a:extLst>
                <a:ext uri="{FF2B5EF4-FFF2-40B4-BE49-F238E27FC236}">
                  <a16:creationId xmlns:a16="http://schemas.microsoft.com/office/drawing/2014/main" id="{9DCBD600-42A2-E5FB-4239-097A9CE03227}"/>
                </a:ext>
              </a:extLst>
            </p:cNvPr>
            <p:cNvPicPr>
              <a:picLocks noChangeAspect="1"/>
            </p:cNvPicPr>
            <p:nvPr/>
          </p:nvPicPr>
          <p:blipFill rotWithShape="1">
            <a:blip r:embed="rId2"/>
            <a:srcRect t="55974" r="71434"/>
            <a:stretch/>
          </p:blipFill>
          <p:spPr>
            <a:xfrm>
              <a:off x="3449637" y="1953928"/>
              <a:ext cx="4957011" cy="691585"/>
            </a:xfrm>
            <a:prstGeom prst="rect">
              <a:avLst/>
            </a:prstGeom>
          </p:spPr>
        </p:pic>
        <p:pic>
          <p:nvPicPr>
            <p:cNvPr id="4" name="Picture 3">
              <a:extLst>
                <a:ext uri="{FF2B5EF4-FFF2-40B4-BE49-F238E27FC236}">
                  <a16:creationId xmlns:a16="http://schemas.microsoft.com/office/drawing/2014/main" id="{135A4AA7-2380-6B09-A1A9-F2BDE33EFF48}"/>
                </a:ext>
              </a:extLst>
            </p:cNvPr>
            <p:cNvPicPr>
              <a:picLocks noChangeAspect="1"/>
            </p:cNvPicPr>
            <p:nvPr/>
          </p:nvPicPr>
          <p:blipFill rotWithShape="1">
            <a:blip r:embed="rId2"/>
            <a:srcRect r="87353" b="46298"/>
            <a:stretch/>
          </p:blipFill>
          <p:spPr>
            <a:xfrm>
              <a:off x="3449637" y="1110340"/>
              <a:ext cx="2194560" cy="843588"/>
            </a:xfrm>
            <a:prstGeom prst="rect">
              <a:avLst/>
            </a:prstGeom>
          </p:spPr>
        </p:pic>
      </p:grpSp>
    </p:spTree>
    <p:extLst>
      <p:ext uri="{BB962C8B-B14F-4D97-AF65-F5344CB8AC3E}">
        <p14:creationId xmlns:p14="http://schemas.microsoft.com/office/powerpoint/2010/main" val="41218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07243" y="569843"/>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5582919" y="813581"/>
            <a:ext cx="5977021" cy="769441"/>
          </a:xfrm>
          <a:prstGeom prst="rect">
            <a:avLst/>
          </a:prstGeom>
          <a:noFill/>
        </p:spPr>
        <p:txBody>
          <a:bodyPr wrap="square" rtlCol="0">
            <a:spAutoFit/>
          </a:bodyPr>
          <a:lstStyle/>
          <a:p>
            <a:r>
              <a:rPr lang="en-AU" sz="4400" dirty="0"/>
              <a:t>2 Factor Authentication</a:t>
            </a:r>
          </a:p>
        </p:txBody>
      </p:sp>
      <p:sp>
        <p:nvSpPr>
          <p:cNvPr id="4" name="TextBox 3">
            <a:extLst>
              <a:ext uri="{FF2B5EF4-FFF2-40B4-BE49-F238E27FC236}">
                <a16:creationId xmlns:a16="http://schemas.microsoft.com/office/drawing/2014/main" id="{78AC455A-4BC2-744E-B99A-B04E94E9A285}"/>
              </a:ext>
            </a:extLst>
          </p:cNvPr>
          <p:cNvSpPr txBox="1"/>
          <p:nvPr/>
        </p:nvSpPr>
        <p:spPr>
          <a:xfrm>
            <a:off x="507243" y="2293035"/>
            <a:ext cx="9533636" cy="2308324"/>
          </a:xfrm>
          <a:prstGeom prst="rect">
            <a:avLst/>
          </a:prstGeom>
          <a:noFill/>
        </p:spPr>
        <p:txBody>
          <a:bodyPr wrap="none" rtlCol="0">
            <a:spAutoFit/>
          </a:bodyPr>
          <a:lstStyle/>
          <a:p>
            <a:pPr marL="285750" indent="-285750">
              <a:buFont typeface="Arial" panose="020B0604020202020204" pitchFamily="34" charset="0"/>
              <a:buChar char="•"/>
            </a:pPr>
            <a:r>
              <a:rPr lang="en-AU" sz="2400" dirty="0"/>
              <a:t>Each account needs to have 2FA set up</a:t>
            </a:r>
            <a:endParaRPr lang="en-US" sz="2400" dirty="0">
              <a:hlinkClick r:id="rId4"/>
            </a:endParaRPr>
          </a:p>
          <a:p>
            <a:pPr marL="285750" indent="-285750">
              <a:buFont typeface="Arial" panose="020B0604020202020204" pitchFamily="34" charset="0"/>
              <a:buChar char="•"/>
            </a:pPr>
            <a:r>
              <a:rPr lang="en-US" sz="2400" dirty="0"/>
              <a:t>Download the Salesforce Authenticator app. </a:t>
            </a:r>
          </a:p>
          <a:p>
            <a:pPr marL="742950" lvl="1" indent="-285750">
              <a:buFont typeface="Arial" panose="020B0604020202020204" pitchFamily="34" charset="0"/>
              <a:buChar char="•"/>
            </a:pPr>
            <a:r>
              <a:rPr lang="en-US" sz="2400" dirty="0"/>
              <a:t>On iTunes it is not always the first result</a:t>
            </a:r>
          </a:p>
          <a:p>
            <a:pPr marL="285750" indent="-285750">
              <a:buFont typeface="Arial" panose="020B0604020202020204" pitchFamily="34" charset="0"/>
              <a:buChar char="•"/>
            </a:pPr>
            <a:r>
              <a:rPr lang="en-US" sz="2400" dirty="0"/>
              <a:t>Add account on Authenticator</a:t>
            </a:r>
          </a:p>
          <a:p>
            <a:pPr marL="285750" indent="-285750">
              <a:buFont typeface="Arial" panose="020B0604020202020204" pitchFamily="34" charset="0"/>
              <a:buChar char="•"/>
            </a:pPr>
            <a:r>
              <a:rPr lang="en-US" sz="2400" dirty="0"/>
              <a:t>Use the two words given on the app as the two words Salesforce asks for</a:t>
            </a:r>
          </a:p>
          <a:p>
            <a:pPr marL="285750"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339E0A27-2D9B-6722-8DBD-9A250161E019}"/>
              </a:ext>
            </a:extLst>
          </p:cNvPr>
          <p:cNvPicPr>
            <a:picLocks noChangeAspect="1"/>
          </p:cNvPicPr>
          <p:nvPr/>
        </p:nvPicPr>
        <p:blipFill rotWithShape="1">
          <a:blip r:embed="rId5"/>
          <a:srcRect l="24261" t="21377" r="22344" b="16966"/>
          <a:stretch/>
        </p:blipFill>
        <p:spPr>
          <a:xfrm>
            <a:off x="6395675" y="2693144"/>
            <a:ext cx="625642" cy="769441"/>
          </a:xfrm>
          <a:prstGeom prst="rect">
            <a:avLst/>
          </a:prstGeom>
        </p:spPr>
      </p:pic>
    </p:spTree>
    <p:extLst>
      <p:ext uri="{BB962C8B-B14F-4D97-AF65-F5344CB8AC3E}">
        <p14:creationId xmlns:p14="http://schemas.microsoft.com/office/powerpoint/2010/main" val="423615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07243" y="569843"/>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5582920" y="813581"/>
            <a:ext cx="4362938" cy="769441"/>
          </a:xfrm>
          <a:prstGeom prst="rect">
            <a:avLst/>
          </a:prstGeom>
          <a:noFill/>
        </p:spPr>
        <p:txBody>
          <a:bodyPr wrap="square" rtlCol="0">
            <a:spAutoFit/>
          </a:bodyPr>
          <a:lstStyle/>
          <a:p>
            <a:r>
              <a:rPr lang="en-AU" sz="4400" dirty="0"/>
              <a:t>Lightning Login</a:t>
            </a:r>
          </a:p>
        </p:txBody>
      </p:sp>
      <p:sp>
        <p:nvSpPr>
          <p:cNvPr id="4" name="TextBox 3">
            <a:extLst>
              <a:ext uri="{FF2B5EF4-FFF2-40B4-BE49-F238E27FC236}">
                <a16:creationId xmlns:a16="http://schemas.microsoft.com/office/drawing/2014/main" id="{78AC455A-4BC2-744E-B99A-B04E94E9A285}"/>
              </a:ext>
            </a:extLst>
          </p:cNvPr>
          <p:cNvSpPr txBox="1"/>
          <p:nvPr/>
        </p:nvSpPr>
        <p:spPr>
          <a:xfrm>
            <a:off x="507243" y="2293035"/>
            <a:ext cx="8786764" cy="2308324"/>
          </a:xfrm>
          <a:prstGeom prst="rect">
            <a:avLst/>
          </a:prstGeom>
          <a:noFill/>
        </p:spPr>
        <p:txBody>
          <a:bodyPr wrap="none" rtlCol="0">
            <a:spAutoFit/>
          </a:bodyPr>
          <a:lstStyle/>
          <a:p>
            <a:pPr marL="285750" indent="-285750">
              <a:buFont typeface="Arial" panose="020B0604020202020204" pitchFamily="34" charset="0"/>
              <a:buChar char="•"/>
            </a:pPr>
            <a:r>
              <a:rPr lang="en-AU" sz="2400" dirty="0"/>
              <a:t>Lightning Login lets you log in without using a password</a:t>
            </a:r>
            <a:endParaRPr lang="en-US" sz="2400" dirty="0">
              <a:hlinkClick r:id="rId4"/>
            </a:endParaRPr>
          </a:p>
          <a:p>
            <a:pPr marL="285750" indent="-285750">
              <a:buFont typeface="Arial" panose="020B0604020202020204" pitchFamily="34" charset="0"/>
              <a:buChar char="•"/>
            </a:pPr>
            <a:r>
              <a:rPr lang="en-AU" sz="2400" dirty="0"/>
              <a:t>Each user needs to enrol themselves; I cannot do it for you</a:t>
            </a:r>
          </a:p>
          <a:p>
            <a:pPr marL="285750" indent="-285750">
              <a:buFont typeface="Arial" panose="020B0604020202020204" pitchFamily="34" charset="0"/>
              <a:buChar char="•"/>
            </a:pPr>
            <a:r>
              <a:rPr lang="en-AU" sz="2400" dirty="0"/>
              <a:t>Download Salesforce Authenticator app</a:t>
            </a:r>
          </a:p>
          <a:p>
            <a:pPr marL="285750" indent="-285750">
              <a:buFont typeface="Arial" panose="020B0604020202020204" pitchFamily="34" charset="0"/>
              <a:buChar char="•"/>
            </a:pPr>
            <a:r>
              <a:rPr lang="en-AU" sz="2400" dirty="0"/>
              <a:t>Go to settings and enrol</a:t>
            </a:r>
          </a:p>
          <a:p>
            <a:pPr marL="285750" indent="-285750">
              <a:buFont typeface="Arial" panose="020B0604020202020204" pitchFamily="34" charset="0"/>
              <a:buChar char="•"/>
            </a:pPr>
            <a:r>
              <a:rPr lang="en-US" sz="2400" dirty="0">
                <a:hlinkClick r:id="rId4"/>
              </a:rPr>
              <a:t>https://salesforce.vidyard.com/watch/Pk8QwpPk9QguuzZPtVh5dR</a:t>
            </a:r>
            <a:endParaRPr lang="en-US" sz="2400" dirty="0"/>
          </a:p>
          <a:p>
            <a:pPr marL="285750" indent="-28575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1C99BB36-F757-35D1-6A45-106DC7EF3FE7}"/>
              </a:ext>
            </a:extLst>
          </p:cNvPr>
          <p:cNvPicPr>
            <a:picLocks noChangeAspect="1"/>
          </p:cNvPicPr>
          <p:nvPr/>
        </p:nvPicPr>
        <p:blipFill>
          <a:blip r:embed="rId5"/>
          <a:stretch>
            <a:fillRect/>
          </a:stretch>
        </p:blipFill>
        <p:spPr>
          <a:xfrm>
            <a:off x="0" y="4601359"/>
            <a:ext cx="12192000" cy="2248577"/>
          </a:xfrm>
          <a:prstGeom prst="rect">
            <a:avLst/>
          </a:prstGeom>
        </p:spPr>
      </p:pic>
    </p:spTree>
    <p:extLst>
      <p:ext uri="{BB962C8B-B14F-4D97-AF65-F5344CB8AC3E}">
        <p14:creationId xmlns:p14="http://schemas.microsoft.com/office/powerpoint/2010/main" val="83687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57CAF-606D-5D78-8FA8-5AFFEF84C77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74508" y="273100"/>
            <a:ext cx="3997216" cy="1351722"/>
          </a:xfrm>
          <a:prstGeom prst="rect">
            <a:avLst/>
          </a:prstGeom>
        </p:spPr>
      </p:pic>
      <p:sp>
        <p:nvSpPr>
          <p:cNvPr id="3" name="TextBox 2">
            <a:extLst>
              <a:ext uri="{FF2B5EF4-FFF2-40B4-BE49-F238E27FC236}">
                <a16:creationId xmlns:a16="http://schemas.microsoft.com/office/drawing/2014/main" id="{A88E38D8-BBF9-1087-0840-BFB0E0A7F759}"/>
              </a:ext>
            </a:extLst>
          </p:cNvPr>
          <p:cNvSpPr txBox="1"/>
          <p:nvPr/>
        </p:nvSpPr>
        <p:spPr>
          <a:xfrm>
            <a:off x="5373072" y="491884"/>
            <a:ext cx="4362938" cy="769441"/>
          </a:xfrm>
          <a:prstGeom prst="rect">
            <a:avLst/>
          </a:prstGeom>
          <a:noFill/>
        </p:spPr>
        <p:txBody>
          <a:bodyPr wrap="square" rtlCol="0">
            <a:spAutoFit/>
          </a:bodyPr>
          <a:lstStyle/>
          <a:p>
            <a:r>
              <a:rPr lang="en-AU" sz="4400" dirty="0"/>
              <a:t>Auto Scheduler</a:t>
            </a:r>
          </a:p>
        </p:txBody>
      </p:sp>
      <p:sp>
        <p:nvSpPr>
          <p:cNvPr id="4" name="TextBox 3">
            <a:extLst>
              <a:ext uri="{FF2B5EF4-FFF2-40B4-BE49-F238E27FC236}">
                <a16:creationId xmlns:a16="http://schemas.microsoft.com/office/drawing/2014/main" id="{78AC455A-4BC2-744E-B99A-B04E94E9A285}"/>
              </a:ext>
            </a:extLst>
          </p:cNvPr>
          <p:cNvSpPr txBox="1"/>
          <p:nvPr/>
        </p:nvSpPr>
        <p:spPr>
          <a:xfrm>
            <a:off x="374508" y="1624822"/>
            <a:ext cx="11135613" cy="33590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If you are subscribed to the Auto Scheduler, it will run the last Monday of each month</a:t>
            </a:r>
          </a:p>
          <a:p>
            <a:pPr marL="285750" indent="-285750">
              <a:lnSpc>
                <a:spcPct val="150000"/>
              </a:lnSpc>
              <a:buFont typeface="Arial" panose="020B0604020202020204" pitchFamily="34" charset="0"/>
              <a:buChar char="•"/>
            </a:pPr>
            <a:r>
              <a:rPr lang="en-US" sz="2400" dirty="0"/>
              <a:t>Site visits will be scheduled on the Wednesday for the week it is set up for</a:t>
            </a:r>
          </a:p>
          <a:p>
            <a:pPr marL="285750" indent="-285750">
              <a:lnSpc>
                <a:spcPct val="150000"/>
              </a:lnSpc>
              <a:buFont typeface="Arial" panose="020B0604020202020204" pitchFamily="34" charset="0"/>
              <a:buChar char="•"/>
            </a:pPr>
            <a:r>
              <a:rPr lang="en-US" sz="2400" dirty="0"/>
              <a:t>To change the weekly setup, see the next slide</a:t>
            </a:r>
          </a:p>
          <a:p>
            <a:pPr marL="285750" indent="-285750">
              <a:lnSpc>
                <a:spcPct val="150000"/>
              </a:lnSpc>
              <a:buFont typeface="Arial" panose="020B0604020202020204" pitchFamily="34" charset="0"/>
              <a:buChar char="•"/>
            </a:pPr>
            <a:r>
              <a:rPr lang="en-US" sz="2400" dirty="0"/>
              <a:t>To check if you are, go to your profile page (image in the corner). </a:t>
            </a:r>
          </a:p>
          <a:p>
            <a:pPr marL="285750" indent="-285750">
              <a:lnSpc>
                <a:spcPct val="150000"/>
              </a:lnSpc>
              <a:buFont typeface="Arial" panose="020B0604020202020204" pitchFamily="34" charset="0"/>
              <a:buChar char="•"/>
            </a:pPr>
            <a:r>
              <a:rPr lang="en-US" sz="2400" dirty="0"/>
              <a:t>To register, contact </a:t>
            </a:r>
            <a:r>
              <a:rPr lang="en-US" sz="2400" dirty="0">
                <a:hlinkClick r:id="rId4"/>
              </a:rPr>
              <a:t>cswart@hydroflow.com.au</a:t>
            </a:r>
            <a:endParaRPr lang="en-US" sz="2400" dirty="0"/>
          </a:p>
          <a:p>
            <a:pPr marL="285750" indent="-285750">
              <a:lnSpc>
                <a:spcPct val="150000"/>
              </a:lnSpc>
              <a:buFont typeface="Arial" panose="020B0604020202020204" pitchFamily="34" charset="0"/>
              <a:buChar char="•"/>
            </a:pPr>
            <a:r>
              <a:rPr lang="en-US" sz="2400" dirty="0"/>
              <a:t>New Personnel are automatically registered</a:t>
            </a:r>
          </a:p>
        </p:txBody>
      </p:sp>
      <p:grpSp>
        <p:nvGrpSpPr>
          <p:cNvPr id="15" name="Group 14">
            <a:extLst>
              <a:ext uri="{FF2B5EF4-FFF2-40B4-BE49-F238E27FC236}">
                <a16:creationId xmlns:a16="http://schemas.microsoft.com/office/drawing/2014/main" id="{46309A9F-98FE-6373-48EE-9F0D91CDBC60}"/>
              </a:ext>
            </a:extLst>
          </p:cNvPr>
          <p:cNvGrpSpPr/>
          <p:nvPr/>
        </p:nvGrpSpPr>
        <p:grpSpPr>
          <a:xfrm>
            <a:off x="6445044" y="4188542"/>
            <a:ext cx="5746955" cy="2669458"/>
            <a:chOff x="5365033" y="4103301"/>
            <a:chExt cx="5886450" cy="2667000"/>
          </a:xfrm>
        </p:grpSpPr>
        <p:pic>
          <p:nvPicPr>
            <p:cNvPr id="6" name="Picture 5">
              <a:extLst>
                <a:ext uri="{FF2B5EF4-FFF2-40B4-BE49-F238E27FC236}">
                  <a16:creationId xmlns:a16="http://schemas.microsoft.com/office/drawing/2014/main" id="{E7286F56-0E2F-8735-6E11-308C8683F558}"/>
                </a:ext>
              </a:extLst>
            </p:cNvPr>
            <p:cNvPicPr>
              <a:picLocks noChangeAspect="1"/>
            </p:cNvPicPr>
            <p:nvPr/>
          </p:nvPicPr>
          <p:blipFill>
            <a:blip r:embed="rId5"/>
            <a:stretch>
              <a:fillRect/>
            </a:stretch>
          </p:blipFill>
          <p:spPr>
            <a:xfrm>
              <a:off x="5365033" y="4103301"/>
              <a:ext cx="5886450" cy="2667000"/>
            </a:xfrm>
            <a:prstGeom prst="rect">
              <a:avLst/>
            </a:prstGeom>
          </p:spPr>
        </p:pic>
        <p:grpSp>
          <p:nvGrpSpPr>
            <p:cNvPr id="14" name="Group 13">
              <a:extLst>
                <a:ext uri="{FF2B5EF4-FFF2-40B4-BE49-F238E27FC236}">
                  <a16:creationId xmlns:a16="http://schemas.microsoft.com/office/drawing/2014/main" id="{59C847BE-4D68-7ECD-FC36-CAE769341EF6}"/>
                </a:ext>
              </a:extLst>
            </p:cNvPr>
            <p:cNvGrpSpPr/>
            <p:nvPr/>
          </p:nvGrpSpPr>
          <p:grpSpPr>
            <a:xfrm>
              <a:off x="7764389" y="4203377"/>
              <a:ext cx="3429000" cy="1933575"/>
              <a:chOff x="7463912" y="4470013"/>
              <a:chExt cx="3429000" cy="1933575"/>
            </a:xfrm>
          </p:grpSpPr>
          <p:pic>
            <p:nvPicPr>
              <p:cNvPr id="9" name="Picture 8">
                <a:extLst>
                  <a:ext uri="{FF2B5EF4-FFF2-40B4-BE49-F238E27FC236}">
                    <a16:creationId xmlns:a16="http://schemas.microsoft.com/office/drawing/2014/main" id="{9F3C0380-9C30-8647-3963-2C711AD0DD7E}"/>
                  </a:ext>
                </a:extLst>
              </p:cNvPr>
              <p:cNvPicPr>
                <a:picLocks noChangeAspect="1"/>
              </p:cNvPicPr>
              <p:nvPr/>
            </p:nvPicPr>
            <p:blipFill>
              <a:blip r:embed="rId6"/>
              <a:stretch>
                <a:fillRect/>
              </a:stretch>
            </p:blipFill>
            <p:spPr>
              <a:xfrm>
                <a:off x="7463912" y="4470013"/>
                <a:ext cx="3429000" cy="1933575"/>
              </a:xfrm>
              <a:prstGeom prst="rect">
                <a:avLst/>
              </a:prstGeom>
              <a:ln w="57150">
                <a:solidFill>
                  <a:schemeClr val="accent1">
                    <a:lumMod val="75000"/>
                  </a:schemeClr>
                </a:solidFill>
              </a:ln>
            </p:spPr>
          </p:pic>
          <p:cxnSp>
            <p:nvCxnSpPr>
              <p:cNvPr id="10" name="Straight Arrow Connector 9">
                <a:extLst>
                  <a:ext uri="{FF2B5EF4-FFF2-40B4-BE49-F238E27FC236}">
                    <a16:creationId xmlns:a16="http://schemas.microsoft.com/office/drawing/2014/main" id="{D52AE0B9-C7A0-B868-A38B-AF6C109D1AB0}"/>
                  </a:ext>
                </a:extLst>
              </p:cNvPr>
              <p:cNvCxnSpPr>
                <a:cxnSpLocks/>
              </p:cNvCxnSpPr>
              <p:nvPr/>
            </p:nvCxnSpPr>
            <p:spPr>
              <a:xfrm flipV="1">
                <a:off x="9681130" y="4772534"/>
                <a:ext cx="837712" cy="517473"/>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B225D271-5EC9-3EE2-70A9-1C14E9E3F49B}"/>
                  </a:ext>
                </a:extLst>
              </p:cNvPr>
              <p:cNvCxnSpPr>
                <a:cxnSpLocks/>
              </p:cNvCxnSpPr>
              <p:nvPr/>
            </p:nvCxnSpPr>
            <p:spPr>
              <a:xfrm flipH="1">
                <a:off x="8721116" y="4720764"/>
                <a:ext cx="645687" cy="524999"/>
              </a:xfrm>
              <a:prstGeom prst="straightConnector1">
                <a:avLst/>
              </a:prstGeom>
              <a:noFill/>
              <a:ln w="28575">
                <a:solidFill>
                  <a:srgbClr val="FF0000">
                    <a:alpha val="95000"/>
                  </a:srgbClr>
                </a:solidFill>
                <a:headEnd type="none" w="med" len="med"/>
                <a:tailEnd type="triangle" w="med" len="med"/>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grpSp>
        <p:sp>
          <p:nvSpPr>
            <p:cNvPr id="13" name="Oval 12">
              <a:extLst>
                <a:ext uri="{FF2B5EF4-FFF2-40B4-BE49-F238E27FC236}">
                  <a16:creationId xmlns:a16="http://schemas.microsoft.com/office/drawing/2014/main" id="{2CDAC042-FBC5-2C9B-5BC3-5C9501D716D9}"/>
                </a:ext>
              </a:extLst>
            </p:cNvPr>
            <p:cNvSpPr/>
            <p:nvPr/>
          </p:nvSpPr>
          <p:spPr>
            <a:xfrm>
              <a:off x="7285702" y="6275701"/>
              <a:ext cx="537679" cy="492370"/>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268182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8027FB-46CD-7C3A-9D1E-6427271C3F07}"/>
              </a:ext>
            </a:extLst>
          </p:cNvPr>
          <p:cNvSpPr txBox="1"/>
          <p:nvPr/>
        </p:nvSpPr>
        <p:spPr>
          <a:xfrm>
            <a:off x="1" y="56184"/>
            <a:ext cx="12192000" cy="769441"/>
          </a:xfrm>
          <a:prstGeom prst="rect">
            <a:avLst/>
          </a:prstGeom>
          <a:noFill/>
        </p:spPr>
        <p:txBody>
          <a:bodyPr wrap="square" rtlCol="0">
            <a:spAutoFit/>
          </a:bodyPr>
          <a:lstStyle/>
          <a:p>
            <a:pPr algn="ctr"/>
            <a:r>
              <a:rPr lang="en-AU" sz="4400" dirty="0"/>
              <a:t>To change the weekly setup</a:t>
            </a:r>
          </a:p>
        </p:txBody>
      </p:sp>
      <p:grpSp>
        <p:nvGrpSpPr>
          <p:cNvPr id="15" name="Group 14">
            <a:extLst>
              <a:ext uri="{FF2B5EF4-FFF2-40B4-BE49-F238E27FC236}">
                <a16:creationId xmlns:a16="http://schemas.microsoft.com/office/drawing/2014/main" id="{8C71B1CC-86B0-5BDE-AEE7-195830EDA887}"/>
              </a:ext>
            </a:extLst>
          </p:cNvPr>
          <p:cNvGrpSpPr/>
          <p:nvPr/>
        </p:nvGrpSpPr>
        <p:grpSpPr>
          <a:xfrm>
            <a:off x="0" y="1216743"/>
            <a:ext cx="7367024" cy="5641257"/>
            <a:chOff x="487932" y="1165122"/>
            <a:chExt cx="7367024" cy="5641257"/>
          </a:xfrm>
        </p:grpSpPr>
        <p:grpSp>
          <p:nvGrpSpPr>
            <p:cNvPr id="14" name="Group 13">
              <a:extLst>
                <a:ext uri="{FF2B5EF4-FFF2-40B4-BE49-F238E27FC236}">
                  <a16:creationId xmlns:a16="http://schemas.microsoft.com/office/drawing/2014/main" id="{01A8947F-7D4A-20E2-1112-F00592BD8CC1}"/>
                </a:ext>
              </a:extLst>
            </p:cNvPr>
            <p:cNvGrpSpPr/>
            <p:nvPr/>
          </p:nvGrpSpPr>
          <p:grpSpPr>
            <a:xfrm>
              <a:off x="487932" y="1165122"/>
              <a:ext cx="2362200" cy="4866038"/>
              <a:chOff x="357648" y="290513"/>
              <a:chExt cx="2362200" cy="4866038"/>
            </a:xfrm>
          </p:grpSpPr>
          <p:pic>
            <p:nvPicPr>
              <p:cNvPr id="5" name="Picture 4">
                <a:extLst>
                  <a:ext uri="{FF2B5EF4-FFF2-40B4-BE49-F238E27FC236}">
                    <a16:creationId xmlns:a16="http://schemas.microsoft.com/office/drawing/2014/main" id="{3D068780-F5A6-6C0E-AEC4-B4CBC1A804DB}"/>
                  </a:ext>
                </a:extLst>
              </p:cNvPr>
              <p:cNvPicPr>
                <a:picLocks noChangeAspect="1"/>
              </p:cNvPicPr>
              <p:nvPr/>
            </p:nvPicPr>
            <p:blipFill rotWithShape="1">
              <a:blip r:embed="rId2"/>
              <a:srcRect b="22478"/>
              <a:stretch/>
            </p:blipFill>
            <p:spPr>
              <a:xfrm>
                <a:off x="357648" y="290513"/>
                <a:ext cx="2362200" cy="4866038"/>
              </a:xfrm>
              <a:prstGeom prst="rect">
                <a:avLst/>
              </a:prstGeom>
            </p:spPr>
          </p:pic>
          <p:sp>
            <p:nvSpPr>
              <p:cNvPr id="4" name="Oval 3">
                <a:extLst>
                  <a:ext uri="{FF2B5EF4-FFF2-40B4-BE49-F238E27FC236}">
                    <a16:creationId xmlns:a16="http://schemas.microsoft.com/office/drawing/2014/main" id="{CEDBECA7-3583-036F-1D16-FB4B73095F61}"/>
                  </a:ext>
                </a:extLst>
              </p:cNvPr>
              <p:cNvSpPr/>
              <p:nvPr/>
            </p:nvSpPr>
            <p:spPr>
              <a:xfrm>
                <a:off x="357648" y="1701450"/>
                <a:ext cx="2362200" cy="492824"/>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3" name="Group 12">
              <a:extLst>
                <a:ext uri="{FF2B5EF4-FFF2-40B4-BE49-F238E27FC236}">
                  <a16:creationId xmlns:a16="http://schemas.microsoft.com/office/drawing/2014/main" id="{BE65B05D-4698-25AE-F9E3-C13BF0DEA578}"/>
                </a:ext>
              </a:extLst>
            </p:cNvPr>
            <p:cNvGrpSpPr/>
            <p:nvPr/>
          </p:nvGrpSpPr>
          <p:grpSpPr>
            <a:xfrm>
              <a:off x="2923561" y="1165122"/>
              <a:ext cx="4931395" cy="5641257"/>
              <a:chOff x="2923561" y="290512"/>
              <a:chExt cx="5695950" cy="6515868"/>
            </a:xfrm>
          </p:grpSpPr>
          <p:grpSp>
            <p:nvGrpSpPr>
              <p:cNvPr id="12" name="Group 11">
                <a:extLst>
                  <a:ext uri="{FF2B5EF4-FFF2-40B4-BE49-F238E27FC236}">
                    <a16:creationId xmlns:a16="http://schemas.microsoft.com/office/drawing/2014/main" id="{9B6837E7-627D-DE38-D0D7-D6A160392328}"/>
                  </a:ext>
                </a:extLst>
              </p:cNvPr>
              <p:cNvGrpSpPr/>
              <p:nvPr/>
            </p:nvGrpSpPr>
            <p:grpSpPr>
              <a:xfrm>
                <a:off x="2923561" y="3720280"/>
                <a:ext cx="5657850" cy="3086100"/>
                <a:chOff x="2923561" y="3720280"/>
                <a:chExt cx="5657850" cy="3086100"/>
              </a:xfrm>
            </p:grpSpPr>
            <p:pic>
              <p:nvPicPr>
                <p:cNvPr id="9" name="Picture 8">
                  <a:extLst>
                    <a:ext uri="{FF2B5EF4-FFF2-40B4-BE49-F238E27FC236}">
                      <a16:creationId xmlns:a16="http://schemas.microsoft.com/office/drawing/2014/main" id="{2F01B5BD-3E2B-BE37-DD4E-0F31B5E87EA5}"/>
                    </a:ext>
                  </a:extLst>
                </p:cNvPr>
                <p:cNvPicPr>
                  <a:picLocks noChangeAspect="1"/>
                </p:cNvPicPr>
                <p:nvPr/>
              </p:nvPicPr>
              <p:blipFill>
                <a:blip r:embed="rId3"/>
                <a:stretch>
                  <a:fillRect/>
                </a:stretch>
              </p:blipFill>
              <p:spPr>
                <a:xfrm>
                  <a:off x="2923561" y="3720280"/>
                  <a:ext cx="5657850" cy="3086100"/>
                </a:xfrm>
                <a:prstGeom prst="rect">
                  <a:avLst/>
                </a:prstGeom>
              </p:spPr>
            </p:pic>
            <p:sp>
              <p:nvSpPr>
                <p:cNvPr id="6" name="Oval 5">
                  <a:extLst>
                    <a:ext uri="{FF2B5EF4-FFF2-40B4-BE49-F238E27FC236}">
                      <a16:creationId xmlns:a16="http://schemas.microsoft.com/office/drawing/2014/main" id="{AA87B39B-C62D-9703-3C3C-12ED07FF0A77}"/>
                    </a:ext>
                  </a:extLst>
                </p:cNvPr>
                <p:cNvSpPr/>
                <p:nvPr/>
              </p:nvSpPr>
              <p:spPr>
                <a:xfrm>
                  <a:off x="2923561" y="4808911"/>
                  <a:ext cx="924540" cy="492824"/>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1" name="Group 10">
                <a:extLst>
                  <a:ext uri="{FF2B5EF4-FFF2-40B4-BE49-F238E27FC236}">
                    <a16:creationId xmlns:a16="http://schemas.microsoft.com/office/drawing/2014/main" id="{885D9452-65DD-E087-A77A-F94435E75547}"/>
                  </a:ext>
                </a:extLst>
              </p:cNvPr>
              <p:cNvGrpSpPr/>
              <p:nvPr/>
            </p:nvGrpSpPr>
            <p:grpSpPr>
              <a:xfrm>
                <a:off x="2923561" y="290512"/>
                <a:ext cx="5695950" cy="3314700"/>
                <a:chOff x="2923561" y="290512"/>
                <a:chExt cx="5695950" cy="3314700"/>
              </a:xfrm>
            </p:grpSpPr>
            <p:pic>
              <p:nvPicPr>
                <p:cNvPr id="7" name="Picture 6">
                  <a:extLst>
                    <a:ext uri="{FF2B5EF4-FFF2-40B4-BE49-F238E27FC236}">
                      <a16:creationId xmlns:a16="http://schemas.microsoft.com/office/drawing/2014/main" id="{A6426FCE-FF19-7D61-E892-A80FD0B942C1}"/>
                    </a:ext>
                  </a:extLst>
                </p:cNvPr>
                <p:cNvPicPr>
                  <a:picLocks noChangeAspect="1"/>
                </p:cNvPicPr>
                <p:nvPr/>
              </p:nvPicPr>
              <p:blipFill>
                <a:blip r:embed="rId4"/>
                <a:stretch>
                  <a:fillRect/>
                </a:stretch>
              </p:blipFill>
              <p:spPr>
                <a:xfrm>
                  <a:off x="2923561" y="290512"/>
                  <a:ext cx="5695950" cy="3314700"/>
                </a:xfrm>
                <a:prstGeom prst="rect">
                  <a:avLst/>
                </a:prstGeom>
              </p:spPr>
            </p:pic>
            <p:sp>
              <p:nvSpPr>
                <p:cNvPr id="8" name="Oval 7">
                  <a:extLst>
                    <a:ext uri="{FF2B5EF4-FFF2-40B4-BE49-F238E27FC236}">
                      <a16:creationId xmlns:a16="http://schemas.microsoft.com/office/drawing/2014/main" id="{056B9C7E-4AFA-849D-3BC6-4638ACB69DA0}"/>
                    </a:ext>
                  </a:extLst>
                </p:cNvPr>
                <p:cNvSpPr/>
                <p:nvPr/>
              </p:nvSpPr>
              <p:spPr>
                <a:xfrm>
                  <a:off x="4036142" y="1401059"/>
                  <a:ext cx="2021758" cy="300391"/>
                </a:xfrm>
                <a:prstGeom prst="ellipse">
                  <a:avLst/>
                </a:prstGeom>
                <a:noFill/>
                <a:ln w="28575">
                  <a:solidFill>
                    <a:srgbClr val="FF0000">
                      <a:alpha val="95000"/>
                    </a:srgbClr>
                  </a:solidFill>
                  <a:extLst>
                    <a:ext uri="{C807C97D-BFC1-408E-A445-0C87EB9F89A2}">
                      <ask:lineSketchStyleProps xmlns:ask="http://schemas.microsoft.com/office/drawing/2018/sketchyshapes" sd="4172447036">
                        <a:custGeom>
                          <a:avLst/>
                          <a:gdLst>
                            <a:gd name="connsiteX0" fmla="*/ 0 w 1561514"/>
                            <a:gd name="connsiteY0" fmla="*/ 246185 h 492370"/>
                            <a:gd name="connsiteX1" fmla="*/ 780757 w 1561514"/>
                            <a:gd name="connsiteY1" fmla="*/ 0 h 492370"/>
                            <a:gd name="connsiteX2" fmla="*/ 1561514 w 1561514"/>
                            <a:gd name="connsiteY2" fmla="*/ 246185 h 492370"/>
                            <a:gd name="connsiteX3" fmla="*/ 780757 w 1561514"/>
                            <a:gd name="connsiteY3" fmla="*/ 492370 h 492370"/>
                            <a:gd name="connsiteX4" fmla="*/ 0 w 1561514"/>
                            <a:gd name="connsiteY4" fmla="*/ 246185 h 49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514" h="492370" extrusionOk="0">
                              <a:moveTo>
                                <a:pt x="0" y="246185"/>
                              </a:moveTo>
                              <a:cubicBezTo>
                                <a:pt x="-28660" y="54463"/>
                                <a:pt x="326656" y="24513"/>
                                <a:pt x="780757" y="0"/>
                              </a:cubicBezTo>
                              <a:cubicBezTo>
                                <a:pt x="1219833" y="4742"/>
                                <a:pt x="1545313" y="79474"/>
                                <a:pt x="1561514" y="246185"/>
                              </a:cubicBezTo>
                              <a:cubicBezTo>
                                <a:pt x="1482315" y="365508"/>
                                <a:pt x="1213867" y="477072"/>
                                <a:pt x="780757" y="492370"/>
                              </a:cubicBezTo>
                              <a:cubicBezTo>
                                <a:pt x="344828" y="485851"/>
                                <a:pt x="20386" y="354239"/>
                                <a:pt x="0" y="24618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sp>
        <p:nvSpPr>
          <p:cNvPr id="10" name="TextBox 9">
            <a:extLst>
              <a:ext uri="{FF2B5EF4-FFF2-40B4-BE49-F238E27FC236}">
                <a16:creationId xmlns:a16="http://schemas.microsoft.com/office/drawing/2014/main" id="{3C4D5D38-9A5E-1673-684C-9552E60F3217}"/>
              </a:ext>
            </a:extLst>
          </p:cNvPr>
          <p:cNvSpPr txBox="1"/>
          <p:nvPr/>
        </p:nvSpPr>
        <p:spPr>
          <a:xfrm>
            <a:off x="7407467" y="1297697"/>
            <a:ext cx="4651725" cy="36456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For this example, we want to change the Monthly sampling to occur on Week 3.</a:t>
            </a:r>
          </a:p>
          <a:p>
            <a:pPr marL="285750" indent="-285750">
              <a:lnSpc>
                <a:spcPct val="150000"/>
              </a:lnSpc>
              <a:buFont typeface="Arial" panose="020B0604020202020204" pitchFamily="34" charset="0"/>
              <a:buChar char="•"/>
            </a:pPr>
            <a:endParaRPr lang="en-US" sz="800" dirty="0"/>
          </a:p>
          <a:p>
            <a:pPr marL="285750" indent="-285750">
              <a:lnSpc>
                <a:spcPct val="150000"/>
              </a:lnSpc>
              <a:buFont typeface="Arial" panose="020B0604020202020204" pitchFamily="34" charset="0"/>
              <a:buChar char="•"/>
            </a:pPr>
            <a:r>
              <a:rPr lang="en-US" sz="2000" dirty="0"/>
              <a:t>Go to the Service page, either directly, or via the Jobs or System pages.</a:t>
            </a:r>
          </a:p>
          <a:p>
            <a:pPr marL="285750" indent="-285750">
              <a:lnSpc>
                <a:spcPct val="150000"/>
              </a:lnSpc>
              <a:buFont typeface="Arial" panose="020B0604020202020204" pitchFamily="34" charset="0"/>
              <a:buChar char="•"/>
            </a:pPr>
            <a:endParaRPr lang="en-US" sz="800" dirty="0"/>
          </a:p>
          <a:p>
            <a:pPr marL="285750" indent="-285750">
              <a:lnSpc>
                <a:spcPct val="150000"/>
              </a:lnSpc>
              <a:buFont typeface="Arial" panose="020B0604020202020204" pitchFamily="34" charset="0"/>
              <a:buChar char="•"/>
            </a:pPr>
            <a:r>
              <a:rPr lang="en-US" sz="2000" dirty="0"/>
              <a:t>Here we go to the site visit, select the System Name (Marley) and then go to the Service page (S-3256).</a:t>
            </a:r>
          </a:p>
        </p:txBody>
      </p:sp>
    </p:spTree>
    <p:extLst>
      <p:ext uri="{BB962C8B-B14F-4D97-AF65-F5344CB8AC3E}">
        <p14:creationId xmlns:p14="http://schemas.microsoft.com/office/powerpoint/2010/main" val="1617957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1369</Words>
  <Application>Microsoft Office PowerPoint</Application>
  <PresentationFormat>Widescreen</PresentationFormat>
  <Paragraphs>161</Paragraphs>
  <Slides>37</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Swart</dc:creator>
  <cp:lastModifiedBy>Chris Swart</cp:lastModifiedBy>
  <cp:revision>1</cp:revision>
  <dcterms:created xsi:type="dcterms:W3CDTF">2021-07-26T05:05:04Z</dcterms:created>
  <dcterms:modified xsi:type="dcterms:W3CDTF">2023-09-18T01:19:49Z</dcterms:modified>
</cp:coreProperties>
</file>