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94"/>
  </p:notesMasterIdLst>
  <p:handoutMasterIdLst>
    <p:handoutMasterId r:id="rId95"/>
  </p:handoutMasterIdLst>
  <p:sldIdLst>
    <p:sldId id="394" r:id="rId2"/>
    <p:sldId id="396" r:id="rId3"/>
    <p:sldId id="397" r:id="rId4"/>
    <p:sldId id="398" r:id="rId5"/>
    <p:sldId id="400" r:id="rId6"/>
    <p:sldId id="399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6" r:id="rId29"/>
    <p:sldId id="422" r:id="rId30"/>
    <p:sldId id="423" r:id="rId31"/>
    <p:sldId id="424" r:id="rId32"/>
    <p:sldId id="425" r:id="rId33"/>
    <p:sldId id="427" r:id="rId34"/>
    <p:sldId id="428" r:id="rId35"/>
    <p:sldId id="429" r:id="rId36"/>
    <p:sldId id="430" r:id="rId37"/>
    <p:sldId id="431" r:id="rId38"/>
    <p:sldId id="432" r:id="rId39"/>
    <p:sldId id="433" r:id="rId40"/>
    <p:sldId id="434" r:id="rId41"/>
    <p:sldId id="437" r:id="rId42"/>
    <p:sldId id="438" r:id="rId43"/>
    <p:sldId id="439" r:id="rId44"/>
    <p:sldId id="440" r:id="rId45"/>
    <p:sldId id="485" r:id="rId46"/>
    <p:sldId id="435" r:id="rId47"/>
    <p:sldId id="436" r:id="rId48"/>
    <p:sldId id="442" r:id="rId49"/>
    <p:sldId id="443" r:id="rId50"/>
    <p:sldId id="444" r:id="rId51"/>
    <p:sldId id="445" r:id="rId52"/>
    <p:sldId id="446" r:id="rId53"/>
    <p:sldId id="447" r:id="rId54"/>
    <p:sldId id="448" r:id="rId55"/>
    <p:sldId id="449" r:id="rId56"/>
    <p:sldId id="450" r:id="rId57"/>
    <p:sldId id="451" r:id="rId58"/>
    <p:sldId id="452" r:id="rId59"/>
    <p:sldId id="453" r:id="rId60"/>
    <p:sldId id="454" r:id="rId61"/>
    <p:sldId id="455" r:id="rId62"/>
    <p:sldId id="456" r:id="rId63"/>
    <p:sldId id="457" r:id="rId64"/>
    <p:sldId id="458" r:id="rId65"/>
    <p:sldId id="459" r:id="rId66"/>
    <p:sldId id="460" r:id="rId67"/>
    <p:sldId id="461" r:id="rId68"/>
    <p:sldId id="462" r:id="rId69"/>
    <p:sldId id="463" r:id="rId70"/>
    <p:sldId id="464" r:id="rId71"/>
    <p:sldId id="465" r:id="rId72"/>
    <p:sldId id="466" r:id="rId73"/>
    <p:sldId id="467" r:id="rId74"/>
    <p:sldId id="486" r:id="rId75"/>
    <p:sldId id="487" r:id="rId76"/>
    <p:sldId id="468" r:id="rId77"/>
    <p:sldId id="469" r:id="rId78"/>
    <p:sldId id="470" r:id="rId79"/>
    <p:sldId id="471" r:id="rId80"/>
    <p:sldId id="472" r:id="rId81"/>
    <p:sldId id="473" r:id="rId82"/>
    <p:sldId id="474" r:id="rId83"/>
    <p:sldId id="475" r:id="rId84"/>
    <p:sldId id="476" r:id="rId85"/>
    <p:sldId id="477" r:id="rId86"/>
    <p:sldId id="478" r:id="rId87"/>
    <p:sldId id="479" r:id="rId88"/>
    <p:sldId id="480" r:id="rId89"/>
    <p:sldId id="481" r:id="rId90"/>
    <p:sldId id="482" r:id="rId91"/>
    <p:sldId id="483" r:id="rId92"/>
    <p:sldId id="484" r:id="rId93"/>
  </p:sldIdLst>
  <p:sldSz cx="9144000" cy="6858000" type="screen4x3"/>
  <p:notesSz cx="6858000" cy="9144000"/>
  <p:custDataLst>
    <p:tags r:id="rId9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5"/>
    <a:srgbClr val="0033CC"/>
    <a:srgbClr val="000000"/>
    <a:srgbClr val="024494"/>
    <a:srgbClr val="07767F"/>
    <a:srgbClr val="11E1F1"/>
    <a:srgbClr val="1B366B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3" d="100"/>
          <a:sy n="103" d="100"/>
        </p:scale>
        <p:origin x="18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1584"/>
    </p:cViewPr>
  </p:sorterViewPr>
  <p:notesViewPr>
    <p:cSldViewPr snapToObjects="1">
      <p:cViewPr varScale="1">
        <p:scale>
          <a:sx n="43" d="100"/>
          <a:sy n="43" d="100"/>
        </p:scale>
        <p:origin x="-14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slide" Target="slides/slide75.xml" /><Relationship Id="rId84" Type="http://schemas.openxmlformats.org/officeDocument/2006/relationships/slide" Target="slides/slide83.xml" /><Relationship Id="rId89" Type="http://schemas.openxmlformats.org/officeDocument/2006/relationships/slide" Target="slides/slide88.xml" /><Relationship Id="rId97" Type="http://schemas.openxmlformats.org/officeDocument/2006/relationships/presProps" Target="presProps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92" Type="http://schemas.openxmlformats.org/officeDocument/2006/relationships/slide" Target="slides/slide9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slide" Target="slides/slide86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90" Type="http://schemas.openxmlformats.org/officeDocument/2006/relationships/slide" Target="slides/slide89.xml" /><Relationship Id="rId95" Type="http://schemas.openxmlformats.org/officeDocument/2006/relationships/handoutMaster" Target="handoutMasters/handoutMaster1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100" Type="http://schemas.openxmlformats.org/officeDocument/2006/relationships/tableStyles" Target="tableStyle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93" Type="http://schemas.openxmlformats.org/officeDocument/2006/relationships/slide" Target="slides/slide92.xml" /><Relationship Id="rId98" Type="http://schemas.openxmlformats.org/officeDocument/2006/relationships/viewProps" Target="viewProp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slide" Target="slides/slide87.xml" /><Relationship Id="rId91" Type="http://schemas.openxmlformats.org/officeDocument/2006/relationships/slide" Target="slides/slide90.xml" /><Relationship Id="rId96" Type="http://schemas.openxmlformats.org/officeDocument/2006/relationships/tags" Target="tags/tag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Relationship Id="rId94" Type="http://schemas.openxmlformats.org/officeDocument/2006/relationships/notesMaster" Target="notesMasters/notesMaster1.xml" /><Relationship Id="rId9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9" Type="http://schemas.openxmlformats.org/officeDocument/2006/relationships/slide" Target="slides/slide38.xml" 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 /><Relationship Id="rId2" Type="http://schemas.openxmlformats.org/officeDocument/2006/relationships/image" Target="../media/image6.wmf" /><Relationship Id="rId1" Type="http://schemas.openxmlformats.org/officeDocument/2006/relationships/image" Target="../media/image5.wmf" /><Relationship Id="rId4" Type="http://schemas.openxmlformats.org/officeDocument/2006/relationships/image" Target="../media/image8.wmf" 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 /><Relationship Id="rId1" Type="http://schemas.openxmlformats.org/officeDocument/2006/relationships/image" Target="../media/image42.emf" 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 /><Relationship Id="rId7" Type="http://schemas.openxmlformats.org/officeDocument/2006/relationships/image" Target="../media/image50.emf" /><Relationship Id="rId2" Type="http://schemas.openxmlformats.org/officeDocument/2006/relationships/image" Target="../media/image45.wmf" /><Relationship Id="rId1" Type="http://schemas.openxmlformats.org/officeDocument/2006/relationships/image" Target="../media/image44.wmf" /><Relationship Id="rId6" Type="http://schemas.openxmlformats.org/officeDocument/2006/relationships/image" Target="../media/image49.emf" /><Relationship Id="rId5" Type="http://schemas.openxmlformats.org/officeDocument/2006/relationships/image" Target="../media/image48.wmf" /><Relationship Id="rId4" Type="http://schemas.openxmlformats.org/officeDocument/2006/relationships/image" Target="../media/image47.wmf" 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 /><Relationship Id="rId2" Type="http://schemas.openxmlformats.org/officeDocument/2006/relationships/image" Target="../media/image53.emf" /><Relationship Id="rId1" Type="http://schemas.openxmlformats.org/officeDocument/2006/relationships/image" Target="../media/image52.wmf" 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 /><Relationship Id="rId1" Type="http://schemas.openxmlformats.org/officeDocument/2006/relationships/image" Target="../media/image55.wmf" 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 /><Relationship Id="rId2" Type="http://schemas.openxmlformats.org/officeDocument/2006/relationships/image" Target="../media/image58.wmf" /><Relationship Id="rId1" Type="http://schemas.openxmlformats.org/officeDocument/2006/relationships/image" Target="../media/image57.wmf" /><Relationship Id="rId4" Type="http://schemas.openxmlformats.org/officeDocument/2006/relationships/image" Target="../media/image60.wmf" 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 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 /><Relationship Id="rId1" Type="http://schemas.openxmlformats.org/officeDocument/2006/relationships/image" Target="../media/image62.emf" 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 /><Relationship Id="rId2" Type="http://schemas.openxmlformats.org/officeDocument/2006/relationships/image" Target="../media/image65.wmf" /><Relationship Id="rId1" Type="http://schemas.openxmlformats.org/officeDocument/2006/relationships/image" Target="../media/image64.wmf" 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 /><Relationship Id="rId2" Type="http://schemas.openxmlformats.org/officeDocument/2006/relationships/image" Target="../media/image68.wmf" /><Relationship Id="rId1" Type="http://schemas.openxmlformats.org/officeDocument/2006/relationships/image" Target="../media/image67.wmf" 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 /><Relationship Id="rId2" Type="http://schemas.openxmlformats.org/officeDocument/2006/relationships/image" Target="../media/image67.wmf" /><Relationship Id="rId1" Type="http://schemas.openxmlformats.org/officeDocument/2006/relationships/image" Target="../media/image70.emf" /><Relationship Id="rId4" Type="http://schemas.openxmlformats.org/officeDocument/2006/relationships/image" Target="../media/image72.e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 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 /><Relationship Id="rId2" Type="http://schemas.openxmlformats.org/officeDocument/2006/relationships/image" Target="../media/image74.emf" /><Relationship Id="rId1" Type="http://schemas.openxmlformats.org/officeDocument/2006/relationships/image" Target="../media/image73.emf" /><Relationship Id="rId4" Type="http://schemas.openxmlformats.org/officeDocument/2006/relationships/image" Target="../media/image76.emf" 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 /><Relationship Id="rId2" Type="http://schemas.openxmlformats.org/officeDocument/2006/relationships/image" Target="../media/image78.wmf" /><Relationship Id="rId1" Type="http://schemas.openxmlformats.org/officeDocument/2006/relationships/image" Target="../media/image77.wmf" /><Relationship Id="rId5" Type="http://schemas.openxmlformats.org/officeDocument/2006/relationships/image" Target="../media/image81.wmf" /><Relationship Id="rId4" Type="http://schemas.openxmlformats.org/officeDocument/2006/relationships/image" Target="../media/image80.wmf" 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 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 /><Relationship Id="rId1" Type="http://schemas.openxmlformats.org/officeDocument/2006/relationships/image" Target="../media/image83.wmf" 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 /><Relationship Id="rId2" Type="http://schemas.openxmlformats.org/officeDocument/2006/relationships/image" Target="../media/image86.wmf" /><Relationship Id="rId1" Type="http://schemas.openxmlformats.org/officeDocument/2006/relationships/image" Target="../media/image85.wmf" /><Relationship Id="rId5" Type="http://schemas.openxmlformats.org/officeDocument/2006/relationships/image" Target="../media/image89.wmf" /><Relationship Id="rId4" Type="http://schemas.openxmlformats.org/officeDocument/2006/relationships/image" Target="../media/image88.wmf" 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 /><Relationship Id="rId2" Type="http://schemas.openxmlformats.org/officeDocument/2006/relationships/image" Target="../media/image91.wmf" /><Relationship Id="rId1" Type="http://schemas.openxmlformats.org/officeDocument/2006/relationships/image" Target="../media/image90.wmf" 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 /><Relationship Id="rId2" Type="http://schemas.openxmlformats.org/officeDocument/2006/relationships/image" Target="../media/image94.wmf" /><Relationship Id="rId1" Type="http://schemas.openxmlformats.org/officeDocument/2006/relationships/image" Target="../media/image93.wmf" /><Relationship Id="rId5" Type="http://schemas.openxmlformats.org/officeDocument/2006/relationships/image" Target="../media/image97.wmf" /><Relationship Id="rId4" Type="http://schemas.openxmlformats.org/officeDocument/2006/relationships/image" Target="../media/image96.wmf" 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 /><Relationship Id="rId1" Type="http://schemas.openxmlformats.org/officeDocument/2006/relationships/image" Target="../media/image99.emf" 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 /><Relationship Id="rId2" Type="http://schemas.openxmlformats.org/officeDocument/2006/relationships/image" Target="../media/image102.wmf" /><Relationship Id="rId1" Type="http://schemas.openxmlformats.org/officeDocument/2006/relationships/image" Target="../media/image101.wmf" 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 /><Relationship Id="rId2" Type="http://schemas.openxmlformats.org/officeDocument/2006/relationships/image" Target="../media/image59.wmf" /><Relationship Id="rId1" Type="http://schemas.openxmlformats.org/officeDocument/2006/relationships/image" Target="../media/image104.wmf" /><Relationship Id="rId5" Type="http://schemas.openxmlformats.org/officeDocument/2006/relationships/image" Target="../media/image107.wmf" /><Relationship Id="rId4" Type="http://schemas.openxmlformats.org/officeDocument/2006/relationships/image" Target="../media/image106.wmf" 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 /><Relationship Id="rId2" Type="http://schemas.openxmlformats.org/officeDocument/2006/relationships/image" Target="../media/image15.wmf" /><Relationship Id="rId1" Type="http://schemas.openxmlformats.org/officeDocument/2006/relationships/image" Target="../media/image14.wmf" /><Relationship Id="rId6" Type="http://schemas.openxmlformats.org/officeDocument/2006/relationships/image" Target="../media/image19.wmf" /><Relationship Id="rId5" Type="http://schemas.openxmlformats.org/officeDocument/2006/relationships/image" Target="../media/image18.wmf" /><Relationship Id="rId4" Type="http://schemas.openxmlformats.org/officeDocument/2006/relationships/image" Target="../media/image17.wmf" 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 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 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 /><Relationship Id="rId1" Type="http://schemas.openxmlformats.org/officeDocument/2006/relationships/image" Target="../media/image110.wmf" 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 /><Relationship Id="rId1" Type="http://schemas.openxmlformats.org/officeDocument/2006/relationships/image" Target="../media/image112.wmf" 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 /><Relationship Id="rId2" Type="http://schemas.openxmlformats.org/officeDocument/2006/relationships/image" Target="../media/image116.wmf" /><Relationship Id="rId1" Type="http://schemas.openxmlformats.org/officeDocument/2006/relationships/image" Target="../media/image115.wmf" /><Relationship Id="rId5" Type="http://schemas.openxmlformats.org/officeDocument/2006/relationships/image" Target="../media/image119.wmf" /><Relationship Id="rId4" Type="http://schemas.openxmlformats.org/officeDocument/2006/relationships/image" Target="../media/image118.wmf" 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 /><Relationship Id="rId2" Type="http://schemas.openxmlformats.org/officeDocument/2006/relationships/image" Target="../media/image122.wmf" /><Relationship Id="rId1" Type="http://schemas.openxmlformats.org/officeDocument/2006/relationships/image" Target="../media/image121.wmf" /><Relationship Id="rId4" Type="http://schemas.openxmlformats.org/officeDocument/2006/relationships/image" Target="../media/image124.wmf" 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 /><Relationship Id="rId1" Type="http://schemas.openxmlformats.org/officeDocument/2006/relationships/image" Target="../media/image125.wmf" 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 /><Relationship Id="rId2" Type="http://schemas.openxmlformats.org/officeDocument/2006/relationships/image" Target="../media/image128.wmf" /><Relationship Id="rId1" Type="http://schemas.openxmlformats.org/officeDocument/2006/relationships/image" Target="../media/image127.wmf" /><Relationship Id="rId5" Type="http://schemas.openxmlformats.org/officeDocument/2006/relationships/image" Target="../media/image131.wmf" /><Relationship Id="rId4" Type="http://schemas.openxmlformats.org/officeDocument/2006/relationships/image" Target="../media/image130.wmf" 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 /><Relationship Id="rId2" Type="http://schemas.openxmlformats.org/officeDocument/2006/relationships/image" Target="../media/image133.wmf" /><Relationship Id="rId1" Type="http://schemas.openxmlformats.org/officeDocument/2006/relationships/image" Target="../media/image132.wmf" 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 /><Relationship Id="rId7" Type="http://schemas.openxmlformats.org/officeDocument/2006/relationships/image" Target="../media/image140.wmf" /><Relationship Id="rId2" Type="http://schemas.openxmlformats.org/officeDocument/2006/relationships/image" Target="../media/image135.wmf" /><Relationship Id="rId1" Type="http://schemas.openxmlformats.org/officeDocument/2006/relationships/image" Target="../media/image134.wmf" /><Relationship Id="rId6" Type="http://schemas.openxmlformats.org/officeDocument/2006/relationships/image" Target="../media/image139.wmf" /><Relationship Id="rId5" Type="http://schemas.openxmlformats.org/officeDocument/2006/relationships/image" Target="../media/image138.wmf" /><Relationship Id="rId4" Type="http://schemas.openxmlformats.org/officeDocument/2006/relationships/image" Target="../media/image137.wmf" 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 /><Relationship Id="rId2" Type="http://schemas.openxmlformats.org/officeDocument/2006/relationships/image" Target="../media/image21.wmf" /><Relationship Id="rId1" Type="http://schemas.openxmlformats.org/officeDocument/2006/relationships/image" Target="../media/image20.wmf" /><Relationship Id="rId4" Type="http://schemas.openxmlformats.org/officeDocument/2006/relationships/image" Target="../media/image23.wmf" 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 /><Relationship Id="rId2" Type="http://schemas.openxmlformats.org/officeDocument/2006/relationships/image" Target="../media/image142.wmf" /><Relationship Id="rId1" Type="http://schemas.openxmlformats.org/officeDocument/2006/relationships/image" Target="../media/image141.wmf" /><Relationship Id="rId4" Type="http://schemas.openxmlformats.org/officeDocument/2006/relationships/image" Target="../media/image144.wmf" 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 /><Relationship Id="rId7" Type="http://schemas.openxmlformats.org/officeDocument/2006/relationships/image" Target="../media/image150.wmf" /><Relationship Id="rId2" Type="http://schemas.openxmlformats.org/officeDocument/2006/relationships/image" Target="../media/image146.wmf" /><Relationship Id="rId1" Type="http://schemas.openxmlformats.org/officeDocument/2006/relationships/image" Target="../media/image145.wmf" /><Relationship Id="rId6" Type="http://schemas.openxmlformats.org/officeDocument/2006/relationships/image" Target="../media/image149.wmf" /><Relationship Id="rId5" Type="http://schemas.openxmlformats.org/officeDocument/2006/relationships/image" Target="../media/image148.wmf" /><Relationship Id="rId4" Type="http://schemas.openxmlformats.org/officeDocument/2006/relationships/image" Target="../media/image147.wmf" 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 /><Relationship Id="rId2" Type="http://schemas.openxmlformats.org/officeDocument/2006/relationships/image" Target="../media/image152.wmf" /><Relationship Id="rId1" Type="http://schemas.openxmlformats.org/officeDocument/2006/relationships/image" Target="../media/image151.wmf" /><Relationship Id="rId4" Type="http://schemas.openxmlformats.org/officeDocument/2006/relationships/image" Target="../media/image154.wmf" 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 /><Relationship Id="rId2" Type="http://schemas.openxmlformats.org/officeDocument/2006/relationships/image" Target="../media/image156.wmf" /><Relationship Id="rId1" Type="http://schemas.openxmlformats.org/officeDocument/2006/relationships/image" Target="../media/image155.wmf" /><Relationship Id="rId4" Type="http://schemas.openxmlformats.org/officeDocument/2006/relationships/image" Target="../media/image158.wmf" 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wmf" /><Relationship Id="rId1" Type="http://schemas.openxmlformats.org/officeDocument/2006/relationships/image" Target="../media/image159.wmf" 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 /><Relationship Id="rId2" Type="http://schemas.openxmlformats.org/officeDocument/2006/relationships/image" Target="../media/image162.wmf" /><Relationship Id="rId1" Type="http://schemas.openxmlformats.org/officeDocument/2006/relationships/image" Target="../media/image161.wmf" 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4.wmf" 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 /><Relationship Id="rId2" Type="http://schemas.openxmlformats.org/officeDocument/2006/relationships/image" Target="../media/image166.wmf" /><Relationship Id="rId1" Type="http://schemas.openxmlformats.org/officeDocument/2006/relationships/image" Target="../media/image165.wmf" /><Relationship Id="rId6" Type="http://schemas.openxmlformats.org/officeDocument/2006/relationships/image" Target="../media/image170.wmf" /><Relationship Id="rId5" Type="http://schemas.openxmlformats.org/officeDocument/2006/relationships/image" Target="../media/image169.wmf" /><Relationship Id="rId4" Type="http://schemas.openxmlformats.org/officeDocument/2006/relationships/image" Target="../media/image168.wmf" 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 /><Relationship Id="rId2" Type="http://schemas.openxmlformats.org/officeDocument/2006/relationships/image" Target="../media/image172.wmf" /><Relationship Id="rId1" Type="http://schemas.openxmlformats.org/officeDocument/2006/relationships/image" Target="../media/image171.wmf" 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wmf" /><Relationship Id="rId1" Type="http://schemas.openxmlformats.org/officeDocument/2006/relationships/image" Target="../media/image174.wmf" 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 /><Relationship Id="rId2" Type="http://schemas.openxmlformats.org/officeDocument/2006/relationships/image" Target="../media/image25.wmf" /><Relationship Id="rId1" Type="http://schemas.openxmlformats.org/officeDocument/2006/relationships/image" Target="../media/image24.wmf" 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 /><Relationship Id="rId3" Type="http://schemas.openxmlformats.org/officeDocument/2006/relationships/image" Target="../media/image178.wmf" /><Relationship Id="rId7" Type="http://schemas.openxmlformats.org/officeDocument/2006/relationships/image" Target="../media/image182.wmf" /><Relationship Id="rId2" Type="http://schemas.openxmlformats.org/officeDocument/2006/relationships/image" Target="../media/image177.wmf" /><Relationship Id="rId1" Type="http://schemas.openxmlformats.org/officeDocument/2006/relationships/image" Target="../media/image176.wmf" /><Relationship Id="rId6" Type="http://schemas.openxmlformats.org/officeDocument/2006/relationships/image" Target="../media/image181.wmf" /><Relationship Id="rId5" Type="http://schemas.openxmlformats.org/officeDocument/2006/relationships/image" Target="../media/image180.wmf" /><Relationship Id="rId4" Type="http://schemas.openxmlformats.org/officeDocument/2006/relationships/image" Target="../media/image179.wmf" 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 /><Relationship Id="rId2" Type="http://schemas.openxmlformats.org/officeDocument/2006/relationships/image" Target="../media/image185.wmf" /><Relationship Id="rId1" Type="http://schemas.openxmlformats.org/officeDocument/2006/relationships/image" Target="../media/image184.wmf" /><Relationship Id="rId5" Type="http://schemas.openxmlformats.org/officeDocument/2006/relationships/image" Target="../media/image188.wmf" /><Relationship Id="rId4" Type="http://schemas.openxmlformats.org/officeDocument/2006/relationships/image" Target="../media/image187.wmf" 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 /><Relationship Id="rId2" Type="http://schemas.openxmlformats.org/officeDocument/2006/relationships/image" Target="../media/image185.wmf" /><Relationship Id="rId1" Type="http://schemas.openxmlformats.org/officeDocument/2006/relationships/image" Target="../media/image189.wmf" /><Relationship Id="rId5" Type="http://schemas.openxmlformats.org/officeDocument/2006/relationships/image" Target="../media/image192.wmf" /><Relationship Id="rId4" Type="http://schemas.openxmlformats.org/officeDocument/2006/relationships/image" Target="../media/image191.wmf" 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 /><Relationship Id="rId2" Type="http://schemas.openxmlformats.org/officeDocument/2006/relationships/image" Target="../media/image194.wmf" /><Relationship Id="rId1" Type="http://schemas.openxmlformats.org/officeDocument/2006/relationships/image" Target="../media/image193.wmf" /><Relationship Id="rId5" Type="http://schemas.openxmlformats.org/officeDocument/2006/relationships/image" Target="../media/image196.wmf" /><Relationship Id="rId4" Type="http://schemas.openxmlformats.org/officeDocument/2006/relationships/image" Target="../media/image187.wmf" 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 /><Relationship Id="rId7" Type="http://schemas.openxmlformats.org/officeDocument/2006/relationships/image" Target="../media/image203.wmf" /><Relationship Id="rId2" Type="http://schemas.openxmlformats.org/officeDocument/2006/relationships/image" Target="../media/image198.wmf" /><Relationship Id="rId1" Type="http://schemas.openxmlformats.org/officeDocument/2006/relationships/image" Target="../media/image197.wmf" /><Relationship Id="rId6" Type="http://schemas.openxmlformats.org/officeDocument/2006/relationships/image" Target="../media/image202.wmf" /><Relationship Id="rId5" Type="http://schemas.openxmlformats.org/officeDocument/2006/relationships/image" Target="../media/image201.wmf" /><Relationship Id="rId4" Type="http://schemas.openxmlformats.org/officeDocument/2006/relationships/image" Target="../media/image200.wmf" 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 /><Relationship Id="rId3" Type="http://schemas.openxmlformats.org/officeDocument/2006/relationships/image" Target="../media/image206.wmf" /><Relationship Id="rId7" Type="http://schemas.openxmlformats.org/officeDocument/2006/relationships/image" Target="../media/image210.wmf" /><Relationship Id="rId2" Type="http://schemas.openxmlformats.org/officeDocument/2006/relationships/image" Target="../media/image205.wmf" /><Relationship Id="rId1" Type="http://schemas.openxmlformats.org/officeDocument/2006/relationships/image" Target="../media/image204.wmf" /><Relationship Id="rId6" Type="http://schemas.openxmlformats.org/officeDocument/2006/relationships/image" Target="../media/image209.wmf" /><Relationship Id="rId5" Type="http://schemas.openxmlformats.org/officeDocument/2006/relationships/image" Target="../media/image208.wmf" /><Relationship Id="rId4" Type="http://schemas.openxmlformats.org/officeDocument/2006/relationships/image" Target="../media/image207.wmf" 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 /><Relationship Id="rId2" Type="http://schemas.openxmlformats.org/officeDocument/2006/relationships/image" Target="../media/image213.wmf" /><Relationship Id="rId1" Type="http://schemas.openxmlformats.org/officeDocument/2006/relationships/image" Target="../media/image212.wmf" /><Relationship Id="rId6" Type="http://schemas.openxmlformats.org/officeDocument/2006/relationships/image" Target="../media/image217.wmf" /><Relationship Id="rId5" Type="http://schemas.openxmlformats.org/officeDocument/2006/relationships/image" Target="../media/image216.wmf" /><Relationship Id="rId4" Type="http://schemas.openxmlformats.org/officeDocument/2006/relationships/image" Target="../media/image215.wmf" 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 /><Relationship Id="rId2" Type="http://schemas.openxmlformats.org/officeDocument/2006/relationships/image" Target="../media/image219.wmf" /><Relationship Id="rId1" Type="http://schemas.openxmlformats.org/officeDocument/2006/relationships/image" Target="../media/image218.wmf" /><Relationship Id="rId5" Type="http://schemas.openxmlformats.org/officeDocument/2006/relationships/image" Target="../media/image222.wmf" /><Relationship Id="rId4" Type="http://schemas.openxmlformats.org/officeDocument/2006/relationships/image" Target="../media/image221.wmf" 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 /><Relationship Id="rId3" Type="http://schemas.openxmlformats.org/officeDocument/2006/relationships/image" Target="../media/image224.wmf" /><Relationship Id="rId7" Type="http://schemas.openxmlformats.org/officeDocument/2006/relationships/image" Target="../media/image226.wmf" /><Relationship Id="rId2" Type="http://schemas.openxmlformats.org/officeDocument/2006/relationships/image" Target="../media/image185.wmf" /><Relationship Id="rId1" Type="http://schemas.openxmlformats.org/officeDocument/2006/relationships/image" Target="../media/image223.wmf" /><Relationship Id="rId6" Type="http://schemas.openxmlformats.org/officeDocument/2006/relationships/image" Target="../media/image192.wmf" /><Relationship Id="rId5" Type="http://schemas.openxmlformats.org/officeDocument/2006/relationships/image" Target="../media/image225.wmf" /><Relationship Id="rId4" Type="http://schemas.openxmlformats.org/officeDocument/2006/relationships/image" Target="../media/image187.wmf" /><Relationship Id="rId9" Type="http://schemas.openxmlformats.org/officeDocument/2006/relationships/image" Target="../media/image227.wmf" 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wmf" /><Relationship Id="rId1" Type="http://schemas.openxmlformats.org/officeDocument/2006/relationships/image" Target="../media/image228.wmf" 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 /><Relationship Id="rId2" Type="http://schemas.openxmlformats.org/officeDocument/2006/relationships/image" Target="../media/image28.wmf" /><Relationship Id="rId1" Type="http://schemas.openxmlformats.org/officeDocument/2006/relationships/image" Target="../media/image27.wmf" /><Relationship Id="rId4" Type="http://schemas.openxmlformats.org/officeDocument/2006/relationships/image" Target="../media/image30.wmf" 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0.wmf" 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 /><Relationship Id="rId7" Type="http://schemas.openxmlformats.org/officeDocument/2006/relationships/image" Target="../media/image237.wmf" /><Relationship Id="rId2" Type="http://schemas.openxmlformats.org/officeDocument/2006/relationships/image" Target="../media/image232.wmf" /><Relationship Id="rId1" Type="http://schemas.openxmlformats.org/officeDocument/2006/relationships/image" Target="../media/image231.wmf" /><Relationship Id="rId6" Type="http://schemas.openxmlformats.org/officeDocument/2006/relationships/image" Target="../media/image236.wmf" /><Relationship Id="rId5" Type="http://schemas.openxmlformats.org/officeDocument/2006/relationships/image" Target="../media/image235.wmf" /><Relationship Id="rId4" Type="http://schemas.openxmlformats.org/officeDocument/2006/relationships/image" Target="../media/image234.wmf" 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 /><Relationship Id="rId2" Type="http://schemas.openxmlformats.org/officeDocument/2006/relationships/image" Target="../media/image239.wmf" /><Relationship Id="rId1" Type="http://schemas.openxmlformats.org/officeDocument/2006/relationships/image" Target="../media/image238.wmf" /><Relationship Id="rId4" Type="http://schemas.openxmlformats.org/officeDocument/2006/relationships/image" Target="../media/image241.wmf" 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 /><Relationship Id="rId2" Type="http://schemas.openxmlformats.org/officeDocument/2006/relationships/image" Target="../media/image243.wmf" /><Relationship Id="rId1" Type="http://schemas.openxmlformats.org/officeDocument/2006/relationships/image" Target="../media/image242.wmf" /><Relationship Id="rId5" Type="http://schemas.openxmlformats.org/officeDocument/2006/relationships/image" Target="../media/image246.wmf" /><Relationship Id="rId4" Type="http://schemas.openxmlformats.org/officeDocument/2006/relationships/image" Target="../media/image245.emf" 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wmf" /><Relationship Id="rId2" Type="http://schemas.openxmlformats.org/officeDocument/2006/relationships/image" Target="../media/image248.wmf" /><Relationship Id="rId1" Type="http://schemas.openxmlformats.org/officeDocument/2006/relationships/image" Target="../media/image247.wmf" /><Relationship Id="rId4" Type="http://schemas.openxmlformats.org/officeDocument/2006/relationships/image" Target="../media/image250.wmf" 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8.wmf" 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wmf" /><Relationship Id="rId2" Type="http://schemas.openxmlformats.org/officeDocument/2006/relationships/image" Target="../media/image252.wmf" /><Relationship Id="rId1" Type="http://schemas.openxmlformats.org/officeDocument/2006/relationships/image" Target="../media/image251.wmf" /><Relationship Id="rId6" Type="http://schemas.openxmlformats.org/officeDocument/2006/relationships/image" Target="../media/image256.wmf" /><Relationship Id="rId5" Type="http://schemas.openxmlformats.org/officeDocument/2006/relationships/image" Target="../media/image255.wmf" /><Relationship Id="rId4" Type="http://schemas.openxmlformats.org/officeDocument/2006/relationships/image" Target="../media/image254.wmf" 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7.wmf" 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9.wmf" /><Relationship Id="rId1" Type="http://schemas.openxmlformats.org/officeDocument/2006/relationships/image" Target="../media/image258.wmf" 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wmf" /><Relationship Id="rId2" Type="http://schemas.openxmlformats.org/officeDocument/2006/relationships/image" Target="../media/image261.wmf" /><Relationship Id="rId1" Type="http://schemas.openxmlformats.org/officeDocument/2006/relationships/image" Target="../media/image260.wmf" /><Relationship Id="rId4" Type="http://schemas.openxmlformats.org/officeDocument/2006/relationships/image" Target="../media/image39.wmf" 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 /><Relationship Id="rId2" Type="http://schemas.openxmlformats.org/officeDocument/2006/relationships/image" Target="../media/image32.wmf" /><Relationship Id="rId1" Type="http://schemas.openxmlformats.org/officeDocument/2006/relationships/image" Target="../media/image31.wmf" 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wmf" /><Relationship Id="rId2" Type="http://schemas.openxmlformats.org/officeDocument/2006/relationships/image" Target="../media/image263.wmf" /><Relationship Id="rId1" Type="http://schemas.openxmlformats.org/officeDocument/2006/relationships/image" Target="../media/image61.wmf" 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wmf" /><Relationship Id="rId2" Type="http://schemas.openxmlformats.org/officeDocument/2006/relationships/image" Target="../media/image126.wmf" /><Relationship Id="rId1" Type="http://schemas.openxmlformats.org/officeDocument/2006/relationships/image" Target="../media/image265.wmf" /><Relationship Id="rId4" Type="http://schemas.openxmlformats.org/officeDocument/2006/relationships/image" Target="../media/image154.wmf" /></Relationships>
</file>

<file path=ppt/drawings/_rels/vmlDrawing7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wmf" /><Relationship Id="rId1" Type="http://schemas.openxmlformats.org/officeDocument/2006/relationships/image" Target="../media/image267.emf" 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 /><Relationship Id="rId1" Type="http://schemas.openxmlformats.org/officeDocument/2006/relationships/image" Target="../media/image35.wmf" 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 /><Relationship Id="rId2" Type="http://schemas.openxmlformats.org/officeDocument/2006/relationships/image" Target="../media/image39.wmf" /><Relationship Id="rId1" Type="http://schemas.openxmlformats.org/officeDocument/2006/relationships/image" Target="../media/image38.wmf" /><Relationship Id="rId4" Type="http://schemas.openxmlformats.org/officeDocument/2006/relationships/image" Target="../media/image41.wmf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4AD5F2C-9E93-4785-B983-8128011834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base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469528B-B1F5-47A9-80CD-9E082FC2D2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46D7696B-A4CA-4A28-A06A-91E3CA5C4B8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base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6B7041EF-1350-48B1-A921-B133A3CB0AF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2D212B-B6E1-4A7A-82C9-5D2C5069C3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023B36F-E3B6-4726-9867-AA939C5089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base" hangingPunct="1">
              <a:defRPr kumimoji="0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4A085B4-9360-4016-A5E2-E06B3797F5BF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C0D9522-D521-4B9E-B7BA-45202FF224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8C555D3-E3A5-484B-9A20-1042D1F304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defRPr kumimoji="0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2D38B18-8A44-4471-B5FA-618C706847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base" hangingPunct="1">
              <a:defRPr kumimoji="0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DDDAD9D-5F41-48C5-B139-062016D084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defRPr kumimoji="0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4038E8-06A6-4AC2-90DF-BC22B5A431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23256C8-E062-4350-A7CF-2AEE10969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C3B2EBC5-7E6D-4447-8C14-5B78D1274AEB}" type="slidenum">
              <a:rPr kumimoji="0" lang="zh-CN" altLang="en-US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</a:t>
            </a:fld>
            <a:endParaRPr kumimoji="0"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74379ED-CC95-4BBB-9E16-0EBDB5118E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19D5B4A-2EA2-4735-B3FC-9348DAFA3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74CB96F-FF97-4C71-B150-7EBDB4BE104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275A4E0-C0D8-407C-997D-A825CD1A4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032"/>
              <a:ext cx="5760" cy="9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fontAlgn="t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ctr" fontAlgn="t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ctr" fontAlgn="t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ctr" fontAlgn="t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ctr" fontAlgn="t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defRPr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4" descr="C:\PM\mutegras.BMP">
              <a:extLst>
                <a:ext uri="{FF2B5EF4-FFF2-40B4-BE49-F238E27FC236}">
                  <a16:creationId xmlns:a16="http://schemas.microsoft.com/office/drawing/2014/main" id="{88226886-FFF4-457D-A426-12B725F19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230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fontAlgn="t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ctr" fontAlgn="t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ctr" fontAlgn="t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ctr" fontAlgn="t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ctr" fontAlgn="t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defRPr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301B5276-1CBB-489D-A3E3-3B2B592CC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304"/>
              <a:ext cx="5760" cy="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 descr="C:\PM\mutegras.BMP">
              <a:extLst>
                <a:ext uri="{FF2B5EF4-FFF2-40B4-BE49-F238E27FC236}">
                  <a16:creationId xmlns:a16="http://schemas.microsoft.com/office/drawing/2014/main" id="{00BA98D6-97D1-41B6-8B5B-F5E98CFCE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28"/>
              <a:ext cx="5760" cy="1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fontAlgn="t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ctr" fontAlgn="t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ctr" fontAlgn="t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ctr" fontAlgn="t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ctr" fontAlgn="t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defRPr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13F5707C-D6D0-4EE1-9172-10016DFB7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28"/>
              <a:ext cx="5760" cy="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F6FFEF0D-08BC-4F60-AC8F-34E8B289E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584"/>
              <a:ext cx="5376" cy="432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fontAlgn="t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ctr" fontAlgn="t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ctr" fontAlgn="t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ctr" fontAlgn="t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ctr" fontAlgn="t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defRPr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661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19661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31189A23-0B07-4DCA-A2ED-1C1DF93CA0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 fontAlgn="t">
              <a:defRPr>
                <a:solidFill>
                  <a:srgbClr val="00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523EB180-F860-4A09-AC00-CAA8C952BE78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856285A-CB9E-470E-B718-0B537AFAE9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spcBef>
                <a:spcPct val="50000"/>
              </a:spcBef>
              <a:defRPr sz="1400">
                <a:solidFill>
                  <a:srgbClr val="0033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F34CEE12-C2F3-4B17-B342-F4C49B2D59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50000"/>
              </a:spcBef>
              <a:defRPr sz="140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0B1D1B-CEE3-4A37-87D3-F294096DD3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6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22A3DAB-3A4E-448A-B9ED-7654D24C39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77075" y="6581775"/>
            <a:ext cx="1905000" cy="261938"/>
          </a:xfrm>
          <a:prstGeom prst="rect">
            <a:avLst/>
          </a:prstGeom>
        </p:spPr>
        <p:txBody>
          <a:bodyPr/>
          <a:lstStyle>
            <a:lvl1pPr algn="ctr" fontAlgn="t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CAE3C550-BF1F-48B3-A9D3-F89B16DF0D01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87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E3E0B1F-653B-455F-98A0-428A85F60B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77075" y="6581775"/>
            <a:ext cx="1905000" cy="261938"/>
          </a:xfrm>
          <a:prstGeom prst="rect">
            <a:avLst/>
          </a:prstGeom>
        </p:spPr>
        <p:txBody>
          <a:bodyPr/>
          <a:lstStyle>
            <a:lvl1pPr algn="ctr" fontAlgn="t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4AB8432C-7137-4C3A-B3ED-AE3704D0C733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4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F8BFA83-B9E2-440B-9A15-2483E36ED7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77075" y="6581775"/>
            <a:ext cx="1905000" cy="261938"/>
          </a:xfrm>
          <a:prstGeom prst="rect">
            <a:avLst/>
          </a:prstGeom>
        </p:spPr>
        <p:txBody>
          <a:bodyPr/>
          <a:lstStyle>
            <a:lvl1pPr algn="ctr" fontAlgn="t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00962F59-E985-417B-8105-7B7C0771DF78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4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C303980-F83B-41FE-A91C-31FC12963E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77075" y="6581775"/>
            <a:ext cx="1905000" cy="261938"/>
          </a:xfrm>
          <a:prstGeom prst="rect">
            <a:avLst/>
          </a:prstGeom>
        </p:spPr>
        <p:txBody>
          <a:bodyPr/>
          <a:lstStyle>
            <a:lvl1pPr algn="ctr" fontAlgn="t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E247ADC2-40D8-4B28-9233-C6A4C13EB8FB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18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75C02B-FDD8-4A0D-AB76-E4FD384848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77075" y="6581775"/>
            <a:ext cx="1905000" cy="261938"/>
          </a:xfrm>
          <a:prstGeom prst="rect">
            <a:avLst/>
          </a:prstGeom>
        </p:spPr>
        <p:txBody>
          <a:bodyPr/>
          <a:lstStyle>
            <a:lvl1pPr algn="ctr" fontAlgn="t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38B1393D-0E9B-4600-9ADE-B061ABF77F8E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4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57EACFB-5E4F-4E00-B945-BF01A4D234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77075" y="6581775"/>
            <a:ext cx="1905000" cy="261938"/>
          </a:xfrm>
          <a:prstGeom prst="rect">
            <a:avLst/>
          </a:prstGeom>
        </p:spPr>
        <p:txBody>
          <a:bodyPr/>
          <a:lstStyle>
            <a:lvl1pPr algn="ctr" fontAlgn="t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013B58DA-6E0A-4810-8498-BF2EBF38FCBB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86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8232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C0C0AE0F-13FA-44F4-A314-57619FCCF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77075" y="6581775"/>
            <a:ext cx="1905000" cy="261938"/>
          </a:xfrm>
          <a:prstGeom prst="rect">
            <a:avLst/>
          </a:prstGeom>
        </p:spPr>
        <p:txBody>
          <a:bodyPr/>
          <a:lstStyle>
            <a:lvl1pPr algn="ctr" fontAlgn="t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ED3DB79F-498F-43D8-BFDD-6BBF30509DD1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FE72983-DFCC-45CF-AABF-21F52D7627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77075" y="6581775"/>
            <a:ext cx="1905000" cy="261938"/>
          </a:xfrm>
          <a:prstGeom prst="rect">
            <a:avLst/>
          </a:prstGeom>
        </p:spPr>
        <p:txBody>
          <a:bodyPr/>
          <a:lstStyle>
            <a:lvl1pPr algn="ctr" fontAlgn="t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1CBAB0A7-8AF1-4F83-8B46-208A73842751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5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C6126CD-33B9-4EAD-BB21-10C8893EBA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77075" y="6581775"/>
            <a:ext cx="1905000" cy="261938"/>
          </a:xfrm>
          <a:prstGeom prst="rect">
            <a:avLst/>
          </a:prstGeom>
        </p:spPr>
        <p:txBody>
          <a:bodyPr/>
          <a:lstStyle>
            <a:lvl1pPr algn="ctr" fontAlgn="t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CBCF1388-C8D9-4CD9-A0A7-27ACD49C4274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61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5">
            <a:extLst>
              <a:ext uri="{FF2B5EF4-FFF2-40B4-BE49-F238E27FC236}">
                <a16:creationId xmlns:a16="http://schemas.microsoft.com/office/drawing/2014/main" id="{D5A91534-4E76-4D67-B33F-2E3287DEA3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63" y="6324600"/>
            <a:ext cx="9139237" cy="533400"/>
          </a:xfrm>
          <a:prstGeom prst="rect">
            <a:avLst/>
          </a:prstGeom>
          <a:gradFill rotWithShape="0">
            <a:gsLst>
              <a:gs pos="0">
                <a:srgbClr val="1B366B"/>
              </a:gs>
              <a:gs pos="100000">
                <a:srgbClr val="07767F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fontAlgn="t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 fontAlgn="t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 fontAlgn="t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 fontAlgn="t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 fontAlgn="t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pic>
        <p:nvPicPr>
          <p:cNvPr id="1027" name="Picture 8" descr="oberzeile">
            <a:extLst>
              <a:ext uri="{FF2B5EF4-FFF2-40B4-BE49-F238E27FC236}">
                <a16:creationId xmlns:a16="http://schemas.microsoft.com/office/drawing/2014/main" id="{64BF5599-A419-444E-8382-026138CA8AF7}"/>
              </a:ext>
            </a:extLst>
          </p:cNvPr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0" b="2812"/>
          <a:stretch>
            <a:fillRect/>
          </a:stretch>
        </p:blipFill>
        <p:spPr bwMode="auto">
          <a:xfrm>
            <a:off x="0" y="0"/>
            <a:ext cx="9144000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93" name="Rectangle 9">
            <a:extLst>
              <a:ext uri="{FF2B5EF4-FFF2-40B4-BE49-F238E27FC236}">
                <a16:creationId xmlns:a16="http://schemas.microsoft.com/office/drawing/2014/main" id="{65991BBB-8F9D-4548-905D-A7B4CBD33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235E83BB-8518-4504-BC54-EBCE133DC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0" name="矩形 16">
            <a:extLst>
              <a:ext uri="{FF2B5EF4-FFF2-40B4-BE49-F238E27FC236}">
                <a16:creationId xmlns:a16="http://schemas.microsoft.com/office/drawing/2014/main" id="{47897187-B0DD-4FB3-B410-BF7E2183B6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81075"/>
            <a:ext cx="9144000" cy="46038"/>
          </a:xfrm>
          <a:prstGeom prst="rect">
            <a:avLst/>
          </a:pr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fontAlgn="t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 fontAlgn="t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 fontAlgn="t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 fontAlgn="t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 fontAlgn="t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8" r:id="rId1"/>
    <p:sldLayoutId id="2147484439" r:id="rId2"/>
    <p:sldLayoutId id="2147484440" r:id="rId3"/>
    <p:sldLayoutId id="2147484441" r:id="rId4"/>
    <p:sldLayoutId id="2147484442" r:id="rId5"/>
    <p:sldLayoutId id="2147484437" r:id="rId6"/>
    <p:sldLayoutId id="2147484443" r:id="rId7"/>
    <p:sldLayoutId id="2147484444" r:id="rId8"/>
    <p:sldLayoutId id="2147484445" r:id="rId9"/>
    <p:sldLayoutId id="2147484446" r:id="rId10"/>
    <p:sldLayoutId id="2147484447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i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i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i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i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png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 /><Relationship Id="rId13" Type="http://schemas.openxmlformats.org/officeDocument/2006/relationships/image" Target="../media/image18.wmf" /><Relationship Id="rId3" Type="http://schemas.openxmlformats.org/officeDocument/2006/relationships/audio" Target="../media/audio1.wav" /><Relationship Id="rId7" Type="http://schemas.openxmlformats.org/officeDocument/2006/relationships/image" Target="../media/image15.wmf" /><Relationship Id="rId12" Type="http://schemas.openxmlformats.org/officeDocument/2006/relationships/oleObject" Target="../embeddings/oleObject10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3.vml" /><Relationship Id="rId6" Type="http://schemas.openxmlformats.org/officeDocument/2006/relationships/oleObject" Target="../embeddings/oleObject7.bin" /><Relationship Id="rId11" Type="http://schemas.openxmlformats.org/officeDocument/2006/relationships/image" Target="../media/image17.wmf" /><Relationship Id="rId5" Type="http://schemas.openxmlformats.org/officeDocument/2006/relationships/image" Target="../media/image14.wmf" /><Relationship Id="rId15" Type="http://schemas.openxmlformats.org/officeDocument/2006/relationships/image" Target="../media/image19.wmf" /><Relationship Id="rId10" Type="http://schemas.openxmlformats.org/officeDocument/2006/relationships/oleObject" Target="../embeddings/oleObject9.bin" /><Relationship Id="rId4" Type="http://schemas.openxmlformats.org/officeDocument/2006/relationships/oleObject" Target="../embeddings/oleObject6.bin" /><Relationship Id="rId9" Type="http://schemas.openxmlformats.org/officeDocument/2006/relationships/image" Target="../media/image16.wmf" /><Relationship Id="rId14" Type="http://schemas.openxmlformats.org/officeDocument/2006/relationships/oleObject" Target="../embeddings/oleObject11.bin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3" Type="http://schemas.openxmlformats.org/officeDocument/2006/relationships/oleObject" Target="../embeddings/oleObject12.bin" /><Relationship Id="rId7" Type="http://schemas.openxmlformats.org/officeDocument/2006/relationships/oleObject" Target="../embeddings/oleObject14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21.wmf" /><Relationship Id="rId5" Type="http://schemas.openxmlformats.org/officeDocument/2006/relationships/oleObject" Target="../embeddings/oleObject13.bin" /><Relationship Id="rId10" Type="http://schemas.openxmlformats.org/officeDocument/2006/relationships/image" Target="../media/image23.wmf" /><Relationship Id="rId4" Type="http://schemas.openxmlformats.org/officeDocument/2006/relationships/image" Target="../media/image20.wmf" /><Relationship Id="rId9" Type="http://schemas.openxmlformats.org/officeDocument/2006/relationships/oleObject" Target="../embeddings/oleObject15.bin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 /><Relationship Id="rId3" Type="http://schemas.openxmlformats.org/officeDocument/2006/relationships/audio" Target="../media/audio1.wav" /><Relationship Id="rId7" Type="http://schemas.openxmlformats.org/officeDocument/2006/relationships/image" Target="../media/image25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5.vml" /><Relationship Id="rId6" Type="http://schemas.openxmlformats.org/officeDocument/2006/relationships/oleObject" Target="../embeddings/oleObject17.bin" /><Relationship Id="rId5" Type="http://schemas.openxmlformats.org/officeDocument/2006/relationships/image" Target="../media/image24.wmf" /><Relationship Id="rId4" Type="http://schemas.openxmlformats.org/officeDocument/2006/relationships/oleObject" Target="../embeddings/oleObject16.bin" /><Relationship Id="rId9" Type="http://schemas.openxmlformats.org/officeDocument/2006/relationships/image" Target="../media/image26.wmf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 /><Relationship Id="rId3" Type="http://schemas.openxmlformats.org/officeDocument/2006/relationships/audio" Target="../media/audio1.wav" /><Relationship Id="rId7" Type="http://schemas.openxmlformats.org/officeDocument/2006/relationships/image" Target="../media/image28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6.vml" /><Relationship Id="rId6" Type="http://schemas.openxmlformats.org/officeDocument/2006/relationships/oleObject" Target="../embeddings/oleObject20.bin" /><Relationship Id="rId11" Type="http://schemas.openxmlformats.org/officeDocument/2006/relationships/image" Target="../media/image30.wmf" /><Relationship Id="rId5" Type="http://schemas.openxmlformats.org/officeDocument/2006/relationships/image" Target="../media/image27.wmf" /><Relationship Id="rId10" Type="http://schemas.openxmlformats.org/officeDocument/2006/relationships/oleObject" Target="../embeddings/oleObject22.bin" /><Relationship Id="rId4" Type="http://schemas.openxmlformats.org/officeDocument/2006/relationships/oleObject" Target="../embeddings/oleObject19.bin" /><Relationship Id="rId9" Type="http://schemas.openxmlformats.org/officeDocument/2006/relationships/image" Target="../media/image29.wmf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 /><Relationship Id="rId3" Type="http://schemas.openxmlformats.org/officeDocument/2006/relationships/image" Target="../media/image34.jpeg" /><Relationship Id="rId7" Type="http://schemas.openxmlformats.org/officeDocument/2006/relationships/image" Target="../media/image32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7.vml" /><Relationship Id="rId6" Type="http://schemas.openxmlformats.org/officeDocument/2006/relationships/oleObject" Target="../embeddings/oleObject24.bin" /><Relationship Id="rId5" Type="http://schemas.openxmlformats.org/officeDocument/2006/relationships/image" Target="../media/image31.wmf" /><Relationship Id="rId4" Type="http://schemas.openxmlformats.org/officeDocument/2006/relationships/oleObject" Target="../embeddings/oleObject23.bin" /><Relationship Id="rId9" Type="http://schemas.openxmlformats.org/officeDocument/2006/relationships/image" Target="../media/image33.wmf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 /><Relationship Id="rId3" Type="http://schemas.openxmlformats.org/officeDocument/2006/relationships/audio" Target="../media/audio1.wav" /><Relationship Id="rId7" Type="http://schemas.openxmlformats.org/officeDocument/2006/relationships/image" Target="../media/image35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8.vml" /><Relationship Id="rId6" Type="http://schemas.openxmlformats.org/officeDocument/2006/relationships/oleObject" Target="../embeddings/oleObject26.bin" /><Relationship Id="rId5" Type="http://schemas.openxmlformats.org/officeDocument/2006/relationships/image" Target="../media/image37.jpeg" /><Relationship Id="rId4" Type="http://schemas.openxmlformats.org/officeDocument/2006/relationships/audio" Target="../media/audio2.wav" /><Relationship Id="rId9" Type="http://schemas.openxmlformats.org/officeDocument/2006/relationships/image" Target="../media/image36.wmf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 /><Relationship Id="rId3" Type="http://schemas.openxmlformats.org/officeDocument/2006/relationships/oleObject" Target="../embeddings/oleObject28.bin" /><Relationship Id="rId7" Type="http://schemas.openxmlformats.org/officeDocument/2006/relationships/oleObject" Target="../embeddings/oleObject30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9.vml" /><Relationship Id="rId6" Type="http://schemas.openxmlformats.org/officeDocument/2006/relationships/image" Target="../media/image39.wmf" /><Relationship Id="rId5" Type="http://schemas.openxmlformats.org/officeDocument/2006/relationships/oleObject" Target="../embeddings/oleObject29.bin" /><Relationship Id="rId10" Type="http://schemas.openxmlformats.org/officeDocument/2006/relationships/image" Target="../media/image41.wmf" /><Relationship Id="rId4" Type="http://schemas.openxmlformats.org/officeDocument/2006/relationships/image" Target="../media/image38.wmf" /><Relationship Id="rId9" Type="http://schemas.openxmlformats.org/officeDocument/2006/relationships/oleObject" Target="../embeddings/oleObject31.bin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10.vml" /><Relationship Id="rId6" Type="http://schemas.openxmlformats.org/officeDocument/2006/relationships/image" Target="../media/image43.emf" /><Relationship Id="rId5" Type="http://schemas.openxmlformats.org/officeDocument/2006/relationships/oleObject" Target="../embeddings/oleObject33.bin" /><Relationship Id="rId4" Type="http://schemas.openxmlformats.org/officeDocument/2006/relationships/image" Target="../media/image42.emf" 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 /><Relationship Id="rId13" Type="http://schemas.openxmlformats.org/officeDocument/2006/relationships/image" Target="../media/image48.wmf" /><Relationship Id="rId3" Type="http://schemas.openxmlformats.org/officeDocument/2006/relationships/oleObject" Target="../embeddings/oleObject34.bin" /><Relationship Id="rId7" Type="http://schemas.openxmlformats.org/officeDocument/2006/relationships/oleObject" Target="../embeddings/oleObject36.bin" /><Relationship Id="rId12" Type="http://schemas.openxmlformats.org/officeDocument/2006/relationships/oleObject" Target="../embeddings/oleObject38.bin" /><Relationship Id="rId17" Type="http://schemas.openxmlformats.org/officeDocument/2006/relationships/image" Target="../media/image50.emf" /><Relationship Id="rId2" Type="http://schemas.openxmlformats.org/officeDocument/2006/relationships/slideLayout" Target="../slideLayouts/slideLayout6.xml" /><Relationship Id="rId16" Type="http://schemas.openxmlformats.org/officeDocument/2006/relationships/oleObject" Target="../embeddings/oleObject40.bin" /><Relationship Id="rId1" Type="http://schemas.openxmlformats.org/officeDocument/2006/relationships/vmlDrawing" Target="../drawings/vmlDrawing11.vml" /><Relationship Id="rId6" Type="http://schemas.openxmlformats.org/officeDocument/2006/relationships/image" Target="../media/image45.wmf" /><Relationship Id="rId11" Type="http://schemas.openxmlformats.org/officeDocument/2006/relationships/image" Target="../media/image51.jpeg" /><Relationship Id="rId5" Type="http://schemas.openxmlformats.org/officeDocument/2006/relationships/oleObject" Target="../embeddings/oleObject35.bin" /><Relationship Id="rId15" Type="http://schemas.openxmlformats.org/officeDocument/2006/relationships/image" Target="../media/image49.emf" /><Relationship Id="rId10" Type="http://schemas.openxmlformats.org/officeDocument/2006/relationships/image" Target="../media/image47.wmf" /><Relationship Id="rId4" Type="http://schemas.openxmlformats.org/officeDocument/2006/relationships/image" Target="../media/image44.wmf" /><Relationship Id="rId9" Type="http://schemas.openxmlformats.org/officeDocument/2006/relationships/oleObject" Target="../embeddings/oleObject37.bin" /><Relationship Id="rId14" Type="http://schemas.openxmlformats.org/officeDocument/2006/relationships/oleObject" Target="../embeddings/oleObject39.bin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 /><Relationship Id="rId3" Type="http://schemas.openxmlformats.org/officeDocument/2006/relationships/oleObject" Target="../embeddings/oleObject41.bin" /><Relationship Id="rId7" Type="http://schemas.openxmlformats.org/officeDocument/2006/relationships/oleObject" Target="../embeddings/oleObject43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12.vml" /><Relationship Id="rId6" Type="http://schemas.openxmlformats.org/officeDocument/2006/relationships/image" Target="../media/image53.emf" /><Relationship Id="rId5" Type="http://schemas.openxmlformats.org/officeDocument/2006/relationships/oleObject" Target="../embeddings/oleObject42.bin" /><Relationship Id="rId4" Type="http://schemas.openxmlformats.org/officeDocument/2006/relationships/image" Target="../media/image52.wmf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13.vml" /><Relationship Id="rId6" Type="http://schemas.openxmlformats.org/officeDocument/2006/relationships/image" Target="../media/image56.wmf" /><Relationship Id="rId5" Type="http://schemas.openxmlformats.org/officeDocument/2006/relationships/oleObject" Target="../embeddings/oleObject45.bin" /><Relationship Id="rId4" Type="http://schemas.openxmlformats.org/officeDocument/2006/relationships/image" Target="../media/image55.wmf" 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 /><Relationship Id="rId3" Type="http://schemas.openxmlformats.org/officeDocument/2006/relationships/oleObject" Target="../embeddings/oleObject46.bin" /><Relationship Id="rId7" Type="http://schemas.openxmlformats.org/officeDocument/2006/relationships/oleObject" Target="../embeddings/oleObject48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14.vml" /><Relationship Id="rId6" Type="http://schemas.openxmlformats.org/officeDocument/2006/relationships/image" Target="../media/image58.wmf" /><Relationship Id="rId5" Type="http://schemas.openxmlformats.org/officeDocument/2006/relationships/oleObject" Target="../embeddings/oleObject47.bin" /><Relationship Id="rId10" Type="http://schemas.openxmlformats.org/officeDocument/2006/relationships/image" Target="../media/image60.wmf" /><Relationship Id="rId4" Type="http://schemas.openxmlformats.org/officeDocument/2006/relationships/image" Target="../media/image57.wmf" /><Relationship Id="rId9" Type="http://schemas.openxmlformats.org/officeDocument/2006/relationships/oleObject" Target="../embeddings/oleObject49.bin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15.vml" /><Relationship Id="rId4" Type="http://schemas.openxmlformats.org/officeDocument/2006/relationships/image" Target="../media/image61.wmf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16.vml" /><Relationship Id="rId6" Type="http://schemas.openxmlformats.org/officeDocument/2006/relationships/image" Target="../media/image63.emf" /><Relationship Id="rId5" Type="http://schemas.openxmlformats.org/officeDocument/2006/relationships/oleObject" Target="../embeddings/oleObject52.bin" /><Relationship Id="rId4" Type="http://schemas.openxmlformats.org/officeDocument/2006/relationships/image" Target="../media/image62.emf" 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 /><Relationship Id="rId3" Type="http://schemas.openxmlformats.org/officeDocument/2006/relationships/oleObject" Target="../embeddings/oleObject53.bin" /><Relationship Id="rId7" Type="http://schemas.openxmlformats.org/officeDocument/2006/relationships/oleObject" Target="../embeddings/oleObject55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17.vml" /><Relationship Id="rId6" Type="http://schemas.openxmlformats.org/officeDocument/2006/relationships/image" Target="../media/image65.wmf" /><Relationship Id="rId5" Type="http://schemas.openxmlformats.org/officeDocument/2006/relationships/oleObject" Target="../embeddings/oleObject54.bin" /><Relationship Id="rId4" Type="http://schemas.openxmlformats.org/officeDocument/2006/relationships/image" Target="../media/image64.wmf" 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 /><Relationship Id="rId3" Type="http://schemas.openxmlformats.org/officeDocument/2006/relationships/oleObject" Target="../embeddings/oleObject56.bin" /><Relationship Id="rId7" Type="http://schemas.openxmlformats.org/officeDocument/2006/relationships/oleObject" Target="../embeddings/oleObject58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18.vml" /><Relationship Id="rId6" Type="http://schemas.openxmlformats.org/officeDocument/2006/relationships/image" Target="../media/image68.wmf" /><Relationship Id="rId5" Type="http://schemas.openxmlformats.org/officeDocument/2006/relationships/oleObject" Target="../embeddings/oleObject57.bin" /><Relationship Id="rId4" Type="http://schemas.openxmlformats.org/officeDocument/2006/relationships/image" Target="../media/image67.wmf" 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 /><Relationship Id="rId3" Type="http://schemas.openxmlformats.org/officeDocument/2006/relationships/oleObject" Target="../embeddings/oleObject59.bin" /><Relationship Id="rId7" Type="http://schemas.openxmlformats.org/officeDocument/2006/relationships/oleObject" Target="../embeddings/oleObject61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19.vml" /><Relationship Id="rId6" Type="http://schemas.openxmlformats.org/officeDocument/2006/relationships/image" Target="../media/image67.wmf" /><Relationship Id="rId5" Type="http://schemas.openxmlformats.org/officeDocument/2006/relationships/oleObject" Target="../embeddings/oleObject60.bin" /><Relationship Id="rId10" Type="http://schemas.openxmlformats.org/officeDocument/2006/relationships/image" Target="../media/image72.emf" /><Relationship Id="rId4" Type="http://schemas.openxmlformats.org/officeDocument/2006/relationships/image" Target="../media/image70.emf" /><Relationship Id="rId9" Type="http://schemas.openxmlformats.org/officeDocument/2006/relationships/oleObject" Target="../embeddings/oleObject62.bin" 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 /><Relationship Id="rId3" Type="http://schemas.openxmlformats.org/officeDocument/2006/relationships/oleObject" Target="../embeddings/oleObject63.bin" /><Relationship Id="rId7" Type="http://schemas.openxmlformats.org/officeDocument/2006/relationships/oleObject" Target="../embeddings/oleObject65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20.vml" /><Relationship Id="rId6" Type="http://schemas.openxmlformats.org/officeDocument/2006/relationships/image" Target="../media/image74.emf" /><Relationship Id="rId5" Type="http://schemas.openxmlformats.org/officeDocument/2006/relationships/oleObject" Target="../embeddings/oleObject64.bin" /><Relationship Id="rId10" Type="http://schemas.openxmlformats.org/officeDocument/2006/relationships/image" Target="../media/image76.emf" /><Relationship Id="rId4" Type="http://schemas.openxmlformats.org/officeDocument/2006/relationships/image" Target="../media/image73.emf" /><Relationship Id="rId9" Type="http://schemas.openxmlformats.org/officeDocument/2006/relationships/oleObject" Target="../embeddings/oleObject66.bin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 /><Relationship Id="rId3" Type="http://schemas.openxmlformats.org/officeDocument/2006/relationships/oleObject" Target="../embeddings/oleObject67.bin" /><Relationship Id="rId7" Type="http://schemas.openxmlformats.org/officeDocument/2006/relationships/oleObject" Target="../embeddings/oleObject69.bin" /><Relationship Id="rId12" Type="http://schemas.openxmlformats.org/officeDocument/2006/relationships/image" Target="../media/image81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21.vml" /><Relationship Id="rId6" Type="http://schemas.openxmlformats.org/officeDocument/2006/relationships/image" Target="../media/image78.wmf" /><Relationship Id="rId11" Type="http://schemas.openxmlformats.org/officeDocument/2006/relationships/oleObject" Target="../embeddings/oleObject71.bin" /><Relationship Id="rId5" Type="http://schemas.openxmlformats.org/officeDocument/2006/relationships/oleObject" Target="../embeddings/oleObject68.bin" /><Relationship Id="rId10" Type="http://schemas.openxmlformats.org/officeDocument/2006/relationships/image" Target="../media/image80.wmf" /><Relationship Id="rId4" Type="http://schemas.openxmlformats.org/officeDocument/2006/relationships/image" Target="../media/image77.wmf" /><Relationship Id="rId9" Type="http://schemas.openxmlformats.org/officeDocument/2006/relationships/oleObject" Target="../embeddings/oleObject70.bin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22.vml" /><Relationship Id="rId4" Type="http://schemas.openxmlformats.org/officeDocument/2006/relationships/image" Target="../media/image82.wmf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23.vml" /><Relationship Id="rId6" Type="http://schemas.openxmlformats.org/officeDocument/2006/relationships/image" Target="../media/image84.emf" /><Relationship Id="rId5" Type="http://schemas.openxmlformats.org/officeDocument/2006/relationships/oleObject" Target="../embeddings/oleObject74.bin" /><Relationship Id="rId4" Type="http://schemas.openxmlformats.org/officeDocument/2006/relationships/image" Target="../media/image83.wmf" 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 /><Relationship Id="rId3" Type="http://schemas.openxmlformats.org/officeDocument/2006/relationships/oleObject" Target="../embeddings/oleObject75.bin" /><Relationship Id="rId7" Type="http://schemas.openxmlformats.org/officeDocument/2006/relationships/oleObject" Target="../embeddings/oleObject77.bin" /><Relationship Id="rId12" Type="http://schemas.openxmlformats.org/officeDocument/2006/relationships/image" Target="../media/image89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24.vml" /><Relationship Id="rId6" Type="http://schemas.openxmlformats.org/officeDocument/2006/relationships/image" Target="../media/image86.wmf" /><Relationship Id="rId11" Type="http://schemas.openxmlformats.org/officeDocument/2006/relationships/oleObject" Target="../embeddings/oleObject79.bin" /><Relationship Id="rId5" Type="http://schemas.openxmlformats.org/officeDocument/2006/relationships/oleObject" Target="../embeddings/oleObject76.bin" /><Relationship Id="rId10" Type="http://schemas.openxmlformats.org/officeDocument/2006/relationships/image" Target="../media/image88.wmf" /><Relationship Id="rId4" Type="http://schemas.openxmlformats.org/officeDocument/2006/relationships/image" Target="../media/image85.wmf" /><Relationship Id="rId9" Type="http://schemas.openxmlformats.org/officeDocument/2006/relationships/oleObject" Target="../embeddings/oleObject78.bin" 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 /><Relationship Id="rId3" Type="http://schemas.openxmlformats.org/officeDocument/2006/relationships/oleObject" Target="../embeddings/oleObject80.bin" /><Relationship Id="rId7" Type="http://schemas.openxmlformats.org/officeDocument/2006/relationships/oleObject" Target="../embeddings/oleObject82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25.vml" /><Relationship Id="rId6" Type="http://schemas.openxmlformats.org/officeDocument/2006/relationships/image" Target="../media/image91.wmf" /><Relationship Id="rId5" Type="http://schemas.openxmlformats.org/officeDocument/2006/relationships/oleObject" Target="../embeddings/oleObject81.bin" /><Relationship Id="rId4" Type="http://schemas.openxmlformats.org/officeDocument/2006/relationships/image" Target="../media/image90.wmf" 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 /><Relationship Id="rId13" Type="http://schemas.openxmlformats.org/officeDocument/2006/relationships/image" Target="../media/image97.wmf" /><Relationship Id="rId3" Type="http://schemas.openxmlformats.org/officeDocument/2006/relationships/image" Target="../media/image98.jpeg" /><Relationship Id="rId7" Type="http://schemas.openxmlformats.org/officeDocument/2006/relationships/image" Target="../media/image94.wmf" /><Relationship Id="rId12" Type="http://schemas.openxmlformats.org/officeDocument/2006/relationships/oleObject" Target="../embeddings/oleObject87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26.vml" /><Relationship Id="rId6" Type="http://schemas.openxmlformats.org/officeDocument/2006/relationships/oleObject" Target="../embeddings/oleObject84.bin" /><Relationship Id="rId11" Type="http://schemas.openxmlformats.org/officeDocument/2006/relationships/image" Target="../media/image96.wmf" /><Relationship Id="rId5" Type="http://schemas.openxmlformats.org/officeDocument/2006/relationships/image" Target="../media/image93.wmf" /><Relationship Id="rId10" Type="http://schemas.openxmlformats.org/officeDocument/2006/relationships/oleObject" Target="../embeddings/oleObject86.bin" /><Relationship Id="rId4" Type="http://schemas.openxmlformats.org/officeDocument/2006/relationships/oleObject" Target="../embeddings/oleObject83.bin" /><Relationship Id="rId9" Type="http://schemas.openxmlformats.org/officeDocument/2006/relationships/image" Target="../media/image95.wmf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27.vml" /><Relationship Id="rId6" Type="http://schemas.openxmlformats.org/officeDocument/2006/relationships/image" Target="../media/image100.wmf" /><Relationship Id="rId5" Type="http://schemas.openxmlformats.org/officeDocument/2006/relationships/oleObject" Target="../embeddings/oleObject89.bin" /><Relationship Id="rId4" Type="http://schemas.openxmlformats.org/officeDocument/2006/relationships/image" Target="../media/image99.emf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 /><Relationship Id="rId3" Type="http://schemas.openxmlformats.org/officeDocument/2006/relationships/oleObject" Target="../embeddings/oleObject90.bin" /><Relationship Id="rId7" Type="http://schemas.openxmlformats.org/officeDocument/2006/relationships/oleObject" Target="../embeddings/oleObject92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28.vml" /><Relationship Id="rId6" Type="http://schemas.openxmlformats.org/officeDocument/2006/relationships/image" Target="../media/image102.wmf" /><Relationship Id="rId5" Type="http://schemas.openxmlformats.org/officeDocument/2006/relationships/oleObject" Target="../embeddings/oleObject91.bin" /><Relationship Id="rId4" Type="http://schemas.openxmlformats.org/officeDocument/2006/relationships/image" Target="../media/image101.wmf" 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 /><Relationship Id="rId3" Type="http://schemas.openxmlformats.org/officeDocument/2006/relationships/oleObject" Target="../embeddings/oleObject93.bin" /><Relationship Id="rId7" Type="http://schemas.openxmlformats.org/officeDocument/2006/relationships/oleObject" Target="../embeddings/oleObject95.bin" /><Relationship Id="rId12" Type="http://schemas.openxmlformats.org/officeDocument/2006/relationships/image" Target="../media/image107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29.vml" /><Relationship Id="rId6" Type="http://schemas.openxmlformats.org/officeDocument/2006/relationships/image" Target="../media/image59.wmf" /><Relationship Id="rId11" Type="http://schemas.openxmlformats.org/officeDocument/2006/relationships/oleObject" Target="../embeddings/oleObject97.bin" /><Relationship Id="rId5" Type="http://schemas.openxmlformats.org/officeDocument/2006/relationships/oleObject" Target="../embeddings/oleObject94.bin" /><Relationship Id="rId10" Type="http://schemas.openxmlformats.org/officeDocument/2006/relationships/image" Target="../media/image106.wmf" /><Relationship Id="rId4" Type="http://schemas.openxmlformats.org/officeDocument/2006/relationships/image" Target="../media/image104.wmf" /><Relationship Id="rId9" Type="http://schemas.openxmlformats.org/officeDocument/2006/relationships/oleObject" Target="../embeddings/oleObject96.bin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 /><Relationship Id="rId3" Type="http://schemas.openxmlformats.org/officeDocument/2006/relationships/image" Target="../media/image9.png" /><Relationship Id="rId7" Type="http://schemas.openxmlformats.org/officeDocument/2006/relationships/image" Target="../media/image6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1.vml" /><Relationship Id="rId6" Type="http://schemas.openxmlformats.org/officeDocument/2006/relationships/oleObject" Target="../embeddings/oleObject2.bin" /><Relationship Id="rId11" Type="http://schemas.openxmlformats.org/officeDocument/2006/relationships/image" Target="../media/image8.wmf" /><Relationship Id="rId5" Type="http://schemas.openxmlformats.org/officeDocument/2006/relationships/image" Target="../media/image5.wmf" /><Relationship Id="rId10" Type="http://schemas.openxmlformats.org/officeDocument/2006/relationships/oleObject" Target="../embeddings/oleObject4.bin" /><Relationship Id="rId4" Type="http://schemas.openxmlformats.org/officeDocument/2006/relationships/oleObject" Target="../embeddings/oleObject1.bin" /><Relationship Id="rId9" Type="http://schemas.openxmlformats.org/officeDocument/2006/relationships/image" Target="../media/image7.wmf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30.vml" /><Relationship Id="rId4" Type="http://schemas.openxmlformats.org/officeDocument/2006/relationships/image" Target="../media/image108.wmf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31.vml" /><Relationship Id="rId4" Type="http://schemas.openxmlformats.org/officeDocument/2006/relationships/image" Target="../media/image109.wmf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32.vml" /><Relationship Id="rId6" Type="http://schemas.openxmlformats.org/officeDocument/2006/relationships/image" Target="../media/image111.wmf" /><Relationship Id="rId5" Type="http://schemas.openxmlformats.org/officeDocument/2006/relationships/oleObject" Target="../embeddings/oleObject101.bin" /><Relationship Id="rId4" Type="http://schemas.openxmlformats.org/officeDocument/2006/relationships/image" Target="../media/image110.wmf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 /><Relationship Id="rId7" Type="http://schemas.openxmlformats.org/officeDocument/2006/relationships/image" Target="../media/image114.jpeg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33.vml" /><Relationship Id="rId6" Type="http://schemas.openxmlformats.org/officeDocument/2006/relationships/image" Target="../media/image113.wmf" /><Relationship Id="rId5" Type="http://schemas.openxmlformats.org/officeDocument/2006/relationships/oleObject" Target="../embeddings/oleObject103.bin" /><Relationship Id="rId4" Type="http://schemas.openxmlformats.org/officeDocument/2006/relationships/image" Target="../media/image112.wmf" 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 /><Relationship Id="rId13" Type="http://schemas.openxmlformats.org/officeDocument/2006/relationships/image" Target="../media/image119.wmf" /><Relationship Id="rId3" Type="http://schemas.openxmlformats.org/officeDocument/2006/relationships/oleObject" Target="../embeddings/oleObject104.bin" /><Relationship Id="rId7" Type="http://schemas.openxmlformats.org/officeDocument/2006/relationships/image" Target="../media/image116.wmf" /><Relationship Id="rId12" Type="http://schemas.openxmlformats.org/officeDocument/2006/relationships/oleObject" Target="../embeddings/oleObject108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34.vml" /><Relationship Id="rId6" Type="http://schemas.openxmlformats.org/officeDocument/2006/relationships/oleObject" Target="../embeddings/oleObject105.bin" /><Relationship Id="rId11" Type="http://schemas.openxmlformats.org/officeDocument/2006/relationships/image" Target="../media/image118.wmf" /><Relationship Id="rId5" Type="http://schemas.openxmlformats.org/officeDocument/2006/relationships/image" Target="../media/image120.jpeg" /><Relationship Id="rId10" Type="http://schemas.openxmlformats.org/officeDocument/2006/relationships/oleObject" Target="../embeddings/oleObject107.bin" /><Relationship Id="rId4" Type="http://schemas.openxmlformats.org/officeDocument/2006/relationships/image" Target="../media/image115.wmf" /><Relationship Id="rId9" Type="http://schemas.openxmlformats.org/officeDocument/2006/relationships/image" Target="../media/image117.wmf" 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 /><Relationship Id="rId3" Type="http://schemas.openxmlformats.org/officeDocument/2006/relationships/oleObject" Target="../embeddings/oleObject109.bin" /><Relationship Id="rId7" Type="http://schemas.openxmlformats.org/officeDocument/2006/relationships/oleObject" Target="../embeddings/oleObject111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35.vml" /><Relationship Id="rId6" Type="http://schemas.openxmlformats.org/officeDocument/2006/relationships/image" Target="../media/image122.wmf" /><Relationship Id="rId5" Type="http://schemas.openxmlformats.org/officeDocument/2006/relationships/oleObject" Target="../embeddings/oleObject110.bin" /><Relationship Id="rId10" Type="http://schemas.openxmlformats.org/officeDocument/2006/relationships/image" Target="../media/image124.wmf" /><Relationship Id="rId4" Type="http://schemas.openxmlformats.org/officeDocument/2006/relationships/image" Target="../media/image121.wmf" /><Relationship Id="rId9" Type="http://schemas.openxmlformats.org/officeDocument/2006/relationships/oleObject" Target="../embeddings/oleObject112.bin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36.vml" /><Relationship Id="rId6" Type="http://schemas.openxmlformats.org/officeDocument/2006/relationships/image" Target="../media/image126.wmf" /><Relationship Id="rId5" Type="http://schemas.openxmlformats.org/officeDocument/2006/relationships/oleObject" Target="../embeddings/oleObject114.bin" /><Relationship Id="rId4" Type="http://schemas.openxmlformats.org/officeDocument/2006/relationships/image" Target="../media/image125.wmf" 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 /><Relationship Id="rId3" Type="http://schemas.openxmlformats.org/officeDocument/2006/relationships/oleObject" Target="../embeddings/oleObject115.bin" /><Relationship Id="rId7" Type="http://schemas.openxmlformats.org/officeDocument/2006/relationships/oleObject" Target="../embeddings/oleObject117.bin" /><Relationship Id="rId12" Type="http://schemas.openxmlformats.org/officeDocument/2006/relationships/image" Target="../media/image131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37.vml" /><Relationship Id="rId6" Type="http://schemas.openxmlformats.org/officeDocument/2006/relationships/image" Target="../media/image128.wmf" /><Relationship Id="rId11" Type="http://schemas.openxmlformats.org/officeDocument/2006/relationships/oleObject" Target="../embeddings/oleObject119.bin" /><Relationship Id="rId5" Type="http://schemas.openxmlformats.org/officeDocument/2006/relationships/oleObject" Target="../embeddings/oleObject116.bin" /><Relationship Id="rId10" Type="http://schemas.openxmlformats.org/officeDocument/2006/relationships/image" Target="../media/image130.wmf" /><Relationship Id="rId4" Type="http://schemas.openxmlformats.org/officeDocument/2006/relationships/image" Target="../media/image127.wmf" /><Relationship Id="rId9" Type="http://schemas.openxmlformats.org/officeDocument/2006/relationships/oleObject" Target="../embeddings/oleObject118.bin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 /><Relationship Id="rId3" Type="http://schemas.openxmlformats.org/officeDocument/2006/relationships/oleObject" Target="../embeddings/oleObject120.bin" /><Relationship Id="rId7" Type="http://schemas.openxmlformats.org/officeDocument/2006/relationships/oleObject" Target="../embeddings/oleObject122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38.vml" /><Relationship Id="rId6" Type="http://schemas.openxmlformats.org/officeDocument/2006/relationships/image" Target="../media/image133.wmf" /><Relationship Id="rId5" Type="http://schemas.openxmlformats.org/officeDocument/2006/relationships/oleObject" Target="../embeddings/oleObject121.bin" /><Relationship Id="rId4" Type="http://schemas.openxmlformats.org/officeDocument/2006/relationships/image" Target="../media/image132.wmf" 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 /><Relationship Id="rId13" Type="http://schemas.openxmlformats.org/officeDocument/2006/relationships/oleObject" Target="../embeddings/oleObject128.bin" /><Relationship Id="rId3" Type="http://schemas.openxmlformats.org/officeDocument/2006/relationships/oleObject" Target="../embeddings/oleObject123.bin" /><Relationship Id="rId7" Type="http://schemas.openxmlformats.org/officeDocument/2006/relationships/oleObject" Target="../embeddings/oleObject125.bin" /><Relationship Id="rId12" Type="http://schemas.openxmlformats.org/officeDocument/2006/relationships/image" Target="../media/image138.wmf" /><Relationship Id="rId2" Type="http://schemas.openxmlformats.org/officeDocument/2006/relationships/slideLayout" Target="../slideLayouts/slideLayout6.xml" /><Relationship Id="rId16" Type="http://schemas.openxmlformats.org/officeDocument/2006/relationships/image" Target="../media/image140.wmf" /><Relationship Id="rId1" Type="http://schemas.openxmlformats.org/officeDocument/2006/relationships/vmlDrawing" Target="../drawings/vmlDrawing39.vml" /><Relationship Id="rId6" Type="http://schemas.openxmlformats.org/officeDocument/2006/relationships/image" Target="../media/image135.wmf" /><Relationship Id="rId11" Type="http://schemas.openxmlformats.org/officeDocument/2006/relationships/oleObject" Target="../embeddings/oleObject127.bin" /><Relationship Id="rId5" Type="http://schemas.openxmlformats.org/officeDocument/2006/relationships/oleObject" Target="../embeddings/oleObject124.bin" /><Relationship Id="rId15" Type="http://schemas.openxmlformats.org/officeDocument/2006/relationships/oleObject" Target="../embeddings/oleObject129.bin" /><Relationship Id="rId10" Type="http://schemas.openxmlformats.org/officeDocument/2006/relationships/image" Target="../media/image137.wmf" /><Relationship Id="rId4" Type="http://schemas.openxmlformats.org/officeDocument/2006/relationships/image" Target="../media/image134.wmf" /><Relationship Id="rId9" Type="http://schemas.openxmlformats.org/officeDocument/2006/relationships/oleObject" Target="../embeddings/oleObject126.bin" /><Relationship Id="rId14" Type="http://schemas.openxmlformats.org/officeDocument/2006/relationships/image" Target="../media/image139.wmf" 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 /><Relationship Id="rId3" Type="http://schemas.openxmlformats.org/officeDocument/2006/relationships/oleObject" Target="../embeddings/oleObject130.bin" /><Relationship Id="rId7" Type="http://schemas.openxmlformats.org/officeDocument/2006/relationships/oleObject" Target="../embeddings/oleObject132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40.vml" /><Relationship Id="rId6" Type="http://schemas.openxmlformats.org/officeDocument/2006/relationships/image" Target="../media/image142.wmf" /><Relationship Id="rId5" Type="http://schemas.openxmlformats.org/officeDocument/2006/relationships/oleObject" Target="../embeddings/oleObject131.bin" /><Relationship Id="rId10" Type="http://schemas.openxmlformats.org/officeDocument/2006/relationships/image" Target="../media/image144.wmf" /><Relationship Id="rId4" Type="http://schemas.openxmlformats.org/officeDocument/2006/relationships/image" Target="../media/image141.wmf" /><Relationship Id="rId9" Type="http://schemas.openxmlformats.org/officeDocument/2006/relationships/oleObject" Target="../embeddings/oleObject133.bin" 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 /><Relationship Id="rId13" Type="http://schemas.openxmlformats.org/officeDocument/2006/relationships/oleObject" Target="../embeddings/oleObject139.bin" /><Relationship Id="rId3" Type="http://schemas.openxmlformats.org/officeDocument/2006/relationships/oleObject" Target="../embeddings/oleObject134.bin" /><Relationship Id="rId7" Type="http://schemas.openxmlformats.org/officeDocument/2006/relationships/oleObject" Target="../embeddings/oleObject136.bin" /><Relationship Id="rId12" Type="http://schemas.openxmlformats.org/officeDocument/2006/relationships/image" Target="../media/image148.wmf" /><Relationship Id="rId2" Type="http://schemas.openxmlformats.org/officeDocument/2006/relationships/slideLayout" Target="../slideLayouts/slideLayout6.xml" /><Relationship Id="rId16" Type="http://schemas.openxmlformats.org/officeDocument/2006/relationships/image" Target="../media/image150.wmf" /><Relationship Id="rId1" Type="http://schemas.openxmlformats.org/officeDocument/2006/relationships/vmlDrawing" Target="../drawings/vmlDrawing41.vml" /><Relationship Id="rId6" Type="http://schemas.openxmlformats.org/officeDocument/2006/relationships/image" Target="../media/image146.wmf" /><Relationship Id="rId11" Type="http://schemas.openxmlformats.org/officeDocument/2006/relationships/oleObject" Target="../embeddings/oleObject138.bin" /><Relationship Id="rId5" Type="http://schemas.openxmlformats.org/officeDocument/2006/relationships/oleObject" Target="../embeddings/oleObject135.bin" /><Relationship Id="rId15" Type="http://schemas.openxmlformats.org/officeDocument/2006/relationships/oleObject" Target="../embeddings/oleObject140.bin" /><Relationship Id="rId10" Type="http://schemas.openxmlformats.org/officeDocument/2006/relationships/image" Target="../media/image147.wmf" /><Relationship Id="rId4" Type="http://schemas.openxmlformats.org/officeDocument/2006/relationships/image" Target="../media/image145.wmf" /><Relationship Id="rId9" Type="http://schemas.openxmlformats.org/officeDocument/2006/relationships/oleObject" Target="../embeddings/oleObject137.bin" /><Relationship Id="rId14" Type="http://schemas.openxmlformats.org/officeDocument/2006/relationships/image" Target="../media/image149.wmf" 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 /><Relationship Id="rId3" Type="http://schemas.openxmlformats.org/officeDocument/2006/relationships/oleObject" Target="../embeddings/oleObject141.bin" /><Relationship Id="rId7" Type="http://schemas.openxmlformats.org/officeDocument/2006/relationships/oleObject" Target="../embeddings/oleObject143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42.vml" /><Relationship Id="rId6" Type="http://schemas.openxmlformats.org/officeDocument/2006/relationships/image" Target="../media/image152.wmf" /><Relationship Id="rId5" Type="http://schemas.openxmlformats.org/officeDocument/2006/relationships/oleObject" Target="../embeddings/oleObject142.bin" /><Relationship Id="rId10" Type="http://schemas.openxmlformats.org/officeDocument/2006/relationships/image" Target="../media/image154.wmf" /><Relationship Id="rId4" Type="http://schemas.openxmlformats.org/officeDocument/2006/relationships/image" Target="../media/image151.wmf" /><Relationship Id="rId9" Type="http://schemas.openxmlformats.org/officeDocument/2006/relationships/oleObject" Target="../embeddings/oleObject144.bin" 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 /><Relationship Id="rId3" Type="http://schemas.openxmlformats.org/officeDocument/2006/relationships/oleObject" Target="../embeddings/oleObject145.bin" /><Relationship Id="rId7" Type="http://schemas.openxmlformats.org/officeDocument/2006/relationships/oleObject" Target="../embeddings/oleObject147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43.vml" /><Relationship Id="rId6" Type="http://schemas.openxmlformats.org/officeDocument/2006/relationships/image" Target="../media/image156.wmf" /><Relationship Id="rId5" Type="http://schemas.openxmlformats.org/officeDocument/2006/relationships/oleObject" Target="../embeddings/oleObject146.bin" /><Relationship Id="rId10" Type="http://schemas.openxmlformats.org/officeDocument/2006/relationships/image" Target="../media/image158.wmf" /><Relationship Id="rId4" Type="http://schemas.openxmlformats.org/officeDocument/2006/relationships/image" Target="../media/image155.wmf" /><Relationship Id="rId9" Type="http://schemas.openxmlformats.org/officeDocument/2006/relationships/oleObject" Target="../embeddings/oleObject148.bin" 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44.vml" /><Relationship Id="rId6" Type="http://schemas.openxmlformats.org/officeDocument/2006/relationships/image" Target="../media/image160.wmf" /><Relationship Id="rId5" Type="http://schemas.openxmlformats.org/officeDocument/2006/relationships/oleObject" Target="../embeddings/oleObject150.bin" /><Relationship Id="rId4" Type="http://schemas.openxmlformats.org/officeDocument/2006/relationships/image" Target="../media/image159.wmf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 /><Relationship Id="rId1" Type="http://schemas.openxmlformats.org/officeDocument/2006/relationships/slideLayout" Target="../slideLayouts/slideLayout6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 /><Relationship Id="rId3" Type="http://schemas.openxmlformats.org/officeDocument/2006/relationships/oleObject" Target="../embeddings/oleObject151.bin" /><Relationship Id="rId7" Type="http://schemas.openxmlformats.org/officeDocument/2006/relationships/oleObject" Target="../embeddings/oleObject153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45.vml" /><Relationship Id="rId6" Type="http://schemas.openxmlformats.org/officeDocument/2006/relationships/image" Target="../media/image162.wmf" /><Relationship Id="rId5" Type="http://schemas.openxmlformats.org/officeDocument/2006/relationships/oleObject" Target="../embeddings/oleObject152.bin" /><Relationship Id="rId4" Type="http://schemas.openxmlformats.org/officeDocument/2006/relationships/image" Target="../media/image161.wmf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audio" Target="../media/audio1.wav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3.png" 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46.vml" /><Relationship Id="rId4" Type="http://schemas.openxmlformats.org/officeDocument/2006/relationships/image" Target="../media/image164.wmf" 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 /><Relationship Id="rId13" Type="http://schemas.openxmlformats.org/officeDocument/2006/relationships/oleObject" Target="../embeddings/oleObject160.bin" /><Relationship Id="rId3" Type="http://schemas.openxmlformats.org/officeDocument/2006/relationships/oleObject" Target="../embeddings/oleObject155.bin" /><Relationship Id="rId7" Type="http://schemas.openxmlformats.org/officeDocument/2006/relationships/oleObject" Target="../embeddings/oleObject157.bin" /><Relationship Id="rId12" Type="http://schemas.openxmlformats.org/officeDocument/2006/relationships/image" Target="../media/image169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47.vml" /><Relationship Id="rId6" Type="http://schemas.openxmlformats.org/officeDocument/2006/relationships/image" Target="../media/image166.wmf" /><Relationship Id="rId11" Type="http://schemas.openxmlformats.org/officeDocument/2006/relationships/oleObject" Target="../embeddings/oleObject159.bin" /><Relationship Id="rId5" Type="http://schemas.openxmlformats.org/officeDocument/2006/relationships/oleObject" Target="../embeddings/oleObject156.bin" /><Relationship Id="rId10" Type="http://schemas.openxmlformats.org/officeDocument/2006/relationships/image" Target="../media/image168.wmf" /><Relationship Id="rId4" Type="http://schemas.openxmlformats.org/officeDocument/2006/relationships/image" Target="../media/image165.wmf" /><Relationship Id="rId9" Type="http://schemas.openxmlformats.org/officeDocument/2006/relationships/oleObject" Target="../embeddings/oleObject158.bin" /><Relationship Id="rId14" Type="http://schemas.openxmlformats.org/officeDocument/2006/relationships/image" Target="../media/image170.wmf" 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 /><Relationship Id="rId3" Type="http://schemas.openxmlformats.org/officeDocument/2006/relationships/audio" Target="../media/audio1.wav" /><Relationship Id="rId7" Type="http://schemas.openxmlformats.org/officeDocument/2006/relationships/image" Target="../media/image172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48.vml" /><Relationship Id="rId6" Type="http://schemas.openxmlformats.org/officeDocument/2006/relationships/oleObject" Target="../embeddings/oleObject162.bin" /><Relationship Id="rId5" Type="http://schemas.openxmlformats.org/officeDocument/2006/relationships/image" Target="../media/image171.wmf" /><Relationship Id="rId4" Type="http://schemas.openxmlformats.org/officeDocument/2006/relationships/oleObject" Target="../embeddings/oleObject161.bin" /><Relationship Id="rId9" Type="http://schemas.openxmlformats.org/officeDocument/2006/relationships/image" Target="../media/image173.wmf" 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49.vml" /><Relationship Id="rId6" Type="http://schemas.openxmlformats.org/officeDocument/2006/relationships/image" Target="../media/image175.wmf" /><Relationship Id="rId5" Type="http://schemas.openxmlformats.org/officeDocument/2006/relationships/oleObject" Target="../embeddings/oleObject165.bin" /><Relationship Id="rId4" Type="http://schemas.openxmlformats.org/officeDocument/2006/relationships/image" Target="../media/image174.wmf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 /><Relationship Id="rId13" Type="http://schemas.openxmlformats.org/officeDocument/2006/relationships/oleObject" Target="../embeddings/oleObject171.bin" /><Relationship Id="rId18" Type="http://schemas.openxmlformats.org/officeDocument/2006/relationships/image" Target="../media/image183.wmf" /><Relationship Id="rId3" Type="http://schemas.openxmlformats.org/officeDocument/2006/relationships/oleObject" Target="../embeddings/oleObject166.bin" /><Relationship Id="rId7" Type="http://schemas.openxmlformats.org/officeDocument/2006/relationships/oleObject" Target="../embeddings/oleObject168.bin" /><Relationship Id="rId12" Type="http://schemas.openxmlformats.org/officeDocument/2006/relationships/image" Target="../media/image180.wmf" /><Relationship Id="rId17" Type="http://schemas.openxmlformats.org/officeDocument/2006/relationships/oleObject" Target="../embeddings/oleObject173.bin" /><Relationship Id="rId2" Type="http://schemas.openxmlformats.org/officeDocument/2006/relationships/slideLayout" Target="../slideLayouts/slideLayout6.xml" /><Relationship Id="rId16" Type="http://schemas.openxmlformats.org/officeDocument/2006/relationships/image" Target="../media/image182.wmf" /><Relationship Id="rId1" Type="http://schemas.openxmlformats.org/officeDocument/2006/relationships/vmlDrawing" Target="../drawings/vmlDrawing50.vml" /><Relationship Id="rId6" Type="http://schemas.openxmlformats.org/officeDocument/2006/relationships/image" Target="../media/image177.wmf" /><Relationship Id="rId11" Type="http://schemas.openxmlformats.org/officeDocument/2006/relationships/oleObject" Target="../embeddings/oleObject170.bin" /><Relationship Id="rId5" Type="http://schemas.openxmlformats.org/officeDocument/2006/relationships/oleObject" Target="../embeddings/oleObject167.bin" /><Relationship Id="rId15" Type="http://schemas.openxmlformats.org/officeDocument/2006/relationships/oleObject" Target="../embeddings/oleObject172.bin" /><Relationship Id="rId10" Type="http://schemas.openxmlformats.org/officeDocument/2006/relationships/image" Target="../media/image179.wmf" /><Relationship Id="rId4" Type="http://schemas.openxmlformats.org/officeDocument/2006/relationships/image" Target="../media/image176.wmf" /><Relationship Id="rId9" Type="http://schemas.openxmlformats.org/officeDocument/2006/relationships/oleObject" Target="../embeddings/oleObject169.bin" /><Relationship Id="rId14" Type="http://schemas.openxmlformats.org/officeDocument/2006/relationships/image" Target="../media/image181.wmf" 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 /><Relationship Id="rId3" Type="http://schemas.openxmlformats.org/officeDocument/2006/relationships/oleObject" Target="../embeddings/oleObject174.bin" /><Relationship Id="rId7" Type="http://schemas.openxmlformats.org/officeDocument/2006/relationships/oleObject" Target="../embeddings/oleObject176.bin" /><Relationship Id="rId12" Type="http://schemas.openxmlformats.org/officeDocument/2006/relationships/image" Target="../media/image188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51.vml" /><Relationship Id="rId6" Type="http://schemas.openxmlformats.org/officeDocument/2006/relationships/image" Target="../media/image185.wmf" /><Relationship Id="rId11" Type="http://schemas.openxmlformats.org/officeDocument/2006/relationships/oleObject" Target="../embeddings/oleObject178.bin" /><Relationship Id="rId5" Type="http://schemas.openxmlformats.org/officeDocument/2006/relationships/oleObject" Target="../embeddings/oleObject175.bin" /><Relationship Id="rId10" Type="http://schemas.openxmlformats.org/officeDocument/2006/relationships/image" Target="../media/image187.wmf" /><Relationship Id="rId4" Type="http://schemas.openxmlformats.org/officeDocument/2006/relationships/image" Target="../media/image184.wmf" /><Relationship Id="rId9" Type="http://schemas.openxmlformats.org/officeDocument/2006/relationships/oleObject" Target="../embeddings/oleObject177.bin" 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 /><Relationship Id="rId3" Type="http://schemas.openxmlformats.org/officeDocument/2006/relationships/oleObject" Target="../embeddings/oleObject179.bin" /><Relationship Id="rId7" Type="http://schemas.openxmlformats.org/officeDocument/2006/relationships/oleObject" Target="../embeddings/oleObject181.bin" /><Relationship Id="rId12" Type="http://schemas.openxmlformats.org/officeDocument/2006/relationships/image" Target="../media/image192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52.vml" /><Relationship Id="rId6" Type="http://schemas.openxmlformats.org/officeDocument/2006/relationships/image" Target="../media/image185.wmf" /><Relationship Id="rId11" Type="http://schemas.openxmlformats.org/officeDocument/2006/relationships/oleObject" Target="../embeddings/oleObject183.bin" /><Relationship Id="rId5" Type="http://schemas.openxmlformats.org/officeDocument/2006/relationships/oleObject" Target="../embeddings/oleObject180.bin" /><Relationship Id="rId10" Type="http://schemas.openxmlformats.org/officeDocument/2006/relationships/image" Target="../media/image191.wmf" /><Relationship Id="rId4" Type="http://schemas.openxmlformats.org/officeDocument/2006/relationships/image" Target="../media/image189.wmf" /><Relationship Id="rId9" Type="http://schemas.openxmlformats.org/officeDocument/2006/relationships/oleObject" Target="../embeddings/oleObject182.bin" 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 /><Relationship Id="rId3" Type="http://schemas.openxmlformats.org/officeDocument/2006/relationships/oleObject" Target="../embeddings/oleObject184.bin" /><Relationship Id="rId7" Type="http://schemas.openxmlformats.org/officeDocument/2006/relationships/oleObject" Target="../embeddings/oleObject186.bin" /><Relationship Id="rId12" Type="http://schemas.openxmlformats.org/officeDocument/2006/relationships/image" Target="../media/image196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53.vml" /><Relationship Id="rId6" Type="http://schemas.openxmlformats.org/officeDocument/2006/relationships/image" Target="../media/image194.wmf" /><Relationship Id="rId11" Type="http://schemas.openxmlformats.org/officeDocument/2006/relationships/oleObject" Target="../embeddings/oleObject188.bin" /><Relationship Id="rId5" Type="http://schemas.openxmlformats.org/officeDocument/2006/relationships/oleObject" Target="../embeddings/oleObject185.bin" /><Relationship Id="rId10" Type="http://schemas.openxmlformats.org/officeDocument/2006/relationships/image" Target="../media/image187.wmf" /><Relationship Id="rId4" Type="http://schemas.openxmlformats.org/officeDocument/2006/relationships/image" Target="../media/image193.wmf" /><Relationship Id="rId9" Type="http://schemas.openxmlformats.org/officeDocument/2006/relationships/oleObject" Target="../embeddings/oleObject187.bin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 /><Relationship Id="rId7" Type="http://schemas.openxmlformats.org/officeDocument/2006/relationships/image" Target="../media/image13.jpeg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11.wmf" /><Relationship Id="rId5" Type="http://schemas.openxmlformats.org/officeDocument/2006/relationships/oleObject" Target="../embeddings/oleObject5.bin" /><Relationship Id="rId4" Type="http://schemas.openxmlformats.org/officeDocument/2006/relationships/image" Target="../media/image12.jpeg" 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 /><Relationship Id="rId13" Type="http://schemas.openxmlformats.org/officeDocument/2006/relationships/oleObject" Target="../embeddings/oleObject194.bin" /><Relationship Id="rId3" Type="http://schemas.openxmlformats.org/officeDocument/2006/relationships/oleObject" Target="../embeddings/oleObject189.bin" /><Relationship Id="rId7" Type="http://schemas.openxmlformats.org/officeDocument/2006/relationships/oleObject" Target="../embeddings/oleObject191.bin" /><Relationship Id="rId12" Type="http://schemas.openxmlformats.org/officeDocument/2006/relationships/image" Target="../media/image201.wmf" /><Relationship Id="rId2" Type="http://schemas.openxmlformats.org/officeDocument/2006/relationships/slideLayout" Target="../slideLayouts/slideLayout6.xml" /><Relationship Id="rId16" Type="http://schemas.openxmlformats.org/officeDocument/2006/relationships/image" Target="../media/image203.wmf" /><Relationship Id="rId1" Type="http://schemas.openxmlformats.org/officeDocument/2006/relationships/vmlDrawing" Target="../drawings/vmlDrawing54.vml" /><Relationship Id="rId6" Type="http://schemas.openxmlformats.org/officeDocument/2006/relationships/image" Target="../media/image198.wmf" /><Relationship Id="rId11" Type="http://schemas.openxmlformats.org/officeDocument/2006/relationships/oleObject" Target="../embeddings/oleObject193.bin" /><Relationship Id="rId5" Type="http://schemas.openxmlformats.org/officeDocument/2006/relationships/oleObject" Target="../embeddings/oleObject190.bin" /><Relationship Id="rId15" Type="http://schemas.openxmlformats.org/officeDocument/2006/relationships/oleObject" Target="../embeddings/oleObject195.bin" /><Relationship Id="rId10" Type="http://schemas.openxmlformats.org/officeDocument/2006/relationships/image" Target="../media/image200.wmf" /><Relationship Id="rId4" Type="http://schemas.openxmlformats.org/officeDocument/2006/relationships/image" Target="../media/image197.wmf" /><Relationship Id="rId9" Type="http://schemas.openxmlformats.org/officeDocument/2006/relationships/oleObject" Target="../embeddings/oleObject192.bin" /><Relationship Id="rId14" Type="http://schemas.openxmlformats.org/officeDocument/2006/relationships/image" Target="../media/image202.wmf" 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 /><Relationship Id="rId13" Type="http://schemas.openxmlformats.org/officeDocument/2006/relationships/oleObject" Target="../embeddings/oleObject201.bin" /><Relationship Id="rId18" Type="http://schemas.openxmlformats.org/officeDocument/2006/relationships/oleObject" Target="../embeddings/oleObject205.bin" /><Relationship Id="rId3" Type="http://schemas.openxmlformats.org/officeDocument/2006/relationships/oleObject" Target="../embeddings/oleObject196.bin" /><Relationship Id="rId21" Type="http://schemas.openxmlformats.org/officeDocument/2006/relationships/oleObject" Target="../embeddings/oleObject207.bin" /><Relationship Id="rId7" Type="http://schemas.openxmlformats.org/officeDocument/2006/relationships/oleObject" Target="../embeddings/oleObject198.bin" /><Relationship Id="rId12" Type="http://schemas.openxmlformats.org/officeDocument/2006/relationships/image" Target="../media/image208.wmf" /><Relationship Id="rId17" Type="http://schemas.openxmlformats.org/officeDocument/2006/relationships/oleObject" Target="../embeddings/oleObject204.bin" /><Relationship Id="rId2" Type="http://schemas.openxmlformats.org/officeDocument/2006/relationships/slideLayout" Target="../slideLayouts/slideLayout6.xml" /><Relationship Id="rId16" Type="http://schemas.openxmlformats.org/officeDocument/2006/relationships/oleObject" Target="../embeddings/oleObject203.bin" /><Relationship Id="rId20" Type="http://schemas.openxmlformats.org/officeDocument/2006/relationships/image" Target="../media/image210.wmf" /><Relationship Id="rId1" Type="http://schemas.openxmlformats.org/officeDocument/2006/relationships/vmlDrawing" Target="../drawings/vmlDrawing55.vml" /><Relationship Id="rId6" Type="http://schemas.openxmlformats.org/officeDocument/2006/relationships/image" Target="../media/image205.wmf" /><Relationship Id="rId11" Type="http://schemas.openxmlformats.org/officeDocument/2006/relationships/oleObject" Target="../embeddings/oleObject200.bin" /><Relationship Id="rId5" Type="http://schemas.openxmlformats.org/officeDocument/2006/relationships/oleObject" Target="../embeddings/oleObject197.bin" /><Relationship Id="rId15" Type="http://schemas.openxmlformats.org/officeDocument/2006/relationships/oleObject" Target="../embeddings/oleObject202.bin" /><Relationship Id="rId10" Type="http://schemas.openxmlformats.org/officeDocument/2006/relationships/image" Target="../media/image207.wmf" /><Relationship Id="rId19" Type="http://schemas.openxmlformats.org/officeDocument/2006/relationships/oleObject" Target="../embeddings/oleObject206.bin" /><Relationship Id="rId4" Type="http://schemas.openxmlformats.org/officeDocument/2006/relationships/image" Target="../media/image204.wmf" /><Relationship Id="rId9" Type="http://schemas.openxmlformats.org/officeDocument/2006/relationships/oleObject" Target="../embeddings/oleObject199.bin" /><Relationship Id="rId14" Type="http://schemas.openxmlformats.org/officeDocument/2006/relationships/image" Target="../media/image209.wmf" /><Relationship Id="rId22" Type="http://schemas.openxmlformats.org/officeDocument/2006/relationships/image" Target="../media/image211.wmf" 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 /><Relationship Id="rId13" Type="http://schemas.openxmlformats.org/officeDocument/2006/relationships/oleObject" Target="../embeddings/oleObject213.bin" /><Relationship Id="rId3" Type="http://schemas.openxmlformats.org/officeDocument/2006/relationships/oleObject" Target="../embeddings/oleObject208.bin" /><Relationship Id="rId7" Type="http://schemas.openxmlformats.org/officeDocument/2006/relationships/oleObject" Target="../embeddings/oleObject210.bin" /><Relationship Id="rId12" Type="http://schemas.openxmlformats.org/officeDocument/2006/relationships/image" Target="../media/image216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56.vml" /><Relationship Id="rId6" Type="http://schemas.openxmlformats.org/officeDocument/2006/relationships/image" Target="../media/image213.wmf" /><Relationship Id="rId11" Type="http://schemas.openxmlformats.org/officeDocument/2006/relationships/oleObject" Target="../embeddings/oleObject212.bin" /><Relationship Id="rId5" Type="http://schemas.openxmlformats.org/officeDocument/2006/relationships/oleObject" Target="../embeddings/oleObject209.bin" /><Relationship Id="rId10" Type="http://schemas.openxmlformats.org/officeDocument/2006/relationships/image" Target="../media/image215.wmf" /><Relationship Id="rId4" Type="http://schemas.openxmlformats.org/officeDocument/2006/relationships/image" Target="../media/image212.wmf" /><Relationship Id="rId9" Type="http://schemas.openxmlformats.org/officeDocument/2006/relationships/oleObject" Target="../embeddings/oleObject211.bin" /><Relationship Id="rId14" Type="http://schemas.openxmlformats.org/officeDocument/2006/relationships/image" Target="../media/image217.wmf" 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 /><Relationship Id="rId3" Type="http://schemas.openxmlformats.org/officeDocument/2006/relationships/oleObject" Target="../embeddings/oleObject214.bin" /><Relationship Id="rId7" Type="http://schemas.openxmlformats.org/officeDocument/2006/relationships/oleObject" Target="../embeddings/oleObject216.bin" /><Relationship Id="rId12" Type="http://schemas.openxmlformats.org/officeDocument/2006/relationships/image" Target="../media/image222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57.vml" /><Relationship Id="rId6" Type="http://schemas.openxmlformats.org/officeDocument/2006/relationships/image" Target="../media/image219.wmf" /><Relationship Id="rId11" Type="http://schemas.openxmlformats.org/officeDocument/2006/relationships/oleObject" Target="../embeddings/oleObject218.bin" /><Relationship Id="rId5" Type="http://schemas.openxmlformats.org/officeDocument/2006/relationships/oleObject" Target="../embeddings/oleObject215.bin" /><Relationship Id="rId10" Type="http://schemas.openxmlformats.org/officeDocument/2006/relationships/image" Target="../media/image221.wmf" /><Relationship Id="rId4" Type="http://schemas.openxmlformats.org/officeDocument/2006/relationships/image" Target="../media/image218.wmf" /><Relationship Id="rId9" Type="http://schemas.openxmlformats.org/officeDocument/2006/relationships/oleObject" Target="../embeddings/oleObject217.bin" 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 /><Relationship Id="rId13" Type="http://schemas.openxmlformats.org/officeDocument/2006/relationships/oleObject" Target="../embeddings/oleObject224.bin" /><Relationship Id="rId18" Type="http://schemas.openxmlformats.org/officeDocument/2006/relationships/image" Target="../media/image196.wmf" /><Relationship Id="rId3" Type="http://schemas.openxmlformats.org/officeDocument/2006/relationships/oleObject" Target="../embeddings/oleObject219.bin" /><Relationship Id="rId7" Type="http://schemas.openxmlformats.org/officeDocument/2006/relationships/oleObject" Target="../embeddings/oleObject221.bin" /><Relationship Id="rId12" Type="http://schemas.openxmlformats.org/officeDocument/2006/relationships/image" Target="../media/image225.wmf" /><Relationship Id="rId17" Type="http://schemas.openxmlformats.org/officeDocument/2006/relationships/oleObject" Target="../embeddings/oleObject226.bin" /><Relationship Id="rId2" Type="http://schemas.openxmlformats.org/officeDocument/2006/relationships/slideLayout" Target="../slideLayouts/slideLayout6.xml" /><Relationship Id="rId16" Type="http://schemas.openxmlformats.org/officeDocument/2006/relationships/image" Target="../media/image226.wmf" /><Relationship Id="rId20" Type="http://schemas.openxmlformats.org/officeDocument/2006/relationships/image" Target="../media/image227.wmf" /><Relationship Id="rId1" Type="http://schemas.openxmlformats.org/officeDocument/2006/relationships/vmlDrawing" Target="../drawings/vmlDrawing58.vml" /><Relationship Id="rId6" Type="http://schemas.openxmlformats.org/officeDocument/2006/relationships/image" Target="../media/image185.wmf" /><Relationship Id="rId11" Type="http://schemas.openxmlformats.org/officeDocument/2006/relationships/oleObject" Target="../embeddings/oleObject223.bin" /><Relationship Id="rId5" Type="http://schemas.openxmlformats.org/officeDocument/2006/relationships/oleObject" Target="../embeddings/oleObject220.bin" /><Relationship Id="rId15" Type="http://schemas.openxmlformats.org/officeDocument/2006/relationships/oleObject" Target="../embeddings/oleObject225.bin" /><Relationship Id="rId10" Type="http://schemas.openxmlformats.org/officeDocument/2006/relationships/image" Target="../media/image187.wmf" /><Relationship Id="rId19" Type="http://schemas.openxmlformats.org/officeDocument/2006/relationships/oleObject" Target="../embeddings/oleObject227.bin" /><Relationship Id="rId4" Type="http://schemas.openxmlformats.org/officeDocument/2006/relationships/image" Target="../media/image223.wmf" /><Relationship Id="rId9" Type="http://schemas.openxmlformats.org/officeDocument/2006/relationships/oleObject" Target="../embeddings/oleObject222.bin" /><Relationship Id="rId14" Type="http://schemas.openxmlformats.org/officeDocument/2006/relationships/image" Target="../media/image192.wmf" 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8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59.vml" /><Relationship Id="rId6" Type="http://schemas.openxmlformats.org/officeDocument/2006/relationships/image" Target="../media/image229.wmf" /><Relationship Id="rId5" Type="http://schemas.openxmlformats.org/officeDocument/2006/relationships/oleObject" Target="../embeddings/oleObject229.bin" /><Relationship Id="rId4" Type="http://schemas.openxmlformats.org/officeDocument/2006/relationships/image" Target="../media/image228.wmf" 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0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60.vml" /><Relationship Id="rId4" Type="http://schemas.openxmlformats.org/officeDocument/2006/relationships/image" Target="../media/image230.wmf" 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audio" Target="../media/audio1.wav" /><Relationship Id="rId1" Type="http://schemas.openxmlformats.org/officeDocument/2006/relationships/slideLayout" Target="../slideLayouts/slideLayout6.xml" 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 /><Relationship Id="rId13" Type="http://schemas.openxmlformats.org/officeDocument/2006/relationships/oleObject" Target="../embeddings/oleObject236.bin" /><Relationship Id="rId3" Type="http://schemas.openxmlformats.org/officeDocument/2006/relationships/oleObject" Target="../embeddings/oleObject231.bin" /><Relationship Id="rId7" Type="http://schemas.openxmlformats.org/officeDocument/2006/relationships/oleObject" Target="../embeddings/oleObject233.bin" /><Relationship Id="rId12" Type="http://schemas.openxmlformats.org/officeDocument/2006/relationships/image" Target="../media/image235.wmf" /><Relationship Id="rId2" Type="http://schemas.openxmlformats.org/officeDocument/2006/relationships/slideLayout" Target="../slideLayouts/slideLayout6.xml" /><Relationship Id="rId16" Type="http://schemas.openxmlformats.org/officeDocument/2006/relationships/image" Target="../media/image237.wmf" /><Relationship Id="rId1" Type="http://schemas.openxmlformats.org/officeDocument/2006/relationships/vmlDrawing" Target="../drawings/vmlDrawing61.vml" /><Relationship Id="rId6" Type="http://schemas.openxmlformats.org/officeDocument/2006/relationships/image" Target="../media/image232.wmf" /><Relationship Id="rId11" Type="http://schemas.openxmlformats.org/officeDocument/2006/relationships/oleObject" Target="../embeddings/oleObject235.bin" /><Relationship Id="rId5" Type="http://schemas.openxmlformats.org/officeDocument/2006/relationships/oleObject" Target="../embeddings/oleObject232.bin" /><Relationship Id="rId15" Type="http://schemas.openxmlformats.org/officeDocument/2006/relationships/oleObject" Target="../embeddings/oleObject237.bin" /><Relationship Id="rId10" Type="http://schemas.openxmlformats.org/officeDocument/2006/relationships/image" Target="../media/image234.wmf" /><Relationship Id="rId4" Type="http://schemas.openxmlformats.org/officeDocument/2006/relationships/image" Target="../media/image231.wmf" /><Relationship Id="rId9" Type="http://schemas.openxmlformats.org/officeDocument/2006/relationships/oleObject" Target="../embeddings/oleObject234.bin" /><Relationship Id="rId14" Type="http://schemas.openxmlformats.org/officeDocument/2006/relationships/image" Target="../media/image236.wmf" 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1.bin" /><Relationship Id="rId3" Type="http://schemas.openxmlformats.org/officeDocument/2006/relationships/oleObject" Target="../embeddings/oleObject238.bin" /><Relationship Id="rId7" Type="http://schemas.openxmlformats.org/officeDocument/2006/relationships/oleObject" Target="../embeddings/oleObject240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62.vml" /><Relationship Id="rId6" Type="http://schemas.openxmlformats.org/officeDocument/2006/relationships/image" Target="../media/image239.wmf" /><Relationship Id="rId11" Type="http://schemas.openxmlformats.org/officeDocument/2006/relationships/image" Target="../media/image241.wmf" /><Relationship Id="rId5" Type="http://schemas.openxmlformats.org/officeDocument/2006/relationships/oleObject" Target="../embeddings/oleObject239.bin" /><Relationship Id="rId10" Type="http://schemas.openxmlformats.org/officeDocument/2006/relationships/oleObject" Target="../embeddings/oleObject242.bin" /><Relationship Id="rId4" Type="http://schemas.openxmlformats.org/officeDocument/2006/relationships/image" Target="../media/image238.wmf" /><Relationship Id="rId9" Type="http://schemas.openxmlformats.org/officeDocument/2006/relationships/image" Target="../media/image240.wmf" 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 /><Relationship Id="rId3" Type="http://schemas.openxmlformats.org/officeDocument/2006/relationships/oleObject" Target="../embeddings/oleObject243.bin" /><Relationship Id="rId7" Type="http://schemas.openxmlformats.org/officeDocument/2006/relationships/oleObject" Target="../embeddings/oleObject245.bin" /><Relationship Id="rId12" Type="http://schemas.openxmlformats.org/officeDocument/2006/relationships/image" Target="../media/image246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63.vml" /><Relationship Id="rId6" Type="http://schemas.openxmlformats.org/officeDocument/2006/relationships/image" Target="../media/image243.wmf" /><Relationship Id="rId11" Type="http://schemas.openxmlformats.org/officeDocument/2006/relationships/oleObject" Target="../embeddings/oleObject247.bin" /><Relationship Id="rId5" Type="http://schemas.openxmlformats.org/officeDocument/2006/relationships/oleObject" Target="../embeddings/oleObject244.bin" /><Relationship Id="rId10" Type="http://schemas.openxmlformats.org/officeDocument/2006/relationships/image" Target="../media/image245.emf" /><Relationship Id="rId4" Type="http://schemas.openxmlformats.org/officeDocument/2006/relationships/image" Target="../media/image242.wmf" /><Relationship Id="rId9" Type="http://schemas.openxmlformats.org/officeDocument/2006/relationships/oleObject" Target="../embeddings/oleObject246.bin" 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 /><Relationship Id="rId3" Type="http://schemas.openxmlformats.org/officeDocument/2006/relationships/oleObject" Target="../embeddings/oleObject248.bin" /><Relationship Id="rId7" Type="http://schemas.openxmlformats.org/officeDocument/2006/relationships/oleObject" Target="../embeddings/oleObject250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64.vml" /><Relationship Id="rId6" Type="http://schemas.openxmlformats.org/officeDocument/2006/relationships/image" Target="../media/image248.wmf" /><Relationship Id="rId11" Type="http://schemas.openxmlformats.org/officeDocument/2006/relationships/image" Target="../media/image250.wmf" /><Relationship Id="rId5" Type="http://schemas.openxmlformats.org/officeDocument/2006/relationships/oleObject" Target="../embeddings/oleObject249.bin" /><Relationship Id="rId10" Type="http://schemas.openxmlformats.org/officeDocument/2006/relationships/oleObject" Target="../embeddings/oleObject252.bin" /><Relationship Id="rId4" Type="http://schemas.openxmlformats.org/officeDocument/2006/relationships/image" Target="../media/image247.wmf" /><Relationship Id="rId9" Type="http://schemas.openxmlformats.org/officeDocument/2006/relationships/oleObject" Target="../embeddings/oleObject251.bin" 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3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65.vml" /><Relationship Id="rId4" Type="http://schemas.openxmlformats.org/officeDocument/2006/relationships/image" Target="../media/image248.wmf" 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 /><Relationship Id="rId13" Type="http://schemas.openxmlformats.org/officeDocument/2006/relationships/oleObject" Target="../embeddings/oleObject259.bin" /><Relationship Id="rId3" Type="http://schemas.openxmlformats.org/officeDocument/2006/relationships/oleObject" Target="../embeddings/oleObject254.bin" /><Relationship Id="rId7" Type="http://schemas.openxmlformats.org/officeDocument/2006/relationships/oleObject" Target="../embeddings/oleObject256.bin" /><Relationship Id="rId12" Type="http://schemas.openxmlformats.org/officeDocument/2006/relationships/image" Target="../media/image255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66.vml" /><Relationship Id="rId6" Type="http://schemas.openxmlformats.org/officeDocument/2006/relationships/image" Target="../media/image252.wmf" /><Relationship Id="rId11" Type="http://schemas.openxmlformats.org/officeDocument/2006/relationships/oleObject" Target="../embeddings/oleObject258.bin" /><Relationship Id="rId5" Type="http://schemas.openxmlformats.org/officeDocument/2006/relationships/oleObject" Target="../embeddings/oleObject255.bin" /><Relationship Id="rId10" Type="http://schemas.openxmlformats.org/officeDocument/2006/relationships/image" Target="../media/image254.wmf" /><Relationship Id="rId4" Type="http://schemas.openxmlformats.org/officeDocument/2006/relationships/image" Target="../media/image251.wmf" /><Relationship Id="rId9" Type="http://schemas.openxmlformats.org/officeDocument/2006/relationships/oleObject" Target="../embeddings/oleObject257.bin" /><Relationship Id="rId14" Type="http://schemas.openxmlformats.org/officeDocument/2006/relationships/image" Target="../media/image256.wmf" 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0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67.vml" /><Relationship Id="rId4" Type="http://schemas.openxmlformats.org/officeDocument/2006/relationships/image" Target="../media/image257.wmf" 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 /><Relationship Id="rId7" Type="http://schemas.openxmlformats.org/officeDocument/2006/relationships/image" Target="../media/image259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68.vml" /><Relationship Id="rId6" Type="http://schemas.openxmlformats.org/officeDocument/2006/relationships/oleObject" Target="../embeddings/oleObject262.bin" /><Relationship Id="rId5" Type="http://schemas.openxmlformats.org/officeDocument/2006/relationships/image" Target="../media/image258.wmf" /><Relationship Id="rId4" Type="http://schemas.openxmlformats.org/officeDocument/2006/relationships/oleObject" Target="../embeddings/oleObject261.bin" 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 /><Relationship Id="rId3" Type="http://schemas.openxmlformats.org/officeDocument/2006/relationships/audio" Target="../media/audio1.wav" /><Relationship Id="rId7" Type="http://schemas.openxmlformats.org/officeDocument/2006/relationships/image" Target="../media/image261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69.vml" /><Relationship Id="rId6" Type="http://schemas.openxmlformats.org/officeDocument/2006/relationships/oleObject" Target="../embeddings/oleObject264.bin" /><Relationship Id="rId11" Type="http://schemas.openxmlformats.org/officeDocument/2006/relationships/image" Target="../media/image39.wmf" /><Relationship Id="rId5" Type="http://schemas.openxmlformats.org/officeDocument/2006/relationships/image" Target="../media/image260.wmf" /><Relationship Id="rId10" Type="http://schemas.openxmlformats.org/officeDocument/2006/relationships/oleObject" Target="../embeddings/oleObject266.bin" /><Relationship Id="rId4" Type="http://schemas.openxmlformats.org/officeDocument/2006/relationships/oleObject" Target="../embeddings/oleObject263.bin" /><Relationship Id="rId9" Type="http://schemas.openxmlformats.org/officeDocument/2006/relationships/image" Target="../media/image262.wmf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 /><Relationship Id="rId1" Type="http://schemas.openxmlformats.org/officeDocument/2006/relationships/slideLayout" Target="../slideLayouts/slideLayout6.xml" 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 /><Relationship Id="rId3" Type="http://schemas.openxmlformats.org/officeDocument/2006/relationships/oleObject" Target="../embeddings/oleObject267.bin" /><Relationship Id="rId7" Type="http://schemas.openxmlformats.org/officeDocument/2006/relationships/oleObject" Target="../embeddings/oleObject269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70.vml" /><Relationship Id="rId6" Type="http://schemas.openxmlformats.org/officeDocument/2006/relationships/image" Target="../media/image263.wmf" /><Relationship Id="rId5" Type="http://schemas.openxmlformats.org/officeDocument/2006/relationships/oleObject" Target="../embeddings/oleObject268.bin" /><Relationship Id="rId4" Type="http://schemas.openxmlformats.org/officeDocument/2006/relationships/image" Target="../media/image61.wmf" 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 /><Relationship Id="rId3" Type="http://schemas.openxmlformats.org/officeDocument/2006/relationships/oleObject" Target="../embeddings/oleObject270.bin" /><Relationship Id="rId7" Type="http://schemas.openxmlformats.org/officeDocument/2006/relationships/oleObject" Target="../embeddings/oleObject272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71.vml" /><Relationship Id="rId6" Type="http://schemas.openxmlformats.org/officeDocument/2006/relationships/image" Target="../media/image126.wmf" /><Relationship Id="rId5" Type="http://schemas.openxmlformats.org/officeDocument/2006/relationships/oleObject" Target="../embeddings/oleObject271.bin" /><Relationship Id="rId10" Type="http://schemas.openxmlformats.org/officeDocument/2006/relationships/image" Target="../media/image154.wmf" /><Relationship Id="rId4" Type="http://schemas.openxmlformats.org/officeDocument/2006/relationships/image" Target="../media/image265.wmf" /><Relationship Id="rId9" Type="http://schemas.openxmlformats.org/officeDocument/2006/relationships/oleObject" Target="../embeddings/oleObject273.bin" 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4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72.vml" /><Relationship Id="rId6" Type="http://schemas.openxmlformats.org/officeDocument/2006/relationships/image" Target="../media/image248.wmf" /><Relationship Id="rId5" Type="http://schemas.openxmlformats.org/officeDocument/2006/relationships/oleObject" Target="../embeddings/oleObject275.bin" /><Relationship Id="rId4" Type="http://schemas.openxmlformats.org/officeDocument/2006/relationships/image" Target="../media/image267.em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">
            <a:extLst>
              <a:ext uri="{FF2B5EF4-FFF2-40B4-BE49-F238E27FC236}">
                <a16:creationId xmlns:a16="http://schemas.microsoft.com/office/drawing/2014/main" id="{A4CC94AF-0E09-45CC-9226-4C6EC7302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i="0">
                <a:effectLst/>
                <a:ea typeface="楷体_GB2312" pitchFamily="49" charset="-122"/>
              </a:rPr>
              <a:t>    </a:t>
            </a:r>
            <a:endParaRPr lang="zh-CN" altLang="en-US" i="0">
              <a:effectLst/>
              <a:ea typeface="楷体_GB2312" pitchFamily="49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2960B-1845-44D9-9FAB-2CA18957A6B4}"/>
              </a:ext>
            </a:extLst>
          </p:cNvPr>
          <p:cNvSpPr txBox="1"/>
          <p:nvPr/>
        </p:nvSpPr>
        <p:spPr>
          <a:xfrm>
            <a:off x="1852613" y="1585913"/>
            <a:ext cx="5054600" cy="9223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fontAlgn="t"/>
            <a:r>
              <a:rPr lang="zh-CN" altLang="en-US" sz="5400" b="1">
                <a:solidFill>
                  <a:srgbClr val="0061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热力学第二定律</a:t>
            </a:r>
          </a:p>
        </p:txBody>
      </p:sp>
      <p:sp>
        <p:nvSpPr>
          <p:cNvPr id="14" name="Rectangle 1026">
            <a:extLst>
              <a:ext uri="{FF2B5EF4-FFF2-40B4-BE49-F238E27FC236}">
                <a16:creationId xmlns:a16="http://schemas.microsoft.com/office/drawing/2014/main" id="{5755820D-358D-4352-A244-49591D164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2400"/>
            <a:ext cx="41052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kern="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+mj-ea"/>
                <a:cs typeface="+mj-cs"/>
              </a:rPr>
              <a:t>物理化学第三章</a:t>
            </a:r>
            <a:endParaRPr lang="zh-CN" altLang="en-US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宋体" charset="-122"/>
              <a:cs typeface="+mj-cs"/>
            </a:endParaRPr>
          </a:p>
        </p:txBody>
      </p:sp>
      <p:pic>
        <p:nvPicPr>
          <p:cNvPr id="13" name="Picture 16" descr="002_clausius">
            <a:extLst>
              <a:ext uri="{FF2B5EF4-FFF2-40B4-BE49-F238E27FC236}">
                <a16:creationId xmlns:a16="http://schemas.microsoft.com/office/drawing/2014/main" id="{077E6290-AF71-4C8A-8027-6E6C2CE2B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124200"/>
            <a:ext cx="1533525" cy="16764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7">
            <a:extLst>
              <a:ext uri="{FF2B5EF4-FFF2-40B4-BE49-F238E27FC236}">
                <a16:creationId xmlns:a16="http://schemas.microsoft.com/office/drawing/2014/main" id="{6AE3CE26-310E-4F8D-947A-FD9FC7213429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973388"/>
            <a:ext cx="2590800" cy="1674812"/>
            <a:chOff x="1008" y="1969"/>
            <a:chExt cx="1632" cy="1055"/>
          </a:xfrm>
        </p:grpSpPr>
        <p:sp>
          <p:nvSpPr>
            <p:cNvPr id="14344" name="AutoShape 19">
              <a:extLst>
                <a:ext uri="{FF2B5EF4-FFF2-40B4-BE49-F238E27FC236}">
                  <a16:creationId xmlns:a16="http://schemas.microsoft.com/office/drawing/2014/main" id="{8E84771B-89CD-457E-B4B9-3386FB5FB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69"/>
              <a:ext cx="1632" cy="1055"/>
            </a:xfrm>
            <a:prstGeom prst="wedgeEllipseCallout">
              <a:avLst>
                <a:gd name="adj1" fmla="val 70713"/>
                <a:gd name="adj2" fmla="val 36731"/>
              </a:avLst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  <p:sp>
          <p:nvSpPr>
            <p:cNvPr id="14345" name="Text Box 21">
              <a:extLst>
                <a:ext uri="{FF2B5EF4-FFF2-40B4-BE49-F238E27FC236}">
                  <a16:creationId xmlns:a16="http://schemas.microsoft.com/office/drawing/2014/main" id="{74A5490B-B006-4A20-B12F-62CCD09FF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112"/>
              <a:ext cx="1488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FFFF66"/>
                  </a:solidFill>
                  <a:latin typeface="黑体" panose="02010609060101010101" pitchFamily="49" charset="-122"/>
                </a:rPr>
                <a:t>不可能把热从低温物体传到高温物体，而不引起其它变化</a:t>
              </a:r>
              <a:endParaRPr lang="zh-CN" altLang="en-US" sz="2000">
                <a:solidFill>
                  <a:srgbClr val="CCFFFF"/>
                </a:solidFill>
                <a:latin typeface="黑体" panose="02010609060101010101" pitchFamily="49" charset="-122"/>
              </a:endParaRPr>
            </a:p>
          </p:txBody>
        </p:sp>
      </p:grpSp>
      <p:pic>
        <p:nvPicPr>
          <p:cNvPr id="18" name="Picture 29" descr="02secondlaw">
            <a:extLst>
              <a:ext uri="{FF2B5EF4-FFF2-40B4-BE49-F238E27FC236}">
                <a16:creationId xmlns:a16="http://schemas.microsoft.com/office/drawing/2014/main" id="{0F2BF6E0-834F-4A04-B934-5F10FEA14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410200"/>
            <a:ext cx="8610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D9047-26FA-4092-AE30-FEF02359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F23CE3E-91E4-4B52-B63F-7EB0366C94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8213" y="1196975"/>
          <a:ext cx="6704012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4" imgW="2806700" imgH="863600" progId="Equation.3">
                  <p:embed/>
                </p:oleObj>
              </mc:Choice>
              <mc:Fallback>
                <p:oleObj name="Equation" r:id="rId4" imgW="2806700" imgH="8636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F23CE3E-91E4-4B52-B63F-7EB0366C94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1196975"/>
                        <a:ext cx="6704012" cy="206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840BB14-829F-4503-BBE8-30720CEC0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395663"/>
          <a:ext cx="46704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6" imgW="1993900" imgH="444500" progId="Equation.3">
                  <p:embed/>
                </p:oleObj>
              </mc:Choice>
              <mc:Fallback>
                <p:oleObj name="Equation" r:id="rId6" imgW="1993900" imgH="4445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840BB14-829F-4503-BBE8-30720CEC0D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395663"/>
                        <a:ext cx="4670425" cy="10414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50A760C4-509F-4320-8BB2-2DBA785DD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013" y="4527550"/>
          <a:ext cx="9144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8" imgW="355446" imgH="228501" progId="Equation.DSMT4">
                  <p:embed/>
                </p:oleObj>
              </mc:Choice>
              <mc:Fallback>
                <p:oleObj name="Equation" r:id="rId8" imgW="355446" imgH="228501" progId="Equation.DSMT4">
                  <p:embed/>
                  <p:pic>
                    <p:nvPicPr>
                      <p:cNvPr id="30724" name="Object 4">
                        <a:extLst>
                          <a:ext uri="{FF2B5EF4-FFF2-40B4-BE49-F238E27FC236}">
                            <a16:creationId xmlns:a16="http://schemas.microsoft.com/office/drawing/2014/main" id="{50A760C4-509F-4320-8BB2-2DBA785DD8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4527550"/>
                        <a:ext cx="9144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>
            <a:extLst>
              <a:ext uri="{FF2B5EF4-FFF2-40B4-BE49-F238E27FC236}">
                <a16:creationId xmlns:a16="http://schemas.microsoft.com/office/drawing/2014/main" id="{C74BE3D6-6D8A-4C30-AEEF-D5FB7A702C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0" y="5040313"/>
          <a:ext cx="21574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10" imgW="914400" imgH="431800" progId="Equation.3">
                  <p:embed/>
                </p:oleObj>
              </mc:Choice>
              <mc:Fallback>
                <p:oleObj name="公式" r:id="rId10" imgW="914400" imgH="431800" progId="Equation.3">
                  <p:embed/>
                  <p:pic>
                    <p:nvPicPr>
                      <p:cNvPr id="30725" name="Object 5">
                        <a:extLst>
                          <a:ext uri="{FF2B5EF4-FFF2-40B4-BE49-F238E27FC236}">
                            <a16:creationId xmlns:a16="http://schemas.microsoft.com/office/drawing/2014/main" id="{C74BE3D6-6D8A-4C30-AEEF-D5FB7A702C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5040313"/>
                        <a:ext cx="215741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>
            <a:extLst>
              <a:ext uri="{FF2B5EF4-FFF2-40B4-BE49-F238E27FC236}">
                <a16:creationId xmlns:a16="http://schemas.microsoft.com/office/drawing/2014/main" id="{856E99F6-D21C-46A3-89B8-7C5C7F47F4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1750" y="5040313"/>
          <a:ext cx="16176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12" imgW="660113" imgH="431613" progId="Equation.3">
                  <p:embed/>
                </p:oleObj>
              </mc:Choice>
              <mc:Fallback>
                <p:oleObj name="公式" r:id="rId12" imgW="660113" imgH="431613" progId="Equation.3">
                  <p:embed/>
                  <p:pic>
                    <p:nvPicPr>
                      <p:cNvPr id="30726" name="Object 6">
                        <a:extLst>
                          <a:ext uri="{FF2B5EF4-FFF2-40B4-BE49-F238E27FC236}">
                            <a16:creationId xmlns:a16="http://schemas.microsoft.com/office/drawing/2014/main" id="{856E99F6-D21C-46A3-89B8-7C5C7F47F4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5040313"/>
                        <a:ext cx="1617663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>
            <a:extLst>
              <a:ext uri="{FF2B5EF4-FFF2-40B4-BE49-F238E27FC236}">
                <a16:creationId xmlns:a16="http://schemas.microsoft.com/office/drawing/2014/main" id="{5BAC8DCB-A5D1-4FE7-A290-A38CF4C0B2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5116513"/>
          <a:ext cx="185578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4" imgW="850531" imgH="469696" progId="Equation.DSMT4">
                  <p:embed/>
                </p:oleObj>
              </mc:Choice>
              <mc:Fallback>
                <p:oleObj name="Equation" r:id="rId14" imgW="850531" imgH="469696" progId="Equation.DSMT4">
                  <p:embed/>
                  <p:pic>
                    <p:nvPicPr>
                      <p:cNvPr id="30727" name="Object 7">
                        <a:extLst>
                          <a:ext uri="{FF2B5EF4-FFF2-40B4-BE49-F238E27FC236}">
                            <a16:creationId xmlns:a16="http://schemas.microsoft.com/office/drawing/2014/main" id="{5BAC8DCB-A5D1-4FE7-A290-A38CF4C0B2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5116513"/>
                        <a:ext cx="1855788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7FCEA-5381-417E-8EC8-DF9F6596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603" name="TextBox 2">
            <a:extLst>
              <a:ext uri="{FF2B5EF4-FFF2-40B4-BE49-F238E27FC236}">
                <a16:creationId xmlns:a16="http://schemas.microsoft.com/office/drawing/2014/main" id="{E197546E-82AF-4206-A309-72BA07B95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66838"/>
            <a:ext cx="18319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latin typeface="黑体" panose="02010609060101010101" pitchFamily="49" charset="-122"/>
              </a:rPr>
              <a:t>卡诺定理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3DC3430-DAD4-4D99-B5E6-098269B38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952625"/>
            <a:ext cx="8397875" cy="9477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所有工作于同温热源和同温冷源之间的热机，其效率都不能超过可逆机，即可逆机的效率最大。</a:t>
            </a:r>
            <a:r>
              <a:rPr lang="zh-CN" altLang="en-US" i="1">
                <a:solidFill>
                  <a:srgbClr val="0000FF"/>
                </a:solidFill>
                <a:latin typeface="Symbol" panose="05050102010706020507" pitchFamily="18" charset="2"/>
              </a:rPr>
              <a:t> </a:t>
            </a:r>
            <a:r>
              <a:rPr lang="en-US" altLang="en-US" baseline="-56000">
                <a:solidFill>
                  <a:srgbClr val="0000FF"/>
                </a:solidFill>
                <a:latin typeface="黑体" panose="02010609060101010101" pitchFamily="49" charset="-122"/>
              </a:rPr>
              <a:t>ir</a:t>
            </a:r>
            <a:r>
              <a:rPr lang="en-US" altLang="en-US">
                <a:solidFill>
                  <a:srgbClr val="0000FF"/>
                </a:solidFill>
                <a:latin typeface="黑体" panose="02010609060101010101" pitchFamily="49" charset="-122"/>
              </a:rPr>
              <a:t>&lt;</a:t>
            </a:r>
            <a:r>
              <a:rPr lang="en-US" altLang="en-US">
                <a:solidFill>
                  <a:srgbClr val="0000FF"/>
                </a:solidFill>
                <a:latin typeface="Symbol" panose="05050102010706020507" pitchFamily="18" charset="2"/>
              </a:rPr>
              <a:t> </a:t>
            </a:r>
            <a:r>
              <a:rPr lang="zh-CN" altLang="en-US" i="1">
                <a:solidFill>
                  <a:srgbClr val="0000FF"/>
                </a:solidFill>
                <a:latin typeface="Symbol" panose="05050102010706020507" pitchFamily="18" charset="2"/>
              </a:rPr>
              <a:t></a:t>
            </a:r>
            <a:r>
              <a:rPr lang="en-US" altLang="en-US" baseline="-56000">
                <a:solidFill>
                  <a:srgbClr val="0000FF"/>
                </a:solidFill>
                <a:latin typeface="黑体" panose="02010609060101010101" pitchFamily="49" charset="-122"/>
              </a:rPr>
              <a:t>r</a:t>
            </a:r>
            <a:endParaRPr lang="zh-CN" altLang="en-US" baseline="-56000">
              <a:latin typeface="黑体" panose="02010609060101010101" pitchFamily="49" charset="-122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4CCC4CA1-450E-4B91-85E1-4F0A11F620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971800"/>
          <a:ext cx="30480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1333500" imgH="431800" progId="Equation.DSMT4">
                  <p:embed/>
                </p:oleObj>
              </mc:Choice>
              <mc:Fallback>
                <p:oleObj name="Equation" r:id="rId3" imgW="1333500" imgH="431800" progId="Equation.DSMT4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4CCC4CA1-450E-4B91-85E1-4F0A11F620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71800"/>
                        <a:ext cx="30480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9B2EB4A3-6327-4C38-B14E-1692A6E90C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2941638"/>
          <a:ext cx="44704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1955800" imgH="457200" progId="Equation.DSMT4">
                  <p:embed/>
                </p:oleObj>
              </mc:Choice>
              <mc:Fallback>
                <p:oleObj name="Equation" r:id="rId5" imgW="1955800" imgH="457200" progId="Equation.DSMT4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9B2EB4A3-6327-4C38-B14E-1692A6E90C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41638"/>
                        <a:ext cx="44704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9820A379-7B03-4771-AAF5-07696E6155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025" y="4191000"/>
          <a:ext cx="310673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7" imgW="1358310" imgH="431613" progId="Equation.DSMT4">
                  <p:embed/>
                </p:oleObj>
              </mc:Choice>
              <mc:Fallback>
                <p:oleObj name="Equation" r:id="rId7" imgW="1358310" imgH="431613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9820A379-7B03-4771-AAF5-07696E6155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4191000"/>
                        <a:ext cx="3106738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F1ED5517-88A7-4EE5-9E95-96789B547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9825" y="5181600"/>
          <a:ext cx="65881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9" imgW="2882900" imgH="431800" progId="Equation.DSMT4">
                  <p:embed/>
                </p:oleObj>
              </mc:Choice>
              <mc:Fallback>
                <p:oleObj name="Equation" r:id="rId9" imgW="2882900" imgH="43180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F1ED5517-88A7-4EE5-9E95-96789B5472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5181600"/>
                        <a:ext cx="658812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5">
            <a:extLst>
              <a:ext uri="{FF2B5EF4-FFF2-40B4-BE49-F238E27FC236}">
                <a16:creationId xmlns:a16="http://schemas.microsoft.com/office/drawing/2014/main" id="{EB09FF70-F51F-4C99-B94F-165A76452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267200"/>
            <a:ext cx="1981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不可逆循环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  <p:bldP spid="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5BBD7-AEEA-4CFC-A51B-B5F8672C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55E252B9-565A-4D9C-99CD-54ABE79D2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119188"/>
            <a:ext cx="33099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楷体_GB2312" pitchFamily="49" charset="-122"/>
              </a:rPr>
              <a:t>卡诺定理的推论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3C45C8E-424F-4052-A3CE-F61F20DF8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98625"/>
            <a:ext cx="8732838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 marL="381000" indent="-381000"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t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◆</a:t>
            </a:r>
            <a:r>
              <a:rPr lang="zh-CN" altLang="en-US" b="1">
                <a:solidFill>
                  <a:srgbClr val="010000"/>
                </a:solidFill>
              </a:rPr>
              <a:t>卡诺热机的效率只决定于两个热源的温度</a:t>
            </a:r>
          </a:p>
          <a:p>
            <a:pPr algn="just" fontAlgn="t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b="1">
                <a:solidFill>
                  <a:srgbClr val="EB1505"/>
                </a:solidFill>
              </a:rPr>
              <a:t>◆</a:t>
            </a:r>
            <a:r>
              <a:rPr lang="zh-CN" altLang="en-US" b="1">
                <a:solidFill>
                  <a:srgbClr val="010000"/>
                </a:solidFill>
              </a:rPr>
              <a:t>工作于两个温度一定的热源之间的所有可逆热机的效率相等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9F5106F-7DE6-4F48-9390-569DF51CA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924175"/>
          <a:ext cx="60991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4" imgW="2603500" imgH="444500" progId="Equation.3">
                  <p:embed/>
                </p:oleObj>
              </mc:Choice>
              <mc:Fallback>
                <p:oleObj name="Equation" r:id="rId4" imgW="2603500" imgH="4445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9F5106F-7DE6-4F48-9390-569DF51CAF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24175"/>
                        <a:ext cx="6099175" cy="1041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E7408E0-3991-475D-AB2E-EF2C1B2C15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313" y="3965575"/>
          <a:ext cx="77358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6" imgW="3302000" imgH="444500" progId="Equation.DSMT4">
                  <p:embed/>
                </p:oleObj>
              </mc:Choice>
              <mc:Fallback>
                <p:oleObj name="Equation" r:id="rId6" imgW="3302000" imgH="4445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E7408E0-3991-475D-AB2E-EF2C1B2C15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3965575"/>
                        <a:ext cx="7735887" cy="1041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>
            <a:extLst>
              <a:ext uri="{FF2B5EF4-FFF2-40B4-BE49-F238E27FC236}">
                <a16:creationId xmlns:a16="http://schemas.microsoft.com/office/drawing/2014/main" id="{B37117EB-2CA3-4D05-8E83-8A4CC255F028}"/>
              </a:ext>
            </a:extLst>
          </p:cNvPr>
          <p:cNvGrpSpPr>
            <a:grpSpLocks/>
          </p:cNvGrpSpPr>
          <p:nvPr/>
        </p:nvGrpSpPr>
        <p:grpSpPr bwMode="auto">
          <a:xfrm>
            <a:off x="-36513" y="5084763"/>
            <a:ext cx="9180513" cy="1281112"/>
            <a:chOff x="86" y="2745"/>
            <a:chExt cx="5290" cy="807"/>
          </a:xfrm>
        </p:grpSpPr>
        <p:sp>
          <p:nvSpPr>
            <p:cNvPr id="26632" name="Text Box 7">
              <a:extLst>
                <a:ext uri="{FF2B5EF4-FFF2-40B4-BE49-F238E27FC236}">
                  <a16:creationId xmlns:a16="http://schemas.microsoft.com/office/drawing/2014/main" id="{92F4376B-1725-4332-B44C-6194FA8D9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" y="2745"/>
              <a:ext cx="5290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fontAlgn="t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rgbClr val="FF0000"/>
                  </a:solidFill>
                  <a:latin typeface="黑体" panose="02010609060101010101" pitchFamily="49" charset="-122"/>
                </a:rPr>
                <a:t>卡诺定理的意义：</a:t>
              </a:r>
              <a:r>
                <a:rPr lang="zh-CN" altLang="en-US" b="1">
                  <a:latin typeface="黑体" panose="02010609060101010101" pitchFamily="49" charset="-122"/>
                </a:rPr>
                <a:t>（</a:t>
              </a:r>
              <a:r>
                <a:rPr lang="en-US" altLang="zh-CN" b="1"/>
                <a:t>1</a:t>
              </a:r>
              <a:r>
                <a:rPr lang="zh-CN" altLang="en-US" b="1">
                  <a:latin typeface="黑体" panose="02010609060101010101" pitchFamily="49" charset="-122"/>
                </a:rPr>
                <a:t>）引入了一个不等号      ，原则上解决了化学反应的方向问题；（</a:t>
              </a:r>
              <a:r>
                <a:rPr lang="en-US" altLang="zh-CN" b="1"/>
                <a:t>2</a:t>
              </a:r>
              <a:r>
                <a:rPr lang="zh-CN" altLang="en-US" b="1">
                  <a:latin typeface="黑体" panose="02010609060101010101" pitchFamily="49" charset="-122"/>
                </a:rPr>
                <a:t>）解决了热机效率的极限值问题。</a:t>
              </a:r>
            </a:p>
          </p:txBody>
        </p:sp>
        <p:graphicFrame>
          <p:nvGraphicFramePr>
            <p:cNvPr id="26633" name="Object 8">
              <a:extLst>
                <a:ext uri="{FF2B5EF4-FFF2-40B4-BE49-F238E27FC236}">
                  <a16:creationId xmlns:a16="http://schemas.microsoft.com/office/drawing/2014/main" id="{45C09B37-C96B-4B2A-B46E-ED4A5DC74B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6" y="2745"/>
            <a:ext cx="52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8" imgW="469900" imgH="228600" progId="Equation.DSMT4">
                    <p:embed/>
                  </p:oleObj>
                </mc:Choice>
                <mc:Fallback>
                  <p:oleObj name="Equation" r:id="rId8" imgW="469900" imgH="228600" progId="Equation.DSMT4">
                    <p:embed/>
                    <p:pic>
                      <p:nvPicPr>
                        <p:cNvPr id="26633" name="Object 8">
                          <a:extLst>
                            <a:ext uri="{FF2B5EF4-FFF2-40B4-BE49-F238E27FC236}">
                              <a16:creationId xmlns:a16="http://schemas.microsoft.com/office/drawing/2014/main" id="{45C09B37-C96B-4B2A-B46E-ED4A5DC74B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6" y="2745"/>
                          <a:ext cx="521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03090B45-D003-4567-9BC6-0C7D234C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>
                <a:effectLst/>
              </a:rPr>
              <a:t>3.3 </a:t>
            </a:r>
            <a:r>
              <a:rPr lang="zh-CN" altLang="en-US" b="1" i="0">
                <a:effectLst/>
              </a:rPr>
              <a:t>熵与克劳修斯不等式</a:t>
            </a: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4DC2C3A1-779A-491B-9BC5-66FD98C59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1052513"/>
            <a:ext cx="34210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熵的导出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6F8C553-BD01-4BAE-ACB2-D7592F40D6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9488" y="2852738"/>
          <a:ext cx="2189162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4" imgW="1002865" imgH="444307" progId="Equation.3">
                  <p:embed/>
                </p:oleObj>
              </mc:Choice>
              <mc:Fallback>
                <p:oleObj name="Equation" r:id="rId4" imgW="1002865" imgH="444307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6F8C553-BD01-4BAE-ACB2-D7592F40D6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2852738"/>
                        <a:ext cx="2189162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4FDA82A-3132-4904-B1A3-F9913CB664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388" y="1827213"/>
          <a:ext cx="3094037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6" imgW="1524000" imgH="444500" progId="Equation.3">
                  <p:embed/>
                </p:oleObj>
              </mc:Choice>
              <mc:Fallback>
                <p:oleObj name="Equation" r:id="rId6" imgW="1524000" imgH="4445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4FDA82A-3132-4904-B1A3-F9913CB664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827213"/>
                        <a:ext cx="3094037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4435528D-C2FD-405C-9224-7AD87597F5FC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4940300"/>
            <a:ext cx="5448300" cy="1219200"/>
            <a:chOff x="1296" y="3108"/>
            <a:chExt cx="3432" cy="768"/>
          </a:xfrm>
        </p:grpSpPr>
        <p:sp>
          <p:nvSpPr>
            <p:cNvPr id="27657" name="AutoShape 6">
              <a:extLst>
                <a:ext uri="{FF2B5EF4-FFF2-40B4-BE49-F238E27FC236}">
                  <a16:creationId xmlns:a16="http://schemas.microsoft.com/office/drawing/2014/main" id="{624352AC-F135-4352-B57D-D5DD9D114F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296" y="3108"/>
              <a:ext cx="3432" cy="768"/>
            </a:xfrm>
            <a:prstGeom prst="bevel">
              <a:avLst>
                <a:gd name="adj" fmla="val 39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  <p:grpSp>
          <p:nvGrpSpPr>
            <p:cNvPr id="27658" name="Group 7">
              <a:extLst>
                <a:ext uri="{FF2B5EF4-FFF2-40B4-BE49-F238E27FC236}">
                  <a16:creationId xmlns:a16="http://schemas.microsoft.com/office/drawing/2014/main" id="{75000266-4C17-4358-92BD-034D324E0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8" y="3196"/>
              <a:ext cx="3197" cy="615"/>
              <a:chOff x="1502" y="2956"/>
              <a:chExt cx="3197" cy="615"/>
            </a:xfrm>
          </p:grpSpPr>
          <p:sp>
            <p:nvSpPr>
              <p:cNvPr id="27659" name="Text Box 8">
                <a:extLst>
                  <a:ext uri="{FF2B5EF4-FFF2-40B4-BE49-F238E27FC236}">
                    <a16:creationId xmlns:a16="http://schemas.microsoft.com/office/drawing/2014/main" id="{ECF3AF62-B69B-4FE9-8E5D-CD29687F6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2" y="3067"/>
                <a:ext cx="116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t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热温商 </a:t>
                </a:r>
                <a:r>
                  <a:rPr lang="en-US" altLang="zh-CN" sz="3200" b="1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= </a:t>
                </a:r>
                <a:endParaRPr lang="en-US" altLang="zh-CN" sz="2400"/>
              </a:p>
            </p:txBody>
          </p:sp>
          <p:grpSp>
            <p:nvGrpSpPr>
              <p:cNvPr id="27660" name="Group 9">
                <a:extLst>
                  <a:ext uri="{FF2B5EF4-FFF2-40B4-BE49-F238E27FC236}">
                    <a16:creationId xmlns:a16="http://schemas.microsoft.com/office/drawing/2014/main" id="{759D9BED-F6DE-45BF-B55E-2CD972DD59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8" y="2956"/>
                <a:ext cx="2141" cy="615"/>
                <a:chOff x="2570" y="2920"/>
                <a:chExt cx="2141" cy="615"/>
              </a:xfrm>
            </p:grpSpPr>
            <p:sp>
              <p:nvSpPr>
                <p:cNvPr id="27661" name="Text Box 10">
                  <a:extLst>
                    <a:ext uri="{FF2B5EF4-FFF2-40B4-BE49-F238E27FC236}">
                      <a16:creationId xmlns:a16="http://schemas.microsoft.com/office/drawing/2014/main" id="{246C2B13-FBED-4991-85FE-5A66D4B450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70" y="2920"/>
                  <a:ext cx="214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t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b="1">
                      <a:solidFill>
                        <a:srgbClr val="0000FF"/>
                      </a:solidFill>
                    </a:rPr>
                    <a:t>系统吸收或放出的热</a:t>
                  </a:r>
                  <a:endParaRPr lang="zh-CN" altLang="en-US" sz="2400"/>
                </a:p>
              </p:txBody>
            </p:sp>
            <p:sp>
              <p:nvSpPr>
                <p:cNvPr id="27662" name="Text Box 11">
                  <a:extLst>
                    <a:ext uri="{FF2B5EF4-FFF2-40B4-BE49-F238E27FC236}">
                      <a16:creationId xmlns:a16="http://schemas.microsoft.com/office/drawing/2014/main" id="{5FFE399C-87DC-4E35-A936-6440DAA4FD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2" y="3208"/>
                  <a:ext cx="169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t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b="1">
                      <a:solidFill>
                        <a:srgbClr val="0000FF"/>
                      </a:solidFill>
                    </a:rPr>
                    <a:t>相应的环境温度</a:t>
                  </a:r>
                  <a:endParaRPr lang="zh-CN" altLang="en-US" sz="2400"/>
                </a:p>
              </p:txBody>
            </p:sp>
            <p:sp>
              <p:nvSpPr>
                <p:cNvPr id="27663" name="Line 12">
                  <a:extLst>
                    <a:ext uri="{FF2B5EF4-FFF2-40B4-BE49-F238E27FC236}">
                      <a16:creationId xmlns:a16="http://schemas.microsoft.com/office/drawing/2014/main" id="{77474A82-602B-46FC-A300-0EFCAA0717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3240"/>
                  <a:ext cx="2100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DB64E842-D1DF-454B-825C-F92F26260B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3763" y="1890713"/>
          <a:ext cx="312102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8" imgW="1536033" imgH="444307" progId="Equation.3">
                  <p:embed/>
                </p:oleObj>
              </mc:Choice>
              <mc:Fallback>
                <p:oleObj name="Equation" r:id="rId8" imgW="1536033" imgH="444307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DB64E842-D1DF-454B-825C-F92F26260B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63" y="1890713"/>
                        <a:ext cx="312102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8644E20-6B22-46D1-A101-432EF49AE1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9025" y="3862388"/>
          <a:ext cx="185578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10" imgW="850531" imgH="444307" progId="Equation.3">
                  <p:embed/>
                </p:oleObj>
              </mc:Choice>
              <mc:Fallback>
                <p:oleObj name="Equation" r:id="rId10" imgW="850531" imgH="444307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A8644E20-6B22-46D1-A101-432EF49AE1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3862388"/>
                        <a:ext cx="1855788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93D9D-7A76-4BAD-8162-0F0E4CA6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28675" name="Picture 2" descr="02-06">
            <a:extLst>
              <a:ext uri="{FF2B5EF4-FFF2-40B4-BE49-F238E27FC236}">
                <a16:creationId xmlns:a16="http://schemas.microsoft.com/office/drawing/2014/main" id="{B357BE8B-1CFD-4FDA-B83E-7EF553939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1925638"/>
            <a:ext cx="3754437" cy="38195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3">
            <a:extLst>
              <a:ext uri="{FF2B5EF4-FFF2-40B4-BE49-F238E27FC236}">
                <a16:creationId xmlns:a16="http://schemas.microsoft.com/office/drawing/2014/main" id="{9B8E4281-2A7B-4A7D-875D-964258E44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125538"/>
            <a:ext cx="526256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</a:rPr>
              <a:t>任意可逆循环的热温商</a:t>
            </a:r>
            <a:endParaRPr lang="zh-CN" altLang="en-US">
              <a:latin typeface="黑体" panose="02010609060101010101" pitchFamily="49" charset="-122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183D6CE-4855-4EA7-A8A1-DA18B8F96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3154363"/>
          <a:ext cx="4079875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4" imgW="1473200" imgH="889000" progId="Equation.DSMT4">
                  <p:embed/>
                </p:oleObj>
              </mc:Choice>
              <mc:Fallback>
                <p:oleObj name="Equation" r:id="rId4" imgW="1473200" imgH="8890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183D6CE-4855-4EA7-A8A1-DA18B8F964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154363"/>
                        <a:ext cx="4079875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C29FC21-D7D7-4612-BF13-6ABB3A757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2750" y="5268913"/>
          <a:ext cx="1624013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6" imgW="634725" imgH="406224" progId="Equation.3">
                  <p:embed/>
                </p:oleObj>
              </mc:Choice>
              <mc:Fallback>
                <p:oleObj name="Equation" r:id="rId6" imgW="634725" imgH="406224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C29FC21-D7D7-4612-BF13-6ABB3A7576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5268913"/>
                        <a:ext cx="1624013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9D7538B0-98D2-4B64-8D52-19F653A54B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809750"/>
          <a:ext cx="32400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8" imgW="1104900" imgH="431800" progId="Equation.DSMT4">
                  <p:embed/>
                </p:oleObj>
              </mc:Choice>
              <mc:Fallback>
                <p:oleObj name="Equation" r:id="rId8" imgW="1104900" imgH="43180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9D7538B0-98D2-4B64-8D52-19F653A54B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09750"/>
                        <a:ext cx="32400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9" descr="2_15_1">
            <a:extLst>
              <a:ext uri="{FF2B5EF4-FFF2-40B4-BE49-F238E27FC236}">
                <a16:creationId xmlns:a16="http://schemas.microsoft.com/office/drawing/2014/main" id="{AAEFD946-9ABD-4C33-9774-D2CE373B9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1154113"/>
            <a:ext cx="3290888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16CF49C-A9E9-4098-8A66-986EA812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00789FD-FB85-4AA2-96DD-CC014BC20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5675" y="1125538"/>
          <a:ext cx="347503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6" imgW="1269449" imgH="1002865" progId="Equation.3">
                  <p:embed/>
                </p:oleObj>
              </mc:Choice>
              <mc:Fallback>
                <p:oleObj name="Equation" r:id="rId6" imgW="1269449" imgH="1002865" progId="Equation.3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00789FD-FB85-4AA2-96DD-CC014BC204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1125538"/>
                        <a:ext cx="347503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F03A4EE-3A0B-426A-B42E-282BD3884576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4991100"/>
            <a:ext cx="6880225" cy="1390650"/>
            <a:chOff x="1390" y="3084"/>
            <a:chExt cx="4058" cy="87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6F1AEC1-9A24-49FD-ADD3-2A8327D89ACF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1731" y="2952"/>
              <a:ext cx="362" cy="1043"/>
            </a:xfrm>
            <a:custGeom>
              <a:avLst/>
              <a:gdLst/>
              <a:ahLst/>
              <a:cxnLst>
                <a:cxn ang="0">
                  <a:pos x="2745" y="0"/>
                </a:cxn>
                <a:cxn ang="0">
                  <a:pos x="4155" y="2744"/>
                </a:cxn>
                <a:cxn ang="0">
                  <a:pos x="4187" y="3177"/>
                </a:cxn>
                <a:cxn ang="0">
                  <a:pos x="4291" y="3571"/>
                </a:cxn>
                <a:cxn ang="0">
                  <a:pos x="4451" y="3928"/>
                </a:cxn>
                <a:cxn ang="0">
                  <a:pos x="4659" y="4253"/>
                </a:cxn>
                <a:cxn ang="0">
                  <a:pos x="4907" y="4542"/>
                </a:cxn>
                <a:cxn ang="0">
                  <a:pos x="5192" y="4789"/>
                </a:cxn>
                <a:cxn ang="0">
                  <a:pos x="5505" y="5003"/>
                </a:cxn>
                <a:cxn ang="0">
                  <a:pos x="5834" y="5173"/>
                </a:cxn>
                <a:cxn ang="0">
                  <a:pos x="6180" y="5311"/>
                </a:cxn>
                <a:cxn ang="0">
                  <a:pos x="6520" y="5404"/>
                </a:cxn>
                <a:cxn ang="0">
                  <a:pos x="6866" y="5453"/>
                </a:cxn>
                <a:cxn ang="0">
                  <a:pos x="7196" y="5470"/>
                </a:cxn>
                <a:cxn ang="0">
                  <a:pos x="7503" y="5436"/>
                </a:cxn>
                <a:cxn ang="0">
                  <a:pos x="7784" y="5366"/>
                </a:cxn>
                <a:cxn ang="0">
                  <a:pos x="8030" y="5255"/>
                </a:cxn>
                <a:cxn ang="0">
                  <a:pos x="8233" y="5096"/>
                </a:cxn>
                <a:cxn ang="0">
                  <a:pos x="7701" y="5678"/>
                </a:cxn>
                <a:cxn ang="0">
                  <a:pos x="7141" y="6139"/>
                </a:cxn>
                <a:cxn ang="0">
                  <a:pos x="6559" y="6496"/>
                </a:cxn>
                <a:cxn ang="0">
                  <a:pos x="5966" y="6743"/>
                </a:cxn>
                <a:cxn ang="0">
                  <a:pos x="5373" y="6890"/>
                </a:cxn>
                <a:cxn ang="0">
                  <a:pos x="4780" y="6956"/>
                </a:cxn>
                <a:cxn ang="0">
                  <a:pos x="4210" y="6930"/>
                </a:cxn>
                <a:cxn ang="0">
                  <a:pos x="3661" y="6831"/>
                </a:cxn>
                <a:cxn ang="0">
                  <a:pos x="3140" y="6660"/>
                </a:cxn>
                <a:cxn ang="0">
                  <a:pos x="2662" y="6430"/>
                </a:cxn>
                <a:cxn ang="0">
                  <a:pos x="2235" y="6144"/>
                </a:cxn>
                <a:cxn ang="0">
                  <a:pos x="1866" y="5810"/>
                </a:cxn>
                <a:cxn ang="0">
                  <a:pos x="1559" y="5431"/>
                </a:cxn>
                <a:cxn ang="0">
                  <a:pos x="1334" y="5020"/>
                </a:cxn>
                <a:cxn ang="0">
                  <a:pos x="1192" y="4575"/>
                </a:cxn>
                <a:cxn ang="0">
                  <a:pos x="1141" y="4115"/>
                </a:cxn>
                <a:cxn ang="0">
                  <a:pos x="0" y="2744"/>
                </a:cxn>
              </a:cxnLst>
              <a:rect l="0" t="0" r="r" b="b"/>
              <a:pathLst>
                <a:path w="8233" h="6956">
                  <a:moveTo>
                    <a:pt x="0" y="2744"/>
                  </a:moveTo>
                  <a:lnTo>
                    <a:pt x="2745" y="0"/>
                  </a:lnTo>
                  <a:lnTo>
                    <a:pt x="5489" y="2744"/>
                  </a:lnTo>
                  <a:lnTo>
                    <a:pt x="4155" y="2744"/>
                  </a:lnTo>
                  <a:lnTo>
                    <a:pt x="4166" y="2963"/>
                  </a:lnTo>
                  <a:lnTo>
                    <a:pt x="4187" y="3177"/>
                  </a:lnTo>
                  <a:lnTo>
                    <a:pt x="4232" y="3375"/>
                  </a:lnTo>
                  <a:lnTo>
                    <a:pt x="4291" y="3571"/>
                  </a:lnTo>
                  <a:lnTo>
                    <a:pt x="4363" y="3753"/>
                  </a:lnTo>
                  <a:lnTo>
                    <a:pt x="4451" y="3928"/>
                  </a:lnTo>
                  <a:lnTo>
                    <a:pt x="4550" y="4098"/>
                  </a:lnTo>
                  <a:lnTo>
                    <a:pt x="4659" y="4253"/>
                  </a:lnTo>
                  <a:lnTo>
                    <a:pt x="4780" y="4399"/>
                  </a:lnTo>
                  <a:lnTo>
                    <a:pt x="4907" y="4542"/>
                  </a:lnTo>
                  <a:lnTo>
                    <a:pt x="5050" y="4669"/>
                  </a:lnTo>
                  <a:lnTo>
                    <a:pt x="5192" y="4789"/>
                  </a:lnTo>
                  <a:lnTo>
                    <a:pt x="5345" y="4899"/>
                  </a:lnTo>
                  <a:lnTo>
                    <a:pt x="5505" y="5003"/>
                  </a:lnTo>
                  <a:lnTo>
                    <a:pt x="5670" y="5091"/>
                  </a:lnTo>
                  <a:lnTo>
                    <a:pt x="5834" y="5173"/>
                  </a:lnTo>
                  <a:lnTo>
                    <a:pt x="6004" y="5245"/>
                  </a:lnTo>
                  <a:lnTo>
                    <a:pt x="6180" y="5311"/>
                  </a:lnTo>
                  <a:lnTo>
                    <a:pt x="6350" y="5360"/>
                  </a:lnTo>
                  <a:lnTo>
                    <a:pt x="6520" y="5404"/>
                  </a:lnTo>
                  <a:lnTo>
                    <a:pt x="6696" y="5431"/>
                  </a:lnTo>
                  <a:lnTo>
                    <a:pt x="6866" y="5453"/>
                  </a:lnTo>
                  <a:lnTo>
                    <a:pt x="7032" y="5464"/>
                  </a:lnTo>
                  <a:lnTo>
                    <a:pt x="7196" y="5470"/>
                  </a:lnTo>
                  <a:lnTo>
                    <a:pt x="7349" y="5459"/>
                  </a:lnTo>
                  <a:lnTo>
                    <a:pt x="7503" y="5436"/>
                  </a:lnTo>
                  <a:lnTo>
                    <a:pt x="7646" y="5409"/>
                  </a:lnTo>
                  <a:lnTo>
                    <a:pt x="7784" y="5366"/>
                  </a:lnTo>
                  <a:lnTo>
                    <a:pt x="7910" y="5315"/>
                  </a:lnTo>
                  <a:lnTo>
                    <a:pt x="8030" y="5255"/>
                  </a:lnTo>
                  <a:lnTo>
                    <a:pt x="8140" y="5179"/>
                  </a:lnTo>
                  <a:lnTo>
                    <a:pt x="8233" y="5096"/>
                  </a:lnTo>
                  <a:lnTo>
                    <a:pt x="7970" y="5404"/>
                  </a:lnTo>
                  <a:lnTo>
                    <a:pt x="7701" y="5678"/>
                  </a:lnTo>
                  <a:lnTo>
                    <a:pt x="7427" y="5925"/>
                  </a:lnTo>
                  <a:lnTo>
                    <a:pt x="7141" y="6139"/>
                  </a:lnTo>
                  <a:lnTo>
                    <a:pt x="6850" y="6331"/>
                  </a:lnTo>
                  <a:lnTo>
                    <a:pt x="6559" y="6496"/>
                  </a:lnTo>
                  <a:lnTo>
                    <a:pt x="6263" y="6633"/>
                  </a:lnTo>
                  <a:lnTo>
                    <a:pt x="5966" y="6743"/>
                  </a:lnTo>
                  <a:lnTo>
                    <a:pt x="5670" y="6831"/>
                  </a:lnTo>
                  <a:lnTo>
                    <a:pt x="5373" y="6890"/>
                  </a:lnTo>
                  <a:lnTo>
                    <a:pt x="5077" y="6935"/>
                  </a:lnTo>
                  <a:lnTo>
                    <a:pt x="4780" y="6956"/>
                  </a:lnTo>
                  <a:lnTo>
                    <a:pt x="4495" y="6951"/>
                  </a:lnTo>
                  <a:lnTo>
                    <a:pt x="4210" y="6930"/>
                  </a:lnTo>
                  <a:lnTo>
                    <a:pt x="3931" y="6890"/>
                  </a:lnTo>
                  <a:lnTo>
                    <a:pt x="3661" y="6831"/>
                  </a:lnTo>
                  <a:lnTo>
                    <a:pt x="3393" y="6754"/>
                  </a:lnTo>
                  <a:lnTo>
                    <a:pt x="3140" y="6660"/>
                  </a:lnTo>
                  <a:lnTo>
                    <a:pt x="2893" y="6556"/>
                  </a:lnTo>
                  <a:lnTo>
                    <a:pt x="2662" y="6430"/>
                  </a:lnTo>
                  <a:lnTo>
                    <a:pt x="2443" y="6293"/>
                  </a:lnTo>
                  <a:lnTo>
                    <a:pt x="2235" y="6144"/>
                  </a:lnTo>
                  <a:lnTo>
                    <a:pt x="2042" y="5980"/>
                  </a:lnTo>
                  <a:lnTo>
                    <a:pt x="1866" y="5810"/>
                  </a:lnTo>
                  <a:lnTo>
                    <a:pt x="1702" y="5623"/>
                  </a:lnTo>
                  <a:lnTo>
                    <a:pt x="1559" y="5431"/>
                  </a:lnTo>
                  <a:lnTo>
                    <a:pt x="1438" y="5228"/>
                  </a:lnTo>
                  <a:lnTo>
                    <a:pt x="1334" y="5020"/>
                  </a:lnTo>
                  <a:lnTo>
                    <a:pt x="1252" y="4800"/>
                  </a:lnTo>
                  <a:lnTo>
                    <a:pt x="1192" y="4575"/>
                  </a:lnTo>
                  <a:lnTo>
                    <a:pt x="1153" y="4344"/>
                  </a:lnTo>
                  <a:lnTo>
                    <a:pt x="1141" y="4115"/>
                  </a:lnTo>
                  <a:lnTo>
                    <a:pt x="1141" y="2744"/>
                  </a:lnTo>
                  <a:lnTo>
                    <a:pt x="0" y="274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algn="ctr" fontAlgn="t">
                <a:defRPr/>
              </a:pPr>
              <a:endParaRPr lang="zh-CN" altLang="en-US"/>
            </a:p>
          </p:txBody>
        </p:sp>
        <p:grpSp>
          <p:nvGrpSpPr>
            <p:cNvPr id="29704" name="Group 5">
              <a:extLst>
                <a:ext uri="{FF2B5EF4-FFF2-40B4-BE49-F238E27FC236}">
                  <a16:creationId xmlns:a16="http://schemas.microsoft.com/office/drawing/2014/main" id="{D3A7DC2B-4F9A-49B8-BA2A-04BD735468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6" y="3084"/>
              <a:ext cx="2832" cy="876"/>
              <a:chOff x="2640" y="3156"/>
              <a:chExt cx="2832" cy="87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FB9022-26B2-4BAA-B280-13AE9341A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156"/>
                <a:ext cx="2832" cy="876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  <a:round/>
                <a:headEnd type="none" w="sm" len="sm"/>
                <a:tailEnd type="none" w="sm" len="sm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algn="ctr" fontAlgn="t">
                  <a:defRPr/>
                </a:pPr>
                <a:endParaRPr lang="zh-CN" altLang="en-US"/>
              </a:p>
            </p:txBody>
          </p:sp>
          <p:sp>
            <p:nvSpPr>
              <p:cNvPr id="8" name="Text Box 7">
                <a:extLst>
                  <a:ext uri="{FF2B5EF4-FFF2-40B4-BE49-F238E27FC236}">
                    <a16:creationId xmlns:a16="http://schemas.microsoft.com/office/drawing/2014/main" id="{E84FF025-99A6-43C7-8FEC-3B9989B3FC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0" y="3313"/>
                <a:ext cx="2468" cy="592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fontAlgn="t">
                  <a:lnSpc>
                    <a:spcPct val="110000"/>
                  </a:lnSpc>
                </a:pPr>
                <a:r>
                  <a:rPr lang="zh-CN" alt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可逆过程的热温商只决定于初终态，与过程无关</a:t>
                </a:r>
              </a:p>
            </p:txBody>
          </p:sp>
        </p:grpSp>
      </p:grp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29A0FD3-AC44-4DF2-9E80-0CDCD38572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56038"/>
          <a:ext cx="404971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8" imgW="1586811" imgH="406224" progId="Equation.3">
                  <p:embed/>
                </p:oleObj>
              </mc:Choice>
              <mc:Fallback>
                <p:oleObj name="Equation" r:id="rId8" imgW="1586811" imgH="406224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29A0FD3-AC44-4DF2-9E80-0CDCD38572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56038"/>
                        <a:ext cx="404971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CD3D7-2ADA-44CB-AFC4-40ACF08E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C4CB90-D53F-4003-9F76-A01CA1429C66}"/>
              </a:ext>
            </a:extLst>
          </p:cNvPr>
          <p:cNvGrpSpPr>
            <a:grpSpLocks/>
          </p:cNvGrpSpPr>
          <p:nvPr/>
        </p:nvGrpSpPr>
        <p:grpSpPr bwMode="auto">
          <a:xfrm>
            <a:off x="752475" y="1268413"/>
            <a:ext cx="7564438" cy="768350"/>
            <a:chOff x="693" y="472"/>
            <a:chExt cx="4765" cy="484"/>
          </a:xfrm>
        </p:grpSpPr>
        <p:grpSp>
          <p:nvGrpSpPr>
            <p:cNvPr id="30737" name="Group 3">
              <a:extLst>
                <a:ext uri="{FF2B5EF4-FFF2-40B4-BE49-F238E27FC236}">
                  <a16:creationId xmlns:a16="http://schemas.microsoft.com/office/drawing/2014/main" id="{34592197-376F-4E1D-9CFA-12700E8271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" y="472"/>
              <a:ext cx="4509" cy="484"/>
              <a:chOff x="593" y="1060"/>
              <a:chExt cx="4509" cy="484"/>
            </a:xfrm>
          </p:grpSpPr>
          <p:graphicFrame>
            <p:nvGraphicFramePr>
              <p:cNvPr id="30739" name="Object 4">
                <a:extLst>
                  <a:ext uri="{FF2B5EF4-FFF2-40B4-BE49-F238E27FC236}">
                    <a16:creationId xmlns:a16="http://schemas.microsoft.com/office/drawing/2014/main" id="{4E1A60D5-562A-44FE-BFB1-7AB5FA12AF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3" y="1060"/>
              <a:ext cx="1061" cy="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17" name="公式" r:id="rId3" imgW="723586" imgH="330057" progId="Equation.3">
                      <p:embed/>
                    </p:oleObj>
                  </mc:Choice>
                  <mc:Fallback>
                    <p:oleObj name="公式" r:id="rId3" imgW="723586" imgH="330057" progId="Equation.3">
                      <p:embed/>
                      <p:pic>
                        <p:nvPicPr>
                          <p:cNvPr id="30739" name="Object 4">
                            <a:extLst>
                              <a:ext uri="{FF2B5EF4-FFF2-40B4-BE49-F238E27FC236}">
                                <a16:creationId xmlns:a16="http://schemas.microsoft.com/office/drawing/2014/main" id="{4E1A60D5-562A-44FE-BFB1-7AB5FA12AF9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3" y="1060"/>
                            <a:ext cx="1061" cy="4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0" name="Text Box 5">
                <a:extLst>
                  <a:ext uri="{FF2B5EF4-FFF2-40B4-BE49-F238E27FC236}">
                    <a16:creationId xmlns:a16="http://schemas.microsoft.com/office/drawing/2014/main" id="{A8EF26FF-63C3-4F63-8761-BA0C418742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0" y="1144"/>
                <a:ext cx="12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t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10000"/>
                    </a:solidFill>
                  </a:rPr>
                  <a:t>与过程无关</a:t>
                </a:r>
                <a:endParaRPr lang="zh-CN" altLang="en-US" sz="2400">
                  <a:solidFill>
                    <a:srgbClr val="010000"/>
                  </a:solidFill>
                </a:endParaRPr>
              </a:p>
            </p:txBody>
          </p:sp>
          <p:sp>
            <p:nvSpPr>
              <p:cNvPr id="30741" name="Text Box 6">
                <a:extLst>
                  <a:ext uri="{FF2B5EF4-FFF2-40B4-BE49-F238E27FC236}">
                    <a16:creationId xmlns:a16="http://schemas.microsoft.com/office/drawing/2014/main" id="{5F9D583C-5458-40AF-BDBF-41500FBC89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6" y="1144"/>
                <a:ext cx="12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t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1">
                    <a:solidFill>
                      <a:srgbClr val="010000"/>
                    </a:solidFill>
                  </a:rPr>
                  <a:t>△状态函数</a:t>
                </a:r>
                <a:endParaRPr lang="zh-CN" altLang="en-US" sz="2400">
                  <a:solidFill>
                    <a:srgbClr val="010000"/>
                  </a:solidFill>
                </a:endParaRPr>
              </a:p>
            </p:txBody>
          </p:sp>
          <p:sp>
            <p:nvSpPr>
              <p:cNvPr id="30742" name="AutoShape 7">
                <a:extLst>
                  <a:ext uri="{FF2B5EF4-FFF2-40B4-BE49-F238E27FC236}">
                    <a16:creationId xmlns:a16="http://schemas.microsoft.com/office/drawing/2014/main" id="{9F880F85-E8F8-46D4-BB70-355072AE0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6" y="1188"/>
                <a:ext cx="423" cy="2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0 w 21600"/>
                  <a:gd name="T13" fmla="*/ 5440 h 21600"/>
                  <a:gd name="T14" fmla="*/ 18894 w 21600"/>
                  <a:gd name="T15" fmla="*/ 1616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3" name="AutoShape 8">
                <a:extLst>
                  <a:ext uri="{FF2B5EF4-FFF2-40B4-BE49-F238E27FC236}">
                    <a16:creationId xmlns:a16="http://schemas.microsoft.com/office/drawing/2014/main" id="{C6C689AF-6D4B-4005-995B-7D753EEAE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1188"/>
                <a:ext cx="423" cy="2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0 w 21600"/>
                  <a:gd name="T13" fmla="*/ 5440 h 21600"/>
                  <a:gd name="T14" fmla="*/ 18894 w 21600"/>
                  <a:gd name="T15" fmla="*/ 1616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38" name="Text Box 9">
              <a:extLst>
                <a:ext uri="{FF2B5EF4-FFF2-40B4-BE49-F238E27FC236}">
                  <a16:creationId xmlns:a16="http://schemas.microsoft.com/office/drawing/2014/main" id="{FB351766-5961-4DC8-A52F-7449E1FB0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8" y="55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rgbClr val="010000"/>
                  </a:solidFill>
                </a:rPr>
                <a:t>熵</a:t>
              </a:r>
              <a:endParaRPr lang="zh-CN" altLang="en-US" sz="3200" b="1" i="1">
                <a:solidFill>
                  <a:srgbClr val="010000"/>
                </a:solidFill>
              </a:endParaRPr>
            </a:p>
          </p:txBody>
        </p:sp>
      </p:grp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E08C1E5-6275-4F2D-BB51-35CAB26E8F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884363"/>
          <a:ext cx="440055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1600200" imgH="406400" progId="Equation.3">
                  <p:embed/>
                </p:oleObj>
              </mc:Choice>
              <mc:Fallback>
                <p:oleObj name="Equation" r:id="rId5" imgW="1600200" imgH="40640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E08C1E5-6275-4F2D-BB51-35CAB26E8F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884363"/>
                        <a:ext cx="4400550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1">
            <a:extLst>
              <a:ext uri="{FF2B5EF4-FFF2-40B4-BE49-F238E27FC236}">
                <a16:creationId xmlns:a16="http://schemas.microsoft.com/office/drawing/2014/main" id="{F78EB908-5E5D-4011-A394-6FE6BCCBABA7}"/>
              </a:ext>
            </a:extLst>
          </p:cNvPr>
          <p:cNvGrpSpPr>
            <a:grpSpLocks/>
          </p:cNvGrpSpPr>
          <p:nvPr/>
        </p:nvGrpSpPr>
        <p:grpSpPr bwMode="auto">
          <a:xfrm>
            <a:off x="1462088" y="3154363"/>
            <a:ext cx="6083300" cy="519112"/>
            <a:chOff x="832" y="1792"/>
            <a:chExt cx="3832" cy="327"/>
          </a:xfrm>
        </p:grpSpPr>
        <p:sp>
          <p:nvSpPr>
            <p:cNvPr id="30735" name="Text Box 12">
              <a:extLst>
                <a:ext uri="{FF2B5EF4-FFF2-40B4-BE49-F238E27FC236}">
                  <a16:creationId xmlns:a16="http://schemas.microsoft.com/office/drawing/2014/main" id="{5B64BD89-73B4-485A-A9ED-5F6F83C15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" y="1792"/>
              <a:ext cx="36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rgbClr val="0000FF"/>
                  </a:solidFill>
                  <a:latin typeface="黑体" panose="02010609060101010101" pitchFamily="49" charset="-122"/>
                </a:rPr>
                <a:t>熵是一个状态函数，是物质的特性</a:t>
              </a:r>
              <a:endParaRPr lang="zh-CN" altLang="en-US" sz="2400">
                <a:latin typeface="宋体" panose="02010600030101010101" pitchFamily="2" charset="-122"/>
              </a:endParaRPr>
            </a:p>
          </p:txBody>
        </p:sp>
        <p:sp>
          <p:nvSpPr>
            <p:cNvPr id="30736" name="AutoShape 13">
              <a:extLst>
                <a:ext uri="{FF2B5EF4-FFF2-40B4-BE49-F238E27FC236}">
                  <a16:creationId xmlns:a16="http://schemas.microsoft.com/office/drawing/2014/main" id="{EED71B36-1997-4325-8D67-A278C7314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1860"/>
              <a:ext cx="177" cy="201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</p:grpSp>
      <p:grpSp>
        <p:nvGrpSpPr>
          <p:cNvPr id="6" name="Group 14">
            <a:extLst>
              <a:ext uri="{FF2B5EF4-FFF2-40B4-BE49-F238E27FC236}">
                <a16:creationId xmlns:a16="http://schemas.microsoft.com/office/drawing/2014/main" id="{1E7421CB-EFB7-4F84-965A-3AF0DE05C606}"/>
              </a:ext>
            </a:extLst>
          </p:cNvPr>
          <p:cNvGrpSpPr>
            <a:grpSpLocks/>
          </p:cNvGrpSpPr>
          <p:nvPr/>
        </p:nvGrpSpPr>
        <p:grpSpPr bwMode="auto">
          <a:xfrm>
            <a:off x="1462088" y="3757613"/>
            <a:ext cx="3554412" cy="579437"/>
            <a:chOff x="832" y="2172"/>
            <a:chExt cx="2239" cy="365"/>
          </a:xfrm>
        </p:grpSpPr>
        <p:sp>
          <p:nvSpPr>
            <p:cNvPr id="30733" name="Text Box 15">
              <a:extLst>
                <a:ext uri="{FF2B5EF4-FFF2-40B4-BE49-F238E27FC236}">
                  <a16:creationId xmlns:a16="http://schemas.microsoft.com/office/drawing/2014/main" id="{2FAD4F97-D88A-4F72-B042-88444458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" y="2172"/>
              <a:ext cx="20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rgbClr val="0000FF"/>
                  </a:solidFill>
                </a:rPr>
                <a:t>常用单位：</a:t>
              </a:r>
              <a:r>
                <a:rPr lang="en-US" altLang="zh-CN" sz="3200" b="1">
                  <a:solidFill>
                    <a:srgbClr val="0000FF"/>
                  </a:solidFill>
                </a:rPr>
                <a:t>J· K</a:t>
              </a:r>
              <a:r>
                <a:rPr lang="en-US" altLang="zh-CN" sz="3200" b="1" baseline="30000">
                  <a:solidFill>
                    <a:srgbClr val="0000FF"/>
                  </a:solidFill>
                </a:rPr>
                <a:t>-1</a:t>
              </a:r>
              <a:endParaRPr lang="en-US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0734" name="AutoShape 16">
              <a:extLst>
                <a:ext uri="{FF2B5EF4-FFF2-40B4-BE49-F238E27FC236}">
                  <a16:creationId xmlns:a16="http://schemas.microsoft.com/office/drawing/2014/main" id="{DB03FE51-CC61-4341-B8C8-E51F8F17C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2280"/>
              <a:ext cx="177" cy="201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</p:grpSp>
      <p:grpSp>
        <p:nvGrpSpPr>
          <p:cNvPr id="7" name="Group 17">
            <a:extLst>
              <a:ext uri="{FF2B5EF4-FFF2-40B4-BE49-F238E27FC236}">
                <a16:creationId xmlns:a16="http://schemas.microsoft.com/office/drawing/2014/main" id="{813E81AA-C0EB-4848-89A5-CB73A1A0E244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4386263"/>
            <a:ext cx="5456238" cy="1058862"/>
            <a:chOff x="832" y="2656"/>
            <a:chExt cx="3437" cy="667"/>
          </a:xfrm>
        </p:grpSpPr>
        <p:sp>
          <p:nvSpPr>
            <p:cNvPr id="30730" name="AutoShape 18">
              <a:extLst>
                <a:ext uri="{FF2B5EF4-FFF2-40B4-BE49-F238E27FC236}">
                  <a16:creationId xmlns:a16="http://schemas.microsoft.com/office/drawing/2014/main" id="{7CC40E88-6DC2-4D9C-A03F-3DA132FF5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2760"/>
              <a:ext cx="177" cy="201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  <p:graphicFrame>
          <p:nvGraphicFramePr>
            <p:cNvPr id="30731" name="Object 19">
              <a:extLst>
                <a:ext uri="{FF2B5EF4-FFF2-40B4-BE49-F238E27FC236}">
                  <a16:creationId xmlns:a16="http://schemas.microsoft.com/office/drawing/2014/main" id="{1AA1F721-A911-4376-A8D0-911407C075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0" y="2668"/>
            <a:ext cx="1024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Equation" r:id="rId7" imgW="634725" imgH="406224" progId="Equation.3">
                    <p:embed/>
                  </p:oleObj>
                </mc:Choice>
                <mc:Fallback>
                  <p:oleObj name="Equation" r:id="rId7" imgW="634725" imgH="406224" progId="Equation.3">
                    <p:embed/>
                    <p:pic>
                      <p:nvPicPr>
                        <p:cNvPr id="30731" name="Object 19">
                          <a:extLst>
                            <a:ext uri="{FF2B5EF4-FFF2-40B4-BE49-F238E27FC236}">
                              <a16:creationId xmlns:a16="http://schemas.microsoft.com/office/drawing/2014/main" id="{1AA1F721-A911-4376-A8D0-911407C075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2668"/>
                          <a:ext cx="1024" cy="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2" name="Object 20">
              <a:extLst>
                <a:ext uri="{FF2B5EF4-FFF2-40B4-BE49-F238E27FC236}">
                  <a16:creationId xmlns:a16="http://schemas.microsoft.com/office/drawing/2014/main" id="{348733CC-A3DD-4C87-8679-CDA9B49EEE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2" y="2656"/>
            <a:ext cx="1617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Equation" r:id="rId9" imgW="1002865" imgH="406224" progId="Equation.3">
                    <p:embed/>
                  </p:oleObj>
                </mc:Choice>
                <mc:Fallback>
                  <p:oleObj name="Equation" r:id="rId9" imgW="1002865" imgH="406224" progId="Equation.3">
                    <p:embed/>
                    <p:pic>
                      <p:nvPicPr>
                        <p:cNvPr id="30732" name="Object 20">
                          <a:extLst>
                            <a:ext uri="{FF2B5EF4-FFF2-40B4-BE49-F238E27FC236}">
                              <a16:creationId xmlns:a16="http://schemas.microsoft.com/office/drawing/2014/main" id="{348733CC-A3DD-4C87-8679-CDA9B49EEE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2" y="2656"/>
                          <a:ext cx="1617" cy="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12">
            <a:extLst>
              <a:ext uri="{FF2B5EF4-FFF2-40B4-BE49-F238E27FC236}">
                <a16:creationId xmlns:a16="http://schemas.microsoft.com/office/drawing/2014/main" id="{2C9C479B-0757-4A61-9452-0EBF85AC6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68925"/>
            <a:ext cx="8640762" cy="939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    这几个熵变的计算式习惯上称为熵的定义式，即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熵的变化值可用可逆过程的热温商值来衡量</a:t>
            </a:r>
            <a:r>
              <a:rPr lang="zh-CN" altLang="en-US">
                <a:latin typeface="黑体" panose="02010609060101010101" pitchFamily="49" charset="-122"/>
              </a:rPr>
              <a:t>。</a:t>
            </a:r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E1E6FE38-1E61-49AC-83C6-27179BB61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3716338"/>
            <a:ext cx="2971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i="1">
                <a:solidFill>
                  <a:srgbClr val="0033CC"/>
                </a:solidFill>
              </a:rPr>
              <a:t>T</a:t>
            </a:r>
            <a:r>
              <a:rPr lang="zh-CN" altLang="en-US" b="1">
                <a:solidFill>
                  <a:srgbClr val="0033CC"/>
                </a:solidFill>
              </a:rPr>
              <a:t>为系统的温度</a:t>
            </a:r>
            <a:endParaRPr lang="zh-CN" altLang="en-US" b="1" i="1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utoUpdateAnimBg="0"/>
      <p:bldP spid="2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D7C05-0894-4744-B860-5E8E577B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Text Box 3081">
            <a:extLst>
              <a:ext uri="{FF2B5EF4-FFF2-40B4-BE49-F238E27FC236}">
                <a16:creationId xmlns:a16="http://schemas.microsoft.com/office/drawing/2014/main" id="{793CE117-A32E-490B-9065-A37FB414B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2565400"/>
            <a:ext cx="8728075" cy="20510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/>
              <a:t> 熵是物质的性质     (</a:t>
            </a:r>
            <a:r>
              <a:rPr lang="en-US" altLang="zh-CN" i="1"/>
              <a:t>T</a:t>
            </a:r>
            <a:r>
              <a:rPr lang="en-US" altLang="zh-CN"/>
              <a:t>，</a:t>
            </a:r>
            <a:r>
              <a:rPr lang="en-US" altLang="zh-CN" i="1"/>
              <a:t>p</a:t>
            </a:r>
            <a:r>
              <a:rPr lang="en-US" altLang="zh-CN"/>
              <a:t>，</a:t>
            </a:r>
            <a:r>
              <a:rPr lang="en-US" altLang="zh-CN" i="1"/>
              <a:t>V</a:t>
            </a:r>
            <a:r>
              <a:rPr lang="en-US" altLang="zh-CN"/>
              <a:t>，</a:t>
            </a:r>
            <a:r>
              <a:rPr lang="en-US" altLang="zh-CN" i="1"/>
              <a:t>U</a:t>
            </a:r>
            <a:r>
              <a:rPr lang="en-US" altLang="zh-CN"/>
              <a:t>，</a:t>
            </a:r>
            <a:r>
              <a:rPr lang="en-US" altLang="zh-CN" i="1"/>
              <a:t>H</a:t>
            </a:r>
            <a:r>
              <a:rPr lang="en-US" altLang="zh-CN"/>
              <a:t>，</a:t>
            </a:r>
            <a:r>
              <a:rPr lang="en-US" altLang="zh-CN" i="1"/>
              <a:t>S</a:t>
            </a:r>
            <a:r>
              <a:rPr lang="en-US" altLang="zh-CN"/>
              <a:t>，...）</a:t>
            </a:r>
          </a:p>
          <a:p>
            <a:pPr eaLnBrk="1" fontAlgn="t" hangingPunct="1"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/>
              <a:t> 熵是状态函数，广度量，熵是一个宏观的物理量。</a:t>
            </a:r>
            <a:endParaRPr lang="zh-CN" altLang="zh-CN"/>
          </a:p>
          <a:p>
            <a:pPr eaLnBrk="1" fontAlgn="t" hangingPunct="1"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/>
              <a:t> 熵是量度系统无序的函数，无序度增大的过程是熵增大的过程。</a:t>
            </a:r>
          </a:p>
        </p:txBody>
      </p:sp>
      <p:sp>
        <p:nvSpPr>
          <p:cNvPr id="31748" name="TextBox 3">
            <a:extLst>
              <a:ext uri="{FF2B5EF4-FFF2-40B4-BE49-F238E27FC236}">
                <a16:creationId xmlns:a16="http://schemas.microsoft.com/office/drawing/2014/main" id="{1B60DCA1-7A7A-4E24-9452-27960F002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1295400"/>
            <a:ext cx="2655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latin typeface="黑体" panose="02010609060101010101" pitchFamily="49" charset="-122"/>
              </a:rPr>
              <a:t>熵的物理意义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FB823-70A0-47B1-9E9B-F1CF66DD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771" name="TextBox 2">
            <a:extLst>
              <a:ext uri="{FF2B5EF4-FFF2-40B4-BE49-F238E27FC236}">
                <a16:creationId xmlns:a16="http://schemas.microsoft.com/office/drawing/2014/main" id="{69288669-B111-4906-83FA-971A91C06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260475"/>
            <a:ext cx="3068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latin typeface="黑体" panose="02010609060101010101" pitchFamily="49" charset="-122"/>
              </a:rPr>
              <a:t>克劳修斯不等式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B702AB99-F98F-406B-843B-4F14AB775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8550" y="2146300"/>
          <a:ext cx="19208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3" imgW="714267" imgH="371560" progId="Equation.DSMT4">
                  <p:embed/>
                </p:oleObj>
              </mc:Choice>
              <mc:Fallback>
                <p:oleObj name="Equation" r:id="rId3" imgW="714267" imgH="371560" progId="Equation.DSMT4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B702AB99-F98F-406B-843B-4F14AB775F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2146300"/>
                        <a:ext cx="19208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>
            <a:extLst>
              <a:ext uri="{FF2B5EF4-FFF2-40B4-BE49-F238E27FC236}">
                <a16:creationId xmlns:a16="http://schemas.microsoft.com/office/drawing/2014/main" id="{404E2D2D-C6D9-439B-AC71-CBF99BBE0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043113"/>
            <a:ext cx="4267200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&lt; 不可逆循环</a:t>
            </a:r>
          </a:p>
          <a:p>
            <a:pPr algn="ctr" eaLnBrk="1" fontAlgn="t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= 可逆循环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F805239D-279B-417A-B2F4-CC09B5B26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5838" y="3822700"/>
          <a:ext cx="23002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5" imgW="866859" imgH="371560" progId="Equation.DSMT4">
                  <p:embed/>
                </p:oleObj>
              </mc:Choice>
              <mc:Fallback>
                <p:oleObj name="Equation" r:id="rId5" imgW="866859" imgH="371560" progId="Equation.DSMT4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F805239D-279B-417A-B2F4-CC09B5B266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3822700"/>
                        <a:ext cx="23002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>
            <a:extLst>
              <a:ext uri="{FF2B5EF4-FFF2-40B4-BE49-F238E27FC236}">
                <a16:creationId xmlns:a16="http://schemas.microsoft.com/office/drawing/2014/main" id="{2826C2BE-7943-452F-A9DC-AAA7ADB3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8" y="3670300"/>
            <a:ext cx="426720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&lt; 不可逆循环</a:t>
            </a:r>
          </a:p>
          <a:p>
            <a:pPr algn="ctr" eaLnBrk="1" fontAlgn="t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= 可逆循环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1B61C-AE9B-46B2-8F2F-F5A07F46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360C73D-91CC-4E38-961C-54C9659C33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1950" y="3124200"/>
          <a:ext cx="16367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3" imgW="774364" imgH="393529" progId="Equation.DSMT4">
                  <p:embed/>
                </p:oleObj>
              </mc:Choice>
              <mc:Fallback>
                <p:oleObj name="Equation" r:id="rId3" imgW="774364" imgH="393529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360C73D-91CC-4E38-961C-54C9659C33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3124200"/>
                        <a:ext cx="1636713" cy="8286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5">
            <a:extLst>
              <a:ext uri="{FF2B5EF4-FFF2-40B4-BE49-F238E27FC236}">
                <a16:creationId xmlns:a16="http://schemas.microsoft.com/office/drawing/2014/main" id="{4AC9886D-4E03-4B5E-A69C-E834B15E9DAC}"/>
              </a:ext>
            </a:extLst>
          </p:cNvPr>
          <p:cNvGrpSpPr>
            <a:grpSpLocks/>
          </p:cNvGrpSpPr>
          <p:nvPr/>
        </p:nvGrpSpPr>
        <p:grpSpPr bwMode="auto">
          <a:xfrm>
            <a:off x="4763" y="1238250"/>
            <a:ext cx="8023225" cy="939800"/>
            <a:chOff x="3" y="780"/>
            <a:chExt cx="5054" cy="592"/>
          </a:xfrm>
        </p:grpSpPr>
        <p:sp>
          <p:nvSpPr>
            <p:cNvPr id="33812" name="Text Box 6">
              <a:extLst>
                <a:ext uri="{FF2B5EF4-FFF2-40B4-BE49-F238E27FC236}">
                  <a16:creationId xmlns:a16="http://schemas.microsoft.com/office/drawing/2014/main" id="{B5A1F1F4-FAE8-4D53-A33A-DE2748F43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" y="780"/>
              <a:ext cx="4906" cy="59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noProof="1">
                  <a:latin typeface="黑体" panose="02010609060101010101" pitchFamily="49" charset="-122"/>
                </a:rPr>
                <a:t>    </a:t>
              </a:r>
              <a:r>
                <a:rPr lang="ja-JP" altLang="en-US" noProof="1">
                  <a:latin typeface="黑体" panose="02010609060101010101" pitchFamily="49" charset="-122"/>
                </a:rPr>
                <a:t>设有一个循环，      为不可逆过程，   为可逆过程，整个循环为不可逆循环。</a:t>
              </a:r>
              <a:endParaRPr lang="zh-CN" altLang="en-US">
                <a:latin typeface="黑体" panose="02010609060101010101" pitchFamily="49" charset="-122"/>
              </a:endParaRPr>
            </a:p>
          </p:txBody>
        </p:sp>
        <p:graphicFrame>
          <p:nvGraphicFramePr>
            <p:cNvPr id="33813" name="Object 3">
              <a:extLst>
                <a:ext uri="{FF2B5EF4-FFF2-40B4-BE49-F238E27FC236}">
                  <a16:creationId xmlns:a16="http://schemas.microsoft.com/office/drawing/2014/main" id="{923A8E11-0009-4746-BD5E-5D70F2448E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3" y="780"/>
            <a:ext cx="53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Equation" r:id="rId5" imgW="380670" imgH="177646" progId="Equation.DSMT4">
                    <p:embed/>
                  </p:oleObj>
                </mc:Choice>
                <mc:Fallback>
                  <p:oleObj name="Equation" r:id="rId5" imgW="380670" imgH="177646" progId="Equation.DSMT4">
                    <p:embed/>
                    <p:pic>
                      <p:nvPicPr>
                        <p:cNvPr id="33813" name="Object 3">
                          <a:extLst>
                            <a:ext uri="{FF2B5EF4-FFF2-40B4-BE49-F238E27FC236}">
                              <a16:creationId xmlns:a16="http://schemas.microsoft.com/office/drawing/2014/main" id="{923A8E11-0009-4746-BD5E-5D70F2448E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3" y="780"/>
                          <a:ext cx="53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4" name="Object 4">
              <a:extLst>
                <a:ext uri="{FF2B5EF4-FFF2-40B4-BE49-F238E27FC236}">
                  <a16:creationId xmlns:a16="http://schemas.microsoft.com/office/drawing/2014/main" id="{6565E734-5A05-44DF-B667-313267C5CB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5" y="780"/>
            <a:ext cx="53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Equation" r:id="rId7" imgW="380670" imgH="177646" progId="Equation.DSMT4">
                    <p:embed/>
                  </p:oleObj>
                </mc:Choice>
                <mc:Fallback>
                  <p:oleObj name="Equation" r:id="rId7" imgW="380670" imgH="177646" progId="Equation.DSMT4">
                    <p:embed/>
                    <p:pic>
                      <p:nvPicPr>
                        <p:cNvPr id="33814" name="Object 4">
                          <a:extLst>
                            <a:ext uri="{FF2B5EF4-FFF2-40B4-BE49-F238E27FC236}">
                              <a16:creationId xmlns:a16="http://schemas.microsoft.com/office/drawing/2014/main" id="{6565E734-5A05-44DF-B667-313267C5CB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5" y="780"/>
                          <a:ext cx="53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6">
            <a:extLst>
              <a:ext uri="{FF2B5EF4-FFF2-40B4-BE49-F238E27FC236}">
                <a16:creationId xmlns:a16="http://schemas.microsoft.com/office/drawing/2014/main" id="{48B086F1-775B-4BCC-9CFA-0326D5DB1B8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87588"/>
            <a:ext cx="4572000" cy="836612"/>
            <a:chOff x="288" y="1441"/>
            <a:chExt cx="2880" cy="527"/>
          </a:xfrm>
        </p:grpSpPr>
        <p:graphicFrame>
          <p:nvGraphicFramePr>
            <p:cNvPr id="33810" name="Object 5">
              <a:extLst>
                <a:ext uri="{FF2B5EF4-FFF2-40B4-BE49-F238E27FC236}">
                  <a16:creationId xmlns:a16="http://schemas.microsoft.com/office/drawing/2014/main" id="{731425FA-8CD0-42EB-8944-F36DDB9384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5" y="1441"/>
            <a:ext cx="1623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Equation" r:id="rId9" imgW="1205977" imgH="393529" progId="Equation.DSMT4">
                    <p:embed/>
                  </p:oleObj>
                </mc:Choice>
                <mc:Fallback>
                  <p:oleObj name="Equation" r:id="rId9" imgW="1205977" imgH="393529" progId="Equation.DSMT4">
                    <p:embed/>
                    <p:pic>
                      <p:nvPicPr>
                        <p:cNvPr id="33810" name="Object 5">
                          <a:extLst>
                            <a:ext uri="{FF2B5EF4-FFF2-40B4-BE49-F238E27FC236}">
                              <a16:creationId xmlns:a16="http://schemas.microsoft.com/office/drawing/2014/main" id="{731425FA-8CD0-42EB-8944-F36DDB9384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5" y="1441"/>
                          <a:ext cx="1623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1" name="Text Box 32">
              <a:extLst>
                <a:ext uri="{FF2B5EF4-FFF2-40B4-BE49-F238E27FC236}">
                  <a16:creationId xmlns:a16="http://schemas.microsoft.com/office/drawing/2014/main" id="{A0B9F084-FAFC-4763-BDD8-449786492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480"/>
              <a:ext cx="720" cy="29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ja-JP" altLang="en-US" noProof="1">
                  <a:latin typeface="黑体" panose="02010609060101010101" pitchFamily="49" charset="-122"/>
                </a:rPr>
                <a:t>则有</a:t>
              </a:r>
              <a:endParaRPr lang="zh-CN" altLang="en-US">
                <a:latin typeface="黑体" panose="02010609060101010101" pitchFamily="49" charset="-122"/>
              </a:endParaRPr>
            </a:p>
          </p:txBody>
        </p:sp>
      </p:grpSp>
      <p:sp>
        <p:nvSpPr>
          <p:cNvPr id="11" name="Text Box 40">
            <a:extLst>
              <a:ext uri="{FF2B5EF4-FFF2-40B4-BE49-F238E27FC236}">
                <a16:creationId xmlns:a16="http://schemas.microsoft.com/office/drawing/2014/main" id="{0271F7A6-D842-47CA-8419-10BB86AAB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54500"/>
            <a:ext cx="5140325" cy="4699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fontAlgn="t" hangingPunct="1">
              <a:lnSpc>
                <a:spcPct val="110000"/>
              </a:lnSpc>
            </a:pPr>
            <a:r>
              <a:rPr lang="zh-CN" altLang="en-US"/>
              <a:t>将两式合并得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Clausius </a:t>
            </a:r>
            <a:r>
              <a:rPr lang="zh-CN" altLang="en-US"/>
              <a:t>不等式：</a:t>
            </a:r>
          </a:p>
        </p:txBody>
      </p:sp>
      <p:grpSp>
        <p:nvGrpSpPr>
          <p:cNvPr id="6" name="Group 48">
            <a:extLst>
              <a:ext uri="{FF2B5EF4-FFF2-40B4-BE49-F238E27FC236}">
                <a16:creationId xmlns:a16="http://schemas.microsoft.com/office/drawing/2014/main" id="{5A6E257F-94C9-4BA4-9559-B6AA4905DE44}"/>
              </a:ext>
            </a:extLst>
          </p:cNvPr>
          <p:cNvGrpSpPr>
            <a:grpSpLocks/>
          </p:cNvGrpSpPr>
          <p:nvPr/>
        </p:nvGrpSpPr>
        <p:grpSpPr bwMode="auto">
          <a:xfrm>
            <a:off x="6804025" y="1884363"/>
            <a:ext cx="2282825" cy="3200400"/>
            <a:chOff x="4226" y="1152"/>
            <a:chExt cx="1438" cy="2016"/>
          </a:xfrm>
        </p:grpSpPr>
        <p:pic>
          <p:nvPicPr>
            <p:cNvPr id="33807" name="Picture 30" descr="2_19">
              <a:extLst>
                <a:ext uri="{FF2B5EF4-FFF2-40B4-BE49-F238E27FC236}">
                  <a16:creationId xmlns:a16="http://schemas.microsoft.com/office/drawing/2014/main" id="{167BB572-1AE8-4BCB-B68D-CEFE935DE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6" y="1152"/>
              <a:ext cx="1438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8" name="Text Box 46">
              <a:extLst>
                <a:ext uri="{FF2B5EF4-FFF2-40B4-BE49-F238E27FC236}">
                  <a16:creationId xmlns:a16="http://schemas.microsoft.com/office/drawing/2014/main" id="{58CDC99F-0472-462F-9A40-6B986AE51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200"/>
              <a:ext cx="144" cy="19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6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黑体" panose="02010609060101010101" pitchFamily="49" charset="-122"/>
                </a:rPr>
                <a:t>1</a:t>
              </a:r>
              <a:endParaRPr lang="zh-CN" altLang="en-US">
                <a:latin typeface="黑体" panose="02010609060101010101" pitchFamily="49" charset="-122"/>
              </a:endParaRPr>
            </a:p>
          </p:txBody>
        </p:sp>
        <p:sp>
          <p:nvSpPr>
            <p:cNvPr id="33809" name="Text Box 47">
              <a:extLst>
                <a:ext uri="{FF2B5EF4-FFF2-40B4-BE49-F238E27FC236}">
                  <a16:creationId xmlns:a16="http://schemas.microsoft.com/office/drawing/2014/main" id="{37A50F90-262D-479A-8134-3301ABA54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640"/>
              <a:ext cx="144" cy="19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6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黑体" panose="02010609060101010101" pitchFamily="49" charset="-122"/>
                </a:rPr>
                <a:t>2</a:t>
              </a:r>
              <a:endParaRPr lang="zh-CN" altLang="en-US">
                <a:latin typeface="黑体" panose="02010609060101010101" pitchFamily="49" charset="-122"/>
              </a:endParaRPr>
            </a:p>
          </p:txBody>
        </p:sp>
      </p:grp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6C37D130-4638-46EE-BB4B-60FDB76DE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124200"/>
          <a:ext cx="21336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12" imgW="1016000" imgH="393700" progId="Equation.DSMT4">
                  <p:embed/>
                </p:oleObj>
              </mc:Choice>
              <mc:Fallback>
                <p:oleObj name="Equation" r:id="rId12" imgW="1016000" imgH="393700" progId="Equation.DSMT4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6C37D130-4638-46EE-BB4B-60FDB76DE9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24200"/>
                        <a:ext cx="21336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4">
            <a:extLst>
              <a:ext uri="{FF2B5EF4-FFF2-40B4-BE49-F238E27FC236}">
                <a16:creationId xmlns:a16="http://schemas.microsoft.com/office/drawing/2014/main" id="{1A895040-2DBD-4E49-8347-7EB493CFB1D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003800"/>
            <a:ext cx="3657600" cy="939800"/>
            <a:chOff x="288" y="3168"/>
            <a:chExt cx="2304" cy="592"/>
          </a:xfrm>
        </p:grpSpPr>
        <p:graphicFrame>
          <p:nvGraphicFramePr>
            <p:cNvPr id="33805" name="Object 7">
              <a:extLst>
                <a:ext uri="{FF2B5EF4-FFF2-40B4-BE49-F238E27FC236}">
                  <a16:creationId xmlns:a16="http://schemas.microsoft.com/office/drawing/2014/main" id="{CE25F3D7-E354-4CB5-8EC9-EC8AE2445D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3190"/>
            <a:ext cx="1107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Equation" r:id="rId14" imgW="704682" imgH="333560" progId="Equation.DSMT4">
                    <p:embed/>
                  </p:oleObj>
                </mc:Choice>
                <mc:Fallback>
                  <p:oleObj name="Equation" r:id="rId14" imgW="704682" imgH="333560" progId="Equation.DSMT4">
                    <p:embed/>
                    <p:pic>
                      <p:nvPicPr>
                        <p:cNvPr id="33805" name="Object 7">
                          <a:extLst>
                            <a:ext uri="{FF2B5EF4-FFF2-40B4-BE49-F238E27FC236}">
                              <a16:creationId xmlns:a16="http://schemas.microsoft.com/office/drawing/2014/main" id="{CE25F3D7-E354-4CB5-8EC9-EC8AE2445D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190"/>
                          <a:ext cx="1107" cy="569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6" name="Text Box 51">
              <a:extLst>
                <a:ext uri="{FF2B5EF4-FFF2-40B4-BE49-F238E27FC236}">
                  <a16:creationId xmlns:a16="http://schemas.microsoft.com/office/drawing/2014/main" id="{61680CD9-DD1A-4636-AEA5-FCC8F0F52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0" y="3168"/>
              <a:ext cx="1012" cy="59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zh-CN">
                  <a:latin typeface="黑体" panose="02010609060101010101" pitchFamily="49" charset="-122"/>
                </a:rPr>
                <a:t>&gt; 不可逆</a:t>
              </a:r>
            </a:p>
            <a:p>
              <a:pPr algn="ctr"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zh-CN">
                  <a:latin typeface="黑体" panose="02010609060101010101" pitchFamily="49" charset="-122"/>
                </a:rPr>
                <a:t>= 可逆</a:t>
              </a:r>
              <a:endParaRPr lang="zh-CN" altLang="en-US">
                <a:latin typeface="黑体" panose="02010609060101010101" pitchFamily="49" charset="-122"/>
              </a:endParaRPr>
            </a:p>
          </p:txBody>
        </p:sp>
      </p:grpSp>
      <p:grpSp>
        <p:nvGrpSpPr>
          <p:cNvPr id="8" name="Group 55">
            <a:extLst>
              <a:ext uri="{FF2B5EF4-FFF2-40B4-BE49-F238E27FC236}">
                <a16:creationId xmlns:a16="http://schemas.microsoft.com/office/drawing/2014/main" id="{A759AF28-2DC0-425E-8F05-8BD255C5D3EF}"/>
              </a:ext>
            </a:extLst>
          </p:cNvPr>
          <p:cNvGrpSpPr>
            <a:grpSpLocks/>
          </p:cNvGrpSpPr>
          <p:nvPr/>
        </p:nvGrpSpPr>
        <p:grpSpPr bwMode="auto">
          <a:xfrm>
            <a:off x="5137150" y="5003800"/>
            <a:ext cx="3397250" cy="939800"/>
            <a:chOff x="3236" y="3168"/>
            <a:chExt cx="2140" cy="592"/>
          </a:xfrm>
        </p:grpSpPr>
        <p:graphicFrame>
          <p:nvGraphicFramePr>
            <p:cNvPr id="33803" name="Object 8">
              <a:extLst>
                <a:ext uri="{FF2B5EF4-FFF2-40B4-BE49-F238E27FC236}">
                  <a16:creationId xmlns:a16="http://schemas.microsoft.com/office/drawing/2014/main" id="{1369EFDB-55BC-4ED1-86C6-22EFF24575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6" y="3192"/>
            <a:ext cx="844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" name="Equation" r:id="rId16" imgW="523719" imgH="333560" progId="Equation.DSMT4">
                    <p:embed/>
                  </p:oleObj>
                </mc:Choice>
                <mc:Fallback>
                  <p:oleObj name="Equation" r:id="rId16" imgW="523719" imgH="333560" progId="Equation.DSMT4">
                    <p:embed/>
                    <p:pic>
                      <p:nvPicPr>
                        <p:cNvPr id="33803" name="Object 8">
                          <a:extLst>
                            <a:ext uri="{FF2B5EF4-FFF2-40B4-BE49-F238E27FC236}">
                              <a16:creationId xmlns:a16="http://schemas.microsoft.com/office/drawing/2014/main" id="{1369EFDB-55BC-4ED1-86C6-22EFF24575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" y="3192"/>
                          <a:ext cx="844" cy="567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4" name="Text Box 53">
              <a:extLst>
                <a:ext uri="{FF2B5EF4-FFF2-40B4-BE49-F238E27FC236}">
                  <a16:creationId xmlns:a16="http://schemas.microsoft.com/office/drawing/2014/main" id="{1E6B63ED-D095-464D-B63F-5FC492C79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3168"/>
              <a:ext cx="1012" cy="59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zh-CN">
                  <a:latin typeface="黑体" panose="02010609060101010101" pitchFamily="49" charset="-122"/>
                </a:rPr>
                <a:t>&gt; 不可逆</a:t>
              </a:r>
            </a:p>
            <a:p>
              <a:pPr algn="ctr"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zh-CN">
                  <a:latin typeface="黑体" panose="02010609060101010101" pitchFamily="49" charset="-122"/>
                </a:rPr>
                <a:t>= 可逆</a:t>
              </a:r>
              <a:endParaRPr lang="zh-CN" altLang="en-US">
                <a:latin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B6E85F1B-8D6A-449E-8ADC-D78BF30B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>
                <a:effectLst/>
              </a:rPr>
              <a:t>3.1 </a:t>
            </a:r>
            <a:r>
              <a:rPr lang="zh-CN" altLang="en-US" b="1" i="0">
                <a:effectLst/>
              </a:rPr>
              <a:t>热力学第二定律</a:t>
            </a:r>
          </a:p>
        </p:txBody>
      </p:sp>
      <p:sp>
        <p:nvSpPr>
          <p:cNvPr id="16387" name="Rectangle 1037">
            <a:extLst>
              <a:ext uri="{FF2B5EF4-FFF2-40B4-BE49-F238E27FC236}">
                <a16:creationId xmlns:a16="http://schemas.microsoft.com/office/drawing/2014/main" id="{F933D8EC-7D5A-4E4C-B89D-9DCFD1655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197225"/>
            <a:ext cx="60515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(1)热量从高温物体传入低温物体过程</a:t>
            </a:r>
          </a:p>
          <a:p>
            <a:pPr eaLnBrk="1" fontAlgn="t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(2)高压气体向低压气体的扩散过程</a:t>
            </a:r>
          </a:p>
          <a:p>
            <a:pPr eaLnBrk="1" fontAlgn="t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(3)溶质自高浓度向低浓度的扩散过程</a:t>
            </a:r>
          </a:p>
          <a:p>
            <a:pPr eaLnBrk="1" fontAlgn="t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(4)锌与硫酸铜溶液的化学反应</a:t>
            </a:r>
          </a:p>
        </p:txBody>
      </p:sp>
      <p:sp>
        <p:nvSpPr>
          <p:cNvPr id="4" name="Text Box 1038">
            <a:extLst>
              <a:ext uri="{FF2B5EF4-FFF2-40B4-BE49-F238E27FC236}">
                <a16:creationId xmlns:a16="http://schemas.microsoft.com/office/drawing/2014/main" id="{3AF6228D-4DAA-47C3-BF0D-174498C18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16113"/>
            <a:ext cx="8153400" cy="12811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自发变化  </a:t>
            </a:r>
            <a:r>
              <a:rPr lang="zh-CN" altLang="en-US">
                <a:latin typeface="黑体" panose="02010609060101010101" pitchFamily="49" charset="-122"/>
              </a:rPr>
              <a:t>某种变化有自动发生的趋势，一旦发生就无需借助外力，可以自动进行，这种变化称为自发变化。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21F3067-12CB-42D7-9201-8FBDF12B6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168900"/>
            <a:ext cx="7143750" cy="990600"/>
          </a:xfrm>
          <a:prstGeom prst="roundRect">
            <a:avLst>
              <a:gd name="adj" fmla="val 45514"/>
            </a:avLst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   自然界中发生的一切变化过程，在一定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的环境条件下总是朝着一定的方向进行的。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39C09-1E84-45FA-8606-C99E2D05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EA381977-782C-4C31-9E35-9CBBED3854BA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341438"/>
            <a:ext cx="7940675" cy="1409700"/>
            <a:chOff x="374" y="1217"/>
            <a:chExt cx="5002" cy="888"/>
          </a:xfrm>
        </p:grpSpPr>
        <p:sp>
          <p:nvSpPr>
            <p:cNvPr id="34827" name="Text Box 8">
              <a:extLst>
                <a:ext uri="{FF2B5EF4-FFF2-40B4-BE49-F238E27FC236}">
                  <a16:creationId xmlns:a16="http://schemas.microsoft.com/office/drawing/2014/main" id="{266FF5D9-DE57-4372-98EE-CD21A291F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1217"/>
              <a:ext cx="5002" cy="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t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黑体" panose="02010609060101010101" pitchFamily="49" charset="-122"/>
                </a:rPr>
                <a:t>    是实际过程的热效应，</a:t>
              </a:r>
              <a:r>
                <a:rPr lang="en-US" altLang="zh-CN" b="1" i="1">
                  <a:solidFill>
                    <a:srgbClr val="000000"/>
                  </a:solidFill>
                </a:rPr>
                <a:t>T</a:t>
              </a:r>
              <a:r>
                <a:rPr lang="zh-CN" altLang="en-US" b="1">
                  <a:solidFill>
                    <a:srgbClr val="000000"/>
                  </a:solidFill>
                  <a:latin typeface="黑体" panose="02010609060101010101" pitchFamily="49" charset="-122"/>
                </a:rPr>
                <a:t>是环境温度。若是不可逆过程，用</a:t>
              </a:r>
              <a:r>
                <a:rPr lang="zh-CN" altLang="en-US" b="1">
                  <a:solidFill>
                    <a:srgbClr val="000000"/>
                  </a:solidFill>
                </a:rPr>
                <a:t>“</a:t>
              </a:r>
              <a:r>
                <a:rPr lang="en-US" altLang="zh-CN" b="1">
                  <a:solidFill>
                    <a:srgbClr val="000000"/>
                  </a:solidFill>
                  <a:latin typeface="黑体" panose="02010609060101010101" pitchFamily="49" charset="-122"/>
                </a:rPr>
                <a:t>&gt;</a:t>
              </a:r>
              <a:r>
                <a:rPr lang="en-US" altLang="zh-CN" b="1">
                  <a:solidFill>
                    <a:srgbClr val="000000"/>
                  </a:solidFill>
                </a:rPr>
                <a:t>”</a:t>
              </a:r>
              <a:r>
                <a:rPr lang="zh-CN" altLang="en-US" b="1">
                  <a:solidFill>
                    <a:srgbClr val="000000"/>
                  </a:solidFill>
                  <a:latin typeface="黑体" panose="02010609060101010101" pitchFamily="49" charset="-122"/>
                </a:rPr>
                <a:t>号，可逆过程用</a:t>
              </a:r>
              <a:r>
                <a:rPr lang="zh-CN" altLang="en-US" b="1">
                  <a:solidFill>
                    <a:srgbClr val="000000"/>
                  </a:solidFill>
                </a:rPr>
                <a:t>“</a:t>
              </a:r>
              <a:r>
                <a:rPr lang="en-US" altLang="zh-CN" b="1">
                  <a:solidFill>
                    <a:srgbClr val="000000"/>
                  </a:solidFill>
                  <a:latin typeface="黑体" panose="02010609060101010101" pitchFamily="49" charset="-122"/>
                </a:rPr>
                <a:t>=</a:t>
              </a:r>
              <a:r>
                <a:rPr lang="en-US" altLang="zh-CN" b="1">
                  <a:solidFill>
                    <a:srgbClr val="000000"/>
                  </a:solidFill>
                </a:rPr>
                <a:t>”</a:t>
              </a:r>
              <a:r>
                <a:rPr lang="zh-CN" altLang="en-US" b="1">
                  <a:solidFill>
                    <a:srgbClr val="000000"/>
                  </a:solidFill>
                  <a:latin typeface="黑体" panose="02010609060101010101" pitchFamily="49" charset="-122"/>
                </a:rPr>
                <a:t>号，这时环境与体系温度相同。</a:t>
              </a:r>
            </a:p>
          </p:txBody>
        </p:sp>
        <p:graphicFrame>
          <p:nvGraphicFramePr>
            <p:cNvPr id="34828" name="Object 9">
              <a:extLst>
                <a:ext uri="{FF2B5EF4-FFF2-40B4-BE49-F238E27FC236}">
                  <a16:creationId xmlns:a16="http://schemas.microsoft.com/office/drawing/2014/main" id="{37A840A3-C06B-4A67-889F-491B171C29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3" y="1263"/>
            <a:ext cx="29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9" name="Equation" r:id="rId3" imgW="228501" imgH="203112" progId="Equation.DSMT4">
                    <p:embed/>
                  </p:oleObj>
                </mc:Choice>
                <mc:Fallback>
                  <p:oleObj name="Equation" r:id="rId3" imgW="228501" imgH="203112" progId="Equation.DSMT4">
                    <p:embed/>
                    <p:pic>
                      <p:nvPicPr>
                        <p:cNvPr id="34828" name="Object 9">
                          <a:extLst>
                            <a:ext uri="{FF2B5EF4-FFF2-40B4-BE49-F238E27FC236}">
                              <a16:creationId xmlns:a16="http://schemas.microsoft.com/office/drawing/2014/main" id="{37A840A3-C06B-4A67-889F-491B171C29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" y="1263"/>
                          <a:ext cx="29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 Box 2">
            <a:extLst>
              <a:ext uri="{FF2B5EF4-FFF2-40B4-BE49-F238E27FC236}">
                <a16:creationId xmlns:a16="http://schemas.microsoft.com/office/drawing/2014/main" id="{9EE5A2AA-8E74-4F38-8903-A08C3B550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157788"/>
            <a:ext cx="837882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黑体" panose="02010609060101010101" pitchFamily="49" charset="-122"/>
              </a:rPr>
              <a:t>    这些都称为 </a:t>
            </a:r>
            <a:r>
              <a:rPr lang="en-US" altLang="zh-CN" b="1">
                <a:solidFill>
                  <a:srgbClr val="000000"/>
                </a:solidFill>
              </a:rPr>
              <a:t>Clausius</a:t>
            </a:r>
            <a:r>
              <a:rPr lang="en-US" altLang="zh-CN" b="1">
                <a:solidFill>
                  <a:srgbClr val="00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黑体" panose="02010609060101010101" pitchFamily="49" charset="-122"/>
              </a:rPr>
              <a:t>不等式，也可作为热力学第二定律的数学表达式。</a:t>
            </a:r>
          </a:p>
        </p:txBody>
      </p:sp>
      <p:grpSp>
        <p:nvGrpSpPr>
          <p:cNvPr id="4" name="Group 54">
            <a:extLst>
              <a:ext uri="{FF2B5EF4-FFF2-40B4-BE49-F238E27FC236}">
                <a16:creationId xmlns:a16="http://schemas.microsoft.com/office/drawing/2014/main" id="{27FC8A66-E18C-455B-8BF1-0D7460B4597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73463"/>
            <a:ext cx="3657600" cy="939800"/>
            <a:chOff x="288" y="3168"/>
            <a:chExt cx="2304" cy="592"/>
          </a:xfrm>
        </p:grpSpPr>
        <p:graphicFrame>
          <p:nvGraphicFramePr>
            <p:cNvPr id="34825" name="Object 3">
              <a:extLst>
                <a:ext uri="{FF2B5EF4-FFF2-40B4-BE49-F238E27FC236}">
                  <a16:creationId xmlns:a16="http://schemas.microsoft.com/office/drawing/2014/main" id="{3D5B76F4-65E9-4ACF-A803-C7D8636CF7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3190"/>
            <a:ext cx="1107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" name="Equation" r:id="rId5" imgW="704682" imgH="333560" progId="Equation.DSMT4">
                    <p:embed/>
                  </p:oleObj>
                </mc:Choice>
                <mc:Fallback>
                  <p:oleObj name="Equation" r:id="rId5" imgW="704682" imgH="333560" progId="Equation.DSMT4">
                    <p:embed/>
                    <p:pic>
                      <p:nvPicPr>
                        <p:cNvPr id="34825" name="Object 3">
                          <a:extLst>
                            <a:ext uri="{FF2B5EF4-FFF2-40B4-BE49-F238E27FC236}">
                              <a16:creationId xmlns:a16="http://schemas.microsoft.com/office/drawing/2014/main" id="{3D5B76F4-65E9-4ACF-A803-C7D8636CF7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190"/>
                          <a:ext cx="1107" cy="569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6" name="Text Box 51">
              <a:extLst>
                <a:ext uri="{FF2B5EF4-FFF2-40B4-BE49-F238E27FC236}">
                  <a16:creationId xmlns:a16="http://schemas.microsoft.com/office/drawing/2014/main" id="{8EF1E51A-9CA3-4D6C-B75D-81A51EFE0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0" y="3168"/>
              <a:ext cx="1012" cy="59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zh-CN">
                  <a:latin typeface="黑体" panose="02010609060101010101" pitchFamily="49" charset="-122"/>
                </a:rPr>
                <a:t>&gt; 不可逆</a:t>
              </a:r>
            </a:p>
            <a:p>
              <a:pPr algn="ctr"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zh-CN">
                  <a:latin typeface="黑体" panose="02010609060101010101" pitchFamily="49" charset="-122"/>
                </a:rPr>
                <a:t>= 可逆</a:t>
              </a:r>
              <a:endParaRPr lang="zh-CN" altLang="en-US">
                <a:latin typeface="黑体" panose="02010609060101010101" pitchFamily="49" charset="-122"/>
              </a:endParaRPr>
            </a:p>
          </p:txBody>
        </p:sp>
      </p:grpSp>
      <p:grpSp>
        <p:nvGrpSpPr>
          <p:cNvPr id="5" name="Group 55">
            <a:extLst>
              <a:ext uri="{FF2B5EF4-FFF2-40B4-BE49-F238E27FC236}">
                <a16:creationId xmlns:a16="http://schemas.microsoft.com/office/drawing/2014/main" id="{88AFBF2F-402B-497C-88D2-F522DFB18A59}"/>
              </a:ext>
            </a:extLst>
          </p:cNvPr>
          <p:cNvGrpSpPr>
            <a:grpSpLocks/>
          </p:cNvGrpSpPr>
          <p:nvPr/>
        </p:nvGrpSpPr>
        <p:grpSpPr bwMode="auto">
          <a:xfrm>
            <a:off x="5137150" y="3573463"/>
            <a:ext cx="3397250" cy="939800"/>
            <a:chOff x="3236" y="3168"/>
            <a:chExt cx="2140" cy="592"/>
          </a:xfrm>
        </p:grpSpPr>
        <p:graphicFrame>
          <p:nvGraphicFramePr>
            <p:cNvPr id="34823" name="Object 4">
              <a:extLst>
                <a:ext uri="{FF2B5EF4-FFF2-40B4-BE49-F238E27FC236}">
                  <a16:creationId xmlns:a16="http://schemas.microsoft.com/office/drawing/2014/main" id="{69C8F5C3-7250-45A1-8C18-9283F5FCB4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6" y="3192"/>
            <a:ext cx="844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Equation" r:id="rId7" imgW="523719" imgH="333560" progId="Equation.DSMT4">
                    <p:embed/>
                  </p:oleObj>
                </mc:Choice>
                <mc:Fallback>
                  <p:oleObj name="Equation" r:id="rId7" imgW="523719" imgH="333560" progId="Equation.DSMT4">
                    <p:embed/>
                    <p:pic>
                      <p:nvPicPr>
                        <p:cNvPr id="34823" name="Object 4">
                          <a:extLst>
                            <a:ext uri="{FF2B5EF4-FFF2-40B4-BE49-F238E27FC236}">
                              <a16:creationId xmlns:a16="http://schemas.microsoft.com/office/drawing/2014/main" id="{69C8F5C3-7250-45A1-8C18-9283F5FCB4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" y="3192"/>
                          <a:ext cx="844" cy="567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4" name="Text Box 53">
              <a:extLst>
                <a:ext uri="{FF2B5EF4-FFF2-40B4-BE49-F238E27FC236}">
                  <a16:creationId xmlns:a16="http://schemas.microsoft.com/office/drawing/2014/main" id="{B9FF6DF5-CE86-43A1-BED2-4806A6078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3168"/>
              <a:ext cx="1012" cy="59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zh-CN">
                  <a:latin typeface="黑体" panose="02010609060101010101" pitchFamily="49" charset="-122"/>
                </a:rPr>
                <a:t>&gt; 不可逆</a:t>
              </a:r>
            </a:p>
            <a:p>
              <a:pPr algn="ctr"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zh-CN">
                  <a:latin typeface="黑体" panose="02010609060101010101" pitchFamily="49" charset="-122"/>
                </a:rPr>
                <a:t>= 可逆</a:t>
              </a:r>
              <a:endParaRPr lang="zh-CN" altLang="en-US">
                <a:latin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47DA2-BAFC-4F71-B6CA-62F38564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154C4AEC-514D-4D8C-BA7C-8D88DF103FA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703388"/>
            <a:ext cx="7826375" cy="501650"/>
            <a:chOff x="422" y="864"/>
            <a:chExt cx="4930" cy="316"/>
          </a:xfrm>
        </p:grpSpPr>
        <p:sp>
          <p:nvSpPr>
            <p:cNvPr id="35848" name="Text Box 4">
              <a:extLst>
                <a:ext uri="{FF2B5EF4-FFF2-40B4-BE49-F238E27FC236}">
                  <a16:creationId xmlns:a16="http://schemas.microsoft.com/office/drawing/2014/main" id="{4448DA86-AC10-43DB-A02C-5A8EC05B2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864"/>
              <a:ext cx="493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黑体" panose="02010609060101010101" pitchFamily="49" charset="-122"/>
                </a:rPr>
                <a:t>对于绝热系统，		，所以</a:t>
              </a:r>
              <a:r>
                <a:rPr lang="en-US" altLang="zh-CN" b="1">
                  <a:solidFill>
                    <a:srgbClr val="000000"/>
                  </a:solidFill>
                </a:rPr>
                <a:t>Clausius</a:t>
              </a:r>
              <a:r>
                <a:rPr lang="en-US" altLang="zh-CN" b="1">
                  <a:solidFill>
                    <a:srgbClr val="000000"/>
                  </a:solidFill>
                  <a:latin typeface="黑体" panose="02010609060101010101" pitchFamily="49" charset="-122"/>
                </a:rPr>
                <a:t> </a:t>
              </a:r>
              <a:r>
                <a:rPr lang="zh-CN" altLang="en-US" b="1">
                  <a:solidFill>
                    <a:srgbClr val="000000"/>
                  </a:solidFill>
                  <a:latin typeface="黑体" panose="02010609060101010101" pitchFamily="49" charset="-122"/>
                </a:rPr>
                <a:t>不等式为</a:t>
              </a:r>
            </a:p>
          </p:txBody>
        </p:sp>
        <p:graphicFrame>
          <p:nvGraphicFramePr>
            <p:cNvPr id="35849" name="Object 5">
              <a:extLst>
                <a:ext uri="{FF2B5EF4-FFF2-40B4-BE49-F238E27FC236}">
                  <a16:creationId xmlns:a16="http://schemas.microsoft.com/office/drawing/2014/main" id="{33847584-6A79-4F18-81C2-E0E8DF856E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92" y="925"/>
            <a:ext cx="59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3" name="Equation" r:id="rId3" imgW="469696" imgH="203112" progId="Equation.DSMT4">
                    <p:embed/>
                  </p:oleObj>
                </mc:Choice>
                <mc:Fallback>
                  <p:oleObj name="Equation" r:id="rId3" imgW="469696" imgH="203112" progId="Equation.DSMT4">
                    <p:embed/>
                    <p:pic>
                      <p:nvPicPr>
                        <p:cNvPr id="35849" name="Object 5">
                          <a:extLst>
                            <a:ext uri="{FF2B5EF4-FFF2-40B4-BE49-F238E27FC236}">
                              <a16:creationId xmlns:a16="http://schemas.microsoft.com/office/drawing/2014/main" id="{33847584-6A79-4F18-81C2-E0E8DF856E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2" y="925"/>
                          <a:ext cx="59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9E35F1D9-E24A-42B0-B4BC-13FD374AE0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1225" y="2251075"/>
          <a:ext cx="1282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5" imgW="444114" imgH="177646" progId="Equation.DSMT4">
                  <p:embed/>
                </p:oleObj>
              </mc:Choice>
              <mc:Fallback>
                <p:oleObj name="Equation" r:id="rId5" imgW="444114" imgH="177646" progId="Equation.DSMT4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9E35F1D9-E24A-42B0-B4BC-13FD374AE0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2251075"/>
                        <a:ext cx="1282700" cy="5111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>
            <a:extLst>
              <a:ext uri="{FF2B5EF4-FFF2-40B4-BE49-F238E27FC236}">
                <a16:creationId xmlns:a16="http://schemas.microsoft.com/office/drawing/2014/main" id="{B8568FF3-8592-4F63-A7DE-9CD779AF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770188"/>
            <a:ext cx="786447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黑体" panose="02010609060101010101" pitchFamily="49" charset="-122"/>
              </a:rPr>
              <a:t>    等号表示绝热可逆过程，不等号表示绝热不可逆过程。熵增加原理可表述为：在绝热条件下，趋向于平衡的过程使体系的熵增加。或者说在绝热条件下，不可能发生熵减少的过程。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7C372B8-1508-40AE-90D1-B14D0521C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4827588"/>
            <a:ext cx="78644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黑体" panose="02010609060101010101" pitchFamily="49" charset="-122"/>
              </a:rPr>
              <a:t>    如果是一个孤立系统，环境与体系间既无热的交换，又无功的交换，则熵增加原理可表述为：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一个孤立系统的熵永不减少</a:t>
            </a:r>
            <a:r>
              <a:rPr lang="zh-CN" altLang="en-US" b="1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</a:p>
        </p:txBody>
      </p:sp>
      <p:sp>
        <p:nvSpPr>
          <p:cNvPr id="35847" name="TextBox 8">
            <a:extLst>
              <a:ext uri="{FF2B5EF4-FFF2-40B4-BE49-F238E27FC236}">
                <a16:creationId xmlns:a16="http://schemas.microsoft.com/office/drawing/2014/main" id="{80E184AE-B11B-4F9D-BB56-61327F030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1179513"/>
            <a:ext cx="18335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</a:rPr>
              <a:t>熵增原理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D7AC1-4B71-4D6C-9622-AF94CEB1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4C2D7F51-0660-4614-896F-093218AD5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7391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对于非绝热系统，有时把与系统密切相关的环境也包括在一起，作为隔离系统：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D93BD23A-EC4F-49D3-971D-1191C8F17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5038" y="2743200"/>
          <a:ext cx="378936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3" imgW="1511300" imgH="241300" progId="Equation.DSMT4">
                  <p:embed/>
                </p:oleObj>
              </mc:Choice>
              <mc:Fallback>
                <p:oleObj name="Equation" r:id="rId3" imgW="1511300" imgH="241300" progId="Equation.DSMT4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D93BD23A-EC4F-49D3-971D-1191C8F17E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743200"/>
                        <a:ext cx="3789362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A7A426C1-1492-44F9-A76C-7E98522A70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9175" y="3657600"/>
          <a:ext cx="36290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5" imgW="1447800" imgH="241300" progId="Equation.DSMT4">
                  <p:embed/>
                </p:oleObj>
              </mc:Choice>
              <mc:Fallback>
                <p:oleObj name="Equation" r:id="rId5" imgW="1447800" imgH="241300" progId="Equation.DSMT4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A7A426C1-1492-44F9-A76C-7E98522A70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3657600"/>
                        <a:ext cx="3629025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4">
            <a:extLst>
              <a:ext uri="{FF2B5EF4-FFF2-40B4-BE49-F238E27FC236}">
                <a16:creationId xmlns:a16="http://schemas.microsoft.com/office/drawing/2014/main" id="{13EEB696-6040-4141-999F-2D19C4F99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5449888"/>
            <a:ext cx="1828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&gt;  自发</a:t>
            </a:r>
          </a:p>
          <a:p>
            <a:pPr algn="ctr"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=  平衡</a:t>
            </a: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08925DDE-C7F8-478F-BBF9-4BBDF1492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1038" y="56911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也称为熵判据。</a:t>
            </a:r>
          </a:p>
        </p:txBody>
      </p:sp>
      <p:grpSp>
        <p:nvGrpSpPr>
          <p:cNvPr id="8" name="Group 22">
            <a:extLst>
              <a:ext uri="{FF2B5EF4-FFF2-40B4-BE49-F238E27FC236}">
                <a16:creationId xmlns:a16="http://schemas.microsoft.com/office/drawing/2014/main" id="{BDC9CD47-6659-40A9-9E00-18F708AC72C9}"/>
              </a:ext>
            </a:extLst>
          </p:cNvPr>
          <p:cNvGrpSpPr>
            <a:grpSpLocks/>
          </p:cNvGrpSpPr>
          <p:nvPr/>
        </p:nvGrpSpPr>
        <p:grpSpPr bwMode="auto">
          <a:xfrm>
            <a:off x="5581650" y="2362200"/>
            <a:ext cx="3409950" cy="3865563"/>
            <a:chOff x="3516" y="1488"/>
            <a:chExt cx="2148" cy="2435"/>
          </a:xfrm>
        </p:grpSpPr>
        <p:sp>
          <p:nvSpPr>
            <p:cNvPr id="36875" name="Rectangle 17">
              <a:extLst>
                <a:ext uri="{FF2B5EF4-FFF2-40B4-BE49-F238E27FC236}">
                  <a16:creationId xmlns:a16="http://schemas.microsoft.com/office/drawing/2014/main" id="{FBC443BA-38FC-4F55-B85C-FB6FBFD65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" y="1872"/>
              <a:ext cx="1315" cy="127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  <p:sp>
          <p:nvSpPr>
            <p:cNvPr id="36876" name="Text Box 18">
              <a:extLst>
                <a:ext uri="{FF2B5EF4-FFF2-40B4-BE49-F238E27FC236}">
                  <a16:creationId xmlns:a16="http://schemas.microsoft.com/office/drawing/2014/main" id="{E13B8CEC-3219-49C7-AC96-1571F7F21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3" y="2400"/>
              <a:ext cx="658" cy="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b="1">
                  <a:solidFill>
                    <a:srgbClr val="FFFFFF"/>
                  </a:solidFill>
                  <a:latin typeface="黑体" panose="02010609060101010101" pitchFamily="49" charset="-122"/>
                </a:rPr>
                <a:t>系统</a:t>
              </a:r>
              <a:endParaRPr lang="zh-CN" altLang="en-US" sz="3200" b="1">
                <a:solidFill>
                  <a:srgbClr val="FFFFFF"/>
                </a:solidFill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36877" name="Text Box 19">
              <a:extLst>
                <a:ext uri="{FF2B5EF4-FFF2-40B4-BE49-F238E27FC236}">
                  <a16:creationId xmlns:a16="http://schemas.microsoft.com/office/drawing/2014/main" id="{CD2E3A06-ED40-4D82-A090-F1CA74894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1" y="2832"/>
              <a:ext cx="5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</a:rPr>
                <a:t>环境</a:t>
              </a:r>
              <a:endParaRPr lang="zh-CN" altLang="en-US" b="1"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36878" name="Oval 20">
              <a:extLst>
                <a:ext uri="{FF2B5EF4-FFF2-40B4-BE49-F238E27FC236}">
                  <a16:creationId xmlns:a16="http://schemas.microsoft.com/office/drawing/2014/main" id="{9664D4E5-8956-4C2D-B233-C7EBAE3E2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1488"/>
              <a:ext cx="2148" cy="206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  <p:sp>
          <p:nvSpPr>
            <p:cNvPr id="36879" name="Text Box 21">
              <a:extLst>
                <a:ext uri="{FF2B5EF4-FFF2-40B4-BE49-F238E27FC236}">
                  <a16:creationId xmlns:a16="http://schemas.microsoft.com/office/drawing/2014/main" id="{2BB12312-05DA-426D-9278-3C4C567BC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596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b="1">
                  <a:latin typeface="黑体" panose="02010609060101010101" pitchFamily="49" charset="-122"/>
                </a:rPr>
                <a:t>隔离系统</a:t>
              </a:r>
              <a:endParaRPr lang="zh-CN" altLang="en-US" b="1">
                <a:latin typeface="黑体" panose="02010609060101010101" pitchFamily="49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D1E2DFBE-C476-4471-B239-CD4020300D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4338" y="4259263"/>
          <a:ext cx="2271712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7" imgW="977900" imgH="457200" progId="Equation.DSMT4">
                  <p:embed/>
                </p:oleObj>
              </mc:Choice>
              <mc:Fallback>
                <p:oleObj name="Equation" r:id="rId7" imgW="977900" imgH="457200" progId="Equation.DSMT4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D1E2DFBE-C476-4471-B239-CD4020300D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4259263"/>
                        <a:ext cx="2271712" cy="10620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9EADE965-DE1B-404A-BAC3-F2036EBFFD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963" y="5454650"/>
          <a:ext cx="11541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9" imgW="330200" imgH="228600" progId="Equation.DSMT4">
                  <p:embed/>
                </p:oleObj>
              </mc:Choice>
              <mc:Fallback>
                <p:oleObj name="Equation" r:id="rId9" imgW="330200" imgH="228600" progId="Equation.DSMT4">
                  <p:embed/>
                  <p:pic>
                    <p:nvPicPr>
                      <p:cNvPr id="15" name="Object 2">
                        <a:extLst>
                          <a:ext uri="{FF2B5EF4-FFF2-40B4-BE49-F238E27FC236}">
                            <a16:creationId xmlns:a16="http://schemas.microsoft.com/office/drawing/2014/main" id="{9EADE965-DE1B-404A-BAC3-F2036EBFFD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5454650"/>
                        <a:ext cx="115411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 autoUpdateAnimBg="0"/>
      <p:bldP spid="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24690-E480-43A0-8809-2423ECE6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47D60-2F19-43E7-8A11-B34DE21FBD94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50825" y="1916113"/>
            <a:ext cx="8893175" cy="3025775"/>
          </a:xfrm>
          <a:prstGeom prst="rect">
            <a:avLst/>
          </a:prstGeom>
        </p:spPr>
        <p:txBody>
          <a:bodyPr/>
          <a:lstStyle>
            <a:lvl1pPr marL="342900" indent="-3429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</a:pP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</a:rPr>
              <a:t>对熵的理解：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>
                <a:latin typeface="楷体_GB2312" pitchFamily="49" charset="-122"/>
              </a:rPr>
              <a:t>是状态函数，广度性质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楷体_GB2312" pitchFamily="49" charset="-122"/>
              </a:rPr>
              <a:t>可用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Clausius</a:t>
            </a:r>
            <a:r>
              <a:rPr lang="zh-CN" altLang="en-US">
                <a:latin typeface="楷体_GB2312" pitchFamily="49" charset="-122"/>
              </a:rPr>
              <a:t>不等式判断过程的可逆性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楷体_GB2312" pitchFamily="49" charset="-122"/>
              </a:rPr>
              <a:t>在任意隔离系统中一切可能进行的自发过程都引起熵的增大。若系统已处于平衡状态，则其中发生的任何过程一定可逆。</a:t>
            </a:r>
            <a:endParaRPr lang="en-US" altLang="zh-CN">
              <a:latin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>
                <a:latin typeface="楷体_GB2312" pitchFamily="49" charset="-122"/>
              </a:rPr>
              <a:t>是系统无序度的量度，系统越无序，越混乱，熵越大。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84B820B6-3ABB-449C-A57A-C871CF79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>
                <a:effectLst/>
              </a:rPr>
              <a:t>3.4 </a:t>
            </a:r>
            <a:r>
              <a:rPr lang="zh-CN" altLang="en-US" b="1" i="0">
                <a:effectLst/>
              </a:rPr>
              <a:t>熵变的计算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2260F0A-357C-4CF1-908E-3DBA95202E0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852738"/>
            <a:ext cx="3741738" cy="23050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altLang="zh-CN" kern="0" dirty="0" err="1">
                <a:latin typeface="+mn-lt"/>
                <a:ea typeface="+mn-ea"/>
              </a:rPr>
              <a:t>dS</a:t>
            </a:r>
            <a:r>
              <a:rPr lang="en-US" altLang="zh-CN" kern="0" dirty="0">
                <a:latin typeface="+mn-lt"/>
                <a:ea typeface="+mn-ea"/>
              </a:rPr>
              <a:t>= </a:t>
            </a:r>
            <a:r>
              <a:rPr lang="zh-CN" altLang="en-US" kern="0" dirty="0">
                <a:latin typeface="+mn-lt"/>
                <a:sym typeface="Symbol" pitchFamily="18" charset="2"/>
              </a:rPr>
              <a:t></a:t>
            </a:r>
            <a:r>
              <a:rPr lang="en-US" altLang="zh-CN" i="1" kern="0" dirty="0" err="1">
                <a:latin typeface="+mn-lt"/>
                <a:sym typeface="Symbol" pitchFamily="18" charset="2"/>
              </a:rPr>
              <a:t>Q</a:t>
            </a:r>
            <a:r>
              <a:rPr lang="en-US" altLang="zh-CN" i="1" kern="0" baseline="-25000" dirty="0" err="1">
                <a:latin typeface="+mn-lt"/>
                <a:sym typeface="Symbol" pitchFamily="18" charset="2"/>
              </a:rPr>
              <a:t>r</a:t>
            </a:r>
            <a:r>
              <a:rPr lang="en-US" altLang="zh-CN" kern="0" baseline="-20000" dirty="0">
                <a:latin typeface="+mn-lt"/>
                <a:ea typeface="+mn-ea"/>
              </a:rPr>
              <a:t> </a:t>
            </a:r>
            <a:r>
              <a:rPr lang="en-US" altLang="zh-CN" kern="0" dirty="0">
                <a:latin typeface="+mn-lt"/>
                <a:ea typeface="+mn-ea"/>
              </a:rPr>
              <a:t>/T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zh-CN" altLang="en-US" kern="0" dirty="0">
                <a:latin typeface="+mn-lt"/>
                <a:sym typeface="Symbol" pitchFamily="18" charset="2"/>
              </a:rPr>
              <a:t></a:t>
            </a:r>
            <a:r>
              <a:rPr lang="en-US" altLang="zh-CN" i="1" kern="0" dirty="0" err="1">
                <a:latin typeface="+mn-lt"/>
                <a:sym typeface="Symbol" pitchFamily="18" charset="2"/>
              </a:rPr>
              <a:t>Q</a:t>
            </a:r>
            <a:r>
              <a:rPr lang="en-US" altLang="zh-CN" i="1" kern="0" baseline="-25000" dirty="0" err="1">
                <a:latin typeface="+mn-lt"/>
                <a:sym typeface="Symbol" pitchFamily="18" charset="2"/>
              </a:rPr>
              <a:t>r</a:t>
            </a:r>
            <a:r>
              <a:rPr lang="en-US" altLang="zh-CN" i="1" kern="0" dirty="0">
                <a:latin typeface="+mn-lt"/>
                <a:sym typeface="Symbol" pitchFamily="18" charset="2"/>
              </a:rPr>
              <a:t>=</a:t>
            </a:r>
            <a:r>
              <a:rPr lang="en-US" altLang="zh-CN" i="1" kern="0" dirty="0" err="1">
                <a:latin typeface="+mn-lt"/>
                <a:sym typeface="Symbol" pitchFamily="18" charset="2"/>
              </a:rPr>
              <a:t>dU+pdV</a:t>
            </a:r>
            <a:endParaRPr lang="en-US" altLang="zh-CN" i="1" kern="0" dirty="0">
              <a:latin typeface="+mn-lt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altLang="zh-CN" i="1" kern="0" dirty="0" err="1">
                <a:latin typeface="+mn-lt"/>
                <a:sym typeface="Symbol" pitchFamily="18" charset="2"/>
              </a:rPr>
              <a:t>dS</a:t>
            </a:r>
            <a:r>
              <a:rPr lang="en-US" altLang="zh-CN" i="1" kern="0" dirty="0">
                <a:latin typeface="+mn-lt"/>
                <a:sym typeface="Symbol" pitchFamily="18" charset="2"/>
              </a:rPr>
              <a:t>=(</a:t>
            </a:r>
            <a:r>
              <a:rPr lang="en-US" altLang="zh-CN" i="1" kern="0" dirty="0" err="1">
                <a:latin typeface="+mn-lt"/>
                <a:sym typeface="Symbol" pitchFamily="18" charset="2"/>
              </a:rPr>
              <a:t>dU+pdV</a:t>
            </a:r>
            <a:r>
              <a:rPr lang="en-US" altLang="zh-CN" i="1" kern="0" dirty="0">
                <a:latin typeface="+mn-lt"/>
                <a:sym typeface="Symbol" pitchFamily="18" charset="2"/>
              </a:rPr>
              <a:t>)/T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altLang="zh-CN" i="1" kern="0" dirty="0" err="1">
                <a:latin typeface="+mn-lt"/>
                <a:sym typeface="Symbol" pitchFamily="18" charset="2"/>
              </a:rPr>
              <a:t>dS</a:t>
            </a:r>
            <a:r>
              <a:rPr lang="en-US" altLang="zh-CN" i="1" kern="0" dirty="0">
                <a:latin typeface="+mn-lt"/>
                <a:sym typeface="Symbol" pitchFamily="18" charset="2"/>
              </a:rPr>
              <a:t>=(</a:t>
            </a:r>
            <a:r>
              <a:rPr lang="en-US" altLang="zh-CN" i="1" kern="0" dirty="0" err="1">
                <a:latin typeface="+mn-lt"/>
                <a:sym typeface="Symbol" pitchFamily="18" charset="2"/>
              </a:rPr>
              <a:t>dH-Vdp</a:t>
            </a:r>
            <a:r>
              <a:rPr lang="en-US" altLang="zh-CN" i="1" kern="0" dirty="0">
                <a:latin typeface="+mn-lt"/>
                <a:sym typeface="Symbol" pitchFamily="18" charset="2"/>
              </a:rPr>
              <a:t>)T</a:t>
            </a:r>
          </a:p>
        </p:txBody>
      </p:sp>
      <p:sp>
        <p:nvSpPr>
          <p:cNvPr id="38916" name="TextBox 3">
            <a:extLst>
              <a:ext uri="{FF2B5EF4-FFF2-40B4-BE49-F238E27FC236}">
                <a16:creationId xmlns:a16="http://schemas.microsoft.com/office/drawing/2014/main" id="{0DC90628-CF80-4E94-B035-F26AD872A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275" y="1268413"/>
            <a:ext cx="54927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3200" b="1">
                <a:latin typeface="黑体" panose="02010609060101010101" pitchFamily="49" charset="-122"/>
              </a:rPr>
              <a:t>1 </a:t>
            </a:r>
            <a:r>
              <a:rPr lang="zh-CN" altLang="en-US" sz="3200" b="1">
                <a:latin typeface="黑体" panose="02010609060101010101" pitchFamily="49" charset="-122"/>
              </a:rPr>
              <a:t>单纯</a:t>
            </a:r>
            <a:r>
              <a:rPr lang="en-US" altLang="zh-CN" sz="3200" b="1" i="1"/>
              <a:t>PVT</a:t>
            </a:r>
            <a:r>
              <a:rPr lang="zh-CN" altLang="en-US" sz="3200" b="1">
                <a:latin typeface="黑体" panose="02010609060101010101" pitchFamily="49" charset="-122"/>
              </a:rPr>
              <a:t>变化过程熵变计算</a:t>
            </a:r>
          </a:p>
        </p:txBody>
      </p:sp>
      <p:sp>
        <p:nvSpPr>
          <p:cNvPr id="38917" name="TextBox 4">
            <a:extLst>
              <a:ext uri="{FF2B5EF4-FFF2-40B4-BE49-F238E27FC236}">
                <a16:creationId xmlns:a16="http://schemas.microsoft.com/office/drawing/2014/main" id="{284AC3FA-55DA-43BE-A94A-8C22C93C1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14538"/>
            <a:ext cx="2085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>
                <a:latin typeface="黑体" panose="02010609060101010101" pitchFamily="49" charset="-122"/>
              </a:rPr>
              <a:t> </a:t>
            </a:r>
            <a:r>
              <a:rPr lang="zh-CN" altLang="en-US" b="1">
                <a:latin typeface="黑体" panose="02010609060101010101" pitchFamily="49" charset="-122"/>
              </a:rPr>
              <a:t>理想气体</a:t>
            </a:r>
          </a:p>
        </p:txBody>
      </p:sp>
      <p:graphicFrame>
        <p:nvGraphicFramePr>
          <p:cNvPr id="466953" name="Object 9">
            <a:extLst>
              <a:ext uri="{FF2B5EF4-FFF2-40B4-BE49-F238E27FC236}">
                <a16:creationId xmlns:a16="http://schemas.microsoft.com/office/drawing/2014/main" id="{F2B845A6-9BD0-47E0-A996-A96C54ABE8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2349500"/>
          <a:ext cx="4408487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3" imgW="1968500" imgH="1358900" progId="Equation.3">
                  <p:embed/>
                </p:oleObj>
              </mc:Choice>
              <mc:Fallback>
                <p:oleObj name="Equation" r:id="rId3" imgW="1968500" imgH="1358900" progId="Equation.3">
                  <p:embed/>
                  <p:pic>
                    <p:nvPicPr>
                      <p:cNvPr id="466953" name="Object 9">
                        <a:extLst>
                          <a:ext uri="{FF2B5EF4-FFF2-40B4-BE49-F238E27FC236}">
                            <a16:creationId xmlns:a16="http://schemas.microsoft.com/office/drawing/2014/main" id="{F2B845A6-9BD0-47E0-A996-A96C54ABE8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349500"/>
                        <a:ext cx="4408487" cy="30432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右箭头 6">
            <a:extLst>
              <a:ext uri="{FF2B5EF4-FFF2-40B4-BE49-F238E27FC236}">
                <a16:creationId xmlns:a16="http://schemas.microsoft.com/office/drawing/2014/main" id="{A115E1ED-E5FA-4BA9-9475-35909C382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752850"/>
            <a:ext cx="1006475" cy="360363"/>
          </a:xfrm>
          <a:prstGeom prst="rightArrow">
            <a:avLst>
              <a:gd name="adj1" fmla="val 50000"/>
              <a:gd name="adj2" fmla="val 49963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38920" name="TextBox 8">
            <a:extLst>
              <a:ext uri="{FF2B5EF4-FFF2-40B4-BE49-F238E27FC236}">
                <a16:creationId xmlns:a16="http://schemas.microsoft.com/office/drawing/2014/main" id="{9D3626D5-0C2F-4799-8BB5-14EE07BFD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5445125"/>
            <a:ext cx="37528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理想气体单纯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</a:rPr>
              <a:t>PVT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变化计算熵变的通式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3CBF3-7F88-420B-A2D0-3641C687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12441BF-9377-4AB8-ABBF-E0D83D96C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95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恒容变温 </a:t>
            </a:r>
          </a:p>
          <a:p>
            <a:pPr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                    </a:t>
            </a:r>
            <a:r>
              <a:rPr lang="el-GR" altLang="zh-CN"/>
              <a:t>δ</a:t>
            </a:r>
            <a:r>
              <a:rPr lang="en-US" altLang="zh-CN" i="1"/>
              <a:t>Q</a:t>
            </a:r>
            <a:r>
              <a:rPr lang="en-US" altLang="zh-CN" i="1" baseline="-25000"/>
              <a:t>V</a:t>
            </a:r>
            <a:r>
              <a:rPr lang="en-US" altLang="zh-CN"/>
              <a:t>= d</a:t>
            </a:r>
            <a:r>
              <a:rPr lang="en-US" altLang="zh-CN" i="1"/>
              <a:t>U </a:t>
            </a:r>
            <a:r>
              <a:rPr lang="en-US" altLang="zh-CN"/>
              <a:t>= </a:t>
            </a:r>
            <a:r>
              <a:rPr lang="en-US" altLang="zh-CN" i="1"/>
              <a:t>nC</a:t>
            </a:r>
            <a:r>
              <a:rPr lang="en-US" altLang="zh-CN" i="1" baseline="-56000"/>
              <a:t>V</a:t>
            </a:r>
            <a:r>
              <a:rPr lang="en-US" altLang="zh-CN" baseline="-56000"/>
              <a:t>,m</a:t>
            </a:r>
            <a:r>
              <a:rPr lang="en-US" altLang="zh-CN"/>
              <a:t>d</a:t>
            </a:r>
            <a:r>
              <a:rPr lang="en-US" altLang="zh-CN" i="1"/>
              <a:t>T</a:t>
            </a:r>
            <a:endParaRPr lang="en-US" altLang="zh-CN" baseline="-2500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CF19D04D-8741-4B92-983E-2E4763C395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9663" y="2560638"/>
          <a:ext cx="633571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3" imgW="2457570" imgH="390369" progId="Equation.DSMT4">
                  <p:embed/>
                </p:oleObj>
              </mc:Choice>
              <mc:Fallback>
                <p:oleObj name="Equation" r:id="rId3" imgW="2457570" imgH="390369" progId="Equation.DSMT4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CF19D04D-8741-4B92-983E-2E4763C395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2560638"/>
                        <a:ext cx="6335712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>
            <a:extLst>
              <a:ext uri="{FF2B5EF4-FFF2-40B4-BE49-F238E27FC236}">
                <a16:creationId xmlns:a16="http://schemas.microsoft.com/office/drawing/2014/main" id="{DE6A2493-88EB-43B9-9403-F4760BE61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33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恒压变温 </a:t>
            </a:r>
          </a:p>
          <a:p>
            <a:pPr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                    </a:t>
            </a:r>
            <a:r>
              <a:rPr lang="el-GR" altLang="zh-CN"/>
              <a:t>δ</a:t>
            </a:r>
            <a:r>
              <a:rPr lang="en-US" altLang="zh-CN" i="1"/>
              <a:t>Q</a:t>
            </a:r>
            <a:r>
              <a:rPr lang="en-US" altLang="zh-CN" i="1" baseline="-25000"/>
              <a:t>p</a:t>
            </a:r>
            <a:r>
              <a:rPr lang="en-US" altLang="zh-CN"/>
              <a:t>= d</a:t>
            </a:r>
            <a:r>
              <a:rPr lang="en-US" altLang="zh-CN" i="1"/>
              <a:t>H </a:t>
            </a:r>
            <a:r>
              <a:rPr lang="en-US" altLang="zh-CN"/>
              <a:t>= </a:t>
            </a:r>
            <a:r>
              <a:rPr lang="en-US" altLang="zh-CN" i="1"/>
              <a:t>nC</a:t>
            </a:r>
            <a:r>
              <a:rPr lang="en-US" altLang="zh-CN" i="1" baseline="-56000"/>
              <a:t>p</a:t>
            </a:r>
            <a:r>
              <a:rPr lang="en-US" altLang="zh-CN" baseline="-56000"/>
              <a:t>,m</a:t>
            </a:r>
            <a:r>
              <a:rPr lang="en-US" altLang="zh-CN"/>
              <a:t>d</a:t>
            </a:r>
            <a:r>
              <a:rPr lang="en-US" altLang="zh-CN" i="1"/>
              <a:t>T</a:t>
            </a:r>
            <a:endParaRPr lang="en-US" altLang="zh-CN" baseline="-2500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09777262-CE4E-4A8D-BE8D-FE6D08AE1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9663" y="5057775"/>
          <a:ext cx="63357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5" imgW="2457570" imgH="399965" progId="Equation.DSMT4">
                  <p:embed/>
                </p:oleObj>
              </mc:Choice>
              <mc:Fallback>
                <p:oleObj name="Equation" r:id="rId5" imgW="2457570" imgH="399965" progId="Equation.DSMT4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09777262-CE4E-4A8D-BE8D-FE6D08AE1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5057775"/>
                        <a:ext cx="633571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EABDB-9118-4B0D-8D79-6BF155BC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7095E1F-CDE8-435D-A63F-CFE3D780C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95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恒温 </a:t>
            </a:r>
          </a:p>
          <a:p>
            <a:pPr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zh-CN"/>
              <a:t>                 </a:t>
            </a:r>
            <a:r>
              <a:rPr lang="en-US" altLang="zh-CN"/>
              <a:t>d</a:t>
            </a:r>
            <a:r>
              <a:rPr lang="en-US" altLang="zh-CN" i="1"/>
              <a:t>U </a:t>
            </a:r>
            <a:r>
              <a:rPr lang="en-US" altLang="zh-CN"/>
              <a:t>= 0      </a:t>
            </a:r>
            <a:r>
              <a:rPr lang="en-US" altLang="zh-CN" i="1"/>
              <a:t>Q </a:t>
            </a:r>
            <a:r>
              <a:rPr lang="en-US" altLang="zh-CN"/>
              <a:t>= –</a:t>
            </a:r>
            <a:r>
              <a:rPr lang="en-US" altLang="zh-CN" i="1"/>
              <a:t>W</a:t>
            </a:r>
            <a:r>
              <a:rPr lang="en-US" altLang="zh-CN"/>
              <a:t>       d</a:t>
            </a:r>
            <a:r>
              <a:rPr lang="en-US" altLang="zh-CN" i="1"/>
              <a:t>H=</a:t>
            </a:r>
            <a:r>
              <a:rPr lang="en-US" altLang="zh-CN"/>
              <a:t>0</a:t>
            </a:r>
            <a:endParaRPr lang="en-US" altLang="zh-CN" i="1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AD54584F-0CE5-410B-8968-D5B276A3A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9713" y="2576513"/>
          <a:ext cx="553402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3" imgW="2197100" imgH="431800" progId="Equation.DSMT4">
                  <p:embed/>
                </p:oleObj>
              </mc:Choice>
              <mc:Fallback>
                <p:oleObj name="Equation" r:id="rId3" imgW="2197100" imgH="431800" progId="Equation.DSMT4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AD54584F-0CE5-410B-8968-D5B276A3AE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2576513"/>
                        <a:ext cx="5534025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2EA5F193-552A-4549-A0A8-977970B1F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886200"/>
          <a:ext cx="444817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5" imgW="1765300" imgH="393700" progId="Equation.DSMT4">
                  <p:embed/>
                </p:oleObj>
              </mc:Choice>
              <mc:Fallback>
                <p:oleObj name="Equation" r:id="rId5" imgW="1765300" imgH="393700" progId="Equation.DSMT4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2EA5F193-552A-4549-A0A8-977970B1FA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86200"/>
                        <a:ext cx="4448175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04BEDAF4-E3CA-449E-A7C5-31DE318E0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105400"/>
          <a:ext cx="355123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7" imgW="1352622" imgH="371560" progId="Equation.DSMT4">
                  <p:embed/>
                </p:oleObj>
              </mc:Choice>
              <mc:Fallback>
                <p:oleObj name="Equation" r:id="rId7" imgW="1352622" imgH="37156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04BEDAF4-E3CA-449E-A7C5-31DE318E00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05400"/>
                        <a:ext cx="355123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9A4BD-212F-479A-9C4E-C4FBBC67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383414F-B5E3-456C-8FB8-9C56FE037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116138"/>
          <a:ext cx="5105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3" imgW="1892300" imgH="241300" progId="Equation.DSMT4">
                  <p:embed/>
                </p:oleObj>
              </mc:Choice>
              <mc:Fallback>
                <p:oleObj name="Equation" r:id="rId3" imgW="1892300" imgH="2413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383414F-B5E3-456C-8FB8-9C56FE0372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16138"/>
                        <a:ext cx="5105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>
            <a:extLst>
              <a:ext uri="{FF2B5EF4-FFF2-40B4-BE49-F238E27FC236}">
                <a16:creationId xmlns:a16="http://schemas.microsoft.com/office/drawing/2014/main" id="{F96576B3-1340-4FC1-B929-0811BE18205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733675"/>
            <a:ext cx="3733800" cy="1228725"/>
            <a:chOff x="816" y="1584"/>
            <a:chExt cx="2352" cy="774"/>
          </a:xfrm>
        </p:grpSpPr>
        <p:graphicFrame>
          <p:nvGraphicFramePr>
            <p:cNvPr id="41994" name="Object 3">
              <a:extLst>
                <a:ext uri="{FF2B5EF4-FFF2-40B4-BE49-F238E27FC236}">
                  <a16:creationId xmlns:a16="http://schemas.microsoft.com/office/drawing/2014/main" id="{2322E3A0-F19D-44E8-A950-C3393B4380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1968"/>
            <a:ext cx="110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4" name="Equation" r:id="rId5" imgW="647700" imgH="228600" progId="Equation.DSMT4">
                    <p:embed/>
                  </p:oleObj>
                </mc:Choice>
                <mc:Fallback>
                  <p:oleObj name="Equation" r:id="rId5" imgW="647700" imgH="228600" progId="Equation.DSMT4">
                    <p:embed/>
                    <p:pic>
                      <p:nvPicPr>
                        <p:cNvPr id="41994" name="Object 3">
                          <a:extLst>
                            <a:ext uri="{FF2B5EF4-FFF2-40B4-BE49-F238E27FC236}">
                              <a16:creationId xmlns:a16="http://schemas.microsoft.com/office/drawing/2014/main" id="{2322E3A0-F19D-44E8-A950-C3393B4380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968"/>
                          <a:ext cx="1104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5" name="Line 16">
              <a:extLst>
                <a:ext uri="{FF2B5EF4-FFF2-40B4-BE49-F238E27FC236}">
                  <a16:creationId xmlns:a16="http://schemas.microsoft.com/office/drawing/2014/main" id="{C548B4C7-A0CB-4ED0-8085-B07A3603C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584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Text Box 17">
              <a:extLst>
                <a:ext uri="{FF2B5EF4-FFF2-40B4-BE49-F238E27FC236}">
                  <a16:creationId xmlns:a16="http://schemas.microsoft.com/office/drawing/2014/main" id="{A55BBF99-DB26-4718-AB5F-C1F11CBB5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728"/>
              <a:ext cx="100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dirty="0">
                  <a:latin typeface="黑体" panose="02010609060101010101" pitchFamily="49" charset="-122"/>
                </a:rPr>
                <a:t>恒容 </a:t>
              </a:r>
              <a:r>
                <a:rPr lang="el-GR" altLang="zh-CN" dirty="0">
                  <a:cs typeface="Times New Roman" panose="02020603050405020304" pitchFamily="18" charset="0"/>
                </a:rPr>
                <a:t>Δ</a:t>
              </a:r>
              <a:r>
                <a:rPr lang="en-US" altLang="zh-CN" i="1" dirty="0">
                  <a:latin typeface="+mn-lt"/>
                </a:rPr>
                <a:t>S</a:t>
              </a:r>
              <a:r>
                <a:rPr lang="en-US" altLang="zh-CN" baseline="-25000" dirty="0">
                  <a:latin typeface="+mn-lt"/>
                </a:rPr>
                <a:t>1</a:t>
              </a:r>
              <a:endParaRPr lang="en-US" altLang="zh-CN" dirty="0">
                <a:latin typeface="+mn-lt"/>
              </a:endParaRPr>
            </a:p>
          </p:txBody>
        </p:sp>
      </p:grpSp>
      <p:grpSp>
        <p:nvGrpSpPr>
          <p:cNvPr id="5" name="Group 22">
            <a:extLst>
              <a:ext uri="{FF2B5EF4-FFF2-40B4-BE49-F238E27FC236}">
                <a16:creationId xmlns:a16="http://schemas.microsoft.com/office/drawing/2014/main" id="{9E7A8FDF-BF7F-4002-99C3-702D7906BCF6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733675"/>
            <a:ext cx="2133600" cy="790575"/>
            <a:chOff x="3216" y="1584"/>
            <a:chExt cx="1344" cy="498"/>
          </a:xfrm>
        </p:grpSpPr>
        <p:sp>
          <p:nvSpPr>
            <p:cNvPr id="41992" name="Line 15">
              <a:extLst>
                <a:ext uri="{FF2B5EF4-FFF2-40B4-BE49-F238E27FC236}">
                  <a16:creationId xmlns:a16="http://schemas.microsoft.com/office/drawing/2014/main" id="{69244242-F52A-4364-9DE3-2EB99F2C08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1584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Text Box 18">
              <a:extLst>
                <a:ext uri="{FF2B5EF4-FFF2-40B4-BE49-F238E27FC236}">
                  <a16:creationId xmlns:a16="http://schemas.microsoft.com/office/drawing/2014/main" id="{4BD8480B-1C6B-4428-A47E-059C1E2F8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728"/>
              <a:ext cx="115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11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</a:rPr>
                <a:t>恒温</a:t>
              </a:r>
              <a:r>
                <a:rPr lang="zh-CN" altLang="en-US">
                  <a:latin typeface="Symbol" panose="05050102010706020507" pitchFamily="18" charset="2"/>
                </a:rPr>
                <a:t> </a:t>
              </a:r>
              <a:r>
                <a:rPr lang="el-GR" altLang="zh-CN">
                  <a:cs typeface="Times New Roman" panose="02020603050405020304" pitchFamily="18" charset="0"/>
                </a:rPr>
                <a:t>Δ</a:t>
              </a:r>
              <a:r>
                <a:rPr lang="en-US" altLang="zh-CN" i="1">
                  <a:cs typeface="Times New Roman" panose="02020603050405020304" pitchFamily="18" charset="0"/>
                </a:rPr>
                <a:t>S</a:t>
              </a:r>
              <a:r>
                <a:rPr lang="en-US" altLang="zh-CN" baseline="-25000">
                  <a:cs typeface="Times New Roman" panose="02020603050405020304" pitchFamily="18" charset="0"/>
                </a:rPr>
                <a:t>2</a:t>
              </a:r>
              <a:endParaRPr lang="en-US" altLang="zh-CN"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29D5CE1E-D21B-4EE9-9A0D-B26218DF18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221163"/>
          <a:ext cx="61722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7" imgW="2352519" imgH="371560" progId="Equation.DSMT4">
                  <p:embed/>
                </p:oleObj>
              </mc:Choice>
              <mc:Fallback>
                <p:oleObj name="Equation" r:id="rId7" imgW="2352519" imgH="371560" progId="Equation.DSMT4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29D5CE1E-D21B-4EE9-9A0D-B26218DF18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21163"/>
                        <a:ext cx="617220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Box 11">
            <a:extLst>
              <a:ext uri="{FF2B5EF4-FFF2-40B4-BE49-F238E27FC236}">
                <a16:creationId xmlns:a16="http://schemas.microsoft.com/office/drawing/2014/main" id="{8D60ADF7-879C-40F6-85FB-388EA3E0C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96975"/>
            <a:ext cx="3673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非恒压、非恒容过程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E43E2-CEEA-48D0-9902-6B326122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F4633F9-22E1-4CEC-AF20-1E9D86975A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019550"/>
          <a:ext cx="61388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3" imgW="2381274" imgH="371560" progId="Equation.DSMT4">
                  <p:embed/>
                </p:oleObj>
              </mc:Choice>
              <mc:Fallback>
                <p:oleObj name="Equation" r:id="rId3" imgW="2381274" imgH="3715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F4633F9-22E1-4CEC-AF20-1E9D86975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19550"/>
                        <a:ext cx="613886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2718F56-9BB2-461A-AFC6-EC92896FE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057400"/>
          <a:ext cx="5105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5" imgW="1892300" imgH="241300" progId="Equation.DSMT4">
                  <p:embed/>
                </p:oleObj>
              </mc:Choice>
              <mc:Fallback>
                <p:oleObj name="Equation" r:id="rId5" imgW="1892300" imgH="2413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2718F56-9BB2-461A-AFC6-EC92896FE2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7400"/>
                        <a:ext cx="5105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9">
            <a:extLst>
              <a:ext uri="{FF2B5EF4-FFF2-40B4-BE49-F238E27FC236}">
                <a16:creationId xmlns:a16="http://schemas.microsoft.com/office/drawing/2014/main" id="{C8E01645-1B58-426F-AA1A-74F9AA5D3A0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674938"/>
            <a:ext cx="3765550" cy="1228725"/>
            <a:chOff x="816" y="1685"/>
            <a:chExt cx="2372" cy="774"/>
          </a:xfrm>
        </p:grpSpPr>
        <p:graphicFrame>
          <p:nvGraphicFramePr>
            <p:cNvPr id="43020" name="Object 4">
              <a:extLst>
                <a:ext uri="{FF2B5EF4-FFF2-40B4-BE49-F238E27FC236}">
                  <a16:creationId xmlns:a16="http://schemas.microsoft.com/office/drawing/2014/main" id="{4BC4E048-9557-4CC9-BC90-95622DD189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4" y="2069"/>
            <a:ext cx="114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9" name="Equation" r:id="rId7" imgW="672808" imgH="228501" progId="Equation.DSMT4">
                    <p:embed/>
                  </p:oleObj>
                </mc:Choice>
                <mc:Fallback>
                  <p:oleObj name="Equation" r:id="rId7" imgW="672808" imgH="228501" progId="Equation.DSMT4">
                    <p:embed/>
                    <p:pic>
                      <p:nvPicPr>
                        <p:cNvPr id="43020" name="Object 4">
                          <a:extLst>
                            <a:ext uri="{FF2B5EF4-FFF2-40B4-BE49-F238E27FC236}">
                              <a16:creationId xmlns:a16="http://schemas.microsoft.com/office/drawing/2014/main" id="{4BC4E048-9557-4CC9-BC90-95622DD189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2069"/>
                          <a:ext cx="1144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1" name="Line 14">
              <a:extLst>
                <a:ext uri="{FF2B5EF4-FFF2-40B4-BE49-F238E27FC236}">
                  <a16:creationId xmlns:a16="http://schemas.microsoft.com/office/drawing/2014/main" id="{2FE3AF73-5DAC-496F-A7B7-240973302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685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Text Box 15">
              <a:extLst>
                <a:ext uri="{FF2B5EF4-FFF2-40B4-BE49-F238E27FC236}">
                  <a16:creationId xmlns:a16="http://schemas.microsoft.com/office/drawing/2014/main" id="{8303EFF1-29A0-4C7D-937A-06B4975CC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829"/>
              <a:ext cx="100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</a:rPr>
                <a:t>恒压 </a:t>
              </a:r>
              <a:r>
                <a:rPr lang="el-GR" altLang="zh-CN">
                  <a:cs typeface="Times New Roman" panose="02020603050405020304" pitchFamily="18" charset="0"/>
                </a:rPr>
                <a:t>Δ</a:t>
              </a:r>
              <a:r>
                <a:rPr lang="en-US" altLang="zh-CN" i="1">
                  <a:cs typeface="Times New Roman" panose="02020603050405020304" pitchFamily="18" charset="0"/>
                </a:rPr>
                <a:t>S</a:t>
              </a:r>
              <a:r>
                <a:rPr lang="en-US" altLang="zh-CN" baseline="-25000">
                  <a:cs typeface="Times New Roman" panose="02020603050405020304" pitchFamily="18" charset="0"/>
                </a:rPr>
                <a:t>1</a:t>
              </a:r>
              <a:endParaRPr lang="en-US" altLang="zh-CN"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id="{CB787BEF-C134-455F-BA48-504F69AA6EA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674938"/>
            <a:ext cx="2133600" cy="790575"/>
            <a:chOff x="3216" y="1584"/>
            <a:chExt cx="1344" cy="498"/>
          </a:xfrm>
        </p:grpSpPr>
        <p:sp>
          <p:nvSpPr>
            <p:cNvPr id="43018" name="Line 17">
              <a:extLst>
                <a:ext uri="{FF2B5EF4-FFF2-40B4-BE49-F238E27FC236}">
                  <a16:creationId xmlns:a16="http://schemas.microsoft.com/office/drawing/2014/main" id="{402B1C26-7479-49B7-876D-50D93E019B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1584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9" name="Text Box 18">
              <a:extLst>
                <a:ext uri="{FF2B5EF4-FFF2-40B4-BE49-F238E27FC236}">
                  <a16:creationId xmlns:a16="http://schemas.microsoft.com/office/drawing/2014/main" id="{4475A3EB-9BD2-4A55-904E-9B5BCABED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728"/>
              <a:ext cx="115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11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</a:rPr>
                <a:t>恒温 </a:t>
              </a:r>
              <a:r>
                <a:rPr lang="el-GR" altLang="zh-CN">
                  <a:cs typeface="Times New Roman" panose="02020603050405020304" pitchFamily="18" charset="0"/>
                </a:rPr>
                <a:t>Δ</a:t>
              </a:r>
              <a:r>
                <a:rPr lang="en-US" altLang="zh-CN" i="1">
                  <a:cs typeface="Times New Roman" panose="02020603050405020304" pitchFamily="18" charset="0"/>
                </a:rPr>
                <a:t>S</a:t>
              </a:r>
              <a:r>
                <a:rPr lang="en-US" altLang="zh-CN" baseline="-25000">
                  <a:cs typeface="Times New Roman" panose="02020603050405020304" pitchFamily="18" charset="0"/>
                </a:rPr>
                <a:t>2</a:t>
              </a:r>
              <a:endParaRPr lang="en-US" altLang="zh-CN">
                <a:cs typeface="Times New Roman" panose="02020603050405020304" pitchFamily="18" charset="0"/>
              </a:endParaRPr>
            </a:p>
          </p:txBody>
        </p:sp>
      </p:grpSp>
      <p:sp>
        <p:nvSpPr>
          <p:cNvPr id="43015" name="TextBox 11">
            <a:extLst>
              <a:ext uri="{FF2B5EF4-FFF2-40B4-BE49-F238E27FC236}">
                <a16:creationId xmlns:a16="http://schemas.microsoft.com/office/drawing/2014/main" id="{0C6970E7-56E7-4627-98A5-A9686C86D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96975"/>
            <a:ext cx="3673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非恒压、非恒容过程</a:t>
            </a:r>
          </a:p>
        </p:txBody>
      </p:sp>
      <p:sp>
        <p:nvSpPr>
          <p:cNvPr id="43016" name="TextBox 12">
            <a:extLst>
              <a:ext uri="{FF2B5EF4-FFF2-40B4-BE49-F238E27FC236}">
                <a16:creationId xmlns:a16="http://schemas.microsoft.com/office/drawing/2014/main" id="{9ED716A3-739F-4AE3-A825-87B755CC3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24475"/>
            <a:ext cx="1620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绝热可逆</a:t>
            </a:r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243B86EE-6453-43D7-AACB-400139ACD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8338" y="5324475"/>
          <a:ext cx="1150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9" imgW="399882" imgH="123981" progId="Equation.DSMT4">
                  <p:embed/>
                </p:oleObj>
              </mc:Choice>
              <mc:Fallback>
                <p:oleObj name="Equation" r:id="rId9" imgW="399882" imgH="123981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243B86EE-6453-43D7-AACB-400139ACD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5324475"/>
                        <a:ext cx="11509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778F2-3BD7-4404-9FC5-DFDA6BEE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4035" name="TextBox 2">
            <a:extLst>
              <a:ext uri="{FF2B5EF4-FFF2-40B4-BE49-F238E27FC236}">
                <a16:creationId xmlns:a16="http://schemas.microsoft.com/office/drawing/2014/main" id="{821B5282-B670-420B-9731-8A5CE4F6E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3963"/>
            <a:ext cx="29495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latin typeface="黑体" panose="02010609060101010101" pitchFamily="49" charset="-122"/>
              </a:rPr>
              <a:t>凝聚态物质</a:t>
            </a:r>
          </a:p>
        </p:txBody>
      </p:sp>
      <p:graphicFrame>
        <p:nvGraphicFramePr>
          <p:cNvPr id="55298" name="Object 2">
            <a:extLst>
              <a:ext uri="{FF2B5EF4-FFF2-40B4-BE49-F238E27FC236}">
                <a16:creationId xmlns:a16="http://schemas.microsoft.com/office/drawing/2014/main" id="{28EEE2A4-D5D6-468A-9E4B-8D5FB78A7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003425"/>
          <a:ext cx="633571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3" imgW="2457570" imgH="390369" progId="Equation.DSMT4">
                  <p:embed/>
                </p:oleObj>
              </mc:Choice>
              <mc:Fallback>
                <p:oleObj name="Equation" r:id="rId3" imgW="2457570" imgH="390369" progId="Equation.DSMT4">
                  <p:embed/>
                  <p:pic>
                    <p:nvPicPr>
                      <p:cNvPr id="55298" name="Object 2">
                        <a:extLst>
                          <a:ext uri="{FF2B5EF4-FFF2-40B4-BE49-F238E27FC236}">
                            <a16:creationId xmlns:a16="http://schemas.microsoft.com/office/drawing/2014/main" id="{28EEE2A4-D5D6-468A-9E4B-8D5FB78A77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003425"/>
                        <a:ext cx="6335712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Box 4">
            <a:extLst>
              <a:ext uri="{FF2B5EF4-FFF2-40B4-BE49-F238E27FC236}">
                <a16:creationId xmlns:a16="http://schemas.microsoft.com/office/drawing/2014/main" id="{36DAC952-13BD-4B9B-89A2-04ABE32BC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2232025"/>
            <a:ext cx="901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恒容</a:t>
            </a:r>
          </a:p>
        </p:txBody>
      </p:sp>
      <p:graphicFrame>
        <p:nvGraphicFramePr>
          <p:cNvPr id="55299" name="Object 3">
            <a:extLst>
              <a:ext uri="{FF2B5EF4-FFF2-40B4-BE49-F238E27FC236}">
                <a16:creationId xmlns:a16="http://schemas.microsoft.com/office/drawing/2014/main" id="{653CC517-95E0-4B38-9638-66592E1B59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119438"/>
          <a:ext cx="63357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5" imgW="2457570" imgH="399965" progId="Equation.DSMT4">
                  <p:embed/>
                </p:oleObj>
              </mc:Choice>
              <mc:Fallback>
                <p:oleObj name="Equation" r:id="rId5" imgW="2457570" imgH="399965" progId="Equation.DSMT4">
                  <p:embed/>
                  <p:pic>
                    <p:nvPicPr>
                      <p:cNvPr id="55299" name="Object 3">
                        <a:extLst>
                          <a:ext uri="{FF2B5EF4-FFF2-40B4-BE49-F238E27FC236}">
                            <a16:creationId xmlns:a16="http://schemas.microsoft.com/office/drawing/2014/main" id="{653CC517-95E0-4B38-9638-66592E1B59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119438"/>
                        <a:ext cx="633571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Box 6">
            <a:extLst>
              <a:ext uri="{FF2B5EF4-FFF2-40B4-BE49-F238E27FC236}">
                <a16:creationId xmlns:a16="http://schemas.microsoft.com/office/drawing/2014/main" id="{56201D3F-DA85-4526-8FC0-767DD7E28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3409950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恒压</a:t>
            </a:r>
          </a:p>
        </p:txBody>
      </p:sp>
      <p:sp>
        <p:nvSpPr>
          <p:cNvPr id="44040" name="TextBox 7">
            <a:extLst>
              <a:ext uri="{FF2B5EF4-FFF2-40B4-BE49-F238E27FC236}">
                <a16:creationId xmlns:a16="http://schemas.microsoft.com/office/drawing/2014/main" id="{97F72788-F896-4FB2-834C-70557C22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73550"/>
            <a:ext cx="271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非恒压、非恒容</a:t>
            </a:r>
          </a:p>
        </p:txBody>
      </p:sp>
      <p:graphicFrame>
        <p:nvGraphicFramePr>
          <p:cNvPr id="55300" name="Object 4">
            <a:extLst>
              <a:ext uri="{FF2B5EF4-FFF2-40B4-BE49-F238E27FC236}">
                <a16:creationId xmlns:a16="http://schemas.microsoft.com/office/drawing/2014/main" id="{2FEFA880-8A56-4837-998C-015FD40C1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724400"/>
          <a:ext cx="63357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7" imgW="2457570" imgH="399965" progId="Equation.DSMT4">
                  <p:embed/>
                </p:oleObj>
              </mc:Choice>
              <mc:Fallback>
                <p:oleObj name="Equation" r:id="rId7" imgW="2457570" imgH="399965" progId="Equation.DSMT4">
                  <p:embed/>
                  <p:pic>
                    <p:nvPicPr>
                      <p:cNvPr id="55300" name="Object 4">
                        <a:extLst>
                          <a:ext uri="{FF2B5EF4-FFF2-40B4-BE49-F238E27FC236}">
                            <a16:creationId xmlns:a16="http://schemas.microsoft.com/office/drawing/2014/main" id="{2FEFA880-8A56-4837-998C-015FD40C1D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24400"/>
                        <a:ext cx="633571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TextBox 9">
            <a:extLst>
              <a:ext uri="{FF2B5EF4-FFF2-40B4-BE49-F238E27FC236}">
                <a16:creationId xmlns:a16="http://schemas.microsoft.com/office/drawing/2014/main" id="{F0788C1C-09C8-4D1B-961B-013599968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5857875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恒温</a:t>
            </a:r>
          </a:p>
        </p:txBody>
      </p:sp>
      <p:graphicFrame>
        <p:nvGraphicFramePr>
          <p:cNvPr id="55301" name="Object 5">
            <a:extLst>
              <a:ext uri="{FF2B5EF4-FFF2-40B4-BE49-F238E27FC236}">
                <a16:creationId xmlns:a16="http://schemas.microsoft.com/office/drawing/2014/main" id="{89DDC2B0-800B-402A-B425-C6090A5FA0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857875"/>
          <a:ext cx="1150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9" imgW="399882" imgH="123981" progId="Equation.DSMT4">
                  <p:embed/>
                </p:oleObj>
              </mc:Choice>
              <mc:Fallback>
                <p:oleObj name="Equation" r:id="rId9" imgW="399882" imgH="123981" progId="Equation.DSMT4">
                  <p:embed/>
                  <p:pic>
                    <p:nvPicPr>
                      <p:cNvPr id="55301" name="Object 5">
                        <a:extLst>
                          <a:ext uri="{FF2B5EF4-FFF2-40B4-BE49-F238E27FC236}">
                            <a16:creationId xmlns:a16="http://schemas.microsoft.com/office/drawing/2014/main" id="{89DDC2B0-800B-402A-B425-C6090A5FA0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57875"/>
                        <a:ext cx="11509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986FA-EAEC-4DCB-9421-E8A3E66C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80F8563-87B6-48EC-A223-8422D22F6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79575"/>
            <a:ext cx="8686800" cy="8540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自发变化的共同特征</a:t>
            </a:r>
            <a:r>
              <a:rPr lang="zh-CN" altLang="en-US">
                <a:solidFill>
                  <a:srgbClr val="FF0000"/>
                </a:solidFill>
              </a:rPr>
              <a:t>—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不可逆性</a:t>
            </a:r>
            <a:r>
              <a:rPr lang="zh-CN" altLang="en-US">
                <a:latin typeface="黑体" panose="02010609060101010101" pitchFamily="49" charset="-122"/>
              </a:rPr>
              <a:t>  任何自发变化的逆过程是不能自动进行的。例如：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F6F1C584-087F-4C94-ADFD-5546FBE73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81300"/>
            <a:ext cx="6432550" cy="4699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(1)  	焦耳热功当量中功自动转变成热；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62D76885-C1A6-4C10-818A-F4861BE3D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38500"/>
            <a:ext cx="3943350" cy="4699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(2)  	气体向真空膨胀；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10F1068C-C76E-42E2-9B74-313D498B2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83000"/>
            <a:ext cx="6289675" cy="4730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(3)  热量从高温物体传入低温物体；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D54D6EE-3680-4367-BF99-E2C8D350C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52900"/>
            <a:ext cx="5365750" cy="4699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(4)	浓度不等的溶液混合均匀；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B2D70817-722E-408A-B830-B1937B56C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10100"/>
            <a:ext cx="5721350" cy="4699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宋体" panose="02010600030101010101" pitchFamily="2" charset="-122"/>
              </a:rPr>
              <a:t>(5)	</a:t>
            </a:r>
            <a:r>
              <a:rPr lang="zh-CN" altLang="en-US">
                <a:latin typeface="黑体" panose="02010609060101010101" pitchFamily="49" charset="-122"/>
              </a:rPr>
              <a:t>锌片与硫酸铜的置换反应等，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90CEC9E0-467E-4AFB-90BC-B0177B9A3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133975"/>
            <a:ext cx="8778875" cy="8540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它们的逆过程都不能自动进行。当借助外力，系统恢复原状后，会给环境留下不可磨灭的影响。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5FE08-C5A2-4679-820D-6D0ACB5D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CB4B3EEA-1CEE-4BD4-AE68-8254DFE5A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964612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solidFill>
                  <a:srgbClr val="EB1505"/>
                </a:solidFill>
              </a:rPr>
              <a:t>例</a:t>
            </a:r>
            <a:r>
              <a:rPr lang="en-US" altLang="zh-CN" sz="3200" b="1">
                <a:solidFill>
                  <a:srgbClr val="EB1505"/>
                </a:solidFill>
              </a:rPr>
              <a:t>1</a:t>
            </a:r>
            <a:r>
              <a:rPr lang="zh-CN" altLang="en-US" b="1">
                <a:solidFill>
                  <a:srgbClr val="000000"/>
                </a:solidFill>
              </a:rPr>
              <a:t>：</a:t>
            </a:r>
            <a:r>
              <a:rPr lang="en-US" altLang="zh-CN" b="1">
                <a:solidFill>
                  <a:srgbClr val="000000"/>
                </a:solidFill>
              </a:rPr>
              <a:t>1.00mol N</a:t>
            </a:r>
            <a:r>
              <a:rPr lang="en-US" altLang="zh-CN" b="1" baseline="-25000">
                <a:solidFill>
                  <a:srgbClr val="000000"/>
                </a:solidFill>
              </a:rPr>
              <a:t>2</a:t>
            </a:r>
            <a:r>
              <a:rPr lang="en-US" altLang="zh-CN" b="1">
                <a:solidFill>
                  <a:srgbClr val="000000"/>
                </a:solidFill>
              </a:rPr>
              <a:t>(g)</a:t>
            </a:r>
            <a:r>
              <a:rPr lang="zh-CN" altLang="en-US" b="1">
                <a:solidFill>
                  <a:srgbClr val="000000"/>
                </a:solidFill>
              </a:rPr>
              <a:t>初态为</a:t>
            </a:r>
            <a:r>
              <a:rPr lang="en-US" altLang="zh-CN" b="1">
                <a:solidFill>
                  <a:srgbClr val="000000"/>
                </a:solidFill>
              </a:rPr>
              <a:t>273K</a:t>
            </a:r>
            <a:r>
              <a:rPr lang="zh-CN" altLang="en-US" b="1">
                <a:solidFill>
                  <a:srgbClr val="000000"/>
                </a:solidFill>
              </a:rPr>
              <a:t>、</a:t>
            </a:r>
            <a:r>
              <a:rPr lang="en-US" altLang="zh-CN" b="1">
                <a:solidFill>
                  <a:srgbClr val="000000"/>
                </a:solidFill>
              </a:rPr>
              <a:t>100.00kPa</a:t>
            </a:r>
            <a:r>
              <a:rPr lang="zh-CN" altLang="en-US" b="1">
                <a:solidFill>
                  <a:srgbClr val="000000"/>
                </a:solidFill>
              </a:rPr>
              <a:t>，经过一个等温可逆过程膨胀到压力为</a:t>
            </a:r>
            <a:r>
              <a:rPr lang="en-US" altLang="zh-CN" b="1">
                <a:solidFill>
                  <a:srgbClr val="000000"/>
                </a:solidFill>
              </a:rPr>
              <a:t>10.00kPa</a:t>
            </a:r>
            <a:r>
              <a:rPr lang="zh-CN" altLang="en-US" b="1">
                <a:solidFill>
                  <a:srgbClr val="000000"/>
                </a:solidFill>
              </a:rPr>
              <a:t>，求此过程中</a:t>
            </a:r>
            <a:r>
              <a:rPr lang="en-US" altLang="zh-CN" b="1">
                <a:solidFill>
                  <a:srgbClr val="000000"/>
                </a:solidFill>
              </a:rPr>
              <a:t>N</a:t>
            </a:r>
            <a:r>
              <a:rPr lang="en-US" altLang="zh-CN" b="1" baseline="-25000">
                <a:solidFill>
                  <a:srgbClr val="000000"/>
                </a:solidFill>
              </a:rPr>
              <a:t>2</a:t>
            </a:r>
            <a:r>
              <a:rPr lang="en-US" altLang="zh-CN" b="1">
                <a:solidFill>
                  <a:srgbClr val="000000"/>
                </a:solidFill>
              </a:rPr>
              <a:t>(g)</a:t>
            </a:r>
            <a:r>
              <a:rPr lang="zh-CN" altLang="en-US" b="1">
                <a:solidFill>
                  <a:srgbClr val="000000"/>
                </a:solidFill>
              </a:rPr>
              <a:t>的熵变。如果该气体自由膨胀到同样的终态， </a:t>
            </a:r>
            <a:r>
              <a:rPr lang="en-US" altLang="zh-CN" b="1">
                <a:solidFill>
                  <a:srgbClr val="000000"/>
                </a:solidFill>
              </a:rPr>
              <a:t>N</a:t>
            </a:r>
            <a:r>
              <a:rPr lang="en-US" altLang="zh-CN" b="1" baseline="-25000">
                <a:solidFill>
                  <a:srgbClr val="000000"/>
                </a:solidFill>
              </a:rPr>
              <a:t>2</a:t>
            </a:r>
            <a:r>
              <a:rPr lang="en-US" altLang="zh-CN" b="1">
                <a:solidFill>
                  <a:srgbClr val="000000"/>
                </a:solidFill>
              </a:rPr>
              <a:t>(g)</a:t>
            </a:r>
            <a:r>
              <a:rPr lang="zh-CN" altLang="en-US" b="1">
                <a:solidFill>
                  <a:srgbClr val="000000"/>
                </a:solidFill>
              </a:rPr>
              <a:t>的熵变又是多少？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C249D59-0619-4C7D-8AD2-3CD382520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3" y="3100388"/>
            <a:ext cx="2019300" cy="11049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N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(g)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</a:rPr>
              <a:t>1</a:t>
            </a:r>
            <a:r>
              <a:rPr lang="en-US" altLang="zh-CN" sz="2400" b="1">
                <a:solidFill>
                  <a:srgbClr val="000000"/>
                </a:solidFill>
              </a:rPr>
              <a:t>=273K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P</a:t>
            </a:r>
            <a:r>
              <a:rPr lang="en-US" altLang="zh-CN" sz="2400" b="1" baseline="-25000">
                <a:solidFill>
                  <a:srgbClr val="000000"/>
                </a:solidFill>
              </a:rPr>
              <a:t>1</a:t>
            </a:r>
            <a:r>
              <a:rPr lang="en-US" altLang="zh-CN" sz="2400" b="1">
                <a:solidFill>
                  <a:srgbClr val="000000"/>
                </a:solidFill>
              </a:rPr>
              <a:t>=100.0kPa</a:t>
            </a:r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9748CF06-F16D-4C05-B657-D18C0CD66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3" y="3138488"/>
            <a:ext cx="2019300" cy="11049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N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(g)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=273K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P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=10.00kPa</a:t>
            </a:r>
          </a:p>
        </p:txBody>
      </p:sp>
      <p:sp>
        <p:nvSpPr>
          <p:cNvPr id="45062" name="Text Box 7">
            <a:extLst>
              <a:ext uri="{FF2B5EF4-FFF2-40B4-BE49-F238E27FC236}">
                <a16:creationId xmlns:a16="http://schemas.microsoft.com/office/drawing/2014/main" id="{51866B25-3FDD-42D3-A7A5-6E1848507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475" y="2932113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/>
              <a:t>(1)</a:t>
            </a:r>
            <a:r>
              <a:rPr lang="zh-CN" altLang="en-US" sz="2400" b="1"/>
              <a:t>等温可逆膨胀</a:t>
            </a:r>
          </a:p>
        </p:txBody>
      </p:sp>
      <p:sp>
        <p:nvSpPr>
          <p:cNvPr id="45063" name="Text Box 8">
            <a:extLst>
              <a:ext uri="{FF2B5EF4-FFF2-40B4-BE49-F238E27FC236}">
                <a16:creationId xmlns:a16="http://schemas.microsoft.com/office/drawing/2014/main" id="{440A3E49-DC7B-4154-AB7F-FE435950E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963" y="3503613"/>
            <a:ext cx="184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/>
              <a:t>(2) </a:t>
            </a:r>
            <a:r>
              <a:rPr lang="zh-CN" altLang="en-US" sz="2400" b="1"/>
              <a:t>自由膨胀</a:t>
            </a:r>
          </a:p>
        </p:txBody>
      </p:sp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1E514399-99EB-4812-909D-4EB95AD599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200" y="4286250"/>
          <a:ext cx="27781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Equation" r:id="rId3" imgW="1269449" imgH="406224" progId="Equation.3">
                  <p:embed/>
                </p:oleObj>
              </mc:Choice>
              <mc:Fallback>
                <p:oleObj name="Equation" r:id="rId3" imgW="1269449" imgH="406224" progId="Equation.3">
                  <p:embed/>
                  <p:pic>
                    <p:nvPicPr>
                      <p:cNvPr id="9" name="Object 9">
                        <a:extLst>
                          <a:ext uri="{FF2B5EF4-FFF2-40B4-BE49-F238E27FC236}">
                            <a16:creationId xmlns:a16="http://schemas.microsoft.com/office/drawing/2014/main" id="{1E514399-99EB-4812-909D-4EB95AD599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4286250"/>
                        <a:ext cx="27781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A98FD403-1B0E-423B-8782-B358994833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13" y="5106988"/>
          <a:ext cx="43910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5" imgW="2311400" imgH="444500" progId="Equation.3">
                  <p:embed/>
                </p:oleObj>
              </mc:Choice>
              <mc:Fallback>
                <p:oleObj name="Equation" r:id="rId5" imgW="2311400" imgH="444500" progId="Equation.3">
                  <p:embed/>
                  <p:pic>
                    <p:nvPicPr>
                      <p:cNvPr id="10" name="Object 10">
                        <a:extLst>
                          <a:ext uri="{FF2B5EF4-FFF2-40B4-BE49-F238E27FC236}">
                            <a16:creationId xmlns:a16="http://schemas.microsoft.com/office/drawing/2014/main" id="{A98FD403-1B0E-423B-8782-B358994833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5106988"/>
                        <a:ext cx="43910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4AFC2C24-E558-45F4-A315-D4D172E0C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5084763"/>
          <a:ext cx="31607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7" imgW="1663700" imgH="444500" progId="Equation.3">
                  <p:embed/>
                </p:oleObj>
              </mc:Choice>
              <mc:Fallback>
                <p:oleObj name="Equation" r:id="rId7" imgW="1663700" imgH="444500" progId="Equation.3">
                  <p:embed/>
                  <p:pic>
                    <p:nvPicPr>
                      <p:cNvPr id="11" name="Object 11">
                        <a:extLst>
                          <a:ext uri="{FF2B5EF4-FFF2-40B4-BE49-F238E27FC236}">
                            <a16:creationId xmlns:a16="http://schemas.microsoft.com/office/drawing/2014/main" id="{4AFC2C24-E558-45F4-A315-D4D172E0C7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084763"/>
                        <a:ext cx="3160713" cy="8445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61388FD5-9F12-42A6-B16C-D787652AF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13" y="5797550"/>
          <a:ext cx="23955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9" imgW="1079500" imgH="228600" progId="Equation.3">
                  <p:embed/>
                </p:oleObj>
              </mc:Choice>
              <mc:Fallback>
                <p:oleObj name="Equation" r:id="rId9" imgW="1079500" imgH="228600" progId="Equation.3">
                  <p:embed/>
                  <p:pic>
                    <p:nvPicPr>
                      <p:cNvPr id="12" name="Object 12">
                        <a:extLst>
                          <a:ext uri="{FF2B5EF4-FFF2-40B4-BE49-F238E27FC236}">
                            <a16:creationId xmlns:a16="http://schemas.microsoft.com/office/drawing/2014/main" id="{61388FD5-9F12-42A6-B16C-D787652AFC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5797550"/>
                        <a:ext cx="23955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AutoShape 5">
            <a:extLst>
              <a:ext uri="{FF2B5EF4-FFF2-40B4-BE49-F238E27FC236}">
                <a16:creationId xmlns:a16="http://schemas.microsoft.com/office/drawing/2014/main" id="{932C2817-FA17-417D-9AB4-40A8CD83F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13" y="3344863"/>
            <a:ext cx="2457450" cy="88900"/>
          </a:xfrm>
          <a:prstGeom prst="rightArrow">
            <a:avLst>
              <a:gd name="adj1" fmla="val 50000"/>
              <a:gd name="adj2" fmla="val 691071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45069" name="AutoShape 6">
            <a:extLst>
              <a:ext uri="{FF2B5EF4-FFF2-40B4-BE49-F238E27FC236}">
                <a16:creationId xmlns:a16="http://schemas.microsoft.com/office/drawing/2014/main" id="{7DD0F1F2-E285-444B-99A9-72A65A954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3840163"/>
            <a:ext cx="2457450" cy="107950"/>
          </a:xfrm>
          <a:prstGeom prst="rightArrow">
            <a:avLst>
              <a:gd name="adj1" fmla="val 50000"/>
              <a:gd name="adj2" fmla="val 569118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黑体" panose="02010609060101010101" pitchFamily="49" charset="-122"/>
            </a:endParaRPr>
          </a:p>
        </p:txBody>
      </p:sp>
      <p:graphicFrame>
        <p:nvGraphicFramePr>
          <p:cNvPr id="457741" name="Object 13">
            <a:extLst>
              <a:ext uri="{FF2B5EF4-FFF2-40B4-BE49-F238E27FC236}">
                <a16:creationId xmlns:a16="http://schemas.microsoft.com/office/drawing/2014/main" id="{F399FFE2-C5D1-402B-B962-A2B6A829B7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6475" y="5797550"/>
          <a:ext cx="37480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11" imgW="1689100" imgH="228600" progId="Equation.3">
                  <p:embed/>
                </p:oleObj>
              </mc:Choice>
              <mc:Fallback>
                <p:oleObj name="Equation" r:id="rId11" imgW="1689100" imgH="228600" progId="Equation.3">
                  <p:embed/>
                  <p:pic>
                    <p:nvPicPr>
                      <p:cNvPr id="457741" name="Object 13">
                        <a:extLst>
                          <a:ext uri="{FF2B5EF4-FFF2-40B4-BE49-F238E27FC236}">
                            <a16:creationId xmlns:a16="http://schemas.microsoft.com/office/drawing/2014/main" id="{F399FFE2-C5D1-402B-B962-A2B6A829B7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5797550"/>
                        <a:ext cx="37480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981FF-84F0-4063-8C87-81741BB9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CBB1141-765D-4CA4-BD5C-B2DF2B55D4E3}"/>
              </a:ext>
            </a:extLst>
          </p:cNvPr>
          <p:cNvSpPr txBox="1">
            <a:spLocks noChangeArrowheads="1"/>
          </p:cNvSpPr>
          <p:nvPr/>
        </p:nvSpPr>
        <p:spPr>
          <a:xfrm>
            <a:off x="323850" y="1125538"/>
            <a:ext cx="8569325" cy="1676400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marL="342900" indent="-3429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273.2K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1.0MPa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压力下，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10dm</a:t>
            </a:r>
            <a:r>
              <a:rPr lang="en-US" altLang="zh-CN" sz="2400" baseline="3000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理想气体，用下列几种不同方式膨胀到最后压力为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1.0×10</a:t>
            </a:r>
            <a:r>
              <a:rPr lang="en-US" altLang="zh-CN" sz="2400" baseline="30000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Pa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绝热可逆膨胀，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在外压恒定为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1.0×10</a:t>
            </a:r>
            <a:r>
              <a:rPr lang="en-US" altLang="zh-CN" sz="2400" baseline="30000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Pa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下绝热膨胀。试计算上述各过程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ΔS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。已知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2400" baseline="-25000">
                <a:solidFill>
                  <a:srgbClr val="000000"/>
                </a:solidFill>
                <a:latin typeface="宋体" panose="02010600030101010101" pitchFamily="2" charset="-122"/>
              </a:rPr>
              <a:t>V,m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=12.47J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·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K-</a:t>
            </a:r>
            <a:r>
              <a:rPr lang="en-US" altLang="zh-CN" sz="2400" baseline="3000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·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mol</a:t>
            </a:r>
            <a:r>
              <a:rPr lang="en-US" altLang="zh-CN" sz="2400" baseline="30000">
                <a:solidFill>
                  <a:srgbClr val="000000"/>
                </a:solidFill>
                <a:latin typeface="宋体" panose="02010600030101010101" pitchFamily="2" charset="-122"/>
              </a:rPr>
              <a:t>-1</a:t>
            </a: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77F84A8-37D7-4B82-9321-97D392A82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3089275"/>
            <a:ext cx="1000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9BA952-0B8E-492C-BE97-4E7E03903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213100"/>
            <a:ext cx="2173288" cy="10287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n=4.403mol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</a:rPr>
              <a:t>1</a:t>
            </a:r>
            <a:r>
              <a:rPr lang="zh-CN" altLang="en-US" sz="2400" b="1">
                <a:solidFill>
                  <a:srgbClr val="000000"/>
                </a:solidFill>
              </a:rPr>
              <a:t>＝</a:t>
            </a:r>
            <a:r>
              <a:rPr lang="en-US" altLang="zh-CN" sz="2400" b="1">
                <a:solidFill>
                  <a:srgbClr val="000000"/>
                </a:solidFill>
              </a:rPr>
              <a:t>273.2K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P</a:t>
            </a:r>
            <a:r>
              <a:rPr lang="en-US" altLang="zh-CN" sz="2400" b="1" baseline="-25000">
                <a:solidFill>
                  <a:srgbClr val="000000"/>
                </a:solidFill>
              </a:rPr>
              <a:t>1</a:t>
            </a:r>
            <a:r>
              <a:rPr lang="en-US" altLang="zh-CN" sz="2400" b="1">
                <a:solidFill>
                  <a:srgbClr val="000000"/>
                </a:solidFill>
              </a:rPr>
              <a:t>=1.0×10</a:t>
            </a:r>
            <a:r>
              <a:rPr lang="en-US" altLang="zh-CN" sz="2400" b="1" baseline="30000">
                <a:solidFill>
                  <a:srgbClr val="000000"/>
                </a:solidFill>
              </a:rPr>
              <a:t>6</a:t>
            </a:r>
            <a:r>
              <a:rPr lang="en-US" altLang="zh-CN" sz="2400" b="1">
                <a:solidFill>
                  <a:srgbClr val="000000"/>
                </a:solidFill>
              </a:rPr>
              <a:t>kPa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F85937-9EBC-4B47-A393-463D686B1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284538"/>
            <a:ext cx="2173287" cy="10287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n=4.403mol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P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=1.0×10</a:t>
            </a:r>
            <a:r>
              <a:rPr lang="en-US" altLang="zh-CN" sz="2400" b="1" baseline="30000">
                <a:solidFill>
                  <a:srgbClr val="000000"/>
                </a:solidFill>
              </a:rPr>
              <a:t>5</a:t>
            </a:r>
            <a:r>
              <a:rPr lang="en-US" altLang="zh-CN" sz="2400" b="1">
                <a:solidFill>
                  <a:srgbClr val="000000"/>
                </a:solidFill>
              </a:rPr>
              <a:t>kPa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zh-CN" altLang="en-US" sz="2400" b="1">
                <a:solidFill>
                  <a:srgbClr val="000000"/>
                </a:solidFill>
              </a:rPr>
              <a:t>＝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D343124-D037-4235-8686-28C81CE1C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157788"/>
            <a:ext cx="2173288" cy="10287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n=4.403mol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P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’=1.0×10</a:t>
            </a:r>
            <a:r>
              <a:rPr lang="en-US" altLang="zh-CN" sz="2400" b="1" baseline="30000">
                <a:solidFill>
                  <a:srgbClr val="000000"/>
                </a:solidFill>
              </a:rPr>
              <a:t>5</a:t>
            </a:r>
            <a:r>
              <a:rPr lang="en-US" altLang="zh-CN" sz="2400" b="1">
                <a:solidFill>
                  <a:srgbClr val="000000"/>
                </a:solidFill>
              </a:rPr>
              <a:t>kPa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’</a:t>
            </a:r>
            <a:r>
              <a:rPr lang="zh-CN" altLang="en-US" sz="2400" b="1">
                <a:solidFill>
                  <a:srgbClr val="000000"/>
                </a:solidFill>
              </a:rPr>
              <a:t>＝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3B7DE84A-0DC6-4A76-AC09-E7701A339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840163"/>
            <a:ext cx="2800350" cy="152400"/>
          </a:xfrm>
          <a:prstGeom prst="rightArrow">
            <a:avLst>
              <a:gd name="adj1" fmla="val 50000"/>
              <a:gd name="adj2" fmla="val 45937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5F65F73F-6303-48AB-B7BD-EFDE270287F4}"/>
              </a:ext>
            </a:extLst>
          </p:cNvPr>
          <p:cNvSpPr>
            <a:spLocks noChangeArrowheads="1"/>
          </p:cNvSpPr>
          <p:nvPr/>
        </p:nvSpPr>
        <p:spPr bwMode="auto">
          <a:xfrm rot="1126866">
            <a:off x="1763713" y="4941888"/>
            <a:ext cx="4387850" cy="144462"/>
          </a:xfrm>
          <a:prstGeom prst="rightArrow">
            <a:avLst>
              <a:gd name="adj1" fmla="val 50000"/>
              <a:gd name="adj2" fmla="val 75934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EB8002C-BEE7-4130-9A7C-18D6B681B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600" y="3405188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(1)</a:t>
            </a:r>
            <a:r>
              <a:rPr lang="zh-CN" altLang="en-US" sz="2400" b="1">
                <a:solidFill>
                  <a:srgbClr val="0000FF"/>
                </a:solidFill>
              </a:rPr>
              <a:t>绝热可逆膨胀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A7BAB397-3C9A-4ED5-A936-3B05A5489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4414838"/>
            <a:ext cx="2684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(2)</a:t>
            </a:r>
            <a:r>
              <a:rPr lang="zh-CN" altLang="en-US" sz="2400" b="1">
                <a:solidFill>
                  <a:srgbClr val="0000FF"/>
                </a:solidFill>
              </a:rPr>
              <a:t>绝热恒外压膨胀</a:t>
            </a:r>
          </a:p>
        </p:txBody>
      </p:sp>
      <p:graphicFrame>
        <p:nvGraphicFramePr>
          <p:cNvPr id="459788" name="Object 12">
            <a:extLst>
              <a:ext uri="{FF2B5EF4-FFF2-40B4-BE49-F238E27FC236}">
                <a16:creationId xmlns:a16="http://schemas.microsoft.com/office/drawing/2014/main" id="{56482F8B-5551-416A-ADB2-CAD6D77F6F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9975" y="5273675"/>
          <a:ext cx="23622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Equation" r:id="rId3" imgW="1155199" imgH="406224" progId="Equation.3">
                  <p:embed/>
                </p:oleObj>
              </mc:Choice>
              <mc:Fallback>
                <p:oleObj name="Equation" r:id="rId3" imgW="1155199" imgH="406224" progId="Equation.3">
                  <p:embed/>
                  <p:pic>
                    <p:nvPicPr>
                      <p:cNvPr id="459788" name="Object 12">
                        <a:extLst>
                          <a:ext uri="{FF2B5EF4-FFF2-40B4-BE49-F238E27FC236}">
                            <a16:creationId xmlns:a16="http://schemas.microsoft.com/office/drawing/2014/main" id="{56482F8B-5551-416A-ADB2-CAD6D77F6F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5273675"/>
                        <a:ext cx="23622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animBg="1" autoUpdateAnimBg="0"/>
      <p:bldP spid="6" grpId="0" animBg="1" autoUpdateAnimBg="0"/>
      <p:bldP spid="7" grpId="0" animBg="1" autoUpdateAnimBg="0"/>
      <p:bldP spid="8" grpId="0" animBg="1"/>
      <p:bldP spid="9" grpId="0" animBg="1"/>
      <p:bldP spid="10" grpId="0" build="p" autoUpdateAnimBg="0"/>
      <p:bldP spid="1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0F120-ECDC-411B-A7A2-86224A4A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B28D7-9368-4262-9E4A-D0067ABF803C}"/>
              </a:ext>
            </a:extLst>
          </p:cNvPr>
          <p:cNvSpPr txBox="1"/>
          <p:nvPr/>
        </p:nvSpPr>
        <p:spPr>
          <a:xfrm>
            <a:off x="323850" y="1439863"/>
            <a:ext cx="6357938" cy="155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t">
              <a:lnSpc>
                <a:spcPct val="120000"/>
              </a:lnSpc>
              <a:defRPr/>
            </a:pPr>
            <a:r>
              <a:rPr lang="zh-CN" altLang="en-US" dirty="0"/>
              <a:t>（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）</a:t>
            </a:r>
            <a:r>
              <a:rPr lang="en-US" altLang="zh-CN" i="1" dirty="0">
                <a:latin typeface="Times New Roman" pitchFamily="18" charset="0"/>
              </a:rPr>
              <a:t>Q= </a:t>
            </a:r>
            <a:r>
              <a:rPr lang="en-US" altLang="zh-CN" dirty="0">
                <a:latin typeface="Times New Roman" pitchFamily="18" charset="0"/>
              </a:rPr>
              <a:t>0</a:t>
            </a:r>
          </a:p>
          <a:p>
            <a:pPr fontAlgn="t">
              <a:lnSpc>
                <a:spcPct val="120000"/>
              </a:lnSpc>
              <a:defRPr/>
            </a:pPr>
            <a:r>
              <a:rPr lang="en-US" altLang="zh-CN" i="1" dirty="0">
                <a:latin typeface="Times New Roman" pitchFamily="18" charset="0"/>
              </a:rPr>
              <a:t>W=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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U=  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i="1" baseline="-54000" dirty="0" err="1">
                <a:latin typeface="Times New Roman" pitchFamily="18" charset="0"/>
                <a:sym typeface="Symbol" pitchFamily="18" charset="2"/>
              </a:rPr>
              <a:t>amb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baseline="-54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 V</a:t>
            </a:r>
            <a:r>
              <a:rPr lang="en-US" altLang="zh-CN" baseline="-52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 =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 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i="1" baseline="-54000" dirty="0" err="1">
                <a:latin typeface="Times New Roman" pitchFamily="18" charset="0"/>
                <a:sym typeface="Symbol" pitchFamily="18" charset="2"/>
              </a:rPr>
              <a:t>v,m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baseline="-54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 T</a:t>
            </a:r>
            <a:r>
              <a:rPr lang="en-US" altLang="zh-CN" baseline="-52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 </a:t>
            </a:r>
          </a:p>
          <a:p>
            <a:pPr algn="ctr" fontAlgn="t"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1BD77-D511-434F-9B07-B1E4AC2BE90B}"/>
              </a:ext>
            </a:extLst>
          </p:cNvPr>
          <p:cNvSpPr txBox="1"/>
          <p:nvPr/>
        </p:nvSpPr>
        <p:spPr>
          <a:xfrm>
            <a:off x="539750" y="2735263"/>
            <a:ext cx="212248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t">
              <a:defRPr/>
            </a:pPr>
            <a:r>
              <a:rPr lang="en-US" altLang="zh-CN" dirty="0">
                <a:latin typeface="+mn-lt"/>
              </a:rPr>
              <a:t>T</a:t>
            </a:r>
            <a:r>
              <a:rPr lang="en-US" altLang="zh-CN" baseline="-54000" dirty="0">
                <a:latin typeface="+mn-lt"/>
              </a:rPr>
              <a:t>2</a:t>
            </a:r>
            <a:r>
              <a:rPr lang="en-US" altLang="zh-CN" dirty="0">
                <a:latin typeface="+mn-lt"/>
              </a:rPr>
              <a:t> = 174.8 K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460817" name="Object 17">
            <a:extLst>
              <a:ext uri="{FF2B5EF4-FFF2-40B4-BE49-F238E27FC236}">
                <a16:creationId xmlns:a16="http://schemas.microsoft.com/office/drawing/2014/main" id="{4DC459B1-D4E7-4858-BAB5-0B68ADB33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257550"/>
          <a:ext cx="3490912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Equation" r:id="rId3" imgW="1485900" imgH="901700" progId="Equation.DSMT4">
                  <p:embed/>
                </p:oleObj>
              </mc:Choice>
              <mc:Fallback>
                <p:oleObj name="Equation" r:id="rId3" imgW="1485900" imgH="901700" progId="Equation.DSMT4">
                  <p:embed/>
                  <p:pic>
                    <p:nvPicPr>
                      <p:cNvPr id="460817" name="Object 17">
                        <a:extLst>
                          <a:ext uri="{FF2B5EF4-FFF2-40B4-BE49-F238E27FC236}">
                            <a16:creationId xmlns:a16="http://schemas.microsoft.com/office/drawing/2014/main" id="{4DC459B1-D4E7-4858-BAB5-0B68ADB33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57550"/>
                        <a:ext cx="3490912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>
            <a:extLst>
              <a:ext uri="{FF2B5EF4-FFF2-40B4-BE49-F238E27FC236}">
                <a16:creationId xmlns:a16="http://schemas.microsoft.com/office/drawing/2014/main" id="{3175631A-8FD9-4289-B54E-D082B77CD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076700"/>
          <a:ext cx="5762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5" imgW="171378" imgH="123981" progId="Equation.DSMT4">
                  <p:embed/>
                </p:oleObj>
              </mc:Choice>
              <mc:Fallback>
                <p:oleObj name="Equation" r:id="rId5" imgW="171378" imgH="123981" progId="Equation.DSMT4">
                  <p:embed/>
                  <p:pic>
                    <p:nvPicPr>
                      <p:cNvPr id="59395" name="Object 3">
                        <a:extLst>
                          <a:ext uri="{FF2B5EF4-FFF2-40B4-BE49-F238E27FC236}">
                            <a16:creationId xmlns:a16="http://schemas.microsoft.com/office/drawing/2014/main" id="{3175631A-8FD9-4289-B54E-D082B77CD2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076700"/>
                        <a:ext cx="5762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8A5EA-33EA-455F-B324-6436970F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8131" name="Group 2">
            <a:extLst>
              <a:ext uri="{FF2B5EF4-FFF2-40B4-BE49-F238E27FC236}">
                <a16:creationId xmlns:a16="http://schemas.microsoft.com/office/drawing/2014/main" id="{61B7B9F6-9584-41F0-962A-5ACF7DF472E6}"/>
              </a:ext>
            </a:extLst>
          </p:cNvPr>
          <p:cNvGrpSpPr>
            <a:grpSpLocks/>
          </p:cNvGrpSpPr>
          <p:nvPr/>
        </p:nvGrpSpPr>
        <p:grpSpPr bwMode="auto">
          <a:xfrm>
            <a:off x="498475" y="1181100"/>
            <a:ext cx="8020050" cy="1733550"/>
            <a:chOff x="372" y="840"/>
            <a:chExt cx="5052" cy="1092"/>
          </a:xfrm>
        </p:grpSpPr>
        <p:sp>
          <p:nvSpPr>
            <p:cNvPr id="48151" name="AutoShape 3">
              <a:extLst>
                <a:ext uri="{FF2B5EF4-FFF2-40B4-BE49-F238E27FC236}">
                  <a16:creationId xmlns:a16="http://schemas.microsoft.com/office/drawing/2014/main" id="{9CE44DF5-D7F5-4FE8-A614-1E96D2C9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840"/>
              <a:ext cx="5052" cy="109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>
              <a:noFill/>
            </a:ln>
            <a:effectLst>
              <a:prstShdw prst="shdw17" dist="17961" dir="13500000">
                <a:srgbClr val="99997A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  <p:sp>
          <p:nvSpPr>
            <p:cNvPr id="48152" name="Text Box 4">
              <a:extLst>
                <a:ext uri="{FF2B5EF4-FFF2-40B4-BE49-F238E27FC236}">
                  <a16:creationId xmlns:a16="http://schemas.microsoft.com/office/drawing/2014/main" id="{20D26D7C-A75A-4CD8-BF3E-CE9A25327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" y="892"/>
              <a:ext cx="4894" cy="100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fontAlgn="t">
                <a:spcBef>
                  <a:spcPts val="300"/>
                </a:spcBef>
                <a:buClrTx/>
                <a:buFontTx/>
                <a:buNone/>
              </a:pPr>
              <a:r>
                <a:rPr lang="zh-CN" altLang="en-US" sz="2600" b="1">
                  <a:solidFill>
                    <a:srgbClr val="FF0000"/>
                  </a:solidFill>
                </a:rPr>
                <a:t>例</a:t>
              </a:r>
              <a:r>
                <a:rPr lang="en-US" altLang="zh-CN" sz="2600" b="1">
                  <a:solidFill>
                    <a:srgbClr val="FF0000"/>
                  </a:solidFill>
                </a:rPr>
                <a:t>3  </a:t>
              </a:r>
              <a:r>
                <a:rPr lang="en-US" altLang="zh-CN" sz="2600" b="1">
                  <a:solidFill>
                    <a:srgbClr val="000000"/>
                  </a:solidFill>
                </a:rPr>
                <a:t>0.1MPa</a:t>
              </a:r>
              <a:r>
                <a:rPr lang="zh-CN" altLang="en-US" sz="2600" b="1">
                  <a:solidFill>
                    <a:srgbClr val="000000"/>
                  </a:solidFill>
                </a:rPr>
                <a:t>下的</a:t>
              </a:r>
              <a:r>
                <a:rPr lang="en-US" altLang="zh-CN" sz="2600" b="1">
                  <a:solidFill>
                    <a:srgbClr val="000000"/>
                  </a:solidFill>
                </a:rPr>
                <a:t>1mol</a:t>
              </a:r>
              <a:r>
                <a:rPr lang="zh-CN" altLang="en-US" sz="2600" b="1">
                  <a:solidFill>
                    <a:srgbClr val="000000"/>
                  </a:solidFill>
                </a:rPr>
                <a:t>双原子分子理想气体连续经历下列几步变化：</a:t>
              </a:r>
              <a:r>
                <a:rPr lang="en-US" altLang="zh-CN" sz="2600" b="1">
                  <a:solidFill>
                    <a:srgbClr val="000000"/>
                  </a:solidFill>
                </a:rPr>
                <a:t>(</a:t>
              </a:r>
              <a:r>
                <a:rPr lang="en-US" altLang="zh-CN" sz="2600" b="1" i="1">
                  <a:solidFill>
                    <a:srgbClr val="000000"/>
                  </a:solidFill>
                </a:rPr>
                <a:t>a</a:t>
              </a:r>
              <a:r>
                <a:rPr lang="en-US" altLang="zh-CN" sz="2600" b="1">
                  <a:solidFill>
                    <a:srgbClr val="000000"/>
                  </a:solidFill>
                </a:rPr>
                <a:t>)</a:t>
              </a:r>
              <a:r>
                <a:rPr lang="zh-CN" altLang="en-US" sz="2600" b="1">
                  <a:solidFill>
                    <a:srgbClr val="000000"/>
                  </a:solidFill>
                </a:rPr>
                <a:t>从</a:t>
              </a:r>
              <a:r>
                <a:rPr lang="en-US" altLang="zh-CN" sz="2600" b="1">
                  <a:solidFill>
                    <a:srgbClr val="000000"/>
                  </a:solidFill>
                </a:rPr>
                <a:t>25℃</a:t>
              </a:r>
              <a:r>
                <a:rPr lang="zh-CN" altLang="en-US" sz="2600" b="1">
                  <a:solidFill>
                    <a:srgbClr val="000000"/>
                  </a:solidFill>
                </a:rPr>
                <a:t>恒容加热到</a:t>
              </a:r>
              <a:r>
                <a:rPr lang="en-US" altLang="zh-CN" sz="2600" b="1">
                  <a:solidFill>
                    <a:srgbClr val="000000"/>
                  </a:solidFill>
                </a:rPr>
                <a:t>100℃</a:t>
              </a:r>
              <a:r>
                <a:rPr lang="zh-CN" altLang="en-US" sz="2600" b="1">
                  <a:solidFill>
                    <a:srgbClr val="000000"/>
                  </a:solidFill>
                </a:rPr>
                <a:t>；</a:t>
              </a:r>
              <a:r>
                <a:rPr lang="en-US" altLang="zh-CN" sz="2600" b="1">
                  <a:solidFill>
                    <a:srgbClr val="000000"/>
                  </a:solidFill>
                </a:rPr>
                <a:t>(</a:t>
              </a:r>
              <a:r>
                <a:rPr lang="en-US" altLang="zh-CN" sz="2600" b="1" i="1">
                  <a:solidFill>
                    <a:srgbClr val="000000"/>
                  </a:solidFill>
                </a:rPr>
                <a:t>b</a:t>
              </a:r>
              <a:r>
                <a:rPr lang="en-US" altLang="zh-CN" sz="2600" b="1">
                  <a:solidFill>
                    <a:srgbClr val="000000"/>
                  </a:solidFill>
                </a:rPr>
                <a:t>)</a:t>
              </a:r>
              <a:r>
                <a:rPr lang="zh-CN" altLang="en-US" sz="2600" b="1">
                  <a:solidFill>
                    <a:srgbClr val="000000"/>
                  </a:solidFill>
                </a:rPr>
                <a:t>向真空绝热膨胀至体积增大一倍；</a:t>
              </a:r>
              <a:r>
                <a:rPr lang="en-US" altLang="zh-CN" sz="2600" b="1">
                  <a:solidFill>
                    <a:srgbClr val="000000"/>
                  </a:solidFill>
                </a:rPr>
                <a:t>(</a:t>
              </a:r>
              <a:r>
                <a:rPr lang="en-US" altLang="zh-CN" sz="2600" b="1" i="1">
                  <a:solidFill>
                    <a:srgbClr val="000000"/>
                  </a:solidFill>
                </a:rPr>
                <a:t>c</a:t>
              </a:r>
              <a:r>
                <a:rPr lang="en-US" altLang="zh-CN" sz="2600" b="1">
                  <a:solidFill>
                    <a:srgbClr val="000000"/>
                  </a:solidFill>
                </a:rPr>
                <a:t>)</a:t>
              </a:r>
              <a:r>
                <a:rPr lang="zh-CN" altLang="en-US" sz="2600" b="1">
                  <a:solidFill>
                    <a:srgbClr val="000000"/>
                  </a:solidFill>
                </a:rPr>
                <a:t>恒压冷却到</a:t>
              </a:r>
              <a:r>
                <a:rPr lang="en-US" altLang="zh-CN" sz="2600" b="1">
                  <a:solidFill>
                    <a:srgbClr val="000000"/>
                  </a:solidFill>
                </a:rPr>
                <a:t>25℃</a:t>
              </a:r>
              <a:r>
                <a:rPr lang="zh-CN" altLang="en-US" sz="2600" b="1">
                  <a:solidFill>
                    <a:srgbClr val="000000"/>
                  </a:solidFill>
                </a:rPr>
                <a:t>；</a:t>
              </a:r>
            </a:p>
            <a:p>
              <a:pPr algn="just" fontAlgn="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600" b="1">
                  <a:solidFill>
                    <a:srgbClr val="000000"/>
                  </a:solidFill>
                </a:rPr>
                <a:t>试求总的</a:t>
              </a:r>
              <a:r>
                <a:rPr lang="en-US" altLang="zh-CN" sz="2600" b="1" i="1">
                  <a:solidFill>
                    <a:srgbClr val="000000"/>
                  </a:solidFill>
                </a:rPr>
                <a:t>Q</a:t>
              </a:r>
              <a:r>
                <a:rPr lang="zh-CN" altLang="en-US" sz="2600" b="1">
                  <a:solidFill>
                    <a:srgbClr val="000000"/>
                  </a:solidFill>
                </a:rPr>
                <a:t>、</a:t>
              </a:r>
              <a:r>
                <a:rPr lang="en-US" altLang="zh-CN" sz="2600" b="1" i="1">
                  <a:solidFill>
                    <a:srgbClr val="000000"/>
                  </a:solidFill>
                </a:rPr>
                <a:t>W</a:t>
              </a:r>
              <a:r>
                <a:rPr lang="zh-CN" altLang="en-US" sz="2600" b="1">
                  <a:solidFill>
                    <a:srgbClr val="000000"/>
                  </a:solidFill>
                </a:rPr>
                <a:t>、</a:t>
              </a:r>
              <a:r>
                <a:rPr lang="en-US" altLang="zh-CN" sz="2600" b="1">
                  <a:solidFill>
                    <a:srgbClr val="000000"/>
                  </a:solidFill>
                </a:rPr>
                <a:t>Δ</a:t>
              </a:r>
              <a:r>
                <a:rPr lang="en-US" altLang="zh-CN" sz="2600" b="1" i="1">
                  <a:solidFill>
                    <a:srgbClr val="000000"/>
                  </a:solidFill>
                </a:rPr>
                <a:t>U</a:t>
              </a:r>
              <a:r>
                <a:rPr lang="zh-CN" altLang="en-US" sz="2600" b="1">
                  <a:solidFill>
                    <a:srgbClr val="000000"/>
                  </a:solidFill>
                </a:rPr>
                <a:t>、</a:t>
              </a:r>
              <a:r>
                <a:rPr lang="en-US" altLang="zh-CN" sz="2600" b="1">
                  <a:solidFill>
                    <a:srgbClr val="000000"/>
                  </a:solidFill>
                </a:rPr>
                <a:t>Δ</a:t>
              </a:r>
              <a:r>
                <a:rPr lang="en-US" altLang="zh-CN" sz="2600" b="1" i="1">
                  <a:solidFill>
                    <a:srgbClr val="000000"/>
                  </a:solidFill>
                </a:rPr>
                <a:t>H</a:t>
              </a:r>
              <a:r>
                <a:rPr lang="zh-CN" altLang="en-US" sz="2600" b="1">
                  <a:solidFill>
                    <a:srgbClr val="000000"/>
                  </a:solidFill>
                </a:rPr>
                <a:t>、</a:t>
              </a:r>
              <a:r>
                <a:rPr lang="en-US" altLang="zh-CN" sz="2600" b="1">
                  <a:solidFill>
                    <a:srgbClr val="000000"/>
                  </a:solidFill>
                </a:rPr>
                <a:t>Δ</a:t>
              </a:r>
              <a:r>
                <a:rPr lang="en-US" altLang="zh-CN" sz="2600" b="1" i="1">
                  <a:solidFill>
                    <a:srgbClr val="000000"/>
                  </a:solidFill>
                </a:rPr>
                <a:t>S</a:t>
              </a:r>
              <a:r>
                <a:rPr lang="zh-CN" altLang="en-US" sz="2600" b="1">
                  <a:solidFill>
                    <a:srgbClr val="000000"/>
                  </a:solidFill>
                </a:rPr>
                <a:t>。</a:t>
              </a: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BCA6A407-7CA9-4715-B6C6-2BCF16405EA1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054350"/>
            <a:ext cx="8248650" cy="1238250"/>
            <a:chOff x="288" y="276"/>
            <a:chExt cx="5196" cy="780"/>
          </a:xfrm>
        </p:grpSpPr>
        <p:sp>
          <p:nvSpPr>
            <p:cNvPr id="48141" name="Rectangle 12">
              <a:extLst>
                <a:ext uri="{FF2B5EF4-FFF2-40B4-BE49-F238E27FC236}">
                  <a16:creationId xmlns:a16="http://schemas.microsoft.com/office/drawing/2014/main" id="{D72F82B1-F7CE-4D0D-9EAC-5CBC96210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00"/>
              <a:ext cx="936" cy="7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p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1</a:t>
              </a:r>
              <a:r>
                <a:rPr lang="en-US" altLang="zh-CN" sz="2400" b="1">
                  <a:solidFill>
                    <a:srgbClr val="000000"/>
                  </a:solidFill>
                </a:rPr>
                <a:t>=0.1MPa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T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1</a:t>
              </a:r>
              <a:r>
                <a:rPr lang="en-US" altLang="zh-CN" sz="2400" b="1">
                  <a:solidFill>
                    <a:srgbClr val="000000"/>
                  </a:solidFill>
                </a:rPr>
                <a:t>=298K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V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8142" name="Rectangle 13">
              <a:extLst>
                <a:ext uri="{FF2B5EF4-FFF2-40B4-BE49-F238E27FC236}">
                  <a16:creationId xmlns:a16="http://schemas.microsoft.com/office/drawing/2014/main" id="{D6D9C274-D12D-4ECC-AED9-443617FE6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24"/>
              <a:ext cx="936" cy="7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p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2</a:t>
              </a:r>
              <a:endParaRPr lang="en-US" altLang="zh-CN" sz="2400" b="1">
                <a:solidFill>
                  <a:srgbClr val="000000"/>
                </a:solidFill>
              </a:endParaRP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T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2</a:t>
              </a:r>
              <a:r>
                <a:rPr lang="en-US" altLang="zh-CN" sz="2400" b="1">
                  <a:solidFill>
                    <a:srgbClr val="000000"/>
                  </a:solidFill>
                </a:rPr>
                <a:t>=373K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V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2</a:t>
              </a:r>
              <a:r>
                <a:rPr lang="en-US" altLang="zh-CN" sz="2400" b="1">
                  <a:solidFill>
                    <a:srgbClr val="000000"/>
                  </a:solidFill>
                </a:rPr>
                <a:t>=V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8143" name="Rectangle 14">
              <a:extLst>
                <a:ext uri="{FF2B5EF4-FFF2-40B4-BE49-F238E27FC236}">
                  <a16:creationId xmlns:a16="http://schemas.microsoft.com/office/drawing/2014/main" id="{16E9DD22-6170-4AF9-98C6-C7578BEFF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324"/>
              <a:ext cx="936" cy="7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p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3</a:t>
              </a:r>
              <a:endParaRPr lang="en-US" altLang="zh-CN" sz="2400" b="1">
                <a:solidFill>
                  <a:srgbClr val="000000"/>
                </a:solidFill>
              </a:endParaRP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T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3</a:t>
              </a:r>
              <a:r>
                <a:rPr lang="en-US" altLang="zh-CN" sz="2400" b="1">
                  <a:solidFill>
                    <a:srgbClr val="000000"/>
                  </a:solidFill>
                </a:rPr>
                <a:t>=373K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V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3</a:t>
              </a:r>
              <a:r>
                <a:rPr lang="en-US" altLang="zh-CN" sz="2400" b="1">
                  <a:solidFill>
                    <a:srgbClr val="000000"/>
                  </a:solidFill>
                </a:rPr>
                <a:t>=2V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8144" name="Rectangle 15">
              <a:extLst>
                <a:ext uri="{FF2B5EF4-FFF2-40B4-BE49-F238E27FC236}">
                  <a16:creationId xmlns:a16="http://schemas.microsoft.com/office/drawing/2014/main" id="{8A4D33A0-DE5D-41A8-B42A-C9991CB5F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324"/>
              <a:ext cx="936" cy="7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p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4</a:t>
              </a:r>
              <a:r>
                <a:rPr lang="en-US" altLang="zh-CN" sz="2400" b="1">
                  <a:solidFill>
                    <a:srgbClr val="000000"/>
                  </a:solidFill>
                </a:rPr>
                <a:t>=p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3</a:t>
              </a:r>
              <a:endParaRPr lang="en-US" altLang="zh-CN" sz="2400" b="1">
                <a:solidFill>
                  <a:srgbClr val="000000"/>
                </a:solidFill>
              </a:endParaRP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T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4</a:t>
              </a:r>
              <a:r>
                <a:rPr lang="en-US" altLang="zh-CN" sz="2400" b="1">
                  <a:solidFill>
                    <a:srgbClr val="000000"/>
                  </a:solidFill>
                </a:rPr>
                <a:t>=298K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V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8145" name="AutoShape 16">
              <a:extLst>
                <a:ext uri="{FF2B5EF4-FFF2-40B4-BE49-F238E27FC236}">
                  <a16:creationId xmlns:a16="http://schemas.microsoft.com/office/drawing/2014/main" id="{A135649D-E40A-4D7C-934A-F0D2EFF0B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600"/>
              <a:ext cx="444" cy="120"/>
            </a:xfrm>
            <a:prstGeom prst="rightArrow">
              <a:avLst>
                <a:gd name="adj1" fmla="val 50000"/>
                <a:gd name="adj2" fmla="val 925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  <p:sp>
          <p:nvSpPr>
            <p:cNvPr id="48146" name="AutoShape 17">
              <a:extLst>
                <a:ext uri="{FF2B5EF4-FFF2-40B4-BE49-F238E27FC236}">
                  <a16:creationId xmlns:a16="http://schemas.microsoft.com/office/drawing/2014/main" id="{3ECAFB71-1AD7-4EBF-A804-E8A090F75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624"/>
              <a:ext cx="444" cy="120"/>
            </a:xfrm>
            <a:prstGeom prst="rightArrow">
              <a:avLst>
                <a:gd name="adj1" fmla="val 50000"/>
                <a:gd name="adj2" fmla="val 925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  <p:sp>
          <p:nvSpPr>
            <p:cNvPr id="48147" name="AutoShape 18">
              <a:extLst>
                <a:ext uri="{FF2B5EF4-FFF2-40B4-BE49-F238E27FC236}">
                  <a16:creationId xmlns:a16="http://schemas.microsoft.com/office/drawing/2014/main" id="{81938935-9360-48B4-93DE-8D1EB162E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648"/>
              <a:ext cx="528" cy="108"/>
            </a:xfrm>
            <a:prstGeom prst="rightArrow">
              <a:avLst>
                <a:gd name="adj1" fmla="val 50000"/>
                <a:gd name="adj2" fmla="val 12222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  <p:sp>
          <p:nvSpPr>
            <p:cNvPr id="48148" name="Text Box 19">
              <a:extLst>
                <a:ext uri="{FF2B5EF4-FFF2-40B4-BE49-F238E27FC236}">
                  <a16:creationId xmlns:a16="http://schemas.microsoft.com/office/drawing/2014/main" id="{7E2D6F9C-6A54-4777-A946-8597C3420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3" y="381"/>
              <a:ext cx="5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cs typeface="Times New Roman" panose="02020603050405020304" pitchFamily="18" charset="0"/>
                </a:rPr>
                <a:t>ΔV=0</a:t>
              </a:r>
              <a:endParaRPr lang="en-US" altLang="zh-CN" sz="2000" b="1">
                <a:solidFill>
                  <a:srgbClr val="0000FF"/>
                </a:solidFill>
              </a:endParaRPr>
            </a:p>
          </p:txBody>
        </p:sp>
        <p:sp>
          <p:nvSpPr>
            <p:cNvPr id="48149" name="Text Box 20">
              <a:extLst>
                <a:ext uri="{FF2B5EF4-FFF2-40B4-BE49-F238E27FC236}">
                  <a16:creationId xmlns:a16="http://schemas.microsoft.com/office/drawing/2014/main" id="{DF06F916-FE30-4505-9D5F-187B0A407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276"/>
              <a:ext cx="4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cs typeface="Times New Roman" panose="02020603050405020304" pitchFamily="18" charset="0"/>
                </a:rPr>
                <a:t>p</a:t>
              </a:r>
              <a:r>
                <a:rPr lang="zh-CN" altLang="en-US" sz="2000" b="1" baseline="-25000">
                  <a:solidFill>
                    <a:srgbClr val="0000FF"/>
                  </a:solidFill>
                  <a:cs typeface="Times New Roman" panose="02020603050405020304" pitchFamily="18" charset="0"/>
                </a:rPr>
                <a:t>外</a:t>
              </a:r>
              <a:r>
                <a:rPr lang="en-US" altLang="zh-CN" sz="2000" b="1">
                  <a:solidFill>
                    <a:srgbClr val="0000FF"/>
                  </a:solidFill>
                  <a:cs typeface="Times New Roman" panose="02020603050405020304" pitchFamily="18" charset="0"/>
                </a:rPr>
                <a:t>=0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cs typeface="Times New Roman" panose="02020603050405020304" pitchFamily="18" charset="0"/>
                </a:rPr>
                <a:t>W=0</a:t>
              </a:r>
              <a:endParaRPr lang="en-US" altLang="zh-CN" sz="2000" b="1">
                <a:solidFill>
                  <a:srgbClr val="0000FF"/>
                </a:solidFill>
              </a:endParaRPr>
            </a:p>
          </p:txBody>
        </p:sp>
        <p:sp>
          <p:nvSpPr>
            <p:cNvPr id="48150" name="Text Box 21">
              <a:extLst>
                <a:ext uri="{FF2B5EF4-FFF2-40B4-BE49-F238E27FC236}">
                  <a16:creationId xmlns:a16="http://schemas.microsoft.com/office/drawing/2014/main" id="{5DBABCA1-FE93-4251-AA73-4B582CB57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" y="429"/>
              <a:ext cx="5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cs typeface="Times New Roman" panose="02020603050405020304" pitchFamily="18" charset="0"/>
                </a:rPr>
                <a:t>Δp=0</a:t>
              </a:r>
              <a:endParaRPr lang="en-US" altLang="zh-CN" sz="2000" b="1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462854" name="Object 6">
            <a:extLst>
              <a:ext uri="{FF2B5EF4-FFF2-40B4-BE49-F238E27FC236}">
                <a16:creationId xmlns:a16="http://schemas.microsoft.com/office/drawing/2014/main" id="{633D148D-52EA-4918-A07C-080445B87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343400"/>
          <a:ext cx="22002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公式" r:id="rId3" imgW="1104421" imgH="177723" progId="Equation.3">
                  <p:embed/>
                </p:oleObj>
              </mc:Choice>
              <mc:Fallback>
                <p:oleObj name="公式" r:id="rId3" imgW="1104421" imgH="177723" progId="Equation.3">
                  <p:embed/>
                  <p:pic>
                    <p:nvPicPr>
                      <p:cNvPr id="462854" name="Object 6">
                        <a:extLst>
                          <a:ext uri="{FF2B5EF4-FFF2-40B4-BE49-F238E27FC236}">
                            <a16:creationId xmlns:a16="http://schemas.microsoft.com/office/drawing/2014/main" id="{633D148D-52EA-4918-A07C-080445B879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220027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5" name="Object 7">
            <a:extLst>
              <a:ext uri="{FF2B5EF4-FFF2-40B4-BE49-F238E27FC236}">
                <a16:creationId xmlns:a16="http://schemas.microsoft.com/office/drawing/2014/main" id="{08FDF528-39DD-467F-8DAC-F5A3AEF3D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" y="5092700"/>
          <a:ext cx="50149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5" imgW="2349500" imgH="228600" progId="Equation.3">
                  <p:embed/>
                </p:oleObj>
              </mc:Choice>
              <mc:Fallback>
                <p:oleObj name="Equation" r:id="rId5" imgW="2349500" imgH="228600" progId="Equation.3">
                  <p:embed/>
                  <p:pic>
                    <p:nvPicPr>
                      <p:cNvPr id="462855" name="Object 7">
                        <a:extLst>
                          <a:ext uri="{FF2B5EF4-FFF2-40B4-BE49-F238E27FC236}">
                            <a16:creationId xmlns:a16="http://schemas.microsoft.com/office/drawing/2014/main" id="{08FDF528-39DD-467F-8DAC-F5A3AEF3D2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5092700"/>
                        <a:ext cx="50149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8" name="Object 10">
            <a:extLst>
              <a:ext uri="{FF2B5EF4-FFF2-40B4-BE49-F238E27FC236}">
                <a16:creationId xmlns:a16="http://schemas.microsoft.com/office/drawing/2014/main" id="{474AE7CB-4F97-4BF4-81CB-58F0C6E32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" y="4694238"/>
          <a:ext cx="495776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7" imgW="2540000" imgH="254000" progId="Equation.3">
                  <p:embed/>
                </p:oleObj>
              </mc:Choice>
              <mc:Fallback>
                <p:oleObj name="Equation" r:id="rId7" imgW="2540000" imgH="254000" progId="Equation.3">
                  <p:embed/>
                  <p:pic>
                    <p:nvPicPr>
                      <p:cNvPr id="462858" name="Object 10">
                        <a:extLst>
                          <a:ext uri="{FF2B5EF4-FFF2-40B4-BE49-F238E27FC236}">
                            <a16:creationId xmlns:a16="http://schemas.microsoft.com/office/drawing/2014/main" id="{474AE7CB-4F97-4BF4-81CB-58F0C6E324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4694238"/>
                        <a:ext cx="4957763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TextBox 21">
            <a:extLst>
              <a:ext uri="{FF2B5EF4-FFF2-40B4-BE49-F238E27FC236}">
                <a16:creationId xmlns:a16="http://schemas.microsoft.com/office/drawing/2014/main" id="{99F2B3C8-4938-4133-B9DB-A80BDB0B7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5583238"/>
            <a:ext cx="1857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A4DC566F-60C6-4FB1-80CF-E5448E84C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54500"/>
            <a:ext cx="8509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2600" b="1">
                <a:solidFill>
                  <a:srgbClr val="0000FF"/>
                </a:solidFill>
              </a:rPr>
              <a:t>解：</a:t>
            </a:r>
            <a:endParaRPr lang="zh-CN" altLang="en-US" sz="2400"/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8A469D4E-A5C7-4CF8-9AB1-F6A0AB200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425" y="3816350"/>
            <a:ext cx="7985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cs typeface="Times New Roman" panose="02020603050405020304" pitchFamily="18" charset="0"/>
              </a:rPr>
              <a:t>Q=0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cs typeface="Times New Roman" panose="02020603050405020304" pitchFamily="18" charset="0"/>
              </a:rPr>
              <a:t>ΔU=0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BD8CCDEF-6F4D-4A6B-93AC-8050CA542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546725"/>
          <a:ext cx="57451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9" imgW="2603500" imgH="254000" progId="Equation.3">
                  <p:embed/>
                </p:oleObj>
              </mc:Choice>
              <mc:Fallback>
                <p:oleObj name="Equation" r:id="rId9" imgW="2603500" imgH="254000" progId="Equation.3">
                  <p:embed/>
                  <p:pic>
                    <p:nvPicPr>
                      <p:cNvPr id="17" name="Object 8">
                        <a:extLst>
                          <a:ext uri="{FF2B5EF4-FFF2-40B4-BE49-F238E27FC236}">
                            <a16:creationId xmlns:a16="http://schemas.microsoft.com/office/drawing/2014/main" id="{BD8CCDEF-6F4D-4A6B-93AC-8050CA542F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46725"/>
                        <a:ext cx="57451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>
            <a:extLst>
              <a:ext uri="{FF2B5EF4-FFF2-40B4-BE49-F238E27FC236}">
                <a16:creationId xmlns:a16="http://schemas.microsoft.com/office/drawing/2014/main" id="{847EDDCA-2F78-4F03-A7A5-6AB4CE4A2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" y="5962650"/>
          <a:ext cx="66214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公式" r:id="rId11" imgW="3086100" imgH="228600" progId="Equation.3">
                  <p:embed/>
                </p:oleObj>
              </mc:Choice>
              <mc:Fallback>
                <p:oleObj name="公式" r:id="rId11" imgW="3086100" imgH="228600" progId="Equation.3">
                  <p:embed/>
                  <p:pic>
                    <p:nvPicPr>
                      <p:cNvPr id="18" name="Object 9">
                        <a:extLst>
                          <a:ext uri="{FF2B5EF4-FFF2-40B4-BE49-F238E27FC236}">
                            <a16:creationId xmlns:a16="http://schemas.microsoft.com/office/drawing/2014/main" id="{847EDDCA-2F78-4F03-A7A5-6AB4CE4A2C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" y="5962650"/>
                        <a:ext cx="66214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utoUpdateAnimBg="0"/>
      <p:bldP spid="2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A2C1B-5B70-45FA-8C01-5C5F23B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FD19DD51-76DE-4FEC-AA0A-EE6A91F80515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1354138"/>
            <a:ext cx="8248650" cy="1238250"/>
            <a:chOff x="288" y="276"/>
            <a:chExt cx="5196" cy="780"/>
          </a:xfrm>
        </p:grpSpPr>
        <p:sp>
          <p:nvSpPr>
            <p:cNvPr id="49160" name="Rectangle 12">
              <a:extLst>
                <a:ext uri="{FF2B5EF4-FFF2-40B4-BE49-F238E27FC236}">
                  <a16:creationId xmlns:a16="http://schemas.microsoft.com/office/drawing/2014/main" id="{44AFBABA-8317-4E66-B700-2AB76D1B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00"/>
              <a:ext cx="936" cy="7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p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1</a:t>
              </a:r>
              <a:r>
                <a:rPr lang="en-US" altLang="zh-CN" sz="2400" b="1">
                  <a:solidFill>
                    <a:srgbClr val="000000"/>
                  </a:solidFill>
                </a:rPr>
                <a:t>=0.1MPa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T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1</a:t>
              </a:r>
              <a:r>
                <a:rPr lang="en-US" altLang="zh-CN" sz="2400" b="1">
                  <a:solidFill>
                    <a:srgbClr val="000000"/>
                  </a:solidFill>
                </a:rPr>
                <a:t>=298K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V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9161" name="Rectangle 13">
              <a:extLst>
                <a:ext uri="{FF2B5EF4-FFF2-40B4-BE49-F238E27FC236}">
                  <a16:creationId xmlns:a16="http://schemas.microsoft.com/office/drawing/2014/main" id="{FC4A96C2-8D19-41FD-8F8B-9EB46321D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24"/>
              <a:ext cx="936" cy="7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p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2</a:t>
              </a:r>
              <a:endParaRPr lang="en-US" altLang="zh-CN" sz="2400" b="1">
                <a:solidFill>
                  <a:srgbClr val="000000"/>
                </a:solidFill>
              </a:endParaRP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T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2</a:t>
              </a:r>
              <a:r>
                <a:rPr lang="en-US" altLang="zh-CN" sz="2400" b="1">
                  <a:solidFill>
                    <a:srgbClr val="000000"/>
                  </a:solidFill>
                </a:rPr>
                <a:t>=373K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V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2</a:t>
              </a:r>
              <a:r>
                <a:rPr lang="en-US" altLang="zh-CN" sz="2400" b="1">
                  <a:solidFill>
                    <a:srgbClr val="000000"/>
                  </a:solidFill>
                </a:rPr>
                <a:t>=V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9162" name="Rectangle 14">
              <a:extLst>
                <a:ext uri="{FF2B5EF4-FFF2-40B4-BE49-F238E27FC236}">
                  <a16:creationId xmlns:a16="http://schemas.microsoft.com/office/drawing/2014/main" id="{E8E6C65B-1EC5-478F-AE06-25FB0B73A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324"/>
              <a:ext cx="936" cy="7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p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3</a:t>
              </a:r>
              <a:endParaRPr lang="en-US" altLang="zh-CN" sz="2400" b="1">
                <a:solidFill>
                  <a:srgbClr val="000000"/>
                </a:solidFill>
              </a:endParaRP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T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3</a:t>
              </a:r>
              <a:r>
                <a:rPr lang="en-US" altLang="zh-CN" sz="2400" b="1">
                  <a:solidFill>
                    <a:srgbClr val="000000"/>
                  </a:solidFill>
                </a:rPr>
                <a:t>=373K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V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3</a:t>
              </a:r>
              <a:r>
                <a:rPr lang="en-US" altLang="zh-CN" sz="2400" b="1">
                  <a:solidFill>
                    <a:srgbClr val="000000"/>
                  </a:solidFill>
                </a:rPr>
                <a:t>=2V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9163" name="Rectangle 15">
              <a:extLst>
                <a:ext uri="{FF2B5EF4-FFF2-40B4-BE49-F238E27FC236}">
                  <a16:creationId xmlns:a16="http://schemas.microsoft.com/office/drawing/2014/main" id="{DBB06DEB-C597-4994-8CAE-5160DBA26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324"/>
              <a:ext cx="936" cy="7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p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4</a:t>
              </a:r>
              <a:r>
                <a:rPr lang="en-US" altLang="zh-CN" sz="2400" b="1">
                  <a:solidFill>
                    <a:srgbClr val="000000"/>
                  </a:solidFill>
                </a:rPr>
                <a:t>=p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3</a:t>
              </a:r>
              <a:endParaRPr lang="en-US" altLang="zh-CN" sz="2400" b="1">
                <a:solidFill>
                  <a:srgbClr val="000000"/>
                </a:solidFill>
              </a:endParaRP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T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4</a:t>
              </a:r>
              <a:r>
                <a:rPr lang="en-US" altLang="zh-CN" sz="2400" b="1">
                  <a:solidFill>
                    <a:srgbClr val="000000"/>
                  </a:solidFill>
                </a:rPr>
                <a:t>=298K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V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9164" name="AutoShape 16">
              <a:extLst>
                <a:ext uri="{FF2B5EF4-FFF2-40B4-BE49-F238E27FC236}">
                  <a16:creationId xmlns:a16="http://schemas.microsoft.com/office/drawing/2014/main" id="{C6ACCCAC-E5BC-41E4-8DAC-AA4E7A338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600"/>
              <a:ext cx="444" cy="120"/>
            </a:xfrm>
            <a:prstGeom prst="rightArrow">
              <a:avLst>
                <a:gd name="adj1" fmla="val 50000"/>
                <a:gd name="adj2" fmla="val 925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  <p:sp>
          <p:nvSpPr>
            <p:cNvPr id="49165" name="AutoShape 17">
              <a:extLst>
                <a:ext uri="{FF2B5EF4-FFF2-40B4-BE49-F238E27FC236}">
                  <a16:creationId xmlns:a16="http://schemas.microsoft.com/office/drawing/2014/main" id="{4BFB2586-95C5-405F-9A05-AF5DC5AF6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624"/>
              <a:ext cx="444" cy="120"/>
            </a:xfrm>
            <a:prstGeom prst="rightArrow">
              <a:avLst>
                <a:gd name="adj1" fmla="val 50000"/>
                <a:gd name="adj2" fmla="val 925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  <p:sp>
          <p:nvSpPr>
            <p:cNvPr id="49166" name="AutoShape 18">
              <a:extLst>
                <a:ext uri="{FF2B5EF4-FFF2-40B4-BE49-F238E27FC236}">
                  <a16:creationId xmlns:a16="http://schemas.microsoft.com/office/drawing/2014/main" id="{49944C4F-C22C-4685-B3D3-7F493B1A4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648"/>
              <a:ext cx="528" cy="108"/>
            </a:xfrm>
            <a:prstGeom prst="rightArrow">
              <a:avLst>
                <a:gd name="adj1" fmla="val 50000"/>
                <a:gd name="adj2" fmla="val 12222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  <p:sp>
          <p:nvSpPr>
            <p:cNvPr id="49167" name="Text Box 19">
              <a:extLst>
                <a:ext uri="{FF2B5EF4-FFF2-40B4-BE49-F238E27FC236}">
                  <a16:creationId xmlns:a16="http://schemas.microsoft.com/office/drawing/2014/main" id="{CD20A6A5-E594-4BA8-8D39-D4ED9EB0D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3" y="381"/>
              <a:ext cx="5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cs typeface="Times New Roman" panose="02020603050405020304" pitchFamily="18" charset="0"/>
                </a:rPr>
                <a:t>ΔV=0</a:t>
              </a:r>
              <a:endParaRPr lang="en-US" altLang="zh-CN" sz="2000" b="1">
                <a:solidFill>
                  <a:srgbClr val="0000FF"/>
                </a:solidFill>
              </a:endParaRPr>
            </a:p>
          </p:txBody>
        </p:sp>
        <p:sp>
          <p:nvSpPr>
            <p:cNvPr id="49168" name="Text Box 20">
              <a:extLst>
                <a:ext uri="{FF2B5EF4-FFF2-40B4-BE49-F238E27FC236}">
                  <a16:creationId xmlns:a16="http://schemas.microsoft.com/office/drawing/2014/main" id="{CB66CD41-FE29-47B4-A61A-05132D268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276"/>
              <a:ext cx="4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cs typeface="Times New Roman" panose="02020603050405020304" pitchFamily="18" charset="0"/>
                </a:rPr>
                <a:t>p</a:t>
              </a:r>
              <a:r>
                <a:rPr lang="zh-CN" altLang="en-US" sz="2000" b="1" baseline="-25000">
                  <a:solidFill>
                    <a:srgbClr val="0000FF"/>
                  </a:solidFill>
                  <a:cs typeface="Times New Roman" panose="02020603050405020304" pitchFamily="18" charset="0"/>
                </a:rPr>
                <a:t>外</a:t>
              </a:r>
              <a:r>
                <a:rPr lang="en-US" altLang="zh-CN" sz="2000" b="1">
                  <a:solidFill>
                    <a:srgbClr val="0000FF"/>
                  </a:solidFill>
                  <a:cs typeface="Times New Roman" panose="02020603050405020304" pitchFamily="18" charset="0"/>
                </a:rPr>
                <a:t>=0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cs typeface="Times New Roman" panose="02020603050405020304" pitchFamily="18" charset="0"/>
                </a:rPr>
                <a:t>W=0</a:t>
              </a:r>
              <a:endParaRPr lang="en-US" altLang="zh-CN" sz="2000" b="1">
                <a:solidFill>
                  <a:srgbClr val="0000FF"/>
                </a:solidFill>
              </a:endParaRPr>
            </a:p>
          </p:txBody>
        </p:sp>
        <p:sp>
          <p:nvSpPr>
            <p:cNvPr id="49169" name="Text Box 21">
              <a:extLst>
                <a:ext uri="{FF2B5EF4-FFF2-40B4-BE49-F238E27FC236}">
                  <a16:creationId xmlns:a16="http://schemas.microsoft.com/office/drawing/2014/main" id="{D17A1560-F59F-43DD-BC93-CF35DBA64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" y="429"/>
              <a:ext cx="5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cs typeface="Times New Roman" panose="02020603050405020304" pitchFamily="18" charset="0"/>
                </a:rPr>
                <a:t>Δp=0</a:t>
              </a:r>
              <a:endParaRPr lang="en-US" altLang="zh-CN" sz="2000" b="1">
                <a:solidFill>
                  <a:srgbClr val="0000FF"/>
                </a:solidFill>
              </a:endParaRPr>
            </a:p>
          </p:txBody>
        </p:sp>
      </p:grpSp>
      <p:sp>
        <p:nvSpPr>
          <p:cNvPr id="16" name="Text Box 22">
            <a:extLst>
              <a:ext uri="{FF2B5EF4-FFF2-40B4-BE49-F238E27FC236}">
                <a16:creationId xmlns:a16="http://schemas.microsoft.com/office/drawing/2014/main" id="{BD074A42-A950-4C17-845D-BCA4E57CE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2116138"/>
            <a:ext cx="7985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cs typeface="Times New Roman" panose="02020603050405020304" pitchFamily="18" charset="0"/>
              </a:rPr>
              <a:t>Q=0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cs typeface="Times New Roman" panose="02020603050405020304" pitchFamily="18" charset="0"/>
              </a:rPr>
              <a:t>ΔU=0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graphicFrame>
        <p:nvGraphicFramePr>
          <p:cNvPr id="464909" name="Object 13">
            <a:extLst>
              <a:ext uri="{FF2B5EF4-FFF2-40B4-BE49-F238E27FC236}">
                <a16:creationId xmlns:a16="http://schemas.microsoft.com/office/drawing/2014/main" id="{5C9166EB-898D-46E2-AFD0-E3E1D3592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7775" y="2681288"/>
          <a:ext cx="616267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Equation" r:id="rId3" imgW="2628900" imgH="444500" progId="Equation.3">
                  <p:embed/>
                </p:oleObj>
              </mc:Choice>
              <mc:Fallback>
                <p:oleObj name="Equation" r:id="rId3" imgW="2628900" imgH="444500" progId="Equation.3">
                  <p:embed/>
                  <p:pic>
                    <p:nvPicPr>
                      <p:cNvPr id="464909" name="Object 13">
                        <a:extLst>
                          <a:ext uri="{FF2B5EF4-FFF2-40B4-BE49-F238E27FC236}">
                            <a16:creationId xmlns:a16="http://schemas.microsoft.com/office/drawing/2014/main" id="{5C9166EB-898D-46E2-AFD0-E3E1D35928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2681288"/>
                        <a:ext cx="6162675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10" name="Object 14">
            <a:extLst>
              <a:ext uri="{FF2B5EF4-FFF2-40B4-BE49-F238E27FC236}">
                <a16:creationId xmlns:a16="http://schemas.microsoft.com/office/drawing/2014/main" id="{595CDE16-6FB5-4373-92CE-E11BB48DA3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3313" y="3760788"/>
          <a:ext cx="57245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5" imgW="2654300" imgH="444500" progId="Equation.3">
                  <p:embed/>
                </p:oleObj>
              </mc:Choice>
              <mc:Fallback>
                <p:oleObj name="Equation" r:id="rId5" imgW="2654300" imgH="444500" progId="Equation.3">
                  <p:embed/>
                  <p:pic>
                    <p:nvPicPr>
                      <p:cNvPr id="464910" name="Object 14">
                        <a:extLst>
                          <a:ext uri="{FF2B5EF4-FFF2-40B4-BE49-F238E27FC236}">
                            <a16:creationId xmlns:a16="http://schemas.microsoft.com/office/drawing/2014/main" id="{595CDE16-6FB5-4373-92CE-E11BB48DA3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3760788"/>
                        <a:ext cx="57245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11" name="Object 15">
            <a:extLst>
              <a:ext uri="{FF2B5EF4-FFF2-40B4-BE49-F238E27FC236}">
                <a16:creationId xmlns:a16="http://schemas.microsoft.com/office/drawing/2014/main" id="{2483E061-3389-470F-8CCF-A404ED7E18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" y="4913313"/>
          <a:ext cx="7593013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7" imgW="3606800" imgH="698500" progId="Equation.3">
                  <p:embed/>
                </p:oleObj>
              </mc:Choice>
              <mc:Fallback>
                <p:oleObj name="Equation" r:id="rId7" imgW="3606800" imgH="698500" progId="Equation.3">
                  <p:embed/>
                  <p:pic>
                    <p:nvPicPr>
                      <p:cNvPr id="464911" name="Object 15">
                        <a:extLst>
                          <a:ext uri="{FF2B5EF4-FFF2-40B4-BE49-F238E27FC236}">
                            <a16:creationId xmlns:a16="http://schemas.microsoft.com/office/drawing/2014/main" id="{2483E061-3389-470F-8CCF-A404ED7E18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4913313"/>
                        <a:ext cx="7593013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C3D2C-A856-4429-BD3B-69FA1105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3" name="Picture 3" descr="02-12">
            <a:extLst>
              <a:ext uri="{FF2B5EF4-FFF2-40B4-BE49-F238E27FC236}">
                <a16:creationId xmlns:a16="http://schemas.microsoft.com/office/drawing/2014/main" id="{895B0D89-A77B-4FB4-9E1D-BD04C3F8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588" y="762000"/>
            <a:ext cx="4316412" cy="2628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31B9028D-42F7-462C-9AA5-392EB7A04564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1160463"/>
            <a:ext cx="3543300" cy="2133600"/>
            <a:chOff x="336" y="744"/>
            <a:chExt cx="2232" cy="1344"/>
          </a:xfrm>
        </p:grpSpPr>
        <p:sp>
          <p:nvSpPr>
            <p:cNvPr id="50187" name="AutoShape 5">
              <a:extLst>
                <a:ext uri="{FF2B5EF4-FFF2-40B4-BE49-F238E27FC236}">
                  <a16:creationId xmlns:a16="http://schemas.microsoft.com/office/drawing/2014/main" id="{509B0B3E-6704-4158-AA21-54A8ED04A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744"/>
              <a:ext cx="2232" cy="134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>
              <a:noFill/>
            </a:ln>
            <a:effectLst>
              <a:prstShdw prst="shdw17" dist="17961" dir="13500000">
                <a:srgbClr val="99997A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  <p:sp>
          <p:nvSpPr>
            <p:cNvPr id="50188" name="Text Box 6">
              <a:extLst>
                <a:ext uri="{FF2B5EF4-FFF2-40B4-BE49-F238E27FC236}">
                  <a16:creationId xmlns:a16="http://schemas.microsoft.com/office/drawing/2014/main" id="{675F5042-6D89-4BD1-80D3-AF250B051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" y="916"/>
              <a:ext cx="2044" cy="100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fontAlgn="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600" b="1">
                  <a:solidFill>
                    <a:srgbClr val="FF3300"/>
                  </a:solidFill>
                </a:rPr>
                <a:t>例</a:t>
              </a:r>
              <a:r>
                <a:rPr lang="en-US" altLang="zh-CN" sz="2600" b="1">
                  <a:solidFill>
                    <a:srgbClr val="FF3300"/>
                  </a:solidFill>
                </a:rPr>
                <a:t>4</a:t>
              </a:r>
              <a:r>
                <a:rPr lang="en-US" altLang="zh-CN" sz="2600" b="1">
                  <a:solidFill>
                    <a:srgbClr val="FF0000"/>
                  </a:solidFill>
                </a:rPr>
                <a:t> </a:t>
              </a:r>
              <a:r>
                <a:rPr lang="zh-CN" altLang="en-US" sz="2600" b="1">
                  <a:solidFill>
                    <a:srgbClr val="000000"/>
                  </a:solidFill>
                </a:rPr>
                <a:t>如图所示，抽去隔板后，两气体均匀混合。求过程的</a:t>
              </a:r>
              <a:r>
                <a:rPr lang="zh-CN" altLang="en-US" sz="2600" b="1">
                  <a:solidFill>
                    <a:srgbClr val="000000"/>
                  </a:solidFill>
                  <a:sym typeface="Symbol" panose="05050102010706020507" pitchFamily="18" charset="2"/>
                </a:rPr>
                <a:t></a:t>
              </a:r>
              <a:r>
                <a:rPr lang="en-US" altLang="zh-CN" sz="2600" b="1" i="1">
                  <a:solidFill>
                    <a:srgbClr val="000000"/>
                  </a:solidFill>
                </a:rPr>
                <a:t>S</a:t>
              </a:r>
              <a:r>
                <a:rPr lang="zh-CN" altLang="en-US" sz="2600" b="1">
                  <a:solidFill>
                    <a:srgbClr val="000000"/>
                  </a:solidFill>
                </a:rPr>
                <a:t>。并判断可逆性。</a:t>
              </a:r>
            </a:p>
          </p:txBody>
        </p:sp>
      </p:grp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FA5C2692-FC04-4B72-A658-41D77049C2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0463" y="3390900"/>
          <a:ext cx="72993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Equation" r:id="rId4" imgW="3708400" imgH="254000" progId="Equation.3">
                  <p:embed/>
                </p:oleObj>
              </mc:Choice>
              <mc:Fallback>
                <p:oleObj name="Equation" r:id="rId4" imgW="3708400" imgH="254000" progId="Equation.3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FA5C2692-FC04-4B72-A658-41D77049C2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3390900"/>
                        <a:ext cx="72993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9F4B9C1E-8D33-4672-9117-EF4E61E4B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6963" y="3886200"/>
          <a:ext cx="72755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6" imgW="3695700" imgH="254000" progId="Equation.3">
                  <p:embed/>
                </p:oleObj>
              </mc:Choice>
              <mc:Fallback>
                <p:oleObj name="Equation" r:id="rId6" imgW="3695700" imgH="254000" progId="Equation.3">
                  <p:embed/>
                  <p:pic>
                    <p:nvPicPr>
                      <p:cNvPr id="8" name="Object 9">
                        <a:extLst>
                          <a:ext uri="{FF2B5EF4-FFF2-40B4-BE49-F238E27FC236}">
                            <a16:creationId xmlns:a16="http://schemas.microsoft.com/office/drawing/2014/main" id="{9F4B9C1E-8D33-4672-9117-EF4E61E4BC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3886200"/>
                        <a:ext cx="727551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1DA531F0-263A-4AB7-B899-9CC9DE74EC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2688" y="4346575"/>
          <a:ext cx="47005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公式" r:id="rId8" imgW="2387600" imgH="228600" progId="Equation.3">
                  <p:embed/>
                </p:oleObj>
              </mc:Choice>
              <mc:Fallback>
                <p:oleObj name="公式" r:id="rId8" imgW="2387600" imgH="228600" progId="Equation.3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id="{1DA531F0-263A-4AB7-B899-9CC9DE74EC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4346575"/>
                        <a:ext cx="47005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C062D8CD-600D-4B23-9BE3-07982C2384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4867275"/>
          <a:ext cx="58039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10" imgW="2692400" imgH="457200" progId="Equation.3">
                  <p:embed/>
                </p:oleObj>
              </mc:Choice>
              <mc:Fallback>
                <p:oleObj name="Equation" r:id="rId10" imgW="2692400" imgH="457200" progId="Equation.3">
                  <p:embed/>
                  <p:pic>
                    <p:nvPicPr>
                      <p:cNvPr id="10" name="Object 11">
                        <a:extLst>
                          <a:ext uri="{FF2B5EF4-FFF2-40B4-BE49-F238E27FC236}">
                            <a16:creationId xmlns:a16="http://schemas.microsoft.com/office/drawing/2014/main" id="{C062D8CD-600D-4B23-9BE3-07982C2384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4867275"/>
                        <a:ext cx="58039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>
            <a:extLst>
              <a:ext uri="{FF2B5EF4-FFF2-40B4-BE49-F238E27FC236}">
                <a16:creationId xmlns:a16="http://schemas.microsoft.com/office/drawing/2014/main" id="{35EF5F28-0AB3-42A5-9639-B454A3545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924550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理想气体恒温混合</a:t>
            </a:r>
          </a:p>
        </p:txBody>
      </p:sp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id="{1829D788-0B72-40E7-9E59-3595C085B2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5848350"/>
          <a:ext cx="26177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12" imgW="1218671" imgH="215806" progId="Equation.3">
                  <p:embed/>
                </p:oleObj>
              </mc:Choice>
              <mc:Fallback>
                <p:oleObj name="Equation" r:id="rId12" imgW="1218671" imgH="215806" progId="Equation.3">
                  <p:embed/>
                  <p:pic>
                    <p:nvPicPr>
                      <p:cNvPr id="12" name="Object 13">
                        <a:extLst>
                          <a:ext uri="{FF2B5EF4-FFF2-40B4-BE49-F238E27FC236}">
                            <a16:creationId xmlns:a16="http://schemas.microsoft.com/office/drawing/2014/main" id="{1829D788-0B72-40E7-9E59-3595C085B2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848350"/>
                        <a:ext cx="2617787" cy="4603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606E7-56C8-492C-B97B-1F871D28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03" name="TextBox 2">
            <a:extLst>
              <a:ext uri="{FF2B5EF4-FFF2-40B4-BE49-F238E27FC236}">
                <a16:creationId xmlns:a16="http://schemas.microsoft.com/office/drawing/2014/main" id="{DE3B3050-A21E-4189-AF0F-78BA0572CA8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50825" y="1260475"/>
            <a:ext cx="3984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3200" b="1">
                <a:latin typeface="黑体" panose="02010609060101010101" pitchFamily="49" charset="-122"/>
              </a:rPr>
              <a:t>2 </a:t>
            </a:r>
            <a:r>
              <a:rPr lang="zh-CN" altLang="en-US" sz="3200" b="1">
                <a:latin typeface="黑体" panose="02010609060101010101" pitchFamily="49" charset="-122"/>
              </a:rPr>
              <a:t>相变过程熵变计算</a:t>
            </a:r>
          </a:p>
        </p:txBody>
      </p:sp>
      <p:sp>
        <p:nvSpPr>
          <p:cNvPr id="51204" name="TextBox 3">
            <a:extLst>
              <a:ext uri="{FF2B5EF4-FFF2-40B4-BE49-F238E27FC236}">
                <a16:creationId xmlns:a16="http://schemas.microsoft.com/office/drawing/2014/main" id="{1C7DDA49-C613-43A5-9E7F-96F25EE6D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1897063"/>
            <a:ext cx="2093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latin typeface="黑体" panose="02010609060101010101" pitchFamily="49" charset="-122"/>
              </a:rPr>
              <a:t> 可逆相变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5B19D7D-C560-4F2C-B605-41925A4F7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62213"/>
            <a:ext cx="45942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/>
              <a:t>在相平衡压力</a:t>
            </a:r>
            <a:r>
              <a:rPr lang="en-US" altLang="zh-CN" i="1"/>
              <a:t>p</a:t>
            </a:r>
            <a:r>
              <a:rPr lang="zh-CN" altLang="en-US"/>
              <a:t>和温度</a:t>
            </a:r>
            <a:r>
              <a:rPr lang="en-US" altLang="zh-CN" i="1"/>
              <a:t>T</a:t>
            </a:r>
            <a:r>
              <a:rPr lang="zh-CN" altLang="en-US"/>
              <a:t>下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AB3523C-7E09-480E-8383-FAA607D4A8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0625" y="4292600"/>
          <a:ext cx="3048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Equation" r:id="rId3" imgW="1057407" imgH="361964" progId="Equation.DSMT4">
                  <p:embed/>
                </p:oleObj>
              </mc:Choice>
              <mc:Fallback>
                <p:oleObj name="Equation" r:id="rId3" imgW="1057407" imgH="361964" progId="Equation.DSMT4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1AB3523C-7E09-480E-8383-FAA607D4A8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4292600"/>
                        <a:ext cx="3048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>
            <a:extLst>
              <a:ext uri="{FF2B5EF4-FFF2-40B4-BE49-F238E27FC236}">
                <a16:creationId xmlns:a16="http://schemas.microsoft.com/office/drawing/2014/main" id="{8B44AED5-20B6-4521-AA80-438B5277FBAE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3016250"/>
            <a:ext cx="4800600" cy="1276350"/>
            <a:chOff x="1392" y="1278"/>
            <a:chExt cx="3024" cy="804"/>
          </a:xfrm>
        </p:grpSpPr>
        <p:grpSp>
          <p:nvGrpSpPr>
            <p:cNvPr id="51209" name="Group 9">
              <a:extLst>
                <a:ext uri="{FF2B5EF4-FFF2-40B4-BE49-F238E27FC236}">
                  <a16:creationId xmlns:a16="http://schemas.microsoft.com/office/drawing/2014/main" id="{7A0B1ECD-21B3-4E2B-B3FF-59825293D1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278"/>
              <a:ext cx="3024" cy="594"/>
              <a:chOff x="864" y="1344"/>
              <a:chExt cx="3024" cy="594"/>
            </a:xfrm>
          </p:grpSpPr>
          <p:sp>
            <p:nvSpPr>
              <p:cNvPr id="51211" name="Text Box 5">
                <a:extLst>
                  <a:ext uri="{FF2B5EF4-FFF2-40B4-BE49-F238E27FC236}">
                    <a16:creationId xmlns:a16="http://schemas.microsoft.com/office/drawing/2014/main" id="{00AD7C9F-B29A-43E1-BA7A-41BF16DCB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584"/>
                <a:ext cx="912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t" hangingPunct="1">
                  <a:lnSpc>
                    <a:spcPct val="11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B(</a:t>
                </a:r>
                <a:r>
                  <a:rPr lang="en-US" altLang="zh-CN" i="1">
                    <a:latin typeface="Symbol" panose="05050102010706020507" pitchFamily="18" charset="2"/>
                  </a:rPr>
                  <a:t></a:t>
                </a:r>
                <a:r>
                  <a:rPr lang="en-US" altLang="zh-CN"/>
                  <a:t>)</a:t>
                </a:r>
              </a:p>
            </p:txBody>
          </p:sp>
          <p:sp>
            <p:nvSpPr>
              <p:cNvPr id="51212" name="Text Box 6">
                <a:extLst>
                  <a:ext uri="{FF2B5EF4-FFF2-40B4-BE49-F238E27FC236}">
                    <a16:creationId xmlns:a16="http://schemas.microsoft.com/office/drawing/2014/main" id="{733E1123-ECEF-47C4-82C0-8A823FB0D9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584"/>
                <a:ext cx="912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t" hangingPunct="1">
                  <a:lnSpc>
                    <a:spcPct val="11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B(</a:t>
                </a:r>
                <a:r>
                  <a:rPr lang="en-US" altLang="zh-CN" i="1">
                    <a:latin typeface="Symbol" panose="05050102010706020507" pitchFamily="18" charset="2"/>
                  </a:rPr>
                  <a:t></a:t>
                </a:r>
                <a:r>
                  <a:rPr lang="en-US" altLang="zh-CN"/>
                  <a:t>)</a:t>
                </a:r>
              </a:p>
            </p:txBody>
          </p:sp>
          <p:sp>
            <p:nvSpPr>
              <p:cNvPr id="51213" name="Line 7">
                <a:extLst>
                  <a:ext uri="{FF2B5EF4-FFF2-40B4-BE49-F238E27FC236}">
                    <a16:creationId xmlns:a16="http://schemas.microsoft.com/office/drawing/2014/main" id="{3EA3D6B7-5743-4CEB-A6D8-9DC14955A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776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14" name="Text Box 8">
                <a:extLst>
                  <a:ext uri="{FF2B5EF4-FFF2-40B4-BE49-F238E27FC236}">
                    <a16:creationId xmlns:a16="http://schemas.microsoft.com/office/drawing/2014/main" id="{9FBCEAA8-BBA8-45F1-AF08-A86C9E0EE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1344"/>
                <a:ext cx="912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t" hangingPunct="1">
                  <a:lnSpc>
                    <a:spcPct val="11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i="1"/>
                  <a:t>T</a:t>
                </a:r>
                <a:r>
                  <a:rPr lang="en-US" altLang="zh-CN"/>
                  <a:t>, </a:t>
                </a:r>
                <a:r>
                  <a:rPr lang="en-US" altLang="zh-CN" i="1"/>
                  <a:t>p</a:t>
                </a:r>
              </a:p>
            </p:txBody>
          </p:sp>
        </p:grpSp>
        <p:sp>
          <p:nvSpPr>
            <p:cNvPr id="51210" name="Text Box 11">
              <a:extLst>
                <a:ext uri="{FF2B5EF4-FFF2-40B4-BE49-F238E27FC236}">
                  <a16:creationId xmlns:a16="http://schemas.microsoft.com/office/drawing/2014/main" id="{5B369FFA-3600-4FCC-B296-231ADF712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728"/>
              <a:ext cx="1104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/>
                <a:t>可逆相变</a:t>
              </a:r>
            </a:p>
          </p:txBody>
        </p:sp>
      </p:grpSp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48383BA8-47A5-4EA2-9053-1FC333A80D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5464175"/>
          <a:ext cx="52466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5" imgW="2209800" imgH="355600" progId="Equation.3">
                  <p:embed/>
                </p:oleObj>
              </mc:Choice>
              <mc:Fallback>
                <p:oleObj name="Equation" r:id="rId5" imgW="2209800" imgH="355600" progId="Equation.3">
                  <p:embed/>
                  <p:pic>
                    <p:nvPicPr>
                      <p:cNvPr id="20" name="Object 8">
                        <a:extLst>
                          <a:ext uri="{FF2B5EF4-FFF2-40B4-BE49-F238E27FC236}">
                            <a16:creationId xmlns:a16="http://schemas.microsoft.com/office/drawing/2014/main" id="{48383BA8-47A5-4EA2-9053-1FC333A80D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464175"/>
                        <a:ext cx="5246688" cy="8445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C2D03-D42F-413E-8BD2-2688E30E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2227" name="TextBox 2">
            <a:extLst>
              <a:ext uri="{FF2B5EF4-FFF2-40B4-BE49-F238E27FC236}">
                <a16:creationId xmlns:a16="http://schemas.microsoft.com/office/drawing/2014/main" id="{3BEB2D81-1053-4695-B041-4A724C1FD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223963"/>
            <a:ext cx="2776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3200" b="1">
                <a:latin typeface="黑体" panose="02010609060101010101" pitchFamily="49" charset="-122"/>
              </a:rPr>
              <a:t> 不可逆相变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7A3A40AB-7A40-402E-9755-5B01981C2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97063"/>
            <a:ext cx="6677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00"/>
                </a:solidFill>
              </a:rPr>
              <a:t>状态函数法：在始末态之间设计可逆途径</a:t>
            </a:r>
          </a:p>
        </p:txBody>
      </p:sp>
      <p:sp>
        <p:nvSpPr>
          <p:cNvPr id="52229" name="Text Box 7">
            <a:extLst>
              <a:ext uri="{FF2B5EF4-FFF2-40B4-BE49-F238E27FC236}">
                <a16:creationId xmlns:a16="http://schemas.microsoft.com/office/drawing/2014/main" id="{4F589494-5D2C-47A4-978B-20DCDB548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09850"/>
            <a:ext cx="19812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/>
              <a:t>B(</a:t>
            </a:r>
            <a:r>
              <a:rPr lang="en-US" altLang="zh-CN" i="1">
                <a:latin typeface="Symbol" panose="05050102010706020507" pitchFamily="18" charset="2"/>
              </a:rPr>
              <a:t> </a:t>
            </a:r>
            <a:r>
              <a:rPr lang="en-US" altLang="zh-CN"/>
              <a:t>, </a:t>
            </a:r>
            <a:r>
              <a:rPr lang="en-US" altLang="zh-CN" i="1"/>
              <a:t>T</a:t>
            </a:r>
            <a:r>
              <a:rPr lang="en-US" altLang="zh-CN"/>
              <a:t>, </a:t>
            </a:r>
            <a:r>
              <a:rPr lang="en-US" altLang="zh-CN" i="1"/>
              <a:t>p</a:t>
            </a:r>
            <a:r>
              <a:rPr lang="en-US" altLang="zh-CN"/>
              <a:t>)</a:t>
            </a:r>
          </a:p>
        </p:txBody>
      </p:sp>
      <p:sp>
        <p:nvSpPr>
          <p:cNvPr id="52230" name="Text Box 8">
            <a:extLst>
              <a:ext uri="{FF2B5EF4-FFF2-40B4-BE49-F238E27FC236}">
                <a16:creationId xmlns:a16="http://schemas.microsoft.com/office/drawing/2014/main" id="{97698FAE-49C9-414B-BF67-0C06F0FAD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609850"/>
            <a:ext cx="20574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/>
              <a:t>B(</a:t>
            </a:r>
            <a:r>
              <a:rPr lang="en-US" altLang="zh-CN" i="1">
                <a:latin typeface="Symbol" panose="05050102010706020507" pitchFamily="18" charset="2"/>
              </a:rPr>
              <a:t></a:t>
            </a:r>
            <a:r>
              <a:rPr lang="en-US" altLang="zh-CN"/>
              <a:t>,</a:t>
            </a:r>
            <a:r>
              <a:rPr lang="en-US" altLang="zh-CN" i="1"/>
              <a:t> T</a:t>
            </a:r>
            <a:r>
              <a:rPr lang="en-US" altLang="zh-CN"/>
              <a:t>, </a:t>
            </a:r>
            <a:r>
              <a:rPr lang="en-US" altLang="zh-CN" i="1"/>
              <a:t>p</a:t>
            </a:r>
            <a:r>
              <a:rPr lang="en-US" altLang="zh-CN"/>
              <a:t>)</a:t>
            </a:r>
          </a:p>
        </p:txBody>
      </p:sp>
      <p:sp>
        <p:nvSpPr>
          <p:cNvPr id="52231" name="Line 9">
            <a:extLst>
              <a:ext uri="{FF2B5EF4-FFF2-40B4-BE49-F238E27FC236}">
                <a16:creationId xmlns:a16="http://schemas.microsoft.com/office/drawing/2014/main" id="{10AE714F-425E-4D28-8DBA-7641F3C4B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9146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Text Box 10">
            <a:extLst>
              <a:ext uri="{FF2B5EF4-FFF2-40B4-BE49-F238E27FC236}">
                <a16:creationId xmlns:a16="http://schemas.microsoft.com/office/drawing/2014/main" id="{69C33941-CA1A-46BE-AA82-58F37A793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349500"/>
            <a:ext cx="1447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i="1"/>
              <a:t>T</a:t>
            </a:r>
            <a:r>
              <a:rPr lang="en-US" altLang="zh-CN"/>
              <a:t>, </a:t>
            </a:r>
            <a:r>
              <a:rPr lang="en-US" altLang="zh-CN" i="1"/>
              <a:t>p, </a:t>
            </a:r>
          </a:p>
        </p:txBody>
      </p:sp>
      <p:sp>
        <p:nvSpPr>
          <p:cNvPr id="52233" name="Text Box 11">
            <a:extLst>
              <a:ext uri="{FF2B5EF4-FFF2-40B4-BE49-F238E27FC236}">
                <a16:creationId xmlns:a16="http://schemas.microsoft.com/office/drawing/2014/main" id="{39DEDD18-BB89-4501-9700-9A4B34AA8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943225"/>
            <a:ext cx="2057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/>
              <a:t>不可逆相变</a:t>
            </a:r>
          </a:p>
        </p:txBody>
      </p:sp>
      <p:sp>
        <p:nvSpPr>
          <p:cNvPr id="52234" name="Text Box 12">
            <a:extLst>
              <a:ext uri="{FF2B5EF4-FFF2-40B4-BE49-F238E27FC236}">
                <a16:creationId xmlns:a16="http://schemas.microsoft.com/office/drawing/2014/main" id="{BB2E43E1-7EB0-46C5-B861-F2B7CF40A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695825"/>
            <a:ext cx="22098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/>
              <a:t>B(</a:t>
            </a:r>
            <a:r>
              <a:rPr lang="en-US" altLang="zh-CN" i="1">
                <a:latin typeface="Symbol" panose="05050102010706020507" pitchFamily="18" charset="2"/>
              </a:rPr>
              <a:t> </a:t>
            </a:r>
            <a:r>
              <a:rPr lang="en-US" altLang="zh-CN"/>
              <a:t>, </a:t>
            </a:r>
            <a:r>
              <a:rPr lang="en-US" altLang="zh-CN" i="1"/>
              <a:t>T</a:t>
            </a:r>
            <a:r>
              <a:rPr lang="en-US" altLang="zh-CN" baseline="30000"/>
              <a:t>eq</a:t>
            </a:r>
            <a:r>
              <a:rPr lang="en-US" altLang="zh-CN"/>
              <a:t>, </a:t>
            </a:r>
            <a:r>
              <a:rPr lang="en-US" altLang="zh-CN" i="1"/>
              <a:t>p</a:t>
            </a:r>
            <a:r>
              <a:rPr lang="en-US" altLang="zh-CN" baseline="30000"/>
              <a:t>eq</a:t>
            </a:r>
            <a:r>
              <a:rPr lang="en-US" altLang="zh-CN"/>
              <a:t>)</a:t>
            </a:r>
          </a:p>
        </p:txBody>
      </p:sp>
      <p:sp>
        <p:nvSpPr>
          <p:cNvPr id="52235" name="Text Box 13">
            <a:extLst>
              <a:ext uri="{FF2B5EF4-FFF2-40B4-BE49-F238E27FC236}">
                <a16:creationId xmlns:a16="http://schemas.microsoft.com/office/drawing/2014/main" id="{3AA99572-A038-4C2C-BF25-AA9A73578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95825"/>
            <a:ext cx="2057400" cy="566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/>
              <a:t>B(</a:t>
            </a:r>
            <a:r>
              <a:rPr lang="en-US" altLang="zh-CN" i="1">
                <a:latin typeface="Symbol" panose="05050102010706020507" pitchFamily="18" charset="2"/>
              </a:rPr>
              <a:t></a:t>
            </a:r>
            <a:r>
              <a:rPr lang="en-US" altLang="zh-CN"/>
              <a:t>,</a:t>
            </a:r>
            <a:r>
              <a:rPr lang="en-US" altLang="zh-CN" i="1"/>
              <a:t> T</a:t>
            </a:r>
            <a:r>
              <a:rPr lang="en-US" altLang="zh-CN" baseline="30000"/>
              <a:t>eq</a:t>
            </a:r>
            <a:r>
              <a:rPr lang="en-US" altLang="zh-CN"/>
              <a:t>, </a:t>
            </a:r>
            <a:r>
              <a:rPr lang="en-US" altLang="zh-CN" i="1"/>
              <a:t>p</a:t>
            </a:r>
            <a:r>
              <a:rPr lang="en-US" altLang="zh-CN" baseline="30000"/>
              <a:t>eq</a:t>
            </a:r>
            <a:r>
              <a:rPr lang="en-US" altLang="zh-CN"/>
              <a:t>)</a:t>
            </a:r>
          </a:p>
        </p:txBody>
      </p:sp>
      <p:sp>
        <p:nvSpPr>
          <p:cNvPr id="52236" name="Line 14">
            <a:extLst>
              <a:ext uri="{FF2B5EF4-FFF2-40B4-BE49-F238E27FC236}">
                <a16:creationId xmlns:a16="http://schemas.microsoft.com/office/drawing/2014/main" id="{9DF48093-7DDD-452C-8CE5-EDC5AFA397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9720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Text Box 15">
            <a:extLst>
              <a:ext uri="{FF2B5EF4-FFF2-40B4-BE49-F238E27FC236}">
                <a16:creationId xmlns:a16="http://schemas.microsoft.com/office/drawing/2014/main" id="{94C010B1-9D01-42A2-A345-77DA10D21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37063"/>
            <a:ext cx="1447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i="1"/>
              <a:t>T</a:t>
            </a:r>
            <a:r>
              <a:rPr lang="en-US" altLang="zh-CN" baseline="30000"/>
              <a:t>eq</a:t>
            </a:r>
            <a:r>
              <a:rPr lang="en-US" altLang="zh-CN"/>
              <a:t> , </a:t>
            </a:r>
            <a:r>
              <a:rPr lang="en-US" altLang="zh-CN" i="1"/>
              <a:t>p</a:t>
            </a:r>
            <a:r>
              <a:rPr lang="en-US" altLang="zh-CN" baseline="30000"/>
              <a:t>eq</a:t>
            </a:r>
          </a:p>
        </p:txBody>
      </p:sp>
      <p:sp>
        <p:nvSpPr>
          <p:cNvPr id="52238" name="Text Box 16">
            <a:extLst>
              <a:ext uri="{FF2B5EF4-FFF2-40B4-BE49-F238E27FC236}">
                <a16:creationId xmlns:a16="http://schemas.microsoft.com/office/drawing/2014/main" id="{32BEF3BE-73E8-4143-A330-2DA75DE9E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5013325"/>
            <a:ext cx="2057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/>
              <a:t>可逆相变</a:t>
            </a:r>
          </a:p>
        </p:txBody>
      </p:sp>
      <p:sp>
        <p:nvSpPr>
          <p:cNvPr id="52239" name="Line 17">
            <a:extLst>
              <a:ext uri="{FF2B5EF4-FFF2-40B4-BE49-F238E27FC236}">
                <a16:creationId xmlns:a16="http://schemas.microsoft.com/office/drawing/2014/main" id="{0087B623-1564-4D42-ADC1-FCFB2CD0E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24802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Line 19">
            <a:extLst>
              <a:ext uri="{FF2B5EF4-FFF2-40B4-BE49-F238E27FC236}">
                <a16:creationId xmlns:a16="http://schemas.microsoft.com/office/drawing/2014/main" id="{19F8BE56-06A5-4895-9B9C-53E1419350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3248025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Text Box 26">
            <a:extLst>
              <a:ext uri="{FF2B5EF4-FFF2-40B4-BE49-F238E27FC236}">
                <a16:creationId xmlns:a16="http://schemas.microsoft.com/office/drawing/2014/main" id="{B1A43FA3-C29F-4CC5-8C00-43FBEBFC8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349500"/>
            <a:ext cx="762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Symbol" panose="05050102010706020507" pitchFamily="18" charset="2"/>
              </a:rPr>
              <a:t> </a:t>
            </a:r>
            <a:r>
              <a:rPr lang="en-US" altLang="zh-CN" i="1"/>
              <a:t>S</a:t>
            </a:r>
            <a:endParaRPr lang="en-US" altLang="zh-CN"/>
          </a:p>
        </p:txBody>
      </p:sp>
      <p:sp>
        <p:nvSpPr>
          <p:cNvPr id="52242" name="Text Box 27">
            <a:extLst>
              <a:ext uri="{FF2B5EF4-FFF2-40B4-BE49-F238E27FC236}">
                <a16:creationId xmlns:a16="http://schemas.microsoft.com/office/drawing/2014/main" id="{6A8B3AFA-820F-4583-8861-A5AD7F50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62625"/>
            <a:ext cx="7239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Symbol" panose="05050102010706020507" pitchFamily="18" charset="2"/>
              </a:rPr>
              <a:t>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zh-CN" altLang="en-US">
                <a:latin typeface="Symbol" panose="05050102010706020507" pitchFamily="18" charset="2"/>
              </a:rPr>
              <a:t>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+ </a:t>
            </a:r>
            <a:r>
              <a:rPr lang="zh-CN" altLang="en-US">
                <a:latin typeface="Symbol" panose="05050102010706020507" pitchFamily="18" charset="2"/>
              </a:rPr>
              <a:t>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+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zh-CN" altLang="en-US">
                <a:latin typeface="Symbol" panose="05050102010706020507" pitchFamily="18" charset="2"/>
              </a:rPr>
              <a:t>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en-US" altLang="zh-CN" i="1"/>
              <a:t> </a:t>
            </a:r>
          </a:p>
        </p:txBody>
      </p:sp>
      <p:sp>
        <p:nvSpPr>
          <p:cNvPr id="52243" name="矩形 22">
            <a:extLst>
              <a:ext uri="{FF2B5EF4-FFF2-40B4-BE49-F238E27FC236}">
                <a16:creationId xmlns:a16="http://schemas.microsoft.com/office/drawing/2014/main" id="{7B3B2604-55CD-4182-9B4B-DD310DC6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25850"/>
            <a:ext cx="703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Symbol" panose="05050102010706020507" pitchFamily="18" charset="2"/>
              </a:rPr>
              <a:t>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52244" name="矩形 23">
            <a:extLst>
              <a:ext uri="{FF2B5EF4-FFF2-40B4-BE49-F238E27FC236}">
                <a16:creationId xmlns:a16="http://schemas.microsoft.com/office/drawing/2014/main" id="{0ED846AB-CB1A-4DE9-A135-28782A185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50" y="3690938"/>
            <a:ext cx="793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Symbol" panose="05050102010706020507" pitchFamily="18" charset="2"/>
              </a:rPr>
              <a:t>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en-US" altLang="zh-CN" i="1"/>
              <a:t> </a:t>
            </a: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52245" name="矩形 24">
            <a:extLst>
              <a:ext uri="{FF2B5EF4-FFF2-40B4-BE49-F238E27FC236}">
                <a16:creationId xmlns:a16="http://schemas.microsoft.com/office/drawing/2014/main" id="{510B608F-15DE-4901-A6E7-8D767FFE6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013325"/>
            <a:ext cx="7032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Symbol" panose="05050102010706020507" pitchFamily="18" charset="2"/>
              </a:rPr>
              <a:t>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endParaRPr lang="zh-CN" altLang="en-US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C5D5A-668B-4B72-BC17-C0C41050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A954FA-1FEE-4440-9D42-D663DAB7C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88" y="1220788"/>
            <a:ext cx="2019300" cy="1352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H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O(l)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263K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100kPa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C395F9-1A42-43F5-9D13-F84A3BF2C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1125538"/>
            <a:ext cx="2019300" cy="1352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H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O(s)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263K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100kPa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4D5B8D-DEE4-47B9-A7D4-4547B00B5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3411538"/>
            <a:ext cx="2019300" cy="1352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H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O(l)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273K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100kPa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3CD566-F520-48F9-8D1C-43065F355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354388"/>
            <a:ext cx="2019300" cy="1352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H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O(s)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273K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100kPa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87DC8C4E-4BE0-477B-96DF-48D0B0E87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888" y="1658938"/>
            <a:ext cx="1905000" cy="190500"/>
          </a:xfrm>
          <a:prstGeom prst="rightArrow">
            <a:avLst>
              <a:gd name="adj1" fmla="val 50000"/>
              <a:gd name="adj2" fmla="val 2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412145D-41CC-4F0F-B9B7-6AD61C671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3925888"/>
            <a:ext cx="1905000" cy="190500"/>
          </a:xfrm>
          <a:prstGeom prst="rightArrow">
            <a:avLst>
              <a:gd name="adj1" fmla="val 50000"/>
              <a:gd name="adj2" fmla="val 2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745BF8B3-3806-464D-85B9-586230077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2573338"/>
            <a:ext cx="171450" cy="838200"/>
          </a:xfrm>
          <a:prstGeom prst="downArrow">
            <a:avLst>
              <a:gd name="adj1" fmla="val 50000"/>
              <a:gd name="adj2" fmla="val 122222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8AE54ECA-2712-49A5-9513-304ED10C0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2478088"/>
            <a:ext cx="152400" cy="857250"/>
          </a:xfrm>
          <a:prstGeom prst="upArrow">
            <a:avLst>
              <a:gd name="adj1" fmla="val 50000"/>
              <a:gd name="adj2" fmla="val 140625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672F79AD-9E70-4C18-9CE9-9691B477E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1184275"/>
            <a:ext cx="172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不可逆相变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E60210B-5C63-47A6-A594-F6043A81E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1814513"/>
            <a:ext cx="155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cs typeface="Times New Roman" panose="02020603050405020304" pitchFamily="18" charset="0"/>
              </a:rPr>
              <a:t>ΔS(263K)</a:t>
            </a:r>
            <a:endParaRPr lang="en-US" altLang="zh-CN" sz="2400" b="1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C105613C-B657-47A8-9B69-73D5BF224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3" y="4157663"/>
            <a:ext cx="155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cs typeface="Times New Roman" panose="02020603050405020304" pitchFamily="18" charset="0"/>
              </a:rPr>
              <a:t>ΔS(273K)</a:t>
            </a:r>
            <a:endParaRPr lang="en-US" altLang="zh-CN" sz="2400" b="1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72BD9367-B0B4-4FE0-B0EF-DCAE9842A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3489325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可逆相变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2B8327C9-E24F-4C2E-AAA1-9D60A38E7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2690813"/>
            <a:ext cx="871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cs typeface="Times New Roman" panose="02020603050405020304" pitchFamily="18" charset="0"/>
              </a:rPr>
              <a:t>Δ</a:t>
            </a:r>
            <a:r>
              <a:rPr lang="en-US" altLang="zh-CN" sz="2400" b="1" baseline="-25000"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cs typeface="Times New Roman" panose="02020603050405020304" pitchFamily="18" charset="0"/>
              </a:rPr>
              <a:t>S</a:t>
            </a:r>
            <a:endParaRPr lang="en-US" altLang="zh-CN" sz="2400" b="1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6F3299BD-2614-4C45-8A97-EEEE92097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613" y="2727325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可逆升温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7219810-B633-4796-9E37-058913A3F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2746375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可逆降温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DD7BA2F2-5047-4AA7-A53B-05EECF12D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5" y="2747963"/>
            <a:ext cx="100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cs typeface="Times New Roman" panose="02020603050405020304" pitchFamily="18" charset="0"/>
              </a:rPr>
              <a:t>Δ</a:t>
            </a:r>
            <a:r>
              <a:rPr lang="en-US" altLang="zh-CN" sz="2400" b="1" baseline="-25000"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cs typeface="Times New Roman" panose="02020603050405020304" pitchFamily="18" charset="0"/>
              </a:rPr>
              <a:t>S</a:t>
            </a:r>
            <a:endParaRPr lang="en-US" altLang="zh-CN" sz="2400" b="1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ABEF88BB-1A3C-4B6E-9197-762E6B4E22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8" y="4668838"/>
          <a:ext cx="28829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Equation" r:id="rId3" imgW="1358310" imgH="406224" progId="Equation.3">
                  <p:embed/>
                </p:oleObj>
              </mc:Choice>
              <mc:Fallback>
                <p:oleObj name="Equation" r:id="rId3" imgW="1358310" imgH="406224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ABEF88BB-1A3C-4B6E-9197-762E6B4E22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4668838"/>
                        <a:ext cx="28829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1189B840-A76E-4C6A-8E7A-2B388AC6C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9663" y="4706938"/>
          <a:ext cx="29114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5" imgW="1371600" imgH="406400" progId="Equation.3">
                  <p:embed/>
                </p:oleObj>
              </mc:Choice>
              <mc:Fallback>
                <p:oleObj name="Equation" r:id="rId5" imgW="1371600" imgH="40640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1189B840-A76E-4C6A-8E7A-2B388AC6C0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4706938"/>
                        <a:ext cx="29114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9EDE124-434D-4FE2-96B3-2DA404213C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863" y="5530850"/>
          <a:ext cx="772795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7" imgW="3848100" imgH="647700" progId="Equation.3">
                  <p:embed/>
                </p:oleObj>
              </mc:Choice>
              <mc:Fallback>
                <p:oleObj name="Equation" r:id="rId7" imgW="3848100" imgH="64770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A9EDE124-434D-4FE2-96B3-2DA404213C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5530850"/>
                        <a:ext cx="772795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7" grpId="0" animBg="1"/>
      <p:bldP spid="8" grpId="0" animBg="1"/>
      <p:bldP spid="9" grpId="0" animBg="1"/>
      <p:bldP spid="10" grpId="0" animBg="1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build="p" autoUpdateAnimBg="0"/>
      <p:bldP spid="17" grpId="0" build="p" autoUpdateAnimBg="0"/>
      <p:bldP spid="18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FE0CB-0B78-446C-8263-A55541FF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275" name="TextBox 3">
            <a:extLst>
              <a:ext uri="{FF2B5EF4-FFF2-40B4-BE49-F238E27FC236}">
                <a16:creationId xmlns:a16="http://schemas.microsoft.com/office/drawing/2014/main" id="{E63CE79B-F463-41CA-A9F9-AED51099E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92213"/>
            <a:ext cx="3671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3200" b="1">
                <a:latin typeface="黑体" panose="02010609060101010101" pitchFamily="49" charset="-122"/>
              </a:rPr>
              <a:t>3 </a:t>
            </a:r>
            <a:r>
              <a:rPr lang="zh-CN" altLang="en-US" sz="3200" b="1">
                <a:latin typeface="黑体" panose="02010609060101010101" pitchFamily="49" charset="-122"/>
              </a:rPr>
              <a:t>环境熵变计算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66B1F05C-366F-4BAB-9FD4-BCE8877897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7388" y="1754188"/>
          <a:ext cx="2603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Equation" r:id="rId3" imgW="1066800" imgH="431800" progId="Equation.DSMT4">
                  <p:embed/>
                </p:oleObj>
              </mc:Choice>
              <mc:Fallback>
                <p:oleObj name="Equation" r:id="rId3" imgW="1066800" imgH="4318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66B1F05C-366F-4BAB-9FD4-BCE8877897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1754188"/>
                        <a:ext cx="2603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>
            <a:extLst>
              <a:ext uri="{FF2B5EF4-FFF2-40B4-BE49-F238E27FC236}">
                <a16:creationId xmlns:a16="http://schemas.microsoft.com/office/drawing/2014/main" id="{13E47BE2-3FCB-46F3-8DFD-86B4D2A55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08288"/>
            <a:ext cx="73056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将环境看作一个巨大的热源：</a:t>
            </a:r>
          </a:p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        </a:t>
            </a:r>
            <a:r>
              <a:rPr lang="en-US" altLang="zh-CN" sz="2400" b="1">
                <a:solidFill>
                  <a:srgbClr val="000000"/>
                </a:solidFill>
              </a:rPr>
              <a:t>T(</a:t>
            </a:r>
            <a:r>
              <a:rPr lang="zh-CN" altLang="en-US" sz="2400" b="1">
                <a:solidFill>
                  <a:srgbClr val="000000"/>
                </a:solidFill>
              </a:rPr>
              <a:t>环</a:t>
            </a:r>
            <a:r>
              <a:rPr lang="en-US" altLang="zh-CN" sz="2400" b="1">
                <a:solidFill>
                  <a:srgbClr val="000000"/>
                </a:solidFill>
              </a:rPr>
              <a:t>)=</a:t>
            </a:r>
            <a:r>
              <a:rPr lang="zh-CN" altLang="en-US" sz="2400" b="1">
                <a:solidFill>
                  <a:srgbClr val="000000"/>
                </a:solidFill>
              </a:rPr>
              <a:t>常数；</a:t>
            </a:r>
            <a:r>
              <a:rPr lang="en-US" altLang="zh-CN" sz="2400" b="1">
                <a:solidFill>
                  <a:srgbClr val="000000"/>
                </a:solidFill>
              </a:rPr>
              <a:t>Q</a:t>
            </a:r>
            <a:r>
              <a:rPr lang="en-US" altLang="zh-CN" sz="2400" b="1" baseline="-25000">
                <a:solidFill>
                  <a:srgbClr val="000000"/>
                </a:solidFill>
              </a:rPr>
              <a:t>r</a:t>
            </a:r>
            <a:r>
              <a:rPr lang="en-US" altLang="zh-CN" sz="2400" b="1">
                <a:solidFill>
                  <a:srgbClr val="000000"/>
                </a:solidFill>
              </a:rPr>
              <a:t>(</a:t>
            </a:r>
            <a:r>
              <a:rPr lang="zh-CN" altLang="en-US" sz="2400" b="1">
                <a:solidFill>
                  <a:srgbClr val="000000"/>
                </a:solidFill>
              </a:rPr>
              <a:t>环</a:t>
            </a:r>
            <a:r>
              <a:rPr lang="en-US" altLang="zh-CN" sz="2400" b="1">
                <a:solidFill>
                  <a:srgbClr val="000000"/>
                </a:solidFill>
              </a:rPr>
              <a:t>)</a:t>
            </a:r>
            <a:r>
              <a:rPr lang="zh-CN" altLang="en-US" sz="2400" b="1">
                <a:solidFill>
                  <a:srgbClr val="000000"/>
                </a:solidFill>
              </a:rPr>
              <a:t>＝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ΔH(</a:t>
            </a:r>
            <a:r>
              <a:rPr lang="zh-CN" alt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环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； </a:t>
            </a:r>
            <a:r>
              <a:rPr lang="en-US" altLang="zh-CN" sz="2400" b="1">
                <a:solidFill>
                  <a:srgbClr val="000000"/>
                </a:solidFill>
              </a:rPr>
              <a:t>Q(</a:t>
            </a:r>
            <a:r>
              <a:rPr lang="zh-CN" altLang="en-US" sz="2400" b="1">
                <a:solidFill>
                  <a:srgbClr val="000000"/>
                </a:solidFill>
              </a:rPr>
              <a:t>环</a:t>
            </a:r>
            <a:r>
              <a:rPr lang="en-US" altLang="zh-CN" sz="2400" b="1">
                <a:solidFill>
                  <a:srgbClr val="000000"/>
                </a:solidFill>
              </a:rPr>
              <a:t>)</a:t>
            </a:r>
            <a:r>
              <a:rPr lang="zh-CN" altLang="en-US" sz="2400" b="1">
                <a:solidFill>
                  <a:srgbClr val="000000"/>
                </a:solidFill>
              </a:rPr>
              <a:t>＝－</a:t>
            </a:r>
            <a:r>
              <a:rPr lang="en-US" altLang="zh-CN" sz="2400" b="1">
                <a:solidFill>
                  <a:srgbClr val="000000"/>
                </a:solidFill>
              </a:rPr>
              <a:t>Q(</a:t>
            </a:r>
            <a:r>
              <a:rPr lang="zh-CN" altLang="en-US" sz="2400" b="1">
                <a:solidFill>
                  <a:srgbClr val="000000"/>
                </a:solidFill>
              </a:rPr>
              <a:t>系</a:t>
            </a:r>
            <a:r>
              <a:rPr lang="en-US" altLang="zh-CN" sz="2400" b="1">
                <a:solidFill>
                  <a:srgbClr val="000000"/>
                </a:solidFill>
              </a:rPr>
              <a:t>)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E95FE373-9DE0-41B6-89FE-04710C28C0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8200" y="3613150"/>
          <a:ext cx="227171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5" imgW="977900" imgH="457200" progId="Equation.DSMT4">
                  <p:embed/>
                </p:oleObj>
              </mc:Choice>
              <mc:Fallback>
                <p:oleObj name="Equation" r:id="rId5" imgW="977900" imgH="457200" progId="Equation.DSMT4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E95FE373-9DE0-41B6-89FE-04710C28C0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3613150"/>
                        <a:ext cx="2271713" cy="10620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0E33B446-FAA9-4CA8-ABBD-1758C7E82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8625" y="4649788"/>
          <a:ext cx="7151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7" imgW="3581400" imgH="266700" progId="Equation.DSMT4">
                  <p:embed/>
                </p:oleObj>
              </mc:Choice>
              <mc:Fallback>
                <p:oleObj name="Equation" r:id="rId7" imgW="3581400" imgH="266700" progId="Equation.DSMT4">
                  <p:embed/>
                  <p:pic>
                    <p:nvPicPr>
                      <p:cNvPr id="9" name="Object 7">
                        <a:extLst>
                          <a:ext uri="{FF2B5EF4-FFF2-40B4-BE49-F238E27FC236}">
                            <a16:creationId xmlns:a16="http://schemas.microsoft.com/office/drawing/2014/main" id="{0E33B446-FAA9-4CA8-ABBD-1758C7E826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4649788"/>
                        <a:ext cx="71516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FCBC8E31-C9FE-4B5D-912F-25C547F075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5" y="5043488"/>
          <a:ext cx="382428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9" imgW="1930400" imgH="457200" progId="Equation.DSMT4">
                  <p:embed/>
                </p:oleObj>
              </mc:Choice>
              <mc:Fallback>
                <p:oleObj name="Equation" r:id="rId9" imgW="1930400" imgH="457200" progId="Equation.DSMT4">
                  <p:embed/>
                  <p:pic>
                    <p:nvPicPr>
                      <p:cNvPr id="10" name="Object 8">
                        <a:extLst>
                          <a:ext uri="{FF2B5EF4-FFF2-40B4-BE49-F238E27FC236}">
                            <a16:creationId xmlns:a16="http://schemas.microsoft.com/office/drawing/2014/main" id="{FCBC8E31-C9FE-4B5D-912F-25C547F075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5043488"/>
                        <a:ext cx="3824288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C982370B-3FB0-4366-98E2-FF95BA9E4E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5837238"/>
          <a:ext cx="5073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11" imgW="2197100" imgH="254000" progId="Equation.DSMT4">
                  <p:embed/>
                </p:oleObj>
              </mc:Choice>
              <mc:Fallback>
                <p:oleObj name="Equation" r:id="rId11" imgW="2197100" imgH="254000" progId="Equation.DSMT4">
                  <p:embed/>
                  <p:pic>
                    <p:nvPicPr>
                      <p:cNvPr id="11" name="Object 9">
                        <a:extLst>
                          <a:ext uri="{FF2B5EF4-FFF2-40B4-BE49-F238E27FC236}">
                            <a16:creationId xmlns:a16="http://schemas.microsoft.com/office/drawing/2014/main" id="{C982370B-3FB0-4366-98E2-FF95BA9E4E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5837238"/>
                        <a:ext cx="50736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TextBox 12">
            <a:extLst>
              <a:ext uri="{FF2B5EF4-FFF2-40B4-BE49-F238E27FC236}">
                <a16:creationId xmlns:a16="http://schemas.microsoft.com/office/drawing/2014/main" id="{37BD78F1-283B-405C-B19A-C7DAA32F1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4652963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前例题：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0B7558D2-639B-4832-AF28-38135A87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>
                <a:effectLst/>
              </a:rPr>
              <a:t>热、功的转换</a:t>
            </a:r>
          </a:p>
        </p:txBody>
      </p:sp>
      <p:pic>
        <p:nvPicPr>
          <p:cNvPr id="3" name="Picture 1041" descr="2_5">
            <a:extLst>
              <a:ext uri="{FF2B5EF4-FFF2-40B4-BE49-F238E27FC236}">
                <a16:creationId xmlns:a16="http://schemas.microsoft.com/office/drawing/2014/main" id="{2730075D-1B95-4CD3-92D5-C0427154B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7"/>
          <a:stretch>
            <a:fillRect/>
          </a:stretch>
        </p:blipFill>
        <p:spPr bwMode="auto">
          <a:xfrm>
            <a:off x="5715000" y="1289050"/>
            <a:ext cx="2960688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45">
            <a:extLst>
              <a:ext uri="{FF2B5EF4-FFF2-40B4-BE49-F238E27FC236}">
                <a16:creationId xmlns:a16="http://schemas.microsoft.com/office/drawing/2014/main" id="{A0008357-F48D-4E6B-9C20-C8306CB4E92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447800"/>
            <a:ext cx="4800600" cy="4481513"/>
            <a:chOff x="240" y="912"/>
            <a:chExt cx="3024" cy="2823"/>
          </a:xfrm>
        </p:grpSpPr>
        <p:sp>
          <p:nvSpPr>
            <p:cNvPr id="18437" name="Text Box 1027">
              <a:extLst>
                <a:ext uri="{FF2B5EF4-FFF2-40B4-BE49-F238E27FC236}">
                  <a16:creationId xmlns:a16="http://schemas.microsoft.com/office/drawing/2014/main" id="{95A69C98-A9A8-40E6-97E8-C74212369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912"/>
              <a:ext cx="3024" cy="282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/>
                <a:t>    1824 年，法国工程师</a:t>
              </a:r>
              <a:r>
                <a:rPr lang="en-US" altLang="zh-CN"/>
                <a:t>N.L.S.Carnot (1796~1832)</a:t>
              </a:r>
              <a:r>
                <a:rPr lang="zh-CN" altLang="en-US"/>
                <a:t>设计了一个机器，以理想气体为工作物质，从高温     热源吸收    的热量，</a:t>
              </a:r>
              <a:r>
                <a:rPr lang="zh-CN" altLang="en-US">
                  <a:solidFill>
                    <a:srgbClr val="0000FF"/>
                  </a:solidFill>
                </a:rPr>
                <a:t>一部分</a:t>
              </a:r>
              <a:r>
                <a:rPr lang="zh-CN" altLang="en-US"/>
                <a:t>通过理想热机用来对外</a:t>
              </a:r>
              <a:r>
                <a:rPr lang="zh-CN" altLang="en-US">
                  <a:solidFill>
                    <a:srgbClr val="0000FF"/>
                  </a:solidFill>
                </a:rPr>
                <a:t>做功</a:t>
              </a:r>
              <a:r>
                <a:rPr lang="en-US" altLang="zh-CN" i="1">
                  <a:solidFill>
                    <a:srgbClr val="0000FF"/>
                  </a:solidFill>
                </a:rPr>
                <a:t>W</a:t>
              </a:r>
              <a:r>
                <a:rPr lang="en-US" altLang="zh-CN"/>
                <a:t>，</a:t>
              </a:r>
              <a:r>
                <a:rPr lang="zh-CN" altLang="en-US"/>
                <a:t>另一部分</a:t>
              </a:r>
              <a:r>
                <a:rPr lang="zh-CN" altLang="en-US">
                  <a:solidFill>
                    <a:srgbClr val="FF0000"/>
                  </a:solidFill>
                </a:rPr>
                <a:t>    的热量放给低温      热源</a:t>
              </a:r>
              <a:r>
                <a:rPr lang="zh-CN" altLang="en-US"/>
                <a:t>。这种机器称为卡诺热机。</a:t>
              </a:r>
            </a:p>
          </p:txBody>
        </p:sp>
        <p:graphicFrame>
          <p:nvGraphicFramePr>
            <p:cNvPr id="18438" name="Object 2">
              <a:extLst>
                <a:ext uri="{FF2B5EF4-FFF2-40B4-BE49-F238E27FC236}">
                  <a16:creationId xmlns:a16="http://schemas.microsoft.com/office/drawing/2014/main" id="{AE5808B2-FAAB-4049-BBD3-A4D1717060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0" y="2005"/>
            <a:ext cx="33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Equation" r:id="rId4" imgW="266584" imgH="228501" progId="Equation.DSMT4">
                    <p:embed/>
                  </p:oleObj>
                </mc:Choice>
                <mc:Fallback>
                  <p:oleObj name="Equation" r:id="rId4" imgW="266584" imgH="228501" progId="Equation.DSMT4">
                    <p:embed/>
                    <p:pic>
                      <p:nvPicPr>
                        <p:cNvPr id="18438" name="Object 2">
                          <a:extLst>
                            <a:ext uri="{FF2B5EF4-FFF2-40B4-BE49-F238E27FC236}">
                              <a16:creationId xmlns:a16="http://schemas.microsoft.com/office/drawing/2014/main" id="{AE5808B2-FAAB-4049-BBD3-A4D1717060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0" y="2005"/>
                          <a:ext cx="33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3">
              <a:extLst>
                <a:ext uri="{FF2B5EF4-FFF2-40B4-BE49-F238E27FC236}">
                  <a16:creationId xmlns:a16="http://schemas.microsoft.com/office/drawing/2014/main" id="{13E9C111-FB43-47DB-A293-8966DF4DD7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5" y="2374"/>
            <a:ext cx="19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公式" r:id="rId6" imgW="177569" imgH="215619" progId="Equation.3">
                    <p:embed/>
                  </p:oleObj>
                </mc:Choice>
                <mc:Fallback>
                  <p:oleObj name="公式" r:id="rId6" imgW="177569" imgH="215619" progId="Equation.3">
                    <p:embed/>
                    <p:pic>
                      <p:nvPicPr>
                        <p:cNvPr id="18439" name="Object 3">
                          <a:extLst>
                            <a:ext uri="{FF2B5EF4-FFF2-40B4-BE49-F238E27FC236}">
                              <a16:creationId xmlns:a16="http://schemas.microsoft.com/office/drawing/2014/main" id="{13E9C111-FB43-47DB-A293-8966DF4DD7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" y="2374"/>
                          <a:ext cx="19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4">
              <a:extLst>
                <a:ext uri="{FF2B5EF4-FFF2-40B4-BE49-F238E27FC236}">
                  <a16:creationId xmlns:a16="http://schemas.microsoft.com/office/drawing/2014/main" id="{09FBA793-0168-44E7-8615-AF720B29CB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7" y="3067"/>
            <a:ext cx="223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公式" r:id="rId8" imgW="203024" imgH="215713" progId="Equation.3">
                    <p:embed/>
                  </p:oleObj>
                </mc:Choice>
                <mc:Fallback>
                  <p:oleObj name="公式" r:id="rId8" imgW="203024" imgH="215713" progId="Equation.3">
                    <p:embed/>
                    <p:pic>
                      <p:nvPicPr>
                        <p:cNvPr id="18440" name="Object 4">
                          <a:extLst>
                            <a:ext uri="{FF2B5EF4-FFF2-40B4-BE49-F238E27FC236}">
                              <a16:creationId xmlns:a16="http://schemas.microsoft.com/office/drawing/2014/main" id="{09FBA793-0168-44E7-8615-AF720B29CB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3067"/>
                          <a:ext cx="223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1" name="Object 5">
              <a:extLst>
                <a:ext uri="{FF2B5EF4-FFF2-40B4-BE49-F238E27FC236}">
                  <a16:creationId xmlns:a16="http://schemas.microsoft.com/office/drawing/2014/main" id="{D968BD43-868A-4DA7-9A23-6B26F4B26D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8" y="3067"/>
            <a:ext cx="3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10" imgW="279400" imgH="228600" progId="Equation.DSMT4">
                    <p:embed/>
                  </p:oleObj>
                </mc:Choice>
                <mc:Fallback>
                  <p:oleObj name="Equation" r:id="rId10" imgW="279400" imgH="228600" progId="Equation.DSMT4">
                    <p:embed/>
                    <p:pic>
                      <p:nvPicPr>
                        <p:cNvPr id="18441" name="Object 5">
                          <a:extLst>
                            <a:ext uri="{FF2B5EF4-FFF2-40B4-BE49-F238E27FC236}">
                              <a16:creationId xmlns:a16="http://schemas.microsoft.com/office/drawing/2014/main" id="{D968BD43-868A-4DA7-9A23-6B26F4B26D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8" y="3067"/>
                          <a:ext cx="3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7263E22B-9735-4FD0-9697-BE887AB2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>
                <a:effectLst/>
              </a:rPr>
              <a:t>3.5 </a:t>
            </a:r>
            <a:r>
              <a:rPr lang="zh-CN" altLang="en-US" b="1" i="0">
                <a:effectLst/>
              </a:rPr>
              <a:t>化学变化过程熵变的计算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C5B6ABA-618B-41DD-94A1-80A701DE0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2155825"/>
            <a:ext cx="65690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凝聚系统在恒温过程中的熵变，随温度趋于 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0 K 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而趋于零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87D9D3E-0744-4E79-9E8A-2EFFA07B5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227388"/>
          <a:ext cx="44958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Equation" r:id="rId3" imgW="1727200" imgH="292100" progId="Equation.3">
                  <p:embed/>
                </p:oleObj>
              </mc:Choice>
              <mc:Fallback>
                <p:oleObj name="Equation" r:id="rId3" imgW="1727200" imgH="29210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B87D9D3E-0744-4E79-9E8A-2EFFA07B52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27388"/>
                        <a:ext cx="4495800" cy="7191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Box 4">
            <a:extLst>
              <a:ext uri="{FF2B5EF4-FFF2-40B4-BE49-F238E27FC236}">
                <a16:creationId xmlns:a16="http://schemas.microsoft.com/office/drawing/2014/main" id="{4BDFDD17-D806-4381-BBEE-F551851B0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1477963"/>
            <a:ext cx="3189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3200" b="1">
                <a:latin typeface="黑体" panose="02010609060101010101" pitchFamily="49" charset="-122"/>
              </a:rPr>
              <a:t> 能斯特热定理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3D640C16-786A-44D1-9965-E04A70052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938" y="4724400"/>
            <a:ext cx="822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fontAlgn="t"/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planck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说法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  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0K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时纯物质凝聚态熵值为零</a:t>
            </a:r>
            <a:r>
              <a:rPr lang="zh-CN" altLang="en-US" baseline="-25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。  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AF867-5F78-41E3-93AC-3DDEC0C5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A3FEB711-E6D1-452C-AF08-677547C86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1187450"/>
            <a:ext cx="41417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3200" b="1">
                <a:latin typeface="黑体" panose="02010609060101010101" pitchFamily="49" charset="-122"/>
              </a:rPr>
              <a:t> 热力学第三定律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74AC262-9573-479A-82D8-E6EB252B7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2222500"/>
            <a:ext cx="850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fontAlgn="t"/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修正的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planck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说法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0K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时纯物质完美晶体的熵值为零</a:t>
            </a:r>
            <a:r>
              <a:rPr lang="zh-CN" altLang="en-US" baseline="-25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82A1037-3E72-427B-97A3-7E54C72B1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3024188"/>
          <a:ext cx="380841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Equation" r:id="rId3" imgW="1447172" imgH="253890" progId="Equation.DSMT4">
                  <p:embed/>
                </p:oleObj>
              </mc:Choice>
              <mc:Fallback>
                <p:oleObj name="Equation" r:id="rId3" imgW="1447172" imgH="25389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82A1037-3E72-427B-97A3-7E54C72B12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024188"/>
                        <a:ext cx="3808412" cy="6683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>
            <a:extLst>
              <a:ext uri="{FF2B5EF4-FFF2-40B4-BE49-F238E27FC236}">
                <a16:creationId xmlns:a16="http://schemas.microsoft.com/office/drawing/2014/main" id="{CB2DAA0A-B198-43B4-B149-596223DF9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4068763"/>
            <a:ext cx="84264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solidFill>
                  <a:srgbClr val="FF0000"/>
                </a:solidFill>
              </a:rPr>
              <a:t>完美晶体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所有质点均 处于最低能级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规则地排列在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点阵结构中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形成一种唯一的排布状态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ACBC757E-663A-4BF5-B3C1-CC65150F2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5357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993300"/>
                </a:solidFill>
              </a:rPr>
              <a:t>COCOCOCOCO…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41A11C5-092C-4FE8-81EE-D011AB466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5357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993300"/>
                </a:solidFill>
              </a:rPr>
              <a:t>COCO</a:t>
            </a:r>
            <a:r>
              <a:rPr lang="en-US" altLang="zh-CN" b="1">
                <a:solidFill>
                  <a:srgbClr val="FF0000"/>
                </a:solidFill>
              </a:rPr>
              <a:t>OC</a:t>
            </a:r>
            <a:r>
              <a:rPr lang="en-US" altLang="zh-CN" b="1">
                <a:solidFill>
                  <a:srgbClr val="993300"/>
                </a:solidFill>
              </a:rPr>
              <a:t>COCO…</a:t>
            </a: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8ABC5BEB-1D01-4210-B6B4-B51259795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5502275"/>
            <a:ext cx="1066800" cy="247650"/>
          </a:xfrm>
          <a:prstGeom prst="leftRightArrow">
            <a:avLst>
              <a:gd name="adj1" fmla="val 50000"/>
              <a:gd name="adj2" fmla="val 86154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build="p" autoUpdateAnimBg="0"/>
      <p:bldP spid="7" grpId="0" autoUpdateAnimBg="0"/>
      <p:bldP spid="8" grpId="0" build="p" autoUpdateAnimBg="0"/>
      <p:bldP spid="9" grpId="0" build="p" autoUpdateAnimBg="0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5D95-F4D7-4D41-8688-9B524FEB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89BDBBB0-6EA4-4643-8FB0-74147E16E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824038"/>
            <a:ext cx="7893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以热力学第三定律为基础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我们可以求得任何状态下纯物质的相对熵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称为该物质在指定状态下的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规定熵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如果指定状态为标准状态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则其规定熵称为该物质的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标准熵</a:t>
            </a:r>
          </a:p>
        </p:txBody>
      </p:sp>
      <p:sp>
        <p:nvSpPr>
          <p:cNvPr id="57348" name="Text Box 3">
            <a:extLst>
              <a:ext uri="{FF2B5EF4-FFF2-40B4-BE49-F238E27FC236}">
                <a16:creationId xmlns:a16="http://schemas.microsoft.com/office/drawing/2014/main" id="{682D8B10-4BCA-4F74-9D75-1688A14D9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2050"/>
            <a:ext cx="3394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3200" b="1">
                <a:latin typeface="黑体" panose="02010609060101010101" pitchFamily="49" charset="-122"/>
              </a:rPr>
              <a:t>规定熵和标准熵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A397788-1D88-4936-BF6E-5A35C42660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3816350"/>
          <a:ext cx="52625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Equation" r:id="rId3" imgW="2247900" imgH="215900" progId="Equation.3">
                  <p:embed/>
                </p:oleObj>
              </mc:Choice>
              <mc:Fallback>
                <p:oleObj name="Equation" r:id="rId3" imgW="2247900" imgH="2159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A397788-1D88-4936-BF6E-5A35C42660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816350"/>
                        <a:ext cx="5262563" cy="50641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7A8E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82113C8-82FB-4BEF-9DF6-064DF90C23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3525" y="4494213"/>
          <a:ext cx="34226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公式" r:id="rId5" imgW="1422400" imgH="419100" progId="Equation.3">
                  <p:embed/>
                </p:oleObj>
              </mc:Choice>
              <mc:Fallback>
                <p:oleObj name="公式" r:id="rId5" imgW="1422400" imgH="4191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82113C8-82FB-4BEF-9DF6-064DF90C23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4494213"/>
                        <a:ext cx="3422650" cy="100965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7A8E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643B9-8FEC-4082-A82A-77C05CE0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D3CAAD19-603D-4141-90D8-E78AF90B6C8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333500"/>
            <a:ext cx="3733800" cy="1409700"/>
            <a:chOff x="144" y="840"/>
            <a:chExt cx="2352" cy="888"/>
          </a:xfrm>
        </p:grpSpPr>
        <p:sp>
          <p:nvSpPr>
            <p:cNvPr id="58376" name="Text Box 5">
              <a:extLst>
                <a:ext uri="{FF2B5EF4-FFF2-40B4-BE49-F238E27FC236}">
                  <a16:creationId xmlns:a16="http://schemas.microsoft.com/office/drawing/2014/main" id="{0E24E245-BEC6-4575-B50A-0F4A880B5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840"/>
              <a:ext cx="2352" cy="88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</a:rPr>
                <a:t>    以	 为纵坐标，</a:t>
              </a:r>
              <a:r>
                <a:rPr lang="en-US" altLang="zh-CN" i="1">
                  <a:latin typeface="黑体" panose="02010609060101010101" pitchFamily="49" charset="-122"/>
                </a:rPr>
                <a:t>T</a:t>
              </a:r>
              <a:r>
                <a:rPr lang="zh-CN" altLang="en-US">
                  <a:latin typeface="黑体" panose="02010609060101010101" pitchFamily="49" charset="-122"/>
                </a:rPr>
                <a:t>为横坐标，求某物质在40</a:t>
              </a:r>
              <a:r>
                <a:rPr lang="en-US" altLang="zh-CN">
                  <a:latin typeface="黑体" panose="02010609060101010101" pitchFamily="49" charset="-122"/>
                </a:rPr>
                <a:t>K</a:t>
              </a:r>
              <a:r>
                <a:rPr lang="zh-CN" altLang="en-US">
                  <a:latin typeface="黑体" panose="02010609060101010101" pitchFamily="49" charset="-122"/>
                </a:rPr>
                <a:t>时的熵值。</a:t>
              </a:r>
            </a:p>
          </p:txBody>
        </p:sp>
        <p:graphicFrame>
          <p:nvGraphicFramePr>
            <p:cNvPr id="58377" name="Object 2">
              <a:extLst>
                <a:ext uri="{FF2B5EF4-FFF2-40B4-BE49-F238E27FC236}">
                  <a16:creationId xmlns:a16="http://schemas.microsoft.com/office/drawing/2014/main" id="{E41C522E-AE2D-4A15-BA3C-43F35ED2CB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845"/>
            <a:ext cx="51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3" name="Equation" r:id="rId3" imgW="406224" imgH="241195" progId="Equation.DSMT4">
                    <p:embed/>
                  </p:oleObj>
                </mc:Choice>
                <mc:Fallback>
                  <p:oleObj name="Equation" r:id="rId3" imgW="406224" imgH="241195" progId="Equation.DSMT4">
                    <p:embed/>
                    <p:pic>
                      <p:nvPicPr>
                        <p:cNvPr id="58377" name="Object 2">
                          <a:extLst>
                            <a:ext uri="{FF2B5EF4-FFF2-40B4-BE49-F238E27FC236}">
                              <a16:creationId xmlns:a16="http://schemas.microsoft.com/office/drawing/2014/main" id="{E41C522E-AE2D-4A15-BA3C-43F35ED2CB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845"/>
                          <a:ext cx="512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 Box 9">
            <a:extLst>
              <a:ext uri="{FF2B5EF4-FFF2-40B4-BE49-F238E27FC236}">
                <a16:creationId xmlns:a16="http://schemas.microsoft.com/office/drawing/2014/main" id="{B7B55A8C-7068-438B-A4A0-E70E792F6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0"/>
            <a:ext cx="2286000" cy="3841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如图所示：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1B89B9E4-36A6-4CA9-8485-62D4B5C947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075" y="3657600"/>
          <a:ext cx="3500438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5" imgW="1308100" imgH="330200" progId="Equation.DSMT4">
                  <p:embed/>
                </p:oleObj>
              </mc:Choice>
              <mc:Fallback>
                <p:oleObj name="Equation" r:id="rId5" imgW="1308100" imgH="330200" progId="Equation.DSMT4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1B89B9E4-36A6-4CA9-8485-62D4B5C94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3657600"/>
                        <a:ext cx="3500438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>
            <a:extLst>
              <a:ext uri="{FF2B5EF4-FFF2-40B4-BE49-F238E27FC236}">
                <a16:creationId xmlns:a16="http://schemas.microsoft.com/office/drawing/2014/main" id="{F251CCAA-D666-4D26-B27F-58E0CB611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43475"/>
            <a:ext cx="3581400" cy="11525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    阴影下的面积，就是所要求的该物质的规定熵。</a:t>
            </a:r>
          </a:p>
        </p:txBody>
      </p:sp>
      <p:pic>
        <p:nvPicPr>
          <p:cNvPr id="9" name="Picture 15" descr="2_70+1">
            <a:extLst>
              <a:ext uri="{FF2B5EF4-FFF2-40B4-BE49-F238E27FC236}">
                <a16:creationId xmlns:a16="http://schemas.microsoft.com/office/drawing/2014/main" id="{C9BA146B-29DE-42D8-9234-E4BBA1435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752600"/>
            <a:ext cx="4876800" cy="427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8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B2F04-C0F6-4060-A9B5-88EDDC87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216DC7E9-A62E-40E6-88A8-FBAF795B0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559425"/>
            <a:ext cx="8229600" cy="3841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图中阴影下的面积加上两个相变熵即为所求的熵值。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40E92C8A-F9C0-43D5-B225-D014AFC0E6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364038"/>
          <a:ext cx="23622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Equation" r:id="rId3" imgW="1016000" imgH="419100" progId="Equation.DSMT4">
                  <p:embed/>
                </p:oleObj>
              </mc:Choice>
              <mc:Fallback>
                <p:oleObj name="Equation" r:id="rId3" imgW="1016000" imgH="419100" progId="Equation.DSMT4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40E92C8A-F9C0-43D5-B225-D014AFC0E6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64038"/>
                        <a:ext cx="23622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>
            <a:extLst>
              <a:ext uri="{FF2B5EF4-FFF2-40B4-BE49-F238E27FC236}">
                <a16:creationId xmlns:a16="http://schemas.microsoft.com/office/drawing/2014/main" id="{C89E6813-7CF0-4565-AE42-69049F23C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8458200" cy="12811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	如果要求某物质在沸点以上某温度</a:t>
            </a:r>
            <a:r>
              <a:rPr lang="en-US" altLang="zh-CN" i="1">
                <a:latin typeface="黑体" panose="02010609060101010101" pitchFamily="49" charset="-122"/>
              </a:rPr>
              <a:t>T</a:t>
            </a:r>
            <a:r>
              <a:rPr lang="zh-CN" altLang="en-US">
                <a:latin typeface="黑体" panose="02010609060101010101" pitchFamily="49" charset="-122"/>
              </a:rPr>
              <a:t>时的熵变，则积分不连续，要加上在熔点（</a:t>
            </a:r>
            <a:r>
              <a:rPr lang="en-US" altLang="zh-CN" i="1">
                <a:latin typeface="黑体" panose="02010609060101010101" pitchFamily="49" charset="-122"/>
              </a:rPr>
              <a:t>T</a:t>
            </a:r>
            <a:r>
              <a:rPr lang="en-US" altLang="zh-CN" baseline="-25000">
                <a:latin typeface="黑体" panose="02010609060101010101" pitchFamily="49" charset="-122"/>
              </a:rPr>
              <a:t>f</a:t>
            </a:r>
            <a:r>
              <a:rPr lang="en-US" altLang="zh-CN">
                <a:latin typeface="黑体" panose="02010609060101010101" pitchFamily="49" charset="-122"/>
              </a:rPr>
              <a:t>）</a:t>
            </a:r>
            <a:r>
              <a:rPr lang="zh-CN" altLang="en-US">
                <a:latin typeface="黑体" panose="02010609060101010101" pitchFamily="49" charset="-122"/>
              </a:rPr>
              <a:t>和沸点（</a:t>
            </a:r>
            <a:r>
              <a:rPr lang="en-US" altLang="zh-CN" i="1">
                <a:latin typeface="黑体" panose="02010609060101010101" pitchFamily="49" charset="-122"/>
              </a:rPr>
              <a:t>T</a:t>
            </a:r>
            <a:r>
              <a:rPr lang="en-US" altLang="zh-CN" baseline="-25000">
                <a:latin typeface="黑体" panose="02010609060101010101" pitchFamily="49" charset="-122"/>
              </a:rPr>
              <a:t>b</a:t>
            </a:r>
            <a:r>
              <a:rPr lang="en-US" altLang="zh-CN">
                <a:latin typeface="黑体" panose="02010609060101010101" pitchFamily="49" charset="-122"/>
              </a:rPr>
              <a:t>）</a:t>
            </a:r>
            <a:r>
              <a:rPr lang="zh-CN" altLang="en-US">
                <a:latin typeface="黑体" panose="02010609060101010101" pitchFamily="49" charset="-122"/>
              </a:rPr>
              <a:t>时的相应熵，其积分公式可表示为：</a:t>
            </a:r>
          </a:p>
        </p:txBody>
      </p:sp>
      <p:pic>
        <p:nvPicPr>
          <p:cNvPr id="6" name="Picture 16" descr="2_70_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08F158-AC78-4193-880B-2FF7833AF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76225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40CA420-2DAE-4B2E-8302-48D4F039EB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8" y="2590800"/>
          <a:ext cx="37433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6" imgW="2070100" imgH="457200" progId="Equation.DSMT4">
                  <p:embed/>
                </p:oleObj>
              </mc:Choice>
              <mc:Fallback>
                <p:oleObj name="Equation" r:id="rId6" imgW="2070100" imgH="457200" progId="Equation.DSMT4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D40CA420-2DAE-4B2E-8302-48D4F039E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2590800"/>
                        <a:ext cx="374332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F9E7DEA-9E93-47E7-913A-040ADFB56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5275" y="2514600"/>
          <a:ext cx="13906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8" imgW="533169" imgH="431613" progId="Equation.DSMT4">
                  <p:embed/>
                </p:oleObj>
              </mc:Choice>
              <mc:Fallback>
                <p:oleObj name="Equation" r:id="rId8" imgW="533169" imgH="431613" progId="Equation.DSMT4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8F9E7DEA-9E93-47E7-913A-040ADFB56A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2514600"/>
                        <a:ext cx="139065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A77B84C8-60B7-4FFF-91DF-6EB351DD9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429000"/>
          <a:ext cx="22288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10" imgW="1282700" imgH="546100" progId="Equation.DSMT4">
                  <p:embed/>
                </p:oleObj>
              </mc:Choice>
              <mc:Fallback>
                <p:oleObj name="Equation" r:id="rId10" imgW="1282700" imgH="54610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A77B84C8-60B7-4FFF-91DF-6EB351DD91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29000"/>
                        <a:ext cx="22288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E71D8BFF-C06B-4461-9B4F-42F20430E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6750" y="3429000"/>
          <a:ext cx="15176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12" imgW="672808" imgH="495085" progId="Equation.DSMT4">
                  <p:embed/>
                </p:oleObj>
              </mc:Choice>
              <mc:Fallback>
                <p:oleObj name="Equation" r:id="rId12" imgW="672808" imgH="495085" progId="Equation.DSMT4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E71D8BFF-C06B-4461-9B4F-42F20430E1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3429000"/>
                        <a:ext cx="151765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5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>
            <a:extLst>
              <a:ext uri="{FF2B5EF4-FFF2-40B4-BE49-F238E27FC236}">
                <a16:creationId xmlns:a16="http://schemas.microsoft.com/office/drawing/2014/main" id="{4A463705-67EB-4FDB-93CE-D45BFDE6E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8675" y="1196975"/>
            <a:ext cx="5921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00"/>
                </a:solidFill>
              </a:rPr>
              <a:t>对于任意反应  </a:t>
            </a:r>
            <a:r>
              <a:rPr lang="en-US" altLang="zh-CN" b="1">
                <a:solidFill>
                  <a:srgbClr val="000000"/>
                </a:solidFill>
              </a:rPr>
              <a:t>A</a:t>
            </a:r>
            <a:r>
              <a:rPr lang="zh-CN" altLang="en-US" b="1">
                <a:solidFill>
                  <a:srgbClr val="000000"/>
                </a:solidFill>
              </a:rPr>
              <a:t>＋</a:t>
            </a:r>
            <a:r>
              <a:rPr lang="en-US" altLang="zh-CN" b="1">
                <a:solidFill>
                  <a:srgbClr val="000000"/>
                </a:solidFill>
              </a:rPr>
              <a:t>B→AB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CBCF7608-180E-4D90-906E-3EAA7379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52425" y="1846263"/>
            <a:ext cx="8640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在</a:t>
            </a:r>
            <a:r>
              <a:rPr lang="en-US" altLang="zh-CN" b="1">
                <a:solidFill>
                  <a:srgbClr val="0000FF"/>
                </a:solidFill>
              </a:rPr>
              <a:t>0K</a:t>
            </a:r>
            <a:r>
              <a:rPr lang="zh-CN" altLang="en-US" b="1">
                <a:solidFill>
                  <a:srgbClr val="0000FF"/>
                </a:solidFill>
              </a:rPr>
              <a:t>时  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S(0K) = S</a:t>
            </a:r>
            <a:r>
              <a:rPr lang="en-US" altLang="zh-CN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AB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(0K)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－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(0K)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－ 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(0K) = 0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96D1711E-EB8C-4F26-9482-99CA77A74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113" y="2579688"/>
            <a:ext cx="214947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在温度为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EBC384C-D61F-423D-940D-D0963776E0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4238" y="2606675"/>
          <a:ext cx="45910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" name="Equation" r:id="rId3" imgW="2209800" imgH="215900" progId="Equation.3">
                  <p:embed/>
                </p:oleObj>
              </mc:Choice>
              <mc:Fallback>
                <p:oleObj name="Equation" r:id="rId3" imgW="2209800" imgH="21590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EBC384C-D61F-423D-940D-D0963776E0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2606675"/>
                        <a:ext cx="45910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B809F40-01DE-4914-A281-8378CEFACF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" y="3346450"/>
          <a:ext cx="874871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5" imgW="5118100" imgH="495300" progId="Equation.3">
                  <p:embed/>
                </p:oleObj>
              </mc:Choice>
              <mc:Fallback>
                <p:oleObj name="Equation" r:id="rId5" imgW="5118100" imgH="4953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B809F40-01DE-4914-A281-8378CEFACF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" y="3346450"/>
                        <a:ext cx="8748713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E57C196D-9298-461A-8B7F-4FDE4FBC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E60C3B22-971C-4549-A26B-8335EC5921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63" y="4391025"/>
          <a:ext cx="91090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7" imgW="4787900" imgH="457200" progId="Equation.3">
                  <p:embed/>
                </p:oleObj>
              </mc:Choice>
              <mc:Fallback>
                <p:oleObj name="Equation" r:id="rId7" imgW="4787900" imgH="457200" progId="Equation.3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E60C3B22-971C-4549-A26B-8335EC5921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3" y="4391025"/>
                        <a:ext cx="910907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A1898E9-2C16-41F6-8EB7-243AC68078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" y="5445125"/>
          <a:ext cx="49291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9" imgW="2590800" imgH="444500" progId="Equation.DSMT4">
                  <p:embed/>
                </p:oleObj>
              </mc:Choice>
              <mc:Fallback>
                <p:oleObj name="Equation" r:id="rId9" imgW="2590800" imgH="4445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5A1898E9-2C16-41F6-8EB7-243AC68078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5445125"/>
                        <a:ext cx="4929188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67C9A-28CE-4FC3-B3E3-ACAD8F47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31">
            <a:extLst>
              <a:ext uri="{FF2B5EF4-FFF2-40B4-BE49-F238E27FC236}">
                <a16:creationId xmlns:a16="http://schemas.microsoft.com/office/drawing/2014/main" id="{4ACDCABD-0427-4251-BB7F-10153D3590C8}"/>
              </a:ext>
            </a:extLst>
          </p:cNvPr>
          <p:cNvGrpSpPr>
            <a:grpSpLocks/>
          </p:cNvGrpSpPr>
          <p:nvPr/>
        </p:nvGrpSpPr>
        <p:grpSpPr bwMode="auto">
          <a:xfrm>
            <a:off x="407988" y="1636713"/>
            <a:ext cx="8077200" cy="3371850"/>
            <a:chOff x="384" y="950"/>
            <a:chExt cx="5088" cy="2125"/>
          </a:xfrm>
        </p:grpSpPr>
        <p:sp>
          <p:nvSpPr>
            <p:cNvPr id="61445" name="Text Box 9">
              <a:extLst>
                <a:ext uri="{FF2B5EF4-FFF2-40B4-BE49-F238E27FC236}">
                  <a16:creationId xmlns:a16="http://schemas.microsoft.com/office/drawing/2014/main" id="{AB961E54-15AC-4B79-953D-5590313F4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371"/>
              <a:ext cx="1104" cy="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/>
                <a:t>2</a:t>
              </a:r>
              <a:r>
                <a:rPr lang="en-US" altLang="zh-CN" sz="2400" b="1"/>
                <a:t>mol H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  <a:p>
              <a:pPr algn="ctr" fontAlgn="t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/>
                <a:t>0K，</a:t>
              </a:r>
              <a:r>
                <a:rPr lang="zh-CN" altLang="en-US" sz="2400" b="1"/>
                <a:t>纯态</a:t>
              </a:r>
            </a:p>
          </p:txBody>
        </p:sp>
        <p:sp>
          <p:nvSpPr>
            <p:cNvPr id="61446" name="Text Box 10">
              <a:extLst>
                <a:ext uri="{FF2B5EF4-FFF2-40B4-BE49-F238E27FC236}">
                  <a16:creationId xmlns:a16="http://schemas.microsoft.com/office/drawing/2014/main" id="{9A9F9805-9D68-40F0-9805-BB445401E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371"/>
              <a:ext cx="1104" cy="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/>
                <a:t>1</a:t>
              </a:r>
              <a:r>
                <a:rPr lang="en-US" altLang="zh-CN" sz="2400" b="1"/>
                <a:t>mol O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  <a:p>
              <a:pPr algn="ctr" fontAlgn="t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/>
                <a:t>0K，</a:t>
              </a:r>
              <a:r>
                <a:rPr lang="zh-CN" altLang="en-US" sz="2400" b="1"/>
                <a:t>纯态</a:t>
              </a:r>
            </a:p>
          </p:txBody>
        </p:sp>
        <p:sp>
          <p:nvSpPr>
            <p:cNvPr id="61447" name="Text Box 11">
              <a:extLst>
                <a:ext uri="{FF2B5EF4-FFF2-40B4-BE49-F238E27FC236}">
                  <a16:creationId xmlns:a16="http://schemas.microsoft.com/office/drawing/2014/main" id="{6CD5A881-3FBF-4FDA-937A-76B8572C8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371"/>
              <a:ext cx="1104" cy="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/>
                <a:t>2</a:t>
              </a:r>
              <a:r>
                <a:rPr lang="en-US" altLang="zh-CN" sz="2400" b="1"/>
                <a:t>mol H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O</a:t>
              </a:r>
            </a:p>
            <a:p>
              <a:pPr algn="ctr" fontAlgn="t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/>
                <a:t>0K，</a:t>
              </a:r>
              <a:r>
                <a:rPr lang="zh-CN" altLang="en-US" sz="2400" b="1"/>
                <a:t>纯态</a:t>
              </a:r>
            </a:p>
          </p:txBody>
        </p:sp>
        <p:sp>
          <p:nvSpPr>
            <p:cNvPr id="61448" name="Text Box 12">
              <a:extLst>
                <a:ext uri="{FF2B5EF4-FFF2-40B4-BE49-F238E27FC236}">
                  <a16:creationId xmlns:a16="http://schemas.microsoft.com/office/drawing/2014/main" id="{822A0643-4CE5-4F52-A174-09CCE3B7A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419"/>
              <a:ext cx="48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6000">
                  <a:ea typeface="宋体" panose="02010600030101010101" pitchFamily="2" charset="-122"/>
                </a:rPr>
                <a:t>+</a:t>
              </a:r>
              <a:endParaRPr lang="zh-CN" altLang="en-US" sz="6000" b="1">
                <a:ea typeface="宋体" panose="02010600030101010101" pitchFamily="2" charset="-122"/>
              </a:endParaRPr>
            </a:p>
          </p:txBody>
        </p:sp>
        <p:sp>
          <p:nvSpPr>
            <p:cNvPr id="61449" name="Line 13">
              <a:extLst>
                <a:ext uri="{FF2B5EF4-FFF2-40B4-BE49-F238E27FC236}">
                  <a16:creationId xmlns:a16="http://schemas.microsoft.com/office/drawing/2014/main" id="{7BC24187-E433-4E17-B97C-242B746E5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59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0" name="Rectangle 14">
              <a:extLst>
                <a:ext uri="{FF2B5EF4-FFF2-40B4-BE49-F238E27FC236}">
                  <a16:creationId xmlns:a16="http://schemas.microsoft.com/office/drawing/2014/main" id="{7EAF9D0F-6CF3-4EFC-B611-8E5F7067F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2707"/>
              <a:ext cx="118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200">
                  <a:ea typeface="宋体" panose="02010600030101010101" pitchFamily="2" charset="-122"/>
                </a:rPr>
                <a:t>△</a:t>
              </a:r>
              <a:r>
                <a:rPr lang="en-US" altLang="zh-CN" sz="3200" baseline="-25000">
                  <a:ea typeface="宋体" panose="02010600030101010101" pitchFamily="2" charset="-122"/>
                </a:rPr>
                <a:t>r</a:t>
              </a:r>
              <a:r>
                <a:rPr lang="en-US" altLang="zh-CN" sz="3200" i="1">
                  <a:ea typeface="宋体" panose="02010600030101010101" pitchFamily="2" charset="-122"/>
                </a:rPr>
                <a:t>S</a:t>
              </a:r>
              <a:r>
                <a:rPr lang="en-US" altLang="zh-CN" sz="3200" baseline="-25000">
                  <a:ea typeface="宋体" panose="02010600030101010101" pitchFamily="2" charset="-122"/>
                </a:rPr>
                <a:t>m</a:t>
              </a:r>
              <a:r>
                <a:rPr lang="en-US" altLang="zh-CN" sz="3200">
                  <a:ea typeface="宋体" panose="02010600030101010101" pitchFamily="2" charset="-122"/>
                </a:rPr>
                <a:t>(0K)</a:t>
              </a:r>
              <a:endParaRPr lang="en-US" altLang="zh-CN" sz="3200" b="1">
                <a:ea typeface="宋体" panose="02010600030101010101" pitchFamily="2" charset="-122"/>
              </a:endParaRPr>
            </a:p>
          </p:txBody>
        </p:sp>
        <p:sp>
          <p:nvSpPr>
            <p:cNvPr id="61451" name="Text Box 15">
              <a:extLst>
                <a:ext uri="{FF2B5EF4-FFF2-40B4-BE49-F238E27FC236}">
                  <a16:creationId xmlns:a16="http://schemas.microsoft.com/office/drawing/2014/main" id="{050CA6F5-67D7-4485-AC3F-55B9504AD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950"/>
              <a:ext cx="1104" cy="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/>
                <a:t>2</a:t>
              </a:r>
              <a:r>
                <a:rPr lang="en-US" altLang="zh-CN" sz="2400" b="1"/>
                <a:t>mol H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  <a:p>
              <a:pPr algn="ctr" fontAlgn="t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 i="1"/>
                <a:t>T</a:t>
              </a:r>
              <a:r>
                <a:rPr lang="en-US" altLang="zh-CN" sz="2400" b="1"/>
                <a:t>K，</a:t>
              </a:r>
              <a:r>
                <a:rPr lang="zh-CN" altLang="en-US" sz="2400" b="1"/>
                <a:t>纯态</a:t>
              </a:r>
            </a:p>
          </p:txBody>
        </p:sp>
        <p:sp>
          <p:nvSpPr>
            <p:cNvPr id="61452" name="Text Box 16">
              <a:extLst>
                <a:ext uri="{FF2B5EF4-FFF2-40B4-BE49-F238E27FC236}">
                  <a16:creationId xmlns:a16="http://schemas.microsoft.com/office/drawing/2014/main" id="{9F2AF8C8-0050-43C6-B0A6-4C3DED496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950"/>
              <a:ext cx="1104" cy="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/>
                <a:t>1</a:t>
              </a:r>
              <a:r>
                <a:rPr lang="en-US" altLang="zh-CN" sz="2400" b="1"/>
                <a:t>mol O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  <a:p>
              <a:pPr algn="ctr" fontAlgn="t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 i="1"/>
                <a:t>T</a:t>
              </a:r>
              <a:r>
                <a:rPr lang="en-US" altLang="zh-CN" sz="2400" b="1"/>
                <a:t>K，</a:t>
              </a:r>
              <a:r>
                <a:rPr lang="zh-CN" altLang="en-US" sz="2400" b="1"/>
                <a:t>纯态</a:t>
              </a:r>
            </a:p>
          </p:txBody>
        </p:sp>
        <p:sp>
          <p:nvSpPr>
            <p:cNvPr id="61453" name="Text Box 17">
              <a:extLst>
                <a:ext uri="{FF2B5EF4-FFF2-40B4-BE49-F238E27FC236}">
                  <a16:creationId xmlns:a16="http://schemas.microsoft.com/office/drawing/2014/main" id="{B1733AFB-20FB-495D-BACA-2A1B62E34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50"/>
              <a:ext cx="1104" cy="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/>
                <a:t>2</a:t>
              </a:r>
              <a:r>
                <a:rPr lang="en-US" altLang="zh-CN" sz="2400" b="1"/>
                <a:t>mol H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O</a:t>
              </a:r>
            </a:p>
            <a:p>
              <a:pPr algn="ctr" fontAlgn="t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 i="1"/>
                <a:t>T</a:t>
              </a:r>
              <a:r>
                <a:rPr lang="en-US" altLang="zh-CN" sz="2400" b="1"/>
                <a:t>K，</a:t>
              </a:r>
              <a:r>
                <a:rPr lang="zh-CN" altLang="en-US" sz="2400" b="1"/>
                <a:t>纯态</a:t>
              </a:r>
            </a:p>
          </p:txBody>
        </p:sp>
        <p:sp>
          <p:nvSpPr>
            <p:cNvPr id="61454" name="Text Box 18">
              <a:extLst>
                <a:ext uri="{FF2B5EF4-FFF2-40B4-BE49-F238E27FC236}">
                  <a16:creationId xmlns:a16="http://schemas.microsoft.com/office/drawing/2014/main" id="{F9AC2703-8B9E-472A-B030-0DEB9E91F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998"/>
              <a:ext cx="48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6000">
                  <a:ea typeface="宋体" panose="02010600030101010101" pitchFamily="2" charset="-122"/>
                </a:rPr>
                <a:t>+</a:t>
              </a:r>
              <a:endParaRPr lang="zh-CN" altLang="en-US" sz="6000" b="1">
                <a:ea typeface="宋体" panose="02010600030101010101" pitchFamily="2" charset="-122"/>
              </a:endParaRPr>
            </a:p>
          </p:txBody>
        </p:sp>
        <p:sp>
          <p:nvSpPr>
            <p:cNvPr id="61455" name="Line 19">
              <a:extLst>
                <a:ext uri="{FF2B5EF4-FFF2-40B4-BE49-F238E27FC236}">
                  <a16:creationId xmlns:a16="http://schemas.microsoft.com/office/drawing/2014/main" id="{A8B04899-D37C-47B4-A0BD-7C5A8A264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38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6" name="Rectangle 20">
              <a:extLst>
                <a:ext uri="{FF2B5EF4-FFF2-40B4-BE49-F238E27FC236}">
                  <a16:creationId xmlns:a16="http://schemas.microsoft.com/office/drawing/2014/main" id="{1B859C13-A6D2-40F0-87B1-5009FE394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" y="1281"/>
              <a:ext cx="109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200" b="1">
                  <a:latin typeface="Symbol" panose="05050102010706020507" pitchFamily="18" charset="2"/>
                  <a:ea typeface="宋体" panose="02010600030101010101" pitchFamily="2" charset="-122"/>
                </a:rPr>
                <a:t></a:t>
              </a:r>
              <a:r>
                <a:rPr lang="en-US" altLang="zh-CN" sz="3200" baseline="-25000">
                  <a:ea typeface="宋体" panose="02010600030101010101" pitchFamily="2" charset="-122"/>
                </a:rPr>
                <a:t>r</a:t>
              </a:r>
              <a:r>
                <a:rPr lang="en-US" altLang="zh-CN" sz="3200" i="1">
                  <a:ea typeface="宋体" panose="02010600030101010101" pitchFamily="2" charset="-122"/>
                </a:rPr>
                <a:t>S</a:t>
              </a:r>
              <a:r>
                <a:rPr lang="en-US" altLang="zh-CN" sz="3200" baseline="-25000">
                  <a:ea typeface="宋体" panose="02010600030101010101" pitchFamily="2" charset="-122"/>
                </a:rPr>
                <a:t>m</a:t>
              </a:r>
              <a:r>
                <a:rPr lang="en-US" altLang="zh-CN" sz="3200">
                  <a:ea typeface="宋体" panose="02010600030101010101" pitchFamily="2" charset="-122"/>
                </a:rPr>
                <a:t>(</a:t>
              </a:r>
              <a:r>
                <a:rPr lang="en-US" altLang="zh-CN" sz="3200" i="1">
                  <a:ea typeface="宋体" panose="02010600030101010101" pitchFamily="2" charset="-122"/>
                </a:rPr>
                <a:t>T</a:t>
              </a:r>
              <a:r>
                <a:rPr lang="en-US" altLang="zh-CN" sz="3200">
                  <a:ea typeface="宋体" panose="02010600030101010101" pitchFamily="2" charset="-122"/>
                </a:rPr>
                <a:t>K)</a:t>
              </a:r>
              <a:endParaRPr lang="en-US" altLang="zh-CN" sz="3200" b="1">
                <a:ea typeface="宋体" panose="02010600030101010101" pitchFamily="2" charset="-122"/>
              </a:endParaRPr>
            </a:p>
          </p:txBody>
        </p:sp>
        <p:sp>
          <p:nvSpPr>
            <p:cNvPr id="61457" name="Line 21">
              <a:extLst>
                <a:ext uri="{FF2B5EF4-FFF2-40B4-BE49-F238E27FC236}">
                  <a16:creationId xmlns:a16="http://schemas.microsoft.com/office/drawing/2014/main" id="{6D851802-072B-4235-9B48-958FA0E8E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1651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8" name="Line 22">
              <a:extLst>
                <a:ext uri="{FF2B5EF4-FFF2-40B4-BE49-F238E27FC236}">
                  <a16:creationId xmlns:a16="http://schemas.microsoft.com/office/drawing/2014/main" id="{6F6AD584-A078-44CB-9DFF-7E96089D9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651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23">
              <a:extLst>
                <a:ext uri="{FF2B5EF4-FFF2-40B4-BE49-F238E27FC236}">
                  <a16:creationId xmlns:a16="http://schemas.microsoft.com/office/drawing/2014/main" id="{8576690B-BD78-4459-8F93-D3CEB5392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603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Rectangle 24">
              <a:extLst>
                <a:ext uri="{FF2B5EF4-FFF2-40B4-BE49-F238E27FC236}">
                  <a16:creationId xmlns:a16="http://schemas.microsoft.com/office/drawing/2014/main" id="{19C3DBE9-BE2A-4FCF-A1E2-2ED43CA70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742"/>
              <a:ext cx="49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200">
                  <a:latin typeface="Symbol" panose="05050102010706020507" pitchFamily="18" charset="2"/>
                  <a:ea typeface="宋体" panose="02010600030101010101" pitchFamily="2" charset="-122"/>
                </a:rPr>
                <a:t></a:t>
              </a:r>
              <a:r>
                <a:rPr lang="en-US" altLang="zh-CN" sz="3200" i="1">
                  <a:ea typeface="宋体" panose="02010600030101010101" pitchFamily="2" charset="-122"/>
                </a:rPr>
                <a:t>S</a:t>
              </a:r>
              <a:r>
                <a:rPr lang="en-US" altLang="zh-CN" sz="3200" baseline="-25000">
                  <a:ea typeface="宋体" panose="02010600030101010101" pitchFamily="2" charset="-122"/>
                </a:rPr>
                <a:t>1</a:t>
              </a:r>
              <a:endParaRPr lang="en-US" altLang="zh-CN" sz="3200">
                <a:ea typeface="宋体" panose="02010600030101010101" pitchFamily="2" charset="-122"/>
              </a:endParaRPr>
            </a:p>
          </p:txBody>
        </p:sp>
        <p:sp>
          <p:nvSpPr>
            <p:cNvPr id="61461" name="Rectangle 25">
              <a:extLst>
                <a:ext uri="{FF2B5EF4-FFF2-40B4-BE49-F238E27FC236}">
                  <a16:creationId xmlns:a16="http://schemas.microsoft.com/office/drawing/2014/main" id="{406DB1F7-9CE9-40CE-9083-FB3350A70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2" y="1838"/>
              <a:ext cx="49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200">
                  <a:latin typeface="Symbol" panose="05050102010706020507" pitchFamily="18" charset="2"/>
                  <a:ea typeface="宋体" panose="02010600030101010101" pitchFamily="2" charset="-122"/>
                </a:rPr>
                <a:t></a:t>
              </a:r>
              <a:r>
                <a:rPr lang="en-US" altLang="zh-CN" sz="3200" i="1">
                  <a:ea typeface="宋体" panose="02010600030101010101" pitchFamily="2" charset="-122"/>
                </a:rPr>
                <a:t>S</a:t>
              </a:r>
              <a:r>
                <a:rPr lang="en-US" altLang="zh-CN" sz="3200" baseline="-250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1462" name="Rectangle 26">
              <a:extLst>
                <a:ext uri="{FF2B5EF4-FFF2-40B4-BE49-F238E27FC236}">
                  <a16:creationId xmlns:a16="http://schemas.microsoft.com/office/drawing/2014/main" id="{F5CFBC6A-AE06-4D85-A5CF-0ABC1D998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1790"/>
              <a:ext cx="49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200">
                  <a:latin typeface="Symbol" panose="05050102010706020507" pitchFamily="18" charset="2"/>
                  <a:ea typeface="宋体" panose="02010600030101010101" pitchFamily="2" charset="-122"/>
                </a:rPr>
                <a:t></a:t>
              </a:r>
              <a:r>
                <a:rPr lang="en-US" altLang="zh-CN" sz="3200" i="1">
                  <a:ea typeface="宋体" panose="02010600030101010101" pitchFamily="2" charset="-122"/>
                </a:rPr>
                <a:t>S</a:t>
              </a:r>
              <a:r>
                <a:rPr lang="en-US" altLang="zh-CN" sz="3200" baseline="-25000"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23" name="Rectangle 30">
            <a:extLst>
              <a:ext uri="{FF2B5EF4-FFF2-40B4-BE49-F238E27FC236}">
                <a16:creationId xmlns:a16="http://schemas.microsoft.com/office/drawing/2014/main" id="{77ACDD5F-7C41-4A0F-B215-3BBE0C669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530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Symbol" panose="05050102010706020507" pitchFamily="18" charset="2"/>
              </a:rPr>
              <a:t></a:t>
            </a:r>
            <a:r>
              <a:rPr lang="en-US" altLang="zh-CN" baseline="-25000"/>
              <a:t>r</a:t>
            </a:r>
            <a:r>
              <a:rPr lang="en-US" altLang="zh-CN" i="1"/>
              <a:t>S</a:t>
            </a:r>
            <a:r>
              <a:rPr lang="en-US" altLang="zh-CN" baseline="-25000"/>
              <a:t>m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K) = </a:t>
            </a:r>
            <a:r>
              <a:rPr lang="zh-CN" altLang="en-US">
                <a:latin typeface="Symbol" panose="05050102010706020507" pitchFamily="18" charset="2"/>
              </a:rPr>
              <a:t></a:t>
            </a:r>
            <a:r>
              <a:rPr lang="en-US" altLang="zh-CN" baseline="-25000"/>
              <a:t>r</a:t>
            </a:r>
            <a:r>
              <a:rPr lang="en-US" altLang="zh-CN" i="1"/>
              <a:t>S</a:t>
            </a:r>
            <a:r>
              <a:rPr lang="en-US" altLang="zh-CN" baseline="-25000"/>
              <a:t>m</a:t>
            </a:r>
            <a:r>
              <a:rPr lang="en-US" altLang="zh-CN"/>
              <a:t>(0K) + </a:t>
            </a:r>
            <a:r>
              <a:rPr lang="zh-CN" altLang="en-US">
                <a:latin typeface="Symbol" panose="05050102010706020507" pitchFamily="18" charset="2"/>
              </a:rPr>
              <a:t></a:t>
            </a:r>
            <a:r>
              <a:rPr lang="en-US" altLang="zh-CN" i="1"/>
              <a:t>S</a:t>
            </a:r>
            <a:r>
              <a:rPr lang="en-US" altLang="zh-CN" baseline="-25000"/>
              <a:t>1 </a:t>
            </a:r>
            <a:r>
              <a:rPr lang="en-US" altLang="zh-CN"/>
              <a:t>+ </a:t>
            </a:r>
            <a:r>
              <a:rPr lang="zh-CN" altLang="en-US">
                <a:latin typeface="Symbol" panose="05050102010706020507" pitchFamily="18" charset="2"/>
              </a:rPr>
              <a:t></a:t>
            </a:r>
            <a:r>
              <a:rPr lang="en-US" altLang="zh-CN" i="1"/>
              <a:t>S</a:t>
            </a:r>
            <a:r>
              <a:rPr lang="en-US" altLang="zh-CN" baseline="-25000"/>
              <a:t>2 </a:t>
            </a:r>
            <a:r>
              <a:rPr lang="en-US" altLang="zh-CN"/>
              <a:t>+ </a:t>
            </a:r>
            <a:r>
              <a:rPr lang="zh-CN" altLang="en-US">
                <a:latin typeface="Symbol" panose="05050102010706020507" pitchFamily="18" charset="2"/>
              </a:rPr>
              <a:t></a:t>
            </a:r>
            <a:r>
              <a:rPr lang="en-US" altLang="zh-CN" i="1"/>
              <a:t>S</a:t>
            </a:r>
            <a:r>
              <a:rPr lang="en-US" altLang="zh-CN" baseline="-25000"/>
              <a:t>3 </a:t>
            </a:r>
          </a:p>
          <a:p>
            <a:pPr algn="ctr" eaLnBrk="1" fontAlgn="t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-25000"/>
              <a:t>                        </a:t>
            </a:r>
            <a:r>
              <a:rPr lang="en-US" altLang="zh-CN"/>
              <a:t>= </a:t>
            </a:r>
            <a:r>
              <a:rPr lang="zh-CN" altLang="en-US">
                <a:latin typeface="Symbol" panose="05050102010706020507" pitchFamily="18" charset="2"/>
              </a:rPr>
              <a:t></a:t>
            </a:r>
            <a:r>
              <a:rPr lang="en-US" altLang="zh-CN" i="1"/>
              <a:t>S</a:t>
            </a:r>
            <a:r>
              <a:rPr lang="en-US" altLang="zh-CN" baseline="-25000"/>
              <a:t>1 </a:t>
            </a:r>
            <a:r>
              <a:rPr lang="en-US" altLang="zh-CN"/>
              <a:t>+ </a:t>
            </a:r>
            <a:r>
              <a:rPr lang="zh-CN" altLang="en-US">
                <a:latin typeface="Symbol" panose="05050102010706020507" pitchFamily="18" charset="2"/>
              </a:rPr>
              <a:t></a:t>
            </a:r>
            <a:r>
              <a:rPr lang="en-US" altLang="zh-CN" i="1"/>
              <a:t>S</a:t>
            </a:r>
            <a:r>
              <a:rPr lang="en-US" altLang="zh-CN" baseline="-25000"/>
              <a:t>2 </a:t>
            </a:r>
            <a:r>
              <a:rPr lang="en-US" altLang="zh-CN"/>
              <a:t>+ </a:t>
            </a:r>
            <a:r>
              <a:rPr lang="zh-CN" altLang="en-US">
                <a:latin typeface="Symbol" panose="05050102010706020507" pitchFamily="18" charset="2"/>
              </a:rPr>
              <a:t></a:t>
            </a:r>
            <a:r>
              <a:rPr lang="en-US" altLang="zh-CN" i="1"/>
              <a:t>S</a:t>
            </a:r>
            <a:r>
              <a:rPr lang="en-US" altLang="zh-CN" baseline="-25000"/>
              <a:t>3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7E78F-0931-48C0-AD4B-66551E8F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Rectangle 22">
            <a:extLst>
              <a:ext uri="{FF2B5EF4-FFF2-40B4-BE49-F238E27FC236}">
                <a16:creationId xmlns:a16="http://schemas.microsoft.com/office/drawing/2014/main" id="{4F3AD131-CC34-475D-81D4-7CB749742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400" y="1827213"/>
            <a:ext cx="64262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Symbol" panose="05050102010706020507" pitchFamily="18" charset="2"/>
                <a:cs typeface="Times New Roman" panose="02020603050405020304" pitchFamily="18" charset="0"/>
              </a:rPr>
              <a:t></a:t>
            </a:r>
            <a:r>
              <a:rPr lang="en-US" altLang="zh-CN" i="1"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cs typeface="Times New Roman" panose="02020603050405020304" pitchFamily="18" charset="0"/>
              </a:rPr>
              <a:t>1 </a:t>
            </a:r>
            <a:r>
              <a:rPr lang="en-US" altLang="zh-CN">
                <a:cs typeface="Times New Roman" panose="02020603050405020304" pitchFamily="18" charset="0"/>
              </a:rPr>
              <a:t>＝ 2 [</a:t>
            </a:r>
            <a:r>
              <a:rPr lang="en-US" altLang="zh-CN" i="1">
                <a:cs typeface="Times New Roman" panose="02020603050405020304" pitchFamily="18" charset="0"/>
              </a:rPr>
              <a:t>S</a:t>
            </a:r>
            <a:r>
              <a:rPr lang="en-US" altLang="zh-CN" baseline="30000">
                <a:cs typeface="Times New Roman" panose="02020603050405020304" pitchFamily="18" charset="0"/>
              </a:rPr>
              <a:t>*</a:t>
            </a:r>
            <a:r>
              <a:rPr lang="en-US" altLang="zh-CN" baseline="-25000">
                <a:cs typeface="Times New Roman" panose="02020603050405020304" pitchFamily="18" charset="0"/>
              </a:rPr>
              <a:t>m</a:t>
            </a:r>
            <a:r>
              <a:rPr lang="en-US" altLang="zh-CN">
                <a:cs typeface="Times New Roman" panose="02020603050405020304" pitchFamily="18" charset="0"/>
              </a:rPr>
              <a:t>(H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,0K) – </a:t>
            </a:r>
            <a:r>
              <a:rPr lang="en-US" altLang="zh-CN" i="1">
                <a:cs typeface="Times New Roman" panose="02020603050405020304" pitchFamily="18" charset="0"/>
              </a:rPr>
              <a:t>S</a:t>
            </a:r>
            <a:r>
              <a:rPr lang="en-US" altLang="zh-CN" baseline="30000">
                <a:cs typeface="Times New Roman" panose="02020603050405020304" pitchFamily="18" charset="0"/>
              </a:rPr>
              <a:t>*</a:t>
            </a:r>
            <a:r>
              <a:rPr lang="en-US" altLang="zh-CN" baseline="-25000">
                <a:cs typeface="Times New Roman" panose="02020603050405020304" pitchFamily="18" charset="0"/>
              </a:rPr>
              <a:t>m</a:t>
            </a:r>
            <a:r>
              <a:rPr lang="en-US" altLang="zh-CN">
                <a:cs typeface="Times New Roman" panose="02020603050405020304" pitchFamily="18" charset="0"/>
              </a:rPr>
              <a:t>(H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en-US" altLang="zh-CN" i="1">
                <a:cs typeface="Times New Roman" panose="02020603050405020304" pitchFamily="18" charset="0"/>
              </a:rPr>
              <a:t>T</a:t>
            </a:r>
            <a:r>
              <a:rPr lang="en-US" altLang="zh-CN">
                <a:cs typeface="Times New Roman" panose="02020603050405020304" pitchFamily="18" charset="0"/>
              </a:rPr>
              <a:t>K)]       </a:t>
            </a:r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A0AB2E10-E529-46A8-BE61-A251581CA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400" y="3046413"/>
            <a:ext cx="65659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Symbol" panose="05050102010706020507" pitchFamily="18" charset="2"/>
                <a:cs typeface="Times New Roman" panose="02020603050405020304" pitchFamily="18" charset="0"/>
              </a:rPr>
              <a:t> </a:t>
            </a:r>
            <a:r>
              <a:rPr lang="en-US" altLang="zh-CN" i="1"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＝</a:t>
            </a:r>
            <a:r>
              <a:rPr lang="en-US" altLang="zh-CN" i="1">
                <a:cs typeface="Times New Roman" panose="02020603050405020304" pitchFamily="18" charset="0"/>
              </a:rPr>
              <a:t>S</a:t>
            </a:r>
            <a:r>
              <a:rPr lang="en-US" altLang="zh-CN" baseline="30000">
                <a:cs typeface="Times New Roman" panose="02020603050405020304" pitchFamily="18" charset="0"/>
              </a:rPr>
              <a:t>*</a:t>
            </a:r>
            <a:r>
              <a:rPr lang="en-US" altLang="zh-CN" baseline="-25000">
                <a:cs typeface="Times New Roman" panose="02020603050405020304" pitchFamily="18" charset="0"/>
              </a:rPr>
              <a:t>m</a:t>
            </a:r>
            <a:r>
              <a:rPr lang="en-US" altLang="zh-CN">
                <a:cs typeface="Times New Roman" panose="02020603050405020304" pitchFamily="18" charset="0"/>
              </a:rPr>
              <a:t>(O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,0K)－</a:t>
            </a:r>
            <a:r>
              <a:rPr lang="en-US" altLang="zh-CN" i="1">
                <a:cs typeface="Times New Roman" panose="02020603050405020304" pitchFamily="18" charset="0"/>
              </a:rPr>
              <a:t>S</a:t>
            </a:r>
            <a:r>
              <a:rPr lang="en-US" altLang="zh-CN" baseline="30000">
                <a:cs typeface="Times New Roman" panose="02020603050405020304" pitchFamily="18" charset="0"/>
              </a:rPr>
              <a:t>*</a:t>
            </a:r>
            <a:r>
              <a:rPr lang="en-US" altLang="zh-CN" baseline="-25000">
                <a:cs typeface="Times New Roman" panose="02020603050405020304" pitchFamily="18" charset="0"/>
              </a:rPr>
              <a:t>m</a:t>
            </a:r>
            <a:r>
              <a:rPr lang="en-US" altLang="zh-CN">
                <a:cs typeface="Times New Roman" panose="02020603050405020304" pitchFamily="18" charset="0"/>
              </a:rPr>
              <a:t>(O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en-US" altLang="zh-CN" i="1">
                <a:cs typeface="Times New Roman" panose="02020603050405020304" pitchFamily="18" charset="0"/>
              </a:rPr>
              <a:t>T</a:t>
            </a:r>
            <a:r>
              <a:rPr lang="en-US" altLang="zh-CN">
                <a:cs typeface="Times New Roman" panose="02020603050405020304" pitchFamily="18" charset="0"/>
              </a:rPr>
              <a:t>K)      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1CD0ED7D-92D2-4561-B692-7E875CA92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400" y="4265613"/>
            <a:ext cx="65532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Symbol" panose="05050102010706020507" pitchFamily="18" charset="2"/>
                <a:cs typeface="Times New Roman" panose="02020603050405020304" pitchFamily="18" charset="0"/>
              </a:rPr>
              <a:t> </a:t>
            </a:r>
            <a:r>
              <a:rPr lang="en-US" altLang="zh-CN" i="1"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cs typeface="Times New Roman" panose="02020603050405020304" pitchFamily="18" charset="0"/>
              </a:rPr>
              <a:t>3</a:t>
            </a:r>
            <a:r>
              <a:rPr lang="en-US" altLang="zh-CN">
                <a:cs typeface="Times New Roman" panose="02020603050405020304" pitchFamily="18" charset="0"/>
              </a:rPr>
              <a:t>＝ 2[</a:t>
            </a:r>
            <a:r>
              <a:rPr lang="en-US" altLang="zh-CN" i="1">
                <a:cs typeface="Times New Roman" panose="02020603050405020304" pitchFamily="18" charset="0"/>
              </a:rPr>
              <a:t>S</a:t>
            </a:r>
            <a:r>
              <a:rPr lang="en-US" altLang="zh-CN" baseline="30000">
                <a:cs typeface="Times New Roman" panose="02020603050405020304" pitchFamily="18" charset="0"/>
              </a:rPr>
              <a:t>*</a:t>
            </a:r>
            <a:r>
              <a:rPr lang="en-US" altLang="zh-CN" baseline="-25000">
                <a:cs typeface="Times New Roman" panose="02020603050405020304" pitchFamily="18" charset="0"/>
              </a:rPr>
              <a:t>m</a:t>
            </a:r>
            <a:r>
              <a:rPr lang="en-US" altLang="zh-CN">
                <a:cs typeface="Times New Roman" panose="02020603050405020304" pitchFamily="18" charset="0"/>
              </a:rPr>
              <a:t>(H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O,</a:t>
            </a:r>
            <a:r>
              <a:rPr lang="en-US" altLang="zh-CN" i="1">
                <a:cs typeface="Times New Roman" panose="02020603050405020304" pitchFamily="18" charset="0"/>
              </a:rPr>
              <a:t>T</a:t>
            </a:r>
            <a:r>
              <a:rPr lang="en-US" altLang="zh-CN">
                <a:cs typeface="Times New Roman" panose="02020603050405020304" pitchFamily="18" charset="0"/>
              </a:rPr>
              <a:t>K)－</a:t>
            </a:r>
            <a:r>
              <a:rPr lang="en-US" altLang="zh-CN" i="1">
                <a:cs typeface="Times New Roman" panose="02020603050405020304" pitchFamily="18" charset="0"/>
              </a:rPr>
              <a:t>S</a:t>
            </a:r>
            <a:r>
              <a:rPr lang="en-US" altLang="zh-CN" baseline="30000">
                <a:cs typeface="Times New Roman" panose="02020603050405020304" pitchFamily="18" charset="0"/>
              </a:rPr>
              <a:t>*</a:t>
            </a:r>
            <a:r>
              <a:rPr lang="en-US" altLang="zh-CN" baseline="-25000">
                <a:cs typeface="Times New Roman" panose="02020603050405020304" pitchFamily="18" charset="0"/>
              </a:rPr>
              <a:t>m</a:t>
            </a:r>
            <a:r>
              <a:rPr lang="en-US" altLang="zh-CN">
                <a:cs typeface="Times New Roman" panose="02020603050405020304" pitchFamily="18" charset="0"/>
              </a:rPr>
              <a:t>(H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O,0K)]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6E81F-AC23-4713-BC43-D01EA61F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3491" name="TextBox 2">
            <a:extLst>
              <a:ext uri="{FF2B5EF4-FFF2-40B4-BE49-F238E27FC236}">
                <a16:creationId xmlns:a16="http://schemas.microsoft.com/office/drawing/2014/main" id="{FC7B951B-93B0-43D5-914B-086AE61D5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3650"/>
            <a:ext cx="36004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3200" b="1">
                <a:latin typeface="黑体" panose="02010609060101010101" pitchFamily="49" charset="-122"/>
              </a:rPr>
              <a:t> 标准摩尔反应熵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E163169-9F43-4F0E-9637-F38C3195C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1849438"/>
            <a:ext cx="8442325" cy="14097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    在标准压力下，298.15 </a:t>
            </a:r>
            <a:r>
              <a:rPr lang="en-US" altLang="zh-CN">
                <a:latin typeface="黑体" panose="02010609060101010101" pitchFamily="49" charset="-122"/>
              </a:rPr>
              <a:t>K</a:t>
            </a:r>
            <a:r>
              <a:rPr lang="zh-CN" altLang="en-US">
                <a:latin typeface="黑体" panose="02010609060101010101" pitchFamily="49" charset="-122"/>
              </a:rPr>
              <a:t>时，各物质的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标准摩尔熵值有表可查</a:t>
            </a:r>
            <a:r>
              <a:rPr lang="zh-CN" altLang="en-US">
                <a:latin typeface="黑体" panose="02010609060101010101" pitchFamily="49" charset="-122"/>
              </a:rPr>
              <a:t>。根据化学反应计量方程，可以计算反应进度为1 </a:t>
            </a:r>
            <a:r>
              <a:rPr lang="en-US" altLang="zh-CN">
                <a:latin typeface="黑体" panose="02010609060101010101" pitchFamily="49" charset="-122"/>
              </a:rPr>
              <a:t>mol</a:t>
            </a:r>
            <a:r>
              <a:rPr lang="zh-CN" altLang="en-US">
                <a:latin typeface="黑体" panose="02010609060101010101" pitchFamily="49" charset="-122"/>
              </a:rPr>
              <a:t>时的熵变值。</a:t>
            </a:r>
          </a:p>
        </p:txBody>
      </p:sp>
      <p:graphicFrame>
        <p:nvGraphicFramePr>
          <p:cNvPr id="73730" name="Object 2">
            <a:extLst>
              <a:ext uri="{FF2B5EF4-FFF2-40B4-BE49-F238E27FC236}">
                <a16:creationId xmlns:a16="http://schemas.microsoft.com/office/drawing/2014/main" id="{B84CF617-1CF3-41DD-976F-7311F0C295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3430588"/>
          <a:ext cx="32766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" name="Equation" r:id="rId3" imgW="1231366" imgH="342751" progId="Equation.DSMT4">
                  <p:embed/>
                </p:oleObj>
              </mc:Choice>
              <mc:Fallback>
                <p:oleObj name="Equation" r:id="rId3" imgW="1231366" imgH="342751" progId="Equation.DSMT4">
                  <p:embed/>
                  <p:pic>
                    <p:nvPicPr>
                      <p:cNvPr id="73730" name="Object 2">
                        <a:extLst>
                          <a:ext uri="{FF2B5EF4-FFF2-40B4-BE49-F238E27FC236}">
                            <a16:creationId xmlns:a16="http://schemas.microsoft.com/office/drawing/2014/main" id="{B84CF617-1CF3-41DD-976F-7311F0C29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430588"/>
                        <a:ext cx="3276600" cy="9112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2">
            <a:extLst>
              <a:ext uri="{FF2B5EF4-FFF2-40B4-BE49-F238E27FC236}">
                <a16:creationId xmlns:a16="http://schemas.microsoft.com/office/drawing/2014/main" id="{C7B281C0-16EB-4098-B333-335EEC8BF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37063"/>
            <a:ext cx="6046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3200" b="1">
                <a:latin typeface="黑体" panose="02010609060101010101" pitchFamily="49" charset="-122"/>
              </a:rPr>
              <a:t>标准摩尔反应熵随温度的变化</a:t>
            </a:r>
          </a:p>
        </p:txBody>
      </p:sp>
      <p:graphicFrame>
        <p:nvGraphicFramePr>
          <p:cNvPr id="478230" name="Object 22">
            <a:extLst>
              <a:ext uri="{FF2B5EF4-FFF2-40B4-BE49-F238E27FC236}">
                <a16:creationId xmlns:a16="http://schemas.microsoft.com/office/drawing/2014/main" id="{29C5645F-67D7-40EE-BFA4-D31D364514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157788"/>
          <a:ext cx="66246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5" imgW="2730500" imgH="419100" progId="Equation.3">
                  <p:embed/>
                </p:oleObj>
              </mc:Choice>
              <mc:Fallback>
                <p:oleObj name="Equation" r:id="rId5" imgW="2730500" imgH="419100" progId="Equation.3">
                  <p:embed/>
                  <p:pic>
                    <p:nvPicPr>
                      <p:cNvPr id="478230" name="Object 22">
                        <a:extLst>
                          <a:ext uri="{FF2B5EF4-FFF2-40B4-BE49-F238E27FC236}">
                            <a16:creationId xmlns:a16="http://schemas.microsoft.com/office/drawing/2014/main" id="{29C5645F-67D7-40EE-BFA4-D31D364514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157788"/>
                        <a:ext cx="662463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F8ED0-1D91-4CAD-8EBD-7A313DC9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71695436-2038-4F42-A476-A9043039C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1196975"/>
            <a:ext cx="84582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例</a:t>
            </a:r>
            <a:r>
              <a:rPr lang="en-US" altLang="zh-CN" sz="2400" b="1">
                <a:solidFill>
                  <a:srgbClr val="000000"/>
                </a:solidFill>
              </a:rPr>
              <a:t>:</a:t>
            </a:r>
            <a:r>
              <a:rPr lang="zh-CN" altLang="en-US" sz="2400" b="1">
                <a:solidFill>
                  <a:srgbClr val="000000"/>
                </a:solidFill>
              </a:rPr>
              <a:t>分别计算</a:t>
            </a:r>
            <a:r>
              <a:rPr lang="en-US" altLang="zh-CN" sz="2400" b="1">
                <a:solidFill>
                  <a:srgbClr val="000000"/>
                </a:solidFill>
              </a:rPr>
              <a:t>298K</a:t>
            </a:r>
            <a:r>
              <a:rPr lang="zh-CN" altLang="en-US" sz="2400" b="1">
                <a:solidFill>
                  <a:srgbClr val="000000"/>
                </a:solidFill>
              </a:rPr>
              <a:t>和</a:t>
            </a:r>
            <a:r>
              <a:rPr lang="en-US" altLang="zh-CN" sz="2400" b="1">
                <a:solidFill>
                  <a:srgbClr val="000000"/>
                </a:solidFill>
              </a:rPr>
              <a:t>423K</a:t>
            </a:r>
            <a:r>
              <a:rPr lang="zh-CN" altLang="en-US" sz="2400" b="1">
                <a:solidFill>
                  <a:srgbClr val="000000"/>
                </a:solidFill>
              </a:rPr>
              <a:t>时甲醇合成反应的</a:t>
            </a:r>
            <a:r>
              <a:rPr lang="zh-CN" alt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标准摩尔反应熵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</a:p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     </a:t>
            </a:r>
            <a:r>
              <a:rPr lang="zh-CN" alt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反应方程式为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:  CO(g)+2H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(g) →CH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OH(g)</a:t>
            </a:r>
          </a:p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    CO(g) </a:t>
            </a:r>
            <a:r>
              <a:rPr lang="zh-CN" alt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2H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(g) </a:t>
            </a:r>
            <a:r>
              <a:rPr lang="zh-CN" alt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CH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OH(g)</a:t>
            </a:r>
            <a:r>
              <a:rPr lang="zh-CN" alt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400" b="1" i="1" baseline="-50000">
                <a:solidFill>
                  <a:srgbClr val="000000"/>
                </a:solidFill>
                <a:cs typeface="Times New Roman" panose="02020603050405020304" pitchFamily="18" charset="0"/>
              </a:rPr>
              <a:t>p,m</a:t>
            </a:r>
            <a:r>
              <a:rPr lang="zh-CN" alt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分别为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:29.04</a:t>
            </a:r>
            <a:r>
              <a:rPr lang="zh-CN" alt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29.29</a:t>
            </a:r>
            <a:r>
              <a:rPr lang="zh-CN" alt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、</a:t>
            </a:r>
          </a:p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     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51.25J·K</a:t>
            </a:r>
            <a:r>
              <a:rPr lang="en-US" altLang="zh-CN" sz="2400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·mol</a:t>
            </a:r>
            <a:r>
              <a:rPr lang="en-US" altLang="zh-CN" sz="2400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-1</a:t>
            </a:r>
            <a:endParaRPr lang="en-US" altLang="zh-CN" sz="2400" b="1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6CBBFCA0-7267-4640-B285-4DA1B85011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1488" y="2870200"/>
          <a:ext cx="4122737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" name="公式" r:id="rId3" imgW="1828800" imgH="342900" progId="Equation.3">
                  <p:embed/>
                </p:oleObj>
              </mc:Choice>
              <mc:Fallback>
                <p:oleObj name="公式" r:id="rId3" imgW="1828800" imgH="34290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6CBBFCA0-7267-4640-B285-4DA1B85011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2870200"/>
                        <a:ext cx="4122737" cy="7699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7A8E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">
            <a:extLst>
              <a:ext uri="{FF2B5EF4-FFF2-40B4-BE49-F238E27FC236}">
                <a16:creationId xmlns:a16="http://schemas.microsoft.com/office/drawing/2014/main" id="{CC6FC52B-320C-40F2-B92B-1ED6180E7E95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3679825"/>
            <a:ext cx="5105400" cy="2628900"/>
            <a:chOff x="2244" y="2148"/>
            <a:chExt cx="3216" cy="1656"/>
          </a:xfrm>
        </p:grpSpPr>
        <p:sp>
          <p:nvSpPr>
            <p:cNvPr id="64520" name="Rectangle 6">
              <a:extLst>
                <a:ext uri="{FF2B5EF4-FFF2-40B4-BE49-F238E27FC236}">
                  <a16:creationId xmlns:a16="http://schemas.microsoft.com/office/drawing/2014/main" id="{6B01AA58-AC62-4F0E-B37D-7F9826BDE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172"/>
              <a:ext cx="1164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cs typeface="Times New Roman" panose="02020603050405020304" pitchFamily="18" charset="0"/>
                </a:rPr>
                <a:t>CO(g)+2H</a:t>
              </a:r>
              <a:r>
                <a:rPr lang="en-US" altLang="zh-CN" sz="2400" b="1" baseline="-25000">
                  <a:cs typeface="Times New Roman" panose="02020603050405020304" pitchFamily="18" charset="0"/>
                </a:rPr>
                <a:t>2</a:t>
              </a:r>
              <a:r>
                <a:rPr lang="en-US" altLang="zh-CN" sz="2400" b="1">
                  <a:cs typeface="Times New Roman" panose="02020603050405020304" pitchFamily="18" charset="0"/>
                </a:rPr>
                <a:t>(g)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cs typeface="Times New Roman" panose="02020603050405020304" pitchFamily="18" charset="0"/>
                </a:rPr>
                <a:t>423K,100kPa</a:t>
              </a:r>
            </a:p>
          </p:txBody>
        </p:sp>
        <p:sp>
          <p:nvSpPr>
            <p:cNvPr id="64521" name="Rectangle 7">
              <a:extLst>
                <a:ext uri="{FF2B5EF4-FFF2-40B4-BE49-F238E27FC236}">
                  <a16:creationId xmlns:a16="http://schemas.microsoft.com/office/drawing/2014/main" id="{8238F063-3D6A-4B1F-8F5B-CA348D6AD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3180"/>
              <a:ext cx="1140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cs typeface="Times New Roman" panose="02020603050405020304" pitchFamily="18" charset="0"/>
                </a:rPr>
                <a:t>CO(g)+2H</a:t>
              </a:r>
              <a:r>
                <a:rPr lang="en-US" altLang="zh-CN" sz="2400" b="1" baseline="-25000">
                  <a:cs typeface="Times New Roman" panose="02020603050405020304" pitchFamily="18" charset="0"/>
                </a:rPr>
                <a:t>2</a:t>
              </a:r>
              <a:r>
                <a:rPr lang="en-US" altLang="zh-CN" sz="2400" b="1">
                  <a:cs typeface="Times New Roman" panose="02020603050405020304" pitchFamily="18" charset="0"/>
                </a:rPr>
                <a:t>(g)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cs typeface="Times New Roman" panose="02020603050405020304" pitchFamily="18" charset="0"/>
                </a:rPr>
                <a:t>298K,100kPa</a:t>
              </a:r>
            </a:p>
          </p:txBody>
        </p:sp>
        <p:sp>
          <p:nvSpPr>
            <p:cNvPr id="64522" name="Rectangle 8">
              <a:extLst>
                <a:ext uri="{FF2B5EF4-FFF2-40B4-BE49-F238E27FC236}">
                  <a16:creationId xmlns:a16="http://schemas.microsoft.com/office/drawing/2014/main" id="{B91AD310-1DE7-4C91-B0BC-E50981077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2148"/>
              <a:ext cx="1152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cs typeface="Times New Roman" panose="02020603050405020304" pitchFamily="18" charset="0"/>
                </a:rPr>
                <a:t>CH</a:t>
              </a:r>
              <a:r>
                <a:rPr lang="en-US" altLang="zh-CN" sz="2400" b="1" baseline="-25000">
                  <a:cs typeface="Times New Roman" panose="02020603050405020304" pitchFamily="18" charset="0"/>
                </a:rPr>
                <a:t>3</a:t>
              </a:r>
              <a:r>
                <a:rPr lang="en-US" altLang="zh-CN" sz="2400" b="1">
                  <a:cs typeface="Times New Roman" panose="02020603050405020304" pitchFamily="18" charset="0"/>
                </a:rPr>
                <a:t>OH(g)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cs typeface="Times New Roman" panose="02020603050405020304" pitchFamily="18" charset="0"/>
                </a:rPr>
                <a:t>423K,100kPa</a:t>
              </a:r>
            </a:p>
          </p:txBody>
        </p:sp>
        <p:sp>
          <p:nvSpPr>
            <p:cNvPr id="64523" name="Rectangle 9">
              <a:extLst>
                <a:ext uri="{FF2B5EF4-FFF2-40B4-BE49-F238E27FC236}">
                  <a16:creationId xmlns:a16="http://schemas.microsoft.com/office/drawing/2014/main" id="{3D40A16F-F078-49CE-840C-FCE278D7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180"/>
              <a:ext cx="1140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cs typeface="Times New Roman" panose="02020603050405020304" pitchFamily="18" charset="0"/>
                </a:rPr>
                <a:t>CH</a:t>
              </a:r>
              <a:r>
                <a:rPr lang="en-US" altLang="zh-CN" sz="2400" b="1" baseline="-25000">
                  <a:cs typeface="Times New Roman" panose="02020603050405020304" pitchFamily="18" charset="0"/>
                </a:rPr>
                <a:t>3</a:t>
              </a:r>
              <a:r>
                <a:rPr lang="en-US" altLang="zh-CN" sz="2400" b="1">
                  <a:cs typeface="Times New Roman" panose="02020603050405020304" pitchFamily="18" charset="0"/>
                </a:rPr>
                <a:t>OH(g)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cs typeface="Times New Roman" panose="02020603050405020304" pitchFamily="18" charset="0"/>
                </a:rPr>
                <a:t>298K,100kPa</a:t>
              </a:r>
            </a:p>
          </p:txBody>
        </p:sp>
        <p:sp>
          <p:nvSpPr>
            <p:cNvPr id="64524" name="AutoShape 10">
              <a:extLst>
                <a:ext uri="{FF2B5EF4-FFF2-40B4-BE49-F238E27FC236}">
                  <a16:creationId xmlns:a16="http://schemas.microsoft.com/office/drawing/2014/main" id="{A86BDF0B-D31C-4EDC-9D5C-52AFF5DC7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2448"/>
              <a:ext cx="864" cy="132"/>
            </a:xfrm>
            <a:prstGeom prst="rightArrow">
              <a:avLst>
                <a:gd name="adj1" fmla="val 50000"/>
                <a:gd name="adj2" fmla="val 163636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  <p:sp>
          <p:nvSpPr>
            <p:cNvPr id="64525" name="AutoShape 11">
              <a:extLst>
                <a:ext uri="{FF2B5EF4-FFF2-40B4-BE49-F238E27FC236}">
                  <a16:creationId xmlns:a16="http://schemas.microsoft.com/office/drawing/2014/main" id="{927E348A-5C6C-48E8-B21B-2F4A0BAD0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936" cy="108"/>
            </a:xfrm>
            <a:prstGeom prst="rightArrow">
              <a:avLst>
                <a:gd name="adj1" fmla="val 50000"/>
                <a:gd name="adj2" fmla="val 216667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  <p:sp>
          <p:nvSpPr>
            <p:cNvPr id="64526" name="AutoShape 12">
              <a:extLst>
                <a:ext uri="{FF2B5EF4-FFF2-40B4-BE49-F238E27FC236}">
                  <a16:creationId xmlns:a16="http://schemas.microsoft.com/office/drawing/2014/main" id="{BF7F0C85-BCEA-4137-9949-6CABFD56A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796"/>
              <a:ext cx="144" cy="432"/>
            </a:xfrm>
            <a:prstGeom prst="down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  <p:sp>
          <p:nvSpPr>
            <p:cNvPr id="64527" name="AutoShape 13">
              <a:extLst>
                <a:ext uri="{FF2B5EF4-FFF2-40B4-BE49-F238E27FC236}">
                  <a16:creationId xmlns:a16="http://schemas.microsoft.com/office/drawing/2014/main" id="{B6725074-D176-4BB5-9FD0-851F06C3C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36"/>
              <a:ext cx="120" cy="444"/>
            </a:xfrm>
            <a:prstGeom prst="upArrow">
              <a:avLst>
                <a:gd name="adj1" fmla="val 50000"/>
                <a:gd name="adj2" fmla="val 925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  <p:graphicFrame>
          <p:nvGraphicFramePr>
            <p:cNvPr id="64528" name="Object 14">
              <a:extLst>
                <a:ext uri="{FF2B5EF4-FFF2-40B4-BE49-F238E27FC236}">
                  <a16:creationId xmlns:a16="http://schemas.microsoft.com/office/drawing/2014/main" id="{C59F9BDE-F481-490F-BF88-CDAF318CC6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4" y="2204"/>
            <a:ext cx="80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0" name="Equation" r:id="rId5" imgW="863225" imgH="241195" progId="Equation.3">
                    <p:embed/>
                  </p:oleObj>
                </mc:Choice>
                <mc:Fallback>
                  <p:oleObj name="Equation" r:id="rId5" imgW="863225" imgH="241195" progId="Equation.3">
                    <p:embed/>
                    <p:pic>
                      <p:nvPicPr>
                        <p:cNvPr id="64528" name="Object 14">
                          <a:extLst>
                            <a:ext uri="{FF2B5EF4-FFF2-40B4-BE49-F238E27FC236}">
                              <a16:creationId xmlns:a16="http://schemas.microsoft.com/office/drawing/2014/main" id="{C59F9BDE-F481-490F-BF88-CDAF318CC6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4" y="2204"/>
                          <a:ext cx="80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9" name="Object 15">
              <a:extLst>
                <a:ext uri="{FF2B5EF4-FFF2-40B4-BE49-F238E27FC236}">
                  <a16:creationId xmlns:a16="http://schemas.microsoft.com/office/drawing/2014/main" id="{B80C1F05-B829-48FE-A308-9307A9995B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224"/>
            <a:ext cx="80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1" name="Equation" r:id="rId7" imgW="863225" imgH="241195" progId="Equation.3">
                    <p:embed/>
                  </p:oleObj>
                </mc:Choice>
                <mc:Fallback>
                  <p:oleObj name="Equation" r:id="rId7" imgW="863225" imgH="241195" progId="Equation.3">
                    <p:embed/>
                    <p:pic>
                      <p:nvPicPr>
                        <p:cNvPr id="64529" name="Object 15">
                          <a:extLst>
                            <a:ext uri="{FF2B5EF4-FFF2-40B4-BE49-F238E27FC236}">
                              <a16:creationId xmlns:a16="http://schemas.microsoft.com/office/drawing/2014/main" id="{B80C1F05-B829-48FE-A308-9307A9995B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224"/>
                          <a:ext cx="80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0" name="Object 16">
              <a:extLst>
                <a:ext uri="{FF2B5EF4-FFF2-40B4-BE49-F238E27FC236}">
                  <a16:creationId xmlns:a16="http://schemas.microsoft.com/office/drawing/2014/main" id="{C30EBCB8-C213-4F68-842E-B305EA01E7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" y="2864"/>
            <a:ext cx="307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2" name="Equation" r:id="rId9" imgW="279279" imgH="215806" progId="Equation.3">
                    <p:embed/>
                  </p:oleObj>
                </mc:Choice>
                <mc:Fallback>
                  <p:oleObj name="Equation" r:id="rId9" imgW="279279" imgH="215806" progId="Equation.3">
                    <p:embed/>
                    <p:pic>
                      <p:nvPicPr>
                        <p:cNvPr id="64530" name="Object 16">
                          <a:extLst>
                            <a:ext uri="{FF2B5EF4-FFF2-40B4-BE49-F238E27FC236}">
                              <a16:creationId xmlns:a16="http://schemas.microsoft.com/office/drawing/2014/main" id="{C30EBCB8-C213-4F68-842E-B305EA01E7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864"/>
                          <a:ext cx="307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1" name="Object 17">
              <a:extLst>
                <a:ext uri="{FF2B5EF4-FFF2-40B4-BE49-F238E27FC236}">
                  <a16:creationId xmlns:a16="http://schemas.microsoft.com/office/drawing/2014/main" id="{1874313B-7FCB-42A5-8078-1DEF291EA8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1" y="2864"/>
            <a:ext cx="32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3" name="Equation" r:id="rId11" imgW="291847" imgH="215713" progId="Equation.3">
                    <p:embed/>
                  </p:oleObj>
                </mc:Choice>
                <mc:Fallback>
                  <p:oleObj name="Equation" r:id="rId11" imgW="291847" imgH="215713" progId="Equation.3">
                    <p:embed/>
                    <p:pic>
                      <p:nvPicPr>
                        <p:cNvPr id="64531" name="Object 17">
                          <a:extLst>
                            <a:ext uri="{FF2B5EF4-FFF2-40B4-BE49-F238E27FC236}">
                              <a16:creationId xmlns:a16="http://schemas.microsoft.com/office/drawing/2014/main" id="{1874313B-7FCB-42A5-8078-1DEF291EA8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1" y="2864"/>
                          <a:ext cx="32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 Box 20">
            <a:extLst>
              <a:ext uri="{FF2B5EF4-FFF2-40B4-BE49-F238E27FC236}">
                <a16:creationId xmlns:a16="http://schemas.microsoft.com/office/drawing/2014/main" id="{1FBB1FB7-023E-4B2D-A615-66FB01C92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36623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/>
              <a:t>(2)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317450B1-2C46-4ACC-9E56-492BAA05A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3" y="3014663"/>
            <a:ext cx="1462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解</a:t>
            </a:r>
            <a:r>
              <a:rPr lang="en-US" altLang="zh-CN" b="1">
                <a:solidFill>
                  <a:srgbClr val="FF0000"/>
                </a:solidFill>
              </a:rPr>
              <a:t>:     </a:t>
            </a:r>
            <a:r>
              <a:rPr lang="en-US" altLang="zh-CN" sz="2400" b="1"/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20" grpId="0" autoUpdateAnimBg="0"/>
      <p:bldP spid="2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603FB-4131-4898-9523-DF263CD2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9459" name="TextBox 2">
            <a:extLst>
              <a:ext uri="{FF2B5EF4-FFF2-40B4-BE49-F238E27FC236}">
                <a16:creationId xmlns:a16="http://schemas.microsoft.com/office/drawing/2014/main" id="{2447305C-F374-4191-B02F-E7DB6017E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1731963"/>
            <a:ext cx="2981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3200" b="1">
                <a:latin typeface="黑体" panose="02010609060101010101" pitchFamily="49" charset="-122"/>
              </a:rPr>
              <a:t>第二类永动机</a:t>
            </a:r>
          </a:p>
        </p:txBody>
      </p:sp>
      <p:sp>
        <p:nvSpPr>
          <p:cNvPr id="19460" name="TextBox 4">
            <a:extLst>
              <a:ext uri="{FF2B5EF4-FFF2-40B4-BE49-F238E27FC236}">
                <a16:creationId xmlns:a16="http://schemas.microsoft.com/office/drawing/2014/main" id="{87F769B1-0C55-4BF0-B55D-A3917C09A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708275"/>
            <a:ext cx="5868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r>
              <a:rPr lang="zh-CN" altLang="en-US" b="1">
                <a:latin typeface="黑体" panose="02010609060101010101" pitchFamily="49" charset="-122"/>
              </a:rPr>
              <a:t> 热机效率为</a:t>
            </a:r>
            <a:r>
              <a:rPr lang="en-US" altLang="zh-CN" b="1">
                <a:latin typeface="黑体" panose="02010609060101010101" pitchFamily="49" charset="-122"/>
              </a:rPr>
              <a:t>100</a:t>
            </a:r>
            <a:r>
              <a:rPr lang="en-US" altLang="zh-CN" b="1">
                <a:cs typeface="Times New Roman" panose="02020603050405020304" pitchFamily="18" charset="0"/>
              </a:rPr>
              <a:t>%</a:t>
            </a:r>
            <a:r>
              <a:rPr lang="zh-CN" altLang="en-US" b="1">
                <a:cs typeface="Times New Roman" panose="02020603050405020304" pitchFamily="18" charset="0"/>
              </a:rPr>
              <a:t>的机器</a:t>
            </a:r>
            <a:endParaRPr lang="zh-CN" altLang="en-US" b="1">
              <a:latin typeface="黑体" panose="02010609060101010101" pitchFamily="49" charset="-122"/>
            </a:endParaRPr>
          </a:p>
        </p:txBody>
      </p:sp>
      <p:sp>
        <p:nvSpPr>
          <p:cNvPr id="19461" name="TextBox 5">
            <a:extLst>
              <a:ext uri="{FF2B5EF4-FFF2-40B4-BE49-F238E27FC236}">
                <a16:creationId xmlns:a16="http://schemas.microsoft.com/office/drawing/2014/main" id="{16CA975B-527A-4CC4-AF26-627CCF14D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3500438"/>
            <a:ext cx="7342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r>
              <a:rPr lang="zh-CN" altLang="en-US" b="1">
                <a:latin typeface="黑体" panose="02010609060101010101" pitchFamily="49" charset="-122"/>
              </a:rPr>
              <a:t> 从单一热源吸热全部用来对外作功的机器</a:t>
            </a:r>
          </a:p>
        </p:txBody>
      </p:sp>
      <p:sp>
        <p:nvSpPr>
          <p:cNvPr id="19462" name="TextBox 7">
            <a:extLst>
              <a:ext uri="{FF2B5EF4-FFF2-40B4-BE49-F238E27FC236}">
                <a16:creationId xmlns:a16="http://schemas.microsoft.com/office/drawing/2014/main" id="{AE66B083-FA92-404B-9BAD-10DEAFA1D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24400"/>
            <a:ext cx="50419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3200" b="1">
                <a:latin typeface="黑体" panose="02010609060101010101" pitchFamily="49" charset="-122"/>
              </a:rPr>
              <a:t>第二类永动机不可能实现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AD85E-C190-4017-A0FA-15F7DD2C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78226" name="Object 18">
            <a:extLst>
              <a:ext uri="{FF2B5EF4-FFF2-40B4-BE49-F238E27FC236}">
                <a16:creationId xmlns:a16="http://schemas.microsoft.com/office/drawing/2014/main" id="{B88668BC-65DA-4862-B206-CC9E076B3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3163" y="2276475"/>
          <a:ext cx="39957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" name="Equation" r:id="rId3" imgW="1854200" imgH="419100" progId="Equation.3">
                  <p:embed/>
                </p:oleObj>
              </mc:Choice>
              <mc:Fallback>
                <p:oleObj name="Equation" r:id="rId3" imgW="1854200" imgH="419100" progId="Equation.3">
                  <p:embed/>
                  <p:pic>
                    <p:nvPicPr>
                      <p:cNvPr id="478226" name="Object 18">
                        <a:extLst>
                          <a:ext uri="{FF2B5EF4-FFF2-40B4-BE49-F238E27FC236}">
                            <a16:creationId xmlns:a16="http://schemas.microsoft.com/office/drawing/2014/main" id="{B88668BC-65DA-4862-B206-CC9E076B39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2276475"/>
                        <a:ext cx="399573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27" name="Object 19">
            <a:extLst>
              <a:ext uri="{FF2B5EF4-FFF2-40B4-BE49-F238E27FC236}">
                <a16:creationId xmlns:a16="http://schemas.microsoft.com/office/drawing/2014/main" id="{323E3063-AF8E-4F7C-B53A-0577682684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3163" y="1484313"/>
          <a:ext cx="48958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公式" r:id="rId5" imgW="2578100" imgH="241300" progId="Equation.3">
                  <p:embed/>
                </p:oleObj>
              </mc:Choice>
              <mc:Fallback>
                <p:oleObj name="公式" r:id="rId5" imgW="2578100" imgH="241300" progId="Equation.3">
                  <p:embed/>
                  <p:pic>
                    <p:nvPicPr>
                      <p:cNvPr id="478227" name="Object 19">
                        <a:extLst>
                          <a:ext uri="{FF2B5EF4-FFF2-40B4-BE49-F238E27FC236}">
                            <a16:creationId xmlns:a16="http://schemas.microsoft.com/office/drawing/2014/main" id="{323E3063-AF8E-4F7C-B53A-0577682684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1484313"/>
                        <a:ext cx="48958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30" name="Object 22">
            <a:extLst>
              <a:ext uri="{FF2B5EF4-FFF2-40B4-BE49-F238E27FC236}">
                <a16:creationId xmlns:a16="http://schemas.microsoft.com/office/drawing/2014/main" id="{C63F28C3-3E4F-47F2-B8A2-E29774113E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495675"/>
          <a:ext cx="66246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7" imgW="2730500" imgH="419100" progId="Equation.3">
                  <p:embed/>
                </p:oleObj>
              </mc:Choice>
              <mc:Fallback>
                <p:oleObj name="Equation" r:id="rId7" imgW="2730500" imgH="419100" progId="Equation.3">
                  <p:embed/>
                  <p:pic>
                    <p:nvPicPr>
                      <p:cNvPr id="478230" name="Object 22">
                        <a:extLst>
                          <a:ext uri="{FF2B5EF4-FFF2-40B4-BE49-F238E27FC236}">
                            <a16:creationId xmlns:a16="http://schemas.microsoft.com/office/drawing/2014/main" id="{C63F28C3-3E4F-47F2-B8A2-E29774113E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495675"/>
                        <a:ext cx="662463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A185ADB4-89CD-4050-AB9C-9C697E3A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52400"/>
            <a:ext cx="7772400" cy="609600"/>
          </a:xfrm>
        </p:spPr>
        <p:txBody>
          <a:bodyPr/>
          <a:lstStyle/>
          <a:p>
            <a:r>
              <a:rPr lang="en-US" altLang="zh-CN" b="1" i="0">
                <a:effectLst/>
              </a:rPr>
              <a:t>3.6 </a:t>
            </a:r>
            <a:r>
              <a:rPr lang="zh-CN" altLang="en-US" b="1" i="0">
                <a:effectLst/>
              </a:rPr>
              <a:t>亥姆霍兹函数和吉布斯函数</a:t>
            </a:r>
          </a:p>
        </p:txBody>
      </p:sp>
      <p:sp>
        <p:nvSpPr>
          <p:cNvPr id="66563" name="TextBox 2">
            <a:extLst>
              <a:ext uri="{FF2B5EF4-FFF2-40B4-BE49-F238E27FC236}">
                <a16:creationId xmlns:a16="http://schemas.microsoft.com/office/drawing/2014/main" id="{A2903C85-9B1E-46B4-B6C2-4F784E92E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87450"/>
            <a:ext cx="31892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3200" b="1">
                <a:latin typeface="黑体" panose="02010609060101010101" pitchFamily="49" charset="-122"/>
              </a:rPr>
              <a:t> 亥姆霍兹函数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8A8BB391-09E7-4910-9021-882B765B29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2688" y="2155825"/>
          <a:ext cx="63611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Equation" r:id="rId3" imgW="2679700" imgH="228600" progId="Equation.3">
                  <p:embed/>
                </p:oleObj>
              </mc:Choice>
              <mc:Fallback>
                <p:oleObj name="Equation" r:id="rId3" imgW="2679700" imgH="228600" progId="Equation.3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8A8BB391-09E7-4910-9021-882B765B29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2155825"/>
                        <a:ext cx="636111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A77B9A7-EA9F-43A6-B0D0-33C606EDD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6675" y="2722563"/>
          <a:ext cx="39195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5" imgW="1651000" imgH="215900" progId="Equation.3">
                  <p:embed/>
                </p:oleObj>
              </mc:Choice>
              <mc:Fallback>
                <p:oleObj name="Equation" r:id="rId5" imgW="1651000" imgH="2159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A77B9A7-EA9F-43A6-B0D0-33C606EDDE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722563"/>
                        <a:ext cx="39195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B9C7CFC-3EFC-4E78-AD87-8C9DA207C6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0950" y="3197225"/>
          <a:ext cx="33194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公式" r:id="rId7" imgW="1587500" imgH="279400" progId="Equation.3">
                  <p:embed/>
                </p:oleObj>
              </mc:Choice>
              <mc:Fallback>
                <p:oleObj name="公式" r:id="rId7" imgW="1587500" imgH="27940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B9C7CFC-3EFC-4E78-AD87-8C9DA207C6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3197225"/>
                        <a:ext cx="33194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A14C3B-11DB-4AE1-9A81-B2ACB0D579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7938" y="3825875"/>
          <a:ext cx="41433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9" imgW="1981200" imgH="279400" progId="Equation.3">
                  <p:embed/>
                </p:oleObj>
              </mc:Choice>
              <mc:Fallback>
                <p:oleObj name="Equation" r:id="rId9" imgW="1981200" imgH="27940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3A14C3B-11DB-4AE1-9A81-B2ACB0D579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3825875"/>
                        <a:ext cx="41433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B7A7C29-8B61-4BE7-AC63-5CF84BE9CB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6363" y="4511675"/>
          <a:ext cx="31067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11" imgW="1485900" imgH="279400" progId="Equation.3">
                  <p:embed/>
                </p:oleObj>
              </mc:Choice>
              <mc:Fallback>
                <p:oleObj name="Equation" r:id="rId11" imgW="1485900" imgH="2794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B7A7C29-8B61-4BE7-AC63-5CF84BE9CB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4511675"/>
                        <a:ext cx="31067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CB2E5F0-55E8-4669-990A-E0FDE82744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738" y="5129213"/>
          <a:ext cx="73818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Equation" r:id="rId13" imgW="3530600" imgH="215900" progId="Equation.3">
                  <p:embed/>
                </p:oleObj>
              </mc:Choice>
              <mc:Fallback>
                <p:oleObj name="Equation" r:id="rId13" imgW="3530600" imgH="21590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CB2E5F0-55E8-4669-990A-E0FDE8274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5129213"/>
                        <a:ext cx="73818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3F0F50F-0B02-4F18-A5F9-CD6F871F55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749925"/>
          <a:ext cx="48323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15" imgW="2311400" imgH="279400" progId="Equation.3">
                  <p:embed/>
                </p:oleObj>
              </mc:Choice>
              <mc:Fallback>
                <p:oleObj name="Equation" r:id="rId15" imgW="2311400" imgH="2794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43F0F50F-0B02-4F18-A5F9-CD6F871F55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49925"/>
                        <a:ext cx="48323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>
            <a:extLst>
              <a:ext uri="{FF2B5EF4-FFF2-40B4-BE49-F238E27FC236}">
                <a16:creationId xmlns:a16="http://schemas.microsoft.com/office/drawing/2014/main" id="{827A0EAF-0E45-4570-BF89-5EF532A13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1714500"/>
            <a:ext cx="6064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对恒</a:t>
            </a:r>
            <a:r>
              <a:rPr lang="en-US" altLang="zh-CN" b="1">
                <a:solidFill>
                  <a:srgbClr val="FF0000"/>
                </a:solidFill>
              </a:rPr>
              <a:t>T</a:t>
            </a:r>
            <a:r>
              <a:rPr lang="zh-CN" altLang="en-US" b="1">
                <a:solidFill>
                  <a:srgbClr val="FF0000"/>
                </a:solidFill>
              </a:rPr>
              <a:t>、恒</a:t>
            </a:r>
            <a:r>
              <a:rPr lang="en-US" altLang="zh-CN" b="1">
                <a:solidFill>
                  <a:srgbClr val="FF0000"/>
                </a:solidFill>
              </a:rPr>
              <a:t>V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W’</a:t>
            </a:r>
            <a:r>
              <a:rPr lang="zh-CN" altLang="en-US" b="1">
                <a:solidFill>
                  <a:srgbClr val="FF0000"/>
                </a:solidFill>
              </a:rPr>
              <a:t>＝</a:t>
            </a:r>
            <a:r>
              <a:rPr lang="en-US" altLang="zh-CN" b="1">
                <a:solidFill>
                  <a:srgbClr val="FF0000"/>
                </a:solidFill>
              </a:rPr>
              <a:t>0  </a:t>
            </a:r>
            <a:r>
              <a:rPr lang="zh-CN" altLang="en-US" b="1">
                <a:solidFill>
                  <a:srgbClr val="FF0000"/>
                </a:solidFill>
              </a:rPr>
              <a:t>的过程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DD826-062D-401B-9E67-D4A7C93E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FF4EC3E-FC4B-4AA0-A41B-42F9AE2D56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1268413"/>
          <a:ext cx="21336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" name="公式" r:id="rId3" imgW="812447" imgH="304668" progId="Equation.3">
                  <p:embed/>
                </p:oleObj>
              </mc:Choice>
              <mc:Fallback>
                <p:oleObj name="公式" r:id="rId3" imgW="812447" imgH="304668" progId="Equation.3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FF4EC3E-FC4B-4AA0-A41B-42F9AE2D56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268413"/>
                        <a:ext cx="2133600" cy="7985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438FAE4-5AD8-434A-B895-CA58EB6A5A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2995613"/>
          <a:ext cx="36274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Equation" r:id="rId5" imgW="1524000" imgH="393700" progId="Equation.3">
                  <p:embed/>
                </p:oleObj>
              </mc:Choice>
              <mc:Fallback>
                <p:oleObj name="Equation" r:id="rId5" imgW="1524000" imgH="3937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438FAE4-5AD8-434A-B895-CA58EB6A5A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995613"/>
                        <a:ext cx="3627438" cy="936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81543FE-C2DE-4988-B9EF-7B397CA508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9788" y="4200525"/>
          <a:ext cx="18843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Equation" r:id="rId7" imgW="736600" imgH="279400" progId="Equation.3">
                  <p:embed/>
                </p:oleObj>
              </mc:Choice>
              <mc:Fallback>
                <p:oleObj name="Equation" r:id="rId7" imgW="736600" imgH="2794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81543FE-C2DE-4988-B9EF-7B397CA508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4200525"/>
                        <a:ext cx="1884362" cy="714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7F61DF1-1705-4BBA-9FF3-80294AE19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8600" y="2219325"/>
          <a:ext cx="5778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Equation" r:id="rId9" imgW="2311400" imgH="279400" progId="Equation.3">
                  <p:embed/>
                </p:oleObj>
              </mc:Choice>
              <mc:Fallback>
                <p:oleObj name="Equation" r:id="rId9" imgW="2311400" imgH="2794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7F61DF1-1705-4BBA-9FF3-80294AE19E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219325"/>
                        <a:ext cx="5778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>
            <a:extLst>
              <a:ext uri="{FF2B5EF4-FFF2-40B4-BE49-F238E27FC236}">
                <a16:creationId xmlns:a16="http://schemas.microsoft.com/office/drawing/2014/main" id="{8C46BD50-F8B6-45F1-95F4-5CA7AAAB5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5084763"/>
            <a:ext cx="8077200" cy="11430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   在恒温、恒容且非体积功为</a:t>
            </a: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的封闭系统中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发生的不可逆过程，总是向着</a:t>
            </a: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减小的方向进行。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373D6-E6F1-47AB-B6FB-5955FAE7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49C7F15-BC35-4F65-8BC1-4BDC1293CB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6025" y="2236788"/>
          <a:ext cx="63912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" name="Equation" r:id="rId3" imgW="2692400" imgH="228600" progId="Equation.3">
                  <p:embed/>
                </p:oleObj>
              </mc:Choice>
              <mc:Fallback>
                <p:oleObj name="Equation" r:id="rId3" imgW="2692400" imgH="228600" progId="Equation.3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49C7F15-BC35-4F65-8BC1-4BDC1293CB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2236788"/>
                        <a:ext cx="639127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>
            <a:extLst>
              <a:ext uri="{FF2B5EF4-FFF2-40B4-BE49-F238E27FC236}">
                <a16:creationId xmlns:a16="http://schemas.microsoft.com/office/drawing/2014/main" id="{2C45E598-39BF-46FC-B25C-720016450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17675"/>
            <a:ext cx="5526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对恒</a:t>
            </a:r>
            <a:r>
              <a:rPr lang="en-US" altLang="zh-CN" b="1">
                <a:solidFill>
                  <a:srgbClr val="FF0000"/>
                </a:solidFill>
              </a:rPr>
              <a:t>T</a:t>
            </a:r>
            <a:r>
              <a:rPr lang="zh-CN" altLang="en-US" b="1">
                <a:solidFill>
                  <a:srgbClr val="FF0000"/>
                </a:solidFill>
              </a:rPr>
              <a:t>、恒</a:t>
            </a:r>
            <a:r>
              <a:rPr lang="en-US" altLang="zh-CN" b="1">
                <a:solidFill>
                  <a:srgbClr val="FF0000"/>
                </a:solidFill>
              </a:rPr>
              <a:t>p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W’</a:t>
            </a:r>
            <a:r>
              <a:rPr lang="zh-CN" altLang="en-US" b="1">
                <a:solidFill>
                  <a:srgbClr val="FF0000"/>
                </a:solidFill>
              </a:rPr>
              <a:t>＝</a:t>
            </a:r>
            <a:r>
              <a:rPr lang="en-US" altLang="zh-CN" b="1">
                <a:solidFill>
                  <a:srgbClr val="FF0000"/>
                </a:solidFill>
              </a:rPr>
              <a:t>0  </a:t>
            </a:r>
            <a:r>
              <a:rPr lang="zh-CN" altLang="en-US" b="1">
                <a:solidFill>
                  <a:srgbClr val="FF0000"/>
                </a:solidFill>
              </a:rPr>
              <a:t>的过程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50BD4FBE-1ED2-4D84-8E4C-B315564C43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3638" y="2852738"/>
          <a:ext cx="39497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Equation" r:id="rId5" imgW="1663700" imgH="215900" progId="Equation.3">
                  <p:embed/>
                </p:oleObj>
              </mc:Choice>
              <mc:Fallback>
                <p:oleObj name="Equation" r:id="rId5" imgW="1663700" imgH="215900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50BD4FBE-1ED2-4D84-8E4C-B315564C43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2852738"/>
                        <a:ext cx="39497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F40655A4-1BC9-4590-877D-FAA0F7508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2200" y="3421063"/>
          <a:ext cx="33194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Equation" r:id="rId7" imgW="1587500" imgH="279400" progId="Equation.3">
                  <p:embed/>
                </p:oleObj>
              </mc:Choice>
              <mc:Fallback>
                <p:oleObj name="Equation" r:id="rId7" imgW="1587500" imgH="279400" progId="Equation.3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F40655A4-1BC9-4590-877D-FAA0F75088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3421063"/>
                        <a:ext cx="33194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8790467D-1DF5-4765-838B-6971E47BA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6488" y="4068763"/>
          <a:ext cx="41687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Equation" r:id="rId9" imgW="1993900" imgH="279400" progId="Equation.3">
                  <p:embed/>
                </p:oleObj>
              </mc:Choice>
              <mc:Fallback>
                <p:oleObj name="Equation" r:id="rId9" imgW="1993900" imgH="279400" progId="Equation.3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8790467D-1DF5-4765-838B-6971E47BAD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4068763"/>
                        <a:ext cx="41687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1AE6C022-3AA5-435D-A45D-CBC4D4D349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4913" y="4716463"/>
          <a:ext cx="31321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Equation" r:id="rId11" imgW="1498600" imgH="279400" progId="Equation.3">
                  <p:embed/>
                </p:oleObj>
              </mc:Choice>
              <mc:Fallback>
                <p:oleObj name="Equation" r:id="rId11" imgW="1498600" imgH="279400" progId="Equation.3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1AE6C022-3AA5-435D-A45D-CBC4D4D349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4716463"/>
                        <a:ext cx="31321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4C51F056-FB86-4DF5-88BE-30EFCE2651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424488"/>
          <a:ext cx="75946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13" imgW="3632200" imgH="215900" progId="Equation.3">
                  <p:embed/>
                </p:oleObj>
              </mc:Choice>
              <mc:Fallback>
                <p:oleObj name="Equation" r:id="rId13" imgW="3632200" imgH="215900" progId="Equation.3">
                  <p:embed/>
                  <p:pic>
                    <p:nvPicPr>
                      <p:cNvPr id="9" name="Object 9">
                        <a:extLst>
                          <a:ext uri="{FF2B5EF4-FFF2-40B4-BE49-F238E27FC236}">
                            <a16:creationId xmlns:a16="http://schemas.microsoft.com/office/drawing/2014/main" id="{4C51F056-FB86-4DF5-88BE-30EFCE2651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424488"/>
                        <a:ext cx="75946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C2DD90C1-5C4D-4CB9-9700-31E3281B22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5463" y="5805488"/>
          <a:ext cx="49371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15" imgW="2362200" imgH="279400" progId="Equation.3">
                  <p:embed/>
                </p:oleObj>
              </mc:Choice>
              <mc:Fallback>
                <p:oleObj name="Equation" r:id="rId15" imgW="2362200" imgH="279400" progId="Equation.3">
                  <p:embed/>
                  <p:pic>
                    <p:nvPicPr>
                      <p:cNvPr id="10" name="Object 10">
                        <a:extLst>
                          <a:ext uri="{FF2B5EF4-FFF2-40B4-BE49-F238E27FC236}">
                            <a16:creationId xmlns:a16="http://schemas.microsoft.com/office/drawing/2014/main" id="{C2DD90C1-5C4D-4CB9-9700-31E3281B22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5805488"/>
                        <a:ext cx="49371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9" name="TextBox 10">
            <a:extLst>
              <a:ext uri="{FF2B5EF4-FFF2-40B4-BE49-F238E27FC236}">
                <a16:creationId xmlns:a16="http://schemas.microsoft.com/office/drawing/2014/main" id="{3434BD67-E7A5-4994-B280-774EE7BF9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125538"/>
            <a:ext cx="2776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3200" b="1">
                <a:latin typeface="黑体" panose="02010609060101010101" pitchFamily="49" charset="-122"/>
              </a:rPr>
              <a:t> 吉布斯函数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B5F1F-409C-41D7-91EB-03F98DB8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D5B9183-431F-45ED-A8A1-E6D2EF17C4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7825" y="4127500"/>
          <a:ext cx="32115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9" name="Equation" r:id="rId3" imgW="1536033" imgH="393529" progId="Equation.3">
                  <p:embed/>
                </p:oleObj>
              </mc:Choice>
              <mc:Fallback>
                <p:oleObj name="Equation" r:id="rId3" imgW="1536033" imgH="393529" progId="Equation.3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D5B9183-431F-45ED-A8A1-E6D2EF17C4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4127500"/>
                        <a:ext cx="3211513" cy="8223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20644A7-FEFA-43A9-823C-3696606F7E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9875" y="4183063"/>
          <a:ext cx="16700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Equation" r:id="rId5" imgW="749300" imgH="279400" progId="Equation.3">
                  <p:embed/>
                </p:oleObj>
              </mc:Choice>
              <mc:Fallback>
                <p:oleObj name="Equation" r:id="rId5" imgW="749300" imgH="2794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20644A7-FEFA-43A9-823C-3696606F7E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5" y="4183063"/>
                        <a:ext cx="1670050" cy="6223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1A3D354-39BA-4052-B112-6B6142D42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429000"/>
          <a:ext cx="49117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Equation" r:id="rId7" imgW="2349500" imgH="279400" progId="Equation.3">
                  <p:embed/>
                </p:oleObj>
              </mc:Choice>
              <mc:Fallback>
                <p:oleObj name="Equation" r:id="rId7" imgW="2349500" imgH="2794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1A3D354-39BA-4052-B112-6B6142D42E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429000"/>
                        <a:ext cx="49117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9166F6B-955D-4FC4-B2F6-164B702F95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4013" y="1341438"/>
          <a:ext cx="290195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9" imgW="1091726" imgH="761669" progId="Equation.3">
                  <p:embed/>
                </p:oleObj>
              </mc:Choice>
              <mc:Fallback>
                <p:oleObj name="Equation" r:id="rId9" imgW="1091726" imgH="761669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9166F6B-955D-4FC4-B2F6-164B702F95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1341438"/>
                        <a:ext cx="2901950" cy="20161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>
            <a:extLst>
              <a:ext uri="{FF2B5EF4-FFF2-40B4-BE49-F238E27FC236}">
                <a16:creationId xmlns:a16="http://schemas.microsoft.com/office/drawing/2014/main" id="{B1A2297F-E8D2-457B-B8BC-77A90F7CF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5084763"/>
            <a:ext cx="8077200" cy="11430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   在恒温、恒压且非体积功为</a:t>
            </a: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的封闭系统中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发生的不可逆过程，总是向着</a:t>
            </a: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减小的方向进行。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6F741-CF42-49EF-89BD-6942D0F2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47D8F8D2-AE56-4038-8E68-3E9C4B38F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260475"/>
            <a:ext cx="4321175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fontAlgn="t">
              <a:buFont typeface="Wingdings" panose="05000000000000000000" pitchFamily="2" charset="2"/>
              <a:buChar char="Ø"/>
            </a:pPr>
            <a:r>
              <a:rPr lang="en-US" altLang="zh-CN" sz="3200" b="1">
                <a:sym typeface="Symbol" panose="05050102010706020507" pitchFamily="18" charset="2"/>
              </a:rPr>
              <a:t> </a:t>
            </a:r>
            <a:r>
              <a:rPr lang="en-US" altLang="zh-CN" sz="3200" b="1" i="1">
                <a:sym typeface="Symbol" panose="05050102010706020507" pitchFamily="18" charset="2"/>
              </a:rPr>
              <a:t></a:t>
            </a:r>
            <a:r>
              <a:rPr lang="en-US" altLang="zh-CN" sz="32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>
                <a:sym typeface="Symbol" panose="05050102010706020507" pitchFamily="18" charset="2"/>
              </a:rPr>
              <a:t>及</a:t>
            </a:r>
            <a:r>
              <a:rPr lang="zh-CN" altLang="en-US" sz="3200" b="1" i="1">
                <a:sym typeface="Symbol" panose="05050102010706020507" pitchFamily="18" charset="2"/>
              </a:rPr>
              <a:t></a:t>
            </a:r>
            <a:r>
              <a:rPr lang="en-US" altLang="zh-CN" sz="32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200" b="1">
                <a:sym typeface="Symbol" panose="05050102010706020507" pitchFamily="18" charset="2"/>
              </a:rPr>
              <a:t>的物理意义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ACBCF2B-9F67-4A96-8ACD-B54B40427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44675"/>
            <a:ext cx="4608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）</a:t>
            </a:r>
            <a:r>
              <a:rPr lang="zh-CN" altLang="en-US" sz="3200" b="1" i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b="1" i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的物理意义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DE4F568-14B9-4BF4-9CB5-8C897B122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600" y="2424113"/>
          <a:ext cx="67691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" name="Equation" r:id="rId3" imgW="2654300" imgH="215900" progId="Equation.3">
                  <p:embed/>
                </p:oleObj>
              </mc:Choice>
              <mc:Fallback>
                <p:oleObj name="Equation" r:id="rId3" imgW="2654300" imgH="2159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DE4F568-14B9-4BF4-9CB5-8C897B1225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2424113"/>
                        <a:ext cx="67691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5">
            <a:extLst>
              <a:ext uri="{FF2B5EF4-FFF2-40B4-BE49-F238E27FC236}">
                <a16:creationId xmlns:a16="http://schemas.microsoft.com/office/drawing/2014/main" id="{F5B39F24-BB12-4435-88D5-C85C4964B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2932113"/>
            <a:ext cx="6769100" cy="9366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   恒温时，</a:t>
            </a: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Helmholtz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函数的增量</a:t>
            </a:r>
          </a:p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等于系统所得到的可逆功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145C612-B321-4643-B48B-7E528B0C94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388" y="4422775"/>
          <a:ext cx="80486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Equation" r:id="rId5" imgW="3136900" imgH="330200" progId="Equation.3">
                  <p:embed/>
                </p:oleObj>
              </mc:Choice>
              <mc:Fallback>
                <p:oleObj name="Equation" r:id="rId5" imgW="3136900" imgH="3302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145C612-B321-4643-B48B-7E528B0C94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4422775"/>
                        <a:ext cx="80486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7">
            <a:extLst>
              <a:ext uri="{FF2B5EF4-FFF2-40B4-BE49-F238E27FC236}">
                <a16:creationId xmlns:a16="http://schemas.microsoft.com/office/drawing/2014/main" id="{77B221A1-1296-4944-BE67-F07018319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5314950"/>
            <a:ext cx="8193087" cy="51276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恒温恒容时，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与系统作非体积功的能力相等。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A56B4FC-97E3-4BB9-BBE8-776BE68258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3859213"/>
          <a:ext cx="20780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Equation" r:id="rId7" imgW="838200" imgH="279400" progId="Equation.3">
                  <p:embed/>
                </p:oleObj>
              </mc:Choice>
              <mc:Fallback>
                <p:oleObj name="Equation" r:id="rId7" imgW="838200" imgH="27940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A56B4FC-97E3-4BB9-BBE8-776BE68258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859213"/>
                        <a:ext cx="2078038" cy="692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>
            <a:extLst>
              <a:ext uri="{FF2B5EF4-FFF2-40B4-BE49-F238E27FC236}">
                <a16:creationId xmlns:a16="http://schemas.microsoft.com/office/drawing/2014/main" id="{81037CD6-5D0E-4F6A-9B98-A69639C49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5732463"/>
            <a:ext cx="2068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chemeClr val="bg1"/>
                </a:solidFill>
              </a:rPr>
              <a:t>恒温过程：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EA63D7C8-816B-4BC4-A5A6-D1A983B75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5921375"/>
            <a:ext cx="550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/>
              <a:t>恒温、恒容，</a:t>
            </a:r>
            <a:r>
              <a:rPr lang="en-US" altLang="zh-CN" b="1"/>
              <a:t>W</a:t>
            </a:r>
            <a:r>
              <a:rPr lang="en-US" altLang="zh-CN" b="1" baseline="-25000"/>
              <a:t>r</a:t>
            </a:r>
            <a:r>
              <a:rPr lang="en-US" altLang="zh-CN" b="1"/>
              <a:t>’ ≠0  </a:t>
            </a:r>
            <a:r>
              <a:rPr lang="zh-CN" altLang="en-US" b="1"/>
              <a:t>的  过程：</a:t>
            </a:r>
          </a:p>
        </p:txBody>
      </p:sp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DEA6BA4C-765F-4BB3-B5BB-BD213ED19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1988" y="5837238"/>
          <a:ext cx="230505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Equation" r:id="rId9" imgW="863225" imgH="279279" progId="Equation.3">
                  <p:embed/>
                </p:oleObj>
              </mc:Choice>
              <mc:Fallback>
                <p:oleObj name="Equation" r:id="rId9" imgW="863225" imgH="279279" progId="Equation.3">
                  <p:embed/>
                  <p:pic>
                    <p:nvPicPr>
                      <p:cNvPr id="14" name="Object 11">
                        <a:extLst>
                          <a:ext uri="{FF2B5EF4-FFF2-40B4-BE49-F238E27FC236}">
                            <a16:creationId xmlns:a16="http://schemas.microsoft.com/office/drawing/2014/main" id="{DEA6BA4C-765F-4BB3-B5BB-BD213ED197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5837238"/>
                        <a:ext cx="2305050" cy="7445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 animBg="1" autoUpdateAnimBg="0"/>
      <p:bldP spid="8" grpId="0" animBg="1" autoUpdateAnimBg="0"/>
      <p:bldP spid="10" grpId="0" build="p" autoUpdateAnimBg="0"/>
      <p:bldP spid="13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F14A1-C4AC-4E0C-BC0E-891EC25F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1683" name="Text Box 2">
            <a:extLst>
              <a:ext uri="{FF2B5EF4-FFF2-40B4-BE49-F238E27FC236}">
                <a16:creationId xmlns:a16="http://schemas.microsoft.com/office/drawing/2014/main" id="{F35E51D9-3E1C-4832-B6C6-BAC463096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08088"/>
            <a:ext cx="46085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）</a:t>
            </a:r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G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的物理意义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575267F-90CE-4F84-849F-B881A085F4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641600"/>
          <a:ext cx="6264275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Equation" r:id="rId3" imgW="2667000" imgH="673100" progId="Equation.3">
                  <p:embed/>
                </p:oleObj>
              </mc:Choice>
              <mc:Fallback>
                <p:oleObj name="Equation" r:id="rId3" imgW="2667000" imgH="6731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575267F-90CE-4F84-849F-B881A085F4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641600"/>
                        <a:ext cx="6264275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">
            <a:extLst>
              <a:ext uri="{FF2B5EF4-FFF2-40B4-BE49-F238E27FC236}">
                <a16:creationId xmlns:a16="http://schemas.microsoft.com/office/drawing/2014/main" id="{4FB873F7-1627-49CD-B579-D23D7C1D9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4221163"/>
            <a:ext cx="9144000" cy="6477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恒温恒压时，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G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与系统作非体积功的能力相等。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3DB8A2A-B9B8-40CC-BFC2-ECF7510DD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926013"/>
            <a:ext cx="568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00"/>
                </a:solidFill>
              </a:rPr>
              <a:t>恒温、恒压，</a:t>
            </a:r>
            <a:r>
              <a:rPr lang="en-US" altLang="zh-CN" b="1">
                <a:solidFill>
                  <a:srgbClr val="000000"/>
                </a:solidFill>
              </a:rPr>
              <a:t>W</a:t>
            </a:r>
            <a:r>
              <a:rPr lang="en-US" altLang="zh-CN" b="1" baseline="-25000">
                <a:solidFill>
                  <a:srgbClr val="000000"/>
                </a:solidFill>
              </a:rPr>
              <a:t>r</a:t>
            </a:r>
            <a:r>
              <a:rPr lang="en-US" altLang="zh-CN" b="1">
                <a:solidFill>
                  <a:srgbClr val="000000"/>
                </a:solidFill>
              </a:rPr>
              <a:t>’ ≠0  </a:t>
            </a:r>
            <a:r>
              <a:rPr lang="zh-CN" altLang="en-US" b="1">
                <a:solidFill>
                  <a:srgbClr val="000000"/>
                </a:solidFill>
              </a:rPr>
              <a:t>的 过程：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A9B4997-CADF-4704-B82B-7ED95743D3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5445125"/>
          <a:ext cx="25923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Equation" r:id="rId5" imgW="889000" imgH="279400" progId="Equation.3">
                  <p:embed/>
                </p:oleObj>
              </mc:Choice>
              <mc:Fallback>
                <p:oleObj name="Equation" r:id="rId5" imgW="889000" imgH="2794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A9B4997-CADF-4704-B82B-7ED95743D3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45125"/>
                        <a:ext cx="2592387" cy="812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>
            <a:extLst>
              <a:ext uri="{FF2B5EF4-FFF2-40B4-BE49-F238E27FC236}">
                <a16:creationId xmlns:a16="http://schemas.microsoft.com/office/drawing/2014/main" id="{B94A1143-117F-484D-85DB-A72360ED5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65338"/>
            <a:ext cx="3455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00"/>
                </a:solidFill>
              </a:rPr>
              <a:t>恒温、恒压过程：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build="p" autoUpdateAnimBg="0"/>
      <p:bldP spid="8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>
            <a:extLst>
              <a:ext uri="{FF2B5EF4-FFF2-40B4-BE49-F238E27FC236}">
                <a16:creationId xmlns:a16="http://schemas.microsoft.com/office/drawing/2014/main" id="{F8091D50-AE7E-482D-AD54-A5615D76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>
                <a:effectLst/>
              </a:rPr>
              <a:t>三种判据的比较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FE33778A-D8F7-4B27-BBB0-71A73DAAB833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1268413"/>
          <a:ext cx="8459787" cy="4968875"/>
        </p:xfrm>
        <a:graphic>
          <a:graphicData uri="http://schemas.openxmlformats.org/drawingml/2006/table">
            <a:tbl>
              <a:tblPr/>
              <a:tblGrid>
                <a:gridCol w="1736725">
                  <a:extLst>
                    <a:ext uri="{9D8B030D-6E8A-4147-A177-3AD203B41FA5}">
                      <a16:colId xmlns:a16="http://schemas.microsoft.com/office/drawing/2014/main" val="3595464903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746549827"/>
                    </a:ext>
                  </a:extLst>
                </a:gridCol>
                <a:gridCol w="4475162">
                  <a:extLst>
                    <a:ext uri="{9D8B030D-6E8A-4147-A177-3AD203B41FA5}">
                      <a16:colId xmlns:a16="http://schemas.microsoft.com/office/drawing/2014/main" val="3777936820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状态函数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应用条件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判据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337930"/>
                  </a:ext>
                </a:extLst>
              </a:tr>
              <a:tr h="14573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任意过程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           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&gt;0  ir(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自发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ΔS</a:t>
                      </a:r>
                      <a:r>
                        <a:rPr kumimoji="0" lang="zh-CN" alt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系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ΔS</a:t>
                      </a:r>
                      <a:r>
                        <a:rPr kumimoji="0" lang="zh-CN" alt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环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=0  r(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平衡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                    &lt;0  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反向自发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7542"/>
                  </a:ext>
                </a:extLst>
              </a:tr>
              <a:tr h="144145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恒温、恒容，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W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r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’ 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&lt;0  ir(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自发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ΔA =0  r(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平衡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       &gt;0  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反向自发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827656"/>
                  </a:ext>
                </a:extLst>
              </a:tr>
              <a:tr h="138430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恒温、恒压，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W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r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’ 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　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&lt;0  ir(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自发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ΔG =0  r(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平衡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　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&gt;0  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反向自发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41585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1E22F-E376-40FD-BBC1-FFC123D7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3731" name="Text Box 2">
            <a:extLst>
              <a:ext uri="{FF2B5EF4-FFF2-40B4-BE49-F238E27FC236}">
                <a16:creationId xmlns:a16="http://schemas.microsoft.com/office/drawing/2014/main" id="{FFF342C5-CA61-48EB-9605-866C51A3C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96975"/>
            <a:ext cx="3889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3200" b="1">
                <a:sym typeface="Symbol" panose="05050102010706020507" pitchFamily="18" charset="2"/>
              </a:rPr>
              <a:t> </a:t>
            </a:r>
            <a:r>
              <a:rPr lang="en-US" altLang="zh-CN" sz="3200" b="1" i="1">
                <a:cs typeface="Times New Roman" panose="02020603050405020304" pitchFamily="18" charset="0"/>
                <a:sym typeface="Symbol" panose="05050102010706020507" pitchFamily="18" charset="2"/>
              </a:rPr>
              <a:t>A</a:t>
            </a:r>
            <a:r>
              <a:rPr lang="zh-CN" altLang="en-US" sz="3200" b="1">
                <a:latin typeface="黑体" panose="02010609060101010101" pitchFamily="49" charset="-122"/>
                <a:sym typeface="Symbol" panose="05050102010706020507" pitchFamily="18" charset="2"/>
              </a:rPr>
              <a:t>及</a:t>
            </a:r>
            <a:r>
              <a:rPr lang="zh-CN" altLang="en-US" sz="3200" b="1" i="1"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b="1" i="1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200" b="1">
                <a:latin typeface="黑体" panose="02010609060101010101" pitchFamily="49" charset="-122"/>
                <a:sym typeface="Symbol" panose="05050102010706020507" pitchFamily="18" charset="2"/>
              </a:rPr>
              <a:t>的计算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0957D45-6D8C-4E7A-8F2A-6D95796C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73238"/>
            <a:ext cx="4857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solidFill>
                  <a:srgbClr val="000000"/>
                </a:solidFill>
              </a:rPr>
              <a:t>按</a:t>
            </a:r>
            <a:r>
              <a:rPr lang="en-US" altLang="zh-CN" sz="3200" b="1">
                <a:solidFill>
                  <a:srgbClr val="000000"/>
                </a:solidFill>
              </a:rPr>
              <a:t>A</a:t>
            </a:r>
            <a:r>
              <a:rPr lang="zh-CN" altLang="en-US" sz="3200" b="1">
                <a:solidFill>
                  <a:srgbClr val="000000"/>
                </a:solidFill>
              </a:rPr>
              <a:t>及</a:t>
            </a:r>
            <a:r>
              <a:rPr lang="en-US" altLang="zh-CN" sz="3200" b="1">
                <a:solidFill>
                  <a:srgbClr val="000000"/>
                </a:solidFill>
              </a:rPr>
              <a:t>G</a:t>
            </a:r>
            <a:r>
              <a:rPr lang="zh-CN" altLang="en-US" sz="3200" b="1">
                <a:solidFill>
                  <a:srgbClr val="000000"/>
                </a:solidFill>
              </a:rPr>
              <a:t>的定义式可得出：</a:t>
            </a:r>
            <a:endParaRPr lang="zh-CN" altLang="en-US" sz="3600" b="1">
              <a:solidFill>
                <a:srgbClr val="000000"/>
              </a:solidFill>
              <a:latin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4138E77-F091-4ABD-A07E-F1098C610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2349500"/>
            <a:ext cx="28495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solidFill>
                  <a:srgbClr val="000000"/>
                </a:solidFill>
              </a:rPr>
              <a:t>   </a:t>
            </a:r>
            <a:r>
              <a:rPr lang="en-US" altLang="zh-CN" b="1">
                <a:solidFill>
                  <a:srgbClr val="000000"/>
                </a:solidFill>
              </a:rPr>
              <a:t>A</a:t>
            </a:r>
            <a:r>
              <a:rPr lang="zh-CN" altLang="en-US" b="1">
                <a:solidFill>
                  <a:srgbClr val="000000"/>
                </a:solidFill>
              </a:rPr>
              <a:t>＝</a:t>
            </a:r>
            <a:r>
              <a:rPr lang="en-US" altLang="zh-CN" b="1">
                <a:solidFill>
                  <a:srgbClr val="000000"/>
                </a:solidFill>
              </a:rPr>
              <a:t>U</a:t>
            </a:r>
            <a:r>
              <a:rPr lang="zh-CN" altLang="en-US" b="1">
                <a:solidFill>
                  <a:srgbClr val="000000"/>
                </a:solidFill>
              </a:rPr>
              <a:t>－</a:t>
            </a:r>
            <a:r>
              <a:rPr lang="en-US" altLang="zh-CN" b="1">
                <a:solidFill>
                  <a:srgbClr val="000000"/>
                </a:solidFill>
              </a:rPr>
              <a:t>TS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ΔA</a:t>
            </a:r>
            <a:r>
              <a:rPr lang="zh-CN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＝ 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ΔU</a:t>
            </a:r>
            <a:r>
              <a:rPr lang="zh-CN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－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Δ(TS)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AD995B7-7FDB-4A98-8D85-EFA6A22F7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2163"/>
            <a:ext cx="77692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solidFill>
                  <a:schemeClr val="bg1"/>
                </a:solidFill>
              </a:rPr>
              <a:t>  </a:t>
            </a:r>
            <a:r>
              <a:rPr lang="en-US" altLang="zh-CN" b="1">
                <a:solidFill>
                  <a:srgbClr val="000000"/>
                </a:solidFill>
              </a:rPr>
              <a:t>G</a:t>
            </a:r>
            <a:r>
              <a:rPr lang="zh-CN" altLang="en-US" b="1">
                <a:solidFill>
                  <a:srgbClr val="000000"/>
                </a:solidFill>
              </a:rPr>
              <a:t>＝</a:t>
            </a:r>
            <a:r>
              <a:rPr lang="en-US" altLang="zh-CN" b="1">
                <a:solidFill>
                  <a:srgbClr val="000000"/>
                </a:solidFill>
              </a:rPr>
              <a:t>H</a:t>
            </a:r>
            <a:r>
              <a:rPr lang="zh-CN" altLang="en-US" b="1">
                <a:solidFill>
                  <a:srgbClr val="000000"/>
                </a:solidFill>
              </a:rPr>
              <a:t>－</a:t>
            </a:r>
            <a:r>
              <a:rPr lang="en-US" altLang="zh-CN" b="1">
                <a:solidFill>
                  <a:srgbClr val="000000"/>
                </a:solidFill>
              </a:rPr>
              <a:t>TS=U+pV</a:t>
            </a:r>
            <a:r>
              <a:rPr lang="zh-CN" altLang="en-US" b="1">
                <a:solidFill>
                  <a:srgbClr val="000000"/>
                </a:solidFill>
              </a:rPr>
              <a:t>－</a:t>
            </a:r>
            <a:r>
              <a:rPr lang="en-US" altLang="zh-CN" b="1">
                <a:solidFill>
                  <a:srgbClr val="000000"/>
                </a:solidFill>
              </a:rPr>
              <a:t>TS=A+pV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CC3300"/>
                </a:solidFill>
                <a:cs typeface="Times New Roman" panose="02020603050405020304" pitchFamily="18" charset="0"/>
              </a:rPr>
              <a:t>ΔG</a:t>
            </a:r>
            <a:r>
              <a:rPr lang="zh-CN" altLang="en-US" b="1">
                <a:solidFill>
                  <a:srgbClr val="CC3300"/>
                </a:solidFill>
                <a:cs typeface="Times New Roman" panose="02020603050405020304" pitchFamily="18" charset="0"/>
              </a:rPr>
              <a:t>＝ </a:t>
            </a:r>
            <a:r>
              <a:rPr lang="en-US" altLang="zh-CN" b="1">
                <a:solidFill>
                  <a:srgbClr val="CC3300"/>
                </a:solidFill>
                <a:cs typeface="Times New Roman" panose="02020603050405020304" pitchFamily="18" charset="0"/>
              </a:rPr>
              <a:t>ΔH</a:t>
            </a:r>
            <a:r>
              <a:rPr lang="zh-CN" altLang="en-US" b="1">
                <a:solidFill>
                  <a:srgbClr val="CC3300"/>
                </a:solidFill>
                <a:cs typeface="Times New Roman" panose="02020603050405020304" pitchFamily="18" charset="0"/>
              </a:rPr>
              <a:t>－</a:t>
            </a:r>
            <a:r>
              <a:rPr lang="en-US" altLang="zh-CN" b="1">
                <a:solidFill>
                  <a:srgbClr val="CC3300"/>
                </a:solidFill>
                <a:cs typeface="Times New Roman" panose="02020603050405020304" pitchFamily="18" charset="0"/>
              </a:rPr>
              <a:t>Δ(TS)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CC3300"/>
                </a:solidFill>
                <a:cs typeface="Times New Roman" panose="02020603050405020304" pitchFamily="18" charset="0"/>
              </a:rPr>
              <a:t>     </a:t>
            </a:r>
            <a:r>
              <a:rPr lang="zh-CN" altLang="en-US" b="1">
                <a:solidFill>
                  <a:srgbClr val="CC3300"/>
                </a:solidFill>
                <a:cs typeface="Times New Roman" panose="02020603050405020304" pitchFamily="18" charset="0"/>
              </a:rPr>
              <a:t>＝</a:t>
            </a:r>
            <a:r>
              <a:rPr lang="en-US" altLang="zh-CN" b="1">
                <a:solidFill>
                  <a:srgbClr val="CC3300"/>
                </a:solidFill>
                <a:cs typeface="Times New Roman" panose="02020603050405020304" pitchFamily="18" charset="0"/>
              </a:rPr>
              <a:t>ΔU+Δ(pV)</a:t>
            </a:r>
            <a:r>
              <a:rPr lang="zh-CN" altLang="en-US" b="1">
                <a:solidFill>
                  <a:srgbClr val="CC3300"/>
                </a:solidFill>
                <a:cs typeface="Times New Roman" panose="02020603050405020304" pitchFamily="18" charset="0"/>
              </a:rPr>
              <a:t>－</a:t>
            </a:r>
            <a:r>
              <a:rPr lang="en-US" altLang="zh-CN" b="1">
                <a:solidFill>
                  <a:srgbClr val="CC3300"/>
                </a:solidFill>
                <a:cs typeface="Times New Roman" panose="02020603050405020304" pitchFamily="18" charset="0"/>
              </a:rPr>
              <a:t>Δ(TS)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CC3300"/>
                </a:solidFill>
                <a:cs typeface="Times New Roman" panose="02020603050405020304" pitchFamily="18" charset="0"/>
              </a:rPr>
              <a:t>     </a:t>
            </a:r>
            <a:r>
              <a:rPr lang="zh-CN" altLang="en-US" b="1">
                <a:solidFill>
                  <a:srgbClr val="CC3300"/>
                </a:solidFill>
                <a:cs typeface="Times New Roman" panose="02020603050405020304" pitchFamily="18" charset="0"/>
              </a:rPr>
              <a:t>＝</a:t>
            </a:r>
            <a:r>
              <a:rPr lang="en-US" altLang="zh-CN" b="1">
                <a:solidFill>
                  <a:srgbClr val="CC3300"/>
                </a:solidFill>
                <a:cs typeface="Times New Roman" panose="02020603050405020304" pitchFamily="18" charset="0"/>
              </a:rPr>
              <a:t>ΔA+ Δ(pV)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780FF372-AB75-4EB8-BFA4-928ECEF25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208588"/>
            <a:ext cx="8245475" cy="14478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/>
            <a:tailEnd/>
          </a:ln>
          <a:effectLst/>
        </p:spPr>
        <p:txBody>
          <a:bodyPr tIns="0" bIns="0"/>
          <a:lstStyle>
            <a:lvl1pPr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fontAlgn="t">
              <a:lnSpc>
                <a:spcPct val="110000"/>
              </a:lnSpc>
            </a:pPr>
            <a:r>
              <a:rPr lang="zh-CN" altLang="en-US"/>
              <a:t>    根据具体过程，代入就可求得</a:t>
            </a:r>
            <a:r>
              <a:rPr lang="zh-CN" altLang="en-US">
                <a:latin typeface="Symbol" panose="05050102010706020507" pitchFamily="18" charset="2"/>
              </a:rPr>
              <a:t>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/>
              <a:t>、</a:t>
            </a:r>
            <a:r>
              <a:rPr lang="zh-CN" altLang="en-US">
                <a:latin typeface="Symbol" panose="05050102010706020507" pitchFamily="18" charset="2"/>
              </a:rPr>
              <a:t> 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/>
              <a:t>值。因为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、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/>
              <a:t>是状态函数，只要始、终态定了，</a:t>
            </a:r>
            <a:r>
              <a:rPr lang="zh-CN" altLang="en-US">
                <a:solidFill>
                  <a:srgbClr val="0000FF"/>
                </a:solidFill>
              </a:rPr>
              <a:t>总是可以设计可逆过程来计算</a:t>
            </a:r>
            <a:r>
              <a:rPr lang="zh-CN" altLang="en-US" i="1">
                <a:solidFill>
                  <a:srgbClr val="0000FF"/>
                </a:solidFill>
                <a:latin typeface="Symbol" panose="05050102010706020507" pitchFamily="18" charset="2"/>
              </a:rPr>
              <a:t>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、</a:t>
            </a:r>
            <a:r>
              <a:rPr lang="zh-CN" altLang="en-US">
                <a:solidFill>
                  <a:srgbClr val="0000FF"/>
                </a:solidFill>
                <a:latin typeface="Symbol" panose="05050102010706020507" pitchFamily="18" charset="2"/>
              </a:rPr>
              <a:t> 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>
                <a:solidFill>
                  <a:srgbClr val="0000FF"/>
                </a:solidFill>
              </a:rPr>
              <a:t>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  <p:bldP spid="6" grpId="0" build="p" autoUpdateAnimBg="0"/>
      <p:bldP spid="7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18EDC-8034-4772-8477-226206F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1952EC60-8867-4648-A658-FB37E076C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25538"/>
            <a:ext cx="92900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solidFill>
                  <a:srgbClr val="FF0000"/>
                </a:solidFill>
              </a:rPr>
              <a:t>例：</a:t>
            </a:r>
            <a:r>
              <a:rPr lang="en-US" altLang="zh-CN" b="1">
                <a:solidFill>
                  <a:srgbClr val="000000"/>
                </a:solidFill>
              </a:rPr>
              <a:t>3.00mol,300K</a:t>
            </a:r>
            <a:r>
              <a:rPr lang="zh-CN" altLang="en-US" b="1">
                <a:solidFill>
                  <a:srgbClr val="000000"/>
                </a:solidFill>
              </a:rPr>
              <a:t>、</a:t>
            </a:r>
            <a:r>
              <a:rPr lang="en-US" altLang="zh-CN" b="1">
                <a:solidFill>
                  <a:srgbClr val="000000"/>
                </a:solidFill>
              </a:rPr>
              <a:t>1.00×10</a:t>
            </a:r>
            <a:r>
              <a:rPr lang="en-US" altLang="zh-CN" b="1" baseline="30000">
                <a:solidFill>
                  <a:srgbClr val="000000"/>
                </a:solidFill>
              </a:rPr>
              <a:t>6</a:t>
            </a:r>
            <a:r>
              <a:rPr lang="en-US" altLang="zh-CN" b="1">
                <a:solidFill>
                  <a:srgbClr val="000000"/>
                </a:solidFill>
              </a:rPr>
              <a:t>Pa</a:t>
            </a:r>
            <a:r>
              <a:rPr lang="zh-CN" altLang="en-US" b="1">
                <a:solidFill>
                  <a:srgbClr val="000000"/>
                </a:solidFill>
              </a:rPr>
              <a:t>的理想气体分别经</a:t>
            </a:r>
            <a:r>
              <a:rPr lang="en-US" altLang="zh-CN" b="1">
                <a:solidFill>
                  <a:srgbClr val="000000"/>
                </a:solidFill>
              </a:rPr>
              <a:t>(1)</a:t>
            </a:r>
            <a:r>
              <a:rPr lang="zh-CN" altLang="en-US" b="1">
                <a:solidFill>
                  <a:srgbClr val="000000"/>
                </a:solidFill>
              </a:rPr>
              <a:t>等温</a:t>
            </a:r>
          </a:p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00"/>
                </a:solidFill>
              </a:rPr>
              <a:t>     可逆过程； </a:t>
            </a:r>
            <a:r>
              <a:rPr lang="en-US" altLang="zh-CN" b="1">
                <a:solidFill>
                  <a:srgbClr val="000000"/>
                </a:solidFill>
              </a:rPr>
              <a:t>(2)</a:t>
            </a:r>
            <a:r>
              <a:rPr lang="zh-CN" altLang="en-US" b="1">
                <a:solidFill>
                  <a:srgbClr val="000000"/>
                </a:solidFill>
              </a:rPr>
              <a:t>自由膨胀过程；膨胀到终态压力</a:t>
            </a:r>
          </a:p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00"/>
                </a:solidFill>
              </a:rPr>
              <a:t>     </a:t>
            </a:r>
            <a:r>
              <a:rPr lang="en-US" altLang="zh-CN" b="1">
                <a:solidFill>
                  <a:srgbClr val="000000"/>
                </a:solidFill>
              </a:rPr>
              <a:t>1.00×10</a:t>
            </a:r>
            <a:r>
              <a:rPr lang="en-US" altLang="zh-CN" b="1" baseline="30000">
                <a:solidFill>
                  <a:srgbClr val="000000"/>
                </a:solidFill>
              </a:rPr>
              <a:t>5</a:t>
            </a:r>
            <a:r>
              <a:rPr lang="en-US" altLang="zh-CN" b="1">
                <a:solidFill>
                  <a:srgbClr val="000000"/>
                </a:solidFill>
              </a:rPr>
              <a:t> Pa</a:t>
            </a:r>
            <a:r>
              <a:rPr lang="zh-CN" altLang="en-US" b="1">
                <a:solidFill>
                  <a:srgbClr val="000000"/>
                </a:solidFill>
              </a:rPr>
              <a:t>，求两 种情况下的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b="1">
                <a:solidFill>
                  <a:srgbClr val="000000"/>
                </a:solidFill>
              </a:rPr>
              <a:t>G</a:t>
            </a:r>
            <a:r>
              <a:rPr lang="zh-CN" altLang="en-US" b="1">
                <a:solidFill>
                  <a:srgbClr val="000000"/>
                </a:solidFill>
              </a:rPr>
              <a:t>。能否根据计算结</a:t>
            </a:r>
          </a:p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00"/>
                </a:solidFill>
              </a:rPr>
              <a:t>     果判断过程</a:t>
            </a:r>
            <a:r>
              <a:rPr lang="en-US" altLang="zh-CN" b="1">
                <a:solidFill>
                  <a:srgbClr val="000000"/>
                </a:solidFill>
              </a:rPr>
              <a:t>(2)</a:t>
            </a:r>
            <a:r>
              <a:rPr lang="zh-CN" altLang="en-US" b="1">
                <a:solidFill>
                  <a:srgbClr val="000000"/>
                </a:solidFill>
              </a:rPr>
              <a:t>是否可逆？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33E829-6BCA-4B5A-A61E-31B4C7B07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3160713"/>
            <a:ext cx="2606675" cy="13398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/>
              <a:t>n=3.00mol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/>
              <a:t>T</a:t>
            </a:r>
            <a:r>
              <a:rPr lang="en-US" altLang="zh-CN" b="1" baseline="-25000"/>
              <a:t>1</a:t>
            </a:r>
            <a:r>
              <a:rPr lang="en-US" altLang="zh-CN" b="1"/>
              <a:t>=300K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= 1.00×10</a:t>
            </a:r>
            <a:r>
              <a:rPr lang="en-US" altLang="zh-CN" b="1" baseline="30000"/>
              <a:t>6</a:t>
            </a:r>
            <a:r>
              <a:rPr lang="en-US" altLang="zh-CN" b="1"/>
              <a:t>Pa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9ECB20-6520-4112-AED3-2FE8C7D02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3236913"/>
            <a:ext cx="2719388" cy="12636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/>
              <a:t>n=3.00mol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/>
              <a:t>T</a:t>
            </a:r>
            <a:r>
              <a:rPr lang="en-US" altLang="zh-CN" b="1" baseline="-25000"/>
              <a:t>1</a:t>
            </a:r>
            <a:r>
              <a:rPr lang="en-US" altLang="zh-CN" b="1"/>
              <a:t>=300K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= 1.00×10</a:t>
            </a:r>
            <a:r>
              <a:rPr lang="en-US" altLang="zh-CN" b="1" baseline="30000"/>
              <a:t>5</a:t>
            </a:r>
            <a:r>
              <a:rPr lang="en-US" altLang="zh-CN" b="1"/>
              <a:t>Pa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E81C8780-C1E2-4160-89DC-DC71222A7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3522663"/>
            <a:ext cx="2609850" cy="88900"/>
          </a:xfrm>
          <a:prstGeom prst="rightArrow">
            <a:avLst>
              <a:gd name="adj1" fmla="val 50000"/>
              <a:gd name="adj2" fmla="val 733929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64688C7-96C3-4545-92DE-A90B9F203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4037013"/>
            <a:ext cx="2609850" cy="88900"/>
          </a:xfrm>
          <a:prstGeom prst="rightArrow">
            <a:avLst>
              <a:gd name="adj1" fmla="val 50000"/>
              <a:gd name="adj2" fmla="val 733929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A1B5FB3A-647E-4B90-B96B-A6A9FC6C2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0925" y="3036888"/>
            <a:ext cx="2022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/>
              <a:t>(1)</a:t>
            </a:r>
            <a:r>
              <a:rPr lang="zh-CN" altLang="en-US" b="1"/>
              <a:t>等温可逆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BC5FA614-D14A-4826-B27B-C505C7EA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3551238"/>
            <a:ext cx="2022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/>
              <a:t>(2)</a:t>
            </a:r>
            <a:r>
              <a:rPr lang="zh-CN" altLang="en-US" b="1"/>
              <a:t>自由膨胀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8BC8B4C-13B3-4FB8-B5EA-A915996B0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" y="4511675"/>
          <a:ext cx="35639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1" name="Equation" r:id="rId3" imgW="1307532" imgH="215806" progId="Equation.3">
                  <p:embed/>
                </p:oleObj>
              </mc:Choice>
              <mc:Fallback>
                <p:oleObj name="Equation" r:id="rId3" imgW="1307532" imgH="215806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8BC8B4C-13B3-4FB8-B5EA-A915996B04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4511675"/>
                        <a:ext cx="356393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1B66ED9-BD5E-4E3F-8C38-37ED2DED5B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3813" y="4716463"/>
          <a:ext cx="684053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Equation" r:id="rId5" imgW="2527300" imgH="444500" progId="Equation.3">
                  <p:embed/>
                </p:oleObj>
              </mc:Choice>
              <mc:Fallback>
                <p:oleObj name="Equation" r:id="rId5" imgW="2527300" imgH="44450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F1B66ED9-BD5E-4E3F-8C38-37ED2DED5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4716463"/>
                        <a:ext cx="6840537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93FACD8-C613-4BD5-8705-2BCA433B7F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9525" y="5805488"/>
          <a:ext cx="42941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Equation" r:id="rId7" imgW="1637589" imgH="215806" progId="Equation.3">
                  <p:embed/>
                </p:oleObj>
              </mc:Choice>
              <mc:Fallback>
                <p:oleObj name="Equation" r:id="rId7" imgW="1637589" imgH="215806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693FACD8-C613-4BD5-8705-2BCA433B7F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525" y="5805488"/>
                        <a:ext cx="42941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nimBg="1" autoUpdateAnimBg="0"/>
      <p:bldP spid="5" grpId="0" animBg="1" autoUpdateAnimBg="0"/>
      <p:bldP spid="6" grpId="0" animBg="1"/>
      <p:bldP spid="7" grpId="0" animBg="1"/>
      <p:bldP spid="8" grpId="0" build="p" autoUpdateAnimBg="0"/>
      <p:bldP spid="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A92378DE-41B1-4E8A-9EE0-33155554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>
                <a:effectLst/>
              </a:rPr>
              <a:t>热力学第二定律的经典表述</a:t>
            </a:r>
          </a:p>
        </p:txBody>
      </p:sp>
      <p:pic>
        <p:nvPicPr>
          <p:cNvPr id="3" name="Picture 2" descr="开尔文">
            <a:extLst>
              <a:ext uri="{FF2B5EF4-FFF2-40B4-BE49-F238E27FC236}">
                <a16:creationId xmlns:a16="http://schemas.microsoft.com/office/drawing/2014/main" id="{C2CB7668-34CD-4119-88A6-4C282D37D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3235325"/>
            <a:ext cx="1865313" cy="22748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CBF07356-F44A-416D-BC47-D734C8F12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1484313"/>
            <a:ext cx="6897687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克劳修斯</a:t>
            </a:r>
            <a:r>
              <a:rPr lang="en-US" altLang="zh-CN" b="1">
                <a:solidFill>
                  <a:srgbClr val="FF0000"/>
                </a:solidFill>
              </a:rPr>
              <a:t>(R.Clausius)  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zh-CN" altLang="en-US" b="1">
                <a:solidFill>
                  <a:srgbClr val="0000FF"/>
                </a:solidFill>
              </a:rPr>
              <a:t>热不能自动从低温物体传给高温物体而不产生其它变化。</a:t>
            </a:r>
            <a:endParaRPr lang="en-US" altLang="zh-CN" sz="24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E3B6B66-DE2F-4B5B-87C1-BC3825DE4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3429000"/>
            <a:ext cx="7065962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开</a:t>
            </a:r>
            <a:r>
              <a:rPr lang="zh-CN" altLang="en-US" b="1">
                <a:solidFill>
                  <a:srgbClr val="FF0000"/>
                </a:solidFill>
              </a:rPr>
              <a:t>尔文</a:t>
            </a:r>
            <a:r>
              <a:rPr lang="en-US" altLang="zh-CN" b="1">
                <a:solidFill>
                  <a:srgbClr val="FF0000"/>
                </a:solidFill>
              </a:rPr>
              <a:t>(L.Kelvin)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zh-CN" altLang="en-US" b="1">
                <a:solidFill>
                  <a:srgbClr val="0000FF"/>
                </a:solidFill>
              </a:rPr>
              <a:t>不可能从单一热源吸热使之全部对外作功而不产生其它变化</a:t>
            </a:r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C6FBC21E-B87E-4AE3-835C-2358D2161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902200"/>
            <a:ext cx="7129462" cy="1263650"/>
          </a:xfrm>
          <a:prstGeom prst="roundRect">
            <a:avLst>
              <a:gd name="adj" fmla="val 50000"/>
            </a:avLst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CC3300"/>
                </a:solidFill>
                <a:ea typeface="楷体_GB2312" pitchFamily="49" charset="-122"/>
              </a:rPr>
              <a:t>       尽管热力学第二定律的种种叙述形式表面上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CC3300"/>
                </a:solidFill>
                <a:ea typeface="楷体_GB2312" pitchFamily="49" charset="-122"/>
              </a:rPr>
              <a:t>不同，但都反映了实际宏观过程的单向性，即不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CC3300"/>
                </a:solidFill>
                <a:ea typeface="楷体_GB2312" pitchFamily="49" charset="-122"/>
              </a:rPr>
              <a:t>可逆性这一自然界的普遍规律。</a:t>
            </a:r>
          </a:p>
        </p:txBody>
      </p:sp>
      <p:pic>
        <p:nvPicPr>
          <p:cNvPr id="8" name="Picture 7" descr="002_clausius">
            <a:extLst>
              <a:ext uri="{FF2B5EF4-FFF2-40B4-BE49-F238E27FC236}">
                <a16:creationId xmlns:a16="http://schemas.microsoft.com/office/drawing/2014/main" id="{262852E6-7C9D-4D10-A4B6-5FFE79742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196975"/>
            <a:ext cx="1865313" cy="20383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4330D-485A-48B2-A7C1-0AFA7019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Text Box 12">
            <a:extLst>
              <a:ext uri="{FF2B5EF4-FFF2-40B4-BE49-F238E27FC236}">
                <a16:creationId xmlns:a16="http://schemas.microsoft.com/office/drawing/2014/main" id="{CA405D7E-4179-4EED-B572-6A376A873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25538"/>
            <a:ext cx="9144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        因上述二过程均非等温等压过程，不符合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ΔG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判据应用的条件，因此不能根据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ΔG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的数值判断过程是否可逆。</a:t>
            </a: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9D62EAD2-0062-4308-A22D-049DE9DFF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78063"/>
            <a:ext cx="8578850" cy="5175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理想气体等温过程无论是否可逆，均可按下式计算</a:t>
            </a: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ΔG</a:t>
            </a:r>
          </a:p>
        </p:txBody>
      </p:sp>
      <p:graphicFrame>
        <p:nvGraphicFramePr>
          <p:cNvPr id="5" name="Object 14">
            <a:extLst>
              <a:ext uri="{FF2B5EF4-FFF2-40B4-BE49-F238E27FC236}">
                <a16:creationId xmlns:a16="http://schemas.microsoft.com/office/drawing/2014/main" id="{E6C185A8-BDBA-4D7F-A1F3-3E26456D45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925763"/>
          <a:ext cx="27352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5" name="Equation" r:id="rId3" imgW="1054100" imgH="444500" progId="Equation.3">
                  <p:embed/>
                </p:oleObj>
              </mc:Choice>
              <mc:Fallback>
                <p:oleObj name="Equation" r:id="rId3" imgW="1054100" imgH="444500" progId="Equation.3">
                  <p:embed/>
                  <p:pic>
                    <p:nvPicPr>
                      <p:cNvPr id="5" name="Object 14">
                        <a:extLst>
                          <a:ext uri="{FF2B5EF4-FFF2-40B4-BE49-F238E27FC236}">
                            <a16:creationId xmlns:a16="http://schemas.microsoft.com/office/drawing/2014/main" id="{E6C185A8-BDBA-4D7F-A1F3-3E26456D45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925763"/>
                        <a:ext cx="2735262" cy="11525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3DCFB-6F39-48D5-8C6B-8FDFA3FC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6803" name="Text Box 2">
            <a:extLst>
              <a:ext uri="{FF2B5EF4-FFF2-40B4-BE49-F238E27FC236}">
                <a16:creationId xmlns:a16="http://schemas.microsoft.com/office/drawing/2014/main" id="{19F089CF-0DC5-4581-9CD0-C5018EB40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128713"/>
            <a:ext cx="4537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）相变过程：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4DF3293-1FE3-47A8-8097-2EECF70B7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4963"/>
            <a:ext cx="9396413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solidFill>
                  <a:srgbClr val="FF0000"/>
                </a:solidFill>
              </a:rPr>
              <a:t>例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zh-CN" altLang="en-US" b="1">
                <a:solidFill>
                  <a:srgbClr val="000000"/>
                </a:solidFill>
              </a:rPr>
              <a:t>已知</a:t>
            </a:r>
            <a:r>
              <a:rPr lang="en-US" altLang="zh-CN" b="1">
                <a:solidFill>
                  <a:srgbClr val="000000"/>
                </a:solidFill>
              </a:rPr>
              <a:t>263.15K</a:t>
            </a:r>
            <a:r>
              <a:rPr lang="zh-CN" altLang="en-US" b="1">
                <a:solidFill>
                  <a:srgbClr val="000000"/>
                </a:solidFill>
              </a:rPr>
              <a:t>时</a:t>
            </a:r>
            <a:r>
              <a:rPr lang="en-US" altLang="zh-CN" b="1">
                <a:solidFill>
                  <a:srgbClr val="000000"/>
                </a:solidFill>
              </a:rPr>
              <a:t>H</a:t>
            </a:r>
            <a:r>
              <a:rPr lang="en-US" altLang="zh-CN" b="1" baseline="-25000">
                <a:solidFill>
                  <a:srgbClr val="000000"/>
                </a:solidFill>
              </a:rPr>
              <a:t>2</a:t>
            </a:r>
            <a:r>
              <a:rPr lang="en-US" altLang="zh-CN" b="1">
                <a:solidFill>
                  <a:srgbClr val="000000"/>
                </a:solidFill>
              </a:rPr>
              <a:t>O(s)</a:t>
            </a:r>
            <a:r>
              <a:rPr lang="zh-CN" altLang="en-US" b="1">
                <a:solidFill>
                  <a:srgbClr val="000000"/>
                </a:solidFill>
              </a:rPr>
              <a:t>和</a:t>
            </a:r>
            <a:r>
              <a:rPr lang="en-US" altLang="zh-CN" b="1">
                <a:solidFill>
                  <a:srgbClr val="000000"/>
                </a:solidFill>
              </a:rPr>
              <a:t>H</a:t>
            </a:r>
            <a:r>
              <a:rPr lang="en-US" altLang="zh-CN" b="1" baseline="-25000">
                <a:solidFill>
                  <a:srgbClr val="000000"/>
                </a:solidFill>
              </a:rPr>
              <a:t>2</a:t>
            </a:r>
            <a:r>
              <a:rPr lang="en-US" altLang="zh-CN" b="1">
                <a:solidFill>
                  <a:srgbClr val="000000"/>
                </a:solidFill>
              </a:rPr>
              <a:t>O(l)</a:t>
            </a:r>
            <a:r>
              <a:rPr lang="zh-CN" altLang="en-US" b="1">
                <a:solidFill>
                  <a:srgbClr val="000000"/>
                </a:solidFill>
              </a:rPr>
              <a:t>的饱和蒸气压分别为</a:t>
            </a:r>
            <a:r>
              <a:rPr lang="en-US" altLang="zh-CN" b="1">
                <a:solidFill>
                  <a:srgbClr val="000000"/>
                </a:solidFill>
              </a:rPr>
              <a:t>552Pa</a:t>
            </a:r>
            <a:r>
              <a:rPr lang="zh-CN" altLang="en-US" b="1">
                <a:solidFill>
                  <a:srgbClr val="000000"/>
                </a:solidFill>
              </a:rPr>
              <a:t>和</a:t>
            </a:r>
            <a:r>
              <a:rPr lang="en-US" altLang="zh-CN" b="1">
                <a:solidFill>
                  <a:srgbClr val="000000"/>
                </a:solidFill>
              </a:rPr>
              <a:t>611Pa</a:t>
            </a:r>
            <a:r>
              <a:rPr lang="zh-CN" altLang="en-US" b="1">
                <a:solidFill>
                  <a:srgbClr val="000000"/>
                </a:solidFill>
              </a:rPr>
              <a:t>，试求</a:t>
            </a:r>
            <a:r>
              <a:rPr lang="en-US" altLang="zh-CN" b="1">
                <a:solidFill>
                  <a:srgbClr val="000000"/>
                </a:solidFill>
              </a:rPr>
              <a:t>(1)273.15K</a:t>
            </a:r>
            <a:r>
              <a:rPr lang="zh-CN" altLang="en-US" b="1">
                <a:solidFill>
                  <a:srgbClr val="000000"/>
                </a:solidFill>
              </a:rPr>
              <a:t>、</a:t>
            </a:r>
            <a:r>
              <a:rPr lang="en-US" altLang="zh-CN" b="1">
                <a:solidFill>
                  <a:srgbClr val="000000"/>
                </a:solidFill>
              </a:rPr>
              <a:t>101.325kPa;(2)263.15K</a:t>
            </a:r>
            <a:r>
              <a:rPr lang="zh-CN" altLang="en-US" b="1">
                <a:solidFill>
                  <a:srgbClr val="000000"/>
                </a:solidFill>
              </a:rPr>
              <a:t>、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101.325kPa</a:t>
            </a:r>
            <a:r>
              <a:rPr lang="zh-CN" altLang="en-US" b="1">
                <a:solidFill>
                  <a:srgbClr val="000000"/>
                </a:solidFill>
              </a:rPr>
              <a:t>下结冰过程的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b="1">
                <a:solidFill>
                  <a:srgbClr val="000000"/>
                </a:solidFill>
              </a:rPr>
              <a:t>G</a:t>
            </a:r>
            <a:r>
              <a:rPr lang="zh-CN" altLang="en-US" b="1">
                <a:solidFill>
                  <a:srgbClr val="000000"/>
                </a:solidFill>
              </a:rPr>
              <a:t>，并判断过程</a:t>
            </a:r>
            <a:r>
              <a:rPr lang="en-US" altLang="zh-CN" b="1">
                <a:solidFill>
                  <a:srgbClr val="000000"/>
                </a:solidFill>
              </a:rPr>
              <a:t>(2)</a:t>
            </a:r>
            <a:r>
              <a:rPr lang="zh-CN" altLang="en-US" b="1">
                <a:solidFill>
                  <a:srgbClr val="000000"/>
                </a:solidFill>
              </a:rPr>
              <a:t>是否能生。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1E938A0-7479-46D8-81A9-4CBC33DAE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73388"/>
            <a:ext cx="1101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</a:rPr>
              <a:t>解：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A162B923-56DD-47E2-984F-5090D11E165F}"/>
              </a:ext>
            </a:extLst>
          </p:cNvPr>
          <p:cNvGrpSpPr>
            <a:grpSpLocks/>
          </p:cNvGrpSpPr>
          <p:nvPr/>
        </p:nvGrpSpPr>
        <p:grpSpPr bwMode="auto">
          <a:xfrm>
            <a:off x="2644775" y="3079750"/>
            <a:ext cx="6011863" cy="3430588"/>
            <a:chOff x="1973" y="1148"/>
            <a:chExt cx="3787" cy="2161"/>
          </a:xfrm>
        </p:grpSpPr>
        <p:sp>
          <p:nvSpPr>
            <p:cNvPr id="76811" name="Rectangle 6">
              <a:extLst>
                <a:ext uri="{FF2B5EF4-FFF2-40B4-BE49-F238E27FC236}">
                  <a16:creationId xmlns:a16="http://schemas.microsoft.com/office/drawing/2014/main" id="{B1EAB05D-A789-4CA8-8DBD-3FC259924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1148"/>
              <a:ext cx="1284" cy="69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H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O(s)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T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=263.15K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P=101.325kPa</a:t>
              </a:r>
            </a:p>
          </p:txBody>
        </p:sp>
        <p:sp>
          <p:nvSpPr>
            <p:cNvPr id="76812" name="Rectangle 7">
              <a:extLst>
                <a:ext uri="{FF2B5EF4-FFF2-40B4-BE49-F238E27FC236}">
                  <a16:creationId xmlns:a16="http://schemas.microsoft.com/office/drawing/2014/main" id="{AB1F7229-EB3D-434B-93F7-976CDDDA4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207"/>
              <a:ext cx="1284" cy="69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H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O(l)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T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=263.15K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P=101.325kPa</a:t>
              </a:r>
            </a:p>
          </p:txBody>
        </p:sp>
        <p:sp>
          <p:nvSpPr>
            <p:cNvPr id="76813" name="Rectangle 8">
              <a:extLst>
                <a:ext uri="{FF2B5EF4-FFF2-40B4-BE49-F238E27FC236}">
                  <a16:creationId xmlns:a16="http://schemas.microsoft.com/office/drawing/2014/main" id="{61E15AAB-A234-4C01-85DA-075B5CD75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" y="2515"/>
              <a:ext cx="1284" cy="69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H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O(l)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T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=273.15K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P=101.325kPa</a:t>
              </a:r>
            </a:p>
          </p:txBody>
        </p:sp>
        <p:sp>
          <p:nvSpPr>
            <p:cNvPr id="76814" name="Rectangle 9">
              <a:extLst>
                <a:ext uri="{FF2B5EF4-FFF2-40B4-BE49-F238E27FC236}">
                  <a16:creationId xmlns:a16="http://schemas.microsoft.com/office/drawing/2014/main" id="{B8B2BED6-4E84-41A2-8EA6-19E5F448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2408"/>
              <a:ext cx="1284" cy="69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H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O(s)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T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=273.15K</a:t>
              </a:r>
            </a:p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P=101.325kPa</a:t>
              </a:r>
            </a:p>
          </p:txBody>
        </p:sp>
        <p:sp>
          <p:nvSpPr>
            <p:cNvPr id="76815" name="AutoShape 10">
              <a:extLst>
                <a:ext uri="{FF2B5EF4-FFF2-40B4-BE49-F238E27FC236}">
                  <a16:creationId xmlns:a16="http://schemas.microsoft.com/office/drawing/2014/main" id="{095CFE11-8B2B-44FA-B478-CBC76C837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1435"/>
              <a:ext cx="1153" cy="66"/>
            </a:xfrm>
            <a:prstGeom prst="rightArrow">
              <a:avLst>
                <a:gd name="adj1" fmla="val 50000"/>
                <a:gd name="adj2" fmla="val 436742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  <p:sp>
          <p:nvSpPr>
            <p:cNvPr id="76816" name="AutoShape 11">
              <a:extLst>
                <a:ext uri="{FF2B5EF4-FFF2-40B4-BE49-F238E27FC236}">
                  <a16:creationId xmlns:a16="http://schemas.microsoft.com/office/drawing/2014/main" id="{E8C41A9F-250E-49FA-A60A-3080F2921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726"/>
              <a:ext cx="1134" cy="90"/>
            </a:xfrm>
            <a:prstGeom prst="rightArrow">
              <a:avLst>
                <a:gd name="adj1" fmla="val 50000"/>
                <a:gd name="adj2" fmla="val 315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  <p:sp>
          <p:nvSpPr>
            <p:cNvPr id="76817" name="AutoShape 12">
              <a:extLst>
                <a:ext uri="{FF2B5EF4-FFF2-40B4-BE49-F238E27FC236}">
                  <a16:creationId xmlns:a16="http://schemas.microsoft.com/office/drawing/2014/main" id="{FA704C94-D37F-4A57-83E3-164ABD6D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3" y="1903"/>
              <a:ext cx="60" cy="636"/>
            </a:xfrm>
            <a:prstGeom prst="downArrow">
              <a:avLst>
                <a:gd name="adj1" fmla="val 50000"/>
                <a:gd name="adj2" fmla="val 265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  <p:sp>
          <p:nvSpPr>
            <p:cNvPr id="76818" name="AutoShape 13">
              <a:extLst>
                <a:ext uri="{FF2B5EF4-FFF2-40B4-BE49-F238E27FC236}">
                  <a16:creationId xmlns:a16="http://schemas.microsoft.com/office/drawing/2014/main" id="{89EAC517-383C-4AE7-B51A-406DB1A68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1818"/>
              <a:ext cx="60" cy="576"/>
            </a:xfrm>
            <a:prstGeom prst="upArrow">
              <a:avLst>
                <a:gd name="adj1" fmla="val 50000"/>
                <a:gd name="adj2" fmla="val 24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  <p:sp>
          <p:nvSpPr>
            <p:cNvPr id="76819" name="Text Box 14">
              <a:extLst>
                <a:ext uri="{FF2B5EF4-FFF2-40B4-BE49-F238E27FC236}">
                  <a16:creationId xmlns:a16="http://schemas.microsoft.com/office/drawing/2014/main" id="{E2FBAED1-84D9-46F4-97F9-05FAE84D4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229"/>
              <a:ext cx="9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</a:rPr>
                <a:t>不可逆相变</a:t>
              </a:r>
            </a:p>
          </p:txBody>
        </p:sp>
        <p:sp>
          <p:nvSpPr>
            <p:cNvPr id="76820" name="Text Box 15">
              <a:extLst>
                <a:ext uri="{FF2B5EF4-FFF2-40B4-BE49-F238E27FC236}">
                  <a16:creationId xmlns:a16="http://schemas.microsoft.com/office/drawing/2014/main" id="{FB01C454-1B25-42A0-B947-1DB063A57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499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</a:rPr>
                <a:t>可逆相变</a:t>
              </a:r>
            </a:p>
          </p:txBody>
        </p:sp>
        <p:sp>
          <p:nvSpPr>
            <p:cNvPr id="76821" name="Text Box 16">
              <a:extLst>
                <a:ext uri="{FF2B5EF4-FFF2-40B4-BE49-F238E27FC236}">
                  <a16:creationId xmlns:a16="http://schemas.microsoft.com/office/drawing/2014/main" id="{FC82326B-1E52-4C0C-9358-1B2EDF179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" y="2009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</a:rPr>
                <a:t>可逆</a:t>
              </a:r>
            </a:p>
          </p:txBody>
        </p:sp>
        <p:sp>
          <p:nvSpPr>
            <p:cNvPr id="76822" name="Text Box 17">
              <a:extLst>
                <a:ext uri="{FF2B5EF4-FFF2-40B4-BE49-F238E27FC236}">
                  <a16:creationId xmlns:a16="http://schemas.microsoft.com/office/drawing/2014/main" id="{633459E6-84C0-4DFF-9498-8E843C9F1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8" y="1986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</a:rPr>
                <a:t>可逆</a:t>
              </a:r>
            </a:p>
          </p:txBody>
        </p:sp>
        <p:graphicFrame>
          <p:nvGraphicFramePr>
            <p:cNvPr id="76823" name="Object 18">
              <a:extLst>
                <a:ext uri="{FF2B5EF4-FFF2-40B4-BE49-F238E27FC236}">
                  <a16:creationId xmlns:a16="http://schemas.microsoft.com/office/drawing/2014/main" id="{93C123D7-1089-4AD0-AB65-702C553747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4" y="1456"/>
            <a:ext cx="967" cy="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29" name="Equation" r:id="rId3" imgW="901700" imgH="685800" progId="Equation.3">
                    <p:embed/>
                  </p:oleObj>
                </mc:Choice>
                <mc:Fallback>
                  <p:oleObj name="Equation" r:id="rId3" imgW="901700" imgH="685800" progId="Equation.3">
                    <p:embed/>
                    <p:pic>
                      <p:nvPicPr>
                        <p:cNvPr id="76823" name="Object 18">
                          <a:extLst>
                            <a:ext uri="{FF2B5EF4-FFF2-40B4-BE49-F238E27FC236}">
                              <a16:creationId xmlns:a16="http://schemas.microsoft.com/office/drawing/2014/main" id="{93C123D7-1089-4AD0-AB65-702C553747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1456"/>
                          <a:ext cx="967" cy="7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4" name="Object 19">
              <a:extLst>
                <a:ext uri="{FF2B5EF4-FFF2-40B4-BE49-F238E27FC236}">
                  <a16:creationId xmlns:a16="http://schemas.microsoft.com/office/drawing/2014/main" id="{D1ACBDF9-BA35-4A09-BA46-E5EB1620F9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2726"/>
            <a:ext cx="1044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0" name="公式" r:id="rId5" imgW="888614" imgH="495085" progId="Equation.3">
                    <p:embed/>
                  </p:oleObj>
                </mc:Choice>
                <mc:Fallback>
                  <p:oleObj name="公式" r:id="rId5" imgW="888614" imgH="495085" progId="Equation.3">
                    <p:embed/>
                    <p:pic>
                      <p:nvPicPr>
                        <p:cNvPr id="76824" name="Object 19">
                          <a:extLst>
                            <a:ext uri="{FF2B5EF4-FFF2-40B4-BE49-F238E27FC236}">
                              <a16:creationId xmlns:a16="http://schemas.microsoft.com/office/drawing/2014/main" id="{D1ACBDF9-BA35-4A09-BA46-E5EB1620F9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726"/>
                          <a:ext cx="1044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5" name="Object 20">
              <a:extLst>
                <a:ext uri="{FF2B5EF4-FFF2-40B4-BE49-F238E27FC236}">
                  <a16:creationId xmlns:a16="http://schemas.microsoft.com/office/drawing/2014/main" id="{E9D25826-F223-4ED9-B3CA-D02FF33B09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1" y="1944"/>
            <a:ext cx="386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1" name="Equation" r:id="rId7" imgW="317362" imgH="457002" progId="Equation.3">
                    <p:embed/>
                  </p:oleObj>
                </mc:Choice>
                <mc:Fallback>
                  <p:oleObj name="Equation" r:id="rId7" imgW="317362" imgH="457002" progId="Equation.3">
                    <p:embed/>
                    <p:pic>
                      <p:nvPicPr>
                        <p:cNvPr id="76825" name="Object 20">
                          <a:extLst>
                            <a:ext uri="{FF2B5EF4-FFF2-40B4-BE49-F238E27FC236}">
                              <a16:creationId xmlns:a16="http://schemas.microsoft.com/office/drawing/2014/main" id="{E9D25826-F223-4ED9-B3CA-D02FF33B09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1" y="1944"/>
                          <a:ext cx="386" cy="5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6" name="Object 21">
              <a:extLst>
                <a:ext uri="{FF2B5EF4-FFF2-40B4-BE49-F238E27FC236}">
                  <a16:creationId xmlns:a16="http://schemas.microsoft.com/office/drawing/2014/main" id="{925FFC39-C745-463E-9CB0-B75571EDCB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9" y="1864"/>
            <a:ext cx="394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2" name="Equation" r:id="rId9" imgW="330200" imgH="457200" progId="Equation.3">
                    <p:embed/>
                  </p:oleObj>
                </mc:Choice>
                <mc:Fallback>
                  <p:oleObj name="Equation" r:id="rId9" imgW="330200" imgH="457200" progId="Equation.3">
                    <p:embed/>
                    <p:pic>
                      <p:nvPicPr>
                        <p:cNvPr id="76826" name="Object 21">
                          <a:extLst>
                            <a:ext uri="{FF2B5EF4-FFF2-40B4-BE49-F238E27FC236}">
                              <a16:creationId xmlns:a16="http://schemas.microsoft.com/office/drawing/2014/main" id="{925FFC39-C745-463E-9CB0-B75571EDCB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1864"/>
                          <a:ext cx="394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3C950D98-94FD-456D-9034-45D4BDB717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773488"/>
          <a:ext cx="14589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Equation" r:id="rId11" imgW="672808" imgH="203112" progId="Equation.3">
                  <p:embed/>
                </p:oleObj>
              </mc:Choice>
              <mc:Fallback>
                <p:oleObj name="Equation" r:id="rId11" imgW="672808" imgH="203112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3C950D98-94FD-456D-9034-45D4BDB717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73488"/>
                        <a:ext cx="14589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TextBox 23">
            <a:extLst>
              <a:ext uri="{FF2B5EF4-FFF2-40B4-BE49-F238E27FC236}">
                <a16:creationId xmlns:a16="http://schemas.microsoft.com/office/drawing/2014/main" id="{BB9AE182-6047-4D3D-9B67-786728142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6184900"/>
            <a:ext cx="1857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8B051FFF-DC2B-4CA3-B164-B94384C51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33900"/>
            <a:ext cx="693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(2)</a:t>
            </a:r>
            <a:r>
              <a:rPr lang="zh-CN" altLang="en-US" b="1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489496" name="Object 24">
            <a:extLst>
              <a:ext uri="{FF2B5EF4-FFF2-40B4-BE49-F238E27FC236}">
                <a16:creationId xmlns:a16="http://schemas.microsoft.com/office/drawing/2014/main" id="{52DE575A-BABF-4103-BDEE-A187DB8748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995863"/>
          <a:ext cx="272573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公式" r:id="rId13" imgW="1066337" imgH="177723" progId="Equation.3">
                  <p:embed/>
                </p:oleObj>
              </mc:Choice>
              <mc:Fallback>
                <p:oleObj name="公式" r:id="rId13" imgW="1066337" imgH="177723" progId="Equation.3">
                  <p:embed/>
                  <p:pic>
                    <p:nvPicPr>
                      <p:cNvPr id="489496" name="Object 24">
                        <a:extLst>
                          <a:ext uri="{FF2B5EF4-FFF2-40B4-BE49-F238E27FC236}">
                            <a16:creationId xmlns:a16="http://schemas.microsoft.com/office/drawing/2014/main" id="{52DE575A-BABF-4103-BDEE-A187DB8748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995863"/>
                        <a:ext cx="272573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  <p:bldP spid="25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2FCB5-8702-44D8-99F7-329EDE5C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89497" name="Object 25">
            <a:extLst>
              <a:ext uri="{FF2B5EF4-FFF2-40B4-BE49-F238E27FC236}">
                <a16:creationId xmlns:a16="http://schemas.microsoft.com/office/drawing/2014/main" id="{ADC9FCAF-30D4-4E66-BAB7-A99FA24C72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557338"/>
          <a:ext cx="7812088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3" name="Equation" r:id="rId4" imgW="3327400" imgH="406400" progId="Equation.3">
                  <p:embed/>
                </p:oleObj>
              </mc:Choice>
              <mc:Fallback>
                <p:oleObj name="Equation" r:id="rId4" imgW="3327400" imgH="406400" progId="Equation.3">
                  <p:embed/>
                  <p:pic>
                    <p:nvPicPr>
                      <p:cNvPr id="489497" name="Object 25">
                        <a:extLst>
                          <a:ext uri="{FF2B5EF4-FFF2-40B4-BE49-F238E27FC236}">
                            <a16:creationId xmlns:a16="http://schemas.microsoft.com/office/drawing/2014/main" id="{ADC9FCAF-30D4-4E66-BAB7-A99FA24C72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57338"/>
                        <a:ext cx="7812088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98" name="Object 26">
            <a:extLst>
              <a:ext uri="{FF2B5EF4-FFF2-40B4-BE49-F238E27FC236}">
                <a16:creationId xmlns:a16="http://schemas.microsoft.com/office/drawing/2014/main" id="{016D99C1-ECB7-44A7-8985-E13FC3F92B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196975"/>
          <a:ext cx="61563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Equation" r:id="rId6" imgW="2413000" imgH="241300" progId="Equation.3">
                  <p:embed/>
                </p:oleObj>
              </mc:Choice>
              <mc:Fallback>
                <p:oleObj name="Equation" r:id="rId6" imgW="2413000" imgH="241300" progId="Equation.3">
                  <p:embed/>
                  <p:pic>
                    <p:nvPicPr>
                      <p:cNvPr id="489498" name="Object 26">
                        <a:extLst>
                          <a:ext uri="{FF2B5EF4-FFF2-40B4-BE49-F238E27FC236}">
                            <a16:creationId xmlns:a16="http://schemas.microsoft.com/office/drawing/2014/main" id="{016D99C1-ECB7-44A7-8985-E13FC3F92B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96975"/>
                        <a:ext cx="61563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9">
            <a:extLst>
              <a:ext uri="{FF2B5EF4-FFF2-40B4-BE49-F238E27FC236}">
                <a16:creationId xmlns:a16="http://schemas.microsoft.com/office/drawing/2014/main" id="{8B5DEF8A-079B-4A8E-8FA8-46A9794A9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550" y="2917825"/>
            <a:ext cx="92440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00"/>
                </a:solidFill>
              </a:rPr>
              <a:t>         过程</a:t>
            </a:r>
            <a:r>
              <a:rPr lang="en-US" altLang="zh-CN" b="1">
                <a:solidFill>
                  <a:srgbClr val="000000"/>
                </a:solidFill>
              </a:rPr>
              <a:t>(2)</a:t>
            </a:r>
            <a:r>
              <a:rPr lang="zh-CN" altLang="en-US" b="1">
                <a:solidFill>
                  <a:srgbClr val="000000"/>
                </a:solidFill>
              </a:rPr>
              <a:t>是等温、等压、非体积功为</a:t>
            </a:r>
            <a:r>
              <a:rPr lang="en-US" altLang="zh-CN" b="1">
                <a:solidFill>
                  <a:srgbClr val="000000"/>
                </a:solidFill>
              </a:rPr>
              <a:t>0</a:t>
            </a:r>
            <a:r>
              <a:rPr lang="zh-CN" altLang="en-US" b="1">
                <a:solidFill>
                  <a:srgbClr val="000000"/>
                </a:solidFill>
              </a:rPr>
              <a:t>的过程，符合</a:t>
            </a:r>
            <a:r>
              <a:rPr lang="en-US" altLang="zh-CN" b="1">
                <a:solidFill>
                  <a:srgbClr val="000000"/>
                </a:solidFill>
              </a:rPr>
              <a:t>G</a:t>
            </a:r>
            <a:r>
              <a:rPr lang="zh-CN" altLang="en-US" b="1">
                <a:solidFill>
                  <a:srgbClr val="000000"/>
                </a:solidFill>
              </a:rPr>
              <a:t>判据的使用条件，且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ΔG&lt;0,</a:t>
            </a:r>
            <a:r>
              <a:rPr lang="zh-CN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该过程可自动发生。</a:t>
            </a:r>
            <a:endParaRPr lang="zh-CN" altLang="en-US" b="1">
              <a:solidFill>
                <a:srgbClr val="000000"/>
              </a:solidFill>
            </a:endParaRPr>
          </a:p>
        </p:txBody>
      </p:sp>
      <p:graphicFrame>
        <p:nvGraphicFramePr>
          <p:cNvPr id="489496" name="Object 24">
            <a:extLst>
              <a:ext uri="{FF2B5EF4-FFF2-40B4-BE49-F238E27FC236}">
                <a16:creationId xmlns:a16="http://schemas.microsoft.com/office/drawing/2014/main" id="{34BA2734-C432-4E76-AE4F-410554A7A0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0413" y="2373313"/>
          <a:ext cx="4251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Equation" r:id="rId8" imgW="1662978" imgH="177723" progId="Equation.DSMT4">
                  <p:embed/>
                </p:oleObj>
              </mc:Choice>
              <mc:Fallback>
                <p:oleObj name="Equation" r:id="rId8" imgW="1662978" imgH="177723" progId="Equation.DSMT4">
                  <p:embed/>
                  <p:pic>
                    <p:nvPicPr>
                      <p:cNvPr id="489496" name="Object 24">
                        <a:extLst>
                          <a:ext uri="{FF2B5EF4-FFF2-40B4-BE49-F238E27FC236}">
                            <a16:creationId xmlns:a16="http://schemas.microsoft.com/office/drawing/2014/main" id="{34BA2734-C432-4E76-AE4F-410554A7A0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2373313"/>
                        <a:ext cx="4251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>
            <a:extLst>
              <a:ext uri="{FF2B5EF4-FFF2-40B4-BE49-F238E27FC236}">
                <a16:creationId xmlns:a16="http://schemas.microsoft.com/office/drawing/2014/main" id="{96D96094-433E-496C-B837-FFEA7A776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938" y="3789363"/>
            <a:ext cx="9144001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等温相变过程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</a:p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FF"/>
                </a:solidFill>
              </a:rPr>
              <a:t>      </a:t>
            </a:r>
            <a:r>
              <a:rPr lang="en-US" altLang="zh-CN" b="1">
                <a:solidFill>
                  <a:srgbClr val="000000"/>
                </a:solidFill>
              </a:rPr>
              <a:t>a.</a:t>
            </a:r>
            <a:r>
              <a:rPr lang="zh-CN" altLang="en-US" b="1">
                <a:solidFill>
                  <a:srgbClr val="000000"/>
                </a:solidFill>
              </a:rPr>
              <a:t>如果初末、态两相处于平衡状态</a:t>
            </a:r>
            <a:r>
              <a:rPr lang="en-US" altLang="zh-CN" b="1">
                <a:solidFill>
                  <a:srgbClr val="000000"/>
                </a:solidFill>
              </a:rPr>
              <a:t>,</a:t>
            </a:r>
            <a:r>
              <a:rPr lang="zh-CN" altLang="en-US" b="1">
                <a:solidFill>
                  <a:srgbClr val="000000"/>
                </a:solidFill>
              </a:rPr>
              <a:t>则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ΔG=0</a:t>
            </a:r>
          </a:p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      b.</a:t>
            </a:r>
            <a:r>
              <a:rPr lang="zh-CN" altLang="en-US" b="1">
                <a:solidFill>
                  <a:srgbClr val="000000"/>
                </a:solidFill>
              </a:rPr>
              <a:t>如果初末、态两相处于不平衡状态</a:t>
            </a:r>
            <a:r>
              <a:rPr lang="en-US" altLang="zh-CN" b="1">
                <a:solidFill>
                  <a:srgbClr val="000000"/>
                </a:solidFill>
              </a:rPr>
              <a:t>,</a:t>
            </a:r>
            <a:r>
              <a:rPr lang="zh-CN" altLang="en-US" b="1">
                <a:solidFill>
                  <a:srgbClr val="000000"/>
                </a:solidFill>
              </a:rPr>
              <a:t>则须设计一条可逆 途径计算</a:t>
            </a:r>
            <a:r>
              <a:rPr lang="en-US" altLang="zh-CN" b="1">
                <a:solidFill>
                  <a:srgbClr val="000000"/>
                </a:solidFill>
              </a:rPr>
              <a:t>.</a:t>
            </a:r>
          </a:p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      c.</a:t>
            </a:r>
            <a:r>
              <a:rPr lang="zh-CN" altLang="en-US" b="1">
                <a:solidFill>
                  <a:srgbClr val="000000"/>
                </a:solidFill>
              </a:rPr>
              <a:t>如果相变过程为恒温、恒压且非体积功为零，则可根据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ΔG</a:t>
            </a:r>
            <a:r>
              <a:rPr lang="zh-CN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判断过程的方向。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89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7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916E4-5848-441D-877B-41320545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1DE926A2-4EC3-4964-A53A-5E5C17143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0975" y="1341438"/>
            <a:ext cx="3671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latin typeface="黑体" panose="02010609060101010101" pitchFamily="49" charset="-122"/>
              </a:rPr>
              <a:t>（</a:t>
            </a:r>
            <a:r>
              <a:rPr lang="en-US" altLang="zh-CN" sz="3200" b="1">
                <a:latin typeface="黑体" panose="02010609060101010101" pitchFamily="49" charset="-122"/>
              </a:rPr>
              <a:t>3</a:t>
            </a:r>
            <a:r>
              <a:rPr lang="zh-CN" altLang="en-US" sz="3200" b="1">
                <a:latin typeface="黑体" panose="02010609060101010101" pitchFamily="49" charset="-122"/>
              </a:rPr>
              <a:t>）化学变化过程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37C76A7-AA40-4147-8803-96247B6D1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2213" y="4941888"/>
          <a:ext cx="40036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7" name="Equation" r:id="rId3" imgW="1651000" imgH="254000" progId="Equation.3">
                  <p:embed/>
                </p:oleObj>
              </mc:Choice>
              <mc:Fallback>
                <p:oleObj name="Equation" r:id="rId3" imgW="1651000" imgH="2540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37C76A7-AA40-4147-8803-96247B6D14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4941888"/>
                        <a:ext cx="4003675" cy="615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>
            <a:extLst>
              <a:ext uri="{FF2B5EF4-FFF2-40B4-BE49-F238E27FC236}">
                <a16:creationId xmlns:a16="http://schemas.microsoft.com/office/drawing/2014/main" id="{744A5404-AF99-4655-B269-F5F319D9F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3213100"/>
            <a:ext cx="89789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标准摩尔生成</a:t>
            </a:r>
            <a:r>
              <a:rPr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Gibbs</a:t>
            </a: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函数：</a:t>
            </a:r>
            <a:r>
              <a:rPr lang="zh-CN" altLang="en-US" b="1">
                <a:solidFill>
                  <a:srgbClr val="0000FF"/>
                </a:solidFill>
              </a:rPr>
              <a:t>由标准态的稳定单质</a:t>
            </a:r>
          </a:p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      生成</a:t>
            </a:r>
            <a:r>
              <a:rPr lang="en-US" altLang="zh-CN" b="1">
                <a:solidFill>
                  <a:srgbClr val="0000FF"/>
                </a:solidFill>
              </a:rPr>
              <a:t>1mol  </a:t>
            </a:r>
            <a:r>
              <a:rPr lang="zh-CN" altLang="en-US" b="1">
                <a:solidFill>
                  <a:srgbClr val="0000FF"/>
                </a:solidFill>
              </a:rPr>
              <a:t>同温、标准压力下指定相态的化合物</a:t>
            </a:r>
          </a:p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       的</a:t>
            </a:r>
            <a:r>
              <a:rPr lang="en-US" altLang="zh-CN" b="1">
                <a:solidFill>
                  <a:srgbClr val="0000FF"/>
                </a:solidFill>
              </a:rPr>
              <a:t>Gibbs</a:t>
            </a:r>
            <a:r>
              <a:rPr lang="zh-CN" altLang="en-US" b="1">
                <a:solidFill>
                  <a:srgbClr val="0000FF"/>
                </a:solidFill>
              </a:rPr>
              <a:t>函数变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C5C542B-A794-4513-BB79-1C57614D7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212975"/>
          <a:ext cx="40036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公式" r:id="rId5" imgW="1651000" imgH="241300" progId="Equation.3">
                  <p:embed/>
                </p:oleObj>
              </mc:Choice>
              <mc:Fallback>
                <p:oleObj name="公式" r:id="rId5" imgW="1651000" imgH="2413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C5C542B-A794-4513-BB79-1C57614D71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212975"/>
                        <a:ext cx="4003675" cy="5842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>
            <a:extLst>
              <a:ext uri="{FF2B5EF4-FFF2-40B4-BE49-F238E27FC236}">
                <a16:creationId xmlns:a16="http://schemas.microsoft.com/office/drawing/2014/main" id="{7280268D-3AEC-4A3B-AE95-F95191E7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52400"/>
            <a:ext cx="8785225" cy="609600"/>
          </a:xfrm>
        </p:spPr>
        <p:txBody>
          <a:bodyPr/>
          <a:lstStyle/>
          <a:p>
            <a:r>
              <a:rPr lang="en-US" altLang="zh-CN" b="1" i="0">
                <a:effectLst/>
              </a:rPr>
              <a:t>3.7 </a:t>
            </a:r>
            <a:r>
              <a:rPr lang="zh-CN" altLang="en-US" b="1" i="0">
                <a:effectLst/>
              </a:rPr>
              <a:t>热力学基本方程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F25A62E-0398-4A25-8943-213486860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663" y="1268413"/>
            <a:ext cx="2763837" cy="519112"/>
          </a:xfrm>
          <a:prstGeom prst="rect">
            <a:avLst/>
          </a:prstGeom>
          <a:gradFill rotWithShape="0">
            <a:gsLst>
              <a:gs pos="0">
                <a:srgbClr val="47765E"/>
              </a:gs>
              <a:gs pos="50000">
                <a:srgbClr val="99FFCC"/>
              </a:gs>
              <a:gs pos="100000">
                <a:srgbClr val="47765E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CC"/>
            </a:extrusionClr>
            <a:contourClr>
              <a:srgbClr val="47765E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50000"/>
              </a:spcBef>
              <a:buClrTx/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热力学状态函数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6A28D51-9B6C-4456-BA07-7E5F07289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44825"/>
            <a:ext cx="2605088" cy="1938338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8F7D"/>
            </a:prstShdw>
          </a:effec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fontAlgn="t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可通过实验直接测定</a:t>
            </a:r>
          </a:p>
          <a:p>
            <a:pPr algn="ctr" fontAlgn="t">
              <a:spcBef>
                <a:spcPct val="50000"/>
              </a:spcBef>
            </a:pP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</a:p>
          <a:p>
            <a:pPr algn="ctr" fontAlgn="t">
              <a:spcBef>
                <a:spcPct val="50000"/>
              </a:spcBef>
            </a:pP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400" b="1" i="1" baseline="-56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400" b="1" i="1" baseline="-56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i="1" baseline="-56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400" b="1" i="1" baseline="-56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400" b="1" i="1" baseline="-56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i="1" baseline="-56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等</a:t>
            </a:r>
            <a:endParaRPr lang="zh-CN" altLang="en-US" sz="2400" b="1" baseline="-250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C4C2EAF-E9F2-4DAD-AFE3-257B47381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5" y="2987675"/>
            <a:ext cx="2794000" cy="1917700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32500">
                <a:srgbClr val="F0EBD5"/>
              </a:gs>
              <a:gs pos="50000">
                <a:srgbClr val="D1C39F"/>
              </a:gs>
              <a:gs pos="67500">
                <a:srgbClr val="F0EBD5"/>
              </a:gs>
              <a:gs pos="100000">
                <a:srgbClr val="FFEFD1"/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998F7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不可通过实验直接测定</a:t>
            </a:r>
          </a:p>
          <a:p>
            <a:pPr algn="ctr" fontAlgn="t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i="1">
                <a:solidFill>
                  <a:srgbClr val="0000FF"/>
                </a:solidFill>
                <a:ea typeface="楷体_GB2312" pitchFamily="49" charset="-122"/>
              </a:rPr>
              <a:t>U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2400" b="1" i="1">
                <a:solidFill>
                  <a:srgbClr val="0000FF"/>
                </a:solidFill>
                <a:ea typeface="楷体_GB2312" pitchFamily="49" charset="-122"/>
              </a:rPr>
              <a:t>S</a:t>
            </a:r>
          </a:p>
          <a:p>
            <a:pPr algn="ctr" fontAlgn="t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i="1">
                <a:solidFill>
                  <a:srgbClr val="0000FF"/>
                </a:solidFill>
                <a:ea typeface="楷体_GB2312" pitchFamily="49" charset="-122"/>
              </a:rPr>
              <a:t>H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， </a:t>
            </a:r>
            <a:r>
              <a:rPr lang="en-US" altLang="zh-CN" sz="2400" b="1" i="1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zh-CN" altLang="en-US" sz="2400" b="1" i="1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2400" b="1" i="1">
                <a:solidFill>
                  <a:srgbClr val="0000FF"/>
                </a:solidFill>
                <a:ea typeface="楷体_GB2312" pitchFamily="49" charset="-122"/>
              </a:rPr>
              <a:t>G</a:t>
            </a:r>
            <a:endParaRPr lang="en-US" altLang="zh-CN" sz="2400" b="1" baseline="-250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20166C3-E965-4B61-83B1-CCB93732D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0" y="5199063"/>
            <a:ext cx="4352925" cy="1160462"/>
          </a:xfrm>
          <a:prstGeom prst="rect">
            <a:avLst/>
          </a:prstGeom>
          <a:gradFill rotWithShape="0">
            <a:gsLst>
              <a:gs pos="0">
                <a:srgbClr val="4E9BC2"/>
              </a:gs>
              <a:gs pos="50000">
                <a:srgbClr val="66CCFF"/>
              </a:gs>
              <a:gs pos="100000">
                <a:srgbClr val="4E9BC2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66CCFF"/>
            </a:extrusionClr>
            <a:contourClr>
              <a:srgbClr val="4E9BC2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50000"/>
              </a:spcBef>
              <a:buClrTx/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U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，</a:t>
            </a: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H 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 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能量衡算</a:t>
            </a:r>
          </a:p>
          <a:p>
            <a:pPr algn="ctr" fontAlgn="t">
              <a:spcBef>
                <a:spcPct val="50000"/>
              </a:spcBef>
              <a:buClrTx/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，</a:t>
            </a: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，</a:t>
            </a: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G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 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过程可能性</a:t>
            </a:r>
            <a:endParaRPr lang="zh-CN" altLang="en-US" b="1" i="1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EBC07756-A4B5-4AF8-B280-1C6C58811511}"/>
              </a:ext>
            </a:extLst>
          </p:cNvPr>
          <p:cNvGrpSpPr>
            <a:grpSpLocks/>
          </p:cNvGrpSpPr>
          <p:nvPr/>
        </p:nvGrpSpPr>
        <p:grpSpPr bwMode="auto">
          <a:xfrm>
            <a:off x="2427288" y="1836738"/>
            <a:ext cx="3519487" cy="1131887"/>
            <a:chOff x="1985" y="1410"/>
            <a:chExt cx="2217" cy="713"/>
          </a:xfrm>
        </p:grpSpPr>
        <p:sp>
          <p:nvSpPr>
            <p:cNvPr id="79880" name="Line 7">
              <a:extLst>
                <a:ext uri="{FF2B5EF4-FFF2-40B4-BE49-F238E27FC236}">
                  <a16:creationId xmlns:a16="http://schemas.microsoft.com/office/drawing/2014/main" id="{1124EED1-AEDB-4FAE-847D-7B98BAD2A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5" y="1752"/>
              <a:ext cx="2217" cy="0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81" name="Line 8">
              <a:extLst>
                <a:ext uri="{FF2B5EF4-FFF2-40B4-BE49-F238E27FC236}">
                  <a16:creationId xmlns:a16="http://schemas.microsoft.com/office/drawing/2014/main" id="{6320E9D5-B20A-4896-8C37-614BC25D6B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5" y="1752"/>
              <a:ext cx="0" cy="371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82" name="Line 9">
              <a:extLst>
                <a:ext uri="{FF2B5EF4-FFF2-40B4-BE49-F238E27FC236}">
                  <a16:creationId xmlns:a16="http://schemas.microsoft.com/office/drawing/2014/main" id="{C81BB325-0F1C-4432-93C1-F36A6AF9D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8" y="1752"/>
              <a:ext cx="0" cy="371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83" name="Line 10">
              <a:extLst>
                <a:ext uri="{FF2B5EF4-FFF2-40B4-BE49-F238E27FC236}">
                  <a16:creationId xmlns:a16="http://schemas.microsoft.com/office/drawing/2014/main" id="{A5434669-B27A-4A84-A641-F256C7A6A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7" y="1410"/>
              <a:ext cx="0" cy="34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A25C8-5303-4A59-BF9D-9F1177D7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85372A-7465-43FF-93ED-61383D5D0006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323850" y="1182688"/>
            <a:ext cx="7772400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Times New Roman" panose="02020603050405020304" pitchFamily="18" charset="0"/>
              </a:rPr>
              <a:t>各状态函数之间的关系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340E9C-9AA6-44F5-B2A9-A8CCC0C5E692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728663" y="1666875"/>
            <a:ext cx="5040312" cy="3713163"/>
          </a:xfrm>
          <a:prstGeom prst="rect">
            <a:avLst/>
          </a:prstGeom>
        </p:spPr>
        <p:txBody>
          <a:bodyPr/>
          <a:lstStyle/>
          <a:p>
            <a:pPr marL="2057400" lvl="4" indent="-228600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400" b="1" kern="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zh-CN" altLang="en-US" sz="3600" kern="0" dirty="0">
                <a:solidFill>
                  <a:srgbClr val="FF0000"/>
                </a:solidFill>
                <a:latin typeface="+mn-lt"/>
                <a:ea typeface="+mn-ea"/>
              </a:rPr>
              <a:t>                </a:t>
            </a:r>
            <a:r>
              <a:rPr lang="en-US" altLang="zh-CN" sz="3600" i="1" kern="0" dirty="0">
                <a:solidFill>
                  <a:srgbClr val="FF0000"/>
                </a:solidFill>
                <a:latin typeface="+mn-lt"/>
                <a:ea typeface="+mn-ea"/>
              </a:rPr>
              <a:t>H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3600" kern="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3600" i="1" kern="0" dirty="0" err="1">
                <a:solidFill>
                  <a:srgbClr val="FF0000"/>
                </a:solidFill>
                <a:latin typeface="+mn-lt"/>
                <a:ea typeface="+mn-ea"/>
              </a:rPr>
              <a:t>pV</a:t>
            </a:r>
            <a:r>
              <a:rPr lang="en-US" altLang="zh-CN" sz="3600" kern="0" dirty="0">
                <a:solidFill>
                  <a:srgbClr val="FF0000"/>
                </a:solidFill>
                <a:latin typeface="+mn-lt"/>
                <a:ea typeface="+mn-ea"/>
              </a:rPr>
              <a:t>            </a:t>
            </a:r>
            <a:r>
              <a:rPr lang="en-US" altLang="zh-CN" sz="3600" i="1" kern="0" dirty="0">
                <a:solidFill>
                  <a:srgbClr val="FF0000"/>
                </a:solidFill>
                <a:latin typeface="+mn-lt"/>
                <a:ea typeface="+mn-ea"/>
              </a:rPr>
              <a:t>U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3600" kern="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3600" i="1" kern="0" dirty="0" err="1">
                <a:solidFill>
                  <a:srgbClr val="FF0000"/>
                </a:solidFill>
                <a:latin typeface="+mn-lt"/>
                <a:ea typeface="+mn-ea"/>
              </a:rPr>
              <a:t>pV</a:t>
            </a:r>
            <a:r>
              <a:rPr lang="en-US" altLang="zh-CN" sz="3600" kern="0" dirty="0">
                <a:solidFill>
                  <a:srgbClr val="FF0000"/>
                </a:solidFill>
                <a:latin typeface="+mn-lt"/>
                <a:ea typeface="+mn-ea"/>
              </a:rPr>
              <a:t>          </a:t>
            </a:r>
            <a:r>
              <a:rPr lang="en-US" altLang="zh-CN" sz="3600" i="1" kern="0" dirty="0">
                <a:solidFill>
                  <a:srgbClr val="FF0000"/>
                </a:solidFill>
                <a:latin typeface="+mn-lt"/>
                <a:ea typeface="+mn-ea"/>
              </a:rPr>
              <a:t>A</a:t>
            </a:r>
            <a:r>
              <a:rPr lang="en-US" altLang="zh-CN" sz="3600" kern="0" dirty="0">
                <a:solidFill>
                  <a:srgbClr val="FF0000"/>
                </a:solidFill>
                <a:latin typeface="+mn-lt"/>
                <a:ea typeface="+mn-ea"/>
              </a:rPr>
              <a:t>         </a:t>
            </a:r>
            <a:r>
              <a:rPr lang="en-US" altLang="zh-CN" sz="3600" i="1" kern="0" dirty="0">
                <a:solidFill>
                  <a:srgbClr val="FF0000"/>
                </a:solidFill>
                <a:latin typeface="+mn-lt"/>
                <a:ea typeface="+mn-ea"/>
              </a:rPr>
              <a:t>TS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3600" kern="0" dirty="0">
                <a:solidFill>
                  <a:srgbClr val="FF0000"/>
                </a:solidFill>
                <a:latin typeface="+mn-lt"/>
                <a:ea typeface="+mn-ea"/>
              </a:rPr>
              <a:t>       </a:t>
            </a:r>
            <a:r>
              <a:rPr lang="en-US" altLang="zh-CN" sz="3600" i="1" kern="0" dirty="0">
                <a:solidFill>
                  <a:srgbClr val="FF0000"/>
                </a:solidFill>
                <a:latin typeface="+mn-lt"/>
                <a:ea typeface="+mn-ea"/>
              </a:rPr>
              <a:t>G</a:t>
            </a:r>
            <a:r>
              <a:rPr lang="en-US" altLang="zh-CN" sz="3600" kern="0" dirty="0">
                <a:solidFill>
                  <a:srgbClr val="FF0000"/>
                </a:solidFill>
                <a:latin typeface="+mn-lt"/>
                <a:ea typeface="+mn-ea"/>
              </a:rPr>
              <a:t>                  </a:t>
            </a:r>
            <a:r>
              <a:rPr lang="en-US" altLang="zh-CN" sz="3600" i="1" kern="0" dirty="0">
                <a:solidFill>
                  <a:srgbClr val="FF0000"/>
                </a:solidFill>
                <a:latin typeface="+mn-lt"/>
                <a:ea typeface="+mn-ea"/>
              </a:rPr>
              <a:t>TS</a:t>
            </a:r>
          </a:p>
        </p:txBody>
      </p:sp>
      <p:sp>
        <p:nvSpPr>
          <p:cNvPr id="80901" name="Line 4">
            <a:extLst>
              <a:ext uri="{FF2B5EF4-FFF2-40B4-BE49-F238E27FC236}">
                <a16:creationId xmlns:a16="http://schemas.microsoft.com/office/drawing/2014/main" id="{1B1DAEC1-0F55-42BC-9714-A116F3285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38" y="2219325"/>
            <a:ext cx="0" cy="3657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Line 5">
            <a:extLst>
              <a:ext uri="{FF2B5EF4-FFF2-40B4-BE49-F238E27FC236}">
                <a16:creationId xmlns:a16="http://schemas.microsoft.com/office/drawing/2014/main" id="{66255020-86D8-462C-9787-062246119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088" y="2200275"/>
            <a:ext cx="0" cy="36195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6">
            <a:extLst>
              <a:ext uri="{FF2B5EF4-FFF2-40B4-BE49-F238E27FC236}">
                <a16:creationId xmlns:a16="http://schemas.microsoft.com/office/drawing/2014/main" id="{63E6C2FC-4E9E-4F5D-84B3-2144C85EE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38" y="2809875"/>
            <a:ext cx="474345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Line 7">
            <a:extLst>
              <a:ext uri="{FF2B5EF4-FFF2-40B4-BE49-F238E27FC236}">
                <a16:creationId xmlns:a16="http://schemas.microsoft.com/office/drawing/2014/main" id="{73610568-44E2-41F7-9FFC-9F58F5679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3267075"/>
            <a:ext cx="0" cy="12573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Line 8">
            <a:extLst>
              <a:ext uri="{FF2B5EF4-FFF2-40B4-BE49-F238E27FC236}">
                <a16:creationId xmlns:a16="http://schemas.microsoft.com/office/drawing/2014/main" id="{555AB8CF-2FA3-4B66-BC0D-3A53A481F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38" y="3419475"/>
            <a:ext cx="127635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Line 9">
            <a:extLst>
              <a:ext uri="{FF2B5EF4-FFF2-40B4-BE49-F238E27FC236}">
                <a16:creationId xmlns:a16="http://schemas.microsoft.com/office/drawing/2014/main" id="{808D0DF9-F610-4D3C-B0E3-3DFFDD703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3419475"/>
            <a:ext cx="34671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7" name="Line 10">
            <a:extLst>
              <a:ext uri="{FF2B5EF4-FFF2-40B4-BE49-F238E27FC236}">
                <a16:creationId xmlns:a16="http://schemas.microsoft.com/office/drawing/2014/main" id="{874B02A0-7EC5-4F92-8BE6-0DBD784AC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38" y="4124325"/>
            <a:ext cx="127635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Line 11">
            <a:extLst>
              <a:ext uri="{FF2B5EF4-FFF2-40B4-BE49-F238E27FC236}">
                <a16:creationId xmlns:a16="http://schemas.microsoft.com/office/drawing/2014/main" id="{DB0D9821-8D83-408A-B96E-3135729B9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4124325"/>
            <a:ext cx="34671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12">
            <a:extLst>
              <a:ext uri="{FF2B5EF4-FFF2-40B4-BE49-F238E27FC236}">
                <a16:creationId xmlns:a16="http://schemas.microsoft.com/office/drawing/2014/main" id="{6B03AC2A-0702-48F8-87CF-92C098523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3188" y="3838575"/>
            <a:ext cx="0" cy="15240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13">
            <a:extLst>
              <a:ext uri="{FF2B5EF4-FFF2-40B4-BE49-F238E27FC236}">
                <a16:creationId xmlns:a16="http://schemas.microsoft.com/office/drawing/2014/main" id="{32F657B4-D9F1-4918-972B-36D864B37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3188" y="4124325"/>
            <a:ext cx="14859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Line 14">
            <a:extLst>
              <a:ext uri="{FF2B5EF4-FFF2-40B4-BE49-F238E27FC236}">
                <a16:creationId xmlns:a16="http://schemas.microsoft.com/office/drawing/2014/main" id="{B074E709-B435-4358-809E-0C490183D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3188" y="4810125"/>
            <a:ext cx="14859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Line 15">
            <a:extLst>
              <a:ext uri="{FF2B5EF4-FFF2-40B4-BE49-F238E27FC236}">
                <a16:creationId xmlns:a16="http://schemas.microsoft.com/office/drawing/2014/main" id="{4FE80F5E-68A0-4DBA-812E-3ED72FF03A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8" y="4810125"/>
            <a:ext cx="325755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Line 16">
            <a:extLst>
              <a:ext uri="{FF2B5EF4-FFF2-40B4-BE49-F238E27FC236}">
                <a16:creationId xmlns:a16="http://schemas.microsoft.com/office/drawing/2014/main" id="{EE92AD0F-52D3-4EEC-AC39-81187E981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038" y="4124325"/>
            <a:ext cx="196215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3494904D-78E6-48F1-A30D-DA2C06D2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2601913"/>
            <a:ext cx="318928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>
              <a:defRPr/>
            </a:pPr>
            <a:r>
              <a:rPr lang="en-US" altLang="zh-CN" sz="3600" b="1" i="1" dirty="0">
                <a:latin typeface="+mn-lt"/>
              </a:rPr>
              <a:t>H= </a:t>
            </a:r>
            <a:r>
              <a:rPr lang="en-US" altLang="zh-CN" sz="3600" b="1" i="1" dirty="0" err="1">
                <a:latin typeface="+mn-lt"/>
              </a:rPr>
              <a:t>pV</a:t>
            </a:r>
            <a:r>
              <a:rPr lang="en-US" altLang="zh-CN" sz="3600" b="1" i="1" dirty="0">
                <a:latin typeface="+mn-lt"/>
              </a:rPr>
              <a:t> + U</a:t>
            </a:r>
          </a:p>
          <a:p>
            <a:pPr fontAlgn="t">
              <a:defRPr/>
            </a:pPr>
            <a:r>
              <a:rPr lang="en-US" altLang="zh-CN" sz="3600" b="1" i="1" dirty="0">
                <a:latin typeface="+mn-lt"/>
              </a:rPr>
              <a:t>A= U - TS</a:t>
            </a:r>
          </a:p>
          <a:p>
            <a:pPr fontAlgn="t">
              <a:defRPr/>
            </a:pPr>
            <a:r>
              <a:rPr lang="en-US" altLang="zh-CN" sz="3600" b="1" i="1" dirty="0">
                <a:latin typeface="+mn-lt"/>
              </a:rPr>
              <a:t>G= H - TS</a:t>
            </a:r>
          </a:p>
          <a:p>
            <a:pPr fontAlgn="t">
              <a:defRPr/>
            </a:pPr>
            <a:r>
              <a:rPr lang="en-US" altLang="zh-CN" sz="3600" b="1" i="1" dirty="0">
                <a:latin typeface="+mn-lt"/>
              </a:rPr>
              <a:t>   = U + </a:t>
            </a:r>
            <a:r>
              <a:rPr lang="en-US" altLang="zh-CN" sz="3600" b="1" i="1" dirty="0" err="1">
                <a:latin typeface="+mn-lt"/>
              </a:rPr>
              <a:t>pV</a:t>
            </a:r>
            <a:r>
              <a:rPr lang="en-US" altLang="zh-CN" sz="3600" b="1" i="1" dirty="0">
                <a:latin typeface="+mn-lt"/>
              </a:rPr>
              <a:t> - TS</a:t>
            </a:r>
          </a:p>
          <a:p>
            <a:pPr fontAlgn="t">
              <a:defRPr/>
            </a:pPr>
            <a:r>
              <a:rPr lang="en-US" altLang="zh-CN" sz="3600" b="1" i="1" dirty="0">
                <a:latin typeface="+mn-lt"/>
              </a:rPr>
              <a:t>   = A + </a:t>
            </a:r>
            <a:r>
              <a:rPr lang="en-US" altLang="zh-CN" sz="3600" b="1" i="1" dirty="0" err="1">
                <a:latin typeface="+mn-lt"/>
              </a:rPr>
              <a:t>pV</a:t>
            </a:r>
            <a:endParaRPr lang="en-US" altLang="zh-CN" sz="3600" b="1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ECE3E-A0A5-4F48-B529-C7D2CFA6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/>
              <a:t>四个热力学基本方程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9721F323-20F0-420B-B1FC-6135F24C1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700" y="1954213"/>
            <a:ext cx="2673350" cy="4699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代入上式即得。</a:t>
            </a:r>
          </a:p>
        </p:txBody>
      </p:sp>
      <p:grpSp>
        <p:nvGrpSpPr>
          <p:cNvPr id="4" name="Group 23">
            <a:extLst>
              <a:ext uri="{FF2B5EF4-FFF2-40B4-BE49-F238E27FC236}">
                <a16:creationId xmlns:a16="http://schemas.microsoft.com/office/drawing/2014/main" id="{651C4A7A-48CD-419D-BEF4-6D71B3AF1C12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1484313"/>
            <a:ext cx="4311650" cy="642937"/>
            <a:chOff x="129" y="863"/>
            <a:chExt cx="2716" cy="405"/>
          </a:xfrm>
        </p:grpSpPr>
        <p:graphicFrame>
          <p:nvGraphicFramePr>
            <p:cNvPr id="81937" name="Object 2">
              <a:extLst>
                <a:ext uri="{FF2B5EF4-FFF2-40B4-BE49-F238E27FC236}">
                  <a16:creationId xmlns:a16="http://schemas.microsoft.com/office/drawing/2014/main" id="{08297332-E8BE-426C-AE6C-A595533DA5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2" y="863"/>
            <a:ext cx="2143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1" name="Equation" r:id="rId3" imgW="1066337" imgH="203112" progId="Equation.DSMT4">
                    <p:embed/>
                  </p:oleObj>
                </mc:Choice>
                <mc:Fallback>
                  <p:oleObj name="Equation" r:id="rId3" imgW="1066337" imgH="203112" progId="Equation.DSMT4">
                    <p:embed/>
                    <p:pic>
                      <p:nvPicPr>
                        <p:cNvPr id="81937" name="Object 2">
                          <a:extLst>
                            <a:ext uri="{FF2B5EF4-FFF2-40B4-BE49-F238E27FC236}">
                              <a16:creationId xmlns:a16="http://schemas.microsoft.com/office/drawing/2014/main" id="{08297332-E8BE-426C-AE6C-A595533DA5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" y="863"/>
                          <a:ext cx="2143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8" name="Text Box 7">
              <a:extLst>
                <a:ext uri="{FF2B5EF4-FFF2-40B4-BE49-F238E27FC236}">
                  <a16:creationId xmlns:a16="http://schemas.microsoft.com/office/drawing/2014/main" id="{C7452349-C380-4DF8-986A-35E850C68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" y="864"/>
              <a:ext cx="504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3200">
                  <a:solidFill>
                    <a:srgbClr val="000000"/>
                  </a:solidFill>
                  <a:latin typeface="黑体" panose="02010609060101010101" pitchFamily="49" charset="-122"/>
                </a:rPr>
                <a:t>(1)</a:t>
              </a:r>
            </a:p>
          </p:txBody>
        </p:sp>
      </p:grpSp>
      <p:sp>
        <p:nvSpPr>
          <p:cNvPr id="7" name="Text Box 9">
            <a:extLst>
              <a:ext uri="{FF2B5EF4-FFF2-40B4-BE49-F238E27FC236}">
                <a16:creationId xmlns:a16="http://schemas.microsoft.com/office/drawing/2014/main" id="{6F96E4C6-7CEF-402A-9F81-EE6E116B9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3" y="2649538"/>
            <a:ext cx="9012237" cy="939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t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    这是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热力学第一与第二定律的联合公式</a:t>
            </a:r>
            <a:r>
              <a:rPr lang="zh-CN" altLang="en-US">
                <a:latin typeface="黑体" panose="02010609060101010101" pitchFamily="49" charset="-122"/>
              </a:rPr>
              <a:t>，适用于组成恒定、不作非体积功的封闭系统。</a:t>
            </a:r>
          </a:p>
        </p:txBody>
      </p:sp>
      <p:grpSp>
        <p:nvGrpSpPr>
          <p:cNvPr id="5" name="Group 27">
            <a:extLst>
              <a:ext uri="{FF2B5EF4-FFF2-40B4-BE49-F238E27FC236}">
                <a16:creationId xmlns:a16="http://schemas.microsoft.com/office/drawing/2014/main" id="{3BC32762-FF47-4EA1-B183-C8075B5D85DC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636963"/>
            <a:ext cx="8626475" cy="1879600"/>
            <a:chOff x="0" y="2304"/>
            <a:chExt cx="5434" cy="1184"/>
          </a:xfrm>
        </p:grpSpPr>
        <p:sp>
          <p:nvSpPr>
            <p:cNvPr id="81931" name="Text Box 26">
              <a:extLst>
                <a:ext uri="{FF2B5EF4-FFF2-40B4-BE49-F238E27FC236}">
                  <a16:creationId xmlns:a16="http://schemas.microsoft.com/office/drawing/2014/main" id="{E431BFD9-57CE-4BAC-9821-1AFE7EEAA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304"/>
              <a:ext cx="5434" cy="118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</a:rPr>
                <a:t>    虽然用到了		的公式，但适用于任何可逆或不可逆过程，因为式中的物理量皆是状态函数，其变化值仅决定于始、终态。但只有在可逆过程中	  才代表	，	才代表   。</a:t>
              </a:r>
            </a:p>
          </p:txBody>
        </p:sp>
        <p:graphicFrame>
          <p:nvGraphicFramePr>
            <p:cNvPr id="81932" name="Object 3">
              <a:extLst>
                <a:ext uri="{FF2B5EF4-FFF2-40B4-BE49-F238E27FC236}">
                  <a16:creationId xmlns:a16="http://schemas.microsoft.com/office/drawing/2014/main" id="{DF874AFD-4345-4B3A-B21C-85EE211F45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2352"/>
            <a:ext cx="79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2" name="Equation" r:id="rId5" imgW="634725" imgH="203112" progId="Equation.DSMT4">
                    <p:embed/>
                  </p:oleObj>
                </mc:Choice>
                <mc:Fallback>
                  <p:oleObj name="Equation" r:id="rId5" imgW="634725" imgH="203112" progId="Equation.DSMT4">
                    <p:embed/>
                    <p:pic>
                      <p:nvPicPr>
                        <p:cNvPr id="81932" name="Object 3">
                          <a:extLst>
                            <a:ext uri="{FF2B5EF4-FFF2-40B4-BE49-F238E27FC236}">
                              <a16:creationId xmlns:a16="http://schemas.microsoft.com/office/drawing/2014/main" id="{DF874AFD-4345-4B3A-B21C-85EE211F45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352"/>
                          <a:ext cx="79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3" name="Object 4">
              <a:extLst>
                <a:ext uri="{FF2B5EF4-FFF2-40B4-BE49-F238E27FC236}">
                  <a16:creationId xmlns:a16="http://schemas.microsoft.com/office/drawing/2014/main" id="{6820F926-2291-44BB-8A2B-848F71A214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34" y="2976"/>
            <a:ext cx="36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3" name="公式" r:id="rId7" imgW="330057" imgH="190417" progId="Equation.3">
                    <p:embed/>
                  </p:oleObj>
                </mc:Choice>
                <mc:Fallback>
                  <p:oleObj name="公式" r:id="rId7" imgW="330057" imgH="190417" progId="Equation.3">
                    <p:embed/>
                    <p:pic>
                      <p:nvPicPr>
                        <p:cNvPr id="81933" name="Object 4">
                          <a:extLst>
                            <a:ext uri="{FF2B5EF4-FFF2-40B4-BE49-F238E27FC236}">
                              <a16:creationId xmlns:a16="http://schemas.microsoft.com/office/drawing/2014/main" id="{6820F926-2291-44BB-8A2B-848F71A214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2976"/>
                          <a:ext cx="36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4" name="Object 5">
              <a:extLst>
                <a:ext uri="{FF2B5EF4-FFF2-40B4-BE49-F238E27FC236}">
                  <a16:creationId xmlns:a16="http://schemas.microsoft.com/office/drawing/2014/main" id="{A051DAB2-8C18-47C5-861A-025485A1CD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" y="3200"/>
            <a:ext cx="3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4" name="Equation" r:id="rId9" imgW="291847" imgH="215713" progId="Equation.DSMT4">
                    <p:embed/>
                  </p:oleObj>
                </mc:Choice>
                <mc:Fallback>
                  <p:oleObj name="Equation" r:id="rId9" imgW="291847" imgH="215713" progId="Equation.DSMT4">
                    <p:embed/>
                    <p:pic>
                      <p:nvPicPr>
                        <p:cNvPr id="81934" name="Object 5">
                          <a:extLst>
                            <a:ext uri="{FF2B5EF4-FFF2-40B4-BE49-F238E27FC236}">
                              <a16:creationId xmlns:a16="http://schemas.microsoft.com/office/drawing/2014/main" id="{A051DAB2-8C18-47C5-861A-025485A1CD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" y="3200"/>
                          <a:ext cx="3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5" name="Object 6">
              <a:extLst>
                <a:ext uri="{FF2B5EF4-FFF2-40B4-BE49-F238E27FC236}">
                  <a16:creationId xmlns:a16="http://schemas.microsoft.com/office/drawing/2014/main" id="{009B2301-A39A-41A6-A7D9-EFF26C68EB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9" y="3216"/>
            <a:ext cx="5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5" name="Equation" r:id="rId11" imgW="418918" imgH="203112" progId="Equation.DSMT4">
                    <p:embed/>
                  </p:oleObj>
                </mc:Choice>
                <mc:Fallback>
                  <p:oleObj name="Equation" r:id="rId11" imgW="418918" imgH="203112" progId="Equation.DSMT4">
                    <p:embed/>
                    <p:pic>
                      <p:nvPicPr>
                        <p:cNvPr id="81935" name="Object 6">
                          <a:extLst>
                            <a:ext uri="{FF2B5EF4-FFF2-40B4-BE49-F238E27FC236}">
                              <a16:creationId xmlns:a16="http://schemas.microsoft.com/office/drawing/2014/main" id="{009B2301-A39A-41A6-A7D9-EFF26C68EB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" y="3216"/>
                          <a:ext cx="52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6" name="Object 7">
              <a:extLst>
                <a:ext uri="{FF2B5EF4-FFF2-40B4-BE49-F238E27FC236}">
                  <a16:creationId xmlns:a16="http://schemas.microsoft.com/office/drawing/2014/main" id="{608EB5CF-D7D7-4A31-A76A-84EFAC50F3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6" y="3200"/>
            <a:ext cx="3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6" name="Equation" r:id="rId13" imgW="279400" imgH="228600" progId="Equation.DSMT4">
                    <p:embed/>
                  </p:oleObj>
                </mc:Choice>
                <mc:Fallback>
                  <p:oleObj name="Equation" r:id="rId13" imgW="279400" imgH="228600" progId="Equation.DSMT4">
                    <p:embed/>
                    <p:pic>
                      <p:nvPicPr>
                        <p:cNvPr id="81936" name="Object 7">
                          <a:extLst>
                            <a:ext uri="{FF2B5EF4-FFF2-40B4-BE49-F238E27FC236}">
                              <a16:creationId xmlns:a16="http://schemas.microsoft.com/office/drawing/2014/main" id="{608EB5CF-D7D7-4A31-A76A-84EFAC50F3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6" y="3200"/>
                          <a:ext cx="35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5">
            <a:extLst>
              <a:ext uri="{FF2B5EF4-FFF2-40B4-BE49-F238E27FC236}">
                <a16:creationId xmlns:a16="http://schemas.microsoft.com/office/drawing/2014/main" id="{56562AC3-DFD3-4F5B-8CEA-D3DB722B021B}"/>
              </a:ext>
            </a:extLst>
          </p:cNvPr>
          <p:cNvGrpSpPr>
            <a:grpSpLocks/>
          </p:cNvGrpSpPr>
          <p:nvPr/>
        </p:nvGrpSpPr>
        <p:grpSpPr bwMode="auto">
          <a:xfrm>
            <a:off x="5027613" y="1190625"/>
            <a:ext cx="3683000" cy="561975"/>
            <a:chOff x="470" y="1157"/>
            <a:chExt cx="2320" cy="354"/>
          </a:xfrm>
        </p:grpSpPr>
        <p:graphicFrame>
          <p:nvGraphicFramePr>
            <p:cNvPr id="81929" name="Object 8">
              <a:extLst>
                <a:ext uri="{FF2B5EF4-FFF2-40B4-BE49-F238E27FC236}">
                  <a16:creationId xmlns:a16="http://schemas.microsoft.com/office/drawing/2014/main" id="{8B21DA71-9772-42C4-83FA-5F210A936E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6" y="1167"/>
            <a:ext cx="165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7" name="Equation" r:id="rId15" imgW="1028254" imgH="203112" progId="Equation.DSMT4">
                    <p:embed/>
                  </p:oleObj>
                </mc:Choice>
                <mc:Fallback>
                  <p:oleObj name="Equation" r:id="rId15" imgW="1028254" imgH="203112" progId="Equation.DSMT4">
                    <p:embed/>
                    <p:pic>
                      <p:nvPicPr>
                        <p:cNvPr id="81929" name="Object 8">
                          <a:extLst>
                            <a:ext uri="{FF2B5EF4-FFF2-40B4-BE49-F238E27FC236}">
                              <a16:creationId xmlns:a16="http://schemas.microsoft.com/office/drawing/2014/main" id="{8B21DA71-9772-42C4-83FA-5F210A936E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1167"/>
                          <a:ext cx="1654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0" name="Text Box 24">
              <a:extLst>
                <a:ext uri="{FF2B5EF4-FFF2-40B4-BE49-F238E27FC236}">
                  <a16:creationId xmlns:a16="http://schemas.microsoft.com/office/drawing/2014/main" id="{5D885A7D-3F1A-4A2B-BFB4-CCA0C82E7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1157"/>
              <a:ext cx="564" cy="35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</a:rPr>
                <a:t>因为</a:t>
              </a:r>
            </a:p>
          </p:txBody>
        </p:sp>
      </p:grpSp>
      <p:graphicFrame>
        <p:nvGraphicFramePr>
          <p:cNvPr id="90121" name="Object 9">
            <a:extLst>
              <a:ext uri="{FF2B5EF4-FFF2-40B4-BE49-F238E27FC236}">
                <a16:creationId xmlns:a16="http://schemas.microsoft.com/office/drawing/2014/main" id="{626C6556-9873-4523-BA70-935F0F9C3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5075" y="1776413"/>
          <a:ext cx="131762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Equation" r:id="rId17" imgW="609336" imgH="393529" progId="Equation.DSMT4">
                  <p:embed/>
                </p:oleObj>
              </mc:Choice>
              <mc:Fallback>
                <p:oleObj name="Equation" r:id="rId17" imgW="609336" imgH="393529" progId="Equation.DSMT4">
                  <p:embed/>
                  <p:pic>
                    <p:nvPicPr>
                      <p:cNvPr id="90121" name="Object 9">
                        <a:extLst>
                          <a:ext uri="{FF2B5EF4-FFF2-40B4-BE49-F238E27FC236}">
                            <a16:creationId xmlns:a16="http://schemas.microsoft.com/office/drawing/2014/main" id="{626C6556-9873-4523-BA70-935F0F9C3C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1776413"/>
                        <a:ext cx="131762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7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AA20D-2D2E-4AED-8588-A1A74E71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F10212D-4134-4322-A90D-FCEC64014D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125788"/>
          <a:ext cx="432593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5" name="Equation" r:id="rId3" imgW="1435100" imgH="203200" progId="Equation.DSMT4">
                  <p:embed/>
                </p:oleObj>
              </mc:Choice>
              <mc:Fallback>
                <p:oleObj name="Equation" r:id="rId3" imgW="1435100" imgH="203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F10212D-4134-4322-A90D-FCEC64014D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25788"/>
                        <a:ext cx="4325938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3ABECAE-D0C5-4CE2-A84A-1250145A2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848100"/>
          <a:ext cx="31099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公式" r:id="rId5" imgW="1244600" imgH="228600" progId="Equation.3">
                  <p:embed/>
                </p:oleObj>
              </mc:Choice>
              <mc:Fallback>
                <p:oleObj name="公式" r:id="rId5" imgW="1244600" imgH="2286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3ABECAE-D0C5-4CE2-A84A-1250145A21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48100"/>
                        <a:ext cx="31099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6">
            <a:extLst>
              <a:ext uri="{FF2B5EF4-FFF2-40B4-BE49-F238E27FC236}">
                <a16:creationId xmlns:a16="http://schemas.microsoft.com/office/drawing/2014/main" id="{66909A0D-D5CC-4B8C-870E-230574D5A1FB}"/>
              </a:ext>
            </a:extLst>
          </p:cNvPr>
          <p:cNvGrpSpPr>
            <a:grpSpLocks/>
          </p:cNvGrpSpPr>
          <p:nvPr/>
        </p:nvGrpSpPr>
        <p:grpSpPr bwMode="auto">
          <a:xfrm>
            <a:off x="1431925" y="2227263"/>
            <a:ext cx="3852863" cy="706437"/>
            <a:chOff x="902" y="1403"/>
            <a:chExt cx="2427" cy="445"/>
          </a:xfrm>
        </p:grpSpPr>
        <p:graphicFrame>
          <p:nvGraphicFramePr>
            <p:cNvPr id="82956" name="Object 4">
              <a:extLst>
                <a:ext uri="{FF2B5EF4-FFF2-40B4-BE49-F238E27FC236}">
                  <a16:creationId xmlns:a16="http://schemas.microsoft.com/office/drawing/2014/main" id="{A88BD245-3A81-4011-A96B-5021EA1350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0" y="1488"/>
            <a:ext cx="147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7" name="公式" r:id="rId7" imgW="939800" imgH="228600" progId="Equation.3">
                    <p:embed/>
                  </p:oleObj>
                </mc:Choice>
                <mc:Fallback>
                  <p:oleObj name="公式" r:id="rId7" imgW="939800" imgH="228600" progId="Equation.3">
                    <p:embed/>
                    <p:pic>
                      <p:nvPicPr>
                        <p:cNvPr id="82956" name="Object 4">
                          <a:extLst>
                            <a:ext uri="{FF2B5EF4-FFF2-40B4-BE49-F238E27FC236}">
                              <a16:creationId xmlns:a16="http://schemas.microsoft.com/office/drawing/2014/main" id="{A88BD245-3A81-4011-A96B-5021EA1350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" y="1488"/>
                          <a:ext cx="147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7" name="Text Box 24">
              <a:extLst>
                <a:ext uri="{FF2B5EF4-FFF2-40B4-BE49-F238E27FC236}">
                  <a16:creationId xmlns:a16="http://schemas.microsoft.com/office/drawing/2014/main" id="{9C3009B9-7C7F-4556-A7BF-2C0E13378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1403"/>
              <a:ext cx="692" cy="38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>
                  <a:latin typeface="黑体" panose="02010609060101010101" pitchFamily="49" charset="-122"/>
                </a:rPr>
                <a:t>因为</a:t>
              </a:r>
            </a:p>
          </p:txBody>
        </p:sp>
      </p:grpSp>
      <p:grpSp>
        <p:nvGrpSpPr>
          <p:cNvPr id="6" name="Group 34">
            <a:extLst>
              <a:ext uri="{FF2B5EF4-FFF2-40B4-BE49-F238E27FC236}">
                <a16:creationId xmlns:a16="http://schemas.microsoft.com/office/drawing/2014/main" id="{C1681629-F7C6-4A58-8F51-9C987926E079}"/>
              </a:ext>
            </a:extLst>
          </p:cNvPr>
          <p:cNvGrpSpPr>
            <a:grpSpLocks/>
          </p:cNvGrpSpPr>
          <p:nvPr/>
        </p:nvGrpSpPr>
        <p:grpSpPr bwMode="auto">
          <a:xfrm>
            <a:off x="1397000" y="4729163"/>
            <a:ext cx="4546600" cy="681037"/>
            <a:chOff x="880" y="2883"/>
            <a:chExt cx="2864" cy="429"/>
          </a:xfrm>
        </p:grpSpPr>
        <p:graphicFrame>
          <p:nvGraphicFramePr>
            <p:cNvPr id="82954" name="Object 5">
              <a:extLst>
                <a:ext uri="{FF2B5EF4-FFF2-40B4-BE49-F238E27FC236}">
                  <a16:creationId xmlns:a16="http://schemas.microsoft.com/office/drawing/2014/main" id="{E41AD566-E8C9-47CB-9CE0-17C0F955AD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5" y="2952"/>
            <a:ext cx="187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8" name="公式" r:id="rId9" imgW="1193800" imgH="228600" progId="Equation.3">
                    <p:embed/>
                  </p:oleObj>
                </mc:Choice>
                <mc:Fallback>
                  <p:oleObj name="公式" r:id="rId9" imgW="1193800" imgH="228600" progId="Equation.3">
                    <p:embed/>
                    <p:pic>
                      <p:nvPicPr>
                        <p:cNvPr id="82954" name="Object 5">
                          <a:extLst>
                            <a:ext uri="{FF2B5EF4-FFF2-40B4-BE49-F238E27FC236}">
                              <a16:creationId xmlns:a16="http://schemas.microsoft.com/office/drawing/2014/main" id="{E41AD566-E8C9-47CB-9CE0-17C0F955AD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5" y="2952"/>
                          <a:ext cx="187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5" name="Text Box 25">
              <a:extLst>
                <a:ext uri="{FF2B5EF4-FFF2-40B4-BE49-F238E27FC236}">
                  <a16:creationId xmlns:a16="http://schemas.microsoft.com/office/drawing/2014/main" id="{50BCE092-009D-4806-8325-ECAD8F87D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" y="2883"/>
              <a:ext cx="800" cy="38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>
                  <a:latin typeface="黑体" panose="02010609060101010101" pitchFamily="49" charset="-122"/>
                </a:rPr>
                <a:t>所以</a:t>
              </a:r>
            </a:p>
          </p:txBody>
        </p:sp>
      </p:grpSp>
      <p:grpSp>
        <p:nvGrpSpPr>
          <p:cNvPr id="7" name="Group 32">
            <a:extLst>
              <a:ext uri="{FF2B5EF4-FFF2-40B4-BE49-F238E27FC236}">
                <a16:creationId xmlns:a16="http://schemas.microsoft.com/office/drawing/2014/main" id="{2BFF7215-5EBE-4F81-991B-D95410A6DDC9}"/>
              </a:ext>
            </a:extLst>
          </p:cNvPr>
          <p:cNvGrpSpPr>
            <a:grpSpLocks/>
          </p:cNvGrpSpPr>
          <p:nvPr/>
        </p:nvGrpSpPr>
        <p:grpSpPr bwMode="auto">
          <a:xfrm>
            <a:off x="1568450" y="1447800"/>
            <a:ext cx="4908550" cy="796925"/>
            <a:chOff x="988" y="912"/>
            <a:chExt cx="3092" cy="502"/>
          </a:xfrm>
        </p:grpSpPr>
        <p:graphicFrame>
          <p:nvGraphicFramePr>
            <p:cNvPr id="82952" name="Object 6">
              <a:extLst>
                <a:ext uri="{FF2B5EF4-FFF2-40B4-BE49-F238E27FC236}">
                  <a16:creationId xmlns:a16="http://schemas.microsoft.com/office/drawing/2014/main" id="{62B8A517-505D-4ED8-8973-0E40AFC6E6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3" y="960"/>
            <a:ext cx="2267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9" name="Equation" r:id="rId11" imgW="1016000" imgH="203200" progId="Equation.DSMT4">
                    <p:embed/>
                  </p:oleObj>
                </mc:Choice>
                <mc:Fallback>
                  <p:oleObj name="Equation" r:id="rId11" imgW="1016000" imgH="203200" progId="Equation.DSMT4">
                    <p:embed/>
                    <p:pic>
                      <p:nvPicPr>
                        <p:cNvPr id="82952" name="Object 6">
                          <a:extLst>
                            <a:ext uri="{FF2B5EF4-FFF2-40B4-BE49-F238E27FC236}">
                              <a16:creationId xmlns:a16="http://schemas.microsoft.com/office/drawing/2014/main" id="{62B8A517-505D-4ED8-8973-0E40AFC6E6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3" y="960"/>
                          <a:ext cx="2267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3" name="Text Box 26">
              <a:extLst>
                <a:ext uri="{FF2B5EF4-FFF2-40B4-BE49-F238E27FC236}">
                  <a16:creationId xmlns:a16="http://schemas.microsoft.com/office/drawing/2014/main" id="{BD65A612-9BA0-473E-A854-81B86BF58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" y="912"/>
              <a:ext cx="452" cy="38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3600">
                  <a:solidFill>
                    <a:srgbClr val="000000"/>
                  </a:solidFill>
                  <a:latin typeface="黑体" panose="02010609060101010101" pitchFamily="49" charset="-122"/>
                </a:rPr>
                <a:t>(2)</a:t>
              </a:r>
              <a:endParaRPr kumimoji="0" lang="zh-CN" altLang="en-US" sz="3200">
                <a:solidFill>
                  <a:srgbClr val="000000"/>
                </a:solidFill>
                <a:latin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0F2AB-3D12-4876-A833-80EA4961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D5CA8AB-60F5-4030-9DC3-BF7C9F9021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3525" y="3270250"/>
          <a:ext cx="40005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9" name="公式" r:id="rId3" imgW="1587500" imgH="190500" progId="Equation.3">
                  <p:embed/>
                </p:oleObj>
              </mc:Choice>
              <mc:Fallback>
                <p:oleObj name="公式" r:id="rId3" imgW="1587500" imgH="190500" progId="Equation.3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D5CA8AB-60F5-4030-9DC3-BF7C9F9021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3270250"/>
                        <a:ext cx="40005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C691667-24D4-4E9E-AB21-D9F2B1FCEF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9225" y="4008438"/>
          <a:ext cx="41148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公式" r:id="rId5" imgW="1244600" imgH="228600" progId="Equation.3">
                  <p:embed/>
                </p:oleObj>
              </mc:Choice>
              <mc:Fallback>
                <p:oleObj name="公式" r:id="rId5" imgW="1244600" imgH="2286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C691667-24D4-4E9E-AB21-D9F2B1FCEF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4008438"/>
                        <a:ext cx="41148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2">
            <a:extLst>
              <a:ext uri="{FF2B5EF4-FFF2-40B4-BE49-F238E27FC236}">
                <a16:creationId xmlns:a16="http://schemas.microsoft.com/office/drawing/2014/main" id="{39242363-D7D4-45F3-B373-D7AD2A607134}"/>
              </a:ext>
            </a:extLst>
          </p:cNvPr>
          <p:cNvGrpSpPr>
            <a:grpSpLocks/>
          </p:cNvGrpSpPr>
          <p:nvPr/>
        </p:nvGrpSpPr>
        <p:grpSpPr bwMode="auto">
          <a:xfrm>
            <a:off x="1438275" y="2320925"/>
            <a:ext cx="4032250" cy="609600"/>
            <a:chOff x="748" y="1488"/>
            <a:chExt cx="2540" cy="384"/>
          </a:xfrm>
        </p:grpSpPr>
        <p:graphicFrame>
          <p:nvGraphicFramePr>
            <p:cNvPr id="83980" name="Object 4">
              <a:extLst>
                <a:ext uri="{FF2B5EF4-FFF2-40B4-BE49-F238E27FC236}">
                  <a16:creationId xmlns:a16="http://schemas.microsoft.com/office/drawing/2014/main" id="{858C381D-1AA0-49B3-B381-83A9D3C228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558"/>
            <a:ext cx="165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1" name="公式" r:id="rId7" imgW="838200" imgH="190500" progId="Equation.3">
                    <p:embed/>
                  </p:oleObj>
                </mc:Choice>
                <mc:Fallback>
                  <p:oleObj name="公式" r:id="rId7" imgW="838200" imgH="190500" progId="Equation.3">
                    <p:embed/>
                    <p:pic>
                      <p:nvPicPr>
                        <p:cNvPr id="83980" name="Object 4">
                          <a:extLst>
                            <a:ext uri="{FF2B5EF4-FFF2-40B4-BE49-F238E27FC236}">
                              <a16:creationId xmlns:a16="http://schemas.microsoft.com/office/drawing/2014/main" id="{858C381D-1AA0-49B3-B381-83A9D3C228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558"/>
                          <a:ext cx="165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81" name="Text Box 19">
              <a:extLst>
                <a:ext uri="{FF2B5EF4-FFF2-40B4-BE49-F238E27FC236}">
                  <a16:creationId xmlns:a16="http://schemas.microsoft.com/office/drawing/2014/main" id="{CA0F40FA-10A6-4E11-9D5D-B7EE5ED47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488"/>
              <a:ext cx="692" cy="38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>
                  <a:latin typeface="黑体" panose="02010609060101010101" pitchFamily="49" charset="-122"/>
                </a:rPr>
                <a:t>因为</a:t>
              </a:r>
            </a:p>
          </p:txBody>
        </p:sp>
      </p:grpSp>
      <p:grpSp>
        <p:nvGrpSpPr>
          <p:cNvPr id="6" name="Group 26">
            <a:extLst>
              <a:ext uri="{FF2B5EF4-FFF2-40B4-BE49-F238E27FC236}">
                <a16:creationId xmlns:a16="http://schemas.microsoft.com/office/drawing/2014/main" id="{E4C76810-F4FF-4394-90E0-7E603A80C82E}"/>
              </a:ext>
            </a:extLst>
          </p:cNvPr>
          <p:cNvGrpSpPr>
            <a:grpSpLocks/>
          </p:cNvGrpSpPr>
          <p:nvPr/>
        </p:nvGrpSpPr>
        <p:grpSpPr bwMode="auto">
          <a:xfrm>
            <a:off x="1012825" y="1406525"/>
            <a:ext cx="5113338" cy="787400"/>
            <a:chOff x="816" y="1008"/>
            <a:chExt cx="3221" cy="496"/>
          </a:xfrm>
        </p:grpSpPr>
        <p:graphicFrame>
          <p:nvGraphicFramePr>
            <p:cNvPr id="83978" name="Object 5">
              <a:extLst>
                <a:ext uri="{FF2B5EF4-FFF2-40B4-BE49-F238E27FC236}">
                  <a16:creationId xmlns:a16="http://schemas.microsoft.com/office/drawing/2014/main" id="{AED4FC78-0423-4079-9602-A4B1AF99D9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070"/>
            <a:ext cx="2405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2" name="Equation" r:id="rId9" imgW="1129810" imgH="203112" progId="Equation.DSMT4">
                    <p:embed/>
                  </p:oleObj>
                </mc:Choice>
                <mc:Fallback>
                  <p:oleObj name="Equation" r:id="rId9" imgW="1129810" imgH="203112" progId="Equation.DSMT4">
                    <p:embed/>
                    <p:pic>
                      <p:nvPicPr>
                        <p:cNvPr id="83978" name="Object 5">
                          <a:extLst>
                            <a:ext uri="{FF2B5EF4-FFF2-40B4-BE49-F238E27FC236}">
                              <a16:creationId xmlns:a16="http://schemas.microsoft.com/office/drawing/2014/main" id="{AED4FC78-0423-4079-9602-A4B1AF99D9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070"/>
                          <a:ext cx="2405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9" name="Text Box 21">
              <a:extLst>
                <a:ext uri="{FF2B5EF4-FFF2-40B4-BE49-F238E27FC236}">
                  <a16:creationId xmlns:a16="http://schemas.microsoft.com/office/drawing/2014/main" id="{446DCC6A-5F59-4AAF-AEBD-5E8793D9D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008"/>
              <a:ext cx="378" cy="33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3600">
                  <a:solidFill>
                    <a:srgbClr val="000000"/>
                  </a:solidFill>
                  <a:latin typeface="黑体" panose="02010609060101010101" pitchFamily="49" charset="-122"/>
                </a:rPr>
                <a:t>(3)</a:t>
              </a:r>
            </a:p>
          </p:txBody>
        </p:sp>
      </p:grpSp>
      <p:grpSp>
        <p:nvGrpSpPr>
          <p:cNvPr id="7" name="Group 31">
            <a:extLst>
              <a:ext uri="{FF2B5EF4-FFF2-40B4-BE49-F238E27FC236}">
                <a16:creationId xmlns:a16="http://schemas.microsoft.com/office/drawing/2014/main" id="{4D1E7C13-30D0-4820-8282-75074E404D55}"/>
              </a:ext>
            </a:extLst>
          </p:cNvPr>
          <p:cNvGrpSpPr>
            <a:grpSpLocks/>
          </p:cNvGrpSpPr>
          <p:nvPr/>
        </p:nvGrpSpPr>
        <p:grpSpPr bwMode="auto">
          <a:xfrm>
            <a:off x="1393825" y="4683125"/>
            <a:ext cx="5029200" cy="762000"/>
            <a:chOff x="720" y="2784"/>
            <a:chExt cx="3168" cy="480"/>
          </a:xfrm>
        </p:grpSpPr>
        <p:graphicFrame>
          <p:nvGraphicFramePr>
            <p:cNvPr id="83976" name="Object 6">
              <a:extLst>
                <a:ext uri="{FF2B5EF4-FFF2-40B4-BE49-F238E27FC236}">
                  <a16:creationId xmlns:a16="http://schemas.microsoft.com/office/drawing/2014/main" id="{17C189CA-D254-464C-988B-37F4682DB7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2887"/>
            <a:ext cx="230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3" name="Equation" r:id="rId11" imgW="1320800" imgH="228600" progId="Equation.DSMT4">
                    <p:embed/>
                  </p:oleObj>
                </mc:Choice>
                <mc:Fallback>
                  <p:oleObj name="Equation" r:id="rId11" imgW="1320800" imgH="228600" progId="Equation.DSMT4">
                    <p:embed/>
                    <p:pic>
                      <p:nvPicPr>
                        <p:cNvPr id="83976" name="Object 6">
                          <a:extLst>
                            <a:ext uri="{FF2B5EF4-FFF2-40B4-BE49-F238E27FC236}">
                              <a16:creationId xmlns:a16="http://schemas.microsoft.com/office/drawing/2014/main" id="{17C189CA-D254-464C-988B-37F4682DB7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887"/>
                          <a:ext cx="2304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7" name="Text Box 30">
              <a:extLst>
                <a:ext uri="{FF2B5EF4-FFF2-40B4-BE49-F238E27FC236}">
                  <a16:creationId xmlns:a16="http://schemas.microsoft.com/office/drawing/2014/main" id="{ECFF574F-C890-4372-8433-BBD95CF4F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784"/>
              <a:ext cx="720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11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3600">
                  <a:latin typeface="黑体" panose="02010609060101010101" pitchFamily="49" charset="-122"/>
                </a:rPr>
                <a:t>所以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51F86-3A33-4E79-8AB6-FD31D1A4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20">
            <a:extLst>
              <a:ext uri="{FF2B5EF4-FFF2-40B4-BE49-F238E27FC236}">
                <a16:creationId xmlns:a16="http://schemas.microsoft.com/office/drawing/2014/main" id="{44829F29-AC19-4A33-81A9-9C235F5BD78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447800"/>
            <a:ext cx="4937125" cy="685800"/>
            <a:chOff x="726" y="1104"/>
            <a:chExt cx="3110" cy="432"/>
          </a:xfrm>
        </p:grpSpPr>
        <p:sp>
          <p:nvSpPr>
            <p:cNvPr id="85004" name="Text Box 10">
              <a:extLst>
                <a:ext uri="{FF2B5EF4-FFF2-40B4-BE49-F238E27FC236}">
                  <a16:creationId xmlns:a16="http://schemas.microsoft.com/office/drawing/2014/main" id="{17806C61-1722-4C24-90ED-E44DF5C67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1104"/>
              <a:ext cx="378" cy="33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3600">
                  <a:solidFill>
                    <a:srgbClr val="000000"/>
                  </a:solidFill>
                  <a:latin typeface="黑体" panose="02010609060101010101" pitchFamily="49" charset="-122"/>
                </a:rPr>
                <a:t>(4)</a:t>
              </a:r>
            </a:p>
          </p:txBody>
        </p:sp>
        <p:graphicFrame>
          <p:nvGraphicFramePr>
            <p:cNvPr id="85005" name="Object 2">
              <a:extLst>
                <a:ext uri="{FF2B5EF4-FFF2-40B4-BE49-F238E27FC236}">
                  <a16:creationId xmlns:a16="http://schemas.microsoft.com/office/drawing/2014/main" id="{C2AB9BE2-9460-4017-8327-6D25379EC5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1148"/>
            <a:ext cx="2108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3" name="Equation" r:id="rId3" imgW="1104900" imgH="203200" progId="Equation.DSMT4">
                    <p:embed/>
                  </p:oleObj>
                </mc:Choice>
                <mc:Fallback>
                  <p:oleObj name="Equation" r:id="rId3" imgW="1104900" imgH="203200" progId="Equation.DSMT4">
                    <p:embed/>
                    <p:pic>
                      <p:nvPicPr>
                        <p:cNvPr id="85005" name="Object 2">
                          <a:extLst>
                            <a:ext uri="{FF2B5EF4-FFF2-40B4-BE49-F238E27FC236}">
                              <a16:creationId xmlns:a16="http://schemas.microsoft.com/office/drawing/2014/main" id="{C2AB9BE2-9460-4017-8327-6D25379EC5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148"/>
                          <a:ext cx="2108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52EEF2B5-DEF7-4EF9-AE4C-26CFFCD17FA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438400"/>
            <a:ext cx="4087813" cy="609600"/>
            <a:chOff x="528" y="1536"/>
            <a:chExt cx="2575" cy="384"/>
          </a:xfrm>
        </p:grpSpPr>
        <p:sp>
          <p:nvSpPr>
            <p:cNvPr id="85002" name="Text Box 8">
              <a:extLst>
                <a:ext uri="{FF2B5EF4-FFF2-40B4-BE49-F238E27FC236}">
                  <a16:creationId xmlns:a16="http://schemas.microsoft.com/office/drawing/2014/main" id="{B6FF2898-7E47-42E4-841E-669BB3E68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536"/>
              <a:ext cx="912" cy="38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>
                  <a:latin typeface="黑体" panose="02010609060101010101" pitchFamily="49" charset="-122"/>
                </a:rPr>
                <a:t>因为</a:t>
              </a:r>
            </a:p>
          </p:txBody>
        </p:sp>
        <p:graphicFrame>
          <p:nvGraphicFramePr>
            <p:cNvPr id="85003" name="Object 3">
              <a:extLst>
                <a:ext uri="{FF2B5EF4-FFF2-40B4-BE49-F238E27FC236}">
                  <a16:creationId xmlns:a16="http://schemas.microsoft.com/office/drawing/2014/main" id="{86A3586F-4D3F-4776-8EAB-A2B83D97E2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4" y="1620"/>
            <a:ext cx="137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4" name="公式" r:id="rId5" imgW="876300" imgH="190500" progId="Equation.3">
                    <p:embed/>
                  </p:oleObj>
                </mc:Choice>
                <mc:Fallback>
                  <p:oleObj name="公式" r:id="rId5" imgW="876300" imgH="190500" progId="Equation.3">
                    <p:embed/>
                    <p:pic>
                      <p:nvPicPr>
                        <p:cNvPr id="85003" name="Object 3">
                          <a:extLst>
                            <a:ext uri="{FF2B5EF4-FFF2-40B4-BE49-F238E27FC236}">
                              <a16:creationId xmlns:a16="http://schemas.microsoft.com/office/drawing/2014/main" id="{86A3586F-4D3F-4776-8EAB-A2B83D97E2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4" y="1620"/>
                          <a:ext cx="1379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503B7854-9F18-4451-94CD-9E5312972B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333750"/>
          <a:ext cx="40306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公式" r:id="rId7" imgW="1612900" imgH="190500" progId="Equation.3">
                  <p:embed/>
                </p:oleObj>
              </mc:Choice>
              <mc:Fallback>
                <p:oleObj name="公式" r:id="rId7" imgW="1612900" imgH="190500" progId="Equation.3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503B7854-9F18-4451-94CD-9E5312972B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33750"/>
                        <a:ext cx="40306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9FBD71BC-F61B-4A09-A541-06FF832C0A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000500"/>
          <a:ext cx="29829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公式" r:id="rId9" imgW="1193800" imgH="228600" progId="Equation.3">
                  <p:embed/>
                </p:oleObj>
              </mc:Choice>
              <mc:Fallback>
                <p:oleObj name="公式" r:id="rId9" imgW="1193800" imgH="228600" progId="Equation.3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9FBD71BC-F61B-4A09-A541-06FF832C0A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00500"/>
                        <a:ext cx="29829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4">
            <a:extLst>
              <a:ext uri="{FF2B5EF4-FFF2-40B4-BE49-F238E27FC236}">
                <a16:creationId xmlns:a16="http://schemas.microsoft.com/office/drawing/2014/main" id="{285EDC06-D225-4640-A68B-9B4669C3B2AB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4713288"/>
            <a:ext cx="5075238" cy="696912"/>
            <a:chOff x="566" y="2825"/>
            <a:chExt cx="3197" cy="439"/>
          </a:xfrm>
        </p:grpSpPr>
        <p:graphicFrame>
          <p:nvGraphicFramePr>
            <p:cNvPr id="85000" name="Object 6">
              <a:extLst>
                <a:ext uri="{FF2B5EF4-FFF2-40B4-BE49-F238E27FC236}">
                  <a16:creationId xmlns:a16="http://schemas.microsoft.com/office/drawing/2014/main" id="{0847532F-5EDF-40B2-8DF6-D668F08F63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4" y="2904"/>
            <a:ext cx="203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7" name="Equation" r:id="rId11" imgW="1295400" imgH="228600" progId="Equation.DSMT4">
                    <p:embed/>
                  </p:oleObj>
                </mc:Choice>
                <mc:Fallback>
                  <p:oleObj name="Equation" r:id="rId11" imgW="1295400" imgH="228600" progId="Equation.DSMT4">
                    <p:embed/>
                    <p:pic>
                      <p:nvPicPr>
                        <p:cNvPr id="85000" name="Object 6">
                          <a:extLst>
                            <a:ext uri="{FF2B5EF4-FFF2-40B4-BE49-F238E27FC236}">
                              <a16:creationId xmlns:a16="http://schemas.microsoft.com/office/drawing/2014/main" id="{0847532F-5EDF-40B2-8DF6-D668F08F63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4" y="2904"/>
                          <a:ext cx="203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1" name="Text Box 23">
              <a:extLst>
                <a:ext uri="{FF2B5EF4-FFF2-40B4-BE49-F238E27FC236}">
                  <a16:creationId xmlns:a16="http://schemas.microsoft.com/office/drawing/2014/main" id="{B750CB1E-EC30-4A0A-A4E3-B2A0346C3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2825"/>
              <a:ext cx="730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>
                  <a:latin typeface="黑体" panose="02010609060101010101" pitchFamily="49" charset="-122"/>
                </a:rPr>
                <a:t>所以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D223A743-0089-4116-B9EA-5638B5DF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>
                <a:effectLst/>
              </a:rPr>
              <a:t>3.2 </a:t>
            </a:r>
            <a:r>
              <a:rPr lang="zh-CN" altLang="en-US" b="1" i="0">
                <a:effectLst/>
              </a:rPr>
              <a:t>卡诺循环与卡诺定理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74E0603D-FAF1-49AD-98C3-54E2AA9C0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052513"/>
            <a:ext cx="3535363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i="1">
                <a:solidFill>
                  <a:srgbClr val="000000"/>
                </a:solidFill>
              </a:rPr>
              <a:t>A</a:t>
            </a:r>
            <a:r>
              <a:rPr lang="en-US" altLang="zh-CN" b="1">
                <a:solidFill>
                  <a:srgbClr val="000000"/>
                </a:solidFill>
              </a:rPr>
              <a:t>→</a:t>
            </a:r>
            <a:r>
              <a:rPr lang="en-US" altLang="zh-CN" b="1" i="1">
                <a:solidFill>
                  <a:srgbClr val="000000"/>
                </a:solidFill>
              </a:rPr>
              <a:t>B</a:t>
            </a:r>
            <a:r>
              <a:rPr lang="zh-CN" altLang="en-US" b="1">
                <a:solidFill>
                  <a:srgbClr val="000000"/>
                </a:solidFill>
              </a:rPr>
              <a:t>：恒温可逆膨胀</a:t>
            </a:r>
          </a:p>
          <a:p>
            <a:pPr algn="ctr" fontAlgn="t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i="1">
                <a:solidFill>
                  <a:srgbClr val="000000"/>
                </a:solidFill>
              </a:rPr>
              <a:t>B</a:t>
            </a:r>
            <a:r>
              <a:rPr lang="en-US" altLang="zh-CN" b="1">
                <a:solidFill>
                  <a:srgbClr val="000000"/>
                </a:solidFill>
              </a:rPr>
              <a:t>→</a:t>
            </a:r>
            <a:r>
              <a:rPr lang="en-US" altLang="zh-CN" b="1" i="1">
                <a:solidFill>
                  <a:srgbClr val="000000"/>
                </a:solidFill>
              </a:rPr>
              <a:t>C</a:t>
            </a:r>
            <a:r>
              <a:rPr lang="zh-CN" altLang="en-US" b="1">
                <a:solidFill>
                  <a:srgbClr val="000000"/>
                </a:solidFill>
              </a:rPr>
              <a:t>：绝热可逆膨胀</a:t>
            </a:r>
          </a:p>
          <a:p>
            <a:pPr algn="ctr" fontAlgn="t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i="1">
                <a:solidFill>
                  <a:srgbClr val="000000"/>
                </a:solidFill>
              </a:rPr>
              <a:t>C</a:t>
            </a:r>
            <a:r>
              <a:rPr lang="en-US" altLang="zh-CN" b="1">
                <a:solidFill>
                  <a:srgbClr val="000000"/>
                </a:solidFill>
              </a:rPr>
              <a:t>→</a:t>
            </a:r>
            <a:r>
              <a:rPr lang="en-US" altLang="zh-CN" b="1" i="1">
                <a:solidFill>
                  <a:srgbClr val="000000"/>
                </a:solidFill>
              </a:rPr>
              <a:t>D</a:t>
            </a:r>
            <a:r>
              <a:rPr lang="zh-CN" altLang="en-US" b="1">
                <a:solidFill>
                  <a:srgbClr val="000000"/>
                </a:solidFill>
              </a:rPr>
              <a:t>：恒温可逆压缩</a:t>
            </a:r>
          </a:p>
          <a:p>
            <a:pPr algn="ctr" fontAlgn="t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i="1">
                <a:solidFill>
                  <a:srgbClr val="000000"/>
                </a:solidFill>
              </a:rPr>
              <a:t>D</a:t>
            </a:r>
            <a:r>
              <a:rPr lang="en-US" altLang="zh-CN" b="1">
                <a:solidFill>
                  <a:srgbClr val="000000"/>
                </a:solidFill>
              </a:rPr>
              <a:t>→</a:t>
            </a:r>
            <a:r>
              <a:rPr lang="en-US" altLang="zh-CN" b="1" i="1">
                <a:solidFill>
                  <a:srgbClr val="000000"/>
                </a:solidFill>
              </a:rPr>
              <a:t>A</a:t>
            </a:r>
            <a:r>
              <a:rPr lang="zh-CN" altLang="en-US" b="1">
                <a:solidFill>
                  <a:srgbClr val="000000"/>
                </a:solidFill>
              </a:rPr>
              <a:t>：绝热可逆压缩</a:t>
            </a:r>
          </a:p>
        </p:txBody>
      </p:sp>
      <p:pic>
        <p:nvPicPr>
          <p:cNvPr id="4" name="Picture 4" descr="02-04">
            <a:extLst>
              <a:ext uri="{FF2B5EF4-FFF2-40B4-BE49-F238E27FC236}">
                <a16:creationId xmlns:a16="http://schemas.microsoft.com/office/drawing/2014/main" id="{4932CC14-5D15-4BE5-8F68-E27E11DD6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2982913"/>
            <a:ext cx="3432175" cy="33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7FEEFA5-D377-4CB7-BC1E-007598A807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8775" y="4730750"/>
          <a:ext cx="354012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5" imgW="1511300" imgH="673100" progId="Equation.3">
                  <p:embed/>
                </p:oleObj>
              </mc:Choice>
              <mc:Fallback>
                <p:oleObj name="Equation" r:id="rId5" imgW="1511300" imgH="673100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7FEEFA5-D377-4CB7-BC1E-007598A807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4730750"/>
                        <a:ext cx="3540125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9" descr="卡诺">
            <a:extLst>
              <a:ext uri="{FF2B5EF4-FFF2-40B4-BE49-F238E27FC236}">
                <a16:creationId xmlns:a16="http://schemas.microsoft.com/office/drawing/2014/main" id="{BD86A7CD-2DA8-477A-B436-326A6ABD2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368425"/>
            <a:ext cx="2305050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Box 6">
            <a:extLst>
              <a:ext uri="{FF2B5EF4-FFF2-40B4-BE49-F238E27FC236}">
                <a16:creationId xmlns:a16="http://schemas.microsoft.com/office/drawing/2014/main" id="{1122E877-ED16-4145-B7D4-57F48EE13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1368425"/>
            <a:ext cx="183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latin typeface="黑体" panose="02010609060101010101" pitchFamily="49" charset="-122"/>
              </a:rPr>
              <a:t>卡诺循环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A76EE-7DFF-4398-A523-B6AE828B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99BF5B35-92B2-47D5-8BF0-ECC46175C16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781300"/>
            <a:ext cx="7993063" cy="2016125"/>
            <a:chOff x="720" y="2868"/>
            <a:chExt cx="4416" cy="900"/>
          </a:xfrm>
        </p:grpSpPr>
        <p:sp>
          <p:nvSpPr>
            <p:cNvPr id="86021" name="AutoShape 9">
              <a:extLst>
                <a:ext uri="{FF2B5EF4-FFF2-40B4-BE49-F238E27FC236}">
                  <a16:creationId xmlns:a16="http://schemas.microsoft.com/office/drawing/2014/main" id="{2BC03FE6-B7B8-4065-80F4-C92205E25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868"/>
              <a:ext cx="4416" cy="90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>
              <a:noFill/>
            </a:ln>
            <a:effectLst>
              <a:prstShdw prst="shdw17" dist="17961" dir="13500000">
                <a:srgbClr val="7A9999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latin typeface="黑体" panose="02010609060101010101" pitchFamily="49" charset="-122"/>
              </a:endParaRPr>
            </a:p>
          </p:txBody>
        </p:sp>
        <p:sp>
          <p:nvSpPr>
            <p:cNvPr id="5" name="Text Box 10">
              <a:extLst>
                <a:ext uri="{FF2B5EF4-FFF2-40B4-BE49-F238E27FC236}">
                  <a16:creationId xmlns:a16="http://schemas.microsoft.com/office/drawing/2014/main" id="{F0107B07-6134-4F21-8E91-47549B99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" y="2961"/>
              <a:ext cx="1944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 fontAlgn="t">
                <a:defRPr/>
              </a:pPr>
              <a:r>
                <a:rPr lang="en-US" altLang="zh-CN" sz="3600" b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600" b="1" i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U</a:t>
              </a:r>
              <a:r>
                <a:rPr lang="en-US" altLang="zh-CN" sz="36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= </a:t>
              </a:r>
              <a:r>
                <a:rPr lang="en-US" altLang="zh-CN" sz="3600" b="1" i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T</a:t>
              </a:r>
              <a:r>
                <a:rPr lang="en-US" altLang="zh-CN" sz="3600" b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600" b="1" i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36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36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–</a:t>
              </a:r>
              <a:r>
                <a:rPr lang="en-US" altLang="zh-CN" sz="36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3600" b="1" i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p</a:t>
              </a:r>
              <a:r>
                <a:rPr lang="en-US" altLang="zh-CN" sz="3600" b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600" b="1" i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V</a:t>
              </a:r>
              <a:endParaRPr lang="en-US" altLang="zh-CN" dirty="0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9CB5156C-B09B-41E9-AF01-5CB547188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2961"/>
              <a:ext cx="1851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 fontAlgn="t">
                <a:defRPr/>
              </a:pPr>
              <a:r>
                <a:rPr lang="en-US" altLang="zh-CN" sz="3600" b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600" b="1" i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H</a:t>
              </a:r>
              <a:r>
                <a:rPr lang="en-US" altLang="zh-CN" sz="36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= </a:t>
              </a:r>
              <a:r>
                <a:rPr lang="en-US" altLang="zh-CN" sz="3600" b="1" i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T</a:t>
              </a:r>
              <a:r>
                <a:rPr lang="en-US" altLang="zh-CN" sz="3600" b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600" b="1" i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36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36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+</a:t>
              </a:r>
              <a:r>
                <a:rPr lang="en-US" altLang="zh-CN" sz="36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3600" b="1" i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sz="3600" b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600" b="1" i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dirty="0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BA177A1B-9264-4F44-B8E3-97AF5A39B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" y="3415"/>
              <a:ext cx="2036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 fontAlgn="t">
                <a:defRPr/>
              </a:pPr>
              <a:r>
                <a:rPr lang="en-US" altLang="zh-CN" sz="3600" b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600" b="1" i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36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= </a:t>
              </a:r>
              <a:r>
                <a:rPr lang="en-US" altLang="zh-CN" sz="36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– </a:t>
              </a:r>
              <a:r>
                <a:rPr lang="en-US" altLang="zh-CN" sz="3600" b="1" i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3600" b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600" b="1" i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T</a:t>
              </a:r>
              <a:r>
                <a:rPr lang="en-US" altLang="zh-CN" sz="36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36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– </a:t>
              </a:r>
              <a:r>
                <a:rPr lang="en-US" altLang="zh-CN" sz="3600" b="1" i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3600" b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600" b="1" i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V</a:t>
              </a:r>
              <a:endParaRPr lang="en-US" altLang="zh-CN" sz="36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E8C56F96-6E84-48FC-A655-49CFDE37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4" y="3416"/>
              <a:ext cx="1941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 fontAlgn="t">
                <a:defRPr/>
              </a:pPr>
              <a:r>
                <a:rPr lang="en-US" altLang="zh-CN" sz="3600" b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600" b="1" i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G</a:t>
              </a:r>
              <a:r>
                <a:rPr lang="en-US" altLang="zh-CN" sz="36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= </a:t>
              </a:r>
              <a:r>
                <a:rPr lang="en-US" altLang="zh-CN" sz="36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– </a:t>
              </a:r>
              <a:r>
                <a:rPr lang="en-US" altLang="zh-CN" sz="3600" b="1" i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3600" b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600" b="1" i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T</a:t>
              </a:r>
              <a:r>
                <a:rPr lang="en-US" altLang="zh-CN" sz="36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36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+</a:t>
              </a:r>
              <a:r>
                <a:rPr lang="en-US" altLang="zh-CN" sz="36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3600" b="1" i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sz="3600" b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600" b="1" i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dirty="0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86020" name="TextBox 8">
            <a:extLst>
              <a:ext uri="{FF2B5EF4-FFF2-40B4-BE49-F238E27FC236}">
                <a16:creationId xmlns:a16="http://schemas.microsoft.com/office/drawing/2014/main" id="{F60882BE-4C5C-434C-B70D-07F62ACDB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43025"/>
            <a:ext cx="4025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3600" b="1">
                <a:latin typeface="黑体" panose="02010609060101010101" pitchFamily="49" charset="-122"/>
              </a:rPr>
              <a:t> 热力学基本方程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023A6-8C0D-4D6A-B055-66591EA1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51416D5B-D662-4A42-B670-8F4BF03EFA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198563"/>
          <a:ext cx="29749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7" name="公式" r:id="rId3" imgW="812447" imgH="203112" progId="Equation.3">
                  <p:embed/>
                </p:oleObj>
              </mc:Choice>
              <mc:Fallback>
                <p:oleObj name="公式" r:id="rId3" imgW="812447" imgH="203112" progId="Equation.3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51416D5B-D662-4A42-B670-8F4BF03EFA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198563"/>
                        <a:ext cx="297497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8DC9B1B-6831-42B1-A7DC-93359DC92F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976438"/>
          <a:ext cx="6264275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Equation" r:id="rId5" imgW="1854200" imgH="457200" progId="Equation.3">
                  <p:embed/>
                </p:oleObj>
              </mc:Choice>
              <mc:Fallback>
                <p:oleObj name="Equation" r:id="rId5" imgW="1854200" imgH="45720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18DC9B1B-6831-42B1-A7DC-93359DC92F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76438"/>
                        <a:ext cx="6264275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>
            <a:extLst>
              <a:ext uri="{FF2B5EF4-FFF2-40B4-BE49-F238E27FC236}">
                <a16:creationId xmlns:a16="http://schemas.microsoft.com/office/drawing/2014/main" id="{A4DEDA27-973B-436D-99CA-656DA41E3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0488" y="3352800"/>
            <a:ext cx="41576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fontAlgn="t">
              <a:defRPr/>
            </a:pPr>
            <a:r>
              <a:rPr lang="en-US" altLang="zh-CN" sz="4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sz="40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U</a:t>
            </a: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= </a:t>
            </a:r>
            <a:r>
              <a:rPr lang="en-US" altLang="zh-CN" sz="40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4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sz="40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-</a:t>
            </a: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40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4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sz="40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</a:t>
            </a:r>
            <a:endParaRPr lang="en-US" altLang="zh-CN" sz="3200" dirty="0">
              <a:latin typeface="Times New Roman" pitchFamily="18" charset="0"/>
            </a:endParaRP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739187A8-EEB1-4742-99FD-A6C255F14A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108450"/>
          <a:ext cx="27352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Equation" r:id="rId7" imgW="787400" imgH="457200" progId="Equation.3">
                  <p:embed/>
                </p:oleObj>
              </mc:Choice>
              <mc:Fallback>
                <p:oleObj name="Equation" r:id="rId7" imgW="787400" imgH="457200" progId="Equation.3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739187A8-EEB1-4742-99FD-A6C255F14A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108450"/>
                        <a:ext cx="2735262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1A25F5A5-480B-4635-A5E7-5DE11C71A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4108450"/>
          <a:ext cx="309721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Equation" r:id="rId9" imgW="876300" imgH="457200" progId="Equation.3">
                  <p:embed/>
                </p:oleObj>
              </mc:Choice>
              <mc:Fallback>
                <p:oleObj name="Equation" r:id="rId9" imgW="876300" imgH="457200" progId="Equation.3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1A25F5A5-480B-4635-A5E7-5DE11C71A0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108450"/>
                        <a:ext cx="3097213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76522DD5-EAA9-46BC-AE3E-AFF9A5AED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692775"/>
          <a:ext cx="22574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公式" r:id="rId11" imgW="837836" imgH="203112" progId="Equation.3">
                  <p:embed/>
                </p:oleObj>
              </mc:Choice>
              <mc:Fallback>
                <p:oleObj name="公式" r:id="rId11" imgW="837836" imgH="203112" progId="Equation.3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76522DD5-EAA9-46BC-AE3E-AFF9A5AED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692775"/>
                        <a:ext cx="22574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E27874A4-0835-4DF6-BD34-B11CB3CE0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5975" y="5686425"/>
          <a:ext cx="21939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公式" r:id="rId13" imgW="812447" imgH="203112" progId="Equation.3">
                  <p:embed/>
                </p:oleObj>
              </mc:Choice>
              <mc:Fallback>
                <p:oleObj name="公式" r:id="rId13" imgW="812447" imgH="203112" progId="Equation.3">
                  <p:embed/>
                  <p:pic>
                    <p:nvPicPr>
                      <p:cNvPr id="9" name="Object 9">
                        <a:extLst>
                          <a:ext uri="{FF2B5EF4-FFF2-40B4-BE49-F238E27FC236}">
                            <a16:creationId xmlns:a16="http://schemas.microsoft.com/office/drawing/2014/main" id="{E27874A4-0835-4DF6-BD34-B11CB3CE03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5686425"/>
                        <a:ext cx="21939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11F35FAD-7BA2-4502-84F0-97FAAEF21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2013" y="5692775"/>
          <a:ext cx="2159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公式" r:id="rId15" imgW="799753" imgH="203112" progId="Equation.3">
                  <p:embed/>
                </p:oleObj>
              </mc:Choice>
              <mc:Fallback>
                <p:oleObj name="公式" r:id="rId15" imgW="799753" imgH="203112" progId="Equation.3">
                  <p:embed/>
                  <p:pic>
                    <p:nvPicPr>
                      <p:cNvPr id="10" name="Object 10">
                        <a:extLst>
                          <a:ext uri="{FF2B5EF4-FFF2-40B4-BE49-F238E27FC236}">
                            <a16:creationId xmlns:a16="http://schemas.microsoft.com/office/drawing/2014/main" id="{11F35FAD-7BA2-4502-84F0-97FAAEF21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3" y="5692775"/>
                        <a:ext cx="21590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4DAD5-1024-4121-8F78-D7FAEBF7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</a:t>
            </a:r>
            <a:r>
              <a:rPr lang="zh-CN" altLang="en-US"/>
              <a:t>、</a:t>
            </a:r>
            <a:r>
              <a:rPr lang="en-US" altLang="zh-CN"/>
              <a:t>H</a:t>
            </a:r>
            <a:r>
              <a:rPr lang="zh-CN" altLang="en-US"/>
              <a:t>、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G</a:t>
            </a:r>
            <a:r>
              <a:rPr lang="zh-CN" altLang="en-US"/>
              <a:t>的一阶偏导关系式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2E49CE3-C953-4D63-9742-39D40ACFF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8" y="3802063"/>
          <a:ext cx="35607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1" name="公式" r:id="rId3" imgW="1129810" imgH="203112" progId="Equation.3">
                  <p:embed/>
                </p:oleObj>
              </mc:Choice>
              <mc:Fallback>
                <p:oleObj name="公式" r:id="rId3" imgW="1129810" imgH="203112" progId="Equation.3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2E49CE3-C953-4D63-9742-39D40ACFF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3802063"/>
                        <a:ext cx="356076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2AAA96A-B41C-4D18-A827-35A9BD5EE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078413"/>
          <a:ext cx="34925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公式" r:id="rId5" imgW="1079032" imgH="203112" progId="Equation.3">
                  <p:embed/>
                </p:oleObj>
              </mc:Choice>
              <mc:Fallback>
                <p:oleObj name="公式" r:id="rId5" imgW="1079032" imgH="203112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2AAA96A-B41C-4D18-A827-35A9BD5EE4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078413"/>
                        <a:ext cx="34925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019817A-7693-47A7-AAE8-DB2630DFC9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4437063"/>
          <a:ext cx="38385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公式" r:id="rId7" imgW="1218671" imgH="203112" progId="Equation.3">
                  <p:embed/>
                </p:oleObj>
              </mc:Choice>
              <mc:Fallback>
                <p:oleObj name="公式" r:id="rId7" imgW="1218671" imgH="203112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019817A-7693-47A7-AAE8-DB2630DFC9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437063"/>
                        <a:ext cx="38385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016D7CB-AB5C-46D2-8988-C589743C39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" y="5746750"/>
          <a:ext cx="37226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公式" r:id="rId9" imgW="1180588" imgH="203112" progId="Equation.3">
                  <p:embed/>
                </p:oleObj>
              </mc:Choice>
              <mc:Fallback>
                <p:oleObj name="公式" r:id="rId9" imgW="1180588" imgH="203112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016D7CB-AB5C-46D2-8988-C589743C39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5746750"/>
                        <a:ext cx="3722688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4B7009F-BF66-4541-B6D1-528F3A818D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8538" y="3716338"/>
          <a:ext cx="4371975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公式" r:id="rId11" imgW="1536700" imgH="457200" progId="Equation.3">
                  <p:embed/>
                </p:oleObj>
              </mc:Choice>
              <mc:Fallback>
                <p:oleObj name="公式" r:id="rId11" imgW="1536700" imgH="4572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4B7009F-BF66-4541-B6D1-528F3A818D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3716338"/>
                        <a:ext cx="4371975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068CC9B-BDA1-4005-B2A9-AA09960C56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0475" y="5013325"/>
          <a:ext cx="4110038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Equation" r:id="rId13" imgW="1422400" imgH="482600" progId="Equation.3">
                  <p:embed/>
                </p:oleObj>
              </mc:Choice>
              <mc:Fallback>
                <p:oleObj name="Equation" r:id="rId13" imgW="1422400" imgH="48260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068CC9B-BDA1-4005-B2A9-AA09960C56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5013325"/>
                        <a:ext cx="4110038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E8494B75-BB51-41A2-BF1B-B210EACA87F5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09243" y="4063207"/>
            <a:ext cx="665163" cy="692150"/>
            <a:chOff x="1193" y="902"/>
            <a:chExt cx="3371" cy="2512"/>
          </a:xfrm>
        </p:grpSpPr>
        <p:grpSp>
          <p:nvGrpSpPr>
            <p:cNvPr id="88110" name="Group 9">
              <a:extLst>
                <a:ext uri="{FF2B5EF4-FFF2-40B4-BE49-F238E27FC236}">
                  <a16:creationId xmlns:a16="http://schemas.microsoft.com/office/drawing/2014/main" id="{DF95F090-7A83-423C-80F0-728F63723A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3" y="902"/>
              <a:ext cx="3371" cy="2510"/>
              <a:chOff x="1193" y="902"/>
              <a:chExt cx="3371" cy="2510"/>
            </a:xfrm>
          </p:grpSpPr>
          <p:grpSp>
            <p:nvGrpSpPr>
              <p:cNvPr id="88112" name="Group 10">
                <a:extLst>
                  <a:ext uri="{FF2B5EF4-FFF2-40B4-BE49-F238E27FC236}">
                    <a16:creationId xmlns:a16="http://schemas.microsoft.com/office/drawing/2014/main" id="{97FEFA68-F2DB-4083-84F5-CD1BCABCA7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902"/>
                <a:ext cx="3220" cy="2510"/>
                <a:chOff x="1344" y="902"/>
                <a:chExt cx="3220" cy="2510"/>
              </a:xfrm>
            </p:grpSpPr>
            <p:sp>
              <p:nvSpPr>
                <p:cNvPr id="88115" name="Freeform 11">
                  <a:extLst>
                    <a:ext uri="{FF2B5EF4-FFF2-40B4-BE49-F238E27FC236}">
                      <a16:creationId xmlns:a16="http://schemas.microsoft.com/office/drawing/2014/main" id="{228BDCCE-EC9E-430D-AE62-69E2E25C4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4" y="902"/>
                  <a:ext cx="3220" cy="2469"/>
                </a:xfrm>
                <a:custGeom>
                  <a:avLst/>
                  <a:gdLst>
                    <a:gd name="T0" fmla="*/ 411 w 3220"/>
                    <a:gd name="T1" fmla="*/ 0 h 2469"/>
                    <a:gd name="T2" fmla="*/ 590 w 3220"/>
                    <a:gd name="T3" fmla="*/ 241 h 2469"/>
                    <a:gd name="T4" fmla="*/ 798 w 3220"/>
                    <a:gd name="T5" fmla="*/ 513 h 2469"/>
                    <a:gd name="T6" fmla="*/ 997 w 3220"/>
                    <a:gd name="T7" fmla="*/ 776 h 2469"/>
                    <a:gd name="T8" fmla="*/ 1155 w 3220"/>
                    <a:gd name="T9" fmla="*/ 998 h 2469"/>
                    <a:gd name="T10" fmla="*/ 1310 w 3220"/>
                    <a:gd name="T11" fmla="*/ 1240 h 2469"/>
                    <a:gd name="T12" fmla="*/ 1456 w 3220"/>
                    <a:gd name="T13" fmla="*/ 1502 h 2469"/>
                    <a:gd name="T14" fmla="*/ 1571 w 3220"/>
                    <a:gd name="T15" fmla="*/ 1762 h 2469"/>
                    <a:gd name="T16" fmla="*/ 1668 w 3220"/>
                    <a:gd name="T17" fmla="*/ 1498 h 2469"/>
                    <a:gd name="T18" fmla="*/ 1795 w 3220"/>
                    <a:gd name="T19" fmla="*/ 1191 h 2469"/>
                    <a:gd name="T20" fmla="*/ 1949 w 3220"/>
                    <a:gd name="T21" fmla="*/ 895 h 2469"/>
                    <a:gd name="T22" fmla="*/ 2191 w 3220"/>
                    <a:gd name="T23" fmla="*/ 548 h 2469"/>
                    <a:gd name="T24" fmla="*/ 2425 w 3220"/>
                    <a:gd name="T25" fmla="*/ 278 h 2469"/>
                    <a:gd name="T26" fmla="*/ 2768 w 3220"/>
                    <a:gd name="T27" fmla="*/ 0 h 2469"/>
                    <a:gd name="T28" fmla="*/ 3061 w 3220"/>
                    <a:gd name="T29" fmla="*/ 130 h 2469"/>
                    <a:gd name="T30" fmla="*/ 2758 w 3220"/>
                    <a:gd name="T31" fmla="*/ 433 h 2469"/>
                    <a:gd name="T32" fmla="*/ 2481 w 3220"/>
                    <a:gd name="T33" fmla="*/ 753 h 2469"/>
                    <a:gd name="T34" fmla="*/ 2267 w 3220"/>
                    <a:gd name="T35" fmla="*/ 1050 h 2469"/>
                    <a:gd name="T36" fmla="*/ 2094 w 3220"/>
                    <a:gd name="T37" fmla="*/ 1361 h 2469"/>
                    <a:gd name="T38" fmla="*/ 1969 w 3220"/>
                    <a:gd name="T39" fmla="*/ 1638 h 2469"/>
                    <a:gd name="T40" fmla="*/ 1888 w 3220"/>
                    <a:gd name="T41" fmla="*/ 1845 h 2469"/>
                    <a:gd name="T42" fmla="*/ 1827 w 3220"/>
                    <a:gd name="T43" fmla="*/ 2050 h 2469"/>
                    <a:gd name="T44" fmla="*/ 1633 w 3220"/>
                    <a:gd name="T45" fmla="*/ 2469 h 2469"/>
                    <a:gd name="T46" fmla="*/ 1404 w 3220"/>
                    <a:gd name="T47" fmla="*/ 2050 h 2469"/>
                    <a:gd name="T48" fmla="*/ 1353 w 3220"/>
                    <a:gd name="T49" fmla="*/ 1891 h 2469"/>
                    <a:gd name="T50" fmla="*/ 1245 w 3220"/>
                    <a:gd name="T51" fmla="*/ 1689 h 2469"/>
                    <a:gd name="T52" fmla="*/ 1115 w 3220"/>
                    <a:gd name="T53" fmla="*/ 1480 h 2469"/>
                    <a:gd name="T54" fmla="*/ 979 w 3220"/>
                    <a:gd name="T55" fmla="*/ 1273 h 2469"/>
                    <a:gd name="T56" fmla="*/ 847 w 3220"/>
                    <a:gd name="T57" fmla="*/ 1075 h 2469"/>
                    <a:gd name="T58" fmla="*/ 606 w 3220"/>
                    <a:gd name="T59" fmla="*/ 747 h 2469"/>
                    <a:gd name="T60" fmla="*/ 444 w 3220"/>
                    <a:gd name="T61" fmla="*/ 538 h 2469"/>
                    <a:gd name="T62" fmla="*/ 224 w 3220"/>
                    <a:gd name="T63" fmla="*/ 266 h 2469"/>
                    <a:gd name="T64" fmla="*/ 0 w 3220"/>
                    <a:gd name="T65" fmla="*/ 0 h 246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220"/>
                    <a:gd name="T100" fmla="*/ 0 h 2469"/>
                    <a:gd name="T101" fmla="*/ 3220 w 3220"/>
                    <a:gd name="T102" fmla="*/ 2469 h 246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220" h="2469">
                      <a:moveTo>
                        <a:pt x="0" y="0"/>
                      </a:moveTo>
                      <a:lnTo>
                        <a:pt x="411" y="0"/>
                      </a:lnTo>
                      <a:lnTo>
                        <a:pt x="502" y="123"/>
                      </a:lnTo>
                      <a:lnTo>
                        <a:pt x="590" y="241"/>
                      </a:lnTo>
                      <a:lnTo>
                        <a:pt x="686" y="368"/>
                      </a:lnTo>
                      <a:lnTo>
                        <a:pt x="798" y="513"/>
                      </a:lnTo>
                      <a:lnTo>
                        <a:pt x="902" y="652"/>
                      </a:lnTo>
                      <a:lnTo>
                        <a:pt x="997" y="776"/>
                      </a:lnTo>
                      <a:lnTo>
                        <a:pt x="1079" y="890"/>
                      </a:lnTo>
                      <a:lnTo>
                        <a:pt x="1155" y="998"/>
                      </a:lnTo>
                      <a:lnTo>
                        <a:pt x="1241" y="1128"/>
                      </a:lnTo>
                      <a:lnTo>
                        <a:pt x="1310" y="1240"/>
                      </a:lnTo>
                      <a:lnTo>
                        <a:pt x="1382" y="1363"/>
                      </a:lnTo>
                      <a:lnTo>
                        <a:pt x="1456" y="1502"/>
                      </a:lnTo>
                      <a:lnTo>
                        <a:pt x="1516" y="1627"/>
                      </a:lnTo>
                      <a:lnTo>
                        <a:pt x="1571" y="1762"/>
                      </a:lnTo>
                      <a:lnTo>
                        <a:pt x="1617" y="1641"/>
                      </a:lnTo>
                      <a:lnTo>
                        <a:pt x="1668" y="1498"/>
                      </a:lnTo>
                      <a:lnTo>
                        <a:pt x="1729" y="1345"/>
                      </a:lnTo>
                      <a:lnTo>
                        <a:pt x="1795" y="1191"/>
                      </a:lnTo>
                      <a:lnTo>
                        <a:pt x="1867" y="1042"/>
                      </a:lnTo>
                      <a:lnTo>
                        <a:pt x="1949" y="895"/>
                      </a:lnTo>
                      <a:lnTo>
                        <a:pt x="2048" y="736"/>
                      </a:lnTo>
                      <a:lnTo>
                        <a:pt x="2191" y="548"/>
                      </a:lnTo>
                      <a:lnTo>
                        <a:pt x="2303" y="408"/>
                      </a:lnTo>
                      <a:lnTo>
                        <a:pt x="2425" y="278"/>
                      </a:lnTo>
                      <a:lnTo>
                        <a:pt x="2552" y="166"/>
                      </a:lnTo>
                      <a:lnTo>
                        <a:pt x="2768" y="0"/>
                      </a:lnTo>
                      <a:lnTo>
                        <a:pt x="3220" y="0"/>
                      </a:lnTo>
                      <a:lnTo>
                        <a:pt x="3061" y="130"/>
                      </a:lnTo>
                      <a:lnTo>
                        <a:pt x="2898" y="289"/>
                      </a:lnTo>
                      <a:lnTo>
                        <a:pt x="2758" y="433"/>
                      </a:lnTo>
                      <a:lnTo>
                        <a:pt x="2624" y="578"/>
                      </a:lnTo>
                      <a:lnTo>
                        <a:pt x="2481" y="753"/>
                      </a:lnTo>
                      <a:lnTo>
                        <a:pt x="2354" y="924"/>
                      </a:lnTo>
                      <a:lnTo>
                        <a:pt x="2267" y="1050"/>
                      </a:lnTo>
                      <a:lnTo>
                        <a:pt x="2175" y="1215"/>
                      </a:lnTo>
                      <a:lnTo>
                        <a:pt x="2094" y="1361"/>
                      </a:lnTo>
                      <a:lnTo>
                        <a:pt x="2036" y="1482"/>
                      </a:lnTo>
                      <a:lnTo>
                        <a:pt x="1969" y="1638"/>
                      </a:lnTo>
                      <a:lnTo>
                        <a:pt x="1920" y="1760"/>
                      </a:lnTo>
                      <a:lnTo>
                        <a:pt x="1888" y="1845"/>
                      </a:lnTo>
                      <a:lnTo>
                        <a:pt x="1853" y="1956"/>
                      </a:lnTo>
                      <a:lnTo>
                        <a:pt x="1827" y="2050"/>
                      </a:lnTo>
                      <a:lnTo>
                        <a:pt x="2054" y="2050"/>
                      </a:lnTo>
                      <a:lnTo>
                        <a:pt x="1633" y="2469"/>
                      </a:lnTo>
                      <a:lnTo>
                        <a:pt x="1177" y="2050"/>
                      </a:lnTo>
                      <a:lnTo>
                        <a:pt x="1404" y="2050"/>
                      </a:lnTo>
                      <a:lnTo>
                        <a:pt x="1386" y="1977"/>
                      </a:lnTo>
                      <a:lnTo>
                        <a:pt x="1353" y="1891"/>
                      </a:lnTo>
                      <a:lnTo>
                        <a:pt x="1306" y="1800"/>
                      </a:lnTo>
                      <a:lnTo>
                        <a:pt x="1245" y="1689"/>
                      </a:lnTo>
                      <a:lnTo>
                        <a:pt x="1176" y="1576"/>
                      </a:lnTo>
                      <a:lnTo>
                        <a:pt x="1115" y="1480"/>
                      </a:lnTo>
                      <a:lnTo>
                        <a:pt x="1051" y="1381"/>
                      </a:lnTo>
                      <a:lnTo>
                        <a:pt x="979" y="1273"/>
                      </a:lnTo>
                      <a:lnTo>
                        <a:pt x="917" y="1183"/>
                      </a:lnTo>
                      <a:lnTo>
                        <a:pt x="847" y="1075"/>
                      </a:lnTo>
                      <a:lnTo>
                        <a:pt x="711" y="888"/>
                      </a:lnTo>
                      <a:lnTo>
                        <a:pt x="606" y="747"/>
                      </a:lnTo>
                      <a:lnTo>
                        <a:pt x="520" y="634"/>
                      </a:lnTo>
                      <a:lnTo>
                        <a:pt x="444" y="538"/>
                      </a:lnTo>
                      <a:lnTo>
                        <a:pt x="329" y="397"/>
                      </a:lnTo>
                      <a:lnTo>
                        <a:pt x="224" y="266"/>
                      </a:lnTo>
                      <a:lnTo>
                        <a:pt x="115" y="1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116" name="Freeform 12">
                  <a:extLst>
                    <a:ext uri="{FF2B5EF4-FFF2-40B4-BE49-F238E27FC236}">
                      <a16:creationId xmlns:a16="http://schemas.microsoft.com/office/drawing/2014/main" id="{41064832-C68D-46E9-9CAC-B7ECE25509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2" y="2954"/>
                  <a:ext cx="381" cy="41"/>
                </a:xfrm>
                <a:custGeom>
                  <a:avLst/>
                  <a:gdLst>
                    <a:gd name="T0" fmla="*/ 0 w 381"/>
                    <a:gd name="T1" fmla="*/ 41 h 41"/>
                    <a:gd name="T2" fmla="*/ 149 w 381"/>
                    <a:gd name="T3" fmla="*/ 0 h 41"/>
                    <a:gd name="T4" fmla="*/ 381 w 381"/>
                    <a:gd name="T5" fmla="*/ 0 h 41"/>
                    <a:gd name="T6" fmla="*/ 223 w 381"/>
                    <a:gd name="T7" fmla="*/ 41 h 41"/>
                    <a:gd name="T8" fmla="*/ 0 w 381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1"/>
                    <a:gd name="T16" fmla="*/ 0 h 41"/>
                    <a:gd name="T17" fmla="*/ 381 w 381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1" h="41">
                      <a:moveTo>
                        <a:pt x="0" y="41"/>
                      </a:moveTo>
                      <a:lnTo>
                        <a:pt x="149" y="0"/>
                      </a:lnTo>
                      <a:lnTo>
                        <a:pt x="381" y="0"/>
                      </a:lnTo>
                      <a:lnTo>
                        <a:pt x="223" y="41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117" name="Freeform 13">
                  <a:extLst>
                    <a:ext uri="{FF2B5EF4-FFF2-40B4-BE49-F238E27FC236}">
                      <a16:creationId xmlns:a16="http://schemas.microsoft.com/office/drawing/2014/main" id="{4945795C-C5E3-48C9-AC9C-B6CFE5E526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8" y="2954"/>
                  <a:ext cx="572" cy="458"/>
                </a:xfrm>
                <a:custGeom>
                  <a:avLst/>
                  <a:gdLst>
                    <a:gd name="T0" fmla="*/ 0 w 572"/>
                    <a:gd name="T1" fmla="*/ 458 h 458"/>
                    <a:gd name="T2" fmla="*/ 150 w 572"/>
                    <a:gd name="T3" fmla="*/ 417 h 458"/>
                    <a:gd name="T4" fmla="*/ 572 w 572"/>
                    <a:gd name="T5" fmla="*/ 0 h 458"/>
                    <a:gd name="T6" fmla="*/ 418 w 572"/>
                    <a:gd name="T7" fmla="*/ 41 h 458"/>
                    <a:gd name="T8" fmla="*/ 0 w 572"/>
                    <a:gd name="T9" fmla="*/ 458 h 4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2"/>
                    <a:gd name="T16" fmla="*/ 0 h 458"/>
                    <a:gd name="T17" fmla="*/ 572 w 572"/>
                    <a:gd name="T18" fmla="*/ 458 h 4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2" h="458">
                      <a:moveTo>
                        <a:pt x="0" y="458"/>
                      </a:moveTo>
                      <a:lnTo>
                        <a:pt x="150" y="417"/>
                      </a:lnTo>
                      <a:lnTo>
                        <a:pt x="572" y="0"/>
                      </a:lnTo>
                      <a:lnTo>
                        <a:pt x="418" y="41"/>
                      </a:lnTo>
                      <a:lnTo>
                        <a:pt x="0" y="458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118" name="Freeform 14">
                  <a:extLst>
                    <a:ext uri="{FF2B5EF4-FFF2-40B4-BE49-F238E27FC236}">
                      <a16:creationId xmlns:a16="http://schemas.microsoft.com/office/drawing/2014/main" id="{754E04E7-E319-44F2-B92B-80E248C516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3" y="2954"/>
                  <a:ext cx="282" cy="41"/>
                </a:xfrm>
                <a:custGeom>
                  <a:avLst/>
                  <a:gdLst>
                    <a:gd name="T0" fmla="*/ 0 w 282"/>
                    <a:gd name="T1" fmla="*/ 41 h 41"/>
                    <a:gd name="T2" fmla="*/ 235 w 282"/>
                    <a:gd name="T3" fmla="*/ 41 h 41"/>
                    <a:gd name="T4" fmla="*/ 282 w 282"/>
                    <a:gd name="T5" fmla="*/ 0 h 41"/>
                    <a:gd name="T6" fmla="*/ 144 w 282"/>
                    <a:gd name="T7" fmla="*/ 0 h 41"/>
                    <a:gd name="T8" fmla="*/ 0 w 282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2"/>
                    <a:gd name="T16" fmla="*/ 0 h 41"/>
                    <a:gd name="T17" fmla="*/ 282 w 282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2" h="41">
                      <a:moveTo>
                        <a:pt x="0" y="41"/>
                      </a:moveTo>
                      <a:lnTo>
                        <a:pt x="235" y="41"/>
                      </a:lnTo>
                      <a:lnTo>
                        <a:pt x="282" y="0"/>
                      </a:lnTo>
                      <a:lnTo>
                        <a:pt x="144" y="0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8113" name="Freeform 15">
                <a:extLst>
                  <a:ext uri="{FF2B5EF4-FFF2-40B4-BE49-F238E27FC236}">
                    <a16:creationId xmlns:a16="http://schemas.microsoft.com/office/drawing/2014/main" id="{85A5C2C7-2759-494F-B609-C8441CD4B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2"/>
                <a:ext cx="594" cy="41"/>
              </a:xfrm>
              <a:custGeom>
                <a:avLst/>
                <a:gdLst>
                  <a:gd name="T0" fmla="*/ 0 w 594"/>
                  <a:gd name="T1" fmla="*/ 41 h 41"/>
                  <a:gd name="T2" fmla="*/ 148 w 594"/>
                  <a:gd name="T3" fmla="*/ 0 h 41"/>
                  <a:gd name="T4" fmla="*/ 594 w 594"/>
                  <a:gd name="T5" fmla="*/ 0 h 41"/>
                  <a:gd name="T6" fmla="*/ 446 w 594"/>
                  <a:gd name="T7" fmla="*/ 41 h 41"/>
                  <a:gd name="T8" fmla="*/ 0 w 594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4"/>
                  <a:gd name="T16" fmla="*/ 0 h 41"/>
                  <a:gd name="T17" fmla="*/ 594 w 594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4" h="41">
                    <a:moveTo>
                      <a:pt x="0" y="41"/>
                    </a:moveTo>
                    <a:lnTo>
                      <a:pt x="148" y="0"/>
                    </a:lnTo>
                    <a:lnTo>
                      <a:pt x="594" y="0"/>
                    </a:lnTo>
                    <a:lnTo>
                      <a:pt x="446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4" name="Freeform 16">
                <a:extLst>
                  <a:ext uri="{FF2B5EF4-FFF2-40B4-BE49-F238E27FC236}">
                    <a16:creationId xmlns:a16="http://schemas.microsoft.com/office/drawing/2014/main" id="{D531011D-880B-4AE8-8155-3765FF8D5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3" y="902"/>
                <a:ext cx="558" cy="44"/>
              </a:xfrm>
              <a:custGeom>
                <a:avLst/>
                <a:gdLst>
                  <a:gd name="T0" fmla="*/ 0 w 558"/>
                  <a:gd name="T1" fmla="*/ 41 h 44"/>
                  <a:gd name="T2" fmla="*/ 153 w 558"/>
                  <a:gd name="T3" fmla="*/ 0 h 44"/>
                  <a:gd name="T4" fmla="*/ 558 w 558"/>
                  <a:gd name="T5" fmla="*/ 0 h 44"/>
                  <a:gd name="T6" fmla="*/ 406 w 558"/>
                  <a:gd name="T7" fmla="*/ 44 h 44"/>
                  <a:gd name="T8" fmla="*/ 0 w 558"/>
                  <a:gd name="T9" fmla="*/ 4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8"/>
                  <a:gd name="T16" fmla="*/ 0 h 44"/>
                  <a:gd name="T17" fmla="*/ 558 w 558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8" h="44">
                    <a:moveTo>
                      <a:pt x="0" y="41"/>
                    </a:moveTo>
                    <a:lnTo>
                      <a:pt x="153" y="0"/>
                    </a:lnTo>
                    <a:lnTo>
                      <a:pt x="558" y="0"/>
                    </a:lnTo>
                    <a:lnTo>
                      <a:pt x="406" y="44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111" name="Freeform 17">
              <a:extLst>
                <a:ext uri="{FF2B5EF4-FFF2-40B4-BE49-F238E27FC236}">
                  <a16:creationId xmlns:a16="http://schemas.microsoft.com/office/drawing/2014/main" id="{30238D8F-5596-430F-9884-FEE130AD9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" y="945"/>
              <a:ext cx="3221" cy="2469"/>
            </a:xfrm>
            <a:custGeom>
              <a:avLst/>
              <a:gdLst>
                <a:gd name="T0" fmla="*/ 412 w 3221"/>
                <a:gd name="T1" fmla="*/ 0 h 2469"/>
                <a:gd name="T2" fmla="*/ 590 w 3221"/>
                <a:gd name="T3" fmla="*/ 241 h 2469"/>
                <a:gd name="T4" fmla="*/ 799 w 3221"/>
                <a:gd name="T5" fmla="*/ 513 h 2469"/>
                <a:gd name="T6" fmla="*/ 997 w 3221"/>
                <a:gd name="T7" fmla="*/ 776 h 2469"/>
                <a:gd name="T8" fmla="*/ 1155 w 3221"/>
                <a:gd name="T9" fmla="*/ 999 h 2469"/>
                <a:gd name="T10" fmla="*/ 1311 w 3221"/>
                <a:gd name="T11" fmla="*/ 1241 h 2469"/>
                <a:gd name="T12" fmla="*/ 1456 w 3221"/>
                <a:gd name="T13" fmla="*/ 1502 h 2469"/>
                <a:gd name="T14" fmla="*/ 1572 w 3221"/>
                <a:gd name="T15" fmla="*/ 1762 h 2469"/>
                <a:gd name="T16" fmla="*/ 1668 w 3221"/>
                <a:gd name="T17" fmla="*/ 1498 h 2469"/>
                <a:gd name="T18" fmla="*/ 1796 w 3221"/>
                <a:gd name="T19" fmla="*/ 1191 h 2469"/>
                <a:gd name="T20" fmla="*/ 1950 w 3221"/>
                <a:gd name="T21" fmla="*/ 895 h 2469"/>
                <a:gd name="T22" fmla="*/ 2192 w 3221"/>
                <a:gd name="T23" fmla="*/ 548 h 2469"/>
                <a:gd name="T24" fmla="*/ 2426 w 3221"/>
                <a:gd name="T25" fmla="*/ 278 h 2469"/>
                <a:gd name="T26" fmla="*/ 2769 w 3221"/>
                <a:gd name="T27" fmla="*/ 0 h 2469"/>
                <a:gd name="T28" fmla="*/ 3062 w 3221"/>
                <a:gd name="T29" fmla="*/ 130 h 2469"/>
                <a:gd name="T30" fmla="*/ 2758 w 3221"/>
                <a:gd name="T31" fmla="*/ 434 h 2469"/>
                <a:gd name="T32" fmla="*/ 2481 w 3221"/>
                <a:gd name="T33" fmla="*/ 753 h 2469"/>
                <a:gd name="T34" fmla="*/ 2268 w 3221"/>
                <a:gd name="T35" fmla="*/ 1050 h 2469"/>
                <a:gd name="T36" fmla="*/ 2095 w 3221"/>
                <a:gd name="T37" fmla="*/ 1361 h 2469"/>
                <a:gd name="T38" fmla="*/ 1969 w 3221"/>
                <a:gd name="T39" fmla="*/ 1638 h 2469"/>
                <a:gd name="T40" fmla="*/ 1889 w 3221"/>
                <a:gd name="T41" fmla="*/ 1845 h 2469"/>
                <a:gd name="T42" fmla="*/ 1827 w 3221"/>
                <a:gd name="T43" fmla="*/ 2050 h 2469"/>
                <a:gd name="T44" fmla="*/ 1633 w 3221"/>
                <a:gd name="T45" fmla="*/ 2469 h 2469"/>
                <a:gd name="T46" fmla="*/ 1405 w 3221"/>
                <a:gd name="T47" fmla="*/ 2050 h 2469"/>
                <a:gd name="T48" fmla="*/ 1354 w 3221"/>
                <a:gd name="T49" fmla="*/ 1891 h 2469"/>
                <a:gd name="T50" fmla="*/ 1246 w 3221"/>
                <a:gd name="T51" fmla="*/ 1690 h 2469"/>
                <a:gd name="T52" fmla="*/ 1116 w 3221"/>
                <a:gd name="T53" fmla="*/ 1480 h 2469"/>
                <a:gd name="T54" fmla="*/ 979 w 3221"/>
                <a:gd name="T55" fmla="*/ 1273 h 2469"/>
                <a:gd name="T56" fmla="*/ 848 w 3221"/>
                <a:gd name="T57" fmla="*/ 1076 h 2469"/>
                <a:gd name="T58" fmla="*/ 607 w 3221"/>
                <a:gd name="T59" fmla="*/ 747 h 2469"/>
                <a:gd name="T60" fmla="*/ 445 w 3221"/>
                <a:gd name="T61" fmla="*/ 539 h 2469"/>
                <a:gd name="T62" fmla="*/ 224 w 3221"/>
                <a:gd name="T63" fmla="*/ 266 h 2469"/>
                <a:gd name="T64" fmla="*/ 0 w 3221"/>
                <a:gd name="T65" fmla="*/ 0 h 246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21"/>
                <a:gd name="T100" fmla="*/ 0 h 2469"/>
                <a:gd name="T101" fmla="*/ 3221 w 3221"/>
                <a:gd name="T102" fmla="*/ 2469 h 246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21" h="2469">
                  <a:moveTo>
                    <a:pt x="0" y="0"/>
                  </a:moveTo>
                  <a:lnTo>
                    <a:pt x="412" y="0"/>
                  </a:lnTo>
                  <a:lnTo>
                    <a:pt x="502" y="123"/>
                  </a:lnTo>
                  <a:lnTo>
                    <a:pt x="590" y="241"/>
                  </a:lnTo>
                  <a:lnTo>
                    <a:pt x="687" y="369"/>
                  </a:lnTo>
                  <a:lnTo>
                    <a:pt x="799" y="513"/>
                  </a:lnTo>
                  <a:lnTo>
                    <a:pt x="902" y="652"/>
                  </a:lnTo>
                  <a:lnTo>
                    <a:pt x="997" y="776"/>
                  </a:lnTo>
                  <a:lnTo>
                    <a:pt x="1079" y="890"/>
                  </a:lnTo>
                  <a:lnTo>
                    <a:pt x="1155" y="999"/>
                  </a:lnTo>
                  <a:lnTo>
                    <a:pt x="1242" y="1129"/>
                  </a:lnTo>
                  <a:lnTo>
                    <a:pt x="1311" y="1241"/>
                  </a:lnTo>
                  <a:lnTo>
                    <a:pt x="1383" y="1364"/>
                  </a:lnTo>
                  <a:lnTo>
                    <a:pt x="1456" y="1502"/>
                  </a:lnTo>
                  <a:lnTo>
                    <a:pt x="1517" y="1627"/>
                  </a:lnTo>
                  <a:lnTo>
                    <a:pt x="1572" y="1762"/>
                  </a:lnTo>
                  <a:lnTo>
                    <a:pt x="1618" y="1642"/>
                  </a:lnTo>
                  <a:lnTo>
                    <a:pt x="1668" y="1498"/>
                  </a:lnTo>
                  <a:lnTo>
                    <a:pt x="1730" y="1345"/>
                  </a:lnTo>
                  <a:lnTo>
                    <a:pt x="1796" y="1191"/>
                  </a:lnTo>
                  <a:lnTo>
                    <a:pt x="1868" y="1042"/>
                  </a:lnTo>
                  <a:lnTo>
                    <a:pt x="1950" y="895"/>
                  </a:lnTo>
                  <a:lnTo>
                    <a:pt x="2049" y="736"/>
                  </a:lnTo>
                  <a:lnTo>
                    <a:pt x="2192" y="548"/>
                  </a:lnTo>
                  <a:lnTo>
                    <a:pt x="2304" y="409"/>
                  </a:lnTo>
                  <a:lnTo>
                    <a:pt x="2426" y="278"/>
                  </a:lnTo>
                  <a:lnTo>
                    <a:pt x="2552" y="167"/>
                  </a:lnTo>
                  <a:lnTo>
                    <a:pt x="2769" y="0"/>
                  </a:lnTo>
                  <a:lnTo>
                    <a:pt x="3221" y="0"/>
                  </a:lnTo>
                  <a:lnTo>
                    <a:pt x="3062" y="130"/>
                  </a:lnTo>
                  <a:lnTo>
                    <a:pt x="2899" y="289"/>
                  </a:lnTo>
                  <a:lnTo>
                    <a:pt x="2758" y="434"/>
                  </a:lnTo>
                  <a:lnTo>
                    <a:pt x="2625" y="578"/>
                  </a:lnTo>
                  <a:lnTo>
                    <a:pt x="2481" y="753"/>
                  </a:lnTo>
                  <a:lnTo>
                    <a:pt x="2355" y="924"/>
                  </a:lnTo>
                  <a:lnTo>
                    <a:pt x="2268" y="1050"/>
                  </a:lnTo>
                  <a:lnTo>
                    <a:pt x="2175" y="1215"/>
                  </a:lnTo>
                  <a:lnTo>
                    <a:pt x="2095" y="1361"/>
                  </a:lnTo>
                  <a:lnTo>
                    <a:pt x="2037" y="1483"/>
                  </a:lnTo>
                  <a:lnTo>
                    <a:pt x="1969" y="1638"/>
                  </a:lnTo>
                  <a:lnTo>
                    <a:pt x="1921" y="1761"/>
                  </a:lnTo>
                  <a:lnTo>
                    <a:pt x="1889" y="1845"/>
                  </a:lnTo>
                  <a:lnTo>
                    <a:pt x="1854" y="1956"/>
                  </a:lnTo>
                  <a:lnTo>
                    <a:pt x="1827" y="2050"/>
                  </a:lnTo>
                  <a:lnTo>
                    <a:pt x="2055" y="2050"/>
                  </a:lnTo>
                  <a:lnTo>
                    <a:pt x="1633" y="2469"/>
                  </a:lnTo>
                  <a:lnTo>
                    <a:pt x="1178" y="2050"/>
                  </a:lnTo>
                  <a:lnTo>
                    <a:pt x="1405" y="2050"/>
                  </a:lnTo>
                  <a:lnTo>
                    <a:pt x="1386" y="1978"/>
                  </a:lnTo>
                  <a:lnTo>
                    <a:pt x="1354" y="1891"/>
                  </a:lnTo>
                  <a:lnTo>
                    <a:pt x="1307" y="1801"/>
                  </a:lnTo>
                  <a:lnTo>
                    <a:pt x="1246" y="1690"/>
                  </a:lnTo>
                  <a:lnTo>
                    <a:pt x="1177" y="1577"/>
                  </a:lnTo>
                  <a:lnTo>
                    <a:pt x="1116" y="1480"/>
                  </a:lnTo>
                  <a:lnTo>
                    <a:pt x="1052" y="1382"/>
                  </a:lnTo>
                  <a:lnTo>
                    <a:pt x="979" y="1273"/>
                  </a:lnTo>
                  <a:lnTo>
                    <a:pt x="918" y="1183"/>
                  </a:lnTo>
                  <a:lnTo>
                    <a:pt x="848" y="1076"/>
                  </a:lnTo>
                  <a:lnTo>
                    <a:pt x="712" y="888"/>
                  </a:lnTo>
                  <a:lnTo>
                    <a:pt x="607" y="747"/>
                  </a:lnTo>
                  <a:lnTo>
                    <a:pt x="520" y="634"/>
                  </a:lnTo>
                  <a:lnTo>
                    <a:pt x="445" y="539"/>
                  </a:lnTo>
                  <a:lnTo>
                    <a:pt x="330" y="398"/>
                  </a:lnTo>
                  <a:lnTo>
                    <a:pt x="224" y="266"/>
                  </a:lnTo>
                  <a:lnTo>
                    <a:pt x="116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8">
            <a:extLst>
              <a:ext uri="{FF2B5EF4-FFF2-40B4-BE49-F238E27FC236}">
                <a16:creationId xmlns:a16="http://schemas.microsoft.com/office/drawing/2014/main" id="{7F929B55-269F-40F5-9AF6-DD37290658EC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049713" y="5370513"/>
            <a:ext cx="879475" cy="739775"/>
            <a:chOff x="1193" y="902"/>
            <a:chExt cx="3371" cy="2512"/>
          </a:xfrm>
        </p:grpSpPr>
        <p:grpSp>
          <p:nvGrpSpPr>
            <p:cNvPr id="88101" name="Group 19">
              <a:extLst>
                <a:ext uri="{FF2B5EF4-FFF2-40B4-BE49-F238E27FC236}">
                  <a16:creationId xmlns:a16="http://schemas.microsoft.com/office/drawing/2014/main" id="{78AAB3AD-A3C4-417E-A946-2F05D42833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3" y="902"/>
              <a:ext cx="3371" cy="2510"/>
              <a:chOff x="1193" y="902"/>
              <a:chExt cx="3371" cy="2510"/>
            </a:xfrm>
          </p:grpSpPr>
          <p:grpSp>
            <p:nvGrpSpPr>
              <p:cNvPr id="88103" name="Group 20">
                <a:extLst>
                  <a:ext uri="{FF2B5EF4-FFF2-40B4-BE49-F238E27FC236}">
                    <a16:creationId xmlns:a16="http://schemas.microsoft.com/office/drawing/2014/main" id="{5FAF0B66-B96A-4C52-B2F5-BDE5AF8319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902"/>
                <a:ext cx="3220" cy="2510"/>
                <a:chOff x="1344" y="902"/>
                <a:chExt cx="3220" cy="2510"/>
              </a:xfrm>
            </p:grpSpPr>
            <p:sp>
              <p:nvSpPr>
                <p:cNvPr id="88106" name="Freeform 21">
                  <a:extLst>
                    <a:ext uri="{FF2B5EF4-FFF2-40B4-BE49-F238E27FC236}">
                      <a16:creationId xmlns:a16="http://schemas.microsoft.com/office/drawing/2014/main" id="{6BD75E0A-8248-4912-B704-849CDEB6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4" y="902"/>
                  <a:ext cx="3220" cy="2469"/>
                </a:xfrm>
                <a:custGeom>
                  <a:avLst/>
                  <a:gdLst>
                    <a:gd name="T0" fmla="*/ 411 w 3220"/>
                    <a:gd name="T1" fmla="*/ 0 h 2469"/>
                    <a:gd name="T2" fmla="*/ 590 w 3220"/>
                    <a:gd name="T3" fmla="*/ 241 h 2469"/>
                    <a:gd name="T4" fmla="*/ 798 w 3220"/>
                    <a:gd name="T5" fmla="*/ 513 h 2469"/>
                    <a:gd name="T6" fmla="*/ 997 w 3220"/>
                    <a:gd name="T7" fmla="*/ 776 h 2469"/>
                    <a:gd name="T8" fmla="*/ 1155 w 3220"/>
                    <a:gd name="T9" fmla="*/ 998 h 2469"/>
                    <a:gd name="T10" fmla="*/ 1310 w 3220"/>
                    <a:gd name="T11" fmla="*/ 1240 h 2469"/>
                    <a:gd name="T12" fmla="*/ 1456 w 3220"/>
                    <a:gd name="T13" fmla="*/ 1502 h 2469"/>
                    <a:gd name="T14" fmla="*/ 1571 w 3220"/>
                    <a:gd name="T15" fmla="*/ 1762 h 2469"/>
                    <a:gd name="T16" fmla="*/ 1668 w 3220"/>
                    <a:gd name="T17" fmla="*/ 1498 h 2469"/>
                    <a:gd name="T18" fmla="*/ 1795 w 3220"/>
                    <a:gd name="T19" fmla="*/ 1191 h 2469"/>
                    <a:gd name="T20" fmla="*/ 1949 w 3220"/>
                    <a:gd name="T21" fmla="*/ 895 h 2469"/>
                    <a:gd name="T22" fmla="*/ 2191 w 3220"/>
                    <a:gd name="T23" fmla="*/ 548 h 2469"/>
                    <a:gd name="T24" fmla="*/ 2425 w 3220"/>
                    <a:gd name="T25" fmla="*/ 278 h 2469"/>
                    <a:gd name="T26" fmla="*/ 2768 w 3220"/>
                    <a:gd name="T27" fmla="*/ 0 h 2469"/>
                    <a:gd name="T28" fmla="*/ 3061 w 3220"/>
                    <a:gd name="T29" fmla="*/ 130 h 2469"/>
                    <a:gd name="T30" fmla="*/ 2758 w 3220"/>
                    <a:gd name="T31" fmla="*/ 433 h 2469"/>
                    <a:gd name="T32" fmla="*/ 2481 w 3220"/>
                    <a:gd name="T33" fmla="*/ 753 h 2469"/>
                    <a:gd name="T34" fmla="*/ 2267 w 3220"/>
                    <a:gd name="T35" fmla="*/ 1050 h 2469"/>
                    <a:gd name="T36" fmla="*/ 2094 w 3220"/>
                    <a:gd name="T37" fmla="*/ 1361 h 2469"/>
                    <a:gd name="T38" fmla="*/ 1969 w 3220"/>
                    <a:gd name="T39" fmla="*/ 1638 h 2469"/>
                    <a:gd name="T40" fmla="*/ 1888 w 3220"/>
                    <a:gd name="T41" fmla="*/ 1845 h 2469"/>
                    <a:gd name="T42" fmla="*/ 1827 w 3220"/>
                    <a:gd name="T43" fmla="*/ 2050 h 2469"/>
                    <a:gd name="T44" fmla="*/ 1633 w 3220"/>
                    <a:gd name="T45" fmla="*/ 2469 h 2469"/>
                    <a:gd name="T46" fmla="*/ 1404 w 3220"/>
                    <a:gd name="T47" fmla="*/ 2050 h 2469"/>
                    <a:gd name="T48" fmla="*/ 1353 w 3220"/>
                    <a:gd name="T49" fmla="*/ 1891 h 2469"/>
                    <a:gd name="T50" fmla="*/ 1245 w 3220"/>
                    <a:gd name="T51" fmla="*/ 1689 h 2469"/>
                    <a:gd name="T52" fmla="*/ 1115 w 3220"/>
                    <a:gd name="T53" fmla="*/ 1480 h 2469"/>
                    <a:gd name="T54" fmla="*/ 979 w 3220"/>
                    <a:gd name="T55" fmla="*/ 1273 h 2469"/>
                    <a:gd name="T56" fmla="*/ 847 w 3220"/>
                    <a:gd name="T57" fmla="*/ 1075 h 2469"/>
                    <a:gd name="T58" fmla="*/ 606 w 3220"/>
                    <a:gd name="T59" fmla="*/ 747 h 2469"/>
                    <a:gd name="T60" fmla="*/ 444 w 3220"/>
                    <a:gd name="T61" fmla="*/ 538 h 2469"/>
                    <a:gd name="T62" fmla="*/ 224 w 3220"/>
                    <a:gd name="T63" fmla="*/ 266 h 2469"/>
                    <a:gd name="T64" fmla="*/ 0 w 3220"/>
                    <a:gd name="T65" fmla="*/ 0 h 246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220"/>
                    <a:gd name="T100" fmla="*/ 0 h 2469"/>
                    <a:gd name="T101" fmla="*/ 3220 w 3220"/>
                    <a:gd name="T102" fmla="*/ 2469 h 246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220" h="2469">
                      <a:moveTo>
                        <a:pt x="0" y="0"/>
                      </a:moveTo>
                      <a:lnTo>
                        <a:pt x="411" y="0"/>
                      </a:lnTo>
                      <a:lnTo>
                        <a:pt x="502" y="123"/>
                      </a:lnTo>
                      <a:lnTo>
                        <a:pt x="590" y="241"/>
                      </a:lnTo>
                      <a:lnTo>
                        <a:pt x="686" y="368"/>
                      </a:lnTo>
                      <a:lnTo>
                        <a:pt x="798" y="513"/>
                      </a:lnTo>
                      <a:lnTo>
                        <a:pt x="902" y="652"/>
                      </a:lnTo>
                      <a:lnTo>
                        <a:pt x="997" y="776"/>
                      </a:lnTo>
                      <a:lnTo>
                        <a:pt x="1079" y="890"/>
                      </a:lnTo>
                      <a:lnTo>
                        <a:pt x="1155" y="998"/>
                      </a:lnTo>
                      <a:lnTo>
                        <a:pt x="1241" y="1128"/>
                      </a:lnTo>
                      <a:lnTo>
                        <a:pt x="1310" y="1240"/>
                      </a:lnTo>
                      <a:lnTo>
                        <a:pt x="1382" y="1363"/>
                      </a:lnTo>
                      <a:lnTo>
                        <a:pt x="1456" y="1502"/>
                      </a:lnTo>
                      <a:lnTo>
                        <a:pt x="1516" y="1627"/>
                      </a:lnTo>
                      <a:lnTo>
                        <a:pt x="1571" y="1762"/>
                      </a:lnTo>
                      <a:lnTo>
                        <a:pt x="1617" y="1641"/>
                      </a:lnTo>
                      <a:lnTo>
                        <a:pt x="1668" y="1498"/>
                      </a:lnTo>
                      <a:lnTo>
                        <a:pt x="1729" y="1345"/>
                      </a:lnTo>
                      <a:lnTo>
                        <a:pt x="1795" y="1191"/>
                      </a:lnTo>
                      <a:lnTo>
                        <a:pt x="1867" y="1042"/>
                      </a:lnTo>
                      <a:lnTo>
                        <a:pt x="1949" y="895"/>
                      </a:lnTo>
                      <a:lnTo>
                        <a:pt x="2048" y="736"/>
                      </a:lnTo>
                      <a:lnTo>
                        <a:pt x="2191" y="548"/>
                      </a:lnTo>
                      <a:lnTo>
                        <a:pt x="2303" y="408"/>
                      </a:lnTo>
                      <a:lnTo>
                        <a:pt x="2425" y="278"/>
                      </a:lnTo>
                      <a:lnTo>
                        <a:pt x="2552" y="166"/>
                      </a:lnTo>
                      <a:lnTo>
                        <a:pt x="2768" y="0"/>
                      </a:lnTo>
                      <a:lnTo>
                        <a:pt x="3220" y="0"/>
                      </a:lnTo>
                      <a:lnTo>
                        <a:pt x="3061" y="130"/>
                      </a:lnTo>
                      <a:lnTo>
                        <a:pt x="2898" y="289"/>
                      </a:lnTo>
                      <a:lnTo>
                        <a:pt x="2758" y="433"/>
                      </a:lnTo>
                      <a:lnTo>
                        <a:pt x="2624" y="578"/>
                      </a:lnTo>
                      <a:lnTo>
                        <a:pt x="2481" y="753"/>
                      </a:lnTo>
                      <a:lnTo>
                        <a:pt x="2354" y="924"/>
                      </a:lnTo>
                      <a:lnTo>
                        <a:pt x="2267" y="1050"/>
                      </a:lnTo>
                      <a:lnTo>
                        <a:pt x="2175" y="1215"/>
                      </a:lnTo>
                      <a:lnTo>
                        <a:pt x="2094" y="1361"/>
                      </a:lnTo>
                      <a:lnTo>
                        <a:pt x="2036" y="1482"/>
                      </a:lnTo>
                      <a:lnTo>
                        <a:pt x="1969" y="1638"/>
                      </a:lnTo>
                      <a:lnTo>
                        <a:pt x="1920" y="1760"/>
                      </a:lnTo>
                      <a:lnTo>
                        <a:pt x="1888" y="1845"/>
                      </a:lnTo>
                      <a:lnTo>
                        <a:pt x="1853" y="1956"/>
                      </a:lnTo>
                      <a:lnTo>
                        <a:pt x="1827" y="2050"/>
                      </a:lnTo>
                      <a:lnTo>
                        <a:pt x="2054" y="2050"/>
                      </a:lnTo>
                      <a:lnTo>
                        <a:pt x="1633" y="2469"/>
                      </a:lnTo>
                      <a:lnTo>
                        <a:pt x="1177" y="2050"/>
                      </a:lnTo>
                      <a:lnTo>
                        <a:pt x="1404" y="2050"/>
                      </a:lnTo>
                      <a:lnTo>
                        <a:pt x="1386" y="1977"/>
                      </a:lnTo>
                      <a:lnTo>
                        <a:pt x="1353" y="1891"/>
                      </a:lnTo>
                      <a:lnTo>
                        <a:pt x="1306" y="1800"/>
                      </a:lnTo>
                      <a:lnTo>
                        <a:pt x="1245" y="1689"/>
                      </a:lnTo>
                      <a:lnTo>
                        <a:pt x="1176" y="1576"/>
                      </a:lnTo>
                      <a:lnTo>
                        <a:pt x="1115" y="1480"/>
                      </a:lnTo>
                      <a:lnTo>
                        <a:pt x="1051" y="1381"/>
                      </a:lnTo>
                      <a:lnTo>
                        <a:pt x="979" y="1273"/>
                      </a:lnTo>
                      <a:lnTo>
                        <a:pt x="917" y="1183"/>
                      </a:lnTo>
                      <a:lnTo>
                        <a:pt x="847" y="1075"/>
                      </a:lnTo>
                      <a:lnTo>
                        <a:pt x="711" y="888"/>
                      </a:lnTo>
                      <a:lnTo>
                        <a:pt x="606" y="747"/>
                      </a:lnTo>
                      <a:lnTo>
                        <a:pt x="520" y="634"/>
                      </a:lnTo>
                      <a:lnTo>
                        <a:pt x="444" y="538"/>
                      </a:lnTo>
                      <a:lnTo>
                        <a:pt x="329" y="397"/>
                      </a:lnTo>
                      <a:lnTo>
                        <a:pt x="224" y="266"/>
                      </a:lnTo>
                      <a:lnTo>
                        <a:pt x="115" y="1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107" name="Freeform 22">
                  <a:extLst>
                    <a:ext uri="{FF2B5EF4-FFF2-40B4-BE49-F238E27FC236}">
                      <a16:creationId xmlns:a16="http://schemas.microsoft.com/office/drawing/2014/main" id="{AFC52D0D-F7E2-404F-A189-B8CBAE599C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2" y="2954"/>
                  <a:ext cx="381" cy="41"/>
                </a:xfrm>
                <a:custGeom>
                  <a:avLst/>
                  <a:gdLst>
                    <a:gd name="T0" fmla="*/ 0 w 381"/>
                    <a:gd name="T1" fmla="*/ 41 h 41"/>
                    <a:gd name="T2" fmla="*/ 149 w 381"/>
                    <a:gd name="T3" fmla="*/ 0 h 41"/>
                    <a:gd name="T4" fmla="*/ 381 w 381"/>
                    <a:gd name="T5" fmla="*/ 0 h 41"/>
                    <a:gd name="T6" fmla="*/ 223 w 381"/>
                    <a:gd name="T7" fmla="*/ 41 h 41"/>
                    <a:gd name="T8" fmla="*/ 0 w 381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1"/>
                    <a:gd name="T16" fmla="*/ 0 h 41"/>
                    <a:gd name="T17" fmla="*/ 381 w 381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1" h="41">
                      <a:moveTo>
                        <a:pt x="0" y="41"/>
                      </a:moveTo>
                      <a:lnTo>
                        <a:pt x="149" y="0"/>
                      </a:lnTo>
                      <a:lnTo>
                        <a:pt x="381" y="0"/>
                      </a:lnTo>
                      <a:lnTo>
                        <a:pt x="223" y="41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108" name="Freeform 23">
                  <a:extLst>
                    <a:ext uri="{FF2B5EF4-FFF2-40B4-BE49-F238E27FC236}">
                      <a16:creationId xmlns:a16="http://schemas.microsoft.com/office/drawing/2014/main" id="{C11D9CC3-7D53-412B-8BA8-3436FA666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8" y="2954"/>
                  <a:ext cx="572" cy="458"/>
                </a:xfrm>
                <a:custGeom>
                  <a:avLst/>
                  <a:gdLst>
                    <a:gd name="T0" fmla="*/ 0 w 572"/>
                    <a:gd name="T1" fmla="*/ 458 h 458"/>
                    <a:gd name="T2" fmla="*/ 150 w 572"/>
                    <a:gd name="T3" fmla="*/ 417 h 458"/>
                    <a:gd name="T4" fmla="*/ 572 w 572"/>
                    <a:gd name="T5" fmla="*/ 0 h 458"/>
                    <a:gd name="T6" fmla="*/ 418 w 572"/>
                    <a:gd name="T7" fmla="*/ 41 h 458"/>
                    <a:gd name="T8" fmla="*/ 0 w 572"/>
                    <a:gd name="T9" fmla="*/ 458 h 4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2"/>
                    <a:gd name="T16" fmla="*/ 0 h 458"/>
                    <a:gd name="T17" fmla="*/ 572 w 572"/>
                    <a:gd name="T18" fmla="*/ 458 h 4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2" h="458">
                      <a:moveTo>
                        <a:pt x="0" y="458"/>
                      </a:moveTo>
                      <a:lnTo>
                        <a:pt x="150" y="417"/>
                      </a:lnTo>
                      <a:lnTo>
                        <a:pt x="572" y="0"/>
                      </a:lnTo>
                      <a:lnTo>
                        <a:pt x="418" y="41"/>
                      </a:lnTo>
                      <a:lnTo>
                        <a:pt x="0" y="458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109" name="Freeform 24">
                  <a:extLst>
                    <a:ext uri="{FF2B5EF4-FFF2-40B4-BE49-F238E27FC236}">
                      <a16:creationId xmlns:a16="http://schemas.microsoft.com/office/drawing/2014/main" id="{20A78C97-7419-486D-AF21-A243D5737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3" y="2954"/>
                  <a:ext cx="282" cy="41"/>
                </a:xfrm>
                <a:custGeom>
                  <a:avLst/>
                  <a:gdLst>
                    <a:gd name="T0" fmla="*/ 0 w 282"/>
                    <a:gd name="T1" fmla="*/ 41 h 41"/>
                    <a:gd name="T2" fmla="*/ 235 w 282"/>
                    <a:gd name="T3" fmla="*/ 41 h 41"/>
                    <a:gd name="T4" fmla="*/ 282 w 282"/>
                    <a:gd name="T5" fmla="*/ 0 h 41"/>
                    <a:gd name="T6" fmla="*/ 144 w 282"/>
                    <a:gd name="T7" fmla="*/ 0 h 41"/>
                    <a:gd name="T8" fmla="*/ 0 w 282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2"/>
                    <a:gd name="T16" fmla="*/ 0 h 41"/>
                    <a:gd name="T17" fmla="*/ 282 w 282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2" h="41">
                      <a:moveTo>
                        <a:pt x="0" y="41"/>
                      </a:moveTo>
                      <a:lnTo>
                        <a:pt x="235" y="41"/>
                      </a:lnTo>
                      <a:lnTo>
                        <a:pt x="282" y="0"/>
                      </a:lnTo>
                      <a:lnTo>
                        <a:pt x="144" y="0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8104" name="Freeform 25">
                <a:extLst>
                  <a:ext uri="{FF2B5EF4-FFF2-40B4-BE49-F238E27FC236}">
                    <a16:creationId xmlns:a16="http://schemas.microsoft.com/office/drawing/2014/main" id="{00EAA074-7FE9-4366-8AA2-59CDE0D8F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2"/>
                <a:ext cx="594" cy="41"/>
              </a:xfrm>
              <a:custGeom>
                <a:avLst/>
                <a:gdLst>
                  <a:gd name="T0" fmla="*/ 0 w 594"/>
                  <a:gd name="T1" fmla="*/ 41 h 41"/>
                  <a:gd name="T2" fmla="*/ 148 w 594"/>
                  <a:gd name="T3" fmla="*/ 0 h 41"/>
                  <a:gd name="T4" fmla="*/ 594 w 594"/>
                  <a:gd name="T5" fmla="*/ 0 h 41"/>
                  <a:gd name="T6" fmla="*/ 446 w 594"/>
                  <a:gd name="T7" fmla="*/ 41 h 41"/>
                  <a:gd name="T8" fmla="*/ 0 w 594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4"/>
                  <a:gd name="T16" fmla="*/ 0 h 41"/>
                  <a:gd name="T17" fmla="*/ 594 w 594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4" h="41">
                    <a:moveTo>
                      <a:pt x="0" y="41"/>
                    </a:moveTo>
                    <a:lnTo>
                      <a:pt x="148" y="0"/>
                    </a:lnTo>
                    <a:lnTo>
                      <a:pt x="594" y="0"/>
                    </a:lnTo>
                    <a:lnTo>
                      <a:pt x="446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5" name="Freeform 26">
                <a:extLst>
                  <a:ext uri="{FF2B5EF4-FFF2-40B4-BE49-F238E27FC236}">
                    <a16:creationId xmlns:a16="http://schemas.microsoft.com/office/drawing/2014/main" id="{3EF9A3B1-51AF-4AE2-8990-EFF02A29F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3" y="902"/>
                <a:ext cx="558" cy="44"/>
              </a:xfrm>
              <a:custGeom>
                <a:avLst/>
                <a:gdLst>
                  <a:gd name="T0" fmla="*/ 0 w 558"/>
                  <a:gd name="T1" fmla="*/ 41 h 44"/>
                  <a:gd name="T2" fmla="*/ 153 w 558"/>
                  <a:gd name="T3" fmla="*/ 0 h 44"/>
                  <a:gd name="T4" fmla="*/ 558 w 558"/>
                  <a:gd name="T5" fmla="*/ 0 h 44"/>
                  <a:gd name="T6" fmla="*/ 406 w 558"/>
                  <a:gd name="T7" fmla="*/ 44 h 44"/>
                  <a:gd name="T8" fmla="*/ 0 w 558"/>
                  <a:gd name="T9" fmla="*/ 4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8"/>
                  <a:gd name="T16" fmla="*/ 0 h 44"/>
                  <a:gd name="T17" fmla="*/ 558 w 558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8" h="44">
                    <a:moveTo>
                      <a:pt x="0" y="41"/>
                    </a:moveTo>
                    <a:lnTo>
                      <a:pt x="153" y="0"/>
                    </a:lnTo>
                    <a:lnTo>
                      <a:pt x="558" y="0"/>
                    </a:lnTo>
                    <a:lnTo>
                      <a:pt x="406" y="44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102" name="Freeform 27">
              <a:extLst>
                <a:ext uri="{FF2B5EF4-FFF2-40B4-BE49-F238E27FC236}">
                  <a16:creationId xmlns:a16="http://schemas.microsoft.com/office/drawing/2014/main" id="{5D8B4B37-671B-437D-B7AA-9B1C36885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" y="945"/>
              <a:ext cx="3221" cy="2469"/>
            </a:xfrm>
            <a:custGeom>
              <a:avLst/>
              <a:gdLst>
                <a:gd name="T0" fmla="*/ 412 w 3221"/>
                <a:gd name="T1" fmla="*/ 0 h 2469"/>
                <a:gd name="T2" fmla="*/ 590 w 3221"/>
                <a:gd name="T3" fmla="*/ 241 h 2469"/>
                <a:gd name="T4" fmla="*/ 799 w 3221"/>
                <a:gd name="T5" fmla="*/ 513 h 2469"/>
                <a:gd name="T6" fmla="*/ 997 w 3221"/>
                <a:gd name="T7" fmla="*/ 776 h 2469"/>
                <a:gd name="T8" fmla="*/ 1155 w 3221"/>
                <a:gd name="T9" fmla="*/ 999 h 2469"/>
                <a:gd name="T10" fmla="*/ 1311 w 3221"/>
                <a:gd name="T11" fmla="*/ 1241 h 2469"/>
                <a:gd name="T12" fmla="*/ 1456 w 3221"/>
                <a:gd name="T13" fmla="*/ 1502 h 2469"/>
                <a:gd name="T14" fmla="*/ 1572 w 3221"/>
                <a:gd name="T15" fmla="*/ 1762 h 2469"/>
                <a:gd name="T16" fmla="*/ 1668 w 3221"/>
                <a:gd name="T17" fmla="*/ 1498 h 2469"/>
                <a:gd name="T18" fmla="*/ 1796 w 3221"/>
                <a:gd name="T19" fmla="*/ 1191 h 2469"/>
                <a:gd name="T20" fmla="*/ 1950 w 3221"/>
                <a:gd name="T21" fmla="*/ 895 h 2469"/>
                <a:gd name="T22" fmla="*/ 2192 w 3221"/>
                <a:gd name="T23" fmla="*/ 548 h 2469"/>
                <a:gd name="T24" fmla="*/ 2426 w 3221"/>
                <a:gd name="T25" fmla="*/ 278 h 2469"/>
                <a:gd name="T26" fmla="*/ 2769 w 3221"/>
                <a:gd name="T27" fmla="*/ 0 h 2469"/>
                <a:gd name="T28" fmla="*/ 3062 w 3221"/>
                <a:gd name="T29" fmla="*/ 130 h 2469"/>
                <a:gd name="T30" fmla="*/ 2758 w 3221"/>
                <a:gd name="T31" fmla="*/ 434 h 2469"/>
                <a:gd name="T32" fmla="*/ 2481 w 3221"/>
                <a:gd name="T33" fmla="*/ 753 h 2469"/>
                <a:gd name="T34" fmla="*/ 2268 w 3221"/>
                <a:gd name="T35" fmla="*/ 1050 h 2469"/>
                <a:gd name="T36" fmla="*/ 2095 w 3221"/>
                <a:gd name="T37" fmla="*/ 1361 h 2469"/>
                <a:gd name="T38" fmla="*/ 1969 w 3221"/>
                <a:gd name="T39" fmla="*/ 1638 h 2469"/>
                <a:gd name="T40" fmla="*/ 1889 w 3221"/>
                <a:gd name="T41" fmla="*/ 1845 h 2469"/>
                <a:gd name="T42" fmla="*/ 1827 w 3221"/>
                <a:gd name="T43" fmla="*/ 2050 h 2469"/>
                <a:gd name="T44" fmla="*/ 1633 w 3221"/>
                <a:gd name="T45" fmla="*/ 2469 h 2469"/>
                <a:gd name="T46" fmla="*/ 1405 w 3221"/>
                <a:gd name="T47" fmla="*/ 2050 h 2469"/>
                <a:gd name="T48" fmla="*/ 1354 w 3221"/>
                <a:gd name="T49" fmla="*/ 1891 h 2469"/>
                <a:gd name="T50" fmla="*/ 1246 w 3221"/>
                <a:gd name="T51" fmla="*/ 1690 h 2469"/>
                <a:gd name="T52" fmla="*/ 1116 w 3221"/>
                <a:gd name="T53" fmla="*/ 1480 h 2469"/>
                <a:gd name="T54" fmla="*/ 979 w 3221"/>
                <a:gd name="T55" fmla="*/ 1273 h 2469"/>
                <a:gd name="T56" fmla="*/ 848 w 3221"/>
                <a:gd name="T57" fmla="*/ 1076 h 2469"/>
                <a:gd name="T58" fmla="*/ 607 w 3221"/>
                <a:gd name="T59" fmla="*/ 747 h 2469"/>
                <a:gd name="T60" fmla="*/ 445 w 3221"/>
                <a:gd name="T61" fmla="*/ 539 h 2469"/>
                <a:gd name="T62" fmla="*/ 224 w 3221"/>
                <a:gd name="T63" fmla="*/ 266 h 2469"/>
                <a:gd name="T64" fmla="*/ 0 w 3221"/>
                <a:gd name="T65" fmla="*/ 0 h 246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21"/>
                <a:gd name="T100" fmla="*/ 0 h 2469"/>
                <a:gd name="T101" fmla="*/ 3221 w 3221"/>
                <a:gd name="T102" fmla="*/ 2469 h 246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21" h="2469">
                  <a:moveTo>
                    <a:pt x="0" y="0"/>
                  </a:moveTo>
                  <a:lnTo>
                    <a:pt x="412" y="0"/>
                  </a:lnTo>
                  <a:lnTo>
                    <a:pt x="502" y="123"/>
                  </a:lnTo>
                  <a:lnTo>
                    <a:pt x="590" y="241"/>
                  </a:lnTo>
                  <a:lnTo>
                    <a:pt x="687" y="369"/>
                  </a:lnTo>
                  <a:lnTo>
                    <a:pt x="799" y="513"/>
                  </a:lnTo>
                  <a:lnTo>
                    <a:pt x="902" y="652"/>
                  </a:lnTo>
                  <a:lnTo>
                    <a:pt x="997" y="776"/>
                  </a:lnTo>
                  <a:lnTo>
                    <a:pt x="1079" y="890"/>
                  </a:lnTo>
                  <a:lnTo>
                    <a:pt x="1155" y="999"/>
                  </a:lnTo>
                  <a:lnTo>
                    <a:pt x="1242" y="1129"/>
                  </a:lnTo>
                  <a:lnTo>
                    <a:pt x="1311" y="1241"/>
                  </a:lnTo>
                  <a:lnTo>
                    <a:pt x="1383" y="1364"/>
                  </a:lnTo>
                  <a:lnTo>
                    <a:pt x="1456" y="1502"/>
                  </a:lnTo>
                  <a:lnTo>
                    <a:pt x="1517" y="1627"/>
                  </a:lnTo>
                  <a:lnTo>
                    <a:pt x="1572" y="1762"/>
                  </a:lnTo>
                  <a:lnTo>
                    <a:pt x="1618" y="1642"/>
                  </a:lnTo>
                  <a:lnTo>
                    <a:pt x="1668" y="1498"/>
                  </a:lnTo>
                  <a:lnTo>
                    <a:pt x="1730" y="1345"/>
                  </a:lnTo>
                  <a:lnTo>
                    <a:pt x="1796" y="1191"/>
                  </a:lnTo>
                  <a:lnTo>
                    <a:pt x="1868" y="1042"/>
                  </a:lnTo>
                  <a:lnTo>
                    <a:pt x="1950" y="895"/>
                  </a:lnTo>
                  <a:lnTo>
                    <a:pt x="2049" y="736"/>
                  </a:lnTo>
                  <a:lnTo>
                    <a:pt x="2192" y="548"/>
                  </a:lnTo>
                  <a:lnTo>
                    <a:pt x="2304" y="409"/>
                  </a:lnTo>
                  <a:lnTo>
                    <a:pt x="2426" y="278"/>
                  </a:lnTo>
                  <a:lnTo>
                    <a:pt x="2552" y="167"/>
                  </a:lnTo>
                  <a:lnTo>
                    <a:pt x="2769" y="0"/>
                  </a:lnTo>
                  <a:lnTo>
                    <a:pt x="3221" y="0"/>
                  </a:lnTo>
                  <a:lnTo>
                    <a:pt x="3062" y="130"/>
                  </a:lnTo>
                  <a:lnTo>
                    <a:pt x="2899" y="289"/>
                  </a:lnTo>
                  <a:lnTo>
                    <a:pt x="2758" y="434"/>
                  </a:lnTo>
                  <a:lnTo>
                    <a:pt x="2625" y="578"/>
                  </a:lnTo>
                  <a:lnTo>
                    <a:pt x="2481" y="753"/>
                  </a:lnTo>
                  <a:lnTo>
                    <a:pt x="2355" y="924"/>
                  </a:lnTo>
                  <a:lnTo>
                    <a:pt x="2268" y="1050"/>
                  </a:lnTo>
                  <a:lnTo>
                    <a:pt x="2175" y="1215"/>
                  </a:lnTo>
                  <a:lnTo>
                    <a:pt x="2095" y="1361"/>
                  </a:lnTo>
                  <a:lnTo>
                    <a:pt x="2037" y="1483"/>
                  </a:lnTo>
                  <a:lnTo>
                    <a:pt x="1969" y="1638"/>
                  </a:lnTo>
                  <a:lnTo>
                    <a:pt x="1921" y="1761"/>
                  </a:lnTo>
                  <a:lnTo>
                    <a:pt x="1889" y="1845"/>
                  </a:lnTo>
                  <a:lnTo>
                    <a:pt x="1854" y="1956"/>
                  </a:lnTo>
                  <a:lnTo>
                    <a:pt x="1827" y="2050"/>
                  </a:lnTo>
                  <a:lnTo>
                    <a:pt x="2055" y="2050"/>
                  </a:lnTo>
                  <a:lnTo>
                    <a:pt x="1633" y="2469"/>
                  </a:lnTo>
                  <a:lnTo>
                    <a:pt x="1178" y="2050"/>
                  </a:lnTo>
                  <a:lnTo>
                    <a:pt x="1405" y="2050"/>
                  </a:lnTo>
                  <a:lnTo>
                    <a:pt x="1386" y="1978"/>
                  </a:lnTo>
                  <a:lnTo>
                    <a:pt x="1354" y="1891"/>
                  </a:lnTo>
                  <a:lnTo>
                    <a:pt x="1307" y="1801"/>
                  </a:lnTo>
                  <a:lnTo>
                    <a:pt x="1246" y="1690"/>
                  </a:lnTo>
                  <a:lnTo>
                    <a:pt x="1177" y="1577"/>
                  </a:lnTo>
                  <a:lnTo>
                    <a:pt x="1116" y="1480"/>
                  </a:lnTo>
                  <a:lnTo>
                    <a:pt x="1052" y="1382"/>
                  </a:lnTo>
                  <a:lnTo>
                    <a:pt x="979" y="1273"/>
                  </a:lnTo>
                  <a:lnTo>
                    <a:pt x="918" y="1183"/>
                  </a:lnTo>
                  <a:lnTo>
                    <a:pt x="848" y="1076"/>
                  </a:lnTo>
                  <a:lnTo>
                    <a:pt x="712" y="888"/>
                  </a:lnTo>
                  <a:lnTo>
                    <a:pt x="607" y="747"/>
                  </a:lnTo>
                  <a:lnTo>
                    <a:pt x="520" y="634"/>
                  </a:lnTo>
                  <a:lnTo>
                    <a:pt x="445" y="539"/>
                  </a:lnTo>
                  <a:lnTo>
                    <a:pt x="330" y="398"/>
                  </a:lnTo>
                  <a:lnTo>
                    <a:pt x="224" y="266"/>
                  </a:lnTo>
                  <a:lnTo>
                    <a:pt x="116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BCC10D22-9100-4BCA-8E74-D4CBD2E257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093788"/>
          <a:ext cx="34004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公式" r:id="rId15" imgW="1129810" imgH="203112" progId="Equation.3">
                  <p:embed/>
                </p:oleObj>
              </mc:Choice>
              <mc:Fallback>
                <p:oleObj name="公式" r:id="rId15" imgW="1129810" imgH="203112" progId="Equation.3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BCC10D22-9100-4BCA-8E74-D4CBD2E257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093788"/>
                        <a:ext cx="34004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E71C6127-5E36-4D72-9446-C8A84F8482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038" y="1716088"/>
          <a:ext cx="33845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公式" r:id="rId16" imgW="1079032" imgH="203112" progId="Equation.3">
                  <p:embed/>
                </p:oleObj>
              </mc:Choice>
              <mc:Fallback>
                <p:oleObj name="公式" r:id="rId16" imgW="1079032" imgH="203112" progId="Equation.3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E71C6127-5E36-4D72-9446-C8A84F8482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1716088"/>
                        <a:ext cx="338455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DBDA6312-07DA-418A-954C-AB80FB57C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13" y="2370138"/>
          <a:ext cx="38385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公式" r:id="rId17" imgW="1218671" imgH="203112" progId="Equation.3">
                  <p:embed/>
                </p:oleObj>
              </mc:Choice>
              <mc:Fallback>
                <p:oleObj name="公式" r:id="rId17" imgW="1218671" imgH="203112" progId="Equation.3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DBDA6312-07DA-418A-954C-AB80FB57C7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2370138"/>
                        <a:ext cx="38385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773993CB-651D-46A9-9C6A-F9BDD3FC96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13" y="2997200"/>
          <a:ext cx="372268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公式" r:id="rId18" imgW="1180588" imgH="203112" progId="Equation.3">
                  <p:embed/>
                </p:oleObj>
              </mc:Choice>
              <mc:Fallback>
                <p:oleObj name="公式" r:id="rId18" imgW="1180588" imgH="203112" progId="Equation.3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773993CB-651D-46A9-9C6A-F9BDD3FC96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2997200"/>
                        <a:ext cx="372268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2CF77E82-69AF-46F2-BC4E-17D52277A1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073150"/>
          <a:ext cx="3960813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公式" r:id="rId19" imgW="1459866" imgH="469696" progId="Equation.3">
                  <p:embed/>
                </p:oleObj>
              </mc:Choice>
              <mc:Fallback>
                <p:oleObj name="公式" r:id="rId19" imgW="1459866" imgH="469696" progId="Equation.3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2CF77E82-69AF-46F2-BC4E-17D52277A1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073150"/>
                        <a:ext cx="3960813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18EF1507-C846-407B-85A0-664052669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4275" y="2349500"/>
          <a:ext cx="41497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公式" r:id="rId21" imgW="1536700" imgH="469900" progId="Equation.3">
                  <p:embed/>
                </p:oleObj>
              </mc:Choice>
              <mc:Fallback>
                <p:oleObj name="公式" r:id="rId21" imgW="1536700" imgH="469900" progId="Equation.3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18EF1507-C846-407B-85A0-6640526692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2349500"/>
                        <a:ext cx="414972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34">
            <a:extLst>
              <a:ext uri="{FF2B5EF4-FFF2-40B4-BE49-F238E27FC236}">
                <a16:creationId xmlns:a16="http://schemas.microsoft.com/office/drawing/2014/main" id="{D1321619-72E1-4828-846C-75A95AEAE4E9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86238" y="1289050"/>
            <a:ext cx="838200" cy="796925"/>
            <a:chOff x="1193" y="902"/>
            <a:chExt cx="3371" cy="2512"/>
          </a:xfrm>
        </p:grpSpPr>
        <p:grpSp>
          <p:nvGrpSpPr>
            <p:cNvPr id="88092" name="Group 35">
              <a:extLst>
                <a:ext uri="{FF2B5EF4-FFF2-40B4-BE49-F238E27FC236}">
                  <a16:creationId xmlns:a16="http://schemas.microsoft.com/office/drawing/2014/main" id="{32395D49-738E-48DF-A6F4-03AC0985C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3" y="902"/>
              <a:ext cx="3371" cy="2510"/>
              <a:chOff x="1193" y="902"/>
              <a:chExt cx="3371" cy="2510"/>
            </a:xfrm>
          </p:grpSpPr>
          <p:grpSp>
            <p:nvGrpSpPr>
              <p:cNvPr id="88094" name="Group 36">
                <a:extLst>
                  <a:ext uri="{FF2B5EF4-FFF2-40B4-BE49-F238E27FC236}">
                    <a16:creationId xmlns:a16="http://schemas.microsoft.com/office/drawing/2014/main" id="{75BF0478-EDEA-434B-B5CB-728D464DDC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902"/>
                <a:ext cx="3220" cy="2510"/>
                <a:chOff x="1344" y="902"/>
                <a:chExt cx="3220" cy="2510"/>
              </a:xfrm>
            </p:grpSpPr>
            <p:sp>
              <p:nvSpPr>
                <p:cNvPr id="88097" name="Freeform 37">
                  <a:extLst>
                    <a:ext uri="{FF2B5EF4-FFF2-40B4-BE49-F238E27FC236}">
                      <a16:creationId xmlns:a16="http://schemas.microsoft.com/office/drawing/2014/main" id="{F1EBFFAE-82FD-4E27-9808-4B443A509D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4" y="902"/>
                  <a:ext cx="3220" cy="2469"/>
                </a:xfrm>
                <a:custGeom>
                  <a:avLst/>
                  <a:gdLst>
                    <a:gd name="T0" fmla="*/ 411 w 3220"/>
                    <a:gd name="T1" fmla="*/ 0 h 2469"/>
                    <a:gd name="T2" fmla="*/ 590 w 3220"/>
                    <a:gd name="T3" fmla="*/ 241 h 2469"/>
                    <a:gd name="T4" fmla="*/ 798 w 3220"/>
                    <a:gd name="T5" fmla="*/ 513 h 2469"/>
                    <a:gd name="T6" fmla="*/ 997 w 3220"/>
                    <a:gd name="T7" fmla="*/ 776 h 2469"/>
                    <a:gd name="T8" fmla="*/ 1155 w 3220"/>
                    <a:gd name="T9" fmla="*/ 998 h 2469"/>
                    <a:gd name="T10" fmla="*/ 1310 w 3220"/>
                    <a:gd name="T11" fmla="*/ 1240 h 2469"/>
                    <a:gd name="T12" fmla="*/ 1456 w 3220"/>
                    <a:gd name="T13" fmla="*/ 1502 h 2469"/>
                    <a:gd name="T14" fmla="*/ 1571 w 3220"/>
                    <a:gd name="T15" fmla="*/ 1762 h 2469"/>
                    <a:gd name="T16" fmla="*/ 1668 w 3220"/>
                    <a:gd name="T17" fmla="*/ 1498 h 2469"/>
                    <a:gd name="T18" fmla="*/ 1795 w 3220"/>
                    <a:gd name="T19" fmla="*/ 1191 h 2469"/>
                    <a:gd name="T20" fmla="*/ 1949 w 3220"/>
                    <a:gd name="T21" fmla="*/ 895 h 2469"/>
                    <a:gd name="T22" fmla="*/ 2191 w 3220"/>
                    <a:gd name="T23" fmla="*/ 548 h 2469"/>
                    <a:gd name="T24" fmla="*/ 2425 w 3220"/>
                    <a:gd name="T25" fmla="*/ 278 h 2469"/>
                    <a:gd name="T26" fmla="*/ 2768 w 3220"/>
                    <a:gd name="T27" fmla="*/ 0 h 2469"/>
                    <a:gd name="T28" fmla="*/ 3061 w 3220"/>
                    <a:gd name="T29" fmla="*/ 130 h 2469"/>
                    <a:gd name="T30" fmla="*/ 2758 w 3220"/>
                    <a:gd name="T31" fmla="*/ 433 h 2469"/>
                    <a:gd name="T32" fmla="*/ 2481 w 3220"/>
                    <a:gd name="T33" fmla="*/ 753 h 2469"/>
                    <a:gd name="T34" fmla="*/ 2267 w 3220"/>
                    <a:gd name="T35" fmla="*/ 1050 h 2469"/>
                    <a:gd name="T36" fmla="*/ 2094 w 3220"/>
                    <a:gd name="T37" fmla="*/ 1361 h 2469"/>
                    <a:gd name="T38" fmla="*/ 1969 w 3220"/>
                    <a:gd name="T39" fmla="*/ 1638 h 2469"/>
                    <a:gd name="T40" fmla="*/ 1888 w 3220"/>
                    <a:gd name="T41" fmla="*/ 1845 h 2469"/>
                    <a:gd name="T42" fmla="*/ 1827 w 3220"/>
                    <a:gd name="T43" fmla="*/ 2050 h 2469"/>
                    <a:gd name="T44" fmla="*/ 1633 w 3220"/>
                    <a:gd name="T45" fmla="*/ 2469 h 2469"/>
                    <a:gd name="T46" fmla="*/ 1404 w 3220"/>
                    <a:gd name="T47" fmla="*/ 2050 h 2469"/>
                    <a:gd name="T48" fmla="*/ 1353 w 3220"/>
                    <a:gd name="T49" fmla="*/ 1891 h 2469"/>
                    <a:gd name="T50" fmla="*/ 1245 w 3220"/>
                    <a:gd name="T51" fmla="*/ 1689 h 2469"/>
                    <a:gd name="T52" fmla="*/ 1115 w 3220"/>
                    <a:gd name="T53" fmla="*/ 1480 h 2469"/>
                    <a:gd name="T54" fmla="*/ 979 w 3220"/>
                    <a:gd name="T55" fmla="*/ 1273 h 2469"/>
                    <a:gd name="T56" fmla="*/ 847 w 3220"/>
                    <a:gd name="T57" fmla="*/ 1075 h 2469"/>
                    <a:gd name="T58" fmla="*/ 606 w 3220"/>
                    <a:gd name="T59" fmla="*/ 747 h 2469"/>
                    <a:gd name="T60" fmla="*/ 444 w 3220"/>
                    <a:gd name="T61" fmla="*/ 538 h 2469"/>
                    <a:gd name="T62" fmla="*/ 224 w 3220"/>
                    <a:gd name="T63" fmla="*/ 266 h 2469"/>
                    <a:gd name="T64" fmla="*/ 0 w 3220"/>
                    <a:gd name="T65" fmla="*/ 0 h 246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220"/>
                    <a:gd name="T100" fmla="*/ 0 h 2469"/>
                    <a:gd name="T101" fmla="*/ 3220 w 3220"/>
                    <a:gd name="T102" fmla="*/ 2469 h 246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220" h="2469">
                      <a:moveTo>
                        <a:pt x="0" y="0"/>
                      </a:moveTo>
                      <a:lnTo>
                        <a:pt x="411" y="0"/>
                      </a:lnTo>
                      <a:lnTo>
                        <a:pt x="502" y="123"/>
                      </a:lnTo>
                      <a:lnTo>
                        <a:pt x="590" y="241"/>
                      </a:lnTo>
                      <a:lnTo>
                        <a:pt x="686" y="368"/>
                      </a:lnTo>
                      <a:lnTo>
                        <a:pt x="798" y="513"/>
                      </a:lnTo>
                      <a:lnTo>
                        <a:pt x="902" y="652"/>
                      </a:lnTo>
                      <a:lnTo>
                        <a:pt x="997" y="776"/>
                      </a:lnTo>
                      <a:lnTo>
                        <a:pt x="1079" y="890"/>
                      </a:lnTo>
                      <a:lnTo>
                        <a:pt x="1155" y="998"/>
                      </a:lnTo>
                      <a:lnTo>
                        <a:pt x="1241" y="1128"/>
                      </a:lnTo>
                      <a:lnTo>
                        <a:pt x="1310" y="1240"/>
                      </a:lnTo>
                      <a:lnTo>
                        <a:pt x="1382" y="1363"/>
                      </a:lnTo>
                      <a:lnTo>
                        <a:pt x="1456" y="1502"/>
                      </a:lnTo>
                      <a:lnTo>
                        <a:pt x="1516" y="1627"/>
                      </a:lnTo>
                      <a:lnTo>
                        <a:pt x="1571" y="1762"/>
                      </a:lnTo>
                      <a:lnTo>
                        <a:pt x="1617" y="1641"/>
                      </a:lnTo>
                      <a:lnTo>
                        <a:pt x="1668" y="1498"/>
                      </a:lnTo>
                      <a:lnTo>
                        <a:pt x="1729" y="1345"/>
                      </a:lnTo>
                      <a:lnTo>
                        <a:pt x="1795" y="1191"/>
                      </a:lnTo>
                      <a:lnTo>
                        <a:pt x="1867" y="1042"/>
                      </a:lnTo>
                      <a:lnTo>
                        <a:pt x="1949" y="895"/>
                      </a:lnTo>
                      <a:lnTo>
                        <a:pt x="2048" y="736"/>
                      </a:lnTo>
                      <a:lnTo>
                        <a:pt x="2191" y="548"/>
                      </a:lnTo>
                      <a:lnTo>
                        <a:pt x="2303" y="408"/>
                      </a:lnTo>
                      <a:lnTo>
                        <a:pt x="2425" y="278"/>
                      </a:lnTo>
                      <a:lnTo>
                        <a:pt x="2552" y="166"/>
                      </a:lnTo>
                      <a:lnTo>
                        <a:pt x="2768" y="0"/>
                      </a:lnTo>
                      <a:lnTo>
                        <a:pt x="3220" y="0"/>
                      </a:lnTo>
                      <a:lnTo>
                        <a:pt x="3061" y="130"/>
                      </a:lnTo>
                      <a:lnTo>
                        <a:pt x="2898" y="289"/>
                      </a:lnTo>
                      <a:lnTo>
                        <a:pt x="2758" y="433"/>
                      </a:lnTo>
                      <a:lnTo>
                        <a:pt x="2624" y="578"/>
                      </a:lnTo>
                      <a:lnTo>
                        <a:pt x="2481" y="753"/>
                      </a:lnTo>
                      <a:lnTo>
                        <a:pt x="2354" y="924"/>
                      </a:lnTo>
                      <a:lnTo>
                        <a:pt x="2267" y="1050"/>
                      </a:lnTo>
                      <a:lnTo>
                        <a:pt x="2175" y="1215"/>
                      </a:lnTo>
                      <a:lnTo>
                        <a:pt x="2094" y="1361"/>
                      </a:lnTo>
                      <a:lnTo>
                        <a:pt x="2036" y="1482"/>
                      </a:lnTo>
                      <a:lnTo>
                        <a:pt x="1969" y="1638"/>
                      </a:lnTo>
                      <a:lnTo>
                        <a:pt x="1920" y="1760"/>
                      </a:lnTo>
                      <a:lnTo>
                        <a:pt x="1888" y="1845"/>
                      </a:lnTo>
                      <a:lnTo>
                        <a:pt x="1853" y="1956"/>
                      </a:lnTo>
                      <a:lnTo>
                        <a:pt x="1827" y="2050"/>
                      </a:lnTo>
                      <a:lnTo>
                        <a:pt x="2054" y="2050"/>
                      </a:lnTo>
                      <a:lnTo>
                        <a:pt x="1633" y="2469"/>
                      </a:lnTo>
                      <a:lnTo>
                        <a:pt x="1177" y="2050"/>
                      </a:lnTo>
                      <a:lnTo>
                        <a:pt x="1404" y="2050"/>
                      </a:lnTo>
                      <a:lnTo>
                        <a:pt x="1386" y="1977"/>
                      </a:lnTo>
                      <a:lnTo>
                        <a:pt x="1353" y="1891"/>
                      </a:lnTo>
                      <a:lnTo>
                        <a:pt x="1306" y="1800"/>
                      </a:lnTo>
                      <a:lnTo>
                        <a:pt x="1245" y="1689"/>
                      </a:lnTo>
                      <a:lnTo>
                        <a:pt x="1176" y="1576"/>
                      </a:lnTo>
                      <a:lnTo>
                        <a:pt x="1115" y="1480"/>
                      </a:lnTo>
                      <a:lnTo>
                        <a:pt x="1051" y="1381"/>
                      </a:lnTo>
                      <a:lnTo>
                        <a:pt x="979" y="1273"/>
                      </a:lnTo>
                      <a:lnTo>
                        <a:pt x="917" y="1183"/>
                      </a:lnTo>
                      <a:lnTo>
                        <a:pt x="847" y="1075"/>
                      </a:lnTo>
                      <a:lnTo>
                        <a:pt x="711" y="888"/>
                      </a:lnTo>
                      <a:lnTo>
                        <a:pt x="606" y="747"/>
                      </a:lnTo>
                      <a:lnTo>
                        <a:pt x="520" y="634"/>
                      </a:lnTo>
                      <a:lnTo>
                        <a:pt x="444" y="538"/>
                      </a:lnTo>
                      <a:lnTo>
                        <a:pt x="329" y="397"/>
                      </a:lnTo>
                      <a:lnTo>
                        <a:pt x="224" y="266"/>
                      </a:lnTo>
                      <a:lnTo>
                        <a:pt x="115" y="1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098" name="Freeform 38">
                  <a:extLst>
                    <a:ext uri="{FF2B5EF4-FFF2-40B4-BE49-F238E27FC236}">
                      <a16:creationId xmlns:a16="http://schemas.microsoft.com/office/drawing/2014/main" id="{E140752C-48EE-4661-8C6B-4A3031A54B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2" y="2954"/>
                  <a:ext cx="381" cy="41"/>
                </a:xfrm>
                <a:custGeom>
                  <a:avLst/>
                  <a:gdLst>
                    <a:gd name="T0" fmla="*/ 0 w 381"/>
                    <a:gd name="T1" fmla="*/ 41 h 41"/>
                    <a:gd name="T2" fmla="*/ 149 w 381"/>
                    <a:gd name="T3" fmla="*/ 0 h 41"/>
                    <a:gd name="T4" fmla="*/ 381 w 381"/>
                    <a:gd name="T5" fmla="*/ 0 h 41"/>
                    <a:gd name="T6" fmla="*/ 223 w 381"/>
                    <a:gd name="T7" fmla="*/ 41 h 41"/>
                    <a:gd name="T8" fmla="*/ 0 w 381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1"/>
                    <a:gd name="T16" fmla="*/ 0 h 41"/>
                    <a:gd name="T17" fmla="*/ 381 w 381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1" h="41">
                      <a:moveTo>
                        <a:pt x="0" y="41"/>
                      </a:moveTo>
                      <a:lnTo>
                        <a:pt x="149" y="0"/>
                      </a:lnTo>
                      <a:lnTo>
                        <a:pt x="381" y="0"/>
                      </a:lnTo>
                      <a:lnTo>
                        <a:pt x="223" y="41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099" name="Freeform 39">
                  <a:extLst>
                    <a:ext uri="{FF2B5EF4-FFF2-40B4-BE49-F238E27FC236}">
                      <a16:creationId xmlns:a16="http://schemas.microsoft.com/office/drawing/2014/main" id="{046336D5-D1DD-405F-80E7-B903C04C1C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8" y="2954"/>
                  <a:ext cx="572" cy="458"/>
                </a:xfrm>
                <a:custGeom>
                  <a:avLst/>
                  <a:gdLst>
                    <a:gd name="T0" fmla="*/ 0 w 572"/>
                    <a:gd name="T1" fmla="*/ 458 h 458"/>
                    <a:gd name="T2" fmla="*/ 150 w 572"/>
                    <a:gd name="T3" fmla="*/ 417 h 458"/>
                    <a:gd name="T4" fmla="*/ 572 w 572"/>
                    <a:gd name="T5" fmla="*/ 0 h 458"/>
                    <a:gd name="T6" fmla="*/ 418 w 572"/>
                    <a:gd name="T7" fmla="*/ 41 h 458"/>
                    <a:gd name="T8" fmla="*/ 0 w 572"/>
                    <a:gd name="T9" fmla="*/ 458 h 4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2"/>
                    <a:gd name="T16" fmla="*/ 0 h 458"/>
                    <a:gd name="T17" fmla="*/ 572 w 572"/>
                    <a:gd name="T18" fmla="*/ 458 h 4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2" h="458">
                      <a:moveTo>
                        <a:pt x="0" y="458"/>
                      </a:moveTo>
                      <a:lnTo>
                        <a:pt x="150" y="417"/>
                      </a:lnTo>
                      <a:lnTo>
                        <a:pt x="572" y="0"/>
                      </a:lnTo>
                      <a:lnTo>
                        <a:pt x="418" y="41"/>
                      </a:lnTo>
                      <a:lnTo>
                        <a:pt x="0" y="458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100" name="Freeform 40">
                  <a:extLst>
                    <a:ext uri="{FF2B5EF4-FFF2-40B4-BE49-F238E27FC236}">
                      <a16:creationId xmlns:a16="http://schemas.microsoft.com/office/drawing/2014/main" id="{D0D5454F-35BA-4164-91B1-456FD24E8B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3" y="2954"/>
                  <a:ext cx="282" cy="41"/>
                </a:xfrm>
                <a:custGeom>
                  <a:avLst/>
                  <a:gdLst>
                    <a:gd name="T0" fmla="*/ 0 w 282"/>
                    <a:gd name="T1" fmla="*/ 41 h 41"/>
                    <a:gd name="T2" fmla="*/ 235 w 282"/>
                    <a:gd name="T3" fmla="*/ 41 h 41"/>
                    <a:gd name="T4" fmla="*/ 282 w 282"/>
                    <a:gd name="T5" fmla="*/ 0 h 41"/>
                    <a:gd name="T6" fmla="*/ 144 w 282"/>
                    <a:gd name="T7" fmla="*/ 0 h 41"/>
                    <a:gd name="T8" fmla="*/ 0 w 282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2"/>
                    <a:gd name="T16" fmla="*/ 0 h 41"/>
                    <a:gd name="T17" fmla="*/ 282 w 282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2" h="41">
                      <a:moveTo>
                        <a:pt x="0" y="41"/>
                      </a:moveTo>
                      <a:lnTo>
                        <a:pt x="235" y="41"/>
                      </a:lnTo>
                      <a:lnTo>
                        <a:pt x="282" y="0"/>
                      </a:lnTo>
                      <a:lnTo>
                        <a:pt x="144" y="0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8095" name="Freeform 41">
                <a:extLst>
                  <a:ext uri="{FF2B5EF4-FFF2-40B4-BE49-F238E27FC236}">
                    <a16:creationId xmlns:a16="http://schemas.microsoft.com/office/drawing/2014/main" id="{7D5C1663-A237-43E3-9A28-FDD1A855B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2"/>
                <a:ext cx="594" cy="41"/>
              </a:xfrm>
              <a:custGeom>
                <a:avLst/>
                <a:gdLst>
                  <a:gd name="T0" fmla="*/ 0 w 594"/>
                  <a:gd name="T1" fmla="*/ 41 h 41"/>
                  <a:gd name="T2" fmla="*/ 148 w 594"/>
                  <a:gd name="T3" fmla="*/ 0 h 41"/>
                  <a:gd name="T4" fmla="*/ 594 w 594"/>
                  <a:gd name="T5" fmla="*/ 0 h 41"/>
                  <a:gd name="T6" fmla="*/ 446 w 594"/>
                  <a:gd name="T7" fmla="*/ 41 h 41"/>
                  <a:gd name="T8" fmla="*/ 0 w 594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4"/>
                  <a:gd name="T16" fmla="*/ 0 h 41"/>
                  <a:gd name="T17" fmla="*/ 594 w 594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4" h="41">
                    <a:moveTo>
                      <a:pt x="0" y="41"/>
                    </a:moveTo>
                    <a:lnTo>
                      <a:pt x="148" y="0"/>
                    </a:lnTo>
                    <a:lnTo>
                      <a:pt x="594" y="0"/>
                    </a:lnTo>
                    <a:lnTo>
                      <a:pt x="446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96" name="Freeform 42">
                <a:extLst>
                  <a:ext uri="{FF2B5EF4-FFF2-40B4-BE49-F238E27FC236}">
                    <a16:creationId xmlns:a16="http://schemas.microsoft.com/office/drawing/2014/main" id="{D42F9076-F33A-463F-8465-5C8121659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3" y="902"/>
                <a:ext cx="558" cy="44"/>
              </a:xfrm>
              <a:custGeom>
                <a:avLst/>
                <a:gdLst>
                  <a:gd name="T0" fmla="*/ 0 w 558"/>
                  <a:gd name="T1" fmla="*/ 41 h 44"/>
                  <a:gd name="T2" fmla="*/ 153 w 558"/>
                  <a:gd name="T3" fmla="*/ 0 h 44"/>
                  <a:gd name="T4" fmla="*/ 558 w 558"/>
                  <a:gd name="T5" fmla="*/ 0 h 44"/>
                  <a:gd name="T6" fmla="*/ 406 w 558"/>
                  <a:gd name="T7" fmla="*/ 44 h 44"/>
                  <a:gd name="T8" fmla="*/ 0 w 558"/>
                  <a:gd name="T9" fmla="*/ 4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8"/>
                  <a:gd name="T16" fmla="*/ 0 h 44"/>
                  <a:gd name="T17" fmla="*/ 558 w 558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8" h="44">
                    <a:moveTo>
                      <a:pt x="0" y="41"/>
                    </a:moveTo>
                    <a:lnTo>
                      <a:pt x="153" y="0"/>
                    </a:lnTo>
                    <a:lnTo>
                      <a:pt x="558" y="0"/>
                    </a:lnTo>
                    <a:lnTo>
                      <a:pt x="406" y="44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093" name="Freeform 43">
              <a:extLst>
                <a:ext uri="{FF2B5EF4-FFF2-40B4-BE49-F238E27FC236}">
                  <a16:creationId xmlns:a16="http://schemas.microsoft.com/office/drawing/2014/main" id="{EB4DFBE0-0FB2-4B19-BE90-C24669A72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" y="945"/>
              <a:ext cx="3221" cy="2469"/>
            </a:xfrm>
            <a:custGeom>
              <a:avLst/>
              <a:gdLst>
                <a:gd name="T0" fmla="*/ 412 w 3221"/>
                <a:gd name="T1" fmla="*/ 0 h 2469"/>
                <a:gd name="T2" fmla="*/ 590 w 3221"/>
                <a:gd name="T3" fmla="*/ 241 h 2469"/>
                <a:gd name="T4" fmla="*/ 799 w 3221"/>
                <a:gd name="T5" fmla="*/ 513 h 2469"/>
                <a:gd name="T6" fmla="*/ 997 w 3221"/>
                <a:gd name="T7" fmla="*/ 776 h 2469"/>
                <a:gd name="T8" fmla="*/ 1155 w 3221"/>
                <a:gd name="T9" fmla="*/ 999 h 2469"/>
                <a:gd name="T10" fmla="*/ 1311 w 3221"/>
                <a:gd name="T11" fmla="*/ 1241 h 2469"/>
                <a:gd name="T12" fmla="*/ 1456 w 3221"/>
                <a:gd name="T13" fmla="*/ 1502 h 2469"/>
                <a:gd name="T14" fmla="*/ 1572 w 3221"/>
                <a:gd name="T15" fmla="*/ 1762 h 2469"/>
                <a:gd name="T16" fmla="*/ 1668 w 3221"/>
                <a:gd name="T17" fmla="*/ 1498 h 2469"/>
                <a:gd name="T18" fmla="*/ 1796 w 3221"/>
                <a:gd name="T19" fmla="*/ 1191 h 2469"/>
                <a:gd name="T20" fmla="*/ 1950 w 3221"/>
                <a:gd name="T21" fmla="*/ 895 h 2469"/>
                <a:gd name="T22" fmla="*/ 2192 w 3221"/>
                <a:gd name="T23" fmla="*/ 548 h 2469"/>
                <a:gd name="T24" fmla="*/ 2426 w 3221"/>
                <a:gd name="T25" fmla="*/ 278 h 2469"/>
                <a:gd name="T26" fmla="*/ 2769 w 3221"/>
                <a:gd name="T27" fmla="*/ 0 h 2469"/>
                <a:gd name="T28" fmla="*/ 3062 w 3221"/>
                <a:gd name="T29" fmla="*/ 130 h 2469"/>
                <a:gd name="T30" fmla="*/ 2758 w 3221"/>
                <a:gd name="T31" fmla="*/ 434 h 2469"/>
                <a:gd name="T32" fmla="*/ 2481 w 3221"/>
                <a:gd name="T33" fmla="*/ 753 h 2469"/>
                <a:gd name="T34" fmla="*/ 2268 w 3221"/>
                <a:gd name="T35" fmla="*/ 1050 h 2469"/>
                <a:gd name="T36" fmla="*/ 2095 w 3221"/>
                <a:gd name="T37" fmla="*/ 1361 h 2469"/>
                <a:gd name="T38" fmla="*/ 1969 w 3221"/>
                <a:gd name="T39" fmla="*/ 1638 h 2469"/>
                <a:gd name="T40" fmla="*/ 1889 w 3221"/>
                <a:gd name="T41" fmla="*/ 1845 h 2469"/>
                <a:gd name="T42" fmla="*/ 1827 w 3221"/>
                <a:gd name="T43" fmla="*/ 2050 h 2469"/>
                <a:gd name="T44" fmla="*/ 1633 w 3221"/>
                <a:gd name="T45" fmla="*/ 2469 h 2469"/>
                <a:gd name="T46" fmla="*/ 1405 w 3221"/>
                <a:gd name="T47" fmla="*/ 2050 h 2469"/>
                <a:gd name="T48" fmla="*/ 1354 w 3221"/>
                <a:gd name="T49" fmla="*/ 1891 h 2469"/>
                <a:gd name="T50" fmla="*/ 1246 w 3221"/>
                <a:gd name="T51" fmla="*/ 1690 h 2469"/>
                <a:gd name="T52" fmla="*/ 1116 w 3221"/>
                <a:gd name="T53" fmla="*/ 1480 h 2469"/>
                <a:gd name="T54" fmla="*/ 979 w 3221"/>
                <a:gd name="T55" fmla="*/ 1273 h 2469"/>
                <a:gd name="T56" fmla="*/ 848 w 3221"/>
                <a:gd name="T57" fmla="*/ 1076 h 2469"/>
                <a:gd name="T58" fmla="*/ 607 w 3221"/>
                <a:gd name="T59" fmla="*/ 747 h 2469"/>
                <a:gd name="T60" fmla="*/ 445 w 3221"/>
                <a:gd name="T61" fmla="*/ 539 h 2469"/>
                <a:gd name="T62" fmla="*/ 224 w 3221"/>
                <a:gd name="T63" fmla="*/ 266 h 2469"/>
                <a:gd name="T64" fmla="*/ 0 w 3221"/>
                <a:gd name="T65" fmla="*/ 0 h 246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21"/>
                <a:gd name="T100" fmla="*/ 0 h 2469"/>
                <a:gd name="T101" fmla="*/ 3221 w 3221"/>
                <a:gd name="T102" fmla="*/ 2469 h 246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21" h="2469">
                  <a:moveTo>
                    <a:pt x="0" y="0"/>
                  </a:moveTo>
                  <a:lnTo>
                    <a:pt x="412" y="0"/>
                  </a:lnTo>
                  <a:lnTo>
                    <a:pt x="502" y="123"/>
                  </a:lnTo>
                  <a:lnTo>
                    <a:pt x="590" y="241"/>
                  </a:lnTo>
                  <a:lnTo>
                    <a:pt x="687" y="369"/>
                  </a:lnTo>
                  <a:lnTo>
                    <a:pt x="799" y="513"/>
                  </a:lnTo>
                  <a:lnTo>
                    <a:pt x="902" y="652"/>
                  </a:lnTo>
                  <a:lnTo>
                    <a:pt x="997" y="776"/>
                  </a:lnTo>
                  <a:lnTo>
                    <a:pt x="1079" y="890"/>
                  </a:lnTo>
                  <a:lnTo>
                    <a:pt x="1155" y="999"/>
                  </a:lnTo>
                  <a:lnTo>
                    <a:pt x="1242" y="1129"/>
                  </a:lnTo>
                  <a:lnTo>
                    <a:pt x="1311" y="1241"/>
                  </a:lnTo>
                  <a:lnTo>
                    <a:pt x="1383" y="1364"/>
                  </a:lnTo>
                  <a:lnTo>
                    <a:pt x="1456" y="1502"/>
                  </a:lnTo>
                  <a:lnTo>
                    <a:pt x="1517" y="1627"/>
                  </a:lnTo>
                  <a:lnTo>
                    <a:pt x="1572" y="1762"/>
                  </a:lnTo>
                  <a:lnTo>
                    <a:pt x="1618" y="1642"/>
                  </a:lnTo>
                  <a:lnTo>
                    <a:pt x="1668" y="1498"/>
                  </a:lnTo>
                  <a:lnTo>
                    <a:pt x="1730" y="1345"/>
                  </a:lnTo>
                  <a:lnTo>
                    <a:pt x="1796" y="1191"/>
                  </a:lnTo>
                  <a:lnTo>
                    <a:pt x="1868" y="1042"/>
                  </a:lnTo>
                  <a:lnTo>
                    <a:pt x="1950" y="895"/>
                  </a:lnTo>
                  <a:lnTo>
                    <a:pt x="2049" y="736"/>
                  </a:lnTo>
                  <a:lnTo>
                    <a:pt x="2192" y="548"/>
                  </a:lnTo>
                  <a:lnTo>
                    <a:pt x="2304" y="409"/>
                  </a:lnTo>
                  <a:lnTo>
                    <a:pt x="2426" y="278"/>
                  </a:lnTo>
                  <a:lnTo>
                    <a:pt x="2552" y="167"/>
                  </a:lnTo>
                  <a:lnTo>
                    <a:pt x="2769" y="0"/>
                  </a:lnTo>
                  <a:lnTo>
                    <a:pt x="3221" y="0"/>
                  </a:lnTo>
                  <a:lnTo>
                    <a:pt x="3062" y="130"/>
                  </a:lnTo>
                  <a:lnTo>
                    <a:pt x="2899" y="289"/>
                  </a:lnTo>
                  <a:lnTo>
                    <a:pt x="2758" y="434"/>
                  </a:lnTo>
                  <a:lnTo>
                    <a:pt x="2625" y="578"/>
                  </a:lnTo>
                  <a:lnTo>
                    <a:pt x="2481" y="753"/>
                  </a:lnTo>
                  <a:lnTo>
                    <a:pt x="2355" y="924"/>
                  </a:lnTo>
                  <a:lnTo>
                    <a:pt x="2268" y="1050"/>
                  </a:lnTo>
                  <a:lnTo>
                    <a:pt x="2175" y="1215"/>
                  </a:lnTo>
                  <a:lnTo>
                    <a:pt x="2095" y="1361"/>
                  </a:lnTo>
                  <a:lnTo>
                    <a:pt x="2037" y="1483"/>
                  </a:lnTo>
                  <a:lnTo>
                    <a:pt x="1969" y="1638"/>
                  </a:lnTo>
                  <a:lnTo>
                    <a:pt x="1921" y="1761"/>
                  </a:lnTo>
                  <a:lnTo>
                    <a:pt x="1889" y="1845"/>
                  </a:lnTo>
                  <a:lnTo>
                    <a:pt x="1854" y="1956"/>
                  </a:lnTo>
                  <a:lnTo>
                    <a:pt x="1827" y="2050"/>
                  </a:lnTo>
                  <a:lnTo>
                    <a:pt x="2055" y="2050"/>
                  </a:lnTo>
                  <a:lnTo>
                    <a:pt x="1633" y="2469"/>
                  </a:lnTo>
                  <a:lnTo>
                    <a:pt x="1178" y="2050"/>
                  </a:lnTo>
                  <a:lnTo>
                    <a:pt x="1405" y="2050"/>
                  </a:lnTo>
                  <a:lnTo>
                    <a:pt x="1386" y="1978"/>
                  </a:lnTo>
                  <a:lnTo>
                    <a:pt x="1354" y="1891"/>
                  </a:lnTo>
                  <a:lnTo>
                    <a:pt x="1307" y="1801"/>
                  </a:lnTo>
                  <a:lnTo>
                    <a:pt x="1246" y="1690"/>
                  </a:lnTo>
                  <a:lnTo>
                    <a:pt x="1177" y="1577"/>
                  </a:lnTo>
                  <a:lnTo>
                    <a:pt x="1116" y="1480"/>
                  </a:lnTo>
                  <a:lnTo>
                    <a:pt x="1052" y="1382"/>
                  </a:lnTo>
                  <a:lnTo>
                    <a:pt x="979" y="1273"/>
                  </a:lnTo>
                  <a:lnTo>
                    <a:pt x="918" y="1183"/>
                  </a:lnTo>
                  <a:lnTo>
                    <a:pt x="848" y="1076"/>
                  </a:lnTo>
                  <a:lnTo>
                    <a:pt x="712" y="888"/>
                  </a:lnTo>
                  <a:lnTo>
                    <a:pt x="607" y="747"/>
                  </a:lnTo>
                  <a:lnTo>
                    <a:pt x="520" y="634"/>
                  </a:lnTo>
                  <a:lnTo>
                    <a:pt x="445" y="539"/>
                  </a:lnTo>
                  <a:lnTo>
                    <a:pt x="330" y="398"/>
                  </a:lnTo>
                  <a:lnTo>
                    <a:pt x="224" y="266"/>
                  </a:lnTo>
                  <a:lnTo>
                    <a:pt x="116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44">
            <a:extLst>
              <a:ext uri="{FF2B5EF4-FFF2-40B4-BE49-F238E27FC236}">
                <a16:creationId xmlns:a16="http://schemas.microsoft.com/office/drawing/2014/main" id="{9E4E1A77-3A32-4011-8A25-C8BCFC1FE10C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73538" y="2582863"/>
            <a:ext cx="879475" cy="739775"/>
            <a:chOff x="1193" y="902"/>
            <a:chExt cx="3371" cy="2512"/>
          </a:xfrm>
        </p:grpSpPr>
        <p:grpSp>
          <p:nvGrpSpPr>
            <p:cNvPr id="88083" name="Group 45">
              <a:extLst>
                <a:ext uri="{FF2B5EF4-FFF2-40B4-BE49-F238E27FC236}">
                  <a16:creationId xmlns:a16="http://schemas.microsoft.com/office/drawing/2014/main" id="{589A4B6F-0F18-46F8-A05C-A9B3649F8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3" y="902"/>
              <a:ext cx="3371" cy="2510"/>
              <a:chOff x="1193" y="902"/>
              <a:chExt cx="3371" cy="2510"/>
            </a:xfrm>
          </p:grpSpPr>
          <p:grpSp>
            <p:nvGrpSpPr>
              <p:cNvPr id="88085" name="Group 46">
                <a:extLst>
                  <a:ext uri="{FF2B5EF4-FFF2-40B4-BE49-F238E27FC236}">
                    <a16:creationId xmlns:a16="http://schemas.microsoft.com/office/drawing/2014/main" id="{B0CDFB28-1807-473A-8581-A021BDE35A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902"/>
                <a:ext cx="3220" cy="2510"/>
                <a:chOff x="1344" y="902"/>
                <a:chExt cx="3220" cy="2510"/>
              </a:xfrm>
            </p:grpSpPr>
            <p:sp>
              <p:nvSpPr>
                <p:cNvPr id="88088" name="Freeform 47">
                  <a:extLst>
                    <a:ext uri="{FF2B5EF4-FFF2-40B4-BE49-F238E27FC236}">
                      <a16:creationId xmlns:a16="http://schemas.microsoft.com/office/drawing/2014/main" id="{CAEFA73A-0081-472B-B3EE-1A5AF61BA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4" y="902"/>
                  <a:ext cx="3220" cy="2469"/>
                </a:xfrm>
                <a:custGeom>
                  <a:avLst/>
                  <a:gdLst>
                    <a:gd name="T0" fmla="*/ 411 w 3220"/>
                    <a:gd name="T1" fmla="*/ 0 h 2469"/>
                    <a:gd name="T2" fmla="*/ 590 w 3220"/>
                    <a:gd name="T3" fmla="*/ 241 h 2469"/>
                    <a:gd name="T4" fmla="*/ 798 w 3220"/>
                    <a:gd name="T5" fmla="*/ 513 h 2469"/>
                    <a:gd name="T6" fmla="*/ 997 w 3220"/>
                    <a:gd name="T7" fmla="*/ 776 h 2469"/>
                    <a:gd name="T8" fmla="*/ 1155 w 3220"/>
                    <a:gd name="T9" fmla="*/ 998 h 2469"/>
                    <a:gd name="T10" fmla="*/ 1310 w 3220"/>
                    <a:gd name="T11" fmla="*/ 1240 h 2469"/>
                    <a:gd name="T12" fmla="*/ 1456 w 3220"/>
                    <a:gd name="T13" fmla="*/ 1502 h 2469"/>
                    <a:gd name="T14" fmla="*/ 1571 w 3220"/>
                    <a:gd name="T15" fmla="*/ 1762 h 2469"/>
                    <a:gd name="T16" fmla="*/ 1668 w 3220"/>
                    <a:gd name="T17" fmla="*/ 1498 h 2469"/>
                    <a:gd name="T18" fmla="*/ 1795 w 3220"/>
                    <a:gd name="T19" fmla="*/ 1191 h 2469"/>
                    <a:gd name="T20" fmla="*/ 1949 w 3220"/>
                    <a:gd name="T21" fmla="*/ 895 h 2469"/>
                    <a:gd name="T22" fmla="*/ 2191 w 3220"/>
                    <a:gd name="T23" fmla="*/ 548 h 2469"/>
                    <a:gd name="T24" fmla="*/ 2425 w 3220"/>
                    <a:gd name="T25" fmla="*/ 278 h 2469"/>
                    <a:gd name="T26" fmla="*/ 2768 w 3220"/>
                    <a:gd name="T27" fmla="*/ 0 h 2469"/>
                    <a:gd name="T28" fmla="*/ 3061 w 3220"/>
                    <a:gd name="T29" fmla="*/ 130 h 2469"/>
                    <a:gd name="T30" fmla="*/ 2758 w 3220"/>
                    <a:gd name="T31" fmla="*/ 433 h 2469"/>
                    <a:gd name="T32" fmla="*/ 2481 w 3220"/>
                    <a:gd name="T33" fmla="*/ 753 h 2469"/>
                    <a:gd name="T34" fmla="*/ 2267 w 3220"/>
                    <a:gd name="T35" fmla="*/ 1050 h 2469"/>
                    <a:gd name="T36" fmla="*/ 2094 w 3220"/>
                    <a:gd name="T37" fmla="*/ 1361 h 2469"/>
                    <a:gd name="T38" fmla="*/ 1969 w 3220"/>
                    <a:gd name="T39" fmla="*/ 1638 h 2469"/>
                    <a:gd name="T40" fmla="*/ 1888 w 3220"/>
                    <a:gd name="T41" fmla="*/ 1845 h 2469"/>
                    <a:gd name="T42" fmla="*/ 1827 w 3220"/>
                    <a:gd name="T43" fmla="*/ 2050 h 2469"/>
                    <a:gd name="T44" fmla="*/ 1633 w 3220"/>
                    <a:gd name="T45" fmla="*/ 2469 h 2469"/>
                    <a:gd name="T46" fmla="*/ 1404 w 3220"/>
                    <a:gd name="T47" fmla="*/ 2050 h 2469"/>
                    <a:gd name="T48" fmla="*/ 1353 w 3220"/>
                    <a:gd name="T49" fmla="*/ 1891 h 2469"/>
                    <a:gd name="T50" fmla="*/ 1245 w 3220"/>
                    <a:gd name="T51" fmla="*/ 1689 h 2469"/>
                    <a:gd name="T52" fmla="*/ 1115 w 3220"/>
                    <a:gd name="T53" fmla="*/ 1480 h 2469"/>
                    <a:gd name="T54" fmla="*/ 979 w 3220"/>
                    <a:gd name="T55" fmla="*/ 1273 h 2469"/>
                    <a:gd name="T56" fmla="*/ 847 w 3220"/>
                    <a:gd name="T57" fmla="*/ 1075 h 2469"/>
                    <a:gd name="T58" fmla="*/ 606 w 3220"/>
                    <a:gd name="T59" fmla="*/ 747 h 2469"/>
                    <a:gd name="T60" fmla="*/ 444 w 3220"/>
                    <a:gd name="T61" fmla="*/ 538 h 2469"/>
                    <a:gd name="T62" fmla="*/ 224 w 3220"/>
                    <a:gd name="T63" fmla="*/ 266 h 2469"/>
                    <a:gd name="T64" fmla="*/ 0 w 3220"/>
                    <a:gd name="T65" fmla="*/ 0 h 246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220"/>
                    <a:gd name="T100" fmla="*/ 0 h 2469"/>
                    <a:gd name="T101" fmla="*/ 3220 w 3220"/>
                    <a:gd name="T102" fmla="*/ 2469 h 246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220" h="2469">
                      <a:moveTo>
                        <a:pt x="0" y="0"/>
                      </a:moveTo>
                      <a:lnTo>
                        <a:pt x="411" y="0"/>
                      </a:lnTo>
                      <a:lnTo>
                        <a:pt x="502" y="123"/>
                      </a:lnTo>
                      <a:lnTo>
                        <a:pt x="590" y="241"/>
                      </a:lnTo>
                      <a:lnTo>
                        <a:pt x="686" y="368"/>
                      </a:lnTo>
                      <a:lnTo>
                        <a:pt x="798" y="513"/>
                      </a:lnTo>
                      <a:lnTo>
                        <a:pt x="902" y="652"/>
                      </a:lnTo>
                      <a:lnTo>
                        <a:pt x="997" y="776"/>
                      </a:lnTo>
                      <a:lnTo>
                        <a:pt x="1079" y="890"/>
                      </a:lnTo>
                      <a:lnTo>
                        <a:pt x="1155" y="998"/>
                      </a:lnTo>
                      <a:lnTo>
                        <a:pt x="1241" y="1128"/>
                      </a:lnTo>
                      <a:lnTo>
                        <a:pt x="1310" y="1240"/>
                      </a:lnTo>
                      <a:lnTo>
                        <a:pt x="1382" y="1363"/>
                      </a:lnTo>
                      <a:lnTo>
                        <a:pt x="1456" y="1502"/>
                      </a:lnTo>
                      <a:lnTo>
                        <a:pt x="1516" y="1627"/>
                      </a:lnTo>
                      <a:lnTo>
                        <a:pt x="1571" y="1762"/>
                      </a:lnTo>
                      <a:lnTo>
                        <a:pt x="1617" y="1641"/>
                      </a:lnTo>
                      <a:lnTo>
                        <a:pt x="1668" y="1498"/>
                      </a:lnTo>
                      <a:lnTo>
                        <a:pt x="1729" y="1345"/>
                      </a:lnTo>
                      <a:lnTo>
                        <a:pt x="1795" y="1191"/>
                      </a:lnTo>
                      <a:lnTo>
                        <a:pt x="1867" y="1042"/>
                      </a:lnTo>
                      <a:lnTo>
                        <a:pt x="1949" y="895"/>
                      </a:lnTo>
                      <a:lnTo>
                        <a:pt x="2048" y="736"/>
                      </a:lnTo>
                      <a:lnTo>
                        <a:pt x="2191" y="548"/>
                      </a:lnTo>
                      <a:lnTo>
                        <a:pt x="2303" y="408"/>
                      </a:lnTo>
                      <a:lnTo>
                        <a:pt x="2425" y="278"/>
                      </a:lnTo>
                      <a:lnTo>
                        <a:pt x="2552" y="166"/>
                      </a:lnTo>
                      <a:lnTo>
                        <a:pt x="2768" y="0"/>
                      </a:lnTo>
                      <a:lnTo>
                        <a:pt x="3220" y="0"/>
                      </a:lnTo>
                      <a:lnTo>
                        <a:pt x="3061" y="130"/>
                      </a:lnTo>
                      <a:lnTo>
                        <a:pt x="2898" y="289"/>
                      </a:lnTo>
                      <a:lnTo>
                        <a:pt x="2758" y="433"/>
                      </a:lnTo>
                      <a:lnTo>
                        <a:pt x="2624" y="578"/>
                      </a:lnTo>
                      <a:lnTo>
                        <a:pt x="2481" y="753"/>
                      </a:lnTo>
                      <a:lnTo>
                        <a:pt x="2354" y="924"/>
                      </a:lnTo>
                      <a:lnTo>
                        <a:pt x="2267" y="1050"/>
                      </a:lnTo>
                      <a:lnTo>
                        <a:pt x="2175" y="1215"/>
                      </a:lnTo>
                      <a:lnTo>
                        <a:pt x="2094" y="1361"/>
                      </a:lnTo>
                      <a:lnTo>
                        <a:pt x="2036" y="1482"/>
                      </a:lnTo>
                      <a:lnTo>
                        <a:pt x="1969" y="1638"/>
                      </a:lnTo>
                      <a:lnTo>
                        <a:pt x="1920" y="1760"/>
                      </a:lnTo>
                      <a:lnTo>
                        <a:pt x="1888" y="1845"/>
                      </a:lnTo>
                      <a:lnTo>
                        <a:pt x="1853" y="1956"/>
                      </a:lnTo>
                      <a:lnTo>
                        <a:pt x="1827" y="2050"/>
                      </a:lnTo>
                      <a:lnTo>
                        <a:pt x="2054" y="2050"/>
                      </a:lnTo>
                      <a:lnTo>
                        <a:pt x="1633" y="2469"/>
                      </a:lnTo>
                      <a:lnTo>
                        <a:pt x="1177" y="2050"/>
                      </a:lnTo>
                      <a:lnTo>
                        <a:pt x="1404" y="2050"/>
                      </a:lnTo>
                      <a:lnTo>
                        <a:pt x="1386" y="1977"/>
                      </a:lnTo>
                      <a:lnTo>
                        <a:pt x="1353" y="1891"/>
                      </a:lnTo>
                      <a:lnTo>
                        <a:pt x="1306" y="1800"/>
                      </a:lnTo>
                      <a:lnTo>
                        <a:pt x="1245" y="1689"/>
                      </a:lnTo>
                      <a:lnTo>
                        <a:pt x="1176" y="1576"/>
                      </a:lnTo>
                      <a:lnTo>
                        <a:pt x="1115" y="1480"/>
                      </a:lnTo>
                      <a:lnTo>
                        <a:pt x="1051" y="1381"/>
                      </a:lnTo>
                      <a:lnTo>
                        <a:pt x="979" y="1273"/>
                      </a:lnTo>
                      <a:lnTo>
                        <a:pt x="917" y="1183"/>
                      </a:lnTo>
                      <a:lnTo>
                        <a:pt x="847" y="1075"/>
                      </a:lnTo>
                      <a:lnTo>
                        <a:pt x="711" y="888"/>
                      </a:lnTo>
                      <a:lnTo>
                        <a:pt x="606" y="747"/>
                      </a:lnTo>
                      <a:lnTo>
                        <a:pt x="520" y="634"/>
                      </a:lnTo>
                      <a:lnTo>
                        <a:pt x="444" y="538"/>
                      </a:lnTo>
                      <a:lnTo>
                        <a:pt x="329" y="397"/>
                      </a:lnTo>
                      <a:lnTo>
                        <a:pt x="224" y="266"/>
                      </a:lnTo>
                      <a:lnTo>
                        <a:pt x="115" y="1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089" name="Freeform 48">
                  <a:extLst>
                    <a:ext uri="{FF2B5EF4-FFF2-40B4-BE49-F238E27FC236}">
                      <a16:creationId xmlns:a16="http://schemas.microsoft.com/office/drawing/2014/main" id="{16695186-43A6-49DF-89E8-9F8CA05BDF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2" y="2954"/>
                  <a:ext cx="381" cy="41"/>
                </a:xfrm>
                <a:custGeom>
                  <a:avLst/>
                  <a:gdLst>
                    <a:gd name="T0" fmla="*/ 0 w 381"/>
                    <a:gd name="T1" fmla="*/ 41 h 41"/>
                    <a:gd name="T2" fmla="*/ 149 w 381"/>
                    <a:gd name="T3" fmla="*/ 0 h 41"/>
                    <a:gd name="T4" fmla="*/ 381 w 381"/>
                    <a:gd name="T5" fmla="*/ 0 h 41"/>
                    <a:gd name="T6" fmla="*/ 223 w 381"/>
                    <a:gd name="T7" fmla="*/ 41 h 41"/>
                    <a:gd name="T8" fmla="*/ 0 w 381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1"/>
                    <a:gd name="T16" fmla="*/ 0 h 41"/>
                    <a:gd name="T17" fmla="*/ 381 w 381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1" h="41">
                      <a:moveTo>
                        <a:pt x="0" y="41"/>
                      </a:moveTo>
                      <a:lnTo>
                        <a:pt x="149" y="0"/>
                      </a:lnTo>
                      <a:lnTo>
                        <a:pt x="381" y="0"/>
                      </a:lnTo>
                      <a:lnTo>
                        <a:pt x="223" y="41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090" name="Freeform 49">
                  <a:extLst>
                    <a:ext uri="{FF2B5EF4-FFF2-40B4-BE49-F238E27FC236}">
                      <a16:creationId xmlns:a16="http://schemas.microsoft.com/office/drawing/2014/main" id="{E2253AB0-93E4-49B7-BD45-7F058E95E9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8" y="2954"/>
                  <a:ext cx="572" cy="458"/>
                </a:xfrm>
                <a:custGeom>
                  <a:avLst/>
                  <a:gdLst>
                    <a:gd name="T0" fmla="*/ 0 w 572"/>
                    <a:gd name="T1" fmla="*/ 458 h 458"/>
                    <a:gd name="T2" fmla="*/ 150 w 572"/>
                    <a:gd name="T3" fmla="*/ 417 h 458"/>
                    <a:gd name="T4" fmla="*/ 572 w 572"/>
                    <a:gd name="T5" fmla="*/ 0 h 458"/>
                    <a:gd name="T6" fmla="*/ 418 w 572"/>
                    <a:gd name="T7" fmla="*/ 41 h 458"/>
                    <a:gd name="T8" fmla="*/ 0 w 572"/>
                    <a:gd name="T9" fmla="*/ 458 h 4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2"/>
                    <a:gd name="T16" fmla="*/ 0 h 458"/>
                    <a:gd name="T17" fmla="*/ 572 w 572"/>
                    <a:gd name="T18" fmla="*/ 458 h 4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2" h="458">
                      <a:moveTo>
                        <a:pt x="0" y="458"/>
                      </a:moveTo>
                      <a:lnTo>
                        <a:pt x="150" y="417"/>
                      </a:lnTo>
                      <a:lnTo>
                        <a:pt x="572" y="0"/>
                      </a:lnTo>
                      <a:lnTo>
                        <a:pt x="418" y="41"/>
                      </a:lnTo>
                      <a:lnTo>
                        <a:pt x="0" y="458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091" name="Freeform 50">
                  <a:extLst>
                    <a:ext uri="{FF2B5EF4-FFF2-40B4-BE49-F238E27FC236}">
                      <a16:creationId xmlns:a16="http://schemas.microsoft.com/office/drawing/2014/main" id="{7D0E7978-8868-414A-B091-1B05B342C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3" y="2954"/>
                  <a:ext cx="282" cy="41"/>
                </a:xfrm>
                <a:custGeom>
                  <a:avLst/>
                  <a:gdLst>
                    <a:gd name="T0" fmla="*/ 0 w 282"/>
                    <a:gd name="T1" fmla="*/ 41 h 41"/>
                    <a:gd name="T2" fmla="*/ 235 w 282"/>
                    <a:gd name="T3" fmla="*/ 41 h 41"/>
                    <a:gd name="T4" fmla="*/ 282 w 282"/>
                    <a:gd name="T5" fmla="*/ 0 h 41"/>
                    <a:gd name="T6" fmla="*/ 144 w 282"/>
                    <a:gd name="T7" fmla="*/ 0 h 41"/>
                    <a:gd name="T8" fmla="*/ 0 w 282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2"/>
                    <a:gd name="T16" fmla="*/ 0 h 41"/>
                    <a:gd name="T17" fmla="*/ 282 w 282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2" h="41">
                      <a:moveTo>
                        <a:pt x="0" y="41"/>
                      </a:moveTo>
                      <a:lnTo>
                        <a:pt x="235" y="41"/>
                      </a:lnTo>
                      <a:lnTo>
                        <a:pt x="282" y="0"/>
                      </a:lnTo>
                      <a:lnTo>
                        <a:pt x="144" y="0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8086" name="Freeform 51">
                <a:extLst>
                  <a:ext uri="{FF2B5EF4-FFF2-40B4-BE49-F238E27FC236}">
                    <a16:creationId xmlns:a16="http://schemas.microsoft.com/office/drawing/2014/main" id="{8984CD2E-7530-481B-A24E-545C287E2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2"/>
                <a:ext cx="594" cy="41"/>
              </a:xfrm>
              <a:custGeom>
                <a:avLst/>
                <a:gdLst>
                  <a:gd name="T0" fmla="*/ 0 w 594"/>
                  <a:gd name="T1" fmla="*/ 41 h 41"/>
                  <a:gd name="T2" fmla="*/ 148 w 594"/>
                  <a:gd name="T3" fmla="*/ 0 h 41"/>
                  <a:gd name="T4" fmla="*/ 594 w 594"/>
                  <a:gd name="T5" fmla="*/ 0 h 41"/>
                  <a:gd name="T6" fmla="*/ 446 w 594"/>
                  <a:gd name="T7" fmla="*/ 41 h 41"/>
                  <a:gd name="T8" fmla="*/ 0 w 594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4"/>
                  <a:gd name="T16" fmla="*/ 0 h 41"/>
                  <a:gd name="T17" fmla="*/ 594 w 594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4" h="41">
                    <a:moveTo>
                      <a:pt x="0" y="41"/>
                    </a:moveTo>
                    <a:lnTo>
                      <a:pt x="148" y="0"/>
                    </a:lnTo>
                    <a:lnTo>
                      <a:pt x="594" y="0"/>
                    </a:lnTo>
                    <a:lnTo>
                      <a:pt x="446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87" name="Freeform 52">
                <a:extLst>
                  <a:ext uri="{FF2B5EF4-FFF2-40B4-BE49-F238E27FC236}">
                    <a16:creationId xmlns:a16="http://schemas.microsoft.com/office/drawing/2014/main" id="{1E1F20F4-BEB2-4FDB-830A-4D98E959F2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3" y="902"/>
                <a:ext cx="558" cy="44"/>
              </a:xfrm>
              <a:custGeom>
                <a:avLst/>
                <a:gdLst>
                  <a:gd name="T0" fmla="*/ 0 w 558"/>
                  <a:gd name="T1" fmla="*/ 41 h 44"/>
                  <a:gd name="T2" fmla="*/ 153 w 558"/>
                  <a:gd name="T3" fmla="*/ 0 h 44"/>
                  <a:gd name="T4" fmla="*/ 558 w 558"/>
                  <a:gd name="T5" fmla="*/ 0 h 44"/>
                  <a:gd name="T6" fmla="*/ 406 w 558"/>
                  <a:gd name="T7" fmla="*/ 44 h 44"/>
                  <a:gd name="T8" fmla="*/ 0 w 558"/>
                  <a:gd name="T9" fmla="*/ 4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8"/>
                  <a:gd name="T16" fmla="*/ 0 h 44"/>
                  <a:gd name="T17" fmla="*/ 558 w 558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8" h="44">
                    <a:moveTo>
                      <a:pt x="0" y="41"/>
                    </a:moveTo>
                    <a:lnTo>
                      <a:pt x="153" y="0"/>
                    </a:lnTo>
                    <a:lnTo>
                      <a:pt x="558" y="0"/>
                    </a:lnTo>
                    <a:lnTo>
                      <a:pt x="406" y="44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084" name="Freeform 53">
              <a:extLst>
                <a:ext uri="{FF2B5EF4-FFF2-40B4-BE49-F238E27FC236}">
                  <a16:creationId xmlns:a16="http://schemas.microsoft.com/office/drawing/2014/main" id="{C7314A65-17AE-4638-85B2-E1DEC6C37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" y="945"/>
              <a:ext cx="3221" cy="2469"/>
            </a:xfrm>
            <a:custGeom>
              <a:avLst/>
              <a:gdLst>
                <a:gd name="T0" fmla="*/ 412 w 3221"/>
                <a:gd name="T1" fmla="*/ 0 h 2469"/>
                <a:gd name="T2" fmla="*/ 590 w 3221"/>
                <a:gd name="T3" fmla="*/ 241 h 2469"/>
                <a:gd name="T4" fmla="*/ 799 w 3221"/>
                <a:gd name="T5" fmla="*/ 513 h 2469"/>
                <a:gd name="T6" fmla="*/ 997 w 3221"/>
                <a:gd name="T7" fmla="*/ 776 h 2469"/>
                <a:gd name="T8" fmla="*/ 1155 w 3221"/>
                <a:gd name="T9" fmla="*/ 999 h 2469"/>
                <a:gd name="T10" fmla="*/ 1311 w 3221"/>
                <a:gd name="T11" fmla="*/ 1241 h 2469"/>
                <a:gd name="T12" fmla="*/ 1456 w 3221"/>
                <a:gd name="T13" fmla="*/ 1502 h 2469"/>
                <a:gd name="T14" fmla="*/ 1572 w 3221"/>
                <a:gd name="T15" fmla="*/ 1762 h 2469"/>
                <a:gd name="T16" fmla="*/ 1668 w 3221"/>
                <a:gd name="T17" fmla="*/ 1498 h 2469"/>
                <a:gd name="T18" fmla="*/ 1796 w 3221"/>
                <a:gd name="T19" fmla="*/ 1191 h 2469"/>
                <a:gd name="T20" fmla="*/ 1950 w 3221"/>
                <a:gd name="T21" fmla="*/ 895 h 2469"/>
                <a:gd name="T22" fmla="*/ 2192 w 3221"/>
                <a:gd name="T23" fmla="*/ 548 h 2469"/>
                <a:gd name="T24" fmla="*/ 2426 w 3221"/>
                <a:gd name="T25" fmla="*/ 278 h 2469"/>
                <a:gd name="T26" fmla="*/ 2769 w 3221"/>
                <a:gd name="T27" fmla="*/ 0 h 2469"/>
                <a:gd name="T28" fmla="*/ 3062 w 3221"/>
                <a:gd name="T29" fmla="*/ 130 h 2469"/>
                <a:gd name="T30" fmla="*/ 2758 w 3221"/>
                <a:gd name="T31" fmla="*/ 434 h 2469"/>
                <a:gd name="T32" fmla="*/ 2481 w 3221"/>
                <a:gd name="T33" fmla="*/ 753 h 2469"/>
                <a:gd name="T34" fmla="*/ 2268 w 3221"/>
                <a:gd name="T35" fmla="*/ 1050 h 2469"/>
                <a:gd name="T36" fmla="*/ 2095 w 3221"/>
                <a:gd name="T37" fmla="*/ 1361 h 2469"/>
                <a:gd name="T38" fmla="*/ 1969 w 3221"/>
                <a:gd name="T39" fmla="*/ 1638 h 2469"/>
                <a:gd name="T40" fmla="*/ 1889 w 3221"/>
                <a:gd name="T41" fmla="*/ 1845 h 2469"/>
                <a:gd name="T42" fmla="*/ 1827 w 3221"/>
                <a:gd name="T43" fmla="*/ 2050 h 2469"/>
                <a:gd name="T44" fmla="*/ 1633 w 3221"/>
                <a:gd name="T45" fmla="*/ 2469 h 2469"/>
                <a:gd name="T46" fmla="*/ 1405 w 3221"/>
                <a:gd name="T47" fmla="*/ 2050 h 2469"/>
                <a:gd name="T48" fmla="*/ 1354 w 3221"/>
                <a:gd name="T49" fmla="*/ 1891 h 2469"/>
                <a:gd name="T50" fmla="*/ 1246 w 3221"/>
                <a:gd name="T51" fmla="*/ 1690 h 2469"/>
                <a:gd name="T52" fmla="*/ 1116 w 3221"/>
                <a:gd name="T53" fmla="*/ 1480 h 2469"/>
                <a:gd name="T54" fmla="*/ 979 w 3221"/>
                <a:gd name="T55" fmla="*/ 1273 h 2469"/>
                <a:gd name="T56" fmla="*/ 848 w 3221"/>
                <a:gd name="T57" fmla="*/ 1076 h 2469"/>
                <a:gd name="T58" fmla="*/ 607 w 3221"/>
                <a:gd name="T59" fmla="*/ 747 h 2469"/>
                <a:gd name="T60" fmla="*/ 445 w 3221"/>
                <a:gd name="T61" fmla="*/ 539 h 2469"/>
                <a:gd name="T62" fmla="*/ 224 w 3221"/>
                <a:gd name="T63" fmla="*/ 266 h 2469"/>
                <a:gd name="T64" fmla="*/ 0 w 3221"/>
                <a:gd name="T65" fmla="*/ 0 h 246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21"/>
                <a:gd name="T100" fmla="*/ 0 h 2469"/>
                <a:gd name="T101" fmla="*/ 3221 w 3221"/>
                <a:gd name="T102" fmla="*/ 2469 h 246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21" h="2469">
                  <a:moveTo>
                    <a:pt x="0" y="0"/>
                  </a:moveTo>
                  <a:lnTo>
                    <a:pt x="412" y="0"/>
                  </a:lnTo>
                  <a:lnTo>
                    <a:pt x="502" y="123"/>
                  </a:lnTo>
                  <a:lnTo>
                    <a:pt x="590" y="241"/>
                  </a:lnTo>
                  <a:lnTo>
                    <a:pt x="687" y="369"/>
                  </a:lnTo>
                  <a:lnTo>
                    <a:pt x="799" y="513"/>
                  </a:lnTo>
                  <a:lnTo>
                    <a:pt x="902" y="652"/>
                  </a:lnTo>
                  <a:lnTo>
                    <a:pt x="997" y="776"/>
                  </a:lnTo>
                  <a:lnTo>
                    <a:pt x="1079" y="890"/>
                  </a:lnTo>
                  <a:lnTo>
                    <a:pt x="1155" y="999"/>
                  </a:lnTo>
                  <a:lnTo>
                    <a:pt x="1242" y="1129"/>
                  </a:lnTo>
                  <a:lnTo>
                    <a:pt x="1311" y="1241"/>
                  </a:lnTo>
                  <a:lnTo>
                    <a:pt x="1383" y="1364"/>
                  </a:lnTo>
                  <a:lnTo>
                    <a:pt x="1456" y="1502"/>
                  </a:lnTo>
                  <a:lnTo>
                    <a:pt x="1517" y="1627"/>
                  </a:lnTo>
                  <a:lnTo>
                    <a:pt x="1572" y="1762"/>
                  </a:lnTo>
                  <a:lnTo>
                    <a:pt x="1618" y="1642"/>
                  </a:lnTo>
                  <a:lnTo>
                    <a:pt x="1668" y="1498"/>
                  </a:lnTo>
                  <a:lnTo>
                    <a:pt x="1730" y="1345"/>
                  </a:lnTo>
                  <a:lnTo>
                    <a:pt x="1796" y="1191"/>
                  </a:lnTo>
                  <a:lnTo>
                    <a:pt x="1868" y="1042"/>
                  </a:lnTo>
                  <a:lnTo>
                    <a:pt x="1950" y="895"/>
                  </a:lnTo>
                  <a:lnTo>
                    <a:pt x="2049" y="736"/>
                  </a:lnTo>
                  <a:lnTo>
                    <a:pt x="2192" y="548"/>
                  </a:lnTo>
                  <a:lnTo>
                    <a:pt x="2304" y="409"/>
                  </a:lnTo>
                  <a:lnTo>
                    <a:pt x="2426" y="278"/>
                  </a:lnTo>
                  <a:lnTo>
                    <a:pt x="2552" y="167"/>
                  </a:lnTo>
                  <a:lnTo>
                    <a:pt x="2769" y="0"/>
                  </a:lnTo>
                  <a:lnTo>
                    <a:pt x="3221" y="0"/>
                  </a:lnTo>
                  <a:lnTo>
                    <a:pt x="3062" y="130"/>
                  </a:lnTo>
                  <a:lnTo>
                    <a:pt x="2899" y="289"/>
                  </a:lnTo>
                  <a:lnTo>
                    <a:pt x="2758" y="434"/>
                  </a:lnTo>
                  <a:lnTo>
                    <a:pt x="2625" y="578"/>
                  </a:lnTo>
                  <a:lnTo>
                    <a:pt x="2481" y="753"/>
                  </a:lnTo>
                  <a:lnTo>
                    <a:pt x="2355" y="924"/>
                  </a:lnTo>
                  <a:lnTo>
                    <a:pt x="2268" y="1050"/>
                  </a:lnTo>
                  <a:lnTo>
                    <a:pt x="2175" y="1215"/>
                  </a:lnTo>
                  <a:lnTo>
                    <a:pt x="2095" y="1361"/>
                  </a:lnTo>
                  <a:lnTo>
                    <a:pt x="2037" y="1483"/>
                  </a:lnTo>
                  <a:lnTo>
                    <a:pt x="1969" y="1638"/>
                  </a:lnTo>
                  <a:lnTo>
                    <a:pt x="1921" y="1761"/>
                  </a:lnTo>
                  <a:lnTo>
                    <a:pt x="1889" y="1845"/>
                  </a:lnTo>
                  <a:lnTo>
                    <a:pt x="1854" y="1956"/>
                  </a:lnTo>
                  <a:lnTo>
                    <a:pt x="1827" y="2050"/>
                  </a:lnTo>
                  <a:lnTo>
                    <a:pt x="2055" y="2050"/>
                  </a:lnTo>
                  <a:lnTo>
                    <a:pt x="1633" y="2469"/>
                  </a:lnTo>
                  <a:lnTo>
                    <a:pt x="1178" y="2050"/>
                  </a:lnTo>
                  <a:lnTo>
                    <a:pt x="1405" y="2050"/>
                  </a:lnTo>
                  <a:lnTo>
                    <a:pt x="1386" y="1978"/>
                  </a:lnTo>
                  <a:lnTo>
                    <a:pt x="1354" y="1891"/>
                  </a:lnTo>
                  <a:lnTo>
                    <a:pt x="1307" y="1801"/>
                  </a:lnTo>
                  <a:lnTo>
                    <a:pt x="1246" y="1690"/>
                  </a:lnTo>
                  <a:lnTo>
                    <a:pt x="1177" y="1577"/>
                  </a:lnTo>
                  <a:lnTo>
                    <a:pt x="1116" y="1480"/>
                  </a:lnTo>
                  <a:lnTo>
                    <a:pt x="1052" y="1382"/>
                  </a:lnTo>
                  <a:lnTo>
                    <a:pt x="979" y="1273"/>
                  </a:lnTo>
                  <a:lnTo>
                    <a:pt x="918" y="1183"/>
                  </a:lnTo>
                  <a:lnTo>
                    <a:pt x="848" y="1076"/>
                  </a:lnTo>
                  <a:lnTo>
                    <a:pt x="712" y="888"/>
                  </a:lnTo>
                  <a:lnTo>
                    <a:pt x="607" y="747"/>
                  </a:lnTo>
                  <a:lnTo>
                    <a:pt x="520" y="634"/>
                  </a:lnTo>
                  <a:lnTo>
                    <a:pt x="445" y="539"/>
                  </a:lnTo>
                  <a:lnTo>
                    <a:pt x="330" y="398"/>
                  </a:lnTo>
                  <a:lnTo>
                    <a:pt x="224" y="266"/>
                  </a:lnTo>
                  <a:lnTo>
                    <a:pt x="116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55D2C-E085-4D2A-89D0-28241D0A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765E6C3D-F4C7-48E1-9344-2EFC1EC4BA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4350" y="2132013"/>
          <a:ext cx="53435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" name="Equation" r:id="rId3" imgW="2819400" imgH="469900" progId="Equation.3">
                  <p:embed/>
                </p:oleObj>
              </mc:Choice>
              <mc:Fallback>
                <p:oleObj name="Equation" r:id="rId3" imgW="2819400" imgH="469900" progId="Equation.3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765E6C3D-F4C7-48E1-9344-2EFC1EC4BA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2132013"/>
                        <a:ext cx="53435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B9F6384-B594-47FB-9958-BF020EBFD1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1913" y="3282950"/>
          <a:ext cx="31527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Equation" r:id="rId5" imgW="1624895" imgH="406224" progId="Equation.3">
                  <p:embed/>
                </p:oleObj>
              </mc:Choice>
              <mc:Fallback>
                <p:oleObj name="Equation" r:id="rId5" imgW="1624895" imgH="406224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EB9F6384-B594-47FB-9958-BF020EBFD1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3282950"/>
                        <a:ext cx="31527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E74936E8-E5C4-4A07-AB05-D10F9D5163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4278313"/>
          <a:ext cx="339407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Equation" r:id="rId7" imgW="1778000" imgH="508000" progId="Equation.3">
                  <p:embed/>
                </p:oleObj>
              </mc:Choice>
              <mc:Fallback>
                <p:oleObj name="Equation" r:id="rId7" imgW="1778000" imgH="508000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E74936E8-E5C4-4A07-AB05-D10F9D5163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278313"/>
                        <a:ext cx="3394075" cy="9699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id="{537CBCEB-94C3-4ED1-8C1F-EC8A539C1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5468938"/>
            <a:ext cx="1657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</a:rPr>
              <a:t>同理</a:t>
            </a: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8C009A73-9A18-4577-A096-2DA27A4A99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5468938"/>
          <a:ext cx="240506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Equation" r:id="rId9" imgW="1308100" imgH="457200" progId="Equation.3">
                  <p:embed/>
                </p:oleObj>
              </mc:Choice>
              <mc:Fallback>
                <p:oleObj name="Equation" r:id="rId9" imgW="1308100" imgH="457200" progId="Equation.3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8C009A73-9A18-4577-A096-2DA27A4A99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468938"/>
                        <a:ext cx="2405063" cy="84137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4881C501-8C99-4543-82EF-3E7A656B0C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5088" y="5373688"/>
          <a:ext cx="33131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Equation" r:id="rId11" imgW="1752600" imgH="495300" progId="Equation.3">
                  <p:embed/>
                </p:oleObj>
              </mc:Choice>
              <mc:Fallback>
                <p:oleObj name="Equation" r:id="rId11" imgW="1752600" imgH="495300" progId="Equation.3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4881C501-8C99-4543-82EF-3E7A656B0C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5373688"/>
                        <a:ext cx="3313112" cy="9366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B919A025-61BC-4D90-931F-0419DB0CB3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8725" y="4278313"/>
          <a:ext cx="24050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Equation" r:id="rId13" imgW="1295400" imgH="469900" progId="Equation.3">
                  <p:embed/>
                </p:oleObj>
              </mc:Choice>
              <mc:Fallback>
                <p:oleObj name="Equation" r:id="rId13" imgW="1295400" imgH="469900" progId="Equation.3">
                  <p:embed/>
                  <p:pic>
                    <p:nvPicPr>
                      <p:cNvPr id="9" name="Object 9">
                        <a:extLst>
                          <a:ext uri="{FF2B5EF4-FFF2-40B4-BE49-F238E27FC236}">
                            <a16:creationId xmlns:a16="http://schemas.microsoft.com/office/drawing/2014/main" id="{B919A025-61BC-4D90-931F-0419DB0CB3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4278313"/>
                        <a:ext cx="2405063" cy="8731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8" name="TextBox 9">
            <a:extLst>
              <a:ext uri="{FF2B5EF4-FFF2-40B4-BE49-F238E27FC236}">
                <a16:creationId xmlns:a16="http://schemas.microsoft.com/office/drawing/2014/main" id="{82A67809-6F88-43E7-B13E-A8F32E923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750" y="1295400"/>
            <a:ext cx="4632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3200" b="1">
                <a:latin typeface="黑体" panose="02010609060101010101" pitchFamily="49" charset="-122"/>
              </a:rPr>
              <a:t> 吉布斯</a:t>
            </a:r>
            <a:r>
              <a:rPr lang="en-US" altLang="zh-CN" sz="3200" b="1">
                <a:latin typeface="黑体" panose="02010609060101010101" pitchFamily="49" charset="-122"/>
              </a:rPr>
              <a:t>-</a:t>
            </a:r>
            <a:r>
              <a:rPr lang="zh-CN" altLang="en-US" sz="3200" b="1">
                <a:latin typeface="黑体" panose="02010609060101010101" pitchFamily="49" charset="-122"/>
              </a:rPr>
              <a:t>亥姆霍兹方程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B50EA-FBD9-4E0D-A518-EEE64222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麦克斯韦关系式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DD21C24F-E5EB-40D9-9107-111088136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1198563"/>
            <a:ext cx="23177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/>
              <a:t>全微分的性质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A67D0FD-90A7-4D44-9E8C-DDA3EC6E7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1754188"/>
            <a:ext cx="4673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/>
              <a:t>设函数 </a:t>
            </a:r>
            <a:r>
              <a:rPr lang="en-US" altLang="zh-CN" i="1">
                <a:latin typeface="Times New Roman" panose="02020603050405020304" pitchFamily="18" charset="0"/>
              </a:rPr>
              <a:t>z </a:t>
            </a:r>
            <a:r>
              <a:rPr lang="zh-CN" altLang="en-US"/>
              <a:t>的独立变量为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endParaRPr lang="en-US" altLang="zh-CN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2619215-3E8E-4E96-8200-2EF6531BE3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7288" y="2211388"/>
          <a:ext cx="21336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" name="Equation" r:id="rId3" imgW="685800" imgH="203200" progId="Equation.DSMT4">
                  <p:embed/>
                </p:oleObj>
              </mc:Choice>
              <mc:Fallback>
                <p:oleObj name="Equation" r:id="rId3" imgW="685800" imgH="203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2619215-3E8E-4E96-8200-2EF6531BE3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211388"/>
                        <a:ext cx="21336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F4DFBE1-61B0-4A6E-B776-6A0419B38F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375" y="2782888"/>
          <a:ext cx="36433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Equation" r:id="rId5" imgW="1485900" imgH="419100" progId="Equation.DSMT4">
                  <p:embed/>
                </p:oleObj>
              </mc:Choice>
              <mc:Fallback>
                <p:oleObj name="Equation" r:id="rId5" imgW="1485900" imgH="4191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F4DFBE1-61B0-4A6E-B776-6A0419B38F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2782888"/>
                        <a:ext cx="364331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B21CD58-3910-4414-93F2-A20B8239F2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049588"/>
          <a:ext cx="20843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name="Equation" r:id="rId7" imgW="850531" imgH="203112" progId="Equation.DSMT4">
                  <p:embed/>
                </p:oleObj>
              </mc:Choice>
              <mc:Fallback>
                <p:oleObj name="Equation" r:id="rId7" imgW="850531" imgH="203112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B21CD58-3910-4414-93F2-A20B8239F2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049588"/>
                        <a:ext cx="20843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4C2E1E8-85BB-4E0A-AB2A-E7604BB473D8}"/>
              </a:ext>
            </a:extLst>
          </p:cNvPr>
          <p:cNvGrpSpPr>
            <a:grpSpLocks/>
          </p:cNvGrpSpPr>
          <p:nvPr/>
        </p:nvGrpSpPr>
        <p:grpSpPr bwMode="auto">
          <a:xfrm>
            <a:off x="523875" y="5335588"/>
            <a:ext cx="3833813" cy="1031875"/>
            <a:chOff x="753" y="3360"/>
            <a:chExt cx="2415" cy="650"/>
          </a:xfrm>
        </p:grpSpPr>
        <p:graphicFrame>
          <p:nvGraphicFramePr>
            <p:cNvPr id="90124" name="Object 9">
              <a:extLst>
                <a:ext uri="{FF2B5EF4-FFF2-40B4-BE49-F238E27FC236}">
                  <a16:creationId xmlns:a16="http://schemas.microsoft.com/office/drawing/2014/main" id="{D50F2973-C834-4B44-B09E-8F808170AF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7" y="3360"/>
            <a:ext cx="1551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2" name="Equation" r:id="rId9" imgW="1002865" imgH="418918" progId="Equation.DSMT4">
                    <p:embed/>
                  </p:oleObj>
                </mc:Choice>
                <mc:Fallback>
                  <p:oleObj name="Equation" r:id="rId9" imgW="1002865" imgH="418918" progId="Equation.DSMT4">
                    <p:embed/>
                    <p:pic>
                      <p:nvPicPr>
                        <p:cNvPr id="90124" name="Object 9">
                          <a:extLst>
                            <a:ext uri="{FF2B5EF4-FFF2-40B4-BE49-F238E27FC236}">
                              <a16:creationId xmlns:a16="http://schemas.microsoft.com/office/drawing/2014/main" id="{D50F2973-C834-4B44-B09E-8F808170AF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7" y="3360"/>
                          <a:ext cx="1551" cy="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5" name="Text Box 10">
              <a:extLst>
                <a:ext uri="{FF2B5EF4-FFF2-40B4-BE49-F238E27FC236}">
                  <a16:creationId xmlns:a16="http://schemas.microsoft.com/office/drawing/2014/main" id="{5CFEAF8C-1B1C-4C2D-AE31-1D4EB36C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" y="3496"/>
              <a:ext cx="69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zh-CN" altLang="en-US"/>
                <a:t>所以	</a:t>
              </a:r>
            </a:p>
          </p:txBody>
        </p:sp>
      </p:grpSp>
      <p:sp>
        <p:nvSpPr>
          <p:cNvPr id="12" name="Text Box 11">
            <a:extLst>
              <a:ext uri="{FF2B5EF4-FFF2-40B4-BE49-F238E27FC236}">
                <a16:creationId xmlns:a16="http://schemas.microsoft.com/office/drawing/2014/main" id="{591EB841-7D33-4987-8034-98D3A73C7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3798888"/>
            <a:ext cx="38766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i="1">
                <a:latin typeface="Times New Roman" panose="02020603050405020304" pitchFamily="18" charset="0"/>
              </a:rPr>
              <a:t>M </a:t>
            </a:r>
            <a:r>
              <a:rPr lang="zh-CN" altLang="en-US"/>
              <a:t>和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/>
              <a:t>也是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y </a:t>
            </a:r>
            <a:r>
              <a:rPr lang="zh-CN" altLang="en-US"/>
              <a:t>的函数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7D94B8D-E9AB-4E4B-B1B7-7EA56C2240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288" y="4268788"/>
          <a:ext cx="518160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Equation" r:id="rId11" imgW="2082800" imgH="444500" progId="Equation.DSMT4">
                  <p:embed/>
                </p:oleObj>
              </mc:Choice>
              <mc:Fallback>
                <p:oleObj name="Equation" r:id="rId11" imgW="2082800" imgH="4445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7D94B8D-E9AB-4E4B-B1B7-7EA56C2240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4268788"/>
                        <a:ext cx="5181600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>
            <a:extLst>
              <a:ext uri="{FF2B5EF4-FFF2-40B4-BE49-F238E27FC236}">
                <a16:creationId xmlns:a16="http://schemas.microsoft.com/office/drawing/2014/main" id="{A8F250F9-E739-4A9B-B8B8-13DA71D6A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450" y="1774825"/>
            <a:ext cx="28114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>
                <a:solidFill>
                  <a:srgbClr val="0000FF"/>
                </a:solidFill>
              </a:rPr>
              <a:t>具有全微分性质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1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F820D-E8C1-4D8E-83B1-18031A0E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8EBA17A7-269E-49CD-ADCE-801F8F84B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6297613"/>
            <a:ext cx="121300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/>
          <a:lstStyle>
            <a:lvl1pPr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FFFF65"/>
                </a:solidFill>
              </a:rPr>
              <a:t>将实验可测偏微商来代替那些不易直接测定的偏微商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73C10F5-39C0-4F39-A9E0-012833A59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1203325"/>
            <a:ext cx="81692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/>
              <a:t>  </a:t>
            </a:r>
            <a:r>
              <a:rPr lang="zh-CN" altLang="en-US"/>
              <a:t>热力学函数是状态函数，数学上具有全微分性质</a:t>
            </a: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9784EFC5-1E13-4258-9513-AD28D9BB0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463" y="3795713"/>
          <a:ext cx="28194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3" name="Equation" r:id="rId3" imgW="1180588" imgH="406224" progId="Equation.DSMT4">
                  <p:embed/>
                </p:oleObj>
              </mc:Choice>
              <mc:Fallback>
                <p:oleObj name="Equation" r:id="rId3" imgW="1180588" imgH="406224" progId="Equation.DSMT4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9784EFC5-1E13-4258-9513-AD28D9BB0F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3795713"/>
                        <a:ext cx="28194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8">
            <a:extLst>
              <a:ext uri="{FF2B5EF4-FFF2-40B4-BE49-F238E27FC236}">
                <a16:creationId xmlns:a16="http://schemas.microsoft.com/office/drawing/2014/main" id="{9BFF23BD-013D-4E95-8736-8B135F3F8A01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3219450"/>
            <a:ext cx="3048000" cy="487363"/>
            <a:chOff x="192" y="1816"/>
            <a:chExt cx="1920" cy="307"/>
          </a:xfrm>
        </p:grpSpPr>
        <p:graphicFrame>
          <p:nvGraphicFramePr>
            <p:cNvPr id="91158" name="Object 9">
              <a:extLst>
                <a:ext uri="{FF2B5EF4-FFF2-40B4-BE49-F238E27FC236}">
                  <a16:creationId xmlns:a16="http://schemas.microsoft.com/office/drawing/2014/main" id="{90D4AD57-9B55-4369-A091-509DBCC114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872"/>
            <a:ext cx="144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4" name="公式" r:id="rId5" imgW="1244600" imgH="228600" progId="Equation.3">
                    <p:embed/>
                  </p:oleObj>
                </mc:Choice>
                <mc:Fallback>
                  <p:oleObj name="公式" r:id="rId5" imgW="1244600" imgH="228600" progId="Equation.3">
                    <p:embed/>
                    <p:pic>
                      <p:nvPicPr>
                        <p:cNvPr id="91158" name="Object 9">
                          <a:extLst>
                            <a:ext uri="{FF2B5EF4-FFF2-40B4-BE49-F238E27FC236}">
                              <a16:creationId xmlns:a16="http://schemas.microsoft.com/office/drawing/2014/main" id="{90D4AD57-9B55-4369-A091-509DBCC114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872"/>
                          <a:ext cx="1440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9" name="Text Box 10">
              <a:extLst>
                <a:ext uri="{FF2B5EF4-FFF2-40B4-BE49-F238E27FC236}">
                  <a16:creationId xmlns:a16="http://schemas.microsoft.com/office/drawing/2014/main" id="{B5BB9B4A-5EF1-442B-A61F-E098EB492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816"/>
              <a:ext cx="37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(1)</a:t>
              </a:r>
            </a:p>
          </p:txBody>
        </p:sp>
      </p:grpSp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FEEC7C6F-63E8-4F2A-84A5-B5C6F0FC8B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8513" y="3722688"/>
          <a:ext cx="26781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Equation" r:id="rId7" imgW="1104900" imgH="444500" progId="Equation.DSMT4">
                  <p:embed/>
                </p:oleObj>
              </mc:Choice>
              <mc:Fallback>
                <p:oleObj name="Equation" r:id="rId7" imgW="1104900" imgH="444500" progId="Equation.DSMT4">
                  <p:embed/>
                  <p:pic>
                    <p:nvPicPr>
                      <p:cNvPr id="9" name="Object 11">
                        <a:extLst>
                          <a:ext uri="{FF2B5EF4-FFF2-40B4-BE49-F238E27FC236}">
                            <a16:creationId xmlns:a16="http://schemas.microsoft.com/office/drawing/2014/main" id="{FEEC7C6F-63E8-4F2A-84A5-B5C6F0FC8B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3722688"/>
                        <a:ext cx="26781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2">
            <a:extLst>
              <a:ext uri="{FF2B5EF4-FFF2-40B4-BE49-F238E27FC236}">
                <a16:creationId xmlns:a16="http://schemas.microsoft.com/office/drawing/2014/main" id="{6FD64D02-A126-4BD4-ACFB-D00BCCB5D200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3148013"/>
            <a:ext cx="2895600" cy="487362"/>
            <a:chOff x="192" y="2104"/>
            <a:chExt cx="1824" cy="307"/>
          </a:xfrm>
        </p:grpSpPr>
        <p:graphicFrame>
          <p:nvGraphicFramePr>
            <p:cNvPr id="91156" name="Object 13">
              <a:extLst>
                <a:ext uri="{FF2B5EF4-FFF2-40B4-BE49-F238E27FC236}">
                  <a16:creationId xmlns:a16="http://schemas.microsoft.com/office/drawing/2014/main" id="{1BE7D00F-E111-43E4-BB06-010891E2FC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160"/>
            <a:ext cx="13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6" name="公式" r:id="rId9" imgW="1193800" imgH="228600" progId="Equation.3">
                    <p:embed/>
                  </p:oleObj>
                </mc:Choice>
                <mc:Fallback>
                  <p:oleObj name="公式" r:id="rId9" imgW="1193800" imgH="228600" progId="Equation.3">
                    <p:embed/>
                    <p:pic>
                      <p:nvPicPr>
                        <p:cNvPr id="91156" name="Object 13">
                          <a:extLst>
                            <a:ext uri="{FF2B5EF4-FFF2-40B4-BE49-F238E27FC236}">
                              <a16:creationId xmlns:a16="http://schemas.microsoft.com/office/drawing/2014/main" id="{1BE7D00F-E111-43E4-BB06-010891E2FC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160"/>
                          <a:ext cx="1344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7" name="Text Box 14">
              <a:extLst>
                <a:ext uri="{FF2B5EF4-FFF2-40B4-BE49-F238E27FC236}">
                  <a16:creationId xmlns:a16="http://schemas.microsoft.com/office/drawing/2014/main" id="{ECB7F864-3F4A-4CE2-A48B-38C0EB9FB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104"/>
              <a:ext cx="37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(2)</a:t>
              </a:r>
            </a:p>
          </p:txBody>
        </p:sp>
      </p:grpSp>
      <p:graphicFrame>
        <p:nvGraphicFramePr>
          <p:cNvPr id="13" name="Object 15">
            <a:extLst>
              <a:ext uri="{FF2B5EF4-FFF2-40B4-BE49-F238E27FC236}">
                <a16:creationId xmlns:a16="http://schemas.microsoft.com/office/drawing/2014/main" id="{22D7254E-FD95-4714-BCE4-6F48FB9A5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513" y="5175250"/>
          <a:ext cx="26670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Equation" r:id="rId11" imgW="977476" imgH="393529" progId="Equation.DSMT4">
                  <p:embed/>
                </p:oleObj>
              </mc:Choice>
              <mc:Fallback>
                <p:oleObj name="Equation" r:id="rId11" imgW="977476" imgH="393529" progId="Equation.DSMT4">
                  <p:embed/>
                  <p:pic>
                    <p:nvPicPr>
                      <p:cNvPr id="13" name="Object 15">
                        <a:extLst>
                          <a:ext uri="{FF2B5EF4-FFF2-40B4-BE49-F238E27FC236}">
                            <a16:creationId xmlns:a16="http://schemas.microsoft.com/office/drawing/2014/main" id="{22D7254E-FD95-4714-BCE4-6F48FB9A56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5175250"/>
                        <a:ext cx="26670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6">
            <a:extLst>
              <a:ext uri="{FF2B5EF4-FFF2-40B4-BE49-F238E27FC236}">
                <a16:creationId xmlns:a16="http://schemas.microsoft.com/office/drawing/2014/main" id="{73187140-3E53-47DE-A48B-3F4FBEA6E411}"/>
              </a:ext>
            </a:extLst>
          </p:cNvPr>
          <p:cNvGrpSpPr>
            <a:grpSpLocks/>
          </p:cNvGrpSpPr>
          <p:nvPr/>
        </p:nvGrpSpPr>
        <p:grpSpPr bwMode="auto">
          <a:xfrm>
            <a:off x="123825" y="4664075"/>
            <a:ext cx="2895600" cy="487363"/>
            <a:chOff x="192" y="2392"/>
            <a:chExt cx="1824" cy="307"/>
          </a:xfrm>
        </p:grpSpPr>
        <p:graphicFrame>
          <p:nvGraphicFramePr>
            <p:cNvPr id="91154" name="Object 17">
              <a:extLst>
                <a:ext uri="{FF2B5EF4-FFF2-40B4-BE49-F238E27FC236}">
                  <a16:creationId xmlns:a16="http://schemas.microsoft.com/office/drawing/2014/main" id="{51FCE848-BFFF-4466-A7A3-DC0664A68E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448"/>
            <a:ext cx="13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8" name="公式" r:id="rId13" imgW="1320800" imgH="228600" progId="Equation.3">
                    <p:embed/>
                  </p:oleObj>
                </mc:Choice>
                <mc:Fallback>
                  <p:oleObj name="公式" r:id="rId13" imgW="1320800" imgH="228600" progId="Equation.3">
                    <p:embed/>
                    <p:pic>
                      <p:nvPicPr>
                        <p:cNvPr id="91154" name="Object 17">
                          <a:extLst>
                            <a:ext uri="{FF2B5EF4-FFF2-40B4-BE49-F238E27FC236}">
                              <a16:creationId xmlns:a16="http://schemas.microsoft.com/office/drawing/2014/main" id="{51FCE848-BFFF-4466-A7A3-DC0664A68E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448"/>
                          <a:ext cx="1344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5" name="Text Box 18">
              <a:extLst>
                <a:ext uri="{FF2B5EF4-FFF2-40B4-BE49-F238E27FC236}">
                  <a16:creationId xmlns:a16="http://schemas.microsoft.com/office/drawing/2014/main" id="{6D063239-842B-4801-AA51-2B79A4B8E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92"/>
              <a:ext cx="384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(3)</a:t>
              </a:r>
            </a:p>
          </p:txBody>
        </p:sp>
      </p:grpSp>
      <p:graphicFrame>
        <p:nvGraphicFramePr>
          <p:cNvPr id="17" name="Object 19">
            <a:extLst>
              <a:ext uri="{FF2B5EF4-FFF2-40B4-BE49-F238E27FC236}">
                <a16:creationId xmlns:a16="http://schemas.microsoft.com/office/drawing/2014/main" id="{68587BE1-41D9-4528-AA98-3E799BA8E6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0913" y="5218113"/>
          <a:ext cx="24384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Equation" r:id="rId15" imgW="1180588" imgH="444307" progId="Equation.DSMT4">
                  <p:embed/>
                </p:oleObj>
              </mc:Choice>
              <mc:Fallback>
                <p:oleObj name="Equation" r:id="rId15" imgW="1180588" imgH="444307" progId="Equation.DSMT4">
                  <p:embed/>
                  <p:pic>
                    <p:nvPicPr>
                      <p:cNvPr id="17" name="Object 19">
                        <a:extLst>
                          <a:ext uri="{FF2B5EF4-FFF2-40B4-BE49-F238E27FC236}">
                            <a16:creationId xmlns:a16="http://schemas.microsoft.com/office/drawing/2014/main" id="{68587BE1-41D9-4528-AA98-3E799BA8E6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13" y="5218113"/>
                        <a:ext cx="24384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20">
            <a:extLst>
              <a:ext uri="{FF2B5EF4-FFF2-40B4-BE49-F238E27FC236}">
                <a16:creationId xmlns:a16="http://schemas.microsoft.com/office/drawing/2014/main" id="{358ED725-E872-4383-825C-80E05F2D3D76}"/>
              </a:ext>
            </a:extLst>
          </p:cNvPr>
          <p:cNvGrpSpPr>
            <a:grpSpLocks/>
          </p:cNvGrpSpPr>
          <p:nvPr/>
        </p:nvGrpSpPr>
        <p:grpSpPr bwMode="auto">
          <a:xfrm>
            <a:off x="4176713" y="4659313"/>
            <a:ext cx="2962275" cy="487362"/>
            <a:chOff x="198" y="2680"/>
            <a:chExt cx="1866" cy="307"/>
          </a:xfrm>
        </p:grpSpPr>
        <p:graphicFrame>
          <p:nvGraphicFramePr>
            <p:cNvPr id="91152" name="Object 21">
              <a:extLst>
                <a:ext uri="{FF2B5EF4-FFF2-40B4-BE49-F238E27FC236}">
                  <a16:creationId xmlns:a16="http://schemas.microsoft.com/office/drawing/2014/main" id="{E250BA59-ABAB-4E24-9601-1080DD1762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736"/>
            <a:ext cx="139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00" name="公式" r:id="rId17" imgW="1295400" imgH="228600" progId="Equation.3">
                    <p:embed/>
                  </p:oleObj>
                </mc:Choice>
                <mc:Fallback>
                  <p:oleObj name="公式" r:id="rId17" imgW="1295400" imgH="228600" progId="Equation.3">
                    <p:embed/>
                    <p:pic>
                      <p:nvPicPr>
                        <p:cNvPr id="91152" name="Object 21">
                          <a:extLst>
                            <a:ext uri="{FF2B5EF4-FFF2-40B4-BE49-F238E27FC236}">
                              <a16:creationId xmlns:a16="http://schemas.microsoft.com/office/drawing/2014/main" id="{E250BA59-ABAB-4E24-9601-1080DD1762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736"/>
                          <a:ext cx="139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3" name="Text Box 22">
              <a:extLst>
                <a:ext uri="{FF2B5EF4-FFF2-40B4-BE49-F238E27FC236}">
                  <a16:creationId xmlns:a16="http://schemas.microsoft.com/office/drawing/2014/main" id="{5935237C-D6E7-4162-863D-D653DA667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" y="2680"/>
              <a:ext cx="37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(4)</a:t>
              </a:r>
            </a:p>
          </p:txBody>
        </p:sp>
      </p:grpSp>
      <p:grpSp>
        <p:nvGrpSpPr>
          <p:cNvPr id="21" name="Group 26">
            <a:extLst>
              <a:ext uri="{FF2B5EF4-FFF2-40B4-BE49-F238E27FC236}">
                <a16:creationId xmlns:a16="http://schemas.microsoft.com/office/drawing/2014/main" id="{DF42867C-6086-409A-905F-E26D5CA8B80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79588"/>
            <a:ext cx="8169275" cy="1282700"/>
            <a:chOff x="385" y="890"/>
            <a:chExt cx="5146" cy="808"/>
          </a:xfrm>
        </p:grpSpPr>
        <p:sp>
          <p:nvSpPr>
            <p:cNvPr id="91150" name="Text Box 25">
              <a:extLst>
                <a:ext uri="{FF2B5EF4-FFF2-40B4-BE49-F238E27FC236}">
                  <a16:creationId xmlns:a16="http://schemas.microsoft.com/office/drawing/2014/main" id="{A9FBCC14-FDCA-4088-B057-8A543B499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890"/>
              <a:ext cx="5146" cy="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/>
                <a:t>将              关系式用到四个基本公式中，</a:t>
              </a:r>
            </a:p>
            <a:p>
              <a:pPr>
                <a:lnSpc>
                  <a:spcPct val="150000"/>
                </a:lnSpc>
              </a:pPr>
              <a:r>
                <a:rPr lang="zh-CN" altLang="en-US"/>
                <a:t>就得到</a:t>
              </a:r>
              <a:r>
                <a:rPr lang="en-US" altLang="zh-CN">
                  <a:latin typeface="Times New Roman" panose="02020603050405020304" pitchFamily="18" charset="0"/>
                </a:rPr>
                <a:t>Maxwell</a:t>
              </a:r>
              <a:r>
                <a:rPr lang="zh-CN" altLang="en-US"/>
                <a:t>关系式：</a:t>
              </a:r>
            </a:p>
          </p:txBody>
        </p:sp>
        <p:graphicFrame>
          <p:nvGraphicFramePr>
            <p:cNvPr id="91151" name="Object 5">
              <a:extLst>
                <a:ext uri="{FF2B5EF4-FFF2-40B4-BE49-F238E27FC236}">
                  <a16:creationId xmlns:a16="http://schemas.microsoft.com/office/drawing/2014/main" id="{A091B3F7-43F4-493C-B871-01CBB20F44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1" y="905"/>
            <a:ext cx="1263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01" name="Equation" r:id="rId19" imgW="1002865" imgH="418918" progId="Equation.DSMT4">
                    <p:embed/>
                  </p:oleObj>
                </mc:Choice>
                <mc:Fallback>
                  <p:oleObj name="Equation" r:id="rId19" imgW="1002865" imgH="418918" progId="Equation.DSMT4">
                    <p:embed/>
                    <p:pic>
                      <p:nvPicPr>
                        <p:cNvPr id="91151" name="Object 5">
                          <a:extLst>
                            <a:ext uri="{FF2B5EF4-FFF2-40B4-BE49-F238E27FC236}">
                              <a16:creationId xmlns:a16="http://schemas.microsoft.com/office/drawing/2014/main" id="{A091B3F7-43F4-493C-B871-01CBB20F44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" y="905"/>
                          <a:ext cx="1263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9D1F-861D-4783-8841-AAA0843C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69C91-299A-40C2-9F84-6CDEAF3D5177}"/>
              </a:ext>
            </a:extLst>
          </p:cNvPr>
          <p:cNvSpPr txBox="1"/>
          <p:nvPr/>
        </p:nvSpPr>
        <p:spPr>
          <a:xfrm>
            <a:off x="179388" y="1223963"/>
            <a:ext cx="5583237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fontAlgn="t"/>
            <a:r>
              <a:rPr lang="zh-CN" altLang="en-US" sz="3200" b="1"/>
              <a:t>用热力学基本方程计算</a:t>
            </a:r>
            <a:r>
              <a:rPr lang="zh-CN" altLang="en-US" sz="3200" b="1" i="1">
                <a:latin typeface="Symbol" panose="05050102010706020507" pitchFamily="18" charset="2"/>
                <a:sym typeface="Symbol" panose="05050102010706020507" pitchFamily="18" charset="2"/>
              </a:rPr>
              <a:t></a:t>
            </a:r>
            <a:r>
              <a:rPr lang="en-US" altLang="zh-CN" sz="32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i="1">
                <a:latin typeface="Symbol" panose="05050102010706020507" pitchFamily="18" charset="2"/>
                <a:sym typeface="Symbol" panose="05050102010706020507" pitchFamily="18" charset="2"/>
              </a:rPr>
              <a:t>, </a:t>
            </a:r>
            <a:r>
              <a:rPr lang="zh-CN" altLang="en-US" sz="3200" b="1" i="1">
                <a:latin typeface="Symbol" panose="05050102010706020507" pitchFamily="18" charset="2"/>
                <a:sym typeface="Symbol" panose="05050102010706020507" pitchFamily="18" charset="2"/>
              </a:rPr>
              <a:t>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endParaRPr lang="zh-CN" altLang="en-US" sz="3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077E9F-2E13-436C-B90C-011A0C1BB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133600"/>
            <a:ext cx="7772400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fontAlgn="t" hangingPunct="1"/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恒温</a:t>
            </a:r>
            <a:r>
              <a:rPr lang="zh-CN" altLang="en-US">
                <a:latin typeface="Times New Roman" panose="02020603050405020304" pitchFamily="18" charset="0"/>
              </a:rPr>
              <a:t>        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=0</a:t>
            </a:r>
            <a:r>
              <a:rPr lang="zh-CN" altLang="en-US">
                <a:latin typeface="Times New Roman" panose="02020603050405020304" pitchFamily="18" charset="0"/>
              </a:rPr>
              <a:t>时，从热力学基本方程 </a:t>
            </a:r>
          </a:p>
          <a:p>
            <a:pPr eaLnBrk="1" fontAlgn="t" hangingPunct="1"/>
            <a:r>
              <a:rPr lang="zh-CN" altLang="en-US">
                <a:latin typeface="Times New Roman" panose="02020603050405020304" pitchFamily="18" charset="0"/>
              </a:rPr>
              <a:t>                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 –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en-US" altLang="zh-CN">
                <a:latin typeface="Times New Roman" panose="02020603050405020304" pitchFamily="18" charset="0"/>
              </a:rPr>
              <a:t>–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       d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= –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 eaLnBrk="1" fontAlgn="t" hangingPunct="1"/>
            <a:r>
              <a:rPr lang="zh-CN" altLang="en-US">
                <a:latin typeface="Times New Roman" panose="02020603050405020304" pitchFamily="18" charset="0"/>
              </a:rPr>
              <a:t>得            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54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= –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          d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i="1" baseline="-54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 eaLnBrk="1" fontAlgn="t" hangingPunct="1"/>
            <a:endParaRPr lang="en-US" altLang="zh-CN">
              <a:latin typeface="Times New Roman" panose="02020603050405020304" pitchFamily="18" charset="0"/>
            </a:endParaRPr>
          </a:p>
          <a:p>
            <a:pPr eaLnBrk="1" fontAlgn="t" hangingPunct="1"/>
            <a:r>
              <a:rPr lang="zh-CN" altLang="en-US">
                <a:latin typeface="Times New Roman" panose="02020603050405020304" pitchFamily="18" charset="0"/>
              </a:rPr>
              <a:t>对于理想气体，将</a:t>
            </a:r>
            <a:r>
              <a:rPr lang="en-US" altLang="zh-CN" i="1">
                <a:latin typeface="Times New Roman" panose="02020603050405020304" pitchFamily="18" charset="0"/>
              </a:rPr>
              <a:t>pV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nRT</a:t>
            </a:r>
            <a:r>
              <a:rPr lang="zh-CN" altLang="en-US">
                <a:latin typeface="Times New Roman" panose="02020603050405020304" pitchFamily="18" charset="0"/>
              </a:rPr>
              <a:t>代入积分，有</a:t>
            </a:r>
          </a:p>
          <a:p>
            <a:pPr eaLnBrk="1" fontAlgn="t" hangingPunct="1"/>
            <a:r>
              <a:rPr lang="zh-CN" altLang="en-US">
                <a:latin typeface="Times New Roman" panose="02020603050405020304" pitchFamily="18" charset="0"/>
              </a:rPr>
              <a:t>                    </a:t>
            </a:r>
            <a:r>
              <a:rPr lang="zh-CN" altLang="en-US">
                <a:latin typeface="Symbol" panose="05050102010706020507" pitchFamily="18" charset="2"/>
              </a:rPr>
              <a:t>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54000">
                <a:latin typeface="Times New Roman" panose="02020603050405020304" pitchFamily="18" charset="0"/>
              </a:rPr>
              <a:t>T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 –</a:t>
            </a:r>
            <a:r>
              <a:rPr lang="en-US" altLang="zh-CN" i="1">
                <a:latin typeface="Times New Roman" panose="02020603050405020304" pitchFamily="18" charset="0"/>
              </a:rPr>
              <a:t>nRT </a:t>
            </a:r>
            <a:r>
              <a:rPr lang="en-US" altLang="zh-CN">
                <a:latin typeface="Times New Roman" panose="02020603050405020304" pitchFamily="18" charset="0"/>
              </a:rPr>
              <a:t>ln(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52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/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52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eaLnBrk="1" fontAlgn="t" hangingPunct="1"/>
            <a:r>
              <a:rPr lang="en-US" altLang="zh-CN">
                <a:latin typeface="Times New Roman" panose="02020603050405020304" pitchFamily="18" charset="0"/>
              </a:rPr>
              <a:t>                   </a:t>
            </a:r>
            <a:r>
              <a:rPr lang="en-US" altLang="zh-CN">
                <a:latin typeface="Symbol" panose="05050102010706020507" pitchFamily="18" charset="2"/>
              </a:rPr>
              <a:t>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i="1" baseline="-52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 = </a:t>
            </a:r>
            <a:r>
              <a:rPr lang="en-US" altLang="zh-CN" i="1">
                <a:latin typeface="Times New Roman" panose="02020603050405020304" pitchFamily="18" charset="0"/>
              </a:rPr>
              <a:t>nRT </a:t>
            </a:r>
            <a:r>
              <a:rPr lang="en-US" altLang="zh-CN">
                <a:latin typeface="Times New Roman" panose="02020603050405020304" pitchFamily="18" charset="0"/>
              </a:rPr>
              <a:t>ln(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52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/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54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eaLnBrk="1" fontAlgn="t" hangingPunct="1"/>
            <a:r>
              <a:rPr lang="zh-CN" altLang="zh-CN">
                <a:latin typeface="Times New Roman" panose="02020603050405020304" pitchFamily="18" charset="0"/>
              </a:rPr>
              <a:t>两者相等。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F06F2-E03B-4561-833A-937C9F27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3ACAA148-1E4E-4876-B93E-E1BD14E6A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对于凝聚态物质： </a:t>
            </a:r>
          </a:p>
          <a:p>
            <a:pPr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            </a:t>
            </a:r>
            <a:r>
              <a:rPr lang="zh-CN" altLang="en-US">
                <a:latin typeface="Symbol" panose="05050102010706020507" pitchFamily="18" charset="2"/>
              </a:rPr>
              <a:t></a:t>
            </a:r>
            <a:r>
              <a:rPr lang="en-US" altLang="zh-CN" i="1"/>
              <a:t>A</a:t>
            </a:r>
            <a:r>
              <a:rPr lang="en-US" altLang="zh-CN" i="1" baseline="-52000"/>
              <a:t>T</a:t>
            </a:r>
            <a:r>
              <a:rPr lang="en-US" altLang="zh-CN" i="1"/>
              <a:t> </a:t>
            </a:r>
            <a:r>
              <a:rPr lang="en-US" altLang="zh-CN"/>
              <a:t>= – ∫</a:t>
            </a:r>
            <a:r>
              <a:rPr lang="en-US" altLang="zh-CN" i="1"/>
              <a:t>p</a:t>
            </a:r>
            <a:r>
              <a:rPr lang="en-US" altLang="zh-CN"/>
              <a:t>d</a:t>
            </a:r>
            <a:r>
              <a:rPr lang="en-US" altLang="zh-CN" i="1"/>
              <a:t>V</a:t>
            </a:r>
            <a:r>
              <a:rPr lang="en-US" altLang="zh-CN"/>
              <a:t>≈0</a:t>
            </a:r>
          </a:p>
          <a:p>
            <a:pPr eaLnBrk="1" fontAlgn="t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            </a:t>
            </a:r>
            <a:r>
              <a:rPr lang="en-US" altLang="zh-CN">
                <a:latin typeface="Symbol" panose="05050102010706020507" pitchFamily="18" charset="2"/>
              </a:rPr>
              <a:t></a:t>
            </a:r>
            <a:r>
              <a:rPr lang="en-US" altLang="zh-CN" i="1"/>
              <a:t>G</a:t>
            </a:r>
            <a:r>
              <a:rPr lang="en-US" altLang="zh-CN" i="1" baseline="-52000"/>
              <a:t>T</a:t>
            </a:r>
            <a:r>
              <a:rPr lang="en-US" altLang="zh-CN" i="1"/>
              <a:t> </a:t>
            </a:r>
            <a:r>
              <a:rPr lang="en-US" altLang="zh-CN"/>
              <a:t>= ∫</a:t>
            </a:r>
            <a:r>
              <a:rPr lang="en-US" altLang="zh-CN" i="1"/>
              <a:t>V</a:t>
            </a:r>
            <a:r>
              <a:rPr lang="en-US" altLang="zh-CN"/>
              <a:t>d</a:t>
            </a:r>
            <a:r>
              <a:rPr lang="en-US" altLang="zh-CN" i="1"/>
              <a:t>p</a:t>
            </a:r>
            <a:r>
              <a:rPr lang="en-US" altLang="zh-CN"/>
              <a:t>≈ </a:t>
            </a:r>
            <a:r>
              <a:rPr lang="en-US" altLang="zh-CN" i="1"/>
              <a:t>V</a:t>
            </a:r>
            <a:r>
              <a:rPr lang="en-US" altLang="zh-CN">
                <a:latin typeface="Symbol" panose="05050102010706020507" pitchFamily="18" charset="2"/>
              </a:rPr>
              <a:t></a:t>
            </a:r>
            <a:r>
              <a:rPr lang="en-US" altLang="zh-CN" i="1"/>
              <a:t>p</a:t>
            </a:r>
            <a:endParaRPr lang="en-US" altLang="zh-CN"/>
          </a:p>
          <a:p>
            <a:pPr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对于化学反应，恒温： </a:t>
            </a:r>
            <a:r>
              <a:rPr lang="en-US" altLang="zh-CN"/>
              <a:t>d</a:t>
            </a:r>
            <a:r>
              <a:rPr lang="en-US" altLang="zh-CN">
                <a:latin typeface="Symbol" panose="05050102010706020507" pitchFamily="18" charset="2"/>
              </a:rPr>
              <a:t></a:t>
            </a:r>
            <a:r>
              <a:rPr lang="en-US" altLang="zh-CN" baseline="-25000"/>
              <a:t>r</a:t>
            </a:r>
            <a:r>
              <a:rPr lang="en-US" altLang="zh-CN" i="1"/>
              <a:t>G</a:t>
            </a:r>
            <a:r>
              <a:rPr lang="en-US" altLang="zh-CN" baseline="-25000"/>
              <a:t>m</a:t>
            </a:r>
            <a:r>
              <a:rPr lang="en-US" altLang="zh-CN"/>
              <a:t>= </a:t>
            </a:r>
            <a:r>
              <a:rPr lang="en-US" altLang="zh-CN">
                <a:latin typeface="Symbol" panose="05050102010706020507" pitchFamily="18" charset="2"/>
              </a:rPr>
              <a:t></a:t>
            </a:r>
            <a:r>
              <a:rPr lang="en-US" altLang="zh-CN" baseline="-25000"/>
              <a:t>r</a:t>
            </a:r>
            <a:r>
              <a:rPr lang="en-US" altLang="zh-CN" i="1"/>
              <a:t>V</a:t>
            </a:r>
            <a:r>
              <a:rPr lang="en-US" altLang="zh-CN" baseline="-25000"/>
              <a:t>m</a:t>
            </a:r>
            <a:r>
              <a:rPr lang="en-US" altLang="zh-CN"/>
              <a:t> d</a:t>
            </a:r>
            <a:r>
              <a:rPr lang="en-US" altLang="zh-CN" i="1"/>
              <a:t>p</a:t>
            </a:r>
          </a:p>
        </p:txBody>
      </p:sp>
      <p:grpSp>
        <p:nvGrpSpPr>
          <p:cNvPr id="4" name="Group 1028">
            <a:extLst>
              <a:ext uri="{FF2B5EF4-FFF2-40B4-BE49-F238E27FC236}">
                <a16:creationId xmlns:a16="http://schemas.microsoft.com/office/drawing/2014/main" id="{CDD29C59-8764-4C2D-905B-87BD9545888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84538"/>
            <a:ext cx="4953000" cy="865187"/>
            <a:chOff x="432" y="2129"/>
            <a:chExt cx="3120" cy="545"/>
          </a:xfrm>
        </p:grpSpPr>
        <p:graphicFrame>
          <p:nvGraphicFramePr>
            <p:cNvPr id="93193" name="Object 2">
              <a:extLst>
                <a:ext uri="{FF2B5EF4-FFF2-40B4-BE49-F238E27FC236}">
                  <a16:creationId xmlns:a16="http://schemas.microsoft.com/office/drawing/2014/main" id="{3223C472-E9F7-4FE6-9AE3-B618F9651E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129"/>
            <a:ext cx="192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17" name="公式" r:id="rId3" imgW="1206500" imgH="342900" progId="Equation.3">
                    <p:embed/>
                  </p:oleObj>
                </mc:Choice>
                <mc:Fallback>
                  <p:oleObj name="公式" r:id="rId3" imgW="1206500" imgH="342900" progId="Equation.3">
                    <p:embed/>
                    <p:pic>
                      <p:nvPicPr>
                        <p:cNvPr id="93193" name="Object 2">
                          <a:extLst>
                            <a:ext uri="{FF2B5EF4-FFF2-40B4-BE49-F238E27FC236}">
                              <a16:creationId xmlns:a16="http://schemas.microsoft.com/office/drawing/2014/main" id="{3223C472-E9F7-4FE6-9AE3-B618F9651E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129"/>
                          <a:ext cx="192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94" name="Rectangle 1030">
              <a:extLst>
                <a:ext uri="{FF2B5EF4-FFF2-40B4-BE49-F238E27FC236}">
                  <a16:creationId xmlns:a16="http://schemas.microsoft.com/office/drawing/2014/main" id="{5623C385-19D2-42E7-82F0-311BBDDF7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129"/>
              <a:ext cx="72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/>
                <a:t>其中：</a:t>
              </a:r>
            </a:p>
          </p:txBody>
        </p:sp>
      </p:grpSp>
      <p:sp>
        <p:nvSpPr>
          <p:cNvPr id="7" name="Rectangle 1031">
            <a:extLst>
              <a:ext uri="{FF2B5EF4-FFF2-40B4-BE49-F238E27FC236}">
                <a16:creationId xmlns:a16="http://schemas.microsoft.com/office/drawing/2014/main" id="{14B64E60-58B4-497C-9ECB-6A04F5BBE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29188"/>
            <a:ext cx="7772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zh-CN"/>
              <a:t>                               =</a:t>
            </a:r>
            <a:r>
              <a:rPr lang="zh-CN" altLang="zh-CN" baseline="-25000"/>
              <a:t> </a:t>
            </a:r>
            <a:r>
              <a:rPr lang="zh-CN" altLang="zh-CN">
                <a:latin typeface="Symbol" panose="05050102010706020507" pitchFamily="18" charset="2"/>
              </a:rPr>
              <a:t></a:t>
            </a:r>
            <a:r>
              <a:rPr lang="en-US" altLang="zh-CN" baseline="-25000"/>
              <a:t>r</a:t>
            </a:r>
            <a:r>
              <a:rPr lang="en-US" altLang="zh-CN" i="1"/>
              <a:t>G</a:t>
            </a:r>
            <a:r>
              <a:rPr lang="en-US" altLang="zh-CN" baseline="30000">
                <a:sym typeface="Euclid Math One" pitchFamily="18" charset="2"/>
              </a:rPr>
              <a:t></a:t>
            </a:r>
            <a:r>
              <a:rPr lang="en-US" altLang="zh-CN" baseline="-25000"/>
              <a:t>m </a:t>
            </a:r>
            <a:r>
              <a:rPr lang="en-US" altLang="zh-CN"/>
              <a:t>+ </a:t>
            </a:r>
            <a:r>
              <a:rPr lang="en-US" altLang="zh-CN">
                <a:latin typeface="Symbol" panose="05050102010706020507" pitchFamily="18" charset="2"/>
              </a:rPr>
              <a:t></a:t>
            </a:r>
            <a:r>
              <a:rPr lang="en-US" altLang="zh-CN" baseline="-25000"/>
              <a:t>r</a:t>
            </a:r>
            <a:r>
              <a:rPr lang="en-US" altLang="zh-CN" i="1"/>
              <a:t>V</a:t>
            </a:r>
            <a:r>
              <a:rPr lang="en-US" altLang="zh-CN" baseline="-25000"/>
              <a:t>m</a:t>
            </a:r>
            <a:r>
              <a:rPr lang="en-US" altLang="zh-CN"/>
              <a:t> (</a:t>
            </a:r>
            <a:r>
              <a:rPr lang="en-US" altLang="zh-CN" i="1"/>
              <a:t>p </a:t>
            </a:r>
            <a:r>
              <a:rPr lang="en-US" altLang="zh-CN"/>
              <a:t>– </a:t>
            </a:r>
            <a:r>
              <a:rPr lang="en-US" altLang="zh-CN" i="1"/>
              <a:t>p</a:t>
            </a:r>
            <a:r>
              <a:rPr lang="en-US" altLang="zh-CN" baseline="30000">
                <a:sym typeface="Euclid Math One" pitchFamily="18" charset="2"/>
              </a:rPr>
              <a:t></a:t>
            </a:r>
            <a:r>
              <a:rPr lang="en-US" altLang="zh-CN"/>
              <a:t>)</a:t>
            </a:r>
          </a:p>
          <a:p>
            <a:pPr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凝聚系统： </a:t>
            </a:r>
            <a:r>
              <a:rPr lang="zh-CN" altLang="en-US">
                <a:latin typeface="Symbol" panose="05050102010706020507" pitchFamily="18" charset="2"/>
                <a:cs typeface="Times New Roman" panose="02020603050405020304" pitchFamily="18" charset="0"/>
              </a:rPr>
              <a:t></a:t>
            </a:r>
            <a:r>
              <a:rPr lang="en-US" altLang="zh-CN" baseline="-25000"/>
              <a:t>r</a:t>
            </a:r>
            <a:r>
              <a:rPr lang="en-US" altLang="zh-CN" i="1"/>
              <a:t>V</a:t>
            </a:r>
            <a:r>
              <a:rPr lang="en-US" altLang="zh-CN" baseline="-25000"/>
              <a:t>m</a:t>
            </a:r>
            <a:r>
              <a:rPr lang="en-US" altLang="zh-CN"/>
              <a:t>≈0  </a:t>
            </a:r>
            <a:r>
              <a:rPr lang="zh-CN" altLang="en-US"/>
              <a:t>则</a:t>
            </a:r>
            <a:r>
              <a:rPr lang="en-US" altLang="zh-CN" i="1"/>
              <a:t>p</a:t>
            </a:r>
            <a:r>
              <a:rPr lang="en-US" altLang="zh-CN"/>
              <a:t> – </a:t>
            </a:r>
            <a:r>
              <a:rPr lang="en-US" altLang="zh-CN" i="1"/>
              <a:t>p</a:t>
            </a:r>
            <a:r>
              <a:rPr lang="en-US" altLang="zh-CN" baseline="30000">
                <a:sym typeface="Euclid Math One" pitchFamily="18" charset="2"/>
              </a:rPr>
              <a:t></a:t>
            </a:r>
            <a:r>
              <a:rPr lang="zh-CN" altLang="en-US"/>
              <a:t>不太大时，有</a:t>
            </a:r>
          </a:p>
          <a:p>
            <a:pPr eaLnBrk="1" fontAlgn="t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                     </a:t>
            </a:r>
            <a:r>
              <a:rPr lang="zh-CN" altLang="en-US">
                <a:latin typeface="Symbol" panose="05050102010706020507" pitchFamily="18" charset="2"/>
              </a:rPr>
              <a:t></a:t>
            </a:r>
            <a:r>
              <a:rPr lang="en-US" altLang="zh-CN" baseline="-25000"/>
              <a:t>r</a:t>
            </a:r>
            <a:r>
              <a:rPr lang="en-US" altLang="zh-CN" i="1"/>
              <a:t>G</a:t>
            </a:r>
            <a:r>
              <a:rPr lang="en-US" altLang="zh-CN" baseline="-25000"/>
              <a:t>m </a:t>
            </a:r>
            <a:r>
              <a:rPr lang="en-US" altLang="zh-CN"/>
              <a:t>≈</a:t>
            </a:r>
            <a:r>
              <a:rPr lang="en-US" altLang="zh-CN" baseline="-25000"/>
              <a:t> </a:t>
            </a:r>
            <a:r>
              <a:rPr lang="zh-CN" altLang="en-US">
                <a:latin typeface="Symbol" panose="05050102010706020507" pitchFamily="18" charset="2"/>
              </a:rPr>
              <a:t></a:t>
            </a:r>
            <a:r>
              <a:rPr lang="en-US" altLang="zh-CN" baseline="-25000"/>
              <a:t>r</a:t>
            </a:r>
            <a:r>
              <a:rPr lang="en-US" altLang="zh-CN" i="1"/>
              <a:t>G</a:t>
            </a:r>
            <a:r>
              <a:rPr lang="en-US" altLang="zh-CN" baseline="30000">
                <a:sym typeface="Euclid Math One" pitchFamily="18" charset="2"/>
              </a:rPr>
              <a:t></a:t>
            </a:r>
            <a:r>
              <a:rPr lang="en-US" altLang="zh-CN" baseline="30000"/>
              <a:t> </a:t>
            </a:r>
            <a:r>
              <a:rPr lang="en-US" altLang="zh-CN" baseline="-25000"/>
              <a:t>m</a:t>
            </a:r>
          </a:p>
        </p:txBody>
      </p:sp>
      <p:grpSp>
        <p:nvGrpSpPr>
          <p:cNvPr id="5" name="Group 1035">
            <a:extLst>
              <a:ext uri="{FF2B5EF4-FFF2-40B4-BE49-F238E27FC236}">
                <a16:creationId xmlns:a16="http://schemas.microsoft.com/office/drawing/2014/main" id="{53C63165-5E93-47ED-A392-8CF423FEEEB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076700"/>
            <a:ext cx="6008688" cy="865188"/>
            <a:chOff x="432" y="2517"/>
            <a:chExt cx="3785" cy="545"/>
          </a:xfrm>
        </p:grpSpPr>
        <p:graphicFrame>
          <p:nvGraphicFramePr>
            <p:cNvPr id="93191" name="Object 3">
              <a:extLst>
                <a:ext uri="{FF2B5EF4-FFF2-40B4-BE49-F238E27FC236}">
                  <a16:creationId xmlns:a16="http://schemas.microsoft.com/office/drawing/2014/main" id="{E64DB5F0-0D63-4D7F-9D1F-32E3BED789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2517"/>
            <a:ext cx="2633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18" name="Equation" r:id="rId5" imgW="1651000" imgH="342900" progId="Equation.DSMT4">
                    <p:embed/>
                  </p:oleObj>
                </mc:Choice>
                <mc:Fallback>
                  <p:oleObj name="Equation" r:id="rId5" imgW="1651000" imgH="342900" progId="Equation.DSMT4">
                    <p:embed/>
                    <p:pic>
                      <p:nvPicPr>
                        <p:cNvPr id="93191" name="Object 3">
                          <a:extLst>
                            <a:ext uri="{FF2B5EF4-FFF2-40B4-BE49-F238E27FC236}">
                              <a16:creationId xmlns:a16="http://schemas.microsoft.com/office/drawing/2014/main" id="{E64DB5F0-0D63-4D7F-9D1F-32E3BED789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517"/>
                          <a:ext cx="2633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92" name="Rectangle 1034">
              <a:extLst>
                <a:ext uri="{FF2B5EF4-FFF2-40B4-BE49-F238E27FC236}">
                  <a16:creationId xmlns:a16="http://schemas.microsoft.com/office/drawing/2014/main" id="{E7074FAC-3EE3-4DD8-8A3D-439E95F82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592"/>
              <a:ext cx="72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/>
                <a:t>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7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465F1-8BA9-4551-AD81-CAB1CEF4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4CCCB3F-2776-4B34-B0E2-C161A4EE3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12875"/>
            <a:ext cx="7772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fontAlgn="t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对于恒容过程：     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= –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       </a:t>
            </a:r>
          </a:p>
          <a:p>
            <a:pPr fontAlgn="t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对于恒压过程：     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en-US" altLang="zh-CN">
                <a:latin typeface="Times New Roman" panose="02020603050405020304" pitchFamily="18" charset="0"/>
              </a:rPr>
              <a:t>= –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endParaRPr lang="en-US" altLang="zh-CN">
              <a:latin typeface="Times New Roman" panose="02020603050405020304" pitchFamily="18" charset="0"/>
            </a:endParaRPr>
          </a:p>
          <a:p>
            <a:pPr fontAlgn="t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对于恒压化学反应或相变化</a:t>
            </a:r>
          </a:p>
          <a:p>
            <a:pPr fontAlgn="t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                          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Symbol" panose="05050102010706020507" pitchFamily="18" charset="2"/>
              </a:rPr>
              <a:t>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en-US" altLang="zh-CN">
                <a:latin typeface="Times New Roman" panose="02020603050405020304" pitchFamily="18" charset="0"/>
              </a:rPr>
              <a:t>= – </a:t>
            </a:r>
            <a:r>
              <a:rPr lang="en-US" altLang="zh-CN">
                <a:latin typeface="Symbol" panose="05050102010706020507" pitchFamily="18" charset="2"/>
              </a:rPr>
              <a:t>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endParaRPr lang="en-US" altLang="zh-CN">
              <a:latin typeface="Times New Roman" panose="02020603050405020304" pitchFamily="18" charset="0"/>
            </a:endParaRPr>
          </a:p>
          <a:p>
            <a:pPr fontAlgn="t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积分得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1547A4A7-C84F-464D-9A6B-3042A4541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2988" y="4030663"/>
          <a:ext cx="46212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1" name="公式" r:id="rId3" imgW="1790700" imgH="355600" progId="Equation.3">
                  <p:embed/>
                </p:oleObj>
              </mc:Choice>
              <mc:Fallback>
                <p:oleObj name="公式" r:id="rId3" imgW="1790700" imgH="355600" progId="Equation.3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1547A4A7-C84F-464D-9A6B-3042A45417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4030663"/>
                        <a:ext cx="462121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D7488-D837-4843-8FBC-88A5C766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294AA9-9EBB-40B0-83A1-B675FAF416E8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1109663"/>
            <a:ext cx="9144000" cy="3829050"/>
          </a:xfrm>
          <a:prstGeom prst="rect">
            <a:avLst/>
          </a:prstGeom>
        </p:spPr>
        <p:txBody>
          <a:bodyPr/>
          <a:lstStyle>
            <a:lvl1pPr marL="342900" indent="-3429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5050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25℃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时金刚石与石墨的标准摩尔熵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分别为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2.38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5.74J·K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·mol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，其标准摩尔燃烧焓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分别为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-395.407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-393.510 kJ·mol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，其密度分别为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3.513×10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2.26 ×10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kg·m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-3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）试求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25℃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下，石墨→金刚石的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ΔG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）在上述条件下，哪一种晶型较为稳定？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）在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25℃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时，增加压力能否使上述变化发生，如有可能，需要加多大压力？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54697A3-5ACA-4830-A397-737391D83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54575"/>
            <a:ext cx="1906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solidFill>
                  <a:srgbClr val="FF5050"/>
                </a:solidFill>
              </a:rPr>
              <a:t> 解：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479F4-C0AD-418B-9A72-4B02B47B3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395913"/>
            <a:ext cx="2232025" cy="12588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/>
              <a:t>C</a:t>
            </a:r>
            <a:r>
              <a:rPr lang="zh-CN" altLang="en-US" sz="2400" b="1"/>
              <a:t>（石墨）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/>
              <a:t>T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=298K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/>
              <a:t>p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=101kPa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C40E6A-1A41-40F9-BAD7-85E28BC4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5430838"/>
            <a:ext cx="2160587" cy="123825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/>
              <a:t>C</a:t>
            </a:r>
            <a:r>
              <a:rPr lang="zh-CN" altLang="en-US" sz="2400" b="1"/>
              <a:t>（金刚石）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/>
              <a:t>T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=298K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/>
              <a:t>p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=101kPa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848D87C8-2652-4B1F-9844-CBF507699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5929313"/>
            <a:ext cx="2533650" cy="133350"/>
          </a:xfrm>
          <a:prstGeom prst="rightArrow">
            <a:avLst>
              <a:gd name="adj1" fmla="val 50000"/>
              <a:gd name="adj2" fmla="val 47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FA24483-EC38-4F60-A731-CA3035382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5383213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00"/>
                </a:solidFill>
              </a:rPr>
              <a:t>恒温恒压过程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BDC77B9E-B4E2-44B9-BA01-339ABB722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30838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（</a:t>
            </a:r>
            <a:r>
              <a:rPr lang="en-US" altLang="zh-CN" sz="2400" b="1">
                <a:solidFill>
                  <a:srgbClr val="0000FF"/>
                </a:solidFill>
              </a:rPr>
              <a:t>1</a:t>
            </a:r>
            <a:r>
              <a:rPr lang="zh-CN" altLang="en-US" sz="2400" b="1">
                <a:solidFill>
                  <a:srgbClr val="0000FF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nimBg="1" autoUpdateAnimBg="0"/>
      <p:bldP spid="6" grpId="0" animBg="1" autoUpdateAnimBg="0"/>
      <p:bldP spid="7" grpId="0" animBg="1"/>
      <p:bldP spid="8" grpId="0" build="p" autoUpdateAnimBg="0"/>
      <p:bldP spid="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51715-72A8-494F-BDD9-00B1713D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73D0AA-7B31-49A4-BD2E-C550AB5EA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595438"/>
            <a:ext cx="8458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40000"/>
              </a:lnSpc>
              <a:buClrTx/>
              <a:buFontTx/>
              <a:buNone/>
            </a:pPr>
            <a:r>
              <a:rPr lang="en-US" altLang="zh-CN" b="1">
                <a:solidFill>
                  <a:srgbClr val="EB1505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>
                <a:solidFill>
                  <a:srgbClr val="EB1505"/>
                </a:solidFill>
                <a:latin typeface="楷体_GB2312" pitchFamily="49" charset="-122"/>
                <a:ea typeface="楷体_GB2312" pitchFamily="49" charset="-122"/>
              </a:rPr>
              <a:t>等温可逆膨胀</a:t>
            </a:r>
            <a:r>
              <a:rPr lang="en-US" altLang="zh-CN" b="1">
                <a:solidFill>
                  <a:srgbClr val="EB1505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b="1">
                <a:solidFill>
                  <a:srgbClr val="000000"/>
                </a:solidFill>
              </a:rPr>
              <a:t>W</a:t>
            </a:r>
            <a:r>
              <a:rPr lang="en-US" altLang="zh-CN" b="1" baseline="-25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=nRT</a:t>
            </a:r>
            <a:r>
              <a:rPr lang="en-US" altLang="zh-CN" b="1" baseline="-25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ln(V</a:t>
            </a:r>
            <a:r>
              <a:rPr lang="en-US" altLang="zh-CN" b="1" baseline="-25000">
                <a:solidFill>
                  <a:srgbClr val="000000"/>
                </a:solidFill>
              </a:rPr>
              <a:t>A</a:t>
            </a:r>
            <a:r>
              <a:rPr lang="en-US" altLang="zh-CN" b="1">
                <a:solidFill>
                  <a:srgbClr val="000000"/>
                </a:solidFill>
              </a:rPr>
              <a:t>/V</a:t>
            </a:r>
            <a:r>
              <a:rPr lang="en-US" altLang="zh-CN" b="1" baseline="-25000">
                <a:solidFill>
                  <a:srgbClr val="000000"/>
                </a:solidFill>
              </a:rPr>
              <a:t>B</a:t>
            </a:r>
            <a:r>
              <a:rPr lang="en-US" altLang="zh-CN" b="1">
                <a:solidFill>
                  <a:srgbClr val="000000"/>
                </a:solidFill>
              </a:rPr>
              <a:t>)</a:t>
            </a:r>
          </a:p>
          <a:p>
            <a:pPr fontAlgn="t">
              <a:lnSpc>
                <a:spcPct val="140000"/>
              </a:lnSpc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       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b="1">
                <a:solidFill>
                  <a:srgbClr val="000000"/>
                </a:solidFill>
              </a:rPr>
              <a:t>U=0 Q</a:t>
            </a:r>
            <a:r>
              <a:rPr lang="en-US" altLang="zh-CN" b="1" baseline="-25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=</a:t>
            </a:r>
            <a:r>
              <a:rPr lang="zh-CN" altLang="en-US" b="1">
                <a:solidFill>
                  <a:srgbClr val="000000"/>
                </a:solidFill>
              </a:rPr>
              <a:t>－</a:t>
            </a:r>
            <a:r>
              <a:rPr lang="en-US" altLang="zh-CN" b="1">
                <a:solidFill>
                  <a:srgbClr val="000000"/>
                </a:solidFill>
              </a:rPr>
              <a:t>W</a:t>
            </a:r>
            <a:r>
              <a:rPr lang="en-US" altLang="zh-CN" b="1" baseline="-25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=nRT</a:t>
            </a:r>
            <a:r>
              <a:rPr lang="en-US" altLang="zh-CN" b="1" baseline="-25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ln(V</a:t>
            </a:r>
            <a:r>
              <a:rPr lang="en-US" altLang="zh-CN" b="1" baseline="-25000">
                <a:solidFill>
                  <a:srgbClr val="000000"/>
                </a:solidFill>
              </a:rPr>
              <a:t>B</a:t>
            </a:r>
            <a:r>
              <a:rPr lang="en-US" altLang="zh-CN" b="1">
                <a:solidFill>
                  <a:srgbClr val="000000"/>
                </a:solidFill>
              </a:rPr>
              <a:t>/V</a:t>
            </a:r>
            <a:r>
              <a:rPr lang="en-US" altLang="zh-CN" b="1" baseline="-25000">
                <a:solidFill>
                  <a:srgbClr val="000000"/>
                </a:solidFill>
              </a:rPr>
              <a:t>A</a:t>
            </a:r>
            <a:r>
              <a:rPr lang="en-US" altLang="zh-CN" b="1">
                <a:solidFill>
                  <a:srgbClr val="000000"/>
                </a:solidFill>
              </a:rPr>
              <a:t>)</a:t>
            </a:r>
          </a:p>
          <a:p>
            <a:pPr fontAlgn="t">
              <a:lnSpc>
                <a:spcPct val="140000"/>
              </a:lnSpc>
              <a:buClrTx/>
              <a:buFontTx/>
              <a:buNone/>
            </a:pPr>
            <a:r>
              <a:rPr lang="en-US" altLang="zh-CN" b="1">
                <a:solidFill>
                  <a:srgbClr val="EB1505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>
                <a:solidFill>
                  <a:srgbClr val="EB1505"/>
                </a:solidFill>
                <a:latin typeface="楷体_GB2312" pitchFamily="49" charset="-122"/>
                <a:ea typeface="楷体_GB2312" pitchFamily="49" charset="-122"/>
              </a:rPr>
              <a:t>绝热可逆膨胀</a:t>
            </a:r>
            <a:r>
              <a:rPr lang="en-US" altLang="zh-CN" b="1">
                <a:solidFill>
                  <a:srgbClr val="EB1505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b="1">
                <a:solidFill>
                  <a:srgbClr val="000000"/>
                </a:solidFill>
              </a:rPr>
              <a:t>W</a:t>
            </a:r>
            <a:r>
              <a:rPr lang="en-US" altLang="zh-CN" b="1" baseline="-25000">
                <a:solidFill>
                  <a:srgbClr val="000000"/>
                </a:solidFill>
              </a:rPr>
              <a:t>2</a:t>
            </a:r>
            <a:r>
              <a:rPr lang="en-US" altLang="zh-CN" b="1">
                <a:solidFill>
                  <a:srgbClr val="000000"/>
                </a:solidFill>
              </a:rPr>
              <a:t>= 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b="1">
                <a:solidFill>
                  <a:srgbClr val="000000"/>
                </a:solidFill>
              </a:rPr>
              <a:t>U</a:t>
            </a:r>
            <a:r>
              <a:rPr lang="en-US" altLang="zh-CN" b="1" baseline="-25000">
                <a:solidFill>
                  <a:srgbClr val="000000"/>
                </a:solidFill>
              </a:rPr>
              <a:t>2</a:t>
            </a:r>
            <a:r>
              <a:rPr lang="en-US" altLang="zh-CN" b="1">
                <a:solidFill>
                  <a:srgbClr val="000000"/>
                </a:solidFill>
              </a:rPr>
              <a:t>=nC</a:t>
            </a:r>
            <a:r>
              <a:rPr lang="en-US" altLang="zh-CN" b="1" baseline="-25000">
                <a:solidFill>
                  <a:srgbClr val="000000"/>
                </a:solidFill>
              </a:rPr>
              <a:t>v, </a:t>
            </a:r>
            <a:r>
              <a:rPr lang="en-US" altLang="zh-CN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(T</a:t>
            </a:r>
            <a:r>
              <a:rPr lang="en-US" altLang="zh-CN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-T</a:t>
            </a:r>
            <a:r>
              <a:rPr lang="en-US" altLang="zh-CN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endParaRPr lang="en-US" altLang="zh-CN" b="1">
              <a:solidFill>
                <a:srgbClr val="000000"/>
              </a:solidFill>
            </a:endParaRPr>
          </a:p>
          <a:p>
            <a:pPr fontAlgn="t">
              <a:lnSpc>
                <a:spcPct val="140000"/>
              </a:lnSpc>
              <a:buClrTx/>
              <a:buFontTx/>
              <a:buNone/>
            </a:pPr>
            <a:r>
              <a:rPr lang="en-US" altLang="zh-CN" b="1">
                <a:solidFill>
                  <a:srgbClr val="EB1505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>
                <a:solidFill>
                  <a:srgbClr val="EB1505"/>
                </a:solidFill>
                <a:latin typeface="楷体_GB2312" pitchFamily="49" charset="-122"/>
                <a:ea typeface="楷体_GB2312" pitchFamily="49" charset="-122"/>
              </a:rPr>
              <a:t>等温可逆压缩</a:t>
            </a:r>
            <a:r>
              <a:rPr lang="en-US" altLang="zh-CN" b="1">
                <a:solidFill>
                  <a:srgbClr val="EB1505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b="1">
                <a:solidFill>
                  <a:srgbClr val="000000"/>
                </a:solidFill>
              </a:rPr>
              <a:t>W</a:t>
            </a:r>
            <a:r>
              <a:rPr lang="en-US" altLang="zh-CN" b="1" baseline="-25000">
                <a:solidFill>
                  <a:srgbClr val="000000"/>
                </a:solidFill>
              </a:rPr>
              <a:t>3</a:t>
            </a:r>
            <a:r>
              <a:rPr lang="en-US" altLang="zh-CN" b="1">
                <a:solidFill>
                  <a:srgbClr val="000000"/>
                </a:solidFill>
              </a:rPr>
              <a:t>=nRT</a:t>
            </a:r>
            <a:r>
              <a:rPr lang="en-US" altLang="zh-CN" b="1" baseline="-25000">
                <a:solidFill>
                  <a:srgbClr val="000000"/>
                </a:solidFill>
              </a:rPr>
              <a:t>2</a:t>
            </a:r>
            <a:r>
              <a:rPr lang="en-US" altLang="zh-CN" b="1">
                <a:solidFill>
                  <a:srgbClr val="000000"/>
                </a:solidFill>
              </a:rPr>
              <a:t>ln(V</a:t>
            </a:r>
            <a:r>
              <a:rPr lang="en-US" altLang="zh-CN" b="1" baseline="-25000">
                <a:solidFill>
                  <a:srgbClr val="000000"/>
                </a:solidFill>
              </a:rPr>
              <a:t>C</a:t>
            </a:r>
            <a:r>
              <a:rPr lang="en-US" altLang="zh-CN" b="1">
                <a:solidFill>
                  <a:srgbClr val="000000"/>
                </a:solidFill>
              </a:rPr>
              <a:t>/V</a:t>
            </a:r>
            <a:r>
              <a:rPr lang="en-US" altLang="zh-CN" b="1" baseline="-25000">
                <a:solidFill>
                  <a:srgbClr val="000000"/>
                </a:solidFill>
              </a:rPr>
              <a:t>D</a:t>
            </a:r>
            <a:r>
              <a:rPr lang="en-US" altLang="zh-CN" b="1">
                <a:solidFill>
                  <a:srgbClr val="000000"/>
                </a:solidFill>
              </a:rPr>
              <a:t>)</a:t>
            </a:r>
          </a:p>
          <a:p>
            <a:pPr fontAlgn="t">
              <a:lnSpc>
                <a:spcPct val="140000"/>
              </a:lnSpc>
              <a:buClrTx/>
              <a:buFontTx/>
              <a:buNone/>
            </a:pPr>
            <a:r>
              <a:rPr lang="en-US" altLang="zh-CN" b="1">
                <a:solidFill>
                  <a:srgbClr val="EB1505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b="1">
                <a:solidFill>
                  <a:srgbClr val="EB1505"/>
                </a:solidFill>
                <a:latin typeface="楷体_GB2312" pitchFamily="49" charset="-122"/>
                <a:ea typeface="楷体_GB2312" pitchFamily="49" charset="-122"/>
              </a:rPr>
              <a:t>绝热可逆压缩</a:t>
            </a:r>
            <a:r>
              <a:rPr lang="en-US" altLang="zh-CN" b="1">
                <a:solidFill>
                  <a:srgbClr val="EB1505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b="1">
                <a:solidFill>
                  <a:srgbClr val="000000"/>
                </a:solidFill>
              </a:rPr>
              <a:t> W</a:t>
            </a:r>
            <a:r>
              <a:rPr lang="en-US" altLang="zh-CN" b="1" baseline="-25000">
                <a:solidFill>
                  <a:srgbClr val="000000"/>
                </a:solidFill>
              </a:rPr>
              <a:t>4</a:t>
            </a:r>
            <a:r>
              <a:rPr lang="en-US" altLang="zh-CN" b="1">
                <a:solidFill>
                  <a:srgbClr val="000000"/>
                </a:solidFill>
              </a:rPr>
              <a:t>= 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b="1">
                <a:solidFill>
                  <a:srgbClr val="000000"/>
                </a:solidFill>
              </a:rPr>
              <a:t>U</a:t>
            </a:r>
            <a:r>
              <a:rPr lang="zh-CN" altLang="en-US" b="1" baseline="-25000">
                <a:solidFill>
                  <a:srgbClr val="000000"/>
                </a:solidFill>
              </a:rPr>
              <a:t>４ </a:t>
            </a:r>
            <a:r>
              <a:rPr lang="en-US" altLang="zh-CN" b="1">
                <a:solidFill>
                  <a:srgbClr val="000000"/>
                </a:solidFill>
              </a:rPr>
              <a:t>=nC</a:t>
            </a:r>
            <a:r>
              <a:rPr lang="en-US" altLang="zh-CN" b="1" baseline="-25000">
                <a:solidFill>
                  <a:srgbClr val="000000"/>
                </a:solidFill>
              </a:rPr>
              <a:t>v, </a:t>
            </a:r>
            <a:r>
              <a:rPr lang="en-US" altLang="zh-CN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(T</a:t>
            </a:r>
            <a:r>
              <a:rPr lang="en-US" altLang="zh-CN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-T</a:t>
            </a:r>
            <a:r>
              <a:rPr lang="en-US" altLang="zh-CN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endParaRPr lang="en-US" altLang="zh-CN" b="1">
              <a:solidFill>
                <a:srgbClr val="000000"/>
              </a:solidFill>
            </a:endParaRPr>
          </a:p>
        </p:txBody>
      </p:sp>
      <p:pic>
        <p:nvPicPr>
          <p:cNvPr id="22532" name="Picture 3" descr="02-04">
            <a:extLst>
              <a:ext uri="{FF2B5EF4-FFF2-40B4-BE49-F238E27FC236}">
                <a16:creationId xmlns:a16="http://schemas.microsoft.com/office/drawing/2014/main" id="{372C1129-7594-4F12-837B-A9471E07A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1268413"/>
            <a:ext cx="27527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DC440-F7A1-4D2D-ACEC-A18A2BE0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00738" name="Object 2">
            <a:extLst>
              <a:ext uri="{FF2B5EF4-FFF2-40B4-BE49-F238E27FC236}">
                <a16:creationId xmlns:a16="http://schemas.microsoft.com/office/drawing/2014/main" id="{2285A1A9-B237-41A3-B3E4-3E4E087961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125538"/>
          <a:ext cx="5076825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5" name="Equation" r:id="rId3" imgW="2476500" imgH="736600" progId="Equation.3">
                  <p:embed/>
                </p:oleObj>
              </mc:Choice>
              <mc:Fallback>
                <p:oleObj name="Equation" r:id="rId3" imgW="2476500" imgH="736600" progId="Equation.3">
                  <p:embed/>
                  <p:pic>
                    <p:nvPicPr>
                      <p:cNvPr id="500738" name="Object 2">
                        <a:extLst>
                          <a:ext uri="{FF2B5EF4-FFF2-40B4-BE49-F238E27FC236}">
                            <a16:creationId xmlns:a16="http://schemas.microsoft.com/office/drawing/2014/main" id="{2285A1A9-B237-41A3-B3E4-3E4E08796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25538"/>
                        <a:ext cx="5076825" cy="15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39" name="Object 3">
            <a:extLst>
              <a:ext uri="{FF2B5EF4-FFF2-40B4-BE49-F238E27FC236}">
                <a16:creationId xmlns:a16="http://schemas.microsoft.com/office/drawing/2014/main" id="{1FA91185-EBE3-4CC6-AAA3-0BEABAA0B1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8063" y="1125538"/>
          <a:ext cx="4367212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公式" r:id="rId5" imgW="1993900" imgH="736600" progId="Equation.3">
                  <p:embed/>
                </p:oleObj>
              </mc:Choice>
              <mc:Fallback>
                <p:oleObj name="公式" r:id="rId5" imgW="1993900" imgH="736600" progId="Equation.3">
                  <p:embed/>
                  <p:pic>
                    <p:nvPicPr>
                      <p:cNvPr id="500739" name="Object 3">
                        <a:extLst>
                          <a:ext uri="{FF2B5EF4-FFF2-40B4-BE49-F238E27FC236}">
                            <a16:creationId xmlns:a16="http://schemas.microsoft.com/office/drawing/2014/main" id="{1FA91185-EBE3-4CC6-AAA3-0BEABAA0B1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3" y="1125538"/>
                        <a:ext cx="4367212" cy="16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40" name="Object 4">
            <a:extLst>
              <a:ext uri="{FF2B5EF4-FFF2-40B4-BE49-F238E27FC236}">
                <a16:creationId xmlns:a16="http://schemas.microsoft.com/office/drawing/2014/main" id="{60EC14C5-8F86-417E-8F0A-5F77222409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703513"/>
          <a:ext cx="65166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Equation" r:id="rId7" imgW="2705100" imgH="241300" progId="Equation.3">
                  <p:embed/>
                </p:oleObj>
              </mc:Choice>
              <mc:Fallback>
                <p:oleObj name="Equation" r:id="rId7" imgW="2705100" imgH="241300" progId="Equation.3">
                  <p:embed/>
                  <p:pic>
                    <p:nvPicPr>
                      <p:cNvPr id="500740" name="Object 4">
                        <a:extLst>
                          <a:ext uri="{FF2B5EF4-FFF2-40B4-BE49-F238E27FC236}">
                            <a16:creationId xmlns:a16="http://schemas.microsoft.com/office/drawing/2014/main" id="{60EC14C5-8F86-417E-8F0A-5F77222409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03513"/>
                        <a:ext cx="65166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2" name="TextBox 5">
            <a:extLst>
              <a:ext uri="{FF2B5EF4-FFF2-40B4-BE49-F238E27FC236}">
                <a16:creationId xmlns:a16="http://schemas.microsoft.com/office/drawing/2014/main" id="{17B72FF3-EF38-4F2D-B49D-E846E3C32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84538"/>
            <a:ext cx="88201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33CC"/>
                </a:solidFill>
                <a:latin typeface="黑体" panose="02010609060101010101" pitchFamily="49" charset="-122"/>
              </a:rPr>
              <a:t>（</a:t>
            </a:r>
            <a:r>
              <a:rPr lang="en-US" altLang="zh-CN">
                <a:solidFill>
                  <a:srgbClr val="0033CC"/>
                </a:solidFill>
                <a:latin typeface="黑体" panose="02010609060101010101" pitchFamily="49" charset="-122"/>
              </a:rPr>
              <a:t>2</a:t>
            </a:r>
            <a:r>
              <a:rPr lang="zh-CN" altLang="en-US">
                <a:solidFill>
                  <a:srgbClr val="0033CC"/>
                </a:solidFill>
                <a:latin typeface="黑体" panose="02010609060101010101" pitchFamily="49" charset="-122"/>
              </a:rPr>
              <a:t>）</a:t>
            </a:r>
            <a:r>
              <a:rPr lang="zh-CN" altLang="en-US">
                <a:latin typeface="黑体" panose="02010609060101010101" pitchFamily="49" charset="-122"/>
              </a:rPr>
              <a:t>    大于</a:t>
            </a:r>
            <a:r>
              <a:rPr lang="en-US" altLang="zh-CN">
                <a:latin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</a:rPr>
              <a:t>，说明在此条件下，反应不能向右进行，即石墨不能变为金刚石，所以此时石墨稳定。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C51F1F4F-4001-411B-A272-31F328DDC3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238500"/>
          <a:ext cx="7953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Equation" r:id="rId9" imgW="330200" imgH="228600" progId="Equation.DSMT4">
                  <p:embed/>
                </p:oleObj>
              </mc:Choice>
              <mc:Fallback>
                <p:oleObj name="Equation" r:id="rId9" imgW="330200" imgH="2286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C51F1F4F-4001-411B-A272-31F328DDC3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38500"/>
                        <a:ext cx="79533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>
            <a:extLst>
              <a:ext uri="{FF2B5EF4-FFF2-40B4-BE49-F238E27FC236}">
                <a16:creationId xmlns:a16="http://schemas.microsoft.com/office/drawing/2014/main" id="{A14D9AB0-B76A-4CA6-AE61-72556213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1438" y="4292600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FFCAF07-D796-490B-9651-4FCFFB1F8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238625"/>
          <a:ext cx="216058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Equation" r:id="rId11" imgW="965200" imgH="482600" progId="Equation.3">
                  <p:embed/>
                </p:oleObj>
              </mc:Choice>
              <mc:Fallback>
                <p:oleObj name="Equation" r:id="rId11" imgW="965200" imgH="482600" progId="Equation.3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2FFCAF07-D796-490B-9651-4FCFFB1F81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38625"/>
                        <a:ext cx="216058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73380149-64DC-4012-A149-A84C17681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563" y="5307013"/>
          <a:ext cx="7894637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Equation" r:id="rId13" imgW="3695700" imgH="482600" progId="Equation.3">
                  <p:embed/>
                </p:oleObj>
              </mc:Choice>
              <mc:Fallback>
                <p:oleObj name="Equation" r:id="rId13" imgW="3695700" imgH="482600" progId="Equation.3">
                  <p:embed/>
                  <p:pic>
                    <p:nvPicPr>
                      <p:cNvPr id="10" name="Object 7">
                        <a:extLst>
                          <a:ext uri="{FF2B5EF4-FFF2-40B4-BE49-F238E27FC236}">
                            <a16:creationId xmlns:a16="http://schemas.microsoft.com/office/drawing/2014/main" id="{73380149-64DC-4012-A149-A84C17681B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5307013"/>
                        <a:ext cx="7894637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D0E67BDC-AF65-4720-9749-11832DF81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4238625"/>
          <a:ext cx="2592388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Equation" r:id="rId15" imgW="1167893" imgH="482391" progId="Equation.3">
                  <p:embed/>
                </p:oleObj>
              </mc:Choice>
              <mc:Fallback>
                <p:oleObj name="Equation" r:id="rId15" imgW="1167893" imgH="482391" progId="Equation.3">
                  <p:embed/>
                  <p:pic>
                    <p:nvPicPr>
                      <p:cNvPr id="11" name="Object 8">
                        <a:extLst>
                          <a:ext uri="{FF2B5EF4-FFF2-40B4-BE49-F238E27FC236}">
                            <a16:creationId xmlns:a16="http://schemas.microsoft.com/office/drawing/2014/main" id="{D0E67BDC-AF65-4720-9749-11832DF815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238625"/>
                        <a:ext cx="2592388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CE8BA-07D4-4A94-95E4-0769ECD5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00745" name="Object 9">
            <a:extLst>
              <a:ext uri="{FF2B5EF4-FFF2-40B4-BE49-F238E27FC236}">
                <a16:creationId xmlns:a16="http://schemas.microsoft.com/office/drawing/2014/main" id="{DB38F96F-D943-445C-AAA7-7A026B888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263" y="1196975"/>
          <a:ext cx="8135937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9" name="Equation" r:id="rId3" imgW="3695700" imgH="660400" progId="Equation.3">
                  <p:embed/>
                </p:oleObj>
              </mc:Choice>
              <mc:Fallback>
                <p:oleObj name="Equation" r:id="rId3" imgW="3695700" imgH="660400" progId="Equation.3">
                  <p:embed/>
                  <p:pic>
                    <p:nvPicPr>
                      <p:cNvPr id="500745" name="Object 9">
                        <a:extLst>
                          <a:ext uri="{FF2B5EF4-FFF2-40B4-BE49-F238E27FC236}">
                            <a16:creationId xmlns:a16="http://schemas.microsoft.com/office/drawing/2014/main" id="{DB38F96F-D943-445C-AAA7-7A026B8882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1196975"/>
                        <a:ext cx="8135937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46" name="Object 10">
            <a:extLst>
              <a:ext uri="{FF2B5EF4-FFF2-40B4-BE49-F238E27FC236}">
                <a16:creationId xmlns:a16="http://schemas.microsoft.com/office/drawing/2014/main" id="{F3B60C09-C377-461C-8ADA-6371106F25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263" y="2647950"/>
          <a:ext cx="54737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Equation" r:id="rId5" imgW="2133600" imgH="355600" progId="Equation.3">
                  <p:embed/>
                </p:oleObj>
              </mc:Choice>
              <mc:Fallback>
                <p:oleObj name="Equation" r:id="rId5" imgW="2133600" imgH="355600" progId="Equation.3">
                  <p:embed/>
                  <p:pic>
                    <p:nvPicPr>
                      <p:cNvPr id="500746" name="Object 10">
                        <a:extLst>
                          <a:ext uri="{FF2B5EF4-FFF2-40B4-BE49-F238E27FC236}">
                            <a16:creationId xmlns:a16="http://schemas.microsoft.com/office/drawing/2014/main" id="{F3B60C09-C377-461C-8ADA-6371106F25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2647950"/>
                        <a:ext cx="54737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62" name="Object 2">
            <a:extLst>
              <a:ext uri="{FF2B5EF4-FFF2-40B4-BE49-F238E27FC236}">
                <a16:creationId xmlns:a16="http://schemas.microsoft.com/office/drawing/2014/main" id="{7AEF3D4D-9187-44F1-B043-36ECB1A320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688" y="3679825"/>
          <a:ext cx="54308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Equation" r:id="rId7" imgW="2133600" imgH="355600" progId="Equation.3">
                  <p:embed/>
                </p:oleObj>
              </mc:Choice>
              <mc:Fallback>
                <p:oleObj name="Equation" r:id="rId7" imgW="2133600" imgH="355600" progId="Equation.3">
                  <p:embed/>
                  <p:pic>
                    <p:nvPicPr>
                      <p:cNvPr id="501762" name="Object 2">
                        <a:extLst>
                          <a:ext uri="{FF2B5EF4-FFF2-40B4-BE49-F238E27FC236}">
                            <a16:creationId xmlns:a16="http://schemas.microsoft.com/office/drawing/2014/main" id="{7AEF3D4D-9187-44F1-B043-36ECB1A320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3679825"/>
                        <a:ext cx="543083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63" name="Object 3">
            <a:extLst>
              <a:ext uri="{FF2B5EF4-FFF2-40B4-BE49-F238E27FC236}">
                <a16:creationId xmlns:a16="http://schemas.microsoft.com/office/drawing/2014/main" id="{AE37FA5F-D7EB-408D-B28D-F06814839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865688"/>
          <a:ext cx="734218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Equation" r:id="rId8" imgW="2882900" imgH="228600" progId="Equation.3">
                  <p:embed/>
                </p:oleObj>
              </mc:Choice>
              <mc:Fallback>
                <p:oleObj name="Equation" r:id="rId8" imgW="2882900" imgH="228600" progId="Equation.3">
                  <p:embed/>
                  <p:pic>
                    <p:nvPicPr>
                      <p:cNvPr id="501763" name="Object 3">
                        <a:extLst>
                          <a:ext uri="{FF2B5EF4-FFF2-40B4-BE49-F238E27FC236}">
                            <a16:creationId xmlns:a16="http://schemas.microsoft.com/office/drawing/2014/main" id="{AE37FA5F-D7EB-408D-B28D-F068148397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865688"/>
                        <a:ext cx="7342188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64" name="Object 4">
            <a:extLst>
              <a:ext uri="{FF2B5EF4-FFF2-40B4-BE49-F238E27FC236}">
                <a16:creationId xmlns:a16="http://schemas.microsoft.com/office/drawing/2014/main" id="{4A70EC21-E098-4470-8F0E-5E2061A6B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975" y="5661025"/>
          <a:ext cx="510222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Equation" r:id="rId10" imgW="2006600" imgH="241300" progId="Equation.DSMT4">
                  <p:embed/>
                </p:oleObj>
              </mc:Choice>
              <mc:Fallback>
                <p:oleObj name="Equation" r:id="rId10" imgW="2006600" imgH="241300" progId="Equation.DSMT4">
                  <p:embed/>
                  <p:pic>
                    <p:nvPicPr>
                      <p:cNvPr id="501764" name="Object 4">
                        <a:extLst>
                          <a:ext uri="{FF2B5EF4-FFF2-40B4-BE49-F238E27FC236}">
                            <a16:creationId xmlns:a16="http://schemas.microsoft.com/office/drawing/2014/main" id="{4A70EC21-E098-4470-8F0E-5E2061A6BD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5661025"/>
                        <a:ext cx="510222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>
            <a:extLst>
              <a:ext uri="{FF2B5EF4-FFF2-40B4-BE49-F238E27FC236}">
                <a16:creationId xmlns:a16="http://schemas.microsoft.com/office/drawing/2014/main" id="{7F1F5B3F-912D-4AAE-A6C1-318C7F76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>
                <a:effectLst/>
              </a:rPr>
              <a:t>3.8 </a:t>
            </a:r>
            <a:r>
              <a:rPr lang="zh-CN" altLang="en-US" b="1" i="0">
                <a:effectLst/>
              </a:rPr>
              <a:t>克拉佩龙方程、克</a:t>
            </a:r>
            <a:r>
              <a:rPr lang="en-US" altLang="zh-CN" b="1" i="0">
                <a:effectLst/>
              </a:rPr>
              <a:t>-</a:t>
            </a:r>
            <a:r>
              <a:rPr lang="zh-CN" altLang="en-US" b="1" i="0">
                <a:effectLst/>
              </a:rPr>
              <a:t>克方程</a:t>
            </a:r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2CD6B910-26DF-4207-9E01-8C0D078D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593850"/>
            <a:ext cx="8001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fontAlgn="t" hangingPunct="1">
              <a:lnSpc>
                <a:spcPct val="125000"/>
              </a:lnSpc>
              <a:defRPr/>
            </a:pPr>
            <a:r>
              <a:rPr lang="zh-CN" altLang="zh-CN" dirty="0">
                <a:latin typeface="+mn-lt"/>
              </a:rPr>
              <a:t>                           </a:t>
            </a:r>
            <a:r>
              <a:rPr lang="en-US" altLang="zh-CN" dirty="0" err="1">
                <a:latin typeface="+mn-lt"/>
              </a:rPr>
              <a:t>d</a:t>
            </a:r>
            <a:r>
              <a:rPr lang="en-US" altLang="zh-CN" i="1" dirty="0" err="1">
                <a:latin typeface="+mn-lt"/>
              </a:rPr>
              <a:t>G</a:t>
            </a:r>
            <a:r>
              <a:rPr lang="en-US" altLang="zh-CN" baseline="-25000" dirty="0" err="1">
                <a:latin typeface="+mn-lt"/>
              </a:rPr>
              <a:t>m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Symbol" pitchFamily="18" charset="2"/>
              </a:rPr>
              <a:t></a:t>
            </a:r>
            <a:r>
              <a:rPr lang="en-US" altLang="zh-CN" dirty="0">
                <a:latin typeface="+mn-lt"/>
              </a:rPr>
              <a:t>) = </a:t>
            </a:r>
            <a:r>
              <a:rPr lang="en-US" altLang="zh-CN" dirty="0" err="1">
                <a:latin typeface="+mn-lt"/>
              </a:rPr>
              <a:t>d</a:t>
            </a:r>
            <a:r>
              <a:rPr lang="en-US" altLang="zh-CN" i="1" dirty="0" err="1">
                <a:latin typeface="+mn-lt"/>
              </a:rPr>
              <a:t>G</a:t>
            </a:r>
            <a:r>
              <a:rPr lang="en-US" altLang="zh-CN" baseline="-25000" dirty="0" err="1">
                <a:latin typeface="+mn-lt"/>
              </a:rPr>
              <a:t>m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Symbol" pitchFamily="18" charset="2"/>
              </a:rPr>
              <a:t></a:t>
            </a:r>
            <a:r>
              <a:rPr lang="en-US" altLang="zh-CN" dirty="0">
                <a:latin typeface="+mn-lt"/>
              </a:rPr>
              <a:t> )</a:t>
            </a:r>
            <a:endParaRPr lang="zh-CN" altLang="en-US" dirty="0">
              <a:latin typeface="+mn-lt"/>
            </a:endParaRPr>
          </a:p>
          <a:p>
            <a:pPr marL="342900" indent="-342900" eaLnBrk="1" fontAlgn="t" hangingPunct="1">
              <a:lnSpc>
                <a:spcPct val="125000"/>
              </a:lnSpc>
              <a:defRPr/>
            </a:pPr>
            <a:r>
              <a:rPr lang="en-US" altLang="zh-CN" dirty="0">
                <a:latin typeface="+mn-lt"/>
              </a:rPr>
              <a:t>     – </a:t>
            </a:r>
            <a:r>
              <a:rPr lang="en-US" altLang="zh-CN" i="1" dirty="0" err="1">
                <a:latin typeface="+mn-lt"/>
              </a:rPr>
              <a:t>S</a:t>
            </a:r>
            <a:r>
              <a:rPr lang="en-US" altLang="zh-CN" baseline="-25000" dirty="0" err="1">
                <a:latin typeface="+mn-lt"/>
              </a:rPr>
              <a:t>m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Symbol" pitchFamily="18" charset="2"/>
              </a:rPr>
              <a:t></a:t>
            </a:r>
            <a:r>
              <a:rPr lang="en-US" altLang="zh-CN" dirty="0">
                <a:latin typeface="+mn-lt"/>
              </a:rPr>
              <a:t>)</a:t>
            </a:r>
            <a:r>
              <a:rPr lang="en-US" altLang="zh-CN" dirty="0" err="1">
                <a:latin typeface="+mn-lt"/>
              </a:rPr>
              <a:t>d</a:t>
            </a:r>
            <a:r>
              <a:rPr lang="en-US" altLang="zh-CN" i="1" dirty="0" err="1">
                <a:latin typeface="+mn-lt"/>
              </a:rPr>
              <a:t>T</a:t>
            </a:r>
            <a:r>
              <a:rPr lang="en-US" altLang="zh-CN" i="1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+ </a:t>
            </a:r>
            <a:r>
              <a:rPr lang="en-US" altLang="zh-CN" i="1" dirty="0" err="1">
                <a:latin typeface="+mn-lt"/>
              </a:rPr>
              <a:t>V</a:t>
            </a:r>
            <a:r>
              <a:rPr lang="en-US" altLang="zh-CN" baseline="-25000" dirty="0" err="1">
                <a:latin typeface="+mn-lt"/>
              </a:rPr>
              <a:t>m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Symbol" pitchFamily="18" charset="2"/>
              </a:rPr>
              <a:t></a:t>
            </a:r>
            <a:r>
              <a:rPr lang="en-US" altLang="zh-CN" dirty="0">
                <a:latin typeface="+mn-lt"/>
              </a:rPr>
              <a:t>)</a:t>
            </a:r>
            <a:r>
              <a:rPr lang="en-US" altLang="zh-CN" dirty="0" err="1">
                <a:latin typeface="+mn-lt"/>
              </a:rPr>
              <a:t>d</a:t>
            </a:r>
            <a:r>
              <a:rPr lang="en-US" altLang="zh-CN" i="1" dirty="0" err="1">
                <a:latin typeface="+mn-lt"/>
              </a:rPr>
              <a:t>p</a:t>
            </a:r>
            <a:r>
              <a:rPr lang="en-US" altLang="zh-CN" dirty="0">
                <a:latin typeface="+mn-lt"/>
              </a:rPr>
              <a:t> = – </a:t>
            </a:r>
            <a:r>
              <a:rPr lang="en-US" altLang="zh-CN" i="1" dirty="0" err="1">
                <a:latin typeface="+mn-lt"/>
              </a:rPr>
              <a:t>S</a:t>
            </a:r>
            <a:r>
              <a:rPr lang="en-US" altLang="zh-CN" baseline="-25000" dirty="0" err="1">
                <a:latin typeface="+mn-lt"/>
              </a:rPr>
              <a:t>m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Symbol" pitchFamily="18" charset="2"/>
              </a:rPr>
              <a:t></a:t>
            </a:r>
            <a:r>
              <a:rPr lang="en-US" altLang="zh-CN" dirty="0">
                <a:latin typeface="+mn-lt"/>
              </a:rPr>
              <a:t>)</a:t>
            </a:r>
            <a:r>
              <a:rPr lang="en-US" altLang="zh-CN" dirty="0" err="1">
                <a:latin typeface="+mn-lt"/>
              </a:rPr>
              <a:t>d</a:t>
            </a:r>
            <a:r>
              <a:rPr lang="en-US" altLang="zh-CN" i="1" dirty="0" err="1">
                <a:latin typeface="+mn-lt"/>
              </a:rPr>
              <a:t>T</a:t>
            </a:r>
            <a:r>
              <a:rPr lang="en-US" altLang="zh-CN" i="1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+ </a:t>
            </a:r>
            <a:r>
              <a:rPr lang="en-US" altLang="zh-CN" i="1" dirty="0" err="1">
                <a:latin typeface="+mn-lt"/>
              </a:rPr>
              <a:t>V</a:t>
            </a:r>
            <a:r>
              <a:rPr lang="en-US" altLang="zh-CN" baseline="-25000" dirty="0" err="1">
                <a:latin typeface="+mn-lt"/>
              </a:rPr>
              <a:t>m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Symbol" pitchFamily="18" charset="2"/>
              </a:rPr>
              <a:t></a:t>
            </a:r>
            <a:r>
              <a:rPr lang="en-US" altLang="zh-CN" dirty="0">
                <a:latin typeface="+mn-lt"/>
              </a:rPr>
              <a:t>)</a:t>
            </a:r>
            <a:r>
              <a:rPr lang="en-US" altLang="zh-CN" dirty="0" err="1">
                <a:latin typeface="+mn-lt"/>
              </a:rPr>
              <a:t>d</a:t>
            </a:r>
            <a:r>
              <a:rPr lang="en-US" altLang="zh-CN" i="1" dirty="0" err="1">
                <a:latin typeface="+mn-lt"/>
              </a:rPr>
              <a:t>p</a:t>
            </a:r>
            <a:endParaRPr lang="en-US" altLang="zh-CN" dirty="0">
              <a:latin typeface="+mn-lt"/>
            </a:endParaRPr>
          </a:p>
          <a:p>
            <a:pPr marL="342900" indent="-342900" eaLnBrk="1" fontAlgn="t" hangingPunct="1">
              <a:lnSpc>
                <a:spcPct val="125000"/>
              </a:lnSpc>
              <a:defRPr/>
            </a:pPr>
            <a:r>
              <a:rPr lang="zh-CN" altLang="en-US" dirty="0">
                <a:latin typeface="+mn-lt"/>
              </a:rPr>
              <a:t>          [</a:t>
            </a:r>
            <a:r>
              <a:rPr lang="en-US" altLang="zh-CN" i="1" dirty="0" err="1">
                <a:latin typeface="+mn-lt"/>
              </a:rPr>
              <a:t>S</a:t>
            </a:r>
            <a:r>
              <a:rPr lang="en-US" altLang="zh-CN" baseline="-25000" dirty="0" err="1">
                <a:latin typeface="+mn-lt"/>
              </a:rPr>
              <a:t>m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Symbol" pitchFamily="18" charset="2"/>
              </a:rPr>
              <a:t></a:t>
            </a:r>
            <a:r>
              <a:rPr lang="en-US" altLang="zh-CN" dirty="0">
                <a:latin typeface="+mn-lt"/>
              </a:rPr>
              <a:t>) – </a:t>
            </a:r>
            <a:r>
              <a:rPr lang="en-US" altLang="zh-CN" i="1" dirty="0" err="1">
                <a:latin typeface="+mn-lt"/>
              </a:rPr>
              <a:t>S</a:t>
            </a:r>
            <a:r>
              <a:rPr lang="en-US" altLang="zh-CN" baseline="-25000" dirty="0" err="1">
                <a:latin typeface="+mn-lt"/>
              </a:rPr>
              <a:t>m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Symbol" pitchFamily="18" charset="2"/>
              </a:rPr>
              <a:t></a:t>
            </a:r>
            <a:r>
              <a:rPr lang="en-US" altLang="zh-CN" dirty="0">
                <a:latin typeface="+mn-lt"/>
              </a:rPr>
              <a:t>)]</a:t>
            </a:r>
            <a:r>
              <a:rPr lang="en-US" altLang="zh-CN" dirty="0" err="1">
                <a:latin typeface="+mn-lt"/>
              </a:rPr>
              <a:t>d</a:t>
            </a:r>
            <a:r>
              <a:rPr lang="en-US" altLang="zh-CN" i="1" dirty="0" err="1">
                <a:latin typeface="+mn-lt"/>
              </a:rPr>
              <a:t>T</a:t>
            </a:r>
            <a:r>
              <a:rPr lang="zh-CN" altLang="en-US" dirty="0">
                <a:latin typeface="+mn-lt"/>
              </a:rPr>
              <a:t> = [</a:t>
            </a:r>
            <a:r>
              <a:rPr lang="en-US" altLang="zh-CN" i="1" dirty="0" err="1">
                <a:latin typeface="+mn-lt"/>
              </a:rPr>
              <a:t>V</a:t>
            </a:r>
            <a:r>
              <a:rPr lang="en-US" altLang="zh-CN" baseline="-25000" dirty="0" err="1">
                <a:latin typeface="+mn-lt"/>
              </a:rPr>
              <a:t>m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Symbol" pitchFamily="18" charset="2"/>
              </a:rPr>
              <a:t></a:t>
            </a:r>
            <a:r>
              <a:rPr lang="en-US" altLang="zh-CN" dirty="0">
                <a:latin typeface="+mn-lt"/>
              </a:rPr>
              <a:t>) –</a:t>
            </a:r>
            <a:r>
              <a:rPr lang="en-US" altLang="zh-CN" i="1" dirty="0" err="1">
                <a:latin typeface="+mn-lt"/>
              </a:rPr>
              <a:t>V</a:t>
            </a:r>
            <a:r>
              <a:rPr lang="en-US" altLang="zh-CN" baseline="-25000" dirty="0" err="1">
                <a:latin typeface="+mn-lt"/>
              </a:rPr>
              <a:t>m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Symbol" pitchFamily="18" charset="2"/>
              </a:rPr>
              <a:t></a:t>
            </a:r>
            <a:r>
              <a:rPr lang="en-US" altLang="zh-CN" dirty="0">
                <a:latin typeface="+mn-lt"/>
              </a:rPr>
              <a:t>)] </a:t>
            </a:r>
            <a:r>
              <a:rPr lang="en-US" altLang="zh-CN" dirty="0" err="1">
                <a:latin typeface="+mn-lt"/>
              </a:rPr>
              <a:t>d</a:t>
            </a:r>
            <a:r>
              <a:rPr lang="en-US" altLang="zh-CN" i="1" dirty="0" err="1">
                <a:latin typeface="+mn-lt"/>
              </a:rPr>
              <a:t>p</a:t>
            </a:r>
            <a:endParaRPr lang="zh-CN" altLang="en-US" i="1" dirty="0">
              <a:latin typeface="+mn-lt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CEC93736-261A-4FD8-8661-16ABD497D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4513" y="3306763"/>
          <a:ext cx="303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3" name="Equation" r:id="rId3" imgW="1193800" imgH="241300" progId="Equation.DSMT4">
                  <p:embed/>
                </p:oleObj>
              </mc:Choice>
              <mc:Fallback>
                <p:oleObj name="Equation" r:id="rId3" imgW="1193800" imgH="241300" progId="Equation.DSMT4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CEC93736-261A-4FD8-8661-16ABD497D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3306763"/>
                        <a:ext cx="3035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9B56C66E-E11C-44DE-8C89-911F7CDF65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984625"/>
          <a:ext cx="3608388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name="Equation" r:id="rId5" imgW="1485900" imgH="457200" progId="Equation.DSMT4">
                  <p:embed/>
                </p:oleObj>
              </mc:Choice>
              <mc:Fallback>
                <p:oleObj name="Equation" r:id="rId5" imgW="1485900" imgH="457200" progId="Equation.DSMT4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9B56C66E-E11C-44DE-8C89-911F7CDF65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84625"/>
                        <a:ext cx="3608388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B04D08F-2086-402A-BDB3-3F55F4A13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7313" y="3948113"/>
          <a:ext cx="2420937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Equation" r:id="rId7" imgW="952087" imgH="418918" progId="Equation.DSMT4">
                  <p:embed/>
                </p:oleObj>
              </mc:Choice>
              <mc:Fallback>
                <p:oleObj name="Equation" r:id="rId7" imgW="952087" imgH="418918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1B04D08F-2086-402A-BDB3-3F55F4A13C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3948113"/>
                        <a:ext cx="2420937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545FCB42-257A-4397-A46B-417A53FE4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2838" y="5216525"/>
          <a:ext cx="2066925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Equation" r:id="rId9" imgW="790563" imgH="399965" progId="Equation.DSMT4">
                  <p:embed/>
                </p:oleObj>
              </mc:Choice>
              <mc:Fallback>
                <p:oleObj name="Equation" r:id="rId9" imgW="790563" imgH="399965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545FCB42-257A-4397-A46B-417A53FE42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5216525"/>
                        <a:ext cx="2066925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8">
            <a:extLst>
              <a:ext uri="{FF2B5EF4-FFF2-40B4-BE49-F238E27FC236}">
                <a16:creationId xmlns:a16="http://schemas.microsoft.com/office/drawing/2014/main" id="{B96AE164-FEE7-4B61-85A9-DF3C65DF9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661025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fontAlgn="t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克拉佩龙方程</a:t>
            </a:r>
            <a:endParaRPr lang="zh-CN" altLang="en-US" i="1">
              <a:latin typeface="Times New Roman" panose="02020603050405020304" pitchFamily="18" charset="0"/>
            </a:endParaRPr>
          </a:p>
        </p:txBody>
      </p:sp>
      <p:graphicFrame>
        <p:nvGraphicFramePr>
          <p:cNvPr id="98313" name="Object 9">
            <a:extLst>
              <a:ext uri="{FF2B5EF4-FFF2-40B4-BE49-F238E27FC236}">
                <a16:creationId xmlns:a16="http://schemas.microsoft.com/office/drawing/2014/main" id="{32876E49-E745-4AAB-9C89-76CCE35002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4275" y="1117600"/>
          <a:ext cx="42656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Equation" r:id="rId11" imgW="1739880" imgH="241200" progId="Equation.DSMT4">
                  <p:embed/>
                </p:oleObj>
              </mc:Choice>
              <mc:Fallback>
                <p:oleObj name="Equation" r:id="rId11" imgW="1739880" imgH="241200" progId="Equation.DSMT4">
                  <p:embed/>
                  <p:pic>
                    <p:nvPicPr>
                      <p:cNvPr id="98313" name="Object 9">
                        <a:extLst>
                          <a:ext uri="{FF2B5EF4-FFF2-40B4-BE49-F238E27FC236}">
                            <a16:creationId xmlns:a16="http://schemas.microsoft.com/office/drawing/2014/main" id="{32876E49-E745-4AAB-9C89-76CCE3500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1117600"/>
                        <a:ext cx="42656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3684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9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BFE6B-E4FC-4C0B-BC39-BAB5BB8E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715DE17-0CAE-4B43-B2A0-97D3477E4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270000"/>
            <a:ext cx="8245475" cy="939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    对于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液-气</a:t>
            </a:r>
            <a:r>
              <a:rPr lang="zh-CN" altLang="en-US">
                <a:latin typeface="黑体" panose="02010609060101010101" pitchFamily="49" charset="-122"/>
              </a:rPr>
              <a:t>两相平衡，并假设气体为1</a:t>
            </a:r>
            <a:r>
              <a:rPr lang="en-US" altLang="zh-CN">
                <a:latin typeface="黑体" panose="02010609060101010101" pitchFamily="49" charset="-122"/>
              </a:rPr>
              <a:t>mol</a:t>
            </a:r>
            <a:r>
              <a:rPr lang="zh-CN" altLang="en-US">
                <a:latin typeface="黑体" panose="02010609060101010101" pitchFamily="49" charset="-122"/>
              </a:rPr>
              <a:t>理想气体，将液体体积忽略不计，则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EF2EBB32-9E75-49DB-87AD-1FAF83F7F9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286000"/>
          <a:ext cx="4191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7" name="公式" r:id="rId3" imgW="1866900" imgH="520700" progId="Equation.3">
                  <p:embed/>
                </p:oleObj>
              </mc:Choice>
              <mc:Fallback>
                <p:oleObj name="公式" r:id="rId3" imgW="1866900" imgH="520700" progId="Equation.3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EF2EBB32-9E75-49DB-87AD-1FAF83F7F9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41910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A8DB704-3CAD-4FE5-9DE5-1DEBE681B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2268538"/>
          <a:ext cx="27432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Equation" r:id="rId5" imgW="1040948" imgH="418918" progId="Equation.DSMT4">
                  <p:embed/>
                </p:oleObj>
              </mc:Choice>
              <mc:Fallback>
                <p:oleObj name="Equation" r:id="rId5" imgW="1040948" imgH="418918" progId="Equation.DSMT4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DA8DB704-3CAD-4FE5-9DE5-1DEBE681B9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268538"/>
                        <a:ext cx="27432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>
            <a:extLst>
              <a:ext uri="{FF2B5EF4-FFF2-40B4-BE49-F238E27FC236}">
                <a16:creationId xmlns:a16="http://schemas.microsoft.com/office/drawing/2014/main" id="{3C409848-9170-4A07-B4AD-4C188EAA2A1C}"/>
              </a:ext>
            </a:extLst>
          </p:cNvPr>
          <p:cNvGrpSpPr>
            <a:grpSpLocks/>
          </p:cNvGrpSpPr>
          <p:nvPr/>
        </p:nvGrpSpPr>
        <p:grpSpPr bwMode="auto">
          <a:xfrm>
            <a:off x="280988" y="3459163"/>
            <a:ext cx="8839200" cy="500062"/>
            <a:chOff x="192" y="2496"/>
            <a:chExt cx="5568" cy="315"/>
          </a:xfrm>
        </p:grpSpPr>
        <p:sp>
          <p:nvSpPr>
            <p:cNvPr id="99340" name="Text Box 7">
              <a:extLst>
                <a:ext uri="{FF2B5EF4-FFF2-40B4-BE49-F238E27FC236}">
                  <a16:creationId xmlns:a16="http://schemas.microsoft.com/office/drawing/2014/main" id="{A6506E22-81EC-490B-B363-D16FA058E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496"/>
              <a:ext cx="5568" cy="29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FF0000"/>
                  </a:solidFill>
                  <a:latin typeface="黑体" panose="02010609060101010101" pitchFamily="49" charset="-122"/>
                </a:rPr>
                <a:t>克劳修斯</a:t>
              </a:r>
              <a:r>
                <a:rPr lang="en-US" altLang="zh-CN">
                  <a:solidFill>
                    <a:srgbClr val="FF0000"/>
                  </a:solidFill>
                  <a:latin typeface="黑体" panose="02010609060101010101" pitchFamily="49" charset="-122"/>
                </a:rPr>
                <a:t>-</a:t>
              </a:r>
              <a:r>
                <a:rPr lang="zh-CN" altLang="en-US">
                  <a:solidFill>
                    <a:srgbClr val="FF0000"/>
                  </a:solidFill>
                  <a:latin typeface="黑体" panose="02010609060101010101" pitchFamily="49" charset="-122"/>
                </a:rPr>
                <a:t>克拉佩龙方程</a:t>
              </a:r>
              <a:r>
                <a:rPr lang="zh-CN" altLang="en-US">
                  <a:latin typeface="黑体" panose="02010609060101010101" pitchFamily="49" charset="-122"/>
                </a:rPr>
                <a:t>               是摩尔蒸发焓。</a:t>
              </a:r>
            </a:p>
          </p:txBody>
        </p:sp>
        <p:graphicFrame>
          <p:nvGraphicFramePr>
            <p:cNvPr id="99341" name="Object 4">
              <a:extLst>
                <a:ext uri="{FF2B5EF4-FFF2-40B4-BE49-F238E27FC236}">
                  <a16:creationId xmlns:a16="http://schemas.microsoft.com/office/drawing/2014/main" id="{CAA0CC5D-9DA8-4912-93F0-F6A3AEE667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11" y="2519"/>
            <a:ext cx="5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39" name="公式" r:id="rId7" imgW="532937" imgH="266469" progId="Equation.3">
                    <p:embed/>
                  </p:oleObj>
                </mc:Choice>
                <mc:Fallback>
                  <p:oleObj name="公式" r:id="rId7" imgW="532937" imgH="266469" progId="Equation.3">
                    <p:embed/>
                    <p:pic>
                      <p:nvPicPr>
                        <p:cNvPr id="99341" name="Object 4">
                          <a:extLst>
                            <a:ext uri="{FF2B5EF4-FFF2-40B4-BE49-F238E27FC236}">
                              <a16:creationId xmlns:a16="http://schemas.microsoft.com/office/drawing/2014/main" id="{CAA0CC5D-9DA8-4912-93F0-F6A3AEE667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1" y="2519"/>
                          <a:ext cx="5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206B35D4-6F53-4118-8D89-519470DA502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038600"/>
            <a:ext cx="8321675" cy="546100"/>
            <a:chOff x="192" y="2784"/>
            <a:chExt cx="5242" cy="344"/>
          </a:xfrm>
        </p:grpSpPr>
        <p:sp>
          <p:nvSpPr>
            <p:cNvPr id="99338" name="Text Box 10">
              <a:extLst>
                <a:ext uri="{FF2B5EF4-FFF2-40B4-BE49-F238E27FC236}">
                  <a16:creationId xmlns:a16="http://schemas.microsoft.com/office/drawing/2014/main" id="{53705327-19B7-4630-BBD1-9A7C7E237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784"/>
              <a:ext cx="5242" cy="29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</a:rPr>
                <a:t>假定     的值与温度无关，积分得： </a:t>
              </a:r>
            </a:p>
          </p:txBody>
        </p:sp>
        <p:graphicFrame>
          <p:nvGraphicFramePr>
            <p:cNvPr id="99339" name="Object 5">
              <a:extLst>
                <a:ext uri="{FF2B5EF4-FFF2-40B4-BE49-F238E27FC236}">
                  <a16:creationId xmlns:a16="http://schemas.microsoft.com/office/drawing/2014/main" id="{F6AC66CE-57C6-4BC6-9D65-4B587753E7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2" y="2836"/>
            <a:ext cx="5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0" name="公式" r:id="rId9" imgW="532937" imgH="266469" progId="Equation.3">
                    <p:embed/>
                  </p:oleObj>
                </mc:Choice>
                <mc:Fallback>
                  <p:oleObj name="公式" r:id="rId9" imgW="532937" imgH="266469" progId="Equation.3">
                    <p:embed/>
                    <p:pic>
                      <p:nvPicPr>
                        <p:cNvPr id="99339" name="Object 5">
                          <a:extLst>
                            <a:ext uri="{FF2B5EF4-FFF2-40B4-BE49-F238E27FC236}">
                              <a16:creationId xmlns:a16="http://schemas.microsoft.com/office/drawing/2014/main" id="{F6AC66CE-57C6-4BC6-9D65-4B587753E7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" y="2836"/>
                          <a:ext cx="5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4D001AE8-F561-4727-A0CD-46F8FC9341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8" y="4572000"/>
          <a:ext cx="4062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Equation" r:id="rId10" imgW="1638300" imgH="457200" progId="Equation.DSMT4">
                  <p:embed/>
                </p:oleObj>
              </mc:Choice>
              <mc:Fallback>
                <p:oleObj name="Equation" r:id="rId10" imgW="1638300" imgH="457200" progId="Equation.DSMT4">
                  <p:embed/>
                  <p:pic>
                    <p:nvPicPr>
                      <p:cNvPr id="12" name="Object 6">
                        <a:extLst>
                          <a:ext uri="{FF2B5EF4-FFF2-40B4-BE49-F238E27FC236}">
                            <a16:creationId xmlns:a16="http://schemas.microsoft.com/office/drawing/2014/main" id="{4D001AE8-F561-4727-A0CD-46F8FC9341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4572000"/>
                        <a:ext cx="4062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>
            <a:extLst>
              <a:ext uri="{FF2B5EF4-FFF2-40B4-BE49-F238E27FC236}">
                <a16:creationId xmlns:a16="http://schemas.microsoft.com/office/drawing/2014/main" id="{4725E7BB-20E9-41B8-9B4C-24BFB1F3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15000"/>
            <a:ext cx="8718550" cy="4699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这公式可用来计算不同温度下的蒸气压或摩尔蒸发热。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13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10AC8-2BDF-4BD4-A285-D5CD435D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E09C76-D4C1-490D-85BD-94E80007C12A}"/>
              </a:ext>
            </a:extLst>
          </p:cNvPr>
          <p:cNvSpPr/>
          <p:nvPr/>
        </p:nvSpPr>
        <p:spPr>
          <a:xfrm>
            <a:off x="179388" y="1162050"/>
            <a:ext cx="5221287" cy="95408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fontAlgn="t" hangingPunct="1"/>
            <a:r>
              <a:rPr lang="zh-CN" altLang="en-US">
                <a:latin typeface="Times New Roman" panose="02020603050405020304" pitchFamily="18" charset="0"/>
              </a:rPr>
              <a:t>做不定积分，得</a:t>
            </a:r>
          </a:p>
          <a:p>
            <a:pPr algn="ctr" eaLnBrk="1" fontAlgn="t" hangingPunct="1"/>
            <a:r>
              <a:rPr lang="zh-CN" altLang="en-US">
                <a:latin typeface="Times New Roman" panose="02020603050405020304" pitchFamily="18" charset="0"/>
              </a:rPr>
              <a:t>                  </a:t>
            </a:r>
            <a:r>
              <a:rPr lang="en-US" altLang="zh-CN">
                <a:latin typeface="Times New Roman" panose="02020603050405020304" pitchFamily="18" charset="0"/>
              </a:rPr>
              <a:t>ln</a:t>
            </a:r>
            <a:r>
              <a:rPr lang="en-US" altLang="zh-CN" i="1">
                <a:latin typeface="Times New Roman" panose="02020603050405020304" pitchFamily="18" charset="0"/>
              </a:rPr>
              <a:t>p </a:t>
            </a:r>
            <a:r>
              <a:rPr lang="en-US" altLang="zh-CN">
                <a:latin typeface="Times New Roman" panose="02020603050405020304" pitchFamily="18" charset="0"/>
              </a:rPr>
              <a:t>= –</a:t>
            </a:r>
            <a:r>
              <a:rPr lang="el-G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baseline="-25000">
                <a:latin typeface="Times New Roman" panose="02020603050405020304" pitchFamily="18" charset="0"/>
              </a:rPr>
              <a:t>vap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 baseline="-25000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/</a:t>
            </a:r>
            <a:r>
              <a:rPr lang="en-US" altLang="zh-CN" i="1">
                <a:latin typeface="Times New Roman" panose="02020603050405020304" pitchFamily="18" charset="0"/>
              </a:rPr>
              <a:t>RT </a:t>
            </a:r>
            <a:r>
              <a:rPr lang="en-US" altLang="zh-CN">
                <a:latin typeface="Times New Roman" panose="02020603050405020304" pitchFamily="18" charset="0"/>
              </a:rPr>
              <a:t>+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0648AB-D222-4844-A782-63849FEB9396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07950" y="2643188"/>
            <a:ext cx="8893175" cy="2514600"/>
          </a:xfrm>
          <a:prstGeom prst="rect">
            <a:avLst/>
          </a:prstGeom>
        </p:spPr>
        <p:txBody>
          <a:bodyPr/>
          <a:lstStyle>
            <a:lvl1pPr marL="342900" indent="-3429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rgbClr val="FF0000"/>
                </a:solidFill>
                <a:latin typeface="楷体_GB2312" pitchFamily="49" charset="-122"/>
              </a:rPr>
              <a:t>             克</a:t>
            </a: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4000">
                <a:solidFill>
                  <a:srgbClr val="FF0000"/>
                </a:solidFill>
                <a:latin typeface="楷体_GB2312" pitchFamily="49" charset="-122"/>
              </a:rPr>
              <a:t>克方程的应用条件：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因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在靠近临界点时不能用。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 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(g)=R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适用于理想气体，高压下不能用。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  因将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当常数，只有在温度变化不大时才适用。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17EB41E3-61D7-45CD-86D5-A169E07BA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268538"/>
          <a:ext cx="27432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1" name="Equation" r:id="rId3" imgW="1040948" imgH="418918" progId="Equation.DSMT4">
                  <p:embed/>
                </p:oleObj>
              </mc:Choice>
              <mc:Fallback>
                <p:oleObj name="Equation" r:id="rId3" imgW="1040948" imgH="418918" progId="Equation.DSMT4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17EB41E3-61D7-45CD-86D5-A169E07BA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68538"/>
                        <a:ext cx="27432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3348D-93C9-4151-A1DE-1C8AEC91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1379" name="Group 2">
            <a:extLst>
              <a:ext uri="{FF2B5EF4-FFF2-40B4-BE49-F238E27FC236}">
                <a16:creationId xmlns:a16="http://schemas.microsoft.com/office/drawing/2014/main" id="{841D682F-68E6-4B32-97D0-F78304549D6B}"/>
              </a:ext>
            </a:extLst>
          </p:cNvPr>
          <p:cNvGrpSpPr>
            <a:grpSpLocks/>
          </p:cNvGrpSpPr>
          <p:nvPr/>
        </p:nvGrpSpPr>
        <p:grpSpPr bwMode="auto">
          <a:xfrm>
            <a:off x="30163" y="1196975"/>
            <a:ext cx="9144000" cy="1323975"/>
            <a:chOff x="0" y="160"/>
            <a:chExt cx="5760" cy="834"/>
          </a:xfrm>
        </p:grpSpPr>
        <p:sp>
          <p:nvSpPr>
            <p:cNvPr id="101396" name="Text Box 3">
              <a:extLst>
                <a:ext uri="{FF2B5EF4-FFF2-40B4-BE49-F238E27FC236}">
                  <a16:creationId xmlns:a16="http://schemas.microsoft.com/office/drawing/2014/main" id="{960E57A3-D392-4D97-AD42-73275A3BB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0"/>
              <a:ext cx="5760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rgbClr val="FF0000"/>
                  </a:solidFill>
                </a:rPr>
                <a:t>例</a:t>
              </a:r>
              <a:r>
                <a:rPr lang="zh-CN" altLang="en-US" b="1">
                  <a:solidFill>
                    <a:srgbClr val="000000"/>
                  </a:solidFill>
                </a:rPr>
                <a:t> 酚的精制采取减压蒸馏方法。已知酚的正常沸点为</a:t>
              </a:r>
              <a:r>
                <a:rPr lang="en-US" altLang="zh-CN" b="1">
                  <a:solidFill>
                    <a:srgbClr val="000000"/>
                  </a:solidFill>
                </a:rPr>
                <a:t>181.9℃</a:t>
              </a:r>
              <a:r>
                <a:rPr lang="zh-CN" altLang="en-US" b="1">
                  <a:solidFill>
                    <a:srgbClr val="000000"/>
                  </a:solidFill>
                </a:rPr>
                <a:t>，如真空度为</a:t>
              </a:r>
              <a:r>
                <a:rPr lang="en-US" altLang="zh-CN" b="1">
                  <a:solidFill>
                    <a:srgbClr val="000000"/>
                  </a:solidFill>
                </a:rPr>
                <a:t>86.7kPa</a:t>
              </a:r>
              <a:r>
                <a:rPr lang="zh-CN" altLang="en-US" b="1">
                  <a:solidFill>
                    <a:srgbClr val="000000"/>
                  </a:solidFill>
                </a:rPr>
                <a:t>，酚的沸点应为多少？已知酚的蒸发焓为                                 ，外压为</a:t>
              </a:r>
              <a:r>
                <a:rPr lang="en-US" altLang="zh-CN" b="1">
                  <a:solidFill>
                    <a:srgbClr val="000000"/>
                  </a:solidFill>
                </a:rPr>
                <a:t>100.0kPa</a:t>
              </a:r>
              <a:r>
                <a:rPr lang="zh-CN" altLang="en-US" sz="3000" b="1">
                  <a:solidFill>
                    <a:srgbClr val="000000"/>
                  </a:solidFill>
                </a:rPr>
                <a:t>。</a:t>
              </a:r>
            </a:p>
          </p:txBody>
        </p:sp>
        <p:graphicFrame>
          <p:nvGraphicFramePr>
            <p:cNvPr id="101397" name="Object 4">
              <a:extLst>
                <a:ext uri="{FF2B5EF4-FFF2-40B4-BE49-F238E27FC236}">
                  <a16:creationId xmlns:a16="http://schemas.microsoft.com/office/drawing/2014/main" id="{A0609594-E6B6-45A3-A0A9-EBB02DA9E7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670"/>
            <a:ext cx="165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85" name="公式" r:id="rId3" imgW="1155700" imgH="203200" progId="Equation.3">
                    <p:embed/>
                  </p:oleObj>
                </mc:Choice>
                <mc:Fallback>
                  <p:oleObj name="公式" r:id="rId3" imgW="1155700" imgH="203200" progId="Equation.3">
                    <p:embed/>
                    <p:pic>
                      <p:nvPicPr>
                        <p:cNvPr id="101397" name="Object 4">
                          <a:extLst>
                            <a:ext uri="{FF2B5EF4-FFF2-40B4-BE49-F238E27FC236}">
                              <a16:creationId xmlns:a16="http://schemas.microsoft.com/office/drawing/2014/main" id="{A0609594-E6B6-45A3-A0A9-EBB02DA9E7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670"/>
                          <a:ext cx="1650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 Box 5">
            <a:extLst>
              <a:ext uri="{FF2B5EF4-FFF2-40B4-BE49-F238E27FC236}">
                <a16:creationId xmlns:a16="http://schemas.microsoft.com/office/drawing/2014/main" id="{258CE8B0-073B-4AF2-9358-468279BCA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2609850"/>
            <a:ext cx="904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解：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1BCDCF4-0A43-4136-ABB1-B6AC14966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13" y="3197225"/>
          <a:ext cx="229393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Equation" r:id="rId5" imgW="977900" imgH="228600" progId="Equation.3">
                  <p:embed/>
                </p:oleObj>
              </mc:Choice>
              <mc:Fallback>
                <p:oleObj name="Equation" r:id="rId5" imgW="977900" imgH="2286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1BCDCF4-0A43-4136-ABB1-B6AC14966A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3197225"/>
                        <a:ext cx="229393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">
            <a:extLst>
              <a:ext uri="{FF2B5EF4-FFF2-40B4-BE49-F238E27FC236}">
                <a16:creationId xmlns:a16="http://schemas.microsoft.com/office/drawing/2014/main" id="{26D51276-E981-49DA-B829-861971BB5A18}"/>
              </a:ext>
            </a:extLst>
          </p:cNvPr>
          <p:cNvGrpSpPr>
            <a:grpSpLocks/>
          </p:cNvGrpSpPr>
          <p:nvPr/>
        </p:nvGrpSpPr>
        <p:grpSpPr bwMode="auto">
          <a:xfrm>
            <a:off x="1625600" y="2520950"/>
            <a:ext cx="5614988" cy="768350"/>
            <a:chOff x="1092" y="1486"/>
            <a:chExt cx="3204" cy="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36A51B-A37B-4A70-9740-68121D3D1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1548"/>
              <a:ext cx="1128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fontAlgn="t">
                <a:defRPr/>
              </a:pPr>
              <a:endParaRPr lang="zh-CN" alt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33383206-0BCA-4203-BD87-C320AE692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4" y="1541"/>
              <a:ext cx="7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t">
                <a:defRPr/>
              </a:pPr>
              <a:r>
                <a:rPr lang="en-US" altLang="zh-CN" sz="32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，</a:t>
              </a:r>
              <a:r>
                <a:rPr lang="en-US" altLang="zh-CN" sz="32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p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3200" b="1" dirty="0">
                <a:latin typeface="Times New Roman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E6DBC0-F0B1-43CA-9134-592F1820F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48"/>
              <a:ext cx="1128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fontAlgn="t">
                <a:defRPr/>
              </a:pPr>
              <a:endParaRPr lang="zh-CN" altLang="en-US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BC408805-753E-4386-8444-4F6B6A63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1" y="1541"/>
              <a:ext cx="7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t"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zh-CN" altLang="en-US" sz="3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，</a:t>
              </a: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p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3200" b="1">
                <a:latin typeface="Times New Roman" pitchFamily="18" charset="0"/>
              </a:endParaRPr>
            </a:p>
          </p:txBody>
        </p:sp>
        <p:sp>
          <p:nvSpPr>
            <p:cNvPr id="101394" name="Line 12">
              <a:extLst>
                <a:ext uri="{FF2B5EF4-FFF2-40B4-BE49-F238E27FC236}">
                  <a16:creationId xmlns:a16="http://schemas.microsoft.com/office/drawing/2014/main" id="{C8F1FCF2-1864-488D-AD2E-2F2E3CC4F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1788"/>
              <a:ext cx="816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5C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5" name="Text Box 13">
              <a:extLst>
                <a:ext uri="{FF2B5EF4-FFF2-40B4-BE49-F238E27FC236}">
                  <a16:creationId xmlns:a16="http://schemas.microsoft.com/office/drawing/2014/main" id="{592F8011-A9E1-49DB-96B7-63C004F9B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4" y="1486"/>
              <a:ext cx="437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/>
                <a:t>△</a:t>
              </a:r>
              <a:r>
                <a:rPr lang="en-US" altLang="zh-CN" b="1" i="1"/>
                <a:t>H</a:t>
              </a:r>
              <a:endParaRPr lang="en-US" altLang="zh-CN" sz="2400"/>
            </a:p>
          </p:txBody>
        </p:sp>
      </p:grp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0B84D5-1367-4E82-8E8B-C351DEEC9B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4100" y="3341688"/>
          <a:ext cx="43656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Equation" r:id="rId7" imgW="2082800" imgH="215900" progId="Equation.3">
                  <p:embed/>
                </p:oleObj>
              </mc:Choice>
              <mc:Fallback>
                <p:oleObj name="Equation" r:id="rId7" imgW="2082800" imgH="21590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C0B84D5-1367-4E82-8E8B-C351DEEC9B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341688"/>
                        <a:ext cx="43656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057FD1F-DBED-4197-890C-E9AC1DCB6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3846513"/>
          <a:ext cx="46180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Equation" r:id="rId9" imgW="2209800" imgH="228600" progId="Equation.3">
                  <p:embed/>
                </p:oleObj>
              </mc:Choice>
              <mc:Fallback>
                <p:oleObj name="Equation" r:id="rId9" imgW="2209800" imgH="22860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F057FD1F-DBED-4197-890C-E9AC1DCB6C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846513"/>
                        <a:ext cx="461803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C93A9086-AEE9-4207-B475-A2AF049BA5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3" y="4421188"/>
          <a:ext cx="42005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Equation" r:id="rId11" imgW="1854200" imgH="254000" progId="Equation.3">
                  <p:embed/>
                </p:oleObj>
              </mc:Choice>
              <mc:Fallback>
                <p:oleObj name="Equation" r:id="rId11" imgW="1854200" imgH="25400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C93A9086-AEE9-4207-B475-A2AF049BA5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3" y="4421188"/>
                        <a:ext cx="420052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17">
            <a:extLst>
              <a:ext uri="{FF2B5EF4-FFF2-40B4-BE49-F238E27FC236}">
                <a16:creationId xmlns:a16="http://schemas.microsoft.com/office/drawing/2014/main" id="{E657BEA7-124A-4497-A77B-2563E9EE6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450" y="4641850"/>
            <a:ext cx="847725" cy="179388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3300"/>
          </a:solidFill>
          <a:ln>
            <a:noFill/>
          </a:ln>
          <a:effectLst>
            <a:prstShdw prst="shdw17" dist="17961" dir="2700000">
              <a:srgbClr val="5C1F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496AEF9E-3A12-4162-98B1-365C75C75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988" y="4489450"/>
            <a:ext cx="1612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 baseline="-25000">
                <a:solidFill>
                  <a:srgbClr val="FF0000"/>
                </a:solidFill>
              </a:rPr>
              <a:t>2 </a:t>
            </a:r>
            <a:r>
              <a:rPr lang="en-US" altLang="zh-CN" b="1">
                <a:solidFill>
                  <a:srgbClr val="FF0000"/>
                </a:solidFill>
              </a:rPr>
              <a:t>= ?</a:t>
            </a:r>
            <a:endParaRPr lang="en-US" altLang="zh-CN" sz="240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91248CB7-BD7C-4123-BE14-E4C5649928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3150" y="5026025"/>
          <a:ext cx="551497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Equation" r:id="rId13" imgW="2692400" imgH="482600" progId="Equation.3">
                  <p:embed/>
                </p:oleObj>
              </mc:Choice>
              <mc:Fallback>
                <p:oleObj name="Equation" r:id="rId13" imgW="2692400" imgH="48260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91248CB7-BD7C-4123-BE14-E4C5649928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5026025"/>
                        <a:ext cx="5514975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0">
            <a:extLst>
              <a:ext uri="{FF2B5EF4-FFF2-40B4-BE49-F238E27FC236}">
                <a16:creationId xmlns:a16="http://schemas.microsoft.com/office/drawing/2014/main" id="{270E5C98-6720-4F2F-A42E-0F45B85B7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5930900"/>
            <a:ext cx="7051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 i="1">
                <a:solidFill>
                  <a:srgbClr val="0000FF"/>
                </a:solidFill>
              </a:rPr>
              <a:t>T</a:t>
            </a:r>
            <a:r>
              <a:rPr lang="en-US" altLang="zh-CN" b="1" baseline="-25000">
                <a:solidFill>
                  <a:srgbClr val="0000FF"/>
                </a:solidFill>
              </a:rPr>
              <a:t>2 </a:t>
            </a:r>
            <a:r>
              <a:rPr lang="en-US" altLang="zh-CN" b="1">
                <a:solidFill>
                  <a:srgbClr val="0000FF"/>
                </a:solidFill>
              </a:rPr>
              <a:t>= 392.4K</a:t>
            </a:r>
            <a:r>
              <a:rPr lang="en-US" altLang="zh-CN" b="1">
                <a:solidFill>
                  <a:srgbClr val="FF0000"/>
                </a:solidFill>
              </a:rPr>
              <a:t> →</a:t>
            </a:r>
            <a:r>
              <a:rPr lang="en-US" altLang="zh-CN" b="1">
                <a:solidFill>
                  <a:srgbClr val="0000FF"/>
                </a:solidFill>
              </a:rPr>
              <a:t>119.2℃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19" grpId="0" build="p" autoUpdateAnimBg="0"/>
      <p:bldP spid="21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39584-9C38-472F-B58E-8F775617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98CAE-D260-43EC-81FC-B0954A957185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50825" y="1196975"/>
            <a:ext cx="864235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例：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已知纯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液体在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360K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的饱和蒸气压为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81.06kPa,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在此条件下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,A(l)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的摩尔气化热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=40kJ·mol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C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p,m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)=75kJ·mol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p,m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)=(30+10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-2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T/K)J·mol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S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,380K)=174.35J·K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·mol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假定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A(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为理想气体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忽略温度的变化对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A(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体积的影响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试计算下列始、末状态之间的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H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、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S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、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ΔG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及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A(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l,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310K, 81.06kPa)→A(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380K, 50.6625kPa)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60E07-4A56-4A7F-A798-24DF2E63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EBD9C9C-D25E-4286-9C1C-26E76CC96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2513"/>
            <a:ext cx="1828800" cy="1066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A(l)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</a:rPr>
              <a:t>1</a:t>
            </a:r>
            <a:r>
              <a:rPr lang="en-US" altLang="zh-CN" sz="2400" b="1">
                <a:solidFill>
                  <a:srgbClr val="000000"/>
                </a:solidFill>
              </a:rPr>
              <a:t>=310K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p</a:t>
            </a:r>
            <a:r>
              <a:rPr lang="en-US" altLang="zh-CN" sz="2400" b="1" baseline="-25000">
                <a:solidFill>
                  <a:srgbClr val="000000"/>
                </a:solidFill>
              </a:rPr>
              <a:t>1</a:t>
            </a:r>
            <a:r>
              <a:rPr lang="en-US" altLang="zh-CN" sz="2400" b="1">
                <a:solidFill>
                  <a:srgbClr val="000000"/>
                </a:solidFill>
              </a:rPr>
              <a:t>=81.06kPa</a:t>
            </a: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B93BBBB4-392E-40A3-9D1E-1F4622E9A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052513"/>
            <a:ext cx="1447800" cy="1066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A(l)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=360K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p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=p</a:t>
            </a:r>
            <a:r>
              <a:rPr lang="en-US" altLang="zh-CN" sz="2400" b="1" baseline="-25000">
                <a:solidFill>
                  <a:srgbClr val="000000"/>
                </a:solidFill>
              </a:rPr>
              <a:t>1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103429" name="AutoShape 5">
            <a:extLst>
              <a:ext uri="{FF2B5EF4-FFF2-40B4-BE49-F238E27FC236}">
                <a16:creationId xmlns:a16="http://schemas.microsoft.com/office/drawing/2014/main" id="{B6C89959-3673-4F78-B85F-5FEE668E1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433513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103430" name="AutoShape 6">
            <a:extLst>
              <a:ext uri="{FF2B5EF4-FFF2-40B4-BE49-F238E27FC236}">
                <a16:creationId xmlns:a16="http://schemas.microsoft.com/office/drawing/2014/main" id="{061528D6-892F-472D-BA94-C77AC525B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433513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103431" name="AutoShape 7">
            <a:extLst>
              <a:ext uri="{FF2B5EF4-FFF2-40B4-BE49-F238E27FC236}">
                <a16:creationId xmlns:a16="http://schemas.microsoft.com/office/drawing/2014/main" id="{483EB606-993E-490A-AFF5-59A75E1A4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433513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103432" name="Rectangle 8">
            <a:extLst>
              <a:ext uri="{FF2B5EF4-FFF2-40B4-BE49-F238E27FC236}">
                <a16:creationId xmlns:a16="http://schemas.microsoft.com/office/drawing/2014/main" id="{3D8DC7EB-1CB4-4F3A-988B-5A6344FE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128713"/>
            <a:ext cx="1066800" cy="1066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A(g)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</a:rPr>
              <a:t>3</a:t>
            </a:r>
            <a:r>
              <a:rPr lang="en-US" altLang="zh-CN" sz="2400" b="1">
                <a:solidFill>
                  <a:srgbClr val="000000"/>
                </a:solidFill>
              </a:rPr>
              <a:t>=T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endParaRPr lang="en-US" altLang="zh-CN" sz="2400" b="1">
              <a:solidFill>
                <a:srgbClr val="000000"/>
              </a:solidFill>
            </a:endParaRP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p</a:t>
            </a:r>
            <a:r>
              <a:rPr lang="en-US" altLang="zh-CN" sz="2400" b="1" baseline="-25000">
                <a:solidFill>
                  <a:srgbClr val="000000"/>
                </a:solidFill>
              </a:rPr>
              <a:t>3</a:t>
            </a:r>
            <a:r>
              <a:rPr lang="en-US" altLang="zh-CN" sz="2400" b="1">
                <a:solidFill>
                  <a:srgbClr val="000000"/>
                </a:solidFill>
              </a:rPr>
              <a:t>=p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103433" name="Rectangle 9">
            <a:extLst>
              <a:ext uri="{FF2B5EF4-FFF2-40B4-BE49-F238E27FC236}">
                <a16:creationId xmlns:a16="http://schemas.microsoft.com/office/drawing/2014/main" id="{1F3B974A-97E6-464A-88A4-DFEA74975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128713"/>
            <a:ext cx="2133600" cy="1066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A(g)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</a:rPr>
              <a:t>4</a:t>
            </a:r>
            <a:r>
              <a:rPr lang="en-US" altLang="zh-CN" sz="2400" b="1">
                <a:solidFill>
                  <a:srgbClr val="000000"/>
                </a:solidFill>
              </a:rPr>
              <a:t>=380K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p</a:t>
            </a:r>
            <a:r>
              <a:rPr lang="en-US" altLang="zh-CN" sz="2400" b="1" baseline="-25000">
                <a:solidFill>
                  <a:srgbClr val="000000"/>
                </a:solidFill>
              </a:rPr>
              <a:t>4</a:t>
            </a:r>
            <a:r>
              <a:rPr lang="en-US" altLang="zh-CN" sz="2400" b="1">
                <a:solidFill>
                  <a:srgbClr val="000000"/>
                </a:solidFill>
              </a:rPr>
              <a:t>=50.6625kPa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4D62EBA6-EBA7-477D-A5E4-F83E40AF7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71713"/>
            <a:ext cx="790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400" b="1" i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p,m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)(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－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)=[75×(360</a:t>
            </a:r>
            <a:r>
              <a:rPr lang="zh-CN" alt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－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310)]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J·mol</a:t>
            </a:r>
            <a:r>
              <a:rPr lang="en-US" altLang="zh-CN" sz="2400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=3750 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J·mol</a:t>
            </a:r>
            <a:r>
              <a:rPr lang="en-US" altLang="zh-CN" sz="2400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7D3FB9A6-F687-4D8F-BBD3-65CA13A91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2747963"/>
            <a:ext cx="372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= Δ</a:t>
            </a:r>
            <a:r>
              <a:rPr lang="en-US" altLang="zh-CN" sz="2400" b="1" i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vap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H</a:t>
            </a:r>
            <a:r>
              <a:rPr lang="en-US" altLang="zh-CN" sz="2400" b="1" i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=40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kJ ·mol</a:t>
            </a:r>
            <a:r>
              <a:rPr lang="en-US" altLang="zh-CN" sz="2400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10B9B0B8-1F87-4A0A-B06C-AAF721254B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167063"/>
          <a:ext cx="83248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9" name="Equation" r:id="rId3" imgW="4622800" imgH="355600" progId="Equation.3">
                  <p:embed/>
                </p:oleObj>
              </mc:Choice>
              <mc:Fallback>
                <p:oleObj name="Equation" r:id="rId3" imgW="4622800" imgH="355600" progId="Equation.3">
                  <p:embed/>
                  <p:pic>
                    <p:nvPicPr>
                      <p:cNvPr id="13" name="Object 13">
                        <a:extLst>
                          <a:ext uri="{FF2B5EF4-FFF2-40B4-BE49-F238E27FC236}">
                            <a16:creationId xmlns:a16="http://schemas.microsoft.com/office/drawing/2014/main" id="{10B9B0B8-1F87-4A0A-B06C-AAF721254B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167063"/>
                        <a:ext cx="83248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>
            <a:extLst>
              <a:ext uri="{FF2B5EF4-FFF2-40B4-BE49-F238E27FC236}">
                <a16:creationId xmlns:a16="http://schemas.microsoft.com/office/drawing/2014/main" id="{FC8D8880-112B-4899-8AAE-26E60590E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3890963"/>
            <a:ext cx="567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H</a:t>
            </a:r>
            <a:r>
              <a:rPr lang="en-US" altLang="zh-CN" sz="2400" b="1" i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000000"/>
                </a:solidFill>
              </a:rPr>
              <a:t> + 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 + 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=44.42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kJ·mol</a:t>
            </a:r>
            <a:r>
              <a:rPr lang="en-US" altLang="zh-CN" sz="2400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-1</a:t>
            </a:r>
            <a:endParaRPr lang="en-US" altLang="zh-CN" sz="2400" b="1" baseline="-250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F2364754-13C3-4AFD-BA63-387FDC247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405313"/>
            <a:ext cx="699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Δ(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pV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)=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－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≈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 p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nRT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=3.159 ×10</a:t>
            </a:r>
            <a:r>
              <a:rPr lang="en-US" altLang="zh-CN" sz="2400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3 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J·mol</a:t>
            </a:r>
            <a:r>
              <a:rPr lang="en-US" altLang="zh-CN" sz="2400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46CFDA21-E76F-4EE9-ABF1-72C5BAF1F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4926013"/>
            <a:ext cx="6827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b="1" i="1">
                <a:solidFill>
                  <a:srgbClr val="000000"/>
                </a:solidFill>
              </a:rPr>
              <a:t>U</a:t>
            </a:r>
            <a:r>
              <a:rPr lang="en-US" altLang="zh-CN" b="1">
                <a:solidFill>
                  <a:srgbClr val="000000"/>
                </a:solidFill>
              </a:rPr>
              <a:t>= 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H</a:t>
            </a:r>
            <a:r>
              <a:rPr lang="zh-CN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－ 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Δ(</a:t>
            </a:r>
            <a:r>
              <a:rPr lang="en-US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pV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)=41.265</a:t>
            </a:r>
            <a:r>
              <a:rPr lang="en-US" altLang="zh-CN" b="1" i="1">
                <a:solidFill>
                  <a:srgbClr val="000000"/>
                </a:solidFill>
                <a:cs typeface="Times New Roman" panose="02020603050405020304" pitchFamily="18" charset="0"/>
              </a:rPr>
              <a:t>kJ·mol</a:t>
            </a:r>
            <a:r>
              <a:rPr lang="en-US" altLang="zh-CN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-1</a:t>
            </a:r>
            <a:endParaRPr lang="en-US" altLang="zh-CN" b="1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F8B58BF7-4272-4CDB-B129-FCE864590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45125"/>
            <a:ext cx="546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sz="2400" b="1">
                <a:solidFill>
                  <a:srgbClr val="000000"/>
                </a:solidFill>
              </a:rPr>
              <a:t> S</a:t>
            </a:r>
            <a:r>
              <a:rPr lang="en-US" altLang="zh-CN" sz="2400" b="1" baseline="-25000">
                <a:solidFill>
                  <a:srgbClr val="000000"/>
                </a:solidFill>
              </a:rPr>
              <a:t>1</a:t>
            </a:r>
            <a:r>
              <a:rPr lang="en-US" altLang="zh-CN" sz="2400" b="1">
                <a:solidFill>
                  <a:srgbClr val="000000"/>
                </a:solidFill>
              </a:rPr>
              <a:t>= 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p,m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)ln(T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/T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)=11.215 J·mol</a:t>
            </a:r>
            <a:r>
              <a:rPr lang="en-US" altLang="zh-CN" sz="2400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400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0E39427B-43C9-41B0-A62A-54D5CE332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5924550"/>
            <a:ext cx="580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sz="2400" b="1">
                <a:solidFill>
                  <a:srgbClr val="000000"/>
                </a:solidFill>
              </a:rPr>
              <a:t> S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= 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vap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m 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/T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=111.111</a:t>
            </a:r>
            <a:r>
              <a:rPr lang="en-US" altLang="zh-CN" sz="2400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J·mol</a:t>
            </a:r>
            <a:r>
              <a:rPr lang="en-US" altLang="zh-CN" sz="2400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400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03442" name="Text Box 19">
            <a:extLst>
              <a:ext uri="{FF2B5EF4-FFF2-40B4-BE49-F238E27FC236}">
                <a16:creationId xmlns:a16="http://schemas.microsoft.com/office/drawing/2014/main" id="{4D297224-A4CB-4D6C-95A5-87F1BF847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287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03443" name="Text Box 20">
            <a:extLst>
              <a:ext uri="{FF2B5EF4-FFF2-40B4-BE49-F238E27FC236}">
                <a16:creationId xmlns:a16="http://schemas.microsoft.com/office/drawing/2014/main" id="{B1484BE3-0DCF-46DD-8FCB-51723E40D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1287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03444" name="Text Box 21">
            <a:extLst>
              <a:ext uri="{FF2B5EF4-FFF2-40B4-BE49-F238E27FC236}">
                <a16:creationId xmlns:a16="http://schemas.microsoft.com/office/drawing/2014/main" id="{953053E0-679C-41E7-BB74-ACFD4C01F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287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2" grpId="0" build="p" autoUpdateAnimBg="0"/>
      <p:bldP spid="14" grpId="0" build="p" autoUpdateAnimBg="0"/>
      <p:bldP spid="15" grpId="0" build="p" autoUpdateAnimBg="0"/>
      <p:bldP spid="16" grpId="0" build="p" autoUpdateAnimBg="0"/>
      <p:bldP spid="17" grpId="0" build="p" autoUpdateAnimBg="0"/>
      <p:bldP spid="18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1E36A-5FFA-4174-965B-362C8935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4451" name="Object 2">
            <a:extLst>
              <a:ext uri="{FF2B5EF4-FFF2-40B4-BE49-F238E27FC236}">
                <a16:creationId xmlns:a16="http://schemas.microsoft.com/office/drawing/2014/main" id="{08D68D02-2A9B-481B-8906-83C8BF6F1B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081088"/>
          <a:ext cx="35290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3" name="Equation" r:id="rId4" imgW="1790700" imgH="457200" progId="Equation.3">
                  <p:embed/>
                </p:oleObj>
              </mc:Choice>
              <mc:Fallback>
                <p:oleObj name="Equation" r:id="rId4" imgW="1790700" imgH="457200" progId="Equation.3">
                  <p:embed/>
                  <p:pic>
                    <p:nvPicPr>
                      <p:cNvPr id="104451" name="Object 2">
                        <a:extLst>
                          <a:ext uri="{FF2B5EF4-FFF2-40B4-BE49-F238E27FC236}">
                            <a16:creationId xmlns:a16="http://schemas.microsoft.com/office/drawing/2014/main" id="{08D68D02-2A9B-481B-8906-83C8BF6F1B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081088"/>
                        <a:ext cx="35290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B76234C-7A38-43B3-A3FA-4E7BE0BEF4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700213"/>
          <a:ext cx="6337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Equation" r:id="rId6" imgW="3289300" imgH="698500" progId="Equation.3">
                  <p:embed/>
                </p:oleObj>
              </mc:Choice>
              <mc:Fallback>
                <p:oleObj name="Equation" r:id="rId6" imgW="3289300" imgH="6985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B76234C-7A38-43B3-A3FA-4E7BE0BEF4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0213"/>
                        <a:ext cx="63373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>
            <a:extLst>
              <a:ext uri="{FF2B5EF4-FFF2-40B4-BE49-F238E27FC236}">
                <a16:creationId xmlns:a16="http://schemas.microsoft.com/office/drawing/2014/main" id="{FD1337F5-93DD-4F83-BECD-50D8215C0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068638"/>
            <a:ext cx="7389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b="1">
                <a:solidFill>
                  <a:srgbClr val="000000"/>
                </a:solidFill>
              </a:rPr>
              <a:t> S </a:t>
            </a:r>
            <a:r>
              <a:rPr lang="en-US" altLang="zh-CN" b="1" baseline="-25000">
                <a:solidFill>
                  <a:srgbClr val="000000"/>
                </a:solidFill>
              </a:rPr>
              <a:t>m</a:t>
            </a:r>
            <a:r>
              <a:rPr lang="en-US" altLang="zh-CN" b="1">
                <a:solidFill>
                  <a:srgbClr val="000000"/>
                </a:solidFill>
              </a:rPr>
              <a:t>= 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b="1">
                <a:solidFill>
                  <a:srgbClr val="000000"/>
                </a:solidFill>
              </a:rPr>
              <a:t> S</a:t>
            </a:r>
            <a:r>
              <a:rPr lang="en-US" altLang="zh-CN" b="1" baseline="-25000">
                <a:solidFill>
                  <a:srgbClr val="000000"/>
                </a:solidFill>
              </a:rPr>
              <a:t>1 </a:t>
            </a:r>
            <a:r>
              <a:rPr lang="en-US" altLang="zh-CN" b="1">
                <a:solidFill>
                  <a:srgbClr val="000000"/>
                </a:solidFill>
              </a:rPr>
              <a:t>+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b="1">
                <a:solidFill>
                  <a:srgbClr val="000000"/>
                </a:solidFill>
              </a:rPr>
              <a:t> S</a:t>
            </a:r>
            <a:r>
              <a:rPr lang="en-US" altLang="zh-CN" b="1" baseline="-25000">
                <a:solidFill>
                  <a:srgbClr val="000000"/>
                </a:solidFill>
              </a:rPr>
              <a:t>2</a:t>
            </a:r>
            <a:r>
              <a:rPr lang="en-US" altLang="zh-CN" b="1">
                <a:solidFill>
                  <a:srgbClr val="000000"/>
                </a:solidFill>
              </a:rPr>
              <a:t>+</a:t>
            </a:r>
            <a:r>
              <a:rPr lang="en-US" altLang="zh-CN" b="1" baseline="-25000">
                <a:solidFill>
                  <a:srgbClr val="000000"/>
                </a:solidFill>
              </a:rPr>
              <a:t> 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b="1">
                <a:solidFill>
                  <a:srgbClr val="000000"/>
                </a:solidFill>
              </a:rPr>
              <a:t> S</a:t>
            </a:r>
            <a:r>
              <a:rPr lang="en-US" altLang="zh-CN" b="1" baseline="-25000">
                <a:solidFill>
                  <a:srgbClr val="000000"/>
                </a:solidFill>
              </a:rPr>
              <a:t>3</a:t>
            </a:r>
            <a:r>
              <a:rPr lang="en-US" altLang="zh-CN" b="1">
                <a:solidFill>
                  <a:srgbClr val="000000"/>
                </a:solidFill>
              </a:rPr>
              <a:t>=128.06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J·mol</a:t>
            </a:r>
            <a:r>
              <a:rPr lang="en-US" altLang="zh-CN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-1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-1</a:t>
            </a:r>
            <a:endParaRPr lang="en-US" altLang="zh-CN" b="1" baseline="-25000">
              <a:solidFill>
                <a:srgbClr val="000000"/>
              </a:solidFill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F62A41C-D92D-4AA0-9B96-9A1627F69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500438"/>
            <a:ext cx="81803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S</a:t>
            </a:r>
            <a:r>
              <a:rPr lang="en-US" altLang="zh-CN" b="1" baseline="-25000">
                <a:solidFill>
                  <a:srgbClr val="000000"/>
                </a:solidFill>
              </a:rPr>
              <a:t>4</a:t>
            </a:r>
            <a:r>
              <a:rPr lang="en-US" altLang="zh-CN" b="1">
                <a:solidFill>
                  <a:srgbClr val="000000"/>
                </a:solidFill>
              </a:rPr>
              <a:t>= S</a:t>
            </a:r>
            <a:r>
              <a:rPr lang="en-US" altLang="zh-CN" b="1" baseline="-25000">
                <a:solidFill>
                  <a:srgbClr val="000000"/>
                </a:solidFill>
              </a:rPr>
              <a:t>m</a:t>
            </a:r>
            <a:r>
              <a:rPr lang="en-US" altLang="zh-CN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θ</a:t>
            </a:r>
            <a:r>
              <a:rPr lang="en-US" altLang="zh-CN" b="1">
                <a:solidFill>
                  <a:srgbClr val="000000"/>
                </a:solidFill>
              </a:rPr>
              <a:t>(g,380K)+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ΔS(p</a:t>
            </a:r>
            <a:r>
              <a:rPr lang="en-US" altLang="zh-CN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θ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 →p</a:t>
            </a:r>
            <a:r>
              <a:rPr lang="en-US" altLang="zh-CN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   = </a:t>
            </a:r>
            <a:r>
              <a:rPr lang="en-US" altLang="zh-CN" b="1">
                <a:solidFill>
                  <a:srgbClr val="000000"/>
                </a:solidFill>
              </a:rPr>
              <a:t>S</a:t>
            </a:r>
            <a:r>
              <a:rPr lang="en-US" altLang="zh-CN" b="1" baseline="-25000">
                <a:solidFill>
                  <a:srgbClr val="000000"/>
                </a:solidFill>
              </a:rPr>
              <a:t>m </a:t>
            </a:r>
            <a:r>
              <a:rPr lang="en-US" altLang="zh-CN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θ</a:t>
            </a:r>
            <a:r>
              <a:rPr lang="en-US" altLang="zh-CN" b="1">
                <a:solidFill>
                  <a:srgbClr val="000000"/>
                </a:solidFill>
              </a:rPr>
              <a:t>(g,</a:t>
            </a:r>
            <a:r>
              <a:rPr lang="en-US" altLang="zh-CN" sz="3200" b="1">
                <a:solidFill>
                  <a:srgbClr val="000000"/>
                </a:solidFill>
              </a:rPr>
              <a:t>380K</a:t>
            </a:r>
            <a:r>
              <a:rPr lang="en-US" altLang="zh-CN" b="1">
                <a:solidFill>
                  <a:srgbClr val="000000"/>
                </a:solidFill>
              </a:rPr>
              <a:t>)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 +</a:t>
            </a:r>
            <a:r>
              <a:rPr lang="en-US" altLang="zh-CN" b="1">
                <a:solidFill>
                  <a:srgbClr val="000000"/>
                </a:solidFill>
              </a:rPr>
              <a:t>Rln(p</a:t>
            </a:r>
            <a:r>
              <a:rPr lang="en-US" altLang="zh-CN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θ</a:t>
            </a:r>
            <a:r>
              <a:rPr lang="en-US" altLang="zh-CN" b="1">
                <a:solidFill>
                  <a:srgbClr val="000000"/>
                </a:solidFill>
              </a:rPr>
              <a:t> /p</a:t>
            </a:r>
            <a:r>
              <a:rPr lang="en-US" altLang="zh-CN" b="1" baseline="-25000">
                <a:solidFill>
                  <a:srgbClr val="000000"/>
                </a:solidFill>
              </a:rPr>
              <a:t>4</a:t>
            </a:r>
            <a:r>
              <a:rPr lang="en-US" altLang="zh-CN" b="1">
                <a:solidFill>
                  <a:srgbClr val="000000"/>
                </a:solidFill>
              </a:rPr>
              <a:t>)=180.00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J·mol</a:t>
            </a:r>
            <a:r>
              <a:rPr lang="en-US" altLang="zh-CN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-1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1866D7D-761E-4797-88A0-49CFADA0D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437063"/>
            <a:ext cx="4716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S</a:t>
            </a:r>
            <a:r>
              <a:rPr lang="en-US" altLang="zh-CN" b="1" baseline="-25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=S</a:t>
            </a:r>
            <a:r>
              <a:rPr lang="en-US" altLang="zh-CN" b="1" baseline="-25000">
                <a:solidFill>
                  <a:srgbClr val="000000"/>
                </a:solidFill>
              </a:rPr>
              <a:t>4</a:t>
            </a:r>
            <a:r>
              <a:rPr lang="en-US" altLang="zh-CN" b="1">
                <a:solidFill>
                  <a:srgbClr val="000000"/>
                </a:solidFill>
              </a:rPr>
              <a:t>-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b="1">
                <a:solidFill>
                  <a:srgbClr val="000000"/>
                </a:solidFill>
              </a:rPr>
              <a:t> S</a:t>
            </a:r>
            <a:r>
              <a:rPr lang="en-US" altLang="zh-CN" b="1" baseline="-25000">
                <a:solidFill>
                  <a:srgbClr val="000000"/>
                </a:solidFill>
              </a:rPr>
              <a:t>m</a:t>
            </a:r>
            <a:r>
              <a:rPr lang="en-US" altLang="zh-CN" b="1">
                <a:solidFill>
                  <a:srgbClr val="000000"/>
                </a:solidFill>
              </a:rPr>
              <a:t> =51.91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J·mol</a:t>
            </a:r>
            <a:r>
              <a:rPr lang="en-US" altLang="zh-CN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-1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-1</a:t>
            </a:r>
            <a:endParaRPr lang="en-US" altLang="zh-CN" b="1">
              <a:solidFill>
                <a:srgbClr val="000000"/>
              </a:solidFill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22805C6F-21EE-489F-A59D-E43CF3D4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941888"/>
            <a:ext cx="5640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b="1">
                <a:solidFill>
                  <a:srgbClr val="000000"/>
                </a:solidFill>
              </a:rPr>
              <a:t> (TS</a:t>
            </a:r>
            <a:r>
              <a:rPr lang="en-US" altLang="zh-CN" b="1" baseline="-25000">
                <a:solidFill>
                  <a:srgbClr val="000000"/>
                </a:solidFill>
              </a:rPr>
              <a:t>m</a:t>
            </a:r>
            <a:r>
              <a:rPr lang="en-US" altLang="zh-CN" b="1">
                <a:solidFill>
                  <a:srgbClr val="000000"/>
                </a:solidFill>
              </a:rPr>
              <a:t>)=T</a:t>
            </a:r>
            <a:r>
              <a:rPr lang="en-US" altLang="zh-CN" b="1" baseline="-25000">
                <a:solidFill>
                  <a:srgbClr val="000000"/>
                </a:solidFill>
              </a:rPr>
              <a:t>4</a:t>
            </a:r>
            <a:r>
              <a:rPr lang="en-US" altLang="zh-CN" b="1">
                <a:solidFill>
                  <a:srgbClr val="000000"/>
                </a:solidFill>
              </a:rPr>
              <a:t>S</a:t>
            </a:r>
            <a:r>
              <a:rPr lang="en-US" altLang="zh-CN" b="1" baseline="-25000">
                <a:solidFill>
                  <a:srgbClr val="000000"/>
                </a:solidFill>
              </a:rPr>
              <a:t>4</a:t>
            </a:r>
            <a:r>
              <a:rPr lang="zh-CN" altLang="en-US" b="1">
                <a:solidFill>
                  <a:srgbClr val="000000"/>
                </a:solidFill>
              </a:rPr>
              <a:t>－</a:t>
            </a:r>
            <a:r>
              <a:rPr lang="en-US" altLang="zh-CN" b="1">
                <a:solidFill>
                  <a:srgbClr val="000000"/>
                </a:solidFill>
              </a:rPr>
              <a:t>T</a:t>
            </a:r>
            <a:r>
              <a:rPr lang="en-US" altLang="zh-CN" b="1" baseline="-25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S</a:t>
            </a:r>
            <a:r>
              <a:rPr lang="en-US" altLang="zh-CN" b="1" baseline="-25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=52.299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J·mol</a:t>
            </a:r>
            <a:r>
              <a:rPr lang="en-US" altLang="zh-CN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-1</a:t>
            </a:r>
            <a:endParaRPr lang="en-US" altLang="zh-CN" b="1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C5F6118F-D636-435F-A8A8-23AEF766F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73688"/>
            <a:ext cx="6408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b="1">
                <a:solidFill>
                  <a:srgbClr val="000000"/>
                </a:solidFill>
              </a:rPr>
              <a:t>G</a:t>
            </a:r>
            <a:r>
              <a:rPr lang="en-US" altLang="zh-CN" b="1" baseline="-25000">
                <a:solidFill>
                  <a:srgbClr val="000000"/>
                </a:solidFill>
              </a:rPr>
              <a:t>m</a:t>
            </a:r>
            <a:r>
              <a:rPr lang="en-US" altLang="zh-CN" b="1">
                <a:solidFill>
                  <a:srgbClr val="000000"/>
                </a:solidFill>
              </a:rPr>
              <a:t>= 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ΔH</a:t>
            </a:r>
            <a:r>
              <a:rPr lang="en-US" altLang="zh-CN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- Δ(TS</a:t>
            </a:r>
            <a:r>
              <a:rPr lang="en-US" altLang="zh-CN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)=-7.875kJ·mol</a:t>
            </a:r>
            <a:r>
              <a:rPr lang="en-US" altLang="zh-CN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-1</a:t>
            </a:r>
            <a:endParaRPr lang="en-US" altLang="zh-CN" b="1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2C2CA9B6-B739-47DC-81AF-78EC83300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876925"/>
            <a:ext cx="6481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ΔA</a:t>
            </a:r>
            <a:r>
              <a:rPr lang="en-US" altLang="zh-CN" b="1" baseline="-25000">
                <a:solidFill>
                  <a:srgbClr val="000000"/>
                </a:solidFill>
              </a:rPr>
              <a:t>m</a:t>
            </a:r>
            <a:r>
              <a:rPr lang="en-US" altLang="zh-CN" b="1">
                <a:solidFill>
                  <a:srgbClr val="000000"/>
                </a:solidFill>
              </a:rPr>
              <a:t>= 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ΔU</a:t>
            </a:r>
            <a:r>
              <a:rPr lang="en-US" altLang="zh-CN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- Δ(TS</a:t>
            </a:r>
            <a:r>
              <a:rPr lang="en-US" altLang="zh-CN" b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)=-11.034kJ·mol</a:t>
            </a:r>
            <a:r>
              <a:rPr lang="en-US" altLang="zh-CN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-1</a:t>
            </a:r>
            <a:endParaRPr lang="en-US" altLang="zh-CN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>
            <a:extLst>
              <a:ext uri="{FF2B5EF4-FFF2-40B4-BE49-F238E27FC236}">
                <a16:creationId xmlns:a16="http://schemas.microsoft.com/office/drawing/2014/main" id="{BEE955D9-E859-45A5-A8E3-BA05FCBF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>
                <a:effectLst/>
              </a:rPr>
              <a:t>本章重点内容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F68A3D5-B4BD-4673-AB90-C9C36B48C548}"/>
              </a:ext>
            </a:extLst>
          </p:cNvPr>
          <p:cNvSpPr txBox="1">
            <a:spLocks noChangeArrowheads="1"/>
          </p:cNvSpPr>
          <p:nvPr/>
        </p:nvSpPr>
        <p:spPr>
          <a:xfrm>
            <a:off x="179388" y="1196975"/>
            <a:ext cx="5943600" cy="609600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marL="342900" indent="-3429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1 </a:t>
            </a:r>
            <a:r>
              <a:rPr lang="zh-CN" altLang="en-US">
                <a:solidFill>
                  <a:srgbClr val="FF0000"/>
                </a:solidFill>
              </a:rPr>
              <a:t>热力学第二定律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DA26207-9CE8-4A01-8C99-892116975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57388"/>
            <a:ext cx="23510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</a:rPr>
              <a:t>2 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卡诺定理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AA579A6-72C9-41CE-AD82-128DD3ED3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1806575"/>
          <a:ext cx="48847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7" name="Equation" r:id="rId4" imgW="2755900" imgH="444500" progId="Equation.3">
                  <p:embed/>
                </p:oleObj>
              </mc:Choice>
              <mc:Fallback>
                <p:oleObj name="Equation" r:id="rId4" imgW="2755900" imgH="444500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4AA579A6-72C9-41CE-AD82-128DD3ED33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806575"/>
                        <a:ext cx="4884737" cy="787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>
            <a:extLst>
              <a:ext uri="{FF2B5EF4-FFF2-40B4-BE49-F238E27FC236}">
                <a16:creationId xmlns:a16="http://schemas.microsoft.com/office/drawing/2014/main" id="{C334D517-E7D0-4833-8D2F-CE9F58635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3910013"/>
            <a:ext cx="3071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</a:rPr>
              <a:t>4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克劳修斯不等式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ED070FA7-B17A-4AE1-9530-8EB0AF791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6313" y="3644900"/>
          <a:ext cx="1930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8" name="Equation" r:id="rId6" imgW="812447" imgH="406224" progId="Equation.3">
                  <p:embed/>
                </p:oleObj>
              </mc:Choice>
              <mc:Fallback>
                <p:oleObj name="Equation" r:id="rId6" imgW="812447" imgH="406224" progId="Equation.3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ED070FA7-B17A-4AE1-9530-8EB0AF791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3644900"/>
                        <a:ext cx="1930400" cy="9652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7DBE5156-7EC1-4FB1-A57C-1E732FF0C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4729163"/>
            <a:ext cx="2144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</a:rPr>
              <a:t>5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熵增原理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1D9667F9-2948-4848-A384-FBF5EB2DB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8125" y="4992688"/>
          <a:ext cx="14779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Equation" r:id="rId8" imgW="622030" imgH="215806" progId="Equation.3">
                  <p:embed/>
                </p:oleObj>
              </mc:Choice>
              <mc:Fallback>
                <p:oleObj name="Equation" r:id="rId8" imgW="622030" imgH="215806" progId="Equation.3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1D9667F9-2948-4848-A384-FBF5EB2DBE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4992688"/>
                        <a:ext cx="1477963" cy="5111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>
            <a:extLst>
              <a:ext uri="{FF2B5EF4-FFF2-40B4-BE49-F238E27FC236}">
                <a16:creationId xmlns:a16="http://schemas.microsoft.com/office/drawing/2014/main" id="{78FE599E-617E-4553-94EF-B4E8DF882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988" y="4745038"/>
            <a:ext cx="360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&gt;0</a:t>
            </a:r>
            <a:r>
              <a:rPr lang="zh-CN" altLang="en-US" sz="2400" b="1">
                <a:solidFill>
                  <a:srgbClr val="0000FF"/>
                </a:solidFill>
              </a:rPr>
              <a:t>可能发生的不可逆过程</a:t>
            </a:r>
          </a:p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=0</a:t>
            </a:r>
            <a:r>
              <a:rPr lang="zh-CN" altLang="en-US" sz="2400" b="1">
                <a:solidFill>
                  <a:srgbClr val="0000FF"/>
                </a:solidFill>
              </a:rPr>
              <a:t>平衡（可逆）过程</a:t>
            </a:r>
          </a:p>
          <a:p>
            <a:pPr fontAlgn="t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&lt;0</a:t>
            </a:r>
            <a:r>
              <a:rPr lang="zh-CN" altLang="en-US" sz="2400" b="1">
                <a:solidFill>
                  <a:srgbClr val="0000FF"/>
                </a:solidFill>
              </a:rPr>
              <a:t>不可能发生的过程</a:t>
            </a: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B7DCE3C7-1397-41DC-B01F-7AA8B70E36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662238"/>
          <a:ext cx="38862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Equation" r:id="rId10" imgW="1600200" imgH="406400" progId="Equation.3">
                  <p:embed/>
                </p:oleObj>
              </mc:Choice>
              <mc:Fallback>
                <p:oleObj name="Equation" r:id="rId10" imgW="1600200" imgH="406400" progId="Equation.3">
                  <p:embed/>
                  <p:pic>
                    <p:nvPicPr>
                      <p:cNvPr id="13" name="Object 13">
                        <a:extLst>
                          <a:ext uri="{FF2B5EF4-FFF2-40B4-BE49-F238E27FC236}">
                            <a16:creationId xmlns:a16="http://schemas.microsoft.com/office/drawing/2014/main" id="{B7DCE3C7-1397-41DC-B01F-7AA8B70E36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62238"/>
                        <a:ext cx="3886200" cy="9826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>
            <a:extLst>
              <a:ext uri="{FF2B5EF4-FFF2-40B4-BE49-F238E27FC236}">
                <a16:creationId xmlns:a16="http://schemas.microsoft.com/office/drawing/2014/main" id="{BCAC3A72-29EE-44E5-96C4-AC2FCB9B4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8" y="2928938"/>
            <a:ext cx="1241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latin typeface="黑体" panose="02010609060101010101" pitchFamily="49" charset="-122"/>
              </a:rPr>
              <a:t>3 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</a:rPr>
              <a:t>熵</a:t>
            </a:r>
            <a:endParaRPr lang="zh-CN" altLang="en-US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utoUpdateAnimBg="0"/>
      <p:bldP spid="6" grpId="0" autoUpdateAnimBg="0"/>
      <p:bldP spid="8" grpId="0" autoUpdateAnimBg="0"/>
      <p:bldP spid="10" grpId="0" build="p" autoUpdateAnimBg="0"/>
      <p:bldP spid="1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12F70-66C6-46F3-9997-193CCEC0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555" name="矩形 2">
            <a:extLst>
              <a:ext uri="{FF2B5EF4-FFF2-40B4-BE49-F238E27FC236}">
                <a16:creationId xmlns:a16="http://schemas.microsoft.com/office/drawing/2014/main" id="{EE189D0F-0CBA-4F46-9E56-83E8B3B89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88201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40000"/>
              </a:lnSpc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W=W</a:t>
            </a:r>
            <a:r>
              <a:rPr lang="en-US" altLang="zh-CN" b="1" baseline="-25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+W</a:t>
            </a:r>
            <a:r>
              <a:rPr lang="en-US" altLang="zh-CN" b="1" baseline="-25000">
                <a:solidFill>
                  <a:srgbClr val="000000"/>
                </a:solidFill>
              </a:rPr>
              <a:t>2</a:t>
            </a:r>
            <a:r>
              <a:rPr lang="en-US" altLang="zh-CN" b="1">
                <a:solidFill>
                  <a:srgbClr val="000000"/>
                </a:solidFill>
              </a:rPr>
              <a:t>+W</a:t>
            </a:r>
            <a:r>
              <a:rPr lang="en-US" altLang="zh-CN" b="1" baseline="-25000">
                <a:solidFill>
                  <a:srgbClr val="000000"/>
                </a:solidFill>
              </a:rPr>
              <a:t>3</a:t>
            </a:r>
            <a:r>
              <a:rPr lang="en-US" altLang="zh-CN" b="1">
                <a:solidFill>
                  <a:srgbClr val="000000"/>
                </a:solidFill>
              </a:rPr>
              <a:t>+W</a:t>
            </a:r>
            <a:r>
              <a:rPr lang="en-US" altLang="zh-CN" b="1" baseline="-25000">
                <a:solidFill>
                  <a:srgbClr val="000000"/>
                </a:solidFill>
              </a:rPr>
              <a:t>4</a:t>
            </a:r>
            <a:endParaRPr lang="en-US" altLang="zh-CN" b="1">
              <a:solidFill>
                <a:srgbClr val="000000"/>
              </a:solidFill>
            </a:endParaRPr>
          </a:p>
          <a:p>
            <a:pPr fontAlgn="t">
              <a:lnSpc>
                <a:spcPct val="140000"/>
              </a:lnSpc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       =nRT</a:t>
            </a:r>
            <a:r>
              <a:rPr lang="en-US" altLang="zh-CN" b="1" baseline="-25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ln(V</a:t>
            </a:r>
            <a:r>
              <a:rPr lang="en-US" altLang="zh-CN" b="1" baseline="-25000">
                <a:solidFill>
                  <a:srgbClr val="000000"/>
                </a:solidFill>
              </a:rPr>
              <a:t>A</a:t>
            </a:r>
            <a:r>
              <a:rPr lang="en-US" altLang="zh-CN" b="1">
                <a:solidFill>
                  <a:srgbClr val="000000"/>
                </a:solidFill>
              </a:rPr>
              <a:t>/V</a:t>
            </a:r>
            <a:r>
              <a:rPr lang="en-US" altLang="zh-CN" b="1" baseline="-25000">
                <a:solidFill>
                  <a:srgbClr val="000000"/>
                </a:solidFill>
              </a:rPr>
              <a:t>B</a:t>
            </a:r>
            <a:r>
              <a:rPr lang="en-US" altLang="zh-CN" b="1">
                <a:solidFill>
                  <a:srgbClr val="000000"/>
                </a:solidFill>
              </a:rPr>
              <a:t>)+ nRT</a:t>
            </a:r>
            <a:r>
              <a:rPr lang="en-US" altLang="zh-CN" b="1" baseline="-25000">
                <a:solidFill>
                  <a:srgbClr val="000000"/>
                </a:solidFill>
              </a:rPr>
              <a:t>2</a:t>
            </a:r>
            <a:r>
              <a:rPr lang="en-US" altLang="zh-CN" b="1">
                <a:solidFill>
                  <a:srgbClr val="000000"/>
                </a:solidFill>
              </a:rPr>
              <a:t>ln(V</a:t>
            </a:r>
            <a:r>
              <a:rPr lang="en-US" altLang="zh-CN" b="1" baseline="-25000">
                <a:solidFill>
                  <a:srgbClr val="000000"/>
                </a:solidFill>
              </a:rPr>
              <a:t>C</a:t>
            </a:r>
            <a:r>
              <a:rPr lang="en-US" altLang="zh-CN" b="1">
                <a:solidFill>
                  <a:srgbClr val="000000"/>
                </a:solidFill>
              </a:rPr>
              <a:t>/V</a:t>
            </a:r>
            <a:r>
              <a:rPr lang="en-US" altLang="zh-CN" b="1" baseline="-25000">
                <a:solidFill>
                  <a:srgbClr val="000000"/>
                </a:solidFill>
              </a:rPr>
              <a:t>D</a:t>
            </a:r>
            <a:r>
              <a:rPr lang="en-US" altLang="zh-CN" b="1">
                <a:solidFill>
                  <a:srgbClr val="000000"/>
                </a:solidFill>
              </a:rPr>
              <a:t>)</a:t>
            </a:r>
          </a:p>
          <a:p>
            <a:pPr fontAlgn="t">
              <a:lnSpc>
                <a:spcPct val="120000"/>
              </a:lnSpc>
              <a:buClrTx/>
              <a:buFontTx/>
              <a:buNone/>
            </a:pPr>
            <a:r>
              <a:rPr lang="en-US" altLang="zh-CN" sz="3200" b="1">
                <a:solidFill>
                  <a:srgbClr val="000000"/>
                </a:solidFill>
              </a:rPr>
              <a:t>T</a:t>
            </a:r>
            <a:r>
              <a:rPr lang="en-US" altLang="zh-CN" sz="3200" b="1" baseline="-25000">
                <a:solidFill>
                  <a:srgbClr val="000000"/>
                </a:solidFill>
              </a:rPr>
              <a:t>1</a:t>
            </a:r>
            <a:r>
              <a:rPr lang="en-US" altLang="zh-CN" sz="3200" b="1">
                <a:solidFill>
                  <a:srgbClr val="000000"/>
                </a:solidFill>
              </a:rPr>
              <a:t>/T</a:t>
            </a:r>
            <a:r>
              <a:rPr lang="en-US" altLang="zh-CN" sz="3200" b="1" baseline="-25000">
                <a:solidFill>
                  <a:srgbClr val="000000"/>
                </a:solidFill>
              </a:rPr>
              <a:t>2</a:t>
            </a:r>
            <a:r>
              <a:rPr lang="en-US" altLang="zh-CN" sz="3200" b="1">
                <a:solidFill>
                  <a:srgbClr val="000000"/>
                </a:solidFill>
              </a:rPr>
              <a:t>=(V</a:t>
            </a:r>
            <a:r>
              <a:rPr lang="en-US" altLang="zh-CN" sz="3200" b="1" baseline="-25000">
                <a:solidFill>
                  <a:srgbClr val="000000"/>
                </a:solidFill>
              </a:rPr>
              <a:t>C</a:t>
            </a:r>
            <a:r>
              <a:rPr lang="en-US" altLang="zh-CN" sz="3200" b="1">
                <a:solidFill>
                  <a:srgbClr val="000000"/>
                </a:solidFill>
              </a:rPr>
              <a:t>/V</a:t>
            </a:r>
            <a:r>
              <a:rPr lang="en-US" altLang="zh-CN" sz="3200" b="1" baseline="-25000">
                <a:solidFill>
                  <a:srgbClr val="000000"/>
                </a:solidFill>
              </a:rPr>
              <a:t>B</a:t>
            </a:r>
            <a:r>
              <a:rPr lang="en-US" altLang="zh-CN" sz="3200" b="1">
                <a:solidFill>
                  <a:srgbClr val="000000"/>
                </a:solidFill>
              </a:rPr>
              <a:t>)</a:t>
            </a:r>
            <a:r>
              <a:rPr lang="en-US" altLang="zh-CN" sz="3200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γ-1</a:t>
            </a:r>
            <a:r>
              <a:rPr lang="en-US" altLang="zh-CN" sz="3200" b="1" baseline="30000">
                <a:solidFill>
                  <a:srgbClr val="000000"/>
                </a:solidFill>
              </a:rPr>
              <a:t>          </a:t>
            </a:r>
            <a:r>
              <a:rPr lang="en-US" altLang="zh-CN" sz="3200" b="1">
                <a:solidFill>
                  <a:srgbClr val="000000"/>
                </a:solidFill>
              </a:rPr>
              <a:t>T</a:t>
            </a:r>
            <a:r>
              <a:rPr lang="en-US" altLang="zh-CN" sz="3200" b="1" baseline="-25000">
                <a:solidFill>
                  <a:srgbClr val="000000"/>
                </a:solidFill>
              </a:rPr>
              <a:t>2</a:t>
            </a:r>
            <a:r>
              <a:rPr lang="en-US" altLang="zh-CN" sz="3200" b="1">
                <a:solidFill>
                  <a:srgbClr val="000000"/>
                </a:solidFill>
              </a:rPr>
              <a:t>/T</a:t>
            </a:r>
            <a:r>
              <a:rPr lang="en-US" altLang="zh-CN" sz="3200" b="1" baseline="-25000">
                <a:solidFill>
                  <a:srgbClr val="000000"/>
                </a:solidFill>
              </a:rPr>
              <a:t>1</a:t>
            </a:r>
            <a:r>
              <a:rPr lang="en-US" altLang="zh-CN" sz="3200" b="1">
                <a:solidFill>
                  <a:srgbClr val="000000"/>
                </a:solidFill>
              </a:rPr>
              <a:t>=(V</a:t>
            </a:r>
            <a:r>
              <a:rPr lang="en-US" altLang="zh-CN" sz="3200" b="1" baseline="-25000">
                <a:solidFill>
                  <a:srgbClr val="000000"/>
                </a:solidFill>
              </a:rPr>
              <a:t>A</a:t>
            </a:r>
            <a:r>
              <a:rPr lang="en-US" altLang="zh-CN" sz="3200" b="1">
                <a:solidFill>
                  <a:srgbClr val="000000"/>
                </a:solidFill>
              </a:rPr>
              <a:t>/V</a:t>
            </a:r>
            <a:r>
              <a:rPr lang="en-US" altLang="zh-CN" sz="3200" b="1" baseline="-25000">
                <a:solidFill>
                  <a:srgbClr val="000000"/>
                </a:solidFill>
              </a:rPr>
              <a:t>D</a:t>
            </a:r>
            <a:r>
              <a:rPr lang="en-US" altLang="zh-CN" sz="3200" b="1">
                <a:solidFill>
                  <a:srgbClr val="000000"/>
                </a:solidFill>
              </a:rPr>
              <a:t>)</a:t>
            </a:r>
            <a:r>
              <a:rPr lang="en-US" altLang="zh-CN" sz="3200" b="1" baseline="30000">
                <a:solidFill>
                  <a:srgbClr val="000000"/>
                </a:solidFill>
                <a:cs typeface="Times New Roman" panose="02020603050405020304" pitchFamily="18" charset="0"/>
              </a:rPr>
              <a:t>γ-1</a:t>
            </a:r>
          </a:p>
          <a:p>
            <a:pPr fontAlgn="t">
              <a:lnSpc>
                <a:spcPct val="120000"/>
              </a:lnSpc>
              <a:buClrTx/>
              <a:buFontTx/>
              <a:buNone/>
            </a:pPr>
            <a:r>
              <a:rPr lang="en-US" altLang="zh-CN" sz="3200" b="1">
                <a:solidFill>
                  <a:srgbClr val="000000"/>
                </a:solidFill>
              </a:rPr>
              <a:t>V</a:t>
            </a:r>
            <a:r>
              <a:rPr lang="en-US" altLang="zh-CN" sz="3200" b="1" baseline="-25000">
                <a:solidFill>
                  <a:srgbClr val="000000"/>
                </a:solidFill>
              </a:rPr>
              <a:t>C</a:t>
            </a:r>
            <a:r>
              <a:rPr lang="en-US" altLang="zh-CN" sz="3200" b="1">
                <a:solidFill>
                  <a:srgbClr val="000000"/>
                </a:solidFill>
              </a:rPr>
              <a:t>/V</a:t>
            </a:r>
            <a:r>
              <a:rPr lang="en-US" altLang="zh-CN" sz="3200" b="1" baseline="-25000">
                <a:solidFill>
                  <a:srgbClr val="000000"/>
                </a:solidFill>
              </a:rPr>
              <a:t>B</a:t>
            </a:r>
            <a:r>
              <a:rPr lang="en-US" altLang="zh-CN" sz="3200" b="1">
                <a:solidFill>
                  <a:srgbClr val="000000"/>
                </a:solidFill>
              </a:rPr>
              <a:t>= V</a:t>
            </a:r>
            <a:r>
              <a:rPr lang="en-US" altLang="zh-CN" sz="3200" b="1" baseline="-25000">
                <a:solidFill>
                  <a:srgbClr val="000000"/>
                </a:solidFill>
              </a:rPr>
              <a:t>D</a:t>
            </a:r>
            <a:r>
              <a:rPr lang="en-US" altLang="zh-CN" sz="3200" b="1">
                <a:solidFill>
                  <a:srgbClr val="000000"/>
                </a:solidFill>
              </a:rPr>
              <a:t>/V</a:t>
            </a:r>
            <a:r>
              <a:rPr lang="en-US" altLang="zh-CN" sz="3200" b="1" baseline="-25000">
                <a:solidFill>
                  <a:srgbClr val="000000"/>
                </a:solidFill>
              </a:rPr>
              <a:t>A</a:t>
            </a:r>
            <a:r>
              <a:rPr lang="en-US" altLang="zh-CN" sz="3200" b="1" baseline="30000">
                <a:solidFill>
                  <a:srgbClr val="000000"/>
                </a:solidFill>
              </a:rPr>
              <a:t>               </a:t>
            </a:r>
            <a:r>
              <a:rPr lang="en-US" altLang="zh-CN" sz="3200" b="1">
                <a:solidFill>
                  <a:srgbClr val="000000"/>
                </a:solidFill>
              </a:rPr>
              <a:t>V</a:t>
            </a:r>
            <a:r>
              <a:rPr lang="en-US" altLang="zh-CN" sz="3200" b="1" baseline="-25000">
                <a:solidFill>
                  <a:srgbClr val="000000"/>
                </a:solidFill>
              </a:rPr>
              <a:t>A</a:t>
            </a:r>
            <a:r>
              <a:rPr lang="en-US" altLang="zh-CN" sz="3200" b="1">
                <a:solidFill>
                  <a:srgbClr val="000000"/>
                </a:solidFill>
              </a:rPr>
              <a:t>/V</a:t>
            </a:r>
            <a:r>
              <a:rPr lang="en-US" altLang="zh-CN" sz="3200" b="1" baseline="-25000">
                <a:solidFill>
                  <a:srgbClr val="000000"/>
                </a:solidFill>
              </a:rPr>
              <a:t>B</a:t>
            </a:r>
            <a:r>
              <a:rPr lang="en-US" altLang="zh-CN" sz="3200" b="1">
                <a:solidFill>
                  <a:srgbClr val="000000"/>
                </a:solidFill>
              </a:rPr>
              <a:t>= V</a:t>
            </a:r>
            <a:r>
              <a:rPr lang="en-US" altLang="zh-CN" sz="3200" b="1" baseline="-25000">
                <a:solidFill>
                  <a:srgbClr val="000000"/>
                </a:solidFill>
              </a:rPr>
              <a:t>D</a:t>
            </a:r>
            <a:r>
              <a:rPr lang="en-US" altLang="zh-CN" sz="3200" b="1">
                <a:solidFill>
                  <a:srgbClr val="000000"/>
                </a:solidFill>
              </a:rPr>
              <a:t>/V</a:t>
            </a:r>
            <a:r>
              <a:rPr lang="en-US" altLang="zh-CN" sz="3200" b="1" baseline="-25000">
                <a:solidFill>
                  <a:srgbClr val="000000"/>
                </a:solidFill>
              </a:rPr>
              <a:t>C</a:t>
            </a:r>
            <a:endParaRPr lang="en-US" altLang="zh-CN" b="1">
              <a:solidFill>
                <a:srgbClr val="00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826880-6CBE-4446-AA71-0EE0524BC964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79388" y="4076700"/>
            <a:ext cx="7848600" cy="2019300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b="1" kern="0" dirty="0">
                <a:latin typeface="Times New Roman" pitchFamily="18" charset="0"/>
                <a:ea typeface="+mn-ea"/>
              </a:rPr>
              <a:t>W=W</a:t>
            </a:r>
            <a:r>
              <a:rPr lang="en-US" altLang="zh-CN" b="1" kern="0" baseline="-25000" dirty="0">
                <a:latin typeface="Times New Roman" pitchFamily="18" charset="0"/>
                <a:ea typeface="+mn-ea"/>
              </a:rPr>
              <a:t>1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+W</a:t>
            </a:r>
            <a:r>
              <a:rPr lang="en-US" altLang="zh-CN" b="1" kern="0" baseline="-25000" dirty="0">
                <a:latin typeface="Times New Roman" pitchFamily="18" charset="0"/>
                <a:ea typeface="+mn-ea"/>
              </a:rPr>
              <a:t>2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+W</a:t>
            </a:r>
            <a:r>
              <a:rPr lang="en-US" altLang="zh-CN" b="1" kern="0" baseline="-25000" dirty="0">
                <a:latin typeface="Times New Roman" pitchFamily="18" charset="0"/>
                <a:ea typeface="+mn-ea"/>
              </a:rPr>
              <a:t>3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+W</a:t>
            </a:r>
            <a:r>
              <a:rPr lang="en-US" altLang="zh-CN" b="1" kern="0" baseline="-25000" dirty="0">
                <a:latin typeface="Times New Roman" pitchFamily="18" charset="0"/>
                <a:ea typeface="+mn-ea"/>
              </a:rPr>
              <a:t>4</a:t>
            </a:r>
            <a:endParaRPr lang="en-US" altLang="zh-CN" b="1" kern="0" dirty="0">
              <a:latin typeface="Times New Roman" pitchFamily="18" charset="0"/>
              <a:ea typeface="+mn-ea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Times New Roman" pitchFamily="18" charset="0"/>
                <a:ea typeface="+mn-ea"/>
              </a:rPr>
              <a:t>       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=nRT</a:t>
            </a:r>
            <a:r>
              <a:rPr lang="en-US" altLang="zh-CN" b="1" kern="0" baseline="-25000" dirty="0">
                <a:latin typeface="Times New Roman" pitchFamily="18" charset="0"/>
                <a:ea typeface="+mn-ea"/>
              </a:rPr>
              <a:t>1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ln(V</a:t>
            </a:r>
            <a:r>
              <a:rPr lang="en-US" altLang="zh-CN" b="1" kern="0" baseline="-25000" dirty="0">
                <a:latin typeface="Times New Roman" pitchFamily="18" charset="0"/>
                <a:ea typeface="+mn-ea"/>
              </a:rPr>
              <a:t>A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/V</a:t>
            </a:r>
            <a:r>
              <a:rPr lang="en-US" altLang="zh-CN" b="1" kern="0" baseline="-25000" dirty="0">
                <a:latin typeface="Times New Roman" pitchFamily="18" charset="0"/>
                <a:ea typeface="+mn-ea"/>
              </a:rPr>
              <a:t>B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)+ nRT</a:t>
            </a:r>
            <a:r>
              <a:rPr lang="en-US" altLang="zh-CN" b="1" kern="0" baseline="-25000" dirty="0">
                <a:latin typeface="Times New Roman" pitchFamily="18" charset="0"/>
                <a:ea typeface="+mn-ea"/>
              </a:rPr>
              <a:t>2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ln(V</a:t>
            </a:r>
            <a:r>
              <a:rPr lang="en-US" altLang="zh-CN" b="1" kern="0" baseline="-25000" dirty="0">
                <a:latin typeface="Times New Roman" pitchFamily="18" charset="0"/>
                <a:ea typeface="+mn-ea"/>
              </a:rPr>
              <a:t>C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/V</a:t>
            </a:r>
            <a:r>
              <a:rPr lang="en-US" altLang="zh-CN" b="1" kern="0" baseline="-25000" dirty="0">
                <a:latin typeface="Times New Roman" pitchFamily="18" charset="0"/>
                <a:ea typeface="+mn-ea"/>
              </a:rPr>
              <a:t>D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)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b="1" kern="0" dirty="0">
                <a:latin typeface="Times New Roman" pitchFamily="18" charset="0"/>
                <a:ea typeface="+mn-ea"/>
              </a:rPr>
              <a:t>       =</a:t>
            </a:r>
            <a:r>
              <a:rPr lang="en-US" altLang="zh-CN" b="1" kern="0" dirty="0" err="1">
                <a:latin typeface="Times New Roman" pitchFamily="18" charset="0"/>
                <a:ea typeface="+mn-ea"/>
              </a:rPr>
              <a:t>nR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(T</a:t>
            </a:r>
            <a:r>
              <a:rPr lang="en-US" altLang="zh-CN" b="1" kern="0" baseline="-25000" dirty="0">
                <a:latin typeface="Times New Roman" pitchFamily="18" charset="0"/>
                <a:ea typeface="+mn-ea"/>
              </a:rPr>
              <a:t>1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－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T</a:t>
            </a:r>
            <a:r>
              <a:rPr lang="en-US" altLang="zh-CN" b="1" kern="0" baseline="-25000" dirty="0">
                <a:latin typeface="Times New Roman" pitchFamily="18" charset="0"/>
                <a:ea typeface="+mn-ea"/>
              </a:rPr>
              <a:t>2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) </a:t>
            </a:r>
            <a:r>
              <a:rPr lang="en-US" altLang="zh-CN" b="1" kern="0" dirty="0" err="1">
                <a:latin typeface="Times New Roman" pitchFamily="18" charset="0"/>
                <a:ea typeface="+mn-ea"/>
              </a:rPr>
              <a:t>ln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(V</a:t>
            </a:r>
            <a:r>
              <a:rPr lang="en-US" altLang="zh-CN" b="1" kern="0" baseline="-25000" dirty="0">
                <a:latin typeface="Times New Roman" pitchFamily="18" charset="0"/>
                <a:ea typeface="+mn-ea"/>
              </a:rPr>
              <a:t>A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/V</a:t>
            </a:r>
            <a:r>
              <a:rPr lang="en-US" altLang="zh-CN" b="1" kern="0" baseline="-25000" dirty="0">
                <a:latin typeface="Times New Roman" pitchFamily="18" charset="0"/>
                <a:ea typeface="+mn-ea"/>
              </a:rPr>
              <a:t>B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DBC18-57CD-45D6-B65D-FE2CDE98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9BE46603-41AF-45C2-A505-4309078EF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220788"/>
            <a:ext cx="3616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</a:rPr>
              <a:t>6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单纯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</a:rPr>
              <a:t>pVT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变化的熵变</a:t>
            </a:r>
          </a:p>
        </p:txBody>
      </p: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FBBF7E3A-EC31-4C7C-AAAB-44708461C3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1125538"/>
          <a:ext cx="3768725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" name="Equation" r:id="rId3" imgW="1968500" imgH="1358900" progId="Equation.3">
                  <p:embed/>
                </p:oleObj>
              </mc:Choice>
              <mc:Fallback>
                <p:oleObj name="Equation" r:id="rId3" imgW="1968500" imgH="1358900" progId="Equation.3">
                  <p:embed/>
                  <p:pic>
                    <p:nvPicPr>
                      <p:cNvPr id="4" name="Object 9">
                        <a:extLst>
                          <a:ext uri="{FF2B5EF4-FFF2-40B4-BE49-F238E27FC236}">
                            <a16:creationId xmlns:a16="http://schemas.microsoft.com/office/drawing/2014/main" id="{FBBF7E3A-EC31-4C7C-AAAB-44708461C3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125538"/>
                        <a:ext cx="3768725" cy="260191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>
            <a:extLst>
              <a:ext uri="{FF2B5EF4-FFF2-40B4-BE49-F238E27FC236}">
                <a16:creationId xmlns:a16="http://schemas.microsoft.com/office/drawing/2014/main" id="{A03CDE6D-9B85-465D-8818-80DD54424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4284663"/>
            <a:ext cx="370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</a:rPr>
              <a:t>7 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相变过程熵的计算</a:t>
            </a:r>
          </a:p>
        </p:txBody>
      </p:sp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EA2D2913-811E-443A-9792-1594DE2E49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4188" y="4076700"/>
          <a:ext cx="27400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" name="Equation" r:id="rId5" imgW="1308100" imgH="469900" progId="Equation.3">
                  <p:embed/>
                </p:oleObj>
              </mc:Choice>
              <mc:Fallback>
                <p:oleObj name="Equation" r:id="rId5" imgW="1308100" imgH="469900" progId="Equation.3">
                  <p:embed/>
                  <p:pic>
                    <p:nvPicPr>
                      <p:cNvPr id="10" name="Object 12">
                        <a:extLst>
                          <a:ext uri="{FF2B5EF4-FFF2-40B4-BE49-F238E27FC236}">
                            <a16:creationId xmlns:a16="http://schemas.microsoft.com/office/drawing/2014/main" id="{EA2D2913-811E-443A-9792-1594DE2E49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188" y="4076700"/>
                        <a:ext cx="2740025" cy="98425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3">
            <a:extLst>
              <a:ext uri="{FF2B5EF4-FFF2-40B4-BE49-F238E27FC236}">
                <a16:creationId xmlns:a16="http://schemas.microsoft.com/office/drawing/2014/main" id="{A2BE0EA3-401F-4366-8B1E-551F5A683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4322763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可逆相变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93C7E70-1593-4178-A19C-42AFB93E2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3850" y="5060950"/>
            <a:ext cx="32115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</a:rPr>
              <a:t>8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环境的熵变</a:t>
            </a:r>
          </a:p>
        </p:txBody>
      </p:sp>
      <p:graphicFrame>
        <p:nvGraphicFramePr>
          <p:cNvPr id="13" name="Object 17">
            <a:extLst>
              <a:ext uri="{FF2B5EF4-FFF2-40B4-BE49-F238E27FC236}">
                <a16:creationId xmlns:a16="http://schemas.microsoft.com/office/drawing/2014/main" id="{6E24DC44-497B-4F3E-9425-16B905C4A6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2075" y="4841875"/>
          <a:ext cx="29321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3" name="Equation" r:id="rId7" imgW="1333500" imgH="431800" progId="Equation.3">
                  <p:embed/>
                </p:oleObj>
              </mc:Choice>
              <mc:Fallback>
                <p:oleObj name="Equation" r:id="rId7" imgW="1333500" imgH="431800" progId="Equation.3">
                  <p:embed/>
                  <p:pic>
                    <p:nvPicPr>
                      <p:cNvPr id="13" name="Object 17">
                        <a:extLst>
                          <a:ext uri="{FF2B5EF4-FFF2-40B4-BE49-F238E27FC236}">
                            <a16:creationId xmlns:a16="http://schemas.microsoft.com/office/drawing/2014/main" id="{6E24DC44-497B-4F3E-9425-16B905C4A6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4841875"/>
                        <a:ext cx="2932113" cy="9493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9" grpId="0" build="p" autoUpdateAnimBg="0"/>
      <p:bldP spid="11" grpId="0"/>
      <p:bldP spid="1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3F542-6F54-4C4A-93EB-42EC616D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A3A23AD5-2639-4DE0-A5F3-18CEFED4B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126841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</a:rPr>
              <a:t>9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标准摩尔反应熵的计算</a:t>
            </a:r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C1956EFC-E957-42D0-85C5-9DC8CA339B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1813" y="1268413"/>
          <a:ext cx="389731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5" name="Equation" r:id="rId3" imgW="1688367" imgH="342751" progId="Equation.3">
                  <p:embed/>
                </p:oleObj>
              </mc:Choice>
              <mc:Fallback>
                <p:oleObj name="Equation" r:id="rId3" imgW="1688367" imgH="342751" progId="Equation.3">
                  <p:embed/>
                  <p:pic>
                    <p:nvPicPr>
                      <p:cNvPr id="4" name="Object 7">
                        <a:extLst>
                          <a:ext uri="{FF2B5EF4-FFF2-40B4-BE49-F238E27FC236}">
                            <a16:creationId xmlns:a16="http://schemas.microsoft.com/office/drawing/2014/main" id="{C1956EFC-E957-42D0-85C5-9DC8CA339B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813" y="1268413"/>
                        <a:ext cx="3897312" cy="788987"/>
                      </a:xfrm>
                      <a:prstGeom prst="rect">
                        <a:avLst/>
                      </a:prstGeom>
                      <a:solidFill>
                        <a:srgbClr val="C5DF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7686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>
            <a:extLst>
              <a:ext uri="{FF2B5EF4-FFF2-40B4-BE49-F238E27FC236}">
                <a16:creationId xmlns:a16="http://schemas.microsoft.com/office/drawing/2014/main" id="{A39AEFD7-6233-4BEC-8B02-0A8D18D68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5888" y="2055813"/>
            <a:ext cx="5418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</a:rPr>
              <a:t>10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标准摩尔反应熵随温度的变化</a:t>
            </a:r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DF52DC54-59C6-4698-A433-64A0F417F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9725" y="2420938"/>
          <a:ext cx="62642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6" name="Equation" r:id="rId5" imgW="2730500" imgH="419100" progId="Equation.3">
                  <p:embed/>
                </p:oleObj>
              </mc:Choice>
              <mc:Fallback>
                <p:oleObj name="Equation" r:id="rId5" imgW="2730500" imgH="419100" progId="Equation.3">
                  <p:embed/>
                  <p:pic>
                    <p:nvPicPr>
                      <p:cNvPr id="6" name="Object 9">
                        <a:extLst>
                          <a:ext uri="{FF2B5EF4-FFF2-40B4-BE49-F238E27FC236}">
                            <a16:creationId xmlns:a16="http://schemas.microsoft.com/office/drawing/2014/main" id="{DF52DC54-59C6-4698-A433-64A0F417FB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2420938"/>
                        <a:ext cx="62642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">
            <a:extLst>
              <a:ext uri="{FF2B5EF4-FFF2-40B4-BE49-F238E27FC236}">
                <a16:creationId xmlns:a16="http://schemas.microsoft.com/office/drawing/2014/main" id="{54EAB679-5347-4FB6-8193-3D4070918940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5338763"/>
            <a:ext cx="7010400" cy="1428750"/>
            <a:chOff x="720" y="2868"/>
            <a:chExt cx="4416" cy="900"/>
          </a:xfrm>
        </p:grpSpPr>
        <p:sp>
          <p:nvSpPr>
            <p:cNvPr id="107532" name="AutoShape 8">
              <a:extLst>
                <a:ext uri="{FF2B5EF4-FFF2-40B4-BE49-F238E27FC236}">
                  <a16:creationId xmlns:a16="http://schemas.microsoft.com/office/drawing/2014/main" id="{55B19886-A20A-4333-9ED5-BC063F755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868"/>
              <a:ext cx="4416" cy="9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>
              <a:noFill/>
            </a:ln>
            <a:effectLst>
              <a:prstShdw prst="shdw17" dist="17961" dir="13500000">
                <a:srgbClr val="99997A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0"/>
                </a:spcBef>
                <a:buClrTx/>
                <a:buFontTx/>
                <a:buNone/>
              </a:pPr>
              <a:endParaRPr lang="zh-CN" altLang="en-US" sz="5400">
                <a:solidFill>
                  <a:srgbClr val="000000"/>
                </a:solidFill>
              </a:endParaRP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1F07F586-222E-449B-A020-2250B96A3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" y="2931"/>
              <a:ext cx="1942" cy="307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 fontAlgn="t">
                <a:defRPr/>
              </a:pPr>
              <a:r>
                <a:rPr lang="en-US" altLang="zh-CN" sz="32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200" b="1" i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U</a:t>
              </a:r>
              <a:r>
                <a:rPr lang="en-US" altLang="zh-CN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= </a:t>
              </a:r>
              <a:r>
                <a:rPr lang="en-US" altLang="zh-CN" sz="3200" b="1" i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</a:t>
              </a:r>
              <a:r>
                <a:rPr lang="en-US" altLang="zh-CN" sz="32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200" b="1" i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</a:rPr>
                <a:t>–</a:t>
              </a:r>
              <a:r>
                <a:rPr lang="en-US" altLang="zh-CN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3200" b="1" i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p</a:t>
              </a:r>
              <a:r>
                <a:rPr lang="en-US" altLang="zh-CN" sz="32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200" b="1" i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V</a:t>
              </a:r>
              <a:endParaRPr lang="en-US" altLang="zh-CN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C7E6B663-01BA-4F85-B111-AF710E9BD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2931"/>
              <a:ext cx="1850" cy="307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 fontAlgn="t">
                <a:defRPr/>
              </a:pPr>
              <a:r>
                <a:rPr lang="en-US" altLang="zh-CN" sz="3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2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H</a:t>
              </a:r>
              <a:r>
                <a:rPr lang="en-US" altLang="zh-CN" sz="3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= </a:t>
              </a:r>
              <a:r>
                <a:rPr lang="en-US" altLang="zh-CN" sz="32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</a:t>
              </a:r>
              <a:r>
                <a:rPr lang="en-US" altLang="zh-CN" sz="3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2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3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3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+</a:t>
              </a:r>
              <a:r>
                <a:rPr lang="en-US" altLang="zh-CN" sz="3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32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sz="3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2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2D96E922-A88C-4C1A-A11D-7108E71DB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" y="3387"/>
              <a:ext cx="2036" cy="307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 fontAlgn="t">
                <a:defRPr/>
              </a:pPr>
              <a:r>
                <a:rPr lang="en-US" altLang="zh-CN" sz="32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200" b="1" i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= </a:t>
              </a:r>
              <a:r>
                <a:rPr lang="en-US" altLang="zh-CN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-</a:t>
              </a:r>
              <a:r>
                <a:rPr lang="en-US" altLang="zh-CN" sz="3200" b="1" i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32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200" b="1" i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</a:t>
              </a:r>
              <a:r>
                <a:rPr lang="en-US" altLang="zh-CN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</a:rPr>
                <a:t>–</a:t>
              </a:r>
              <a:r>
                <a:rPr lang="en-US" altLang="zh-CN" sz="32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p</a:t>
              </a:r>
              <a:r>
                <a:rPr lang="en-US" altLang="zh-CN" sz="32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200" b="1" i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V</a:t>
              </a:r>
              <a:endParaRPr lang="en-US" altLang="zh-CN" sz="32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5B35453B-0F8A-49C1-B251-0DECE7339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4" y="3387"/>
              <a:ext cx="1866" cy="307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 fontAlgn="t">
                <a:defRPr/>
              </a:pPr>
              <a:r>
                <a:rPr lang="en-US" altLang="zh-CN" sz="3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2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G</a:t>
              </a:r>
              <a:r>
                <a:rPr lang="en-US" altLang="zh-CN" sz="3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= </a:t>
              </a:r>
              <a:r>
                <a:rPr lang="en-US" altLang="zh-CN" sz="3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-</a:t>
              </a:r>
              <a:r>
                <a:rPr lang="en-US" altLang="zh-CN" sz="32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3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2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</a:t>
              </a:r>
              <a:r>
                <a:rPr lang="en-US" altLang="zh-CN" sz="3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3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+</a:t>
              </a:r>
              <a:r>
                <a:rPr lang="en-US" altLang="zh-CN" sz="3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32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sz="3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sz="32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3" name="Object 14">
            <a:extLst>
              <a:ext uri="{FF2B5EF4-FFF2-40B4-BE49-F238E27FC236}">
                <a16:creationId xmlns:a16="http://schemas.microsoft.com/office/drawing/2014/main" id="{57495550-8339-487E-941E-A0A39AC1C6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9725" y="3756025"/>
          <a:ext cx="20161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" name="公式" r:id="rId7" imgW="812447" imgH="304668" progId="Equation.3">
                  <p:embed/>
                </p:oleObj>
              </mc:Choice>
              <mc:Fallback>
                <p:oleObj name="公式" r:id="rId7" imgW="812447" imgH="304668" progId="Equation.3">
                  <p:embed/>
                  <p:pic>
                    <p:nvPicPr>
                      <p:cNvPr id="13" name="Object 14">
                        <a:extLst>
                          <a:ext uri="{FF2B5EF4-FFF2-40B4-BE49-F238E27FC236}">
                            <a16:creationId xmlns:a16="http://schemas.microsoft.com/office/drawing/2014/main" id="{57495550-8339-487E-941E-A0A39AC1C6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3756025"/>
                        <a:ext cx="2016125" cy="7540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12700">
                        <a:solidFill>
                          <a:srgbClr val="FF00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>
            <a:extLst>
              <a:ext uri="{FF2B5EF4-FFF2-40B4-BE49-F238E27FC236}">
                <a16:creationId xmlns:a16="http://schemas.microsoft.com/office/drawing/2014/main" id="{F8DFF1FC-4281-44F7-94AE-858036470A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8950" y="3379788"/>
          <a:ext cx="2376488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Equation" r:id="rId9" imgW="1091726" imgH="761669" progId="Equation.3">
                  <p:embed/>
                </p:oleObj>
              </mc:Choice>
              <mc:Fallback>
                <p:oleObj name="Equation" r:id="rId9" imgW="1091726" imgH="761669" progId="Equation.3">
                  <p:embed/>
                  <p:pic>
                    <p:nvPicPr>
                      <p:cNvPr id="14" name="Object 15">
                        <a:extLst>
                          <a:ext uri="{FF2B5EF4-FFF2-40B4-BE49-F238E27FC236}">
                            <a16:creationId xmlns:a16="http://schemas.microsoft.com/office/drawing/2014/main" id="{F8DFF1FC-4281-44F7-94AE-858036470A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3379788"/>
                        <a:ext cx="2376488" cy="1651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12700">
                        <a:solidFill>
                          <a:srgbClr val="FF00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9A2456D-E0E7-4151-8A5E-9E6FF6CF6D85}"/>
              </a:ext>
            </a:extLst>
          </p:cNvPr>
          <p:cNvSpPr txBox="1"/>
          <p:nvPr/>
        </p:nvSpPr>
        <p:spPr>
          <a:xfrm>
            <a:off x="69850" y="3598863"/>
            <a:ext cx="17303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t"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11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   A</a:t>
            </a:r>
            <a:r>
              <a:rPr lang="zh-CN" altLang="en-US" b="1" i="1" dirty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G</a:t>
            </a:r>
            <a:endParaRPr lang="zh-CN" altLang="en-US" b="1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7531" name="TextBox 15">
            <a:extLst>
              <a:ext uri="{FF2B5EF4-FFF2-40B4-BE49-F238E27FC236}">
                <a16:creationId xmlns:a16="http://schemas.microsoft.com/office/drawing/2014/main" id="{38D42464-A067-4CD9-9655-685455F15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" y="4768850"/>
            <a:ext cx="3236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</a:rPr>
              <a:t>12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热力学基本方程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DE35E-6664-4A1A-9116-C5F03405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16738" name="Object 2">
            <a:extLst>
              <a:ext uri="{FF2B5EF4-FFF2-40B4-BE49-F238E27FC236}">
                <a16:creationId xmlns:a16="http://schemas.microsoft.com/office/drawing/2014/main" id="{FD2FAF11-3908-43A1-8728-7751BBF4E0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1341438"/>
          <a:ext cx="206692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9" name="Equation" r:id="rId3" imgW="790563" imgH="399965" progId="Equation.DSMT4">
                  <p:embed/>
                </p:oleObj>
              </mc:Choice>
              <mc:Fallback>
                <p:oleObj name="Equation" r:id="rId3" imgW="790563" imgH="399965" progId="Equation.DSMT4">
                  <p:embed/>
                  <p:pic>
                    <p:nvPicPr>
                      <p:cNvPr id="116738" name="Object 2">
                        <a:extLst>
                          <a:ext uri="{FF2B5EF4-FFF2-40B4-BE49-F238E27FC236}">
                            <a16:creationId xmlns:a16="http://schemas.microsoft.com/office/drawing/2014/main" id="{FD2FAF11-3908-43A1-8728-7751BBF4E0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341438"/>
                        <a:ext cx="2066925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9" name="Object 3">
            <a:extLst>
              <a:ext uri="{FF2B5EF4-FFF2-40B4-BE49-F238E27FC236}">
                <a16:creationId xmlns:a16="http://schemas.microsoft.com/office/drawing/2014/main" id="{59681470-E2AC-4385-B284-FCF20F4A35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2873375"/>
          <a:ext cx="27432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0" name="Equation" r:id="rId5" imgW="1040948" imgH="418918" progId="Equation.DSMT4">
                  <p:embed/>
                </p:oleObj>
              </mc:Choice>
              <mc:Fallback>
                <p:oleObj name="Equation" r:id="rId5" imgW="1040948" imgH="418918" progId="Equation.DSMT4">
                  <p:embed/>
                  <p:pic>
                    <p:nvPicPr>
                      <p:cNvPr id="116739" name="Object 3">
                        <a:extLst>
                          <a:ext uri="{FF2B5EF4-FFF2-40B4-BE49-F238E27FC236}">
                            <a16:creationId xmlns:a16="http://schemas.microsoft.com/office/drawing/2014/main" id="{59681470-E2AC-4385-B284-FCF20F4A35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873375"/>
                        <a:ext cx="27432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TextBox 4">
            <a:extLst>
              <a:ext uri="{FF2B5EF4-FFF2-40B4-BE49-F238E27FC236}">
                <a16:creationId xmlns:a16="http://schemas.microsoft.com/office/drawing/2014/main" id="{D4C01C0A-D899-44EA-8B89-39046CE62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28775"/>
            <a:ext cx="2878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</a:rPr>
              <a:t>13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克拉佩龙方程</a:t>
            </a:r>
          </a:p>
        </p:txBody>
      </p:sp>
      <p:sp>
        <p:nvSpPr>
          <p:cNvPr id="108550" name="TextBox 5">
            <a:extLst>
              <a:ext uri="{FF2B5EF4-FFF2-40B4-BE49-F238E27FC236}">
                <a16:creationId xmlns:a16="http://schemas.microsoft.com/office/drawing/2014/main" id="{7CC1AD46-3F85-4464-B89C-4128DF979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265488"/>
            <a:ext cx="2339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</a:rPr>
              <a:t>14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克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</a:rPr>
              <a:t>-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克方程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64"/>
  <p:tag name="HOTSPOTTYPE" val="DefinedInNavigator"/>
  <p:tag name="DEFINEDINNAVIGATOR" val="True"/>
</p:tagLst>
</file>

<file path=ppt/theme/theme1.xml><?xml version="1.0" encoding="utf-8"?>
<a:theme xmlns:a="http://schemas.openxmlformats.org/drawingml/2006/main" name="南大">
  <a:themeElements>
    <a:clrScheme name="南大.pot 2">
      <a:dk1>
        <a:srgbClr val="003300"/>
      </a:dk1>
      <a:lt1>
        <a:srgbClr val="F1F7E9"/>
      </a:lt1>
      <a:dk2>
        <a:srgbClr val="FFFFFF"/>
      </a:dk2>
      <a:lt2>
        <a:srgbClr val="366B1B"/>
      </a:lt2>
      <a:accent1>
        <a:srgbClr val="8BAE6C"/>
      </a:accent1>
      <a:accent2>
        <a:srgbClr val="FF66FF"/>
      </a:accent2>
      <a:accent3>
        <a:srgbClr val="F7FAF2"/>
      </a:accent3>
      <a:accent4>
        <a:srgbClr val="002A00"/>
      </a:accent4>
      <a:accent5>
        <a:srgbClr val="C4D3BA"/>
      </a:accent5>
      <a:accent6>
        <a:srgbClr val="E75CE7"/>
      </a:accent6>
      <a:hlink>
        <a:srgbClr val="808000"/>
      </a:hlink>
      <a:folHlink>
        <a:srgbClr val="8DBA76"/>
      </a:folHlink>
    </a:clrScheme>
    <a:fontScheme name="南大.pot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2" charset="-122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2" charset="-122"/>
            <a:ea typeface="黑体" pitchFamily="2" charset="-122"/>
          </a:defRPr>
        </a:defPPr>
      </a:lstStyle>
    </a:lnDef>
  </a:objectDefaults>
  <a:extraClrSchemeLst>
    <a:extraClrScheme>
      <a:clrScheme name="南大.pot 1">
        <a:dk1>
          <a:srgbClr val="112208"/>
        </a:dk1>
        <a:lt1>
          <a:srgbClr val="FFFFFF"/>
        </a:lt1>
        <a:dk2>
          <a:srgbClr val="3D541E"/>
        </a:dk2>
        <a:lt2>
          <a:srgbClr val="FFFFFF"/>
        </a:lt2>
        <a:accent1>
          <a:srgbClr val="8BAE6C"/>
        </a:accent1>
        <a:accent2>
          <a:srgbClr val="FF66FF"/>
        </a:accent2>
        <a:accent3>
          <a:srgbClr val="AFB3AB"/>
        </a:accent3>
        <a:accent4>
          <a:srgbClr val="DADADA"/>
        </a:accent4>
        <a:accent5>
          <a:srgbClr val="C4D3BA"/>
        </a:accent5>
        <a:accent6>
          <a:srgbClr val="E75CE7"/>
        </a:accent6>
        <a:hlink>
          <a:srgbClr val="808000"/>
        </a:hlink>
        <a:folHlink>
          <a:srgbClr val="162B0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南大.pot 2">
        <a:dk1>
          <a:srgbClr val="003300"/>
        </a:dk1>
        <a:lt1>
          <a:srgbClr val="F1F7E9"/>
        </a:lt1>
        <a:dk2>
          <a:srgbClr val="FFFFFF"/>
        </a:dk2>
        <a:lt2>
          <a:srgbClr val="366B1B"/>
        </a:lt2>
        <a:accent1>
          <a:srgbClr val="8BAE6C"/>
        </a:accent1>
        <a:accent2>
          <a:srgbClr val="FF66FF"/>
        </a:accent2>
        <a:accent3>
          <a:srgbClr val="F7FAF2"/>
        </a:accent3>
        <a:accent4>
          <a:srgbClr val="002A00"/>
        </a:accent4>
        <a:accent5>
          <a:srgbClr val="C4D3BA"/>
        </a:accent5>
        <a:accent6>
          <a:srgbClr val="E75CE7"/>
        </a:accent6>
        <a:hlink>
          <a:srgbClr val="808000"/>
        </a:hlink>
        <a:folHlink>
          <a:srgbClr val="8DBA7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南大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12725</TotalTime>
  <Words>3976</Words>
  <Application>Microsoft Office PowerPoint</Application>
  <PresentationFormat>全屏显示(4:3)</PresentationFormat>
  <Paragraphs>583</Paragraphs>
  <Slides>92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93" baseType="lpstr">
      <vt:lpstr>南大</vt:lpstr>
      <vt:lpstr>    </vt:lpstr>
      <vt:lpstr>3.1 热力学第二定律</vt:lpstr>
      <vt:lpstr>PowerPoint 演示文稿</vt:lpstr>
      <vt:lpstr>热、功的转换</vt:lpstr>
      <vt:lpstr>PowerPoint 演示文稿</vt:lpstr>
      <vt:lpstr>热力学第二定律的经典表述</vt:lpstr>
      <vt:lpstr>3.2 卡诺循环与卡诺定理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 熵与克劳修斯不等式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 熵变的计算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3.5 化学变化过程熵变的计算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3.6 亥姆霍兹函数和吉布斯函数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三种判据的比较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3.7 热力学基本方程</vt:lpstr>
      <vt:lpstr>PowerPoint 演示文稿</vt:lpstr>
      <vt:lpstr>四个热力学基本方程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U、H、A、G的一阶偏导关系式</vt:lpstr>
      <vt:lpstr>PowerPoint 演示文稿</vt:lpstr>
      <vt:lpstr>麦克斯韦关系式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3.8 克拉佩龙方程、克-克方程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本章重点内容</vt:lpstr>
      <vt:lpstr>PowerPoint 演示文稿</vt:lpstr>
      <vt:lpstr>PowerPoint 演示文稿</vt:lpstr>
      <vt:lpstr>PowerPoint 演示文稿</vt:lpstr>
    </vt:vector>
  </TitlesOfParts>
  <Company>- BMTD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公司概述</dc:title>
  <dc:creator>小辉</dc:creator>
  <cp:lastModifiedBy>Hydrogen Deuterium</cp:lastModifiedBy>
  <cp:revision>1105</cp:revision>
  <dcterms:created xsi:type="dcterms:W3CDTF">1998-11-11T03:42:16Z</dcterms:created>
  <dcterms:modified xsi:type="dcterms:W3CDTF">2019-12-04T05:54:20Z</dcterms:modified>
</cp:coreProperties>
</file>