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7" r:id="rId2"/>
    <p:sldId id="257" r:id="rId3"/>
    <p:sldId id="258" r:id="rId4"/>
    <p:sldId id="259" r:id="rId5"/>
    <p:sldId id="294" r:id="rId6"/>
    <p:sldId id="270" r:id="rId7"/>
    <p:sldId id="271" r:id="rId8"/>
    <p:sldId id="299" r:id="rId9"/>
    <p:sldId id="300" r:id="rId10"/>
    <p:sldId id="301" r:id="rId11"/>
    <p:sldId id="295" r:id="rId12"/>
    <p:sldId id="302" r:id="rId13"/>
    <p:sldId id="278" r:id="rId14"/>
    <p:sldId id="303" r:id="rId15"/>
    <p:sldId id="304" r:id="rId16"/>
    <p:sldId id="306" r:id="rId17"/>
    <p:sldId id="296" r:id="rId18"/>
    <p:sldId id="288" r:id="rId19"/>
    <p:sldId id="289" r:id="rId20"/>
    <p:sldId id="290" r:id="rId21"/>
    <p:sldId id="291" r:id="rId22"/>
    <p:sldId id="305" r:id="rId23"/>
    <p:sldId id="307" r:id="rId24"/>
    <p:sldId id="298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0" autoAdjust="0"/>
    <p:restoredTop sz="95768" autoAdjust="0"/>
  </p:normalViewPr>
  <p:slideViewPr>
    <p:cSldViewPr snapToGrid="0">
      <p:cViewPr varScale="1">
        <p:scale>
          <a:sx n="82" d="100"/>
          <a:sy n="82" d="100"/>
        </p:scale>
        <p:origin x="-77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11328-E932-4978-B593-20E892005615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81C92-FB04-4531-AA7B-867E9634CAD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02464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49399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6637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56670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024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202407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60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40890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732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60401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49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24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286370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1891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4622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6793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366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4206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6637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6637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E81C92-FB04-4531-AA7B-867E9634CAD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66637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7451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 userDrawn="1"/>
        </p:nvSpPr>
        <p:spPr bwMode="auto">
          <a:xfrm rot="5400000">
            <a:off x="11756673" y="6423466"/>
            <a:ext cx="691902" cy="175578"/>
          </a:xfrm>
          <a:custGeom>
            <a:avLst/>
            <a:gdLst>
              <a:gd name="T0" fmla="*/ 3776209 w 739"/>
              <a:gd name="T1" fmla="*/ 0 h 96"/>
              <a:gd name="T2" fmla="*/ 0 w 739"/>
              <a:gd name="T3" fmla="*/ 0 h 96"/>
              <a:gd name="T4" fmla="*/ 1112451 w 739"/>
              <a:gd name="T5" fmla="*/ 848221 h 96"/>
              <a:gd name="T6" fmla="*/ 1561513 w 739"/>
              <a:gd name="T7" fmla="*/ 981075 h 96"/>
              <a:gd name="T8" fmla="*/ 3776209 w 739"/>
              <a:gd name="T9" fmla="*/ 981075 h 96"/>
              <a:gd name="T10" fmla="*/ 5980699 w 739"/>
              <a:gd name="T11" fmla="*/ 981075 h 96"/>
              <a:gd name="T12" fmla="*/ 6429761 w 739"/>
              <a:gd name="T13" fmla="*/ 848221 h 96"/>
              <a:gd name="T14" fmla="*/ 7542212 w 739"/>
              <a:gd name="T15" fmla="*/ 0 h 96"/>
              <a:gd name="T16" fmla="*/ 3776209 w 739"/>
              <a:gd name="T17" fmla="*/ 0 h 9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39" h="96">
                <a:moveTo>
                  <a:pt x="370" y="0"/>
                </a:moveTo>
                <a:cubicBezTo>
                  <a:pt x="0" y="0"/>
                  <a:pt x="0" y="0"/>
                  <a:pt x="0" y="0"/>
                </a:cubicBezTo>
                <a:cubicBezTo>
                  <a:pt x="109" y="83"/>
                  <a:pt x="109" y="83"/>
                  <a:pt x="109" y="83"/>
                </a:cubicBezTo>
                <a:cubicBezTo>
                  <a:pt x="122" y="92"/>
                  <a:pt x="138" y="96"/>
                  <a:pt x="153" y="96"/>
                </a:cubicBezTo>
                <a:cubicBezTo>
                  <a:pt x="370" y="96"/>
                  <a:pt x="370" y="96"/>
                  <a:pt x="370" y="96"/>
                </a:cubicBezTo>
                <a:cubicBezTo>
                  <a:pt x="586" y="96"/>
                  <a:pt x="586" y="96"/>
                  <a:pt x="586" y="96"/>
                </a:cubicBezTo>
                <a:cubicBezTo>
                  <a:pt x="602" y="96"/>
                  <a:pt x="617" y="92"/>
                  <a:pt x="630" y="83"/>
                </a:cubicBezTo>
                <a:cubicBezTo>
                  <a:pt x="739" y="0"/>
                  <a:pt x="739" y="0"/>
                  <a:pt x="739" y="0"/>
                </a:cubicBezTo>
                <a:lnTo>
                  <a:pt x="3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711830" y="6453336"/>
            <a:ext cx="337081" cy="201667"/>
          </a:xfrm>
          <a:prstGeom prst="rect">
            <a:avLst/>
          </a:prstGeom>
        </p:spPr>
        <p:txBody>
          <a:bodyPr vert="horz" lIns="0" tIns="0" rIns="0" bIns="45709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mpact" pitchFamily="34" charset="0"/>
              </a:rPr>
              <a:pPr/>
              <a:t>‹#›</a:t>
            </a:fld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Impac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2898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477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69736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7075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3816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9046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0222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62A7-EE90-4408-B166-C30B9A1EF807}" type="datetimeFigureOut">
              <a:rPr lang="zh-CN" altLang="en-US" smtClean="0"/>
              <a:pPr/>
              <a:t>2024/7/15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BB53-4CEE-4DD5-A75F-7B85DC262A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49384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-scm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-14178" y="188"/>
            <a:ext cx="12206178" cy="4825804"/>
          </a:xfrm>
          <a:custGeom>
            <a:avLst/>
            <a:gdLst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206514 w 12206514"/>
              <a:gd name="connsiteY2" fmla="*/ 4108329 h 4108329"/>
              <a:gd name="connsiteX3" fmla="*/ 0 w 12206514"/>
              <a:gd name="connsiteY3" fmla="*/ 4108329 h 4108329"/>
              <a:gd name="connsiteX4" fmla="*/ 0 w 12206514"/>
              <a:gd name="connsiteY4" fmla="*/ 0 h 4108329"/>
              <a:gd name="connsiteX0" fmla="*/ 0 w 12206514"/>
              <a:gd name="connsiteY0" fmla="*/ 0 h 4110447"/>
              <a:gd name="connsiteX1" fmla="*/ 12206514 w 12206514"/>
              <a:gd name="connsiteY1" fmla="*/ 0 h 4110447"/>
              <a:gd name="connsiteX2" fmla="*/ 12206514 w 12206514"/>
              <a:gd name="connsiteY2" fmla="*/ 4108329 h 4110447"/>
              <a:gd name="connsiteX3" fmla="*/ 9715863 w 12206514"/>
              <a:gd name="connsiteY3" fmla="*/ 4110447 h 4110447"/>
              <a:gd name="connsiteX4" fmla="*/ 0 w 12206514"/>
              <a:gd name="connsiteY4" fmla="*/ 4108329 h 4110447"/>
              <a:gd name="connsiteX5" fmla="*/ 0 w 12206514"/>
              <a:gd name="connsiteY5" fmla="*/ 0 h 4110447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206514 w 12206514"/>
              <a:gd name="connsiteY2" fmla="*/ 4108329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71680 w 12206514"/>
              <a:gd name="connsiteY2" fmla="*/ 3829655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206514 w 12206514"/>
              <a:gd name="connsiteY2" fmla="*/ 3333267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277831"/>
              <a:gd name="connsiteX1" fmla="*/ 12206514 w 12206514"/>
              <a:gd name="connsiteY1" fmla="*/ 0 h 4277831"/>
              <a:gd name="connsiteX2" fmla="*/ 12180388 w 12206514"/>
              <a:gd name="connsiteY2" fmla="*/ 3333267 h 4277831"/>
              <a:gd name="connsiteX3" fmla="*/ 9715863 w 12206514"/>
              <a:gd name="connsiteY3" fmla="*/ 4075612 h 4277831"/>
              <a:gd name="connsiteX4" fmla="*/ 4908731 w 12206514"/>
              <a:gd name="connsiteY4" fmla="*/ 3614058 h 4277831"/>
              <a:gd name="connsiteX5" fmla="*/ 1912983 w 12206514"/>
              <a:gd name="connsiteY5" fmla="*/ 3361510 h 4277831"/>
              <a:gd name="connsiteX6" fmla="*/ 0 w 12206514"/>
              <a:gd name="connsiteY6" fmla="*/ 4108329 h 4277831"/>
              <a:gd name="connsiteX7" fmla="*/ 0 w 12206514"/>
              <a:gd name="connsiteY7" fmla="*/ 0 h 4277831"/>
              <a:gd name="connsiteX0" fmla="*/ 0 w 12206514"/>
              <a:gd name="connsiteY0" fmla="*/ 0 h 4211142"/>
              <a:gd name="connsiteX1" fmla="*/ 12206514 w 12206514"/>
              <a:gd name="connsiteY1" fmla="*/ 0 h 4211142"/>
              <a:gd name="connsiteX2" fmla="*/ 12180388 w 12206514"/>
              <a:gd name="connsiteY2" fmla="*/ 3333267 h 4211142"/>
              <a:gd name="connsiteX3" fmla="*/ 9715863 w 12206514"/>
              <a:gd name="connsiteY3" fmla="*/ 4075612 h 4211142"/>
              <a:gd name="connsiteX4" fmla="*/ 4908731 w 12206514"/>
              <a:gd name="connsiteY4" fmla="*/ 3614058 h 4211142"/>
              <a:gd name="connsiteX5" fmla="*/ 1912983 w 12206514"/>
              <a:gd name="connsiteY5" fmla="*/ 3361510 h 4211142"/>
              <a:gd name="connsiteX6" fmla="*/ 0 w 12206514"/>
              <a:gd name="connsiteY6" fmla="*/ 4108329 h 4211142"/>
              <a:gd name="connsiteX7" fmla="*/ 0 w 12206514"/>
              <a:gd name="connsiteY7" fmla="*/ 0 h 4211142"/>
              <a:gd name="connsiteX0" fmla="*/ 0 w 12206514"/>
              <a:gd name="connsiteY0" fmla="*/ 0 h 4211142"/>
              <a:gd name="connsiteX1" fmla="*/ 12206514 w 12206514"/>
              <a:gd name="connsiteY1" fmla="*/ 0 h 4211142"/>
              <a:gd name="connsiteX2" fmla="*/ 12180388 w 12206514"/>
              <a:gd name="connsiteY2" fmla="*/ 3333267 h 4211142"/>
              <a:gd name="connsiteX3" fmla="*/ 9715863 w 12206514"/>
              <a:gd name="connsiteY3" fmla="*/ 4075612 h 4211142"/>
              <a:gd name="connsiteX4" fmla="*/ 4908731 w 12206514"/>
              <a:gd name="connsiteY4" fmla="*/ 3614058 h 4211142"/>
              <a:gd name="connsiteX5" fmla="*/ 1912983 w 12206514"/>
              <a:gd name="connsiteY5" fmla="*/ 3361510 h 4211142"/>
              <a:gd name="connsiteX6" fmla="*/ 0 w 12206514"/>
              <a:gd name="connsiteY6" fmla="*/ 4108329 h 4211142"/>
              <a:gd name="connsiteX7" fmla="*/ 0 w 12206514"/>
              <a:gd name="connsiteY7" fmla="*/ 0 h 4211142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70817"/>
              <a:gd name="connsiteX1" fmla="*/ 12206514 w 12206514"/>
              <a:gd name="connsiteY1" fmla="*/ 0 h 4270817"/>
              <a:gd name="connsiteX2" fmla="*/ 12180388 w 12206514"/>
              <a:gd name="connsiteY2" fmla="*/ 3333267 h 4270817"/>
              <a:gd name="connsiteX3" fmla="*/ 9715863 w 12206514"/>
              <a:gd name="connsiteY3" fmla="*/ 4075612 h 4270817"/>
              <a:gd name="connsiteX4" fmla="*/ 4908731 w 12206514"/>
              <a:gd name="connsiteY4" fmla="*/ 3614058 h 4270817"/>
              <a:gd name="connsiteX5" fmla="*/ 1843314 w 12206514"/>
              <a:gd name="connsiteY5" fmla="*/ 3335385 h 4270817"/>
              <a:gd name="connsiteX6" fmla="*/ 0 w 12206514"/>
              <a:gd name="connsiteY6" fmla="*/ 4108329 h 4270817"/>
              <a:gd name="connsiteX7" fmla="*/ 0 w 12206514"/>
              <a:gd name="connsiteY7" fmla="*/ 0 h 4270817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1843314 w 12206514"/>
              <a:gd name="connsiteY5" fmla="*/ 3335385 h 4108329"/>
              <a:gd name="connsiteX6" fmla="*/ 0 w 12206514"/>
              <a:gd name="connsiteY6" fmla="*/ 4108329 h 4108329"/>
              <a:gd name="connsiteX7" fmla="*/ 0 w 12206514"/>
              <a:gd name="connsiteY7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1843314 w 12206514"/>
              <a:gd name="connsiteY5" fmla="*/ 3335385 h 4108329"/>
              <a:gd name="connsiteX6" fmla="*/ 0 w 12206514"/>
              <a:gd name="connsiteY6" fmla="*/ 4108329 h 4108329"/>
              <a:gd name="connsiteX7" fmla="*/ 0 w 12206514"/>
              <a:gd name="connsiteY7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1843314 w 12206514"/>
              <a:gd name="connsiteY5" fmla="*/ 3335385 h 4108329"/>
              <a:gd name="connsiteX6" fmla="*/ 0 w 12206514"/>
              <a:gd name="connsiteY6" fmla="*/ 4108329 h 4108329"/>
              <a:gd name="connsiteX7" fmla="*/ 0 w 12206514"/>
              <a:gd name="connsiteY7" fmla="*/ 0 h 4108329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95314"/>
              <a:gd name="connsiteX1" fmla="*/ 12206514 w 12206514"/>
              <a:gd name="connsiteY1" fmla="*/ 0 h 4095314"/>
              <a:gd name="connsiteX2" fmla="*/ 12180388 w 12206514"/>
              <a:gd name="connsiteY2" fmla="*/ 3333267 h 4095314"/>
              <a:gd name="connsiteX3" fmla="*/ 9541691 w 12206514"/>
              <a:gd name="connsiteY3" fmla="*/ 4093030 h 4095314"/>
              <a:gd name="connsiteX4" fmla="*/ 4908731 w 12206514"/>
              <a:gd name="connsiteY4" fmla="*/ 3614058 h 4095314"/>
              <a:gd name="connsiteX5" fmla="*/ 1843314 w 12206514"/>
              <a:gd name="connsiteY5" fmla="*/ 3335385 h 4095314"/>
              <a:gd name="connsiteX6" fmla="*/ 0 w 12206514"/>
              <a:gd name="connsiteY6" fmla="*/ 3524854 h 4095314"/>
              <a:gd name="connsiteX7" fmla="*/ 0 w 12206514"/>
              <a:gd name="connsiteY7" fmla="*/ 0 h 4095314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0388 w 12206514"/>
              <a:gd name="connsiteY2" fmla="*/ 3333267 h 4100551"/>
              <a:gd name="connsiteX3" fmla="*/ 954169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0388 w 12206514"/>
              <a:gd name="connsiteY2" fmla="*/ 3333267 h 4100551"/>
              <a:gd name="connsiteX3" fmla="*/ 954169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0388 w 12206514"/>
              <a:gd name="connsiteY2" fmla="*/ 3333267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9718 w 12206514"/>
              <a:gd name="connsiteY2" fmla="*/ 3314606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9718 w 12206514"/>
              <a:gd name="connsiteY2" fmla="*/ 3314606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99049 w 12206514"/>
              <a:gd name="connsiteY2" fmla="*/ 3333267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6514" h="4100551">
                <a:moveTo>
                  <a:pt x="0" y="0"/>
                </a:moveTo>
                <a:lnTo>
                  <a:pt x="12206514" y="0"/>
                </a:lnTo>
                <a:cubicBezTo>
                  <a:pt x="12200915" y="1104869"/>
                  <a:pt x="12204648" y="2228398"/>
                  <a:pt x="12199049" y="3333267"/>
                </a:cubicBezTo>
                <a:cubicBezTo>
                  <a:pt x="11386249" y="3847778"/>
                  <a:pt x="10441576" y="3970405"/>
                  <a:pt x="9480731" y="4093030"/>
                </a:cubicBezTo>
                <a:cubicBezTo>
                  <a:pt x="8049622" y="4145282"/>
                  <a:pt x="6392091" y="3918858"/>
                  <a:pt x="4908731" y="3614058"/>
                </a:cubicBezTo>
                <a:cubicBezTo>
                  <a:pt x="3389085" y="3348446"/>
                  <a:pt x="2905276" y="3331385"/>
                  <a:pt x="1843314" y="3335385"/>
                </a:cubicBezTo>
                <a:cubicBezTo>
                  <a:pt x="476553" y="3452598"/>
                  <a:pt x="717974" y="3415996"/>
                  <a:pt x="0" y="3524854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" name="矩形 5"/>
          <p:cNvSpPr/>
          <p:nvPr/>
        </p:nvSpPr>
        <p:spPr>
          <a:xfrm>
            <a:off x="-14178" y="3694783"/>
            <a:ext cx="6694627" cy="870857"/>
          </a:xfrm>
          <a:custGeom>
            <a:avLst/>
            <a:gdLst>
              <a:gd name="connsiteX0" fmla="*/ 0 w 6582843"/>
              <a:gd name="connsiteY0" fmla="*/ 0 h 623578"/>
              <a:gd name="connsiteX1" fmla="*/ 6582843 w 6582843"/>
              <a:gd name="connsiteY1" fmla="*/ 0 h 623578"/>
              <a:gd name="connsiteX2" fmla="*/ 6582843 w 6582843"/>
              <a:gd name="connsiteY2" fmla="*/ 623578 h 623578"/>
              <a:gd name="connsiteX3" fmla="*/ 0 w 6582843"/>
              <a:gd name="connsiteY3" fmla="*/ 623578 h 623578"/>
              <a:gd name="connsiteX4" fmla="*/ 0 w 6582843"/>
              <a:gd name="connsiteY4" fmla="*/ 0 h 623578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6582843 w 6582843"/>
              <a:gd name="connsiteY2" fmla="*/ 207148 h 830726"/>
              <a:gd name="connsiteX3" fmla="*/ 6582843 w 6582843"/>
              <a:gd name="connsiteY3" fmla="*/ 830726 h 830726"/>
              <a:gd name="connsiteX4" fmla="*/ 0 w 6582843"/>
              <a:gd name="connsiteY4" fmla="*/ 830726 h 830726"/>
              <a:gd name="connsiteX5" fmla="*/ 0 w 6582843"/>
              <a:gd name="connsiteY5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6582843 w 6582843"/>
              <a:gd name="connsiteY2" fmla="*/ 207148 h 830726"/>
              <a:gd name="connsiteX3" fmla="*/ 6582843 w 6582843"/>
              <a:gd name="connsiteY3" fmla="*/ 830726 h 830726"/>
              <a:gd name="connsiteX4" fmla="*/ 0 w 6582843"/>
              <a:gd name="connsiteY4" fmla="*/ 830726 h 830726"/>
              <a:gd name="connsiteX5" fmla="*/ 0 w 6582843"/>
              <a:gd name="connsiteY5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532155 w 6582843"/>
              <a:gd name="connsiteY2" fmla="*/ 279918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448179 w 6582843"/>
              <a:gd name="connsiteY2" fmla="*/ 111967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448179 w 6582843"/>
              <a:gd name="connsiteY2" fmla="*/ 111967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448179 w 6582843"/>
              <a:gd name="connsiteY2" fmla="*/ 111967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8965 h 832543"/>
              <a:gd name="connsiteX1" fmla="*/ 1460759 w 6582843"/>
              <a:gd name="connsiteY1" fmla="*/ 1817 h 832543"/>
              <a:gd name="connsiteX2" fmla="*/ 3448179 w 6582843"/>
              <a:gd name="connsiteY2" fmla="*/ 113784 h 832543"/>
              <a:gd name="connsiteX3" fmla="*/ 6582843 w 6582843"/>
              <a:gd name="connsiteY3" fmla="*/ 208965 h 832543"/>
              <a:gd name="connsiteX4" fmla="*/ 6582843 w 6582843"/>
              <a:gd name="connsiteY4" fmla="*/ 832543 h 832543"/>
              <a:gd name="connsiteX5" fmla="*/ 0 w 6582843"/>
              <a:gd name="connsiteY5" fmla="*/ 832543 h 832543"/>
              <a:gd name="connsiteX6" fmla="*/ 0 w 6582843"/>
              <a:gd name="connsiteY6" fmla="*/ 208965 h 832543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125643 w 6582843"/>
              <a:gd name="connsiteY3" fmla="*/ 562275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5873717 w 6582843"/>
              <a:gd name="connsiteY3" fmla="*/ 618259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5855056 w 6582843"/>
              <a:gd name="connsiteY3" fmla="*/ 571606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1936620 w 6694811"/>
              <a:gd name="connsiteY5" fmla="*/ 616384 h 831290"/>
              <a:gd name="connsiteX6" fmla="*/ 0 w 6694811"/>
              <a:gd name="connsiteY6" fmla="*/ 831290 h 831290"/>
              <a:gd name="connsiteX7" fmla="*/ 0 w 6694811"/>
              <a:gd name="connsiteY7" fmla="*/ 207712 h 831290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626017 h 776202"/>
              <a:gd name="connsiteX7" fmla="*/ 0 w 6694811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9330 w 6694811"/>
              <a:gd name="connsiteY6" fmla="*/ 523380 h 776202"/>
              <a:gd name="connsiteX7" fmla="*/ 0 w 6694811"/>
              <a:gd name="connsiteY7" fmla="*/ 207712 h 776202"/>
              <a:gd name="connsiteX0" fmla="*/ 9331 w 6704142"/>
              <a:gd name="connsiteY0" fmla="*/ 207712 h 776202"/>
              <a:gd name="connsiteX1" fmla="*/ 1470090 w 6704142"/>
              <a:gd name="connsiteY1" fmla="*/ 564 h 776202"/>
              <a:gd name="connsiteX2" fmla="*/ 3457510 w 6704142"/>
              <a:gd name="connsiteY2" fmla="*/ 112531 h 776202"/>
              <a:gd name="connsiteX3" fmla="*/ 5864387 w 6704142"/>
              <a:gd name="connsiteY3" fmla="*/ 571606 h 776202"/>
              <a:gd name="connsiteX4" fmla="*/ 6704142 w 6704142"/>
              <a:gd name="connsiteY4" fmla="*/ 775307 h 776202"/>
              <a:gd name="connsiteX5" fmla="*/ 1945951 w 6704142"/>
              <a:gd name="connsiteY5" fmla="*/ 616384 h 776202"/>
              <a:gd name="connsiteX6" fmla="*/ 0 w 6704142"/>
              <a:gd name="connsiteY6" fmla="*/ 570033 h 776202"/>
              <a:gd name="connsiteX7" fmla="*/ 9331 w 6704142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588695 h 776202"/>
              <a:gd name="connsiteX7" fmla="*/ 0 w 6694811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588695 h 776202"/>
              <a:gd name="connsiteX7" fmla="*/ 0 w 6694811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588695 h 776202"/>
              <a:gd name="connsiteX7" fmla="*/ 0 w 6694811"/>
              <a:gd name="connsiteY7" fmla="*/ 207712 h 776202"/>
              <a:gd name="connsiteX0" fmla="*/ 0 w 6694811"/>
              <a:gd name="connsiteY0" fmla="*/ 207712 h 775898"/>
              <a:gd name="connsiteX1" fmla="*/ 1460759 w 6694811"/>
              <a:gd name="connsiteY1" fmla="*/ 564 h 775898"/>
              <a:gd name="connsiteX2" fmla="*/ 3448179 w 6694811"/>
              <a:gd name="connsiteY2" fmla="*/ 112531 h 775898"/>
              <a:gd name="connsiteX3" fmla="*/ 5855056 w 6694811"/>
              <a:gd name="connsiteY3" fmla="*/ 571606 h 775898"/>
              <a:gd name="connsiteX4" fmla="*/ 6694811 w 6694811"/>
              <a:gd name="connsiteY4" fmla="*/ 775307 h 775898"/>
              <a:gd name="connsiteX5" fmla="*/ 2384489 w 6694811"/>
              <a:gd name="connsiteY5" fmla="*/ 513748 h 775898"/>
              <a:gd name="connsiteX6" fmla="*/ 0 w 6694811"/>
              <a:gd name="connsiteY6" fmla="*/ 588695 h 775898"/>
              <a:gd name="connsiteX7" fmla="*/ 0 w 6694811"/>
              <a:gd name="connsiteY7" fmla="*/ 207712 h 775898"/>
              <a:gd name="connsiteX0" fmla="*/ 0 w 6694811"/>
              <a:gd name="connsiteY0" fmla="*/ 207712 h 775748"/>
              <a:gd name="connsiteX1" fmla="*/ 1460759 w 6694811"/>
              <a:gd name="connsiteY1" fmla="*/ 564 h 775748"/>
              <a:gd name="connsiteX2" fmla="*/ 3448179 w 6694811"/>
              <a:gd name="connsiteY2" fmla="*/ 112531 h 775748"/>
              <a:gd name="connsiteX3" fmla="*/ 5855056 w 6694811"/>
              <a:gd name="connsiteY3" fmla="*/ 571606 h 775748"/>
              <a:gd name="connsiteX4" fmla="*/ 6694811 w 6694811"/>
              <a:gd name="connsiteY4" fmla="*/ 775307 h 775748"/>
              <a:gd name="connsiteX5" fmla="*/ 2440473 w 6694811"/>
              <a:gd name="connsiteY5" fmla="*/ 411111 h 775748"/>
              <a:gd name="connsiteX6" fmla="*/ 0 w 6694811"/>
              <a:gd name="connsiteY6" fmla="*/ 588695 h 775748"/>
              <a:gd name="connsiteX7" fmla="*/ 0 w 6694811"/>
              <a:gd name="connsiteY7" fmla="*/ 207712 h 775748"/>
              <a:gd name="connsiteX0" fmla="*/ 0 w 6694811"/>
              <a:gd name="connsiteY0" fmla="*/ 207712 h 775703"/>
              <a:gd name="connsiteX1" fmla="*/ 1460759 w 6694811"/>
              <a:gd name="connsiteY1" fmla="*/ 564 h 775703"/>
              <a:gd name="connsiteX2" fmla="*/ 3448179 w 6694811"/>
              <a:gd name="connsiteY2" fmla="*/ 112531 h 775703"/>
              <a:gd name="connsiteX3" fmla="*/ 5855056 w 6694811"/>
              <a:gd name="connsiteY3" fmla="*/ 571606 h 775703"/>
              <a:gd name="connsiteX4" fmla="*/ 6694811 w 6694811"/>
              <a:gd name="connsiteY4" fmla="*/ 775307 h 775703"/>
              <a:gd name="connsiteX5" fmla="*/ 2440473 w 6694811"/>
              <a:gd name="connsiteY5" fmla="*/ 364458 h 775703"/>
              <a:gd name="connsiteX6" fmla="*/ 0 w 6694811"/>
              <a:gd name="connsiteY6" fmla="*/ 588695 h 775703"/>
              <a:gd name="connsiteX7" fmla="*/ 0 w 6694811"/>
              <a:gd name="connsiteY7" fmla="*/ 207712 h 775703"/>
              <a:gd name="connsiteX0" fmla="*/ 0 w 6694811"/>
              <a:gd name="connsiteY0" fmla="*/ 207712 h 775748"/>
              <a:gd name="connsiteX1" fmla="*/ 1460759 w 6694811"/>
              <a:gd name="connsiteY1" fmla="*/ 564 h 775748"/>
              <a:gd name="connsiteX2" fmla="*/ 3448179 w 6694811"/>
              <a:gd name="connsiteY2" fmla="*/ 112531 h 775748"/>
              <a:gd name="connsiteX3" fmla="*/ 5855056 w 6694811"/>
              <a:gd name="connsiteY3" fmla="*/ 571606 h 775748"/>
              <a:gd name="connsiteX4" fmla="*/ 6694811 w 6694811"/>
              <a:gd name="connsiteY4" fmla="*/ 775307 h 775748"/>
              <a:gd name="connsiteX5" fmla="*/ 2477795 w 6694811"/>
              <a:gd name="connsiteY5" fmla="*/ 411111 h 775748"/>
              <a:gd name="connsiteX6" fmla="*/ 0 w 6694811"/>
              <a:gd name="connsiteY6" fmla="*/ 588695 h 775748"/>
              <a:gd name="connsiteX7" fmla="*/ 0 w 6694811"/>
              <a:gd name="connsiteY7" fmla="*/ 207712 h 775748"/>
              <a:gd name="connsiteX0" fmla="*/ 0 w 6694811"/>
              <a:gd name="connsiteY0" fmla="*/ 207712 h 775720"/>
              <a:gd name="connsiteX1" fmla="*/ 1460759 w 6694811"/>
              <a:gd name="connsiteY1" fmla="*/ 564 h 775720"/>
              <a:gd name="connsiteX2" fmla="*/ 3448179 w 6694811"/>
              <a:gd name="connsiteY2" fmla="*/ 112531 h 775720"/>
              <a:gd name="connsiteX3" fmla="*/ 5855056 w 6694811"/>
              <a:gd name="connsiteY3" fmla="*/ 571606 h 775720"/>
              <a:gd name="connsiteX4" fmla="*/ 6694811 w 6694811"/>
              <a:gd name="connsiteY4" fmla="*/ 775307 h 775720"/>
              <a:gd name="connsiteX5" fmla="*/ 2477795 w 6694811"/>
              <a:gd name="connsiteY5" fmla="*/ 383119 h 775720"/>
              <a:gd name="connsiteX6" fmla="*/ 0 w 6694811"/>
              <a:gd name="connsiteY6" fmla="*/ 588695 h 775720"/>
              <a:gd name="connsiteX7" fmla="*/ 0 w 6694811"/>
              <a:gd name="connsiteY7" fmla="*/ 207712 h 775720"/>
              <a:gd name="connsiteX0" fmla="*/ 0 w 6694811"/>
              <a:gd name="connsiteY0" fmla="*/ 207712 h 775780"/>
              <a:gd name="connsiteX1" fmla="*/ 1460759 w 6694811"/>
              <a:gd name="connsiteY1" fmla="*/ 564 h 775780"/>
              <a:gd name="connsiteX2" fmla="*/ 3448179 w 6694811"/>
              <a:gd name="connsiteY2" fmla="*/ 112531 h 775780"/>
              <a:gd name="connsiteX3" fmla="*/ 5855056 w 6694811"/>
              <a:gd name="connsiteY3" fmla="*/ 571606 h 775780"/>
              <a:gd name="connsiteX4" fmla="*/ 6694811 w 6694811"/>
              <a:gd name="connsiteY4" fmla="*/ 775307 h 775780"/>
              <a:gd name="connsiteX5" fmla="*/ 2477795 w 6694811"/>
              <a:gd name="connsiteY5" fmla="*/ 383119 h 775780"/>
              <a:gd name="connsiteX6" fmla="*/ 0 w 6694811"/>
              <a:gd name="connsiteY6" fmla="*/ 588695 h 775780"/>
              <a:gd name="connsiteX7" fmla="*/ 0 w 6694811"/>
              <a:gd name="connsiteY7" fmla="*/ 207712 h 775780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528906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528906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791435"/>
              <a:gd name="connsiteX1" fmla="*/ 1460759 w 6694811"/>
              <a:gd name="connsiteY1" fmla="*/ 564 h 791435"/>
              <a:gd name="connsiteX2" fmla="*/ 3448179 w 6694811"/>
              <a:gd name="connsiteY2" fmla="*/ 112531 h 791435"/>
              <a:gd name="connsiteX3" fmla="*/ 5855056 w 6694811"/>
              <a:gd name="connsiteY3" fmla="*/ 571606 h 791435"/>
              <a:gd name="connsiteX4" fmla="*/ 6694811 w 6694811"/>
              <a:gd name="connsiteY4" fmla="*/ 775307 h 791435"/>
              <a:gd name="connsiteX5" fmla="*/ 5528906 w 6694811"/>
              <a:gd name="connsiteY5" fmla="*/ 747013 h 791435"/>
              <a:gd name="connsiteX6" fmla="*/ 2477795 w 6694811"/>
              <a:gd name="connsiteY6" fmla="*/ 383119 h 791435"/>
              <a:gd name="connsiteX7" fmla="*/ 0 w 6694811"/>
              <a:gd name="connsiteY7" fmla="*/ 588695 h 791435"/>
              <a:gd name="connsiteX8" fmla="*/ 0 w 6694811"/>
              <a:gd name="connsiteY8" fmla="*/ 207712 h 791435"/>
              <a:gd name="connsiteX0" fmla="*/ 0 w 6694811"/>
              <a:gd name="connsiteY0" fmla="*/ 207712 h 791435"/>
              <a:gd name="connsiteX1" fmla="*/ 1460759 w 6694811"/>
              <a:gd name="connsiteY1" fmla="*/ 564 h 791435"/>
              <a:gd name="connsiteX2" fmla="*/ 3448179 w 6694811"/>
              <a:gd name="connsiteY2" fmla="*/ 112531 h 791435"/>
              <a:gd name="connsiteX3" fmla="*/ 5855056 w 6694811"/>
              <a:gd name="connsiteY3" fmla="*/ 571606 h 791435"/>
              <a:gd name="connsiteX4" fmla="*/ 6694811 w 6694811"/>
              <a:gd name="connsiteY4" fmla="*/ 775307 h 791435"/>
              <a:gd name="connsiteX5" fmla="*/ 5528906 w 6694811"/>
              <a:gd name="connsiteY5" fmla="*/ 747013 h 791435"/>
              <a:gd name="connsiteX6" fmla="*/ 2477795 w 6694811"/>
              <a:gd name="connsiteY6" fmla="*/ 383119 h 791435"/>
              <a:gd name="connsiteX7" fmla="*/ 0 w 6694811"/>
              <a:gd name="connsiteY7" fmla="*/ 588695 h 791435"/>
              <a:gd name="connsiteX8" fmla="*/ 0 w 6694811"/>
              <a:gd name="connsiteY8" fmla="*/ 207712 h 791435"/>
              <a:gd name="connsiteX0" fmla="*/ 0 w 6694811"/>
              <a:gd name="connsiteY0" fmla="*/ 207712 h 814444"/>
              <a:gd name="connsiteX1" fmla="*/ 1460759 w 6694811"/>
              <a:gd name="connsiteY1" fmla="*/ 564 h 814444"/>
              <a:gd name="connsiteX2" fmla="*/ 3448179 w 6694811"/>
              <a:gd name="connsiteY2" fmla="*/ 112531 h 814444"/>
              <a:gd name="connsiteX3" fmla="*/ 5855056 w 6694811"/>
              <a:gd name="connsiteY3" fmla="*/ 571606 h 814444"/>
              <a:gd name="connsiteX4" fmla="*/ 6694811 w 6694811"/>
              <a:gd name="connsiteY4" fmla="*/ 775307 h 814444"/>
              <a:gd name="connsiteX5" fmla="*/ 5482253 w 6694811"/>
              <a:gd name="connsiteY5" fmla="*/ 784335 h 814444"/>
              <a:gd name="connsiteX6" fmla="*/ 2477795 w 6694811"/>
              <a:gd name="connsiteY6" fmla="*/ 383119 h 814444"/>
              <a:gd name="connsiteX7" fmla="*/ 0 w 6694811"/>
              <a:gd name="connsiteY7" fmla="*/ 588695 h 814444"/>
              <a:gd name="connsiteX8" fmla="*/ 0 w 6694811"/>
              <a:gd name="connsiteY8" fmla="*/ 207712 h 814444"/>
              <a:gd name="connsiteX0" fmla="*/ 0 w 6694811"/>
              <a:gd name="connsiteY0" fmla="*/ 207712 h 851760"/>
              <a:gd name="connsiteX1" fmla="*/ 1460759 w 6694811"/>
              <a:gd name="connsiteY1" fmla="*/ 564 h 851760"/>
              <a:gd name="connsiteX2" fmla="*/ 3448179 w 6694811"/>
              <a:gd name="connsiteY2" fmla="*/ 112531 h 851760"/>
              <a:gd name="connsiteX3" fmla="*/ 5855056 w 6694811"/>
              <a:gd name="connsiteY3" fmla="*/ 571606 h 851760"/>
              <a:gd name="connsiteX4" fmla="*/ 6694811 w 6694811"/>
              <a:gd name="connsiteY4" fmla="*/ 775307 h 851760"/>
              <a:gd name="connsiteX5" fmla="*/ 5482253 w 6694811"/>
              <a:gd name="connsiteY5" fmla="*/ 784335 h 851760"/>
              <a:gd name="connsiteX6" fmla="*/ 2477795 w 6694811"/>
              <a:gd name="connsiteY6" fmla="*/ 383119 h 851760"/>
              <a:gd name="connsiteX7" fmla="*/ 0 w 6694811"/>
              <a:gd name="connsiteY7" fmla="*/ 588695 h 851760"/>
              <a:gd name="connsiteX8" fmla="*/ 0 w 6694811"/>
              <a:gd name="connsiteY8" fmla="*/ 207712 h 851760"/>
              <a:gd name="connsiteX0" fmla="*/ 0 w 6694811"/>
              <a:gd name="connsiteY0" fmla="*/ 213604 h 857652"/>
              <a:gd name="connsiteX1" fmla="*/ 1460759 w 6694811"/>
              <a:gd name="connsiteY1" fmla="*/ 6456 h 857652"/>
              <a:gd name="connsiteX2" fmla="*/ 3476171 w 6694811"/>
              <a:gd name="connsiteY2" fmla="*/ 81101 h 857652"/>
              <a:gd name="connsiteX3" fmla="*/ 5855056 w 6694811"/>
              <a:gd name="connsiteY3" fmla="*/ 577498 h 857652"/>
              <a:gd name="connsiteX4" fmla="*/ 6694811 w 6694811"/>
              <a:gd name="connsiteY4" fmla="*/ 781199 h 857652"/>
              <a:gd name="connsiteX5" fmla="*/ 5482253 w 6694811"/>
              <a:gd name="connsiteY5" fmla="*/ 790227 h 857652"/>
              <a:gd name="connsiteX6" fmla="*/ 2477795 w 6694811"/>
              <a:gd name="connsiteY6" fmla="*/ 389011 h 857652"/>
              <a:gd name="connsiteX7" fmla="*/ 0 w 6694811"/>
              <a:gd name="connsiteY7" fmla="*/ 594587 h 857652"/>
              <a:gd name="connsiteX8" fmla="*/ 0 w 6694811"/>
              <a:gd name="connsiteY8" fmla="*/ 213604 h 857652"/>
              <a:gd name="connsiteX0" fmla="*/ 0 w 6694811"/>
              <a:gd name="connsiteY0" fmla="*/ 213604 h 857652"/>
              <a:gd name="connsiteX1" fmla="*/ 1460759 w 6694811"/>
              <a:gd name="connsiteY1" fmla="*/ 6456 h 857652"/>
              <a:gd name="connsiteX2" fmla="*/ 3476171 w 6694811"/>
              <a:gd name="connsiteY2" fmla="*/ 81101 h 857652"/>
              <a:gd name="connsiteX3" fmla="*/ 5855056 w 6694811"/>
              <a:gd name="connsiteY3" fmla="*/ 577498 h 857652"/>
              <a:gd name="connsiteX4" fmla="*/ 6694811 w 6694811"/>
              <a:gd name="connsiteY4" fmla="*/ 781199 h 857652"/>
              <a:gd name="connsiteX5" fmla="*/ 5482253 w 6694811"/>
              <a:gd name="connsiteY5" fmla="*/ 790227 h 857652"/>
              <a:gd name="connsiteX6" fmla="*/ 2477795 w 6694811"/>
              <a:gd name="connsiteY6" fmla="*/ 389011 h 857652"/>
              <a:gd name="connsiteX7" fmla="*/ 0 w 6694811"/>
              <a:gd name="connsiteY7" fmla="*/ 594587 h 857652"/>
              <a:gd name="connsiteX8" fmla="*/ 0 w 6694811"/>
              <a:gd name="connsiteY8" fmla="*/ 213604 h 857652"/>
              <a:gd name="connsiteX0" fmla="*/ 0 w 6694811"/>
              <a:gd name="connsiteY0" fmla="*/ 225934 h 869982"/>
              <a:gd name="connsiteX1" fmla="*/ 1460759 w 6694811"/>
              <a:gd name="connsiteY1" fmla="*/ 18786 h 869982"/>
              <a:gd name="connsiteX2" fmla="*/ 3522824 w 6694811"/>
              <a:gd name="connsiteY2" fmla="*/ 65439 h 869982"/>
              <a:gd name="connsiteX3" fmla="*/ 5855056 w 6694811"/>
              <a:gd name="connsiteY3" fmla="*/ 589828 h 869982"/>
              <a:gd name="connsiteX4" fmla="*/ 6694811 w 6694811"/>
              <a:gd name="connsiteY4" fmla="*/ 793529 h 869982"/>
              <a:gd name="connsiteX5" fmla="*/ 5482253 w 6694811"/>
              <a:gd name="connsiteY5" fmla="*/ 802557 h 869982"/>
              <a:gd name="connsiteX6" fmla="*/ 2477795 w 6694811"/>
              <a:gd name="connsiteY6" fmla="*/ 401341 h 869982"/>
              <a:gd name="connsiteX7" fmla="*/ 0 w 6694811"/>
              <a:gd name="connsiteY7" fmla="*/ 606917 h 869982"/>
              <a:gd name="connsiteX8" fmla="*/ 0 w 6694811"/>
              <a:gd name="connsiteY8" fmla="*/ 225934 h 86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4811" h="869982">
                <a:moveTo>
                  <a:pt x="0" y="225934"/>
                </a:moveTo>
                <a:cubicBezTo>
                  <a:pt x="496250" y="147554"/>
                  <a:pt x="833880" y="59844"/>
                  <a:pt x="1460759" y="18786"/>
                </a:cubicBezTo>
                <a:cubicBezTo>
                  <a:pt x="2154334" y="15676"/>
                  <a:pt x="2717282" y="-43419"/>
                  <a:pt x="3522824" y="65439"/>
                </a:cubicBezTo>
                <a:cubicBezTo>
                  <a:pt x="4661019" y="265117"/>
                  <a:pt x="4922135" y="380819"/>
                  <a:pt x="5855056" y="589828"/>
                </a:cubicBezTo>
                <a:lnTo>
                  <a:pt x="6694811" y="793529"/>
                </a:lnTo>
                <a:cubicBezTo>
                  <a:pt x="6587579" y="808768"/>
                  <a:pt x="6576976" y="951898"/>
                  <a:pt x="5482253" y="802557"/>
                </a:cubicBezTo>
                <a:cubicBezTo>
                  <a:pt x="4592805" y="625225"/>
                  <a:pt x="3346406" y="413731"/>
                  <a:pt x="2477795" y="401341"/>
                </a:cubicBezTo>
                <a:cubicBezTo>
                  <a:pt x="1626981" y="429434"/>
                  <a:pt x="1345336" y="401543"/>
                  <a:pt x="0" y="606917"/>
                </a:cubicBezTo>
                <a:lnTo>
                  <a:pt x="0" y="225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" name="矩形 4"/>
          <p:cNvSpPr/>
          <p:nvPr/>
        </p:nvSpPr>
        <p:spPr>
          <a:xfrm>
            <a:off x="5738503" y="3517040"/>
            <a:ext cx="6453497" cy="1343738"/>
          </a:xfrm>
          <a:custGeom>
            <a:avLst/>
            <a:gdLst>
              <a:gd name="connsiteX0" fmla="*/ 0 w 6229739"/>
              <a:gd name="connsiteY0" fmla="*/ 0 h 1045029"/>
              <a:gd name="connsiteX1" fmla="*/ 6229739 w 6229739"/>
              <a:gd name="connsiteY1" fmla="*/ 0 h 1045029"/>
              <a:gd name="connsiteX2" fmla="*/ 6229739 w 6229739"/>
              <a:gd name="connsiteY2" fmla="*/ 1045029 h 1045029"/>
              <a:gd name="connsiteX3" fmla="*/ 0 w 6229739"/>
              <a:gd name="connsiteY3" fmla="*/ 1045029 h 1045029"/>
              <a:gd name="connsiteX4" fmla="*/ 0 w 6229739"/>
              <a:gd name="connsiteY4" fmla="*/ 0 h 1045029"/>
              <a:gd name="connsiteX0" fmla="*/ 0 w 6229739"/>
              <a:gd name="connsiteY0" fmla="*/ 301 h 1045330"/>
              <a:gd name="connsiteX1" fmla="*/ 4820155 w 6229739"/>
              <a:gd name="connsiteY1" fmla="*/ 0 h 1045330"/>
              <a:gd name="connsiteX2" fmla="*/ 6229739 w 6229739"/>
              <a:gd name="connsiteY2" fmla="*/ 301 h 1045330"/>
              <a:gd name="connsiteX3" fmla="*/ 6229739 w 6229739"/>
              <a:gd name="connsiteY3" fmla="*/ 1045330 h 1045330"/>
              <a:gd name="connsiteX4" fmla="*/ 0 w 6229739"/>
              <a:gd name="connsiteY4" fmla="*/ 1045330 h 1045330"/>
              <a:gd name="connsiteX5" fmla="*/ 0 w 6229739"/>
              <a:gd name="connsiteY5" fmla="*/ 301 h 1045330"/>
              <a:gd name="connsiteX0" fmla="*/ 0 w 6229739"/>
              <a:gd name="connsiteY0" fmla="*/ 0 h 1045029"/>
              <a:gd name="connsiteX1" fmla="*/ 5165387 w 6229739"/>
              <a:gd name="connsiteY1" fmla="*/ 186312 h 1045029"/>
              <a:gd name="connsiteX2" fmla="*/ 6229739 w 6229739"/>
              <a:gd name="connsiteY2" fmla="*/ 0 h 1045029"/>
              <a:gd name="connsiteX3" fmla="*/ 6229739 w 6229739"/>
              <a:gd name="connsiteY3" fmla="*/ 1045029 h 1045029"/>
              <a:gd name="connsiteX4" fmla="*/ 0 w 6229739"/>
              <a:gd name="connsiteY4" fmla="*/ 1045029 h 1045029"/>
              <a:gd name="connsiteX5" fmla="*/ 0 w 6229739"/>
              <a:gd name="connsiteY5" fmla="*/ 0 h 1045029"/>
              <a:gd name="connsiteX0" fmla="*/ 0 w 6229739"/>
              <a:gd name="connsiteY0" fmla="*/ 4873 h 1049902"/>
              <a:gd name="connsiteX1" fmla="*/ 5165387 w 6229739"/>
              <a:gd name="connsiteY1" fmla="*/ 191185 h 1049902"/>
              <a:gd name="connsiteX2" fmla="*/ 6229739 w 6229739"/>
              <a:gd name="connsiteY2" fmla="*/ 4873 h 1049902"/>
              <a:gd name="connsiteX3" fmla="*/ 6229739 w 6229739"/>
              <a:gd name="connsiteY3" fmla="*/ 1049902 h 1049902"/>
              <a:gd name="connsiteX4" fmla="*/ 0 w 6229739"/>
              <a:gd name="connsiteY4" fmla="*/ 1049902 h 1049902"/>
              <a:gd name="connsiteX5" fmla="*/ 0 w 6229739"/>
              <a:gd name="connsiteY5" fmla="*/ 4873 h 1049902"/>
              <a:gd name="connsiteX0" fmla="*/ 0 w 6229739"/>
              <a:gd name="connsiteY0" fmla="*/ 37405 h 1082434"/>
              <a:gd name="connsiteX1" fmla="*/ 4736179 w 6229739"/>
              <a:gd name="connsiteY1" fmla="*/ 167734 h 1082434"/>
              <a:gd name="connsiteX2" fmla="*/ 6229739 w 6229739"/>
              <a:gd name="connsiteY2" fmla="*/ 37405 h 1082434"/>
              <a:gd name="connsiteX3" fmla="*/ 6229739 w 6229739"/>
              <a:gd name="connsiteY3" fmla="*/ 1082434 h 1082434"/>
              <a:gd name="connsiteX4" fmla="*/ 0 w 6229739"/>
              <a:gd name="connsiteY4" fmla="*/ 1082434 h 1082434"/>
              <a:gd name="connsiteX5" fmla="*/ 0 w 6229739"/>
              <a:gd name="connsiteY5" fmla="*/ 37405 h 1082434"/>
              <a:gd name="connsiteX0" fmla="*/ 0 w 6229739"/>
              <a:gd name="connsiteY0" fmla="*/ 37405 h 1082434"/>
              <a:gd name="connsiteX1" fmla="*/ 4736179 w 6229739"/>
              <a:gd name="connsiteY1" fmla="*/ 167734 h 1082434"/>
              <a:gd name="connsiteX2" fmla="*/ 6229739 w 6229739"/>
              <a:gd name="connsiteY2" fmla="*/ 37405 h 1082434"/>
              <a:gd name="connsiteX3" fmla="*/ 6229739 w 6229739"/>
              <a:gd name="connsiteY3" fmla="*/ 1082434 h 1082434"/>
              <a:gd name="connsiteX4" fmla="*/ 0 w 6229739"/>
              <a:gd name="connsiteY4" fmla="*/ 1082434 h 1082434"/>
              <a:gd name="connsiteX5" fmla="*/ 0 w 6229739"/>
              <a:gd name="connsiteY5" fmla="*/ 37405 h 1082434"/>
              <a:gd name="connsiteX0" fmla="*/ 0 w 6229739"/>
              <a:gd name="connsiteY0" fmla="*/ 74835 h 1119864"/>
              <a:gd name="connsiteX1" fmla="*/ 4736179 w 6229739"/>
              <a:gd name="connsiteY1" fmla="*/ 205164 h 1119864"/>
              <a:gd name="connsiteX2" fmla="*/ 6229739 w 6229739"/>
              <a:gd name="connsiteY2" fmla="*/ 74835 h 1119864"/>
              <a:gd name="connsiteX3" fmla="*/ 6229739 w 6229739"/>
              <a:gd name="connsiteY3" fmla="*/ 1119864 h 1119864"/>
              <a:gd name="connsiteX4" fmla="*/ 0 w 6229739"/>
              <a:gd name="connsiteY4" fmla="*/ 1119864 h 1119864"/>
              <a:gd name="connsiteX5" fmla="*/ 0 w 6229739"/>
              <a:gd name="connsiteY5" fmla="*/ 74835 h 1119864"/>
              <a:gd name="connsiteX0" fmla="*/ 0 w 6229739"/>
              <a:gd name="connsiteY0" fmla="*/ 29211 h 1074240"/>
              <a:gd name="connsiteX1" fmla="*/ 4736179 w 6229739"/>
              <a:gd name="connsiteY1" fmla="*/ 159540 h 1074240"/>
              <a:gd name="connsiteX2" fmla="*/ 6229739 w 6229739"/>
              <a:gd name="connsiteY2" fmla="*/ 29211 h 1074240"/>
              <a:gd name="connsiteX3" fmla="*/ 6229739 w 6229739"/>
              <a:gd name="connsiteY3" fmla="*/ 1074240 h 1074240"/>
              <a:gd name="connsiteX4" fmla="*/ 0 w 6229739"/>
              <a:gd name="connsiteY4" fmla="*/ 1074240 h 1074240"/>
              <a:gd name="connsiteX5" fmla="*/ 0 w 6229739"/>
              <a:gd name="connsiteY5" fmla="*/ 29211 h 1074240"/>
              <a:gd name="connsiteX0" fmla="*/ 0 w 6229739"/>
              <a:gd name="connsiteY0" fmla="*/ 23212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0 w 6229739"/>
              <a:gd name="connsiteY5" fmla="*/ 23212 h 1068241"/>
              <a:gd name="connsiteX0" fmla="*/ 0 w 6229739"/>
              <a:gd name="connsiteY0" fmla="*/ 23212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0 w 6229739"/>
              <a:gd name="connsiteY5" fmla="*/ 23212 h 1068241"/>
              <a:gd name="connsiteX0" fmla="*/ 0 w 6229739"/>
              <a:gd name="connsiteY0" fmla="*/ 23212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0 w 6229739"/>
              <a:gd name="connsiteY5" fmla="*/ 23212 h 1068241"/>
              <a:gd name="connsiteX0" fmla="*/ 104502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045028 w 6229739"/>
              <a:gd name="connsiteY5" fmla="*/ 573718 h 1068241"/>
              <a:gd name="connsiteX0" fmla="*/ 104502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045028 w 6229739"/>
              <a:gd name="connsiteY5" fmla="*/ 573718 h 1068241"/>
              <a:gd name="connsiteX0" fmla="*/ 104502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045028 w 6229739"/>
              <a:gd name="connsiteY5" fmla="*/ 573718 h 1068241"/>
              <a:gd name="connsiteX0" fmla="*/ 166084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660848 w 6229739"/>
              <a:gd name="connsiteY5" fmla="*/ 573718 h 1068241"/>
              <a:gd name="connsiteX0" fmla="*/ 166084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660848 w 6229739"/>
              <a:gd name="connsiteY5" fmla="*/ 573718 h 1068241"/>
              <a:gd name="connsiteX0" fmla="*/ 166084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660848 w 6229739"/>
              <a:gd name="connsiteY5" fmla="*/ 573718 h 1068241"/>
              <a:gd name="connsiteX0" fmla="*/ 1595534 w 6229739"/>
              <a:gd name="connsiteY0" fmla="*/ 825645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595534 w 6229739"/>
              <a:gd name="connsiteY5" fmla="*/ 825645 h 1068241"/>
              <a:gd name="connsiteX0" fmla="*/ 1595534 w 6229739"/>
              <a:gd name="connsiteY0" fmla="*/ 825645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595534 w 6229739"/>
              <a:gd name="connsiteY5" fmla="*/ 825645 h 1068241"/>
              <a:gd name="connsiteX0" fmla="*/ 1483567 w 6229739"/>
              <a:gd name="connsiteY0" fmla="*/ 806983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483567 w 6229739"/>
              <a:gd name="connsiteY5" fmla="*/ 806983 h 1068241"/>
              <a:gd name="connsiteX0" fmla="*/ 1483567 w 6229739"/>
              <a:gd name="connsiteY0" fmla="*/ 806983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483567 w 6229739"/>
              <a:gd name="connsiteY5" fmla="*/ 806983 h 1068241"/>
              <a:gd name="connsiteX0" fmla="*/ 1707502 w 6453674"/>
              <a:gd name="connsiteY0" fmla="*/ 806983 h 1068241"/>
              <a:gd name="connsiteX1" fmla="*/ 4960114 w 6453674"/>
              <a:gd name="connsiteY1" fmla="*/ 153541 h 1068241"/>
              <a:gd name="connsiteX2" fmla="*/ 6453674 w 6453674"/>
              <a:gd name="connsiteY2" fmla="*/ 23212 h 1068241"/>
              <a:gd name="connsiteX3" fmla="*/ 6453674 w 6453674"/>
              <a:gd name="connsiteY3" fmla="*/ 1068241 h 1068241"/>
              <a:gd name="connsiteX4" fmla="*/ 0 w 6453674"/>
              <a:gd name="connsiteY4" fmla="*/ 1002927 h 1068241"/>
              <a:gd name="connsiteX5" fmla="*/ 1707502 w 6453674"/>
              <a:gd name="connsiteY5" fmla="*/ 806983 h 1068241"/>
              <a:gd name="connsiteX0" fmla="*/ 1707502 w 6453674"/>
              <a:gd name="connsiteY0" fmla="*/ 806983 h 1068241"/>
              <a:gd name="connsiteX1" fmla="*/ 4960114 w 6453674"/>
              <a:gd name="connsiteY1" fmla="*/ 153541 h 1068241"/>
              <a:gd name="connsiteX2" fmla="*/ 6453674 w 6453674"/>
              <a:gd name="connsiteY2" fmla="*/ 23212 h 1068241"/>
              <a:gd name="connsiteX3" fmla="*/ 6453674 w 6453674"/>
              <a:gd name="connsiteY3" fmla="*/ 1068241 h 1068241"/>
              <a:gd name="connsiteX4" fmla="*/ 0 w 6453674"/>
              <a:gd name="connsiteY4" fmla="*/ 1002927 h 1068241"/>
              <a:gd name="connsiteX5" fmla="*/ 1707502 w 6453674"/>
              <a:gd name="connsiteY5" fmla="*/ 806983 h 1068241"/>
              <a:gd name="connsiteX0" fmla="*/ 1707502 w 6453674"/>
              <a:gd name="connsiteY0" fmla="*/ 806983 h 1208053"/>
              <a:gd name="connsiteX1" fmla="*/ 4960114 w 6453674"/>
              <a:gd name="connsiteY1" fmla="*/ 153541 h 1208053"/>
              <a:gd name="connsiteX2" fmla="*/ 6453674 w 6453674"/>
              <a:gd name="connsiteY2" fmla="*/ 23212 h 1208053"/>
              <a:gd name="connsiteX3" fmla="*/ 6453674 w 6453674"/>
              <a:gd name="connsiteY3" fmla="*/ 1068241 h 1208053"/>
              <a:gd name="connsiteX4" fmla="*/ 0 w 6453674"/>
              <a:gd name="connsiteY4" fmla="*/ 1002927 h 1208053"/>
              <a:gd name="connsiteX5" fmla="*/ 1707502 w 6453674"/>
              <a:gd name="connsiteY5" fmla="*/ 806983 h 1208053"/>
              <a:gd name="connsiteX0" fmla="*/ 1707502 w 6453674"/>
              <a:gd name="connsiteY0" fmla="*/ 806983 h 1303122"/>
              <a:gd name="connsiteX1" fmla="*/ 4960114 w 6453674"/>
              <a:gd name="connsiteY1" fmla="*/ 153541 h 1303122"/>
              <a:gd name="connsiteX2" fmla="*/ 6453674 w 6453674"/>
              <a:gd name="connsiteY2" fmla="*/ 23212 h 1303122"/>
              <a:gd name="connsiteX3" fmla="*/ 6453674 w 6453674"/>
              <a:gd name="connsiteY3" fmla="*/ 1068241 h 1303122"/>
              <a:gd name="connsiteX4" fmla="*/ 0 w 6453674"/>
              <a:gd name="connsiteY4" fmla="*/ 1002927 h 1303122"/>
              <a:gd name="connsiteX5" fmla="*/ 1707502 w 6453674"/>
              <a:gd name="connsiteY5" fmla="*/ 806983 h 1303122"/>
              <a:gd name="connsiteX0" fmla="*/ 1707502 w 6453674"/>
              <a:gd name="connsiteY0" fmla="*/ 806983 h 1373581"/>
              <a:gd name="connsiteX1" fmla="*/ 4960114 w 6453674"/>
              <a:gd name="connsiteY1" fmla="*/ 153541 h 1373581"/>
              <a:gd name="connsiteX2" fmla="*/ 6453674 w 6453674"/>
              <a:gd name="connsiteY2" fmla="*/ 23212 h 1373581"/>
              <a:gd name="connsiteX3" fmla="*/ 6453674 w 6453674"/>
              <a:gd name="connsiteY3" fmla="*/ 1068241 h 1373581"/>
              <a:gd name="connsiteX4" fmla="*/ 4572001 w 6453674"/>
              <a:gd name="connsiteY4" fmla="*/ 1372929 h 1373581"/>
              <a:gd name="connsiteX5" fmla="*/ 0 w 6453674"/>
              <a:gd name="connsiteY5" fmla="*/ 1002927 h 1373581"/>
              <a:gd name="connsiteX6" fmla="*/ 1707502 w 6453674"/>
              <a:gd name="connsiteY6" fmla="*/ 806983 h 1373581"/>
              <a:gd name="connsiteX0" fmla="*/ 1707502 w 6453674"/>
              <a:gd name="connsiteY0" fmla="*/ 806983 h 1372929"/>
              <a:gd name="connsiteX1" fmla="*/ 4960114 w 6453674"/>
              <a:gd name="connsiteY1" fmla="*/ 153541 h 1372929"/>
              <a:gd name="connsiteX2" fmla="*/ 6453674 w 6453674"/>
              <a:gd name="connsiteY2" fmla="*/ 23212 h 1372929"/>
              <a:gd name="connsiteX3" fmla="*/ 6453674 w 6453674"/>
              <a:gd name="connsiteY3" fmla="*/ 1068241 h 1372929"/>
              <a:gd name="connsiteX4" fmla="*/ 4572001 w 6453674"/>
              <a:gd name="connsiteY4" fmla="*/ 1372929 h 1372929"/>
              <a:gd name="connsiteX5" fmla="*/ 0 w 6453674"/>
              <a:gd name="connsiteY5" fmla="*/ 1002927 h 1372929"/>
              <a:gd name="connsiteX6" fmla="*/ 1707502 w 6453674"/>
              <a:gd name="connsiteY6" fmla="*/ 806983 h 1372929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53674 w 6453674"/>
              <a:gd name="connsiteY3" fmla="*/ 1068241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35013 w 6453674"/>
              <a:gd name="connsiteY3" fmla="*/ 751000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72336"/>
              <a:gd name="connsiteY0" fmla="*/ 806983 h 1111672"/>
              <a:gd name="connsiteX1" fmla="*/ 4960114 w 6472336"/>
              <a:gd name="connsiteY1" fmla="*/ 153541 h 1111672"/>
              <a:gd name="connsiteX2" fmla="*/ 6453674 w 6472336"/>
              <a:gd name="connsiteY2" fmla="*/ 23212 h 1111672"/>
              <a:gd name="connsiteX3" fmla="*/ 6472336 w 6472336"/>
              <a:gd name="connsiteY3" fmla="*/ 545727 h 1111672"/>
              <a:gd name="connsiteX4" fmla="*/ 4711960 w 6472336"/>
              <a:gd name="connsiteY4" fmla="*/ 1111672 h 1111672"/>
              <a:gd name="connsiteX5" fmla="*/ 0 w 6472336"/>
              <a:gd name="connsiteY5" fmla="*/ 1002927 h 1111672"/>
              <a:gd name="connsiteX6" fmla="*/ 1707502 w 6472336"/>
              <a:gd name="connsiteY6" fmla="*/ 806983 h 1111672"/>
              <a:gd name="connsiteX0" fmla="*/ 1707502 w 6463005"/>
              <a:gd name="connsiteY0" fmla="*/ 806983 h 1111672"/>
              <a:gd name="connsiteX1" fmla="*/ 4960114 w 6463005"/>
              <a:gd name="connsiteY1" fmla="*/ 153541 h 1111672"/>
              <a:gd name="connsiteX2" fmla="*/ 6453674 w 6463005"/>
              <a:gd name="connsiteY2" fmla="*/ 23212 h 1111672"/>
              <a:gd name="connsiteX3" fmla="*/ 6463005 w 6463005"/>
              <a:gd name="connsiteY3" fmla="*/ 461751 h 1111672"/>
              <a:gd name="connsiteX4" fmla="*/ 4711960 w 6463005"/>
              <a:gd name="connsiteY4" fmla="*/ 1111672 h 1111672"/>
              <a:gd name="connsiteX5" fmla="*/ 0 w 6463005"/>
              <a:gd name="connsiteY5" fmla="*/ 1002927 h 1111672"/>
              <a:gd name="connsiteX6" fmla="*/ 1707502 w 6463005"/>
              <a:gd name="connsiteY6" fmla="*/ 806983 h 1111672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53674 w 6453674"/>
              <a:gd name="connsiteY3" fmla="*/ 564388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53674 w 6453674"/>
              <a:gd name="connsiteY3" fmla="*/ 564388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53674"/>
              <a:gd name="connsiteY0" fmla="*/ 806983 h 1232970"/>
              <a:gd name="connsiteX1" fmla="*/ 4960114 w 6453674"/>
              <a:gd name="connsiteY1" fmla="*/ 153541 h 1232970"/>
              <a:gd name="connsiteX2" fmla="*/ 6453674 w 6453674"/>
              <a:gd name="connsiteY2" fmla="*/ 23212 h 1232970"/>
              <a:gd name="connsiteX3" fmla="*/ 6453674 w 6453674"/>
              <a:gd name="connsiteY3" fmla="*/ 564388 h 1232970"/>
              <a:gd name="connsiteX4" fmla="*/ 4320075 w 6453674"/>
              <a:gd name="connsiteY4" fmla="*/ 1232970 h 1232970"/>
              <a:gd name="connsiteX5" fmla="*/ 0 w 6453674"/>
              <a:gd name="connsiteY5" fmla="*/ 1002927 h 1232970"/>
              <a:gd name="connsiteX6" fmla="*/ 1707502 w 6453674"/>
              <a:gd name="connsiteY6" fmla="*/ 806983 h 1232970"/>
              <a:gd name="connsiteX0" fmla="*/ 1707502 w 6453674"/>
              <a:gd name="connsiteY0" fmla="*/ 806983 h 1232970"/>
              <a:gd name="connsiteX1" fmla="*/ 4960114 w 6453674"/>
              <a:gd name="connsiteY1" fmla="*/ 153541 h 1232970"/>
              <a:gd name="connsiteX2" fmla="*/ 6453674 w 6453674"/>
              <a:gd name="connsiteY2" fmla="*/ 23212 h 1232970"/>
              <a:gd name="connsiteX3" fmla="*/ 6453674 w 6453674"/>
              <a:gd name="connsiteY3" fmla="*/ 564388 h 1232970"/>
              <a:gd name="connsiteX4" fmla="*/ 4320075 w 6453674"/>
              <a:gd name="connsiteY4" fmla="*/ 1232970 h 1232970"/>
              <a:gd name="connsiteX5" fmla="*/ 0 w 6453674"/>
              <a:gd name="connsiteY5" fmla="*/ 1002927 h 1232970"/>
              <a:gd name="connsiteX6" fmla="*/ 1707502 w 6453674"/>
              <a:gd name="connsiteY6" fmla="*/ 806983 h 1232970"/>
              <a:gd name="connsiteX0" fmla="*/ 1707502 w 6453674"/>
              <a:gd name="connsiteY0" fmla="*/ 806983 h 1330804"/>
              <a:gd name="connsiteX1" fmla="*/ 4960114 w 6453674"/>
              <a:gd name="connsiteY1" fmla="*/ 153541 h 1330804"/>
              <a:gd name="connsiteX2" fmla="*/ 6453674 w 6453674"/>
              <a:gd name="connsiteY2" fmla="*/ 23212 h 1330804"/>
              <a:gd name="connsiteX3" fmla="*/ 6453674 w 6453674"/>
              <a:gd name="connsiteY3" fmla="*/ 564388 h 1330804"/>
              <a:gd name="connsiteX4" fmla="*/ 4320075 w 6453674"/>
              <a:gd name="connsiteY4" fmla="*/ 1232970 h 1330804"/>
              <a:gd name="connsiteX5" fmla="*/ 0 w 6453674"/>
              <a:gd name="connsiteY5" fmla="*/ 1002927 h 1330804"/>
              <a:gd name="connsiteX6" fmla="*/ 1707502 w 6453674"/>
              <a:gd name="connsiteY6" fmla="*/ 806983 h 1330804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03005 h 1326826"/>
              <a:gd name="connsiteX1" fmla="*/ 4950784 w 6453674"/>
              <a:gd name="connsiteY1" fmla="*/ 112241 h 1326826"/>
              <a:gd name="connsiteX2" fmla="*/ 6453674 w 6453674"/>
              <a:gd name="connsiteY2" fmla="*/ 19234 h 1326826"/>
              <a:gd name="connsiteX3" fmla="*/ 6453674 w 6453674"/>
              <a:gd name="connsiteY3" fmla="*/ 560410 h 1326826"/>
              <a:gd name="connsiteX4" fmla="*/ 4320075 w 6453674"/>
              <a:gd name="connsiteY4" fmla="*/ 1228992 h 1326826"/>
              <a:gd name="connsiteX5" fmla="*/ 0 w 6453674"/>
              <a:gd name="connsiteY5" fmla="*/ 998949 h 1326826"/>
              <a:gd name="connsiteX6" fmla="*/ 1707502 w 6453674"/>
              <a:gd name="connsiteY6" fmla="*/ 803005 h 1326826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24451 h 1348272"/>
              <a:gd name="connsiteX1" fmla="*/ 4950784 w 6453674"/>
              <a:gd name="connsiteY1" fmla="*/ 115026 h 1348272"/>
              <a:gd name="connsiteX2" fmla="*/ 6453674 w 6453674"/>
              <a:gd name="connsiteY2" fmla="*/ 40680 h 1348272"/>
              <a:gd name="connsiteX3" fmla="*/ 6453674 w 6453674"/>
              <a:gd name="connsiteY3" fmla="*/ 581856 h 1348272"/>
              <a:gd name="connsiteX4" fmla="*/ 4320075 w 6453674"/>
              <a:gd name="connsiteY4" fmla="*/ 1250438 h 1348272"/>
              <a:gd name="connsiteX5" fmla="*/ 0 w 6453674"/>
              <a:gd name="connsiteY5" fmla="*/ 1020395 h 1348272"/>
              <a:gd name="connsiteX6" fmla="*/ 1707502 w 6453674"/>
              <a:gd name="connsiteY6" fmla="*/ 824451 h 1348272"/>
              <a:gd name="connsiteX0" fmla="*/ 1707502 w 6453674"/>
              <a:gd name="connsiteY0" fmla="*/ 818566 h 1342387"/>
              <a:gd name="connsiteX1" fmla="*/ 4950784 w 6453674"/>
              <a:gd name="connsiteY1" fmla="*/ 109141 h 1342387"/>
              <a:gd name="connsiteX2" fmla="*/ 6453674 w 6453674"/>
              <a:gd name="connsiteY2" fmla="*/ 34795 h 1342387"/>
              <a:gd name="connsiteX3" fmla="*/ 6453674 w 6453674"/>
              <a:gd name="connsiteY3" fmla="*/ 575971 h 1342387"/>
              <a:gd name="connsiteX4" fmla="*/ 4320075 w 6453674"/>
              <a:gd name="connsiteY4" fmla="*/ 1244553 h 1342387"/>
              <a:gd name="connsiteX5" fmla="*/ 0 w 6453674"/>
              <a:gd name="connsiteY5" fmla="*/ 1014510 h 1342387"/>
              <a:gd name="connsiteX6" fmla="*/ 1707502 w 6453674"/>
              <a:gd name="connsiteY6" fmla="*/ 818566 h 134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3674" h="1342387">
                <a:moveTo>
                  <a:pt x="1707502" y="818566"/>
                </a:moveTo>
                <a:cubicBezTo>
                  <a:pt x="2343835" y="750042"/>
                  <a:pt x="3260090" y="401599"/>
                  <a:pt x="4950784" y="109141"/>
                </a:cubicBezTo>
                <a:cubicBezTo>
                  <a:pt x="5706787" y="-27608"/>
                  <a:pt x="6089560" y="-15068"/>
                  <a:pt x="6453674" y="34795"/>
                </a:cubicBezTo>
                <a:lnTo>
                  <a:pt x="6453674" y="575971"/>
                </a:lnTo>
                <a:cubicBezTo>
                  <a:pt x="5965890" y="877123"/>
                  <a:pt x="5237067" y="1068826"/>
                  <a:pt x="4320075" y="1244553"/>
                </a:cubicBezTo>
                <a:cubicBezTo>
                  <a:pt x="3076512" y="1541577"/>
                  <a:pt x="517849" y="1073067"/>
                  <a:pt x="0" y="1014510"/>
                </a:cubicBezTo>
                <a:cubicBezTo>
                  <a:pt x="587828" y="977187"/>
                  <a:pt x="1138335" y="883881"/>
                  <a:pt x="1707502" y="8185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 dirty="0"/>
          </a:p>
        </p:txBody>
      </p:sp>
      <p:sp>
        <p:nvSpPr>
          <p:cNvPr id="10" name="标题 4"/>
          <p:cNvSpPr txBox="1">
            <a:spLocks/>
          </p:cNvSpPr>
          <p:nvPr/>
        </p:nvSpPr>
        <p:spPr>
          <a:xfrm>
            <a:off x="1366841" y="5494151"/>
            <a:ext cx="5867400" cy="803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 dirty="0" smtClean="0">
                <a:solidFill>
                  <a:schemeClr val="accent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——</a:t>
            </a:r>
            <a:r>
              <a:rPr lang="zh-CN" altLang="en-US" sz="4000" b="1" dirty="0" smtClean="0">
                <a:solidFill>
                  <a:schemeClr val="accent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版本控制快速入门</a:t>
            </a:r>
          </a:p>
          <a:p>
            <a:pPr algn="l"/>
            <a:endParaRPr lang="en-US" altLang="zh-CN" sz="2000" dirty="0">
              <a:solidFill>
                <a:schemeClr val="accent2"/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11" name="TextBox 100"/>
          <p:cNvSpPr txBox="1"/>
          <p:nvPr/>
        </p:nvSpPr>
        <p:spPr>
          <a:xfrm>
            <a:off x="363895" y="4338734"/>
            <a:ext cx="340567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8000" dirty="0" smtClean="0">
                <a:solidFill>
                  <a:schemeClr val="accent1"/>
                </a:solidFill>
                <a:latin typeface="Impact" panose="020B0806030902050204" pitchFamily="34" charset="0"/>
                <a:ea typeface="方正尚酷简体" panose="03000509000000000000" pitchFamily="65" charset="-122"/>
              </a:rPr>
              <a:t>Git</a:t>
            </a:r>
            <a:endParaRPr lang="en-US" altLang="zh-CN" sz="8000" dirty="0">
              <a:solidFill>
                <a:schemeClr val="accent1"/>
              </a:solidFill>
              <a:latin typeface="Impact" panose="020B0806030902050204" pitchFamily="34" charset="0"/>
              <a:ea typeface="方正尚酷简体" panose="03000509000000000000" pitchFamily="65" charset="-122"/>
            </a:endParaRPr>
          </a:p>
        </p:txBody>
      </p:sp>
      <p:grpSp>
        <p:nvGrpSpPr>
          <p:cNvPr id="12" name="组合 11"/>
          <p:cNvGrpSpPr>
            <a:grpSpLocks noChangeAspect="1"/>
          </p:cNvGrpSpPr>
          <p:nvPr/>
        </p:nvGrpSpPr>
        <p:grpSpPr>
          <a:xfrm>
            <a:off x="8325864" y="5903023"/>
            <a:ext cx="733273" cy="733273"/>
            <a:chOff x="456294" y="1959430"/>
            <a:chExt cx="2148114" cy="2148114"/>
          </a:xfrm>
        </p:grpSpPr>
        <p:sp>
          <p:nvSpPr>
            <p:cNvPr id="13" name="椭圆 12"/>
            <p:cNvSpPr/>
            <p:nvPr/>
          </p:nvSpPr>
          <p:spPr>
            <a:xfrm>
              <a:off x="456294" y="1959430"/>
              <a:ext cx="2148114" cy="214811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38E02"/>
                </a:solidFill>
                <a:latin typeface="Arial" panose="020B0604020202020204" pitchFamily="34" charset="0"/>
                <a:ea typeface="方正尚酷简体" panose="03000509000000000000" pitchFamily="65" charset="-122"/>
                <a:sym typeface="Arial" panose="020B0604020202020204" pitchFamily="34" charset="0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 cstate="print">
              <a:biLevel thresh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665" y="2319827"/>
              <a:ext cx="1393372" cy="1427320"/>
            </a:xfrm>
            <a:prstGeom prst="rect">
              <a:avLst/>
            </a:prstGeom>
          </p:spPr>
        </p:pic>
      </p:grpSp>
      <p:grpSp>
        <p:nvGrpSpPr>
          <p:cNvPr id="15" name="组合 14"/>
          <p:cNvGrpSpPr>
            <a:grpSpLocks noChangeAspect="1"/>
          </p:cNvGrpSpPr>
          <p:nvPr/>
        </p:nvGrpSpPr>
        <p:grpSpPr>
          <a:xfrm>
            <a:off x="9316063" y="5896580"/>
            <a:ext cx="733273" cy="733273"/>
            <a:chOff x="2492224" y="1959430"/>
            <a:chExt cx="2148114" cy="2148114"/>
          </a:xfrm>
        </p:grpSpPr>
        <p:sp>
          <p:nvSpPr>
            <p:cNvPr id="16" name="椭圆 15"/>
            <p:cNvSpPr/>
            <p:nvPr/>
          </p:nvSpPr>
          <p:spPr>
            <a:xfrm>
              <a:off x="2492224" y="1959430"/>
              <a:ext cx="2148114" cy="214811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38E02"/>
                </a:solidFill>
                <a:latin typeface="Arial" panose="020B0604020202020204" pitchFamily="34" charset="0"/>
                <a:ea typeface="方正尚酷简体" panose="03000509000000000000" pitchFamily="65" charset="-122"/>
                <a:sym typeface="Arial" panose="020B0604020202020204" pitchFamily="34" charset="0"/>
              </a:endParaRP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 cstate="print">
              <a:biLevel thresh="25000"/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6301" y="2326695"/>
              <a:ext cx="1379963" cy="1413583"/>
            </a:xfrm>
            <a:prstGeom prst="rect">
              <a:avLst/>
            </a:prstGeom>
          </p:spPr>
        </p:pic>
      </p:grpSp>
      <p:grpSp>
        <p:nvGrpSpPr>
          <p:cNvPr id="18" name="组合 17"/>
          <p:cNvGrpSpPr>
            <a:grpSpLocks noChangeAspect="1"/>
          </p:cNvGrpSpPr>
          <p:nvPr/>
        </p:nvGrpSpPr>
        <p:grpSpPr>
          <a:xfrm>
            <a:off x="11296461" y="5896580"/>
            <a:ext cx="733273" cy="733273"/>
            <a:chOff x="6564085" y="1959430"/>
            <a:chExt cx="2148114" cy="2148114"/>
          </a:xfrm>
        </p:grpSpPr>
        <p:sp>
          <p:nvSpPr>
            <p:cNvPr id="19" name="椭圆 18"/>
            <p:cNvSpPr/>
            <p:nvPr/>
          </p:nvSpPr>
          <p:spPr>
            <a:xfrm>
              <a:off x="6564085" y="1959430"/>
              <a:ext cx="2148114" cy="214811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38E02"/>
                </a:solidFill>
                <a:latin typeface="Arial" panose="020B0604020202020204" pitchFamily="34" charset="0"/>
                <a:ea typeface="方正尚酷简体" panose="03000509000000000000" pitchFamily="65" charset="-122"/>
                <a:sym typeface="Arial" panose="020B0604020202020204" pitchFamily="34" charset="0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033174" y="2413982"/>
              <a:ext cx="1209936" cy="1239010"/>
              <a:chOff x="3598200" y="1732459"/>
              <a:chExt cx="1947600" cy="1994400"/>
            </a:xfrm>
          </p:grpSpPr>
          <p:sp>
            <p:nvSpPr>
              <p:cNvPr id="24" name="Freeform 5"/>
              <p:cNvSpPr>
                <a:spLocks/>
              </p:cNvSpPr>
              <p:nvPr/>
            </p:nvSpPr>
            <p:spPr bwMode="auto">
              <a:xfrm>
                <a:off x="4815450" y="1732459"/>
                <a:ext cx="417924" cy="1423836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6"/>
              <p:cNvSpPr>
                <a:spLocks/>
              </p:cNvSpPr>
              <p:nvPr/>
            </p:nvSpPr>
            <p:spPr bwMode="auto">
              <a:xfrm>
                <a:off x="3853824" y="2462367"/>
                <a:ext cx="515304" cy="61683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7"/>
              <p:cNvSpPr>
                <a:spLocks/>
              </p:cNvSpPr>
              <p:nvPr/>
            </p:nvSpPr>
            <p:spPr bwMode="auto">
              <a:xfrm>
                <a:off x="3853824" y="2750218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3853824" y="3032931"/>
                <a:ext cx="515304" cy="61683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8" name="Freeform 9"/>
              <p:cNvSpPr>
                <a:spLocks noEditPoints="1"/>
              </p:cNvSpPr>
              <p:nvPr/>
            </p:nvSpPr>
            <p:spPr bwMode="auto">
              <a:xfrm>
                <a:off x="3598200" y="1881526"/>
                <a:ext cx="1947600" cy="1845333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>
            <a:grpSpLocks noChangeAspect="1"/>
          </p:cNvGrpSpPr>
          <p:nvPr/>
        </p:nvGrpSpPr>
        <p:grpSpPr>
          <a:xfrm>
            <a:off x="10306262" y="5875714"/>
            <a:ext cx="733273" cy="733273"/>
            <a:chOff x="4528154" y="1959430"/>
            <a:chExt cx="2148114" cy="2148114"/>
          </a:xfrm>
        </p:grpSpPr>
        <p:sp>
          <p:nvSpPr>
            <p:cNvPr id="30" name="椭圆 29"/>
            <p:cNvSpPr/>
            <p:nvPr/>
          </p:nvSpPr>
          <p:spPr>
            <a:xfrm>
              <a:off x="4528154" y="1959430"/>
              <a:ext cx="2148114" cy="214811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F38E02"/>
                </a:solidFill>
                <a:latin typeface="Arial" panose="020B0604020202020204" pitchFamily="34" charset="0"/>
                <a:ea typeface="方正尚酷简体" panose="03000509000000000000" pitchFamily="65" charset="-122"/>
                <a:sym typeface="Arial" panose="020B0604020202020204" pitchFamily="34" charset="0"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5033378" y="2342981"/>
              <a:ext cx="1137666" cy="1381012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32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Freeform 6"/>
              <p:cNvSpPr>
                <a:spLocks/>
              </p:cNvSpPr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Freeform 7"/>
              <p:cNvSpPr>
                <a:spLocks/>
              </p:cNvSpPr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Freeform 8"/>
              <p:cNvSpPr>
                <a:spLocks/>
              </p:cNvSpPr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Freeform 9"/>
              <p:cNvSpPr>
                <a:spLocks/>
              </p:cNvSpPr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7" name="Freeform 10"/>
              <p:cNvSpPr>
                <a:spLocks/>
              </p:cNvSpPr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11"/>
              <p:cNvSpPr>
                <a:spLocks/>
              </p:cNvSpPr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888" tIns="60944" rIns="121888" bIns="60944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400" dirty="0">
                  <a:solidFill>
                    <a:srgbClr val="F38E02"/>
                  </a:solidFill>
                  <a:latin typeface="Arial" panose="020B0604020202020204" pitchFamily="34" charset="0"/>
                  <a:ea typeface="方正尚酷简体" panose="03000509000000000000" pitchFamily="65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9" name="TextBox 38"/>
          <p:cNvSpPr txBox="1"/>
          <p:nvPr/>
        </p:nvSpPr>
        <p:spPr>
          <a:xfrm>
            <a:off x="8332237" y="4982546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latin typeface="方正尚酷简体" panose="03000509000000000000" pitchFamily="65" charset="-122"/>
                <a:ea typeface="方正尚酷简体" panose="03000509000000000000" pitchFamily="65" charset="-122"/>
                <a:cs typeface="+mj-cs"/>
              </a:rPr>
              <a:t>主讲</a:t>
            </a:r>
            <a:r>
              <a:rPr lang="en-US" altLang="zh-CN" sz="4000" b="1" dirty="0" smtClean="0">
                <a:latin typeface="方正尚酷简体" panose="03000509000000000000" pitchFamily="65" charset="-122"/>
                <a:ea typeface="方正尚酷简体" panose="03000509000000000000" pitchFamily="65" charset="-122"/>
                <a:cs typeface="+mj-cs"/>
              </a:rPr>
              <a:t>:</a:t>
            </a:r>
            <a:r>
              <a:rPr lang="zh-CN" altLang="en-US" sz="4000" b="1" dirty="0" smtClean="0">
                <a:latin typeface="方正尚酷简体" panose="03000509000000000000" pitchFamily="65" charset="-122"/>
                <a:ea typeface="方正尚酷简体" panose="03000509000000000000" pitchFamily="65" charset="-122"/>
                <a:cs typeface="+mj-cs"/>
              </a:rPr>
              <a:t>杨睿卿</a:t>
            </a:r>
          </a:p>
        </p:txBody>
      </p:sp>
    </p:spTree>
    <p:extLst>
      <p:ext uri="{BB962C8B-B14F-4D97-AF65-F5344CB8AC3E}">
        <p14:creationId xmlns="" xmlns:p14="http://schemas.microsoft.com/office/powerpoint/2010/main" val="3856118309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8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9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650"/>
                            </p:stCondLst>
                            <p:childTnLst>
                              <p:par>
                                <p:cTn id="29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900"/>
                            </p:stCondLst>
                            <p:childTnLst>
                              <p:par>
                                <p:cTn id="36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00"/>
                            </p:stCondLst>
                            <p:childTnLst>
                              <p:par>
                                <p:cTn id="50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4" y="125386"/>
            <a:ext cx="7667195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的几个组成部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远程数据库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9154" name="AutoShape 2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AutoShape 4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 descr="rem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4482" y="1628089"/>
            <a:ext cx="9153331" cy="4645496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59362" y="829165"/>
            <a:ext cx="90911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远</a:t>
            </a:r>
            <a:r>
              <a:rPr lang="zh-CN" altLang="en-US" dirty="0" smtClean="0"/>
              <a:t>程数据库和你本地没有什么不同，只不过你可以通过指令获取。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890229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04" y="2486091"/>
            <a:ext cx="12186005" cy="198302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5"/>
          <p:cNvSpPr/>
          <p:nvPr/>
        </p:nvSpPr>
        <p:spPr>
          <a:xfrm>
            <a:off x="2424127" y="2084239"/>
            <a:ext cx="1960383" cy="2786722"/>
          </a:xfrm>
          <a:custGeom>
            <a:avLst/>
            <a:gdLst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3411024 w 5606122"/>
              <a:gd name="connsiteY0" fmla="*/ 1700500 h 4820873"/>
              <a:gd name="connsiteX1" fmla="*/ 0 w 5606122"/>
              <a:gd name="connsiteY1" fmla="*/ 0 h 4820873"/>
              <a:gd name="connsiteX2" fmla="*/ 5606122 w 5606122"/>
              <a:gd name="connsiteY2" fmla="*/ 1700500 h 4820873"/>
              <a:gd name="connsiteX3" fmla="*/ 5606122 w 5606122"/>
              <a:gd name="connsiteY3" fmla="*/ 4820873 h 4820873"/>
              <a:gd name="connsiteX4" fmla="*/ 3411024 w 5606122"/>
              <a:gd name="connsiteY4" fmla="*/ 4820873 h 4820873"/>
              <a:gd name="connsiteX5" fmla="*/ 3411024 w 5606122"/>
              <a:gd name="connsiteY5" fmla="*/ 1700500 h 4820873"/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0 w 2195098"/>
              <a:gd name="connsiteY0" fmla="*/ 0 h 3120373"/>
              <a:gd name="connsiteX1" fmla="*/ 1463399 w 2195098"/>
              <a:gd name="connsiteY1" fmla="*/ 0 h 3120373"/>
              <a:gd name="connsiteX2" fmla="*/ 2195098 w 2195098"/>
              <a:gd name="connsiteY2" fmla="*/ 0 h 3120373"/>
              <a:gd name="connsiteX3" fmla="*/ 2195098 w 2195098"/>
              <a:gd name="connsiteY3" fmla="*/ 3120373 h 3120373"/>
              <a:gd name="connsiteX4" fmla="*/ 0 w 2195098"/>
              <a:gd name="connsiteY4" fmla="*/ 3120373 h 3120373"/>
              <a:gd name="connsiteX5" fmla="*/ 0 w 2195098"/>
              <a:gd name="connsiteY5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3120373 h 3120373"/>
              <a:gd name="connsiteX5" fmla="*/ 0 w 2195098"/>
              <a:gd name="connsiteY5" fmla="*/ 3120373 h 3120373"/>
              <a:gd name="connsiteX6" fmla="*/ 0 w 2195098"/>
              <a:gd name="connsiteY6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2080249 h 3120373"/>
              <a:gd name="connsiteX5" fmla="*/ 2195098 w 2195098"/>
              <a:gd name="connsiteY5" fmla="*/ 3120373 h 3120373"/>
              <a:gd name="connsiteX6" fmla="*/ 0 w 2195098"/>
              <a:gd name="connsiteY6" fmla="*/ 3120373 h 3120373"/>
              <a:gd name="connsiteX7" fmla="*/ 0 w 2195098"/>
              <a:gd name="connsiteY7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0 w 2195098"/>
              <a:gd name="connsiteY7" fmla="*/ 3120373 h 3120373"/>
              <a:gd name="connsiteX8" fmla="*/ 0 w 2195098"/>
              <a:gd name="connsiteY8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731699 w 2195098"/>
              <a:gd name="connsiteY7" fmla="*/ 3120373 h 3120373"/>
              <a:gd name="connsiteX8" fmla="*/ 0 w 2195098"/>
              <a:gd name="connsiteY8" fmla="*/ 3120373 h 3120373"/>
              <a:gd name="connsiteX9" fmla="*/ 0 w 2195098"/>
              <a:gd name="connsiteY9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1040124 h 3120373"/>
              <a:gd name="connsiteX11" fmla="*/ 0 w 2195098"/>
              <a:gd name="connsiteY11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2080249 h 3120373"/>
              <a:gd name="connsiteX11" fmla="*/ 0 w 2195098"/>
              <a:gd name="connsiteY11" fmla="*/ 1040124 h 3120373"/>
              <a:gd name="connsiteX12" fmla="*/ 0 w 2195098"/>
              <a:gd name="connsiteY12" fmla="*/ 0 h 3120373"/>
              <a:gd name="connsiteX0" fmla="*/ 0 w 2195098"/>
              <a:gd name="connsiteY0" fmla="*/ 0 h 3120373"/>
              <a:gd name="connsiteX1" fmla="*/ 487799 w 2195098"/>
              <a:gd name="connsiteY1" fmla="*/ 0 h 3120373"/>
              <a:gd name="connsiteX2" fmla="*/ 731699 w 2195098"/>
              <a:gd name="connsiteY2" fmla="*/ 0 h 3120373"/>
              <a:gd name="connsiteX3" fmla="*/ 1463399 w 2195098"/>
              <a:gd name="connsiteY3" fmla="*/ 0 h 3120373"/>
              <a:gd name="connsiteX4" fmla="*/ 2195098 w 2195098"/>
              <a:gd name="connsiteY4" fmla="*/ 0 h 3120373"/>
              <a:gd name="connsiteX5" fmla="*/ 2195098 w 2195098"/>
              <a:gd name="connsiteY5" fmla="*/ 1040125 h 3120373"/>
              <a:gd name="connsiteX6" fmla="*/ 2195098 w 2195098"/>
              <a:gd name="connsiteY6" fmla="*/ 2080249 h 3120373"/>
              <a:gd name="connsiteX7" fmla="*/ 2195098 w 2195098"/>
              <a:gd name="connsiteY7" fmla="*/ 3120373 h 3120373"/>
              <a:gd name="connsiteX8" fmla="*/ 1463399 w 2195098"/>
              <a:gd name="connsiteY8" fmla="*/ 3120373 h 3120373"/>
              <a:gd name="connsiteX9" fmla="*/ 731699 w 2195098"/>
              <a:gd name="connsiteY9" fmla="*/ 3120373 h 3120373"/>
              <a:gd name="connsiteX10" fmla="*/ 0 w 2195098"/>
              <a:gd name="connsiteY10" fmla="*/ 3120373 h 3120373"/>
              <a:gd name="connsiteX11" fmla="*/ 0 w 2195098"/>
              <a:gd name="connsiteY11" fmla="*/ 2080249 h 3120373"/>
              <a:gd name="connsiteX12" fmla="*/ 0 w 2195098"/>
              <a:gd name="connsiteY12" fmla="*/ 1040124 h 3120373"/>
              <a:gd name="connsiteX13" fmla="*/ 0 w 2195098"/>
              <a:gd name="connsiteY1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463399 w 2195098"/>
              <a:gd name="connsiteY4" fmla="*/ 0 h 3120373"/>
              <a:gd name="connsiteX5" fmla="*/ 2195098 w 2195098"/>
              <a:gd name="connsiteY5" fmla="*/ 0 h 3120373"/>
              <a:gd name="connsiteX6" fmla="*/ 2195098 w 2195098"/>
              <a:gd name="connsiteY6" fmla="*/ 1040125 h 3120373"/>
              <a:gd name="connsiteX7" fmla="*/ 2195098 w 2195098"/>
              <a:gd name="connsiteY7" fmla="*/ 2080249 h 3120373"/>
              <a:gd name="connsiteX8" fmla="*/ 2195098 w 2195098"/>
              <a:gd name="connsiteY8" fmla="*/ 3120373 h 3120373"/>
              <a:gd name="connsiteX9" fmla="*/ 1463399 w 2195098"/>
              <a:gd name="connsiteY9" fmla="*/ 3120373 h 3120373"/>
              <a:gd name="connsiteX10" fmla="*/ 731699 w 2195098"/>
              <a:gd name="connsiteY10" fmla="*/ 3120373 h 3120373"/>
              <a:gd name="connsiteX11" fmla="*/ 0 w 2195098"/>
              <a:gd name="connsiteY11" fmla="*/ 3120373 h 3120373"/>
              <a:gd name="connsiteX12" fmla="*/ 0 w 2195098"/>
              <a:gd name="connsiteY12" fmla="*/ 2080249 h 3120373"/>
              <a:gd name="connsiteX13" fmla="*/ 0 w 2195098"/>
              <a:gd name="connsiteY13" fmla="*/ 1040124 h 3120373"/>
              <a:gd name="connsiteX14" fmla="*/ 0 w 2195098"/>
              <a:gd name="connsiteY1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219499 w 2195098"/>
              <a:gd name="connsiteY4" fmla="*/ 0 h 3120373"/>
              <a:gd name="connsiteX5" fmla="*/ 1463399 w 2195098"/>
              <a:gd name="connsiteY5" fmla="*/ 0 h 3120373"/>
              <a:gd name="connsiteX6" fmla="*/ 2195098 w 2195098"/>
              <a:gd name="connsiteY6" fmla="*/ 0 h 3120373"/>
              <a:gd name="connsiteX7" fmla="*/ 2195098 w 2195098"/>
              <a:gd name="connsiteY7" fmla="*/ 1040125 h 3120373"/>
              <a:gd name="connsiteX8" fmla="*/ 2195098 w 2195098"/>
              <a:gd name="connsiteY8" fmla="*/ 2080249 h 3120373"/>
              <a:gd name="connsiteX9" fmla="*/ 2195098 w 2195098"/>
              <a:gd name="connsiteY9" fmla="*/ 3120373 h 3120373"/>
              <a:gd name="connsiteX10" fmla="*/ 1463399 w 2195098"/>
              <a:gd name="connsiteY10" fmla="*/ 3120373 h 3120373"/>
              <a:gd name="connsiteX11" fmla="*/ 731699 w 2195098"/>
              <a:gd name="connsiteY11" fmla="*/ 3120373 h 3120373"/>
              <a:gd name="connsiteX12" fmla="*/ 0 w 2195098"/>
              <a:gd name="connsiteY12" fmla="*/ 3120373 h 3120373"/>
              <a:gd name="connsiteX13" fmla="*/ 0 w 2195098"/>
              <a:gd name="connsiteY13" fmla="*/ 2080249 h 3120373"/>
              <a:gd name="connsiteX14" fmla="*/ 0 w 2195098"/>
              <a:gd name="connsiteY14" fmla="*/ 1040124 h 3120373"/>
              <a:gd name="connsiteX15" fmla="*/ 0 w 2195098"/>
              <a:gd name="connsiteY1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2195098 w 2195098"/>
              <a:gd name="connsiteY7" fmla="*/ 0 h 3120373"/>
              <a:gd name="connsiteX8" fmla="*/ 2195098 w 2195098"/>
              <a:gd name="connsiteY8" fmla="*/ 1040125 h 3120373"/>
              <a:gd name="connsiteX9" fmla="*/ 2195098 w 2195098"/>
              <a:gd name="connsiteY9" fmla="*/ 2080249 h 3120373"/>
              <a:gd name="connsiteX10" fmla="*/ 2195098 w 2195098"/>
              <a:gd name="connsiteY10" fmla="*/ 3120373 h 3120373"/>
              <a:gd name="connsiteX11" fmla="*/ 1463399 w 2195098"/>
              <a:gd name="connsiteY11" fmla="*/ 3120373 h 3120373"/>
              <a:gd name="connsiteX12" fmla="*/ 731699 w 2195098"/>
              <a:gd name="connsiteY12" fmla="*/ 3120373 h 3120373"/>
              <a:gd name="connsiteX13" fmla="*/ 0 w 2195098"/>
              <a:gd name="connsiteY13" fmla="*/ 3120373 h 3120373"/>
              <a:gd name="connsiteX14" fmla="*/ 0 w 2195098"/>
              <a:gd name="connsiteY14" fmla="*/ 2080249 h 3120373"/>
              <a:gd name="connsiteX15" fmla="*/ 0 w 2195098"/>
              <a:gd name="connsiteY15" fmla="*/ 1040124 h 3120373"/>
              <a:gd name="connsiteX16" fmla="*/ 0 w 2195098"/>
              <a:gd name="connsiteY1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951198 w 2195098"/>
              <a:gd name="connsiteY7" fmla="*/ 0 h 3120373"/>
              <a:gd name="connsiteX8" fmla="*/ 2195098 w 2195098"/>
              <a:gd name="connsiteY8" fmla="*/ 0 h 3120373"/>
              <a:gd name="connsiteX9" fmla="*/ 2195098 w 2195098"/>
              <a:gd name="connsiteY9" fmla="*/ 1040125 h 3120373"/>
              <a:gd name="connsiteX10" fmla="*/ 2195098 w 2195098"/>
              <a:gd name="connsiteY10" fmla="*/ 2080249 h 3120373"/>
              <a:gd name="connsiteX11" fmla="*/ 2195098 w 2195098"/>
              <a:gd name="connsiteY11" fmla="*/ 3120373 h 3120373"/>
              <a:gd name="connsiteX12" fmla="*/ 1463399 w 2195098"/>
              <a:gd name="connsiteY12" fmla="*/ 3120373 h 3120373"/>
              <a:gd name="connsiteX13" fmla="*/ 731699 w 2195098"/>
              <a:gd name="connsiteY13" fmla="*/ 3120373 h 3120373"/>
              <a:gd name="connsiteX14" fmla="*/ 0 w 2195098"/>
              <a:gd name="connsiteY14" fmla="*/ 3120373 h 3120373"/>
              <a:gd name="connsiteX15" fmla="*/ 0 w 2195098"/>
              <a:gd name="connsiteY15" fmla="*/ 2080249 h 3120373"/>
              <a:gd name="connsiteX16" fmla="*/ 0 w 2195098"/>
              <a:gd name="connsiteY16" fmla="*/ 1040124 h 3120373"/>
              <a:gd name="connsiteX17" fmla="*/ 0 w 2195098"/>
              <a:gd name="connsiteY1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1040125 h 3120373"/>
              <a:gd name="connsiteX11" fmla="*/ 2195098 w 2195098"/>
              <a:gd name="connsiteY11" fmla="*/ 2080249 h 3120373"/>
              <a:gd name="connsiteX12" fmla="*/ 2195098 w 2195098"/>
              <a:gd name="connsiteY12" fmla="*/ 3120373 h 3120373"/>
              <a:gd name="connsiteX13" fmla="*/ 1463399 w 2195098"/>
              <a:gd name="connsiteY13" fmla="*/ 3120373 h 3120373"/>
              <a:gd name="connsiteX14" fmla="*/ 731699 w 2195098"/>
              <a:gd name="connsiteY14" fmla="*/ 3120373 h 3120373"/>
              <a:gd name="connsiteX15" fmla="*/ 0 w 2195098"/>
              <a:gd name="connsiteY15" fmla="*/ 3120373 h 3120373"/>
              <a:gd name="connsiteX16" fmla="*/ 0 w 2195098"/>
              <a:gd name="connsiteY16" fmla="*/ 2080249 h 3120373"/>
              <a:gd name="connsiteX17" fmla="*/ 0 w 2195098"/>
              <a:gd name="connsiteY17" fmla="*/ 1040124 h 3120373"/>
              <a:gd name="connsiteX18" fmla="*/ 0 w 2195098"/>
              <a:gd name="connsiteY1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693417 h 3120373"/>
              <a:gd name="connsiteX11" fmla="*/ 2195098 w 2195098"/>
              <a:gd name="connsiteY11" fmla="*/ 1040125 h 3120373"/>
              <a:gd name="connsiteX12" fmla="*/ 2195098 w 2195098"/>
              <a:gd name="connsiteY12" fmla="*/ 2080249 h 3120373"/>
              <a:gd name="connsiteX13" fmla="*/ 2195098 w 2195098"/>
              <a:gd name="connsiteY13" fmla="*/ 3120373 h 3120373"/>
              <a:gd name="connsiteX14" fmla="*/ 1463399 w 2195098"/>
              <a:gd name="connsiteY14" fmla="*/ 3120373 h 3120373"/>
              <a:gd name="connsiteX15" fmla="*/ 731699 w 2195098"/>
              <a:gd name="connsiteY15" fmla="*/ 3120373 h 3120373"/>
              <a:gd name="connsiteX16" fmla="*/ 0 w 2195098"/>
              <a:gd name="connsiteY16" fmla="*/ 3120373 h 3120373"/>
              <a:gd name="connsiteX17" fmla="*/ 0 w 2195098"/>
              <a:gd name="connsiteY17" fmla="*/ 2080249 h 3120373"/>
              <a:gd name="connsiteX18" fmla="*/ 0 w 2195098"/>
              <a:gd name="connsiteY18" fmla="*/ 1040124 h 3120373"/>
              <a:gd name="connsiteX19" fmla="*/ 0 w 2195098"/>
              <a:gd name="connsiteY1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2080249 h 3120373"/>
              <a:gd name="connsiteX14" fmla="*/ 2195098 w 2195098"/>
              <a:gd name="connsiteY14" fmla="*/ 3120373 h 3120373"/>
              <a:gd name="connsiteX15" fmla="*/ 1463399 w 2195098"/>
              <a:gd name="connsiteY15" fmla="*/ 3120373 h 3120373"/>
              <a:gd name="connsiteX16" fmla="*/ 731699 w 2195098"/>
              <a:gd name="connsiteY16" fmla="*/ 3120373 h 3120373"/>
              <a:gd name="connsiteX17" fmla="*/ 0 w 2195098"/>
              <a:gd name="connsiteY17" fmla="*/ 3120373 h 3120373"/>
              <a:gd name="connsiteX18" fmla="*/ 0 w 2195098"/>
              <a:gd name="connsiteY18" fmla="*/ 2080249 h 3120373"/>
              <a:gd name="connsiteX19" fmla="*/ 0 w 2195098"/>
              <a:gd name="connsiteY19" fmla="*/ 1040124 h 3120373"/>
              <a:gd name="connsiteX20" fmla="*/ 0 w 2195098"/>
              <a:gd name="connsiteY2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733541 h 3120373"/>
              <a:gd name="connsiteX14" fmla="*/ 2195098 w 2195098"/>
              <a:gd name="connsiteY14" fmla="*/ 2080249 h 3120373"/>
              <a:gd name="connsiteX15" fmla="*/ 2195098 w 2195098"/>
              <a:gd name="connsiteY15" fmla="*/ 3120373 h 3120373"/>
              <a:gd name="connsiteX16" fmla="*/ 1463399 w 2195098"/>
              <a:gd name="connsiteY16" fmla="*/ 3120373 h 3120373"/>
              <a:gd name="connsiteX17" fmla="*/ 731699 w 2195098"/>
              <a:gd name="connsiteY17" fmla="*/ 3120373 h 3120373"/>
              <a:gd name="connsiteX18" fmla="*/ 0 w 2195098"/>
              <a:gd name="connsiteY18" fmla="*/ 3120373 h 3120373"/>
              <a:gd name="connsiteX19" fmla="*/ 0 w 2195098"/>
              <a:gd name="connsiteY19" fmla="*/ 2080249 h 3120373"/>
              <a:gd name="connsiteX20" fmla="*/ 0 w 2195098"/>
              <a:gd name="connsiteY20" fmla="*/ 1040124 h 3120373"/>
              <a:gd name="connsiteX21" fmla="*/ 0 w 2195098"/>
              <a:gd name="connsiteY2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3120373 h 3120373"/>
              <a:gd name="connsiteX17" fmla="*/ 1463399 w 2195098"/>
              <a:gd name="connsiteY17" fmla="*/ 3120373 h 3120373"/>
              <a:gd name="connsiteX18" fmla="*/ 731699 w 2195098"/>
              <a:gd name="connsiteY18" fmla="*/ 3120373 h 3120373"/>
              <a:gd name="connsiteX19" fmla="*/ 0 w 2195098"/>
              <a:gd name="connsiteY19" fmla="*/ 3120373 h 3120373"/>
              <a:gd name="connsiteX20" fmla="*/ 0 w 2195098"/>
              <a:gd name="connsiteY20" fmla="*/ 2080249 h 3120373"/>
              <a:gd name="connsiteX21" fmla="*/ 0 w 2195098"/>
              <a:gd name="connsiteY21" fmla="*/ 1040124 h 3120373"/>
              <a:gd name="connsiteX22" fmla="*/ 0 w 2195098"/>
              <a:gd name="connsiteY2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773665 h 3120373"/>
              <a:gd name="connsiteX17" fmla="*/ 2195098 w 2195098"/>
              <a:gd name="connsiteY17" fmla="*/ 3120373 h 3120373"/>
              <a:gd name="connsiteX18" fmla="*/ 1463399 w 2195098"/>
              <a:gd name="connsiteY18" fmla="*/ 3120373 h 3120373"/>
              <a:gd name="connsiteX19" fmla="*/ 731699 w 2195098"/>
              <a:gd name="connsiteY19" fmla="*/ 3120373 h 3120373"/>
              <a:gd name="connsiteX20" fmla="*/ 0 w 2195098"/>
              <a:gd name="connsiteY20" fmla="*/ 3120373 h 3120373"/>
              <a:gd name="connsiteX21" fmla="*/ 0 w 2195098"/>
              <a:gd name="connsiteY21" fmla="*/ 2080249 h 3120373"/>
              <a:gd name="connsiteX22" fmla="*/ 0 w 2195098"/>
              <a:gd name="connsiteY22" fmla="*/ 1040124 h 3120373"/>
              <a:gd name="connsiteX23" fmla="*/ 0 w 2195098"/>
              <a:gd name="connsiteY2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463399 w 2195098"/>
              <a:gd name="connsiteY19" fmla="*/ 3120373 h 3120373"/>
              <a:gd name="connsiteX20" fmla="*/ 731699 w 2195098"/>
              <a:gd name="connsiteY20" fmla="*/ 3120373 h 3120373"/>
              <a:gd name="connsiteX21" fmla="*/ 0 w 2195098"/>
              <a:gd name="connsiteY21" fmla="*/ 3120373 h 3120373"/>
              <a:gd name="connsiteX22" fmla="*/ 0 w 2195098"/>
              <a:gd name="connsiteY22" fmla="*/ 2080249 h 3120373"/>
              <a:gd name="connsiteX23" fmla="*/ 0 w 2195098"/>
              <a:gd name="connsiteY23" fmla="*/ 1040124 h 3120373"/>
              <a:gd name="connsiteX24" fmla="*/ 0 w 2195098"/>
              <a:gd name="connsiteY2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707299 w 2195098"/>
              <a:gd name="connsiteY19" fmla="*/ 3120373 h 3120373"/>
              <a:gd name="connsiteX20" fmla="*/ 1463399 w 2195098"/>
              <a:gd name="connsiteY20" fmla="*/ 3120373 h 3120373"/>
              <a:gd name="connsiteX21" fmla="*/ 731699 w 2195098"/>
              <a:gd name="connsiteY21" fmla="*/ 3120373 h 3120373"/>
              <a:gd name="connsiteX22" fmla="*/ 0 w 2195098"/>
              <a:gd name="connsiteY22" fmla="*/ 3120373 h 3120373"/>
              <a:gd name="connsiteX23" fmla="*/ 0 w 2195098"/>
              <a:gd name="connsiteY23" fmla="*/ 2080249 h 3120373"/>
              <a:gd name="connsiteX24" fmla="*/ 0 w 2195098"/>
              <a:gd name="connsiteY24" fmla="*/ 1040124 h 3120373"/>
              <a:gd name="connsiteX25" fmla="*/ 0 w 2195098"/>
              <a:gd name="connsiteY2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731699 w 2195098"/>
              <a:gd name="connsiteY22" fmla="*/ 3120373 h 3120373"/>
              <a:gd name="connsiteX23" fmla="*/ 0 w 2195098"/>
              <a:gd name="connsiteY23" fmla="*/ 3120373 h 3120373"/>
              <a:gd name="connsiteX24" fmla="*/ 0 w 2195098"/>
              <a:gd name="connsiteY24" fmla="*/ 2080249 h 3120373"/>
              <a:gd name="connsiteX25" fmla="*/ 0 w 2195098"/>
              <a:gd name="connsiteY25" fmla="*/ 1040124 h 3120373"/>
              <a:gd name="connsiteX26" fmla="*/ 0 w 2195098"/>
              <a:gd name="connsiteY2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975599 w 2195098"/>
              <a:gd name="connsiteY22" fmla="*/ 3120373 h 3120373"/>
              <a:gd name="connsiteX23" fmla="*/ 731699 w 2195098"/>
              <a:gd name="connsiteY23" fmla="*/ 3120373 h 3120373"/>
              <a:gd name="connsiteX24" fmla="*/ 0 w 2195098"/>
              <a:gd name="connsiteY24" fmla="*/ 3120373 h 3120373"/>
              <a:gd name="connsiteX25" fmla="*/ 0 w 2195098"/>
              <a:gd name="connsiteY25" fmla="*/ 2080249 h 3120373"/>
              <a:gd name="connsiteX26" fmla="*/ 0 w 2195098"/>
              <a:gd name="connsiteY26" fmla="*/ 1040124 h 3120373"/>
              <a:gd name="connsiteX27" fmla="*/ 0 w 2195098"/>
              <a:gd name="connsiteY2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0 w 2195098"/>
              <a:gd name="connsiteY25" fmla="*/ 3120373 h 3120373"/>
              <a:gd name="connsiteX26" fmla="*/ 0 w 2195098"/>
              <a:gd name="connsiteY26" fmla="*/ 2080249 h 3120373"/>
              <a:gd name="connsiteX27" fmla="*/ 0 w 2195098"/>
              <a:gd name="connsiteY27" fmla="*/ 1040124 h 3120373"/>
              <a:gd name="connsiteX28" fmla="*/ 0 w 2195098"/>
              <a:gd name="connsiteY2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243900 w 2195098"/>
              <a:gd name="connsiteY25" fmla="*/ 3120373 h 3120373"/>
              <a:gd name="connsiteX26" fmla="*/ 0 w 2195098"/>
              <a:gd name="connsiteY26" fmla="*/ 3120373 h 3120373"/>
              <a:gd name="connsiteX27" fmla="*/ 0 w 2195098"/>
              <a:gd name="connsiteY27" fmla="*/ 2080249 h 3120373"/>
              <a:gd name="connsiteX28" fmla="*/ 0 w 2195098"/>
              <a:gd name="connsiteY28" fmla="*/ 1040124 h 3120373"/>
              <a:gd name="connsiteX29" fmla="*/ 0 w 2195098"/>
              <a:gd name="connsiteY2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080249 h 3120373"/>
              <a:gd name="connsiteX29" fmla="*/ 0 w 2195098"/>
              <a:gd name="connsiteY29" fmla="*/ 1040124 h 3120373"/>
              <a:gd name="connsiteX30" fmla="*/ 0 w 2195098"/>
              <a:gd name="connsiteY3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426957 h 3120373"/>
              <a:gd name="connsiteX29" fmla="*/ 0 w 2195098"/>
              <a:gd name="connsiteY29" fmla="*/ 2080249 h 3120373"/>
              <a:gd name="connsiteX30" fmla="*/ 0 w 2195098"/>
              <a:gd name="connsiteY30" fmla="*/ 1040124 h 3120373"/>
              <a:gd name="connsiteX31" fmla="*/ 0 w 2195098"/>
              <a:gd name="connsiteY3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040124 h 3120373"/>
              <a:gd name="connsiteX32" fmla="*/ 0 w 2195098"/>
              <a:gd name="connsiteY3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386832 h 3120373"/>
              <a:gd name="connsiteX32" fmla="*/ 0 w 2195098"/>
              <a:gd name="connsiteY32" fmla="*/ 1040124 h 3120373"/>
              <a:gd name="connsiteX33" fmla="*/ 0 w 2195098"/>
              <a:gd name="connsiteY3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346708 h 3120373"/>
              <a:gd name="connsiteX35" fmla="*/ 0 w 2195098"/>
              <a:gd name="connsiteY3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693416 h 3120373"/>
              <a:gd name="connsiteX35" fmla="*/ 0 w 2195098"/>
              <a:gd name="connsiteY35" fmla="*/ 346708 h 3120373"/>
              <a:gd name="connsiteX36" fmla="*/ 0 w 2195098"/>
              <a:gd name="connsiteY36" fmla="*/ 0 h 3120373"/>
              <a:gd name="connsiteX0" fmla="*/ 0 w 2195098"/>
              <a:gd name="connsiteY0" fmla="*/ 0 h 3120373"/>
              <a:gd name="connsiteX1" fmla="*/ 162600 w 2195098"/>
              <a:gd name="connsiteY1" fmla="*/ 0 h 3120373"/>
              <a:gd name="connsiteX2" fmla="*/ 243900 w 2195098"/>
              <a:gd name="connsiteY2" fmla="*/ 0 h 3120373"/>
              <a:gd name="connsiteX3" fmla="*/ 487799 w 2195098"/>
              <a:gd name="connsiteY3" fmla="*/ 0 h 3120373"/>
              <a:gd name="connsiteX4" fmla="*/ 731699 w 2195098"/>
              <a:gd name="connsiteY4" fmla="*/ 0 h 3120373"/>
              <a:gd name="connsiteX5" fmla="*/ 975599 w 2195098"/>
              <a:gd name="connsiteY5" fmla="*/ 0 h 3120373"/>
              <a:gd name="connsiteX6" fmla="*/ 1219499 w 2195098"/>
              <a:gd name="connsiteY6" fmla="*/ 0 h 3120373"/>
              <a:gd name="connsiteX7" fmla="*/ 1463399 w 2195098"/>
              <a:gd name="connsiteY7" fmla="*/ 0 h 3120373"/>
              <a:gd name="connsiteX8" fmla="*/ 1707299 w 2195098"/>
              <a:gd name="connsiteY8" fmla="*/ 0 h 3120373"/>
              <a:gd name="connsiteX9" fmla="*/ 1951198 w 2195098"/>
              <a:gd name="connsiteY9" fmla="*/ 0 h 3120373"/>
              <a:gd name="connsiteX10" fmla="*/ 2195098 w 2195098"/>
              <a:gd name="connsiteY10" fmla="*/ 0 h 3120373"/>
              <a:gd name="connsiteX11" fmla="*/ 2195098 w 2195098"/>
              <a:gd name="connsiteY11" fmla="*/ 346708 h 3120373"/>
              <a:gd name="connsiteX12" fmla="*/ 2195098 w 2195098"/>
              <a:gd name="connsiteY12" fmla="*/ 693417 h 3120373"/>
              <a:gd name="connsiteX13" fmla="*/ 2195098 w 2195098"/>
              <a:gd name="connsiteY13" fmla="*/ 1040125 h 3120373"/>
              <a:gd name="connsiteX14" fmla="*/ 2195098 w 2195098"/>
              <a:gd name="connsiteY14" fmla="*/ 1386833 h 3120373"/>
              <a:gd name="connsiteX15" fmla="*/ 2195098 w 2195098"/>
              <a:gd name="connsiteY15" fmla="*/ 1733541 h 3120373"/>
              <a:gd name="connsiteX16" fmla="*/ 2195098 w 2195098"/>
              <a:gd name="connsiteY16" fmla="*/ 2080249 h 3120373"/>
              <a:gd name="connsiteX17" fmla="*/ 2195098 w 2195098"/>
              <a:gd name="connsiteY17" fmla="*/ 2426957 h 3120373"/>
              <a:gd name="connsiteX18" fmla="*/ 2195098 w 2195098"/>
              <a:gd name="connsiteY18" fmla="*/ 2773665 h 3120373"/>
              <a:gd name="connsiteX19" fmla="*/ 2195098 w 2195098"/>
              <a:gd name="connsiteY19" fmla="*/ 3120373 h 3120373"/>
              <a:gd name="connsiteX20" fmla="*/ 1951198 w 2195098"/>
              <a:gd name="connsiteY20" fmla="*/ 3120373 h 3120373"/>
              <a:gd name="connsiteX21" fmla="*/ 1707299 w 2195098"/>
              <a:gd name="connsiteY21" fmla="*/ 3120373 h 3120373"/>
              <a:gd name="connsiteX22" fmla="*/ 1463399 w 2195098"/>
              <a:gd name="connsiteY22" fmla="*/ 3120373 h 3120373"/>
              <a:gd name="connsiteX23" fmla="*/ 1219499 w 2195098"/>
              <a:gd name="connsiteY23" fmla="*/ 3120373 h 3120373"/>
              <a:gd name="connsiteX24" fmla="*/ 975599 w 2195098"/>
              <a:gd name="connsiteY24" fmla="*/ 3120373 h 3120373"/>
              <a:gd name="connsiteX25" fmla="*/ 731699 w 2195098"/>
              <a:gd name="connsiteY25" fmla="*/ 3120373 h 3120373"/>
              <a:gd name="connsiteX26" fmla="*/ 487799 w 2195098"/>
              <a:gd name="connsiteY26" fmla="*/ 3120373 h 3120373"/>
              <a:gd name="connsiteX27" fmla="*/ 243900 w 2195098"/>
              <a:gd name="connsiteY27" fmla="*/ 3120373 h 3120373"/>
              <a:gd name="connsiteX28" fmla="*/ 0 w 2195098"/>
              <a:gd name="connsiteY28" fmla="*/ 3120373 h 3120373"/>
              <a:gd name="connsiteX29" fmla="*/ 0 w 2195098"/>
              <a:gd name="connsiteY29" fmla="*/ 2773665 h 3120373"/>
              <a:gd name="connsiteX30" fmla="*/ 0 w 2195098"/>
              <a:gd name="connsiteY30" fmla="*/ 2426957 h 3120373"/>
              <a:gd name="connsiteX31" fmla="*/ 0 w 2195098"/>
              <a:gd name="connsiteY31" fmla="*/ 2080249 h 3120373"/>
              <a:gd name="connsiteX32" fmla="*/ 0 w 2195098"/>
              <a:gd name="connsiteY32" fmla="*/ 1733541 h 3120373"/>
              <a:gd name="connsiteX33" fmla="*/ 0 w 2195098"/>
              <a:gd name="connsiteY33" fmla="*/ 1386832 h 3120373"/>
              <a:gd name="connsiteX34" fmla="*/ 0 w 2195098"/>
              <a:gd name="connsiteY34" fmla="*/ 1040124 h 3120373"/>
              <a:gd name="connsiteX35" fmla="*/ 0 w 2195098"/>
              <a:gd name="connsiteY35" fmla="*/ 693416 h 3120373"/>
              <a:gd name="connsiteX36" fmla="*/ 0 w 2195098"/>
              <a:gd name="connsiteY36" fmla="*/ 346708 h 3120373"/>
              <a:gd name="connsiteX37" fmla="*/ 0 w 2195098"/>
              <a:gd name="connsiteY3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87799 w 2195098"/>
              <a:gd name="connsiteY4" fmla="*/ 0 h 3120373"/>
              <a:gd name="connsiteX5" fmla="*/ 731699 w 2195098"/>
              <a:gd name="connsiteY5" fmla="*/ 0 h 3120373"/>
              <a:gd name="connsiteX6" fmla="*/ 975599 w 2195098"/>
              <a:gd name="connsiteY6" fmla="*/ 0 h 3120373"/>
              <a:gd name="connsiteX7" fmla="*/ 1219499 w 2195098"/>
              <a:gd name="connsiteY7" fmla="*/ 0 h 3120373"/>
              <a:gd name="connsiteX8" fmla="*/ 1463399 w 2195098"/>
              <a:gd name="connsiteY8" fmla="*/ 0 h 3120373"/>
              <a:gd name="connsiteX9" fmla="*/ 1707299 w 2195098"/>
              <a:gd name="connsiteY9" fmla="*/ 0 h 3120373"/>
              <a:gd name="connsiteX10" fmla="*/ 1951198 w 2195098"/>
              <a:gd name="connsiteY10" fmla="*/ 0 h 3120373"/>
              <a:gd name="connsiteX11" fmla="*/ 2195098 w 2195098"/>
              <a:gd name="connsiteY11" fmla="*/ 0 h 3120373"/>
              <a:gd name="connsiteX12" fmla="*/ 2195098 w 2195098"/>
              <a:gd name="connsiteY12" fmla="*/ 346708 h 3120373"/>
              <a:gd name="connsiteX13" fmla="*/ 2195098 w 2195098"/>
              <a:gd name="connsiteY13" fmla="*/ 693417 h 3120373"/>
              <a:gd name="connsiteX14" fmla="*/ 2195098 w 2195098"/>
              <a:gd name="connsiteY14" fmla="*/ 1040125 h 3120373"/>
              <a:gd name="connsiteX15" fmla="*/ 2195098 w 2195098"/>
              <a:gd name="connsiteY15" fmla="*/ 1386833 h 3120373"/>
              <a:gd name="connsiteX16" fmla="*/ 2195098 w 2195098"/>
              <a:gd name="connsiteY16" fmla="*/ 1733541 h 3120373"/>
              <a:gd name="connsiteX17" fmla="*/ 2195098 w 2195098"/>
              <a:gd name="connsiteY17" fmla="*/ 2080249 h 3120373"/>
              <a:gd name="connsiteX18" fmla="*/ 2195098 w 2195098"/>
              <a:gd name="connsiteY18" fmla="*/ 2426957 h 3120373"/>
              <a:gd name="connsiteX19" fmla="*/ 2195098 w 2195098"/>
              <a:gd name="connsiteY19" fmla="*/ 2773665 h 3120373"/>
              <a:gd name="connsiteX20" fmla="*/ 2195098 w 2195098"/>
              <a:gd name="connsiteY20" fmla="*/ 3120373 h 3120373"/>
              <a:gd name="connsiteX21" fmla="*/ 1951198 w 2195098"/>
              <a:gd name="connsiteY21" fmla="*/ 3120373 h 3120373"/>
              <a:gd name="connsiteX22" fmla="*/ 1707299 w 2195098"/>
              <a:gd name="connsiteY22" fmla="*/ 3120373 h 3120373"/>
              <a:gd name="connsiteX23" fmla="*/ 1463399 w 2195098"/>
              <a:gd name="connsiteY23" fmla="*/ 3120373 h 3120373"/>
              <a:gd name="connsiteX24" fmla="*/ 1219499 w 2195098"/>
              <a:gd name="connsiteY24" fmla="*/ 3120373 h 3120373"/>
              <a:gd name="connsiteX25" fmla="*/ 975599 w 2195098"/>
              <a:gd name="connsiteY25" fmla="*/ 3120373 h 3120373"/>
              <a:gd name="connsiteX26" fmla="*/ 731699 w 2195098"/>
              <a:gd name="connsiteY26" fmla="*/ 3120373 h 3120373"/>
              <a:gd name="connsiteX27" fmla="*/ 487799 w 2195098"/>
              <a:gd name="connsiteY27" fmla="*/ 3120373 h 3120373"/>
              <a:gd name="connsiteX28" fmla="*/ 243900 w 2195098"/>
              <a:gd name="connsiteY28" fmla="*/ 3120373 h 3120373"/>
              <a:gd name="connsiteX29" fmla="*/ 0 w 2195098"/>
              <a:gd name="connsiteY29" fmla="*/ 3120373 h 3120373"/>
              <a:gd name="connsiteX30" fmla="*/ 0 w 2195098"/>
              <a:gd name="connsiteY30" fmla="*/ 2773665 h 3120373"/>
              <a:gd name="connsiteX31" fmla="*/ 0 w 2195098"/>
              <a:gd name="connsiteY31" fmla="*/ 2426957 h 3120373"/>
              <a:gd name="connsiteX32" fmla="*/ 0 w 2195098"/>
              <a:gd name="connsiteY32" fmla="*/ 2080249 h 3120373"/>
              <a:gd name="connsiteX33" fmla="*/ 0 w 2195098"/>
              <a:gd name="connsiteY33" fmla="*/ 1733541 h 3120373"/>
              <a:gd name="connsiteX34" fmla="*/ 0 w 2195098"/>
              <a:gd name="connsiteY34" fmla="*/ 1386832 h 3120373"/>
              <a:gd name="connsiteX35" fmla="*/ 0 w 2195098"/>
              <a:gd name="connsiteY35" fmla="*/ 1040124 h 3120373"/>
              <a:gd name="connsiteX36" fmla="*/ 0 w 2195098"/>
              <a:gd name="connsiteY36" fmla="*/ 693416 h 3120373"/>
              <a:gd name="connsiteX37" fmla="*/ 0 w 2195098"/>
              <a:gd name="connsiteY37" fmla="*/ 346708 h 3120373"/>
              <a:gd name="connsiteX38" fmla="*/ 0 w 2195098"/>
              <a:gd name="connsiteY3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06499 w 2195098"/>
              <a:gd name="connsiteY4" fmla="*/ 0 h 3120373"/>
              <a:gd name="connsiteX5" fmla="*/ 487799 w 2195098"/>
              <a:gd name="connsiteY5" fmla="*/ 0 h 3120373"/>
              <a:gd name="connsiteX6" fmla="*/ 731699 w 2195098"/>
              <a:gd name="connsiteY6" fmla="*/ 0 h 3120373"/>
              <a:gd name="connsiteX7" fmla="*/ 975599 w 2195098"/>
              <a:gd name="connsiteY7" fmla="*/ 0 h 3120373"/>
              <a:gd name="connsiteX8" fmla="*/ 1219499 w 2195098"/>
              <a:gd name="connsiteY8" fmla="*/ 0 h 3120373"/>
              <a:gd name="connsiteX9" fmla="*/ 1463399 w 2195098"/>
              <a:gd name="connsiteY9" fmla="*/ 0 h 3120373"/>
              <a:gd name="connsiteX10" fmla="*/ 1707299 w 2195098"/>
              <a:gd name="connsiteY10" fmla="*/ 0 h 3120373"/>
              <a:gd name="connsiteX11" fmla="*/ 1951198 w 2195098"/>
              <a:gd name="connsiteY11" fmla="*/ 0 h 3120373"/>
              <a:gd name="connsiteX12" fmla="*/ 2195098 w 2195098"/>
              <a:gd name="connsiteY12" fmla="*/ 0 h 3120373"/>
              <a:gd name="connsiteX13" fmla="*/ 2195098 w 2195098"/>
              <a:gd name="connsiteY13" fmla="*/ 346708 h 3120373"/>
              <a:gd name="connsiteX14" fmla="*/ 2195098 w 2195098"/>
              <a:gd name="connsiteY14" fmla="*/ 693417 h 3120373"/>
              <a:gd name="connsiteX15" fmla="*/ 2195098 w 2195098"/>
              <a:gd name="connsiteY15" fmla="*/ 1040125 h 3120373"/>
              <a:gd name="connsiteX16" fmla="*/ 2195098 w 2195098"/>
              <a:gd name="connsiteY16" fmla="*/ 1386833 h 3120373"/>
              <a:gd name="connsiteX17" fmla="*/ 2195098 w 2195098"/>
              <a:gd name="connsiteY17" fmla="*/ 1733541 h 3120373"/>
              <a:gd name="connsiteX18" fmla="*/ 2195098 w 2195098"/>
              <a:gd name="connsiteY18" fmla="*/ 2080249 h 3120373"/>
              <a:gd name="connsiteX19" fmla="*/ 2195098 w 2195098"/>
              <a:gd name="connsiteY19" fmla="*/ 2426957 h 3120373"/>
              <a:gd name="connsiteX20" fmla="*/ 2195098 w 2195098"/>
              <a:gd name="connsiteY20" fmla="*/ 2773665 h 3120373"/>
              <a:gd name="connsiteX21" fmla="*/ 2195098 w 2195098"/>
              <a:gd name="connsiteY21" fmla="*/ 3120373 h 3120373"/>
              <a:gd name="connsiteX22" fmla="*/ 1951198 w 2195098"/>
              <a:gd name="connsiteY22" fmla="*/ 3120373 h 3120373"/>
              <a:gd name="connsiteX23" fmla="*/ 1707299 w 2195098"/>
              <a:gd name="connsiteY23" fmla="*/ 3120373 h 3120373"/>
              <a:gd name="connsiteX24" fmla="*/ 1463399 w 2195098"/>
              <a:gd name="connsiteY24" fmla="*/ 3120373 h 3120373"/>
              <a:gd name="connsiteX25" fmla="*/ 1219499 w 2195098"/>
              <a:gd name="connsiteY25" fmla="*/ 3120373 h 3120373"/>
              <a:gd name="connsiteX26" fmla="*/ 975599 w 2195098"/>
              <a:gd name="connsiteY26" fmla="*/ 3120373 h 3120373"/>
              <a:gd name="connsiteX27" fmla="*/ 731699 w 2195098"/>
              <a:gd name="connsiteY27" fmla="*/ 3120373 h 3120373"/>
              <a:gd name="connsiteX28" fmla="*/ 487799 w 2195098"/>
              <a:gd name="connsiteY28" fmla="*/ 3120373 h 3120373"/>
              <a:gd name="connsiteX29" fmla="*/ 243900 w 2195098"/>
              <a:gd name="connsiteY29" fmla="*/ 3120373 h 3120373"/>
              <a:gd name="connsiteX30" fmla="*/ 0 w 2195098"/>
              <a:gd name="connsiteY30" fmla="*/ 3120373 h 3120373"/>
              <a:gd name="connsiteX31" fmla="*/ 0 w 2195098"/>
              <a:gd name="connsiteY31" fmla="*/ 2773665 h 3120373"/>
              <a:gd name="connsiteX32" fmla="*/ 0 w 2195098"/>
              <a:gd name="connsiteY32" fmla="*/ 2426957 h 3120373"/>
              <a:gd name="connsiteX33" fmla="*/ 0 w 2195098"/>
              <a:gd name="connsiteY33" fmla="*/ 2080249 h 3120373"/>
              <a:gd name="connsiteX34" fmla="*/ 0 w 2195098"/>
              <a:gd name="connsiteY34" fmla="*/ 1733541 h 3120373"/>
              <a:gd name="connsiteX35" fmla="*/ 0 w 2195098"/>
              <a:gd name="connsiteY35" fmla="*/ 1386832 h 3120373"/>
              <a:gd name="connsiteX36" fmla="*/ 0 w 2195098"/>
              <a:gd name="connsiteY36" fmla="*/ 1040124 h 3120373"/>
              <a:gd name="connsiteX37" fmla="*/ 0 w 2195098"/>
              <a:gd name="connsiteY37" fmla="*/ 693416 h 3120373"/>
              <a:gd name="connsiteX38" fmla="*/ 0 w 2195098"/>
              <a:gd name="connsiteY38" fmla="*/ 346708 h 3120373"/>
              <a:gd name="connsiteX39" fmla="*/ 0 w 2195098"/>
              <a:gd name="connsiteY3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731699 w 2195098"/>
              <a:gd name="connsiteY7" fmla="*/ 0 h 3120373"/>
              <a:gd name="connsiteX8" fmla="*/ 975599 w 2195098"/>
              <a:gd name="connsiteY8" fmla="*/ 0 h 3120373"/>
              <a:gd name="connsiteX9" fmla="*/ 1219499 w 2195098"/>
              <a:gd name="connsiteY9" fmla="*/ 0 h 3120373"/>
              <a:gd name="connsiteX10" fmla="*/ 1463399 w 2195098"/>
              <a:gd name="connsiteY10" fmla="*/ 0 h 3120373"/>
              <a:gd name="connsiteX11" fmla="*/ 1707299 w 2195098"/>
              <a:gd name="connsiteY11" fmla="*/ 0 h 3120373"/>
              <a:gd name="connsiteX12" fmla="*/ 1951198 w 2195098"/>
              <a:gd name="connsiteY12" fmla="*/ 0 h 3120373"/>
              <a:gd name="connsiteX13" fmla="*/ 2195098 w 2195098"/>
              <a:gd name="connsiteY13" fmla="*/ 0 h 3120373"/>
              <a:gd name="connsiteX14" fmla="*/ 2195098 w 2195098"/>
              <a:gd name="connsiteY14" fmla="*/ 346708 h 3120373"/>
              <a:gd name="connsiteX15" fmla="*/ 2195098 w 2195098"/>
              <a:gd name="connsiteY15" fmla="*/ 693417 h 3120373"/>
              <a:gd name="connsiteX16" fmla="*/ 2195098 w 2195098"/>
              <a:gd name="connsiteY16" fmla="*/ 1040125 h 3120373"/>
              <a:gd name="connsiteX17" fmla="*/ 2195098 w 2195098"/>
              <a:gd name="connsiteY17" fmla="*/ 1386833 h 3120373"/>
              <a:gd name="connsiteX18" fmla="*/ 2195098 w 2195098"/>
              <a:gd name="connsiteY18" fmla="*/ 1733541 h 3120373"/>
              <a:gd name="connsiteX19" fmla="*/ 2195098 w 2195098"/>
              <a:gd name="connsiteY19" fmla="*/ 2080249 h 3120373"/>
              <a:gd name="connsiteX20" fmla="*/ 2195098 w 2195098"/>
              <a:gd name="connsiteY20" fmla="*/ 2426957 h 3120373"/>
              <a:gd name="connsiteX21" fmla="*/ 2195098 w 2195098"/>
              <a:gd name="connsiteY21" fmla="*/ 2773665 h 3120373"/>
              <a:gd name="connsiteX22" fmla="*/ 2195098 w 2195098"/>
              <a:gd name="connsiteY22" fmla="*/ 3120373 h 3120373"/>
              <a:gd name="connsiteX23" fmla="*/ 1951198 w 2195098"/>
              <a:gd name="connsiteY23" fmla="*/ 3120373 h 3120373"/>
              <a:gd name="connsiteX24" fmla="*/ 1707299 w 2195098"/>
              <a:gd name="connsiteY24" fmla="*/ 3120373 h 3120373"/>
              <a:gd name="connsiteX25" fmla="*/ 1463399 w 2195098"/>
              <a:gd name="connsiteY25" fmla="*/ 3120373 h 3120373"/>
              <a:gd name="connsiteX26" fmla="*/ 1219499 w 2195098"/>
              <a:gd name="connsiteY26" fmla="*/ 3120373 h 3120373"/>
              <a:gd name="connsiteX27" fmla="*/ 975599 w 2195098"/>
              <a:gd name="connsiteY27" fmla="*/ 3120373 h 3120373"/>
              <a:gd name="connsiteX28" fmla="*/ 731699 w 2195098"/>
              <a:gd name="connsiteY28" fmla="*/ 3120373 h 3120373"/>
              <a:gd name="connsiteX29" fmla="*/ 487799 w 2195098"/>
              <a:gd name="connsiteY29" fmla="*/ 3120373 h 3120373"/>
              <a:gd name="connsiteX30" fmla="*/ 2439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2773665 h 3120373"/>
              <a:gd name="connsiteX33" fmla="*/ 0 w 2195098"/>
              <a:gd name="connsiteY33" fmla="*/ 2426957 h 3120373"/>
              <a:gd name="connsiteX34" fmla="*/ 0 w 2195098"/>
              <a:gd name="connsiteY34" fmla="*/ 2080249 h 3120373"/>
              <a:gd name="connsiteX35" fmla="*/ 0 w 2195098"/>
              <a:gd name="connsiteY35" fmla="*/ 1733541 h 3120373"/>
              <a:gd name="connsiteX36" fmla="*/ 0 w 2195098"/>
              <a:gd name="connsiteY36" fmla="*/ 1386832 h 3120373"/>
              <a:gd name="connsiteX37" fmla="*/ 0 w 2195098"/>
              <a:gd name="connsiteY37" fmla="*/ 1040124 h 3120373"/>
              <a:gd name="connsiteX38" fmla="*/ 0 w 2195098"/>
              <a:gd name="connsiteY38" fmla="*/ 693416 h 3120373"/>
              <a:gd name="connsiteX39" fmla="*/ 0 w 2195098"/>
              <a:gd name="connsiteY39" fmla="*/ 346708 h 3120373"/>
              <a:gd name="connsiteX40" fmla="*/ 0 w 2195098"/>
              <a:gd name="connsiteY4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650399 w 2195098"/>
              <a:gd name="connsiteY7" fmla="*/ 0 h 3120373"/>
              <a:gd name="connsiteX8" fmla="*/ 731699 w 2195098"/>
              <a:gd name="connsiteY8" fmla="*/ 0 h 3120373"/>
              <a:gd name="connsiteX9" fmla="*/ 975599 w 2195098"/>
              <a:gd name="connsiteY9" fmla="*/ 0 h 3120373"/>
              <a:gd name="connsiteX10" fmla="*/ 1219499 w 2195098"/>
              <a:gd name="connsiteY10" fmla="*/ 0 h 3120373"/>
              <a:gd name="connsiteX11" fmla="*/ 1463399 w 2195098"/>
              <a:gd name="connsiteY11" fmla="*/ 0 h 3120373"/>
              <a:gd name="connsiteX12" fmla="*/ 1707299 w 2195098"/>
              <a:gd name="connsiteY12" fmla="*/ 0 h 3120373"/>
              <a:gd name="connsiteX13" fmla="*/ 1951198 w 2195098"/>
              <a:gd name="connsiteY13" fmla="*/ 0 h 3120373"/>
              <a:gd name="connsiteX14" fmla="*/ 2195098 w 2195098"/>
              <a:gd name="connsiteY14" fmla="*/ 0 h 3120373"/>
              <a:gd name="connsiteX15" fmla="*/ 2195098 w 2195098"/>
              <a:gd name="connsiteY15" fmla="*/ 346708 h 3120373"/>
              <a:gd name="connsiteX16" fmla="*/ 2195098 w 2195098"/>
              <a:gd name="connsiteY16" fmla="*/ 693417 h 3120373"/>
              <a:gd name="connsiteX17" fmla="*/ 2195098 w 2195098"/>
              <a:gd name="connsiteY17" fmla="*/ 1040125 h 3120373"/>
              <a:gd name="connsiteX18" fmla="*/ 2195098 w 2195098"/>
              <a:gd name="connsiteY18" fmla="*/ 1386833 h 3120373"/>
              <a:gd name="connsiteX19" fmla="*/ 2195098 w 2195098"/>
              <a:gd name="connsiteY19" fmla="*/ 1733541 h 3120373"/>
              <a:gd name="connsiteX20" fmla="*/ 2195098 w 2195098"/>
              <a:gd name="connsiteY20" fmla="*/ 2080249 h 3120373"/>
              <a:gd name="connsiteX21" fmla="*/ 2195098 w 2195098"/>
              <a:gd name="connsiteY21" fmla="*/ 2426957 h 3120373"/>
              <a:gd name="connsiteX22" fmla="*/ 2195098 w 2195098"/>
              <a:gd name="connsiteY22" fmla="*/ 2773665 h 3120373"/>
              <a:gd name="connsiteX23" fmla="*/ 2195098 w 2195098"/>
              <a:gd name="connsiteY23" fmla="*/ 3120373 h 3120373"/>
              <a:gd name="connsiteX24" fmla="*/ 1951198 w 2195098"/>
              <a:gd name="connsiteY24" fmla="*/ 3120373 h 3120373"/>
              <a:gd name="connsiteX25" fmla="*/ 1707299 w 2195098"/>
              <a:gd name="connsiteY25" fmla="*/ 3120373 h 3120373"/>
              <a:gd name="connsiteX26" fmla="*/ 1463399 w 2195098"/>
              <a:gd name="connsiteY26" fmla="*/ 3120373 h 3120373"/>
              <a:gd name="connsiteX27" fmla="*/ 1219499 w 2195098"/>
              <a:gd name="connsiteY27" fmla="*/ 3120373 h 3120373"/>
              <a:gd name="connsiteX28" fmla="*/ 975599 w 2195098"/>
              <a:gd name="connsiteY28" fmla="*/ 3120373 h 3120373"/>
              <a:gd name="connsiteX29" fmla="*/ 731699 w 2195098"/>
              <a:gd name="connsiteY29" fmla="*/ 3120373 h 3120373"/>
              <a:gd name="connsiteX30" fmla="*/ 487799 w 2195098"/>
              <a:gd name="connsiteY30" fmla="*/ 3120373 h 3120373"/>
              <a:gd name="connsiteX31" fmla="*/ 2439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2773665 h 3120373"/>
              <a:gd name="connsiteX34" fmla="*/ 0 w 2195098"/>
              <a:gd name="connsiteY34" fmla="*/ 2426957 h 3120373"/>
              <a:gd name="connsiteX35" fmla="*/ 0 w 2195098"/>
              <a:gd name="connsiteY35" fmla="*/ 2080249 h 3120373"/>
              <a:gd name="connsiteX36" fmla="*/ 0 w 2195098"/>
              <a:gd name="connsiteY36" fmla="*/ 1733541 h 3120373"/>
              <a:gd name="connsiteX37" fmla="*/ 0 w 2195098"/>
              <a:gd name="connsiteY37" fmla="*/ 1386832 h 3120373"/>
              <a:gd name="connsiteX38" fmla="*/ 0 w 2195098"/>
              <a:gd name="connsiteY38" fmla="*/ 1040124 h 3120373"/>
              <a:gd name="connsiteX39" fmla="*/ 0 w 2195098"/>
              <a:gd name="connsiteY39" fmla="*/ 693416 h 3120373"/>
              <a:gd name="connsiteX40" fmla="*/ 0 w 2195098"/>
              <a:gd name="connsiteY40" fmla="*/ 346708 h 3120373"/>
              <a:gd name="connsiteX41" fmla="*/ 0 w 2195098"/>
              <a:gd name="connsiteY4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975599 w 2195098"/>
              <a:gd name="connsiteY10" fmla="*/ 0 h 3120373"/>
              <a:gd name="connsiteX11" fmla="*/ 1219499 w 2195098"/>
              <a:gd name="connsiteY11" fmla="*/ 0 h 3120373"/>
              <a:gd name="connsiteX12" fmla="*/ 1463399 w 2195098"/>
              <a:gd name="connsiteY12" fmla="*/ 0 h 3120373"/>
              <a:gd name="connsiteX13" fmla="*/ 1707299 w 2195098"/>
              <a:gd name="connsiteY13" fmla="*/ 0 h 3120373"/>
              <a:gd name="connsiteX14" fmla="*/ 1951198 w 2195098"/>
              <a:gd name="connsiteY14" fmla="*/ 0 h 3120373"/>
              <a:gd name="connsiteX15" fmla="*/ 2195098 w 2195098"/>
              <a:gd name="connsiteY15" fmla="*/ 0 h 3120373"/>
              <a:gd name="connsiteX16" fmla="*/ 2195098 w 2195098"/>
              <a:gd name="connsiteY16" fmla="*/ 346708 h 3120373"/>
              <a:gd name="connsiteX17" fmla="*/ 2195098 w 2195098"/>
              <a:gd name="connsiteY17" fmla="*/ 693417 h 3120373"/>
              <a:gd name="connsiteX18" fmla="*/ 2195098 w 2195098"/>
              <a:gd name="connsiteY18" fmla="*/ 1040125 h 3120373"/>
              <a:gd name="connsiteX19" fmla="*/ 2195098 w 2195098"/>
              <a:gd name="connsiteY19" fmla="*/ 1386833 h 3120373"/>
              <a:gd name="connsiteX20" fmla="*/ 2195098 w 2195098"/>
              <a:gd name="connsiteY20" fmla="*/ 1733541 h 3120373"/>
              <a:gd name="connsiteX21" fmla="*/ 2195098 w 2195098"/>
              <a:gd name="connsiteY21" fmla="*/ 2080249 h 3120373"/>
              <a:gd name="connsiteX22" fmla="*/ 2195098 w 2195098"/>
              <a:gd name="connsiteY22" fmla="*/ 2426957 h 3120373"/>
              <a:gd name="connsiteX23" fmla="*/ 2195098 w 2195098"/>
              <a:gd name="connsiteY23" fmla="*/ 2773665 h 3120373"/>
              <a:gd name="connsiteX24" fmla="*/ 2195098 w 2195098"/>
              <a:gd name="connsiteY24" fmla="*/ 3120373 h 3120373"/>
              <a:gd name="connsiteX25" fmla="*/ 1951198 w 2195098"/>
              <a:gd name="connsiteY25" fmla="*/ 3120373 h 3120373"/>
              <a:gd name="connsiteX26" fmla="*/ 1707299 w 2195098"/>
              <a:gd name="connsiteY26" fmla="*/ 3120373 h 3120373"/>
              <a:gd name="connsiteX27" fmla="*/ 1463399 w 2195098"/>
              <a:gd name="connsiteY27" fmla="*/ 3120373 h 3120373"/>
              <a:gd name="connsiteX28" fmla="*/ 1219499 w 2195098"/>
              <a:gd name="connsiteY28" fmla="*/ 3120373 h 3120373"/>
              <a:gd name="connsiteX29" fmla="*/ 975599 w 2195098"/>
              <a:gd name="connsiteY29" fmla="*/ 3120373 h 3120373"/>
              <a:gd name="connsiteX30" fmla="*/ 731699 w 2195098"/>
              <a:gd name="connsiteY30" fmla="*/ 3120373 h 3120373"/>
              <a:gd name="connsiteX31" fmla="*/ 487799 w 2195098"/>
              <a:gd name="connsiteY31" fmla="*/ 3120373 h 3120373"/>
              <a:gd name="connsiteX32" fmla="*/ 2439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2773665 h 3120373"/>
              <a:gd name="connsiteX35" fmla="*/ 0 w 2195098"/>
              <a:gd name="connsiteY35" fmla="*/ 2426957 h 3120373"/>
              <a:gd name="connsiteX36" fmla="*/ 0 w 2195098"/>
              <a:gd name="connsiteY36" fmla="*/ 2080249 h 3120373"/>
              <a:gd name="connsiteX37" fmla="*/ 0 w 2195098"/>
              <a:gd name="connsiteY37" fmla="*/ 1733541 h 3120373"/>
              <a:gd name="connsiteX38" fmla="*/ 0 w 2195098"/>
              <a:gd name="connsiteY38" fmla="*/ 1386832 h 3120373"/>
              <a:gd name="connsiteX39" fmla="*/ 0 w 2195098"/>
              <a:gd name="connsiteY39" fmla="*/ 1040124 h 3120373"/>
              <a:gd name="connsiteX40" fmla="*/ 0 w 2195098"/>
              <a:gd name="connsiteY40" fmla="*/ 693416 h 3120373"/>
              <a:gd name="connsiteX41" fmla="*/ 0 w 2195098"/>
              <a:gd name="connsiteY41" fmla="*/ 346708 h 3120373"/>
              <a:gd name="connsiteX42" fmla="*/ 0 w 2195098"/>
              <a:gd name="connsiteY4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94299 w 2195098"/>
              <a:gd name="connsiteY10" fmla="*/ 0 h 3120373"/>
              <a:gd name="connsiteX11" fmla="*/ 975599 w 2195098"/>
              <a:gd name="connsiteY11" fmla="*/ 0 h 3120373"/>
              <a:gd name="connsiteX12" fmla="*/ 1219499 w 2195098"/>
              <a:gd name="connsiteY12" fmla="*/ 0 h 3120373"/>
              <a:gd name="connsiteX13" fmla="*/ 1463399 w 2195098"/>
              <a:gd name="connsiteY13" fmla="*/ 0 h 3120373"/>
              <a:gd name="connsiteX14" fmla="*/ 1707299 w 2195098"/>
              <a:gd name="connsiteY14" fmla="*/ 0 h 3120373"/>
              <a:gd name="connsiteX15" fmla="*/ 1951198 w 2195098"/>
              <a:gd name="connsiteY15" fmla="*/ 0 h 3120373"/>
              <a:gd name="connsiteX16" fmla="*/ 2195098 w 2195098"/>
              <a:gd name="connsiteY16" fmla="*/ 0 h 3120373"/>
              <a:gd name="connsiteX17" fmla="*/ 2195098 w 2195098"/>
              <a:gd name="connsiteY17" fmla="*/ 346708 h 3120373"/>
              <a:gd name="connsiteX18" fmla="*/ 2195098 w 2195098"/>
              <a:gd name="connsiteY18" fmla="*/ 693417 h 3120373"/>
              <a:gd name="connsiteX19" fmla="*/ 2195098 w 2195098"/>
              <a:gd name="connsiteY19" fmla="*/ 1040125 h 3120373"/>
              <a:gd name="connsiteX20" fmla="*/ 2195098 w 2195098"/>
              <a:gd name="connsiteY20" fmla="*/ 1386833 h 3120373"/>
              <a:gd name="connsiteX21" fmla="*/ 2195098 w 2195098"/>
              <a:gd name="connsiteY21" fmla="*/ 1733541 h 3120373"/>
              <a:gd name="connsiteX22" fmla="*/ 2195098 w 2195098"/>
              <a:gd name="connsiteY22" fmla="*/ 2080249 h 3120373"/>
              <a:gd name="connsiteX23" fmla="*/ 2195098 w 2195098"/>
              <a:gd name="connsiteY23" fmla="*/ 2426957 h 3120373"/>
              <a:gd name="connsiteX24" fmla="*/ 2195098 w 2195098"/>
              <a:gd name="connsiteY24" fmla="*/ 2773665 h 3120373"/>
              <a:gd name="connsiteX25" fmla="*/ 2195098 w 2195098"/>
              <a:gd name="connsiteY25" fmla="*/ 3120373 h 3120373"/>
              <a:gd name="connsiteX26" fmla="*/ 1951198 w 2195098"/>
              <a:gd name="connsiteY26" fmla="*/ 3120373 h 3120373"/>
              <a:gd name="connsiteX27" fmla="*/ 1707299 w 2195098"/>
              <a:gd name="connsiteY27" fmla="*/ 3120373 h 3120373"/>
              <a:gd name="connsiteX28" fmla="*/ 1463399 w 2195098"/>
              <a:gd name="connsiteY28" fmla="*/ 3120373 h 3120373"/>
              <a:gd name="connsiteX29" fmla="*/ 1219499 w 2195098"/>
              <a:gd name="connsiteY29" fmla="*/ 3120373 h 3120373"/>
              <a:gd name="connsiteX30" fmla="*/ 975599 w 2195098"/>
              <a:gd name="connsiteY30" fmla="*/ 3120373 h 3120373"/>
              <a:gd name="connsiteX31" fmla="*/ 731699 w 2195098"/>
              <a:gd name="connsiteY31" fmla="*/ 3120373 h 3120373"/>
              <a:gd name="connsiteX32" fmla="*/ 487799 w 2195098"/>
              <a:gd name="connsiteY32" fmla="*/ 3120373 h 3120373"/>
              <a:gd name="connsiteX33" fmla="*/ 2439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2773665 h 3120373"/>
              <a:gd name="connsiteX36" fmla="*/ 0 w 2195098"/>
              <a:gd name="connsiteY36" fmla="*/ 2426957 h 3120373"/>
              <a:gd name="connsiteX37" fmla="*/ 0 w 2195098"/>
              <a:gd name="connsiteY37" fmla="*/ 2080249 h 3120373"/>
              <a:gd name="connsiteX38" fmla="*/ 0 w 2195098"/>
              <a:gd name="connsiteY38" fmla="*/ 1733541 h 3120373"/>
              <a:gd name="connsiteX39" fmla="*/ 0 w 2195098"/>
              <a:gd name="connsiteY39" fmla="*/ 1386832 h 3120373"/>
              <a:gd name="connsiteX40" fmla="*/ 0 w 2195098"/>
              <a:gd name="connsiteY40" fmla="*/ 1040124 h 3120373"/>
              <a:gd name="connsiteX41" fmla="*/ 0 w 2195098"/>
              <a:gd name="connsiteY41" fmla="*/ 693416 h 3120373"/>
              <a:gd name="connsiteX42" fmla="*/ 0 w 2195098"/>
              <a:gd name="connsiteY42" fmla="*/ 346708 h 3120373"/>
              <a:gd name="connsiteX43" fmla="*/ 0 w 2195098"/>
              <a:gd name="connsiteY4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219499 w 2195098"/>
              <a:gd name="connsiteY13" fmla="*/ 0 h 3120373"/>
              <a:gd name="connsiteX14" fmla="*/ 1463399 w 2195098"/>
              <a:gd name="connsiteY14" fmla="*/ 0 h 3120373"/>
              <a:gd name="connsiteX15" fmla="*/ 1707299 w 2195098"/>
              <a:gd name="connsiteY15" fmla="*/ 0 h 3120373"/>
              <a:gd name="connsiteX16" fmla="*/ 1951198 w 2195098"/>
              <a:gd name="connsiteY16" fmla="*/ 0 h 3120373"/>
              <a:gd name="connsiteX17" fmla="*/ 2195098 w 2195098"/>
              <a:gd name="connsiteY17" fmla="*/ 0 h 3120373"/>
              <a:gd name="connsiteX18" fmla="*/ 2195098 w 2195098"/>
              <a:gd name="connsiteY18" fmla="*/ 346708 h 3120373"/>
              <a:gd name="connsiteX19" fmla="*/ 2195098 w 2195098"/>
              <a:gd name="connsiteY19" fmla="*/ 693417 h 3120373"/>
              <a:gd name="connsiteX20" fmla="*/ 2195098 w 2195098"/>
              <a:gd name="connsiteY20" fmla="*/ 1040125 h 3120373"/>
              <a:gd name="connsiteX21" fmla="*/ 2195098 w 2195098"/>
              <a:gd name="connsiteY21" fmla="*/ 1386833 h 3120373"/>
              <a:gd name="connsiteX22" fmla="*/ 2195098 w 2195098"/>
              <a:gd name="connsiteY22" fmla="*/ 1733541 h 3120373"/>
              <a:gd name="connsiteX23" fmla="*/ 2195098 w 2195098"/>
              <a:gd name="connsiteY23" fmla="*/ 2080249 h 3120373"/>
              <a:gd name="connsiteX24" fmla="*/ 2195098 w 2195098"/>
              <a:gd name="connsiteY24" fmla="*/ 2426957 h 3120373"/>
              <a:gd name="connsiteX25" fmla="*/ 2195098 w 2195098"/>
              <a:gd name="connsiteY25" fmla="*/ 2773665 h 3120373"/>
              <a:gd name="connsiteX26" fmla="*/ 2195098 w 2195098"/>
              <a:gd name="connsiteY26" fmla="*/ 3120373 h 3120373"/>
              <a:gd name="connsiteX27" fmla="*/ 1951198 w 2195098"/>
              <a:gd name="connsiteY27" fmla="*/ 3120373 h 3120373"/>
              <a:gd name="connsiteX28" fmla="*/ 1707299 w 2195098"/>
              <a:gd name="connsiteY28" fmla="*/ 3120373 h 3120373"/>
              <a:gd name="connsiteX29" fmla="*/ 1463399 w 2195098"/>
              <a:gd name="connsiteY29" fmla="*/ 3120373 h 3120373"/>
              <a:gd name="connsiteX30" fmla="*/ 1219499 w 2195098"/>
              <a:gd name="connsiteY30" fmla="*/ 3120373 h 3120373"/>
              <a:gd name="connsiteX31" fmla="*/ 975599 w 2195098"/>
              <a:gd name="connsiteY31" fmla="*/ 3120373 h 3120373"/>
              <a:gd name="connsiteX32" fmla="*/ 731699 w 2195098"/>
              <a:gd name="connsiteY32" fmla="*/ 3120373 h 3120373"/>
              <a:gd name="connsiteX33" fmla="*/ 487799 w 2195098"/>
              <a:gd name="connsiteY33" fmla="*/ 3120373 h 3120373"/>
              <a:gd name="connsiteX34" fmla="*/ 2439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2773665 h 3120373"/>
              <a:gd name="connsiteX37" fmla="*/ 0 w 2195098"/>
              <a:gd name="connsiteY37" fmla="*/ 2426957 h 3120373"/>
              <a:gd name="connsiteX38" fmla="*/ 0 w 2195098"/>
              <a:gd name="connsiteY38" fmla="*/ 2080249 h 3120373"/>
              <a:gd name="connsiteX39" fmla="*/ 0 w 2195098"/>
              <a:gd name="connsiteY39" fmla="*/ 1733541 h 3120373"/>
              <a:gd name="connsiteX40" fmla="*/ 0 w 2195098"/>
              <a:gd name="connsiteY40" fmla="*/ 1386832 h 3120373"/>
              <a:gd name="connsiteX41" fmla="*/ 0 w 2195098"/>
              <a:gd name="connsiteY41" fmla="*/ 1040124 h 3120373"/>
              <a:gd name="connsiteX42" fmla="*/ 0 w 2195098"/>
              <a:gd name="connsiteY42" fmla="*/ 693416 h 3120373"/>
              <a:gd name="connsiteX43" fmla="*/ 0 w 2195098"/>
              <a:gd name="connsiteY43" fmla="*/ 346708 h 3120373"/>
              <a:gd name="connsiteX44" fmla="*/ 0 w 2195098"/>
              <a:gd name="connsiteY4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138199 w 2195098"/>
              <a:gd name="connsiteY13" fmla="*/ 0 h 3120373"/>
              <a:gd name="connsiteX14" fmla="*/ 1219499 w 2195098"/>
              <a:gd name="connsiteY14" fmla="*/ 0 h 3120373"/>
              <a:gd name="connsiteX15" fmla="*/ 1463399 w 2195098"/>
              <a:gd name="connsiteY15" fmla="*/ 0 h 3120373"/>
              <a:gd name="connsiteX16" fmla="*/ 1707299 w 2195098"/>
              <a:gd name="connsiteY16" fmla="*/ 0 h 3120373"/>
              <a:gd name="connsiteX17" fmla="*/ 1951198 w 2195098"/>
              <a:gd name="connsiteY17" fmla="*/ 0 h 3120373"/>
              <a:gd name="connsiteX18" fmla="*/ 2195098 w 2195098"/>
              <a:gd name="connsiteY18" fmla="*/ 0 h 3120373"/>
              <a:gd name="connsiteX19" fmla="*/ 2195098 w 2195098"/>
              <a:gd name="connsiteY19" fmla="*/ 346708 h 3120373"/>
              <a:gd name="connsiteX20" fmla="*/ 2195098 w 2195098"/>
              <a:gd name="connsiteY20" fmla="*/ 693417 h 3120373"/>
              <a:gd name="connsiteX21" fmla="*/ 2195098 w 2195098"/>
              <a:gd name="connsiteY21" fmla="*/ 1040125 h 3120373"/>
              <a:gd name="connsiteX22" fmla="*/ 2195098 w 2195098"/>
              <a:gd name="connsiteY22" fmla="*/ 1386833 h 3120373"/>
              <a:gd name="connsiteX23" fmla="*/ 2195098 w 2195098"/>
              <a:gd name="connsiteY23" fmla="*/ 1733541 h 3120373"/>
              <a:gd name="connsiteX24" fmla="*/ 2195098 w 2195098"/>
              <a:gd name="connsiteY24" fmla="*/ 2080249 h 3120373"/>
              <a:gd name="connsiteX25" fmla="*/ 2195098 w 2195098"/>
              <a:gd name="connsiteY25" fmla="*/ 2426957 h 3120373"/>
              <a:gd name="connsiteX26" fmla="*/ 2195098 w 2195098"/>
              <a:gd name="connsiteY26" fmla="*/ 2773665 h 3120373"/>
              <a:gd name="connsiteX27" fmla="*/ 2195098 w 2195098"/>
              <a:gd name="connsiteY27" fmla="*/ 3120373 h 3120373"/>
              <a:gd name="connsiteX28" fmla="*/ 1951198 w 2195098"/>
              <a:gd name="connsiteY28" fmla="*/ 3120373 h 3120373"/>
              <a:gd name="connsiteX29" fmla="*/ 1707299 w 2195098"/>
              <a:gd name="connsiteY29" fmla="*/ 3120373 h 3120373"/>
              <a:gd name="connsiteX30" fmla="*/ 1463399 w 2195098"/>
              <a:gd name="connsiteY30" fmla="*/ 3120373 h 3120373"/>
              <a:gd name="connsiteX31" fmla="*/ 1219499 w 2195098"/>
              <a:gd name="connsiteY31" fmla="*/ 3120373 h 3120373"/>
              <a:gd name="connsiteX32" fmla="*/ 975599 w 2195098"/>
              <a:gd name="connsiteY32" fmla="*/ 3120373 h 3120373"/>
              <a:gd name="connsiteX33" fmla="*/ 731699 w 2195098"/>
              <a:gd name="connsiteY33" fmla="*/ 3120373 h 3120373"/>
              <a:gd name="connsiteX34" fmla="*/ 487799 w 2195098"/>
              <a:gd name="connsiteY34" fmla="*/ 3120373 h 3120373"/>
              <a:gd name="connsiteX35" fmla="*/ 2439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2773665 h 3120373"/>
              <a:gd name="connsiteX38" fmla="*/ 0 w 2195098"/>
              <a:gd name="connsiteY38" fmla="*/ 2426957 h 3120373"/>
              <a:gd name="connsiteX39" fmla="*/ 0 w 2195098"/>
              <a:gd name="connsiteY39" fmla="*/ 2080249 h 3120373"/>
              <a:gd name="connsiteX40" fmla="*/ 0 w 2195098"/>
              <a:gd name="connsiteY40" fmla="*/ 1733541 h 3120373"/>
              <a:gd name="connsiteX41" fmla="*/ 0 w 2195098"/>
              <a:gd name="connsiteY41" fmla="*/ 1386832 h 3120373"/>
              <a:gd name="connsiteX42" fmla="*/ 0 w 2195098"/>
              <a:gd name="connsiteY42" fmla="*/ 1040124 h 3120373"/>
              <a:gd name="connsiteX43" fmla="*/ 0 w 2195098"/>
              <a:gd name="connsiteY43" fmla="*/ 693416 h 3120373"/>
              <a:gd name="connsiteX44" fmla="*/ 0 w 2195098"/>
              <a:gd name="connsiteY44" fmla="*/ 346708 h 3120373"/>
              <a:gd name="connsiteX45" fmla="*/ 0 w 2195098"/>
              <a:gd name="connsiteY4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463399 w 2195098"/>
              <a:gd name="connsiteY16" fmla="*/ 0 h 3120373"/>
              <a:gd name="connsiteX17" fmla="*/ 1707299 w 2195098"/>
              <a:gd name="connsiteY17" fmla="*/ 0 h 3120373"/>
              <a:gd name="connsiteX18" fmla="*/ 1951198 w 2195098"/>
              <a:gd name="connsiteY18" fmla="*/ 0 h 3120373"/>
              <a:gd name="connsiteX19" fmla="*/ 2195098 w 2195098"/>
              <a:gd name="connsiteY19" fmla="*/ 0 h 3120373"/>
              <a:gd name="connsiteX20" fmla="*/ 2195098 w 2195098"/>
              <a:gd name="connsiteY20" fmla="*/ 346708 h 3120373"/>
              <a:gd name="connsiteX21" fmla="*/ 2195098 w 2195098"/>
              <a:gd name="connsiteY21" fmla="*/ 693417 h 3120373"/>
              <a:gd name="connsiteX22" fmla="*/ 2195098 w 2195098"/>
              <a:gd name="connsiteY22" fmla="*/ 1040125 h 3120373"/>
              <a:gd name="connsiteX23" fmla="*/ 2195098 w 2195098"/>
              <a:gd name="connsiteY23" fmla="*/ 1386833 h 3120373"/>
              <a:gd name="connsiteX24" fmla="*/ 2195098 w 2195098"/>
              <a:gd name="connsiteY24" fmla="*/ 1733541 h 3120373"/>
              <a:gd name="connsiteX25" fmla="*/ 2195098 w 2195098"/>
              <a:gd name="connsiteY25" fmla="*/ 2080249 h 3120373"/>
              <a:gd name="connsiteX26" fmla="*/ 2195098 w 2195098"/>
              <a:gd name="connsiteY26" fmla="*/ 2426957 h 3120373"/>
              <a:gd name="connsiteX27" fmla="*/ 2195098 w 2195098"/>
              <a:gd name="connsiteY27" fmla="*/ 2773665 h 3120373"/>
              <a:gd name="connsiteX28" fmla="*/ 2195098 w 2195098"/>
              <a:gd name="connsiteY28" fmla="*/ 3120373 h 3120373"/>
              <a:gd name="connsiteX29" fmla="*/ 1951198 w 2195098"/>
              <a:gd name="connsiteY29" fmla="*/ 3120373 h 3120373"/>
              <a:gd name="connsiteX30" fmla="*/ 1707299 w 2195098"/>
              <a:gd name="connsiteY30" fmla="*/ 3120373 h 3120373"/>
              <a:gd name="connsiteX31" fmla="*/ 1463399 w 2195098"/>
              <a:gd name="connsiteY31" fmla="*/ 3120373 h 3120373"/>
              <a:gd name="connsiteX32" fmla="*/ 1219499 w 2195098"/>
              <a:gd name="connsiteY32" fmla="*/ 3120373 h 3120373"/>
              <a:gd name="connsiteX33" fmla="*/ 975599 w 2195098"/>
              <a:gd name="connsiteY33" fmla="*/ 3120373 h 3120373"/>
              <a:gd name="connsiteX34" fmla="*/ 731699 w 2195098"/>
              <a:gd name="connsiteY34" fmla="*/ 3120373 h 3120373"/>
              <a:gd name="connsiteX35" fmla="*/ 487799 w 2195098"/>
              <a:gd name="connsiteY35" fmla="*/ 3120373 h 3120373"/>
              <a:gd name="connsiteX36" fmla="*/ 2439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2773665 h 3120373"/>
              <a:gd name="connsiteX39" fmla="*/ 0 w 2195098"/>
              <a:gd name="connsiteY39" fmla="*/ 2426957 h 3120373"/>
              <a:gd name="connsiteX40" fmla="*/ 0 w 2195098"/>
              <a:gd name="connsiteY40" fmla="*/ 2080249 h 3120373"/>
              <a:gd name="connsiteX41" fmla="*/ 0 w 2195098"/>
              <a:gd name="connsiteY41" fmla="*/ 1733541 h 3120373"/>
              <a:gd name="connsiteX42" fmla="*/ 0 w 2195098"/>
              <a:gd name="connsiteY42" fmla="*/ 1386832 h 3120373"/>
              <a:gd name="connsiteX43" fmla="*/ 0 w 2195098"/>
              <a:gd name="connsiteY43" fmla="*/ 1040124 h 3120373"/>
              <a:gd name="connsiteX44" fmla="*/ 0 w 2195098"/>
              <a:gd name="connsiteY44" fmla="*/ 693416 h 3120373"/>
              <a:gd name="connsiteX45" fmla="*/ 0 w 2195098"/>
              <a:gd name="connsiteY45" fmla="*/ 346708 h 3120373"/>
              <a:gd name="connsiteX46" fmla="*/ 0 w 2195098"/>
              <a:gd name="connsiteY4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82099 w 2195098"/>
              <a:gd name="connsiteY16" fmla="*/ 0 h 3120373"/>
              <a:gd name="connsiteX17" fmla="*/ 1463399 w 2195098"/>
              <a:gd name="connsiteY17" fmla="*/ 0 h 3120373"/>
              <a:gd name="connsiteX18" fmla="*/ 1707299 w 2195098"/>
              <a:gd name="connsiteY18" fmla="*/ 0 h 3120373"/>
              <a:gd name="connsiteX19" fmla="*/ 1951198 w 2195098"/>
              <a:gd name="connsiteY19" fmla="*/ 0 h 3120373"/>
              <a:gd name="connsiteX20" fmla="*/ 2195098 w 2195098"/>
              <a:gd name="connsiteY20" fmla="*/ 0 h 3120373"/>
              <a:gd name="connsiteX21" fmla="*/ 2195098 w 2195098"/>
              <a:gd name="connsiteY21" fmla="*/ 346708 h 3120373"/>
              <a:gd name="connsiteX22" fmla="*/ 2195098 w 2195098"/>
              <a:gd name="connsiteY22" fmla="*/ 693417 h 3120373"/>
              <a:gd name="connsiteX23" fmla="*/ 2195098 w 2195098"/>
              <a:gd name="connsiteY23" fmla="*/ 1040125 h 3120373"/>
              <a:gd name="connsiteX24" fmla="*/ 2195098 w 2195098"/>
              <a:gd name="connsiteY24" fmla="*/ 1386833 h 3120373"/>
              <a:gd name="connsiteX25" fmla="*/ 2195098 w 2195098"/>
              <a:gd name="connsiteY25" fmla="*/ 1733541 h 3120373"/>
              <a:gd name="connsiteX26" fmla="*/ 2195098 w 2195098"/>
              <a:gd name="connsiteY26" fmla="*/ 2080249 h 3120373"/>
              <a:gd name="connsiteX27" fmla="*/ 2195098 w 2195098"/>
              <a:gd name="connsiteY27" fmla="*/ 2426957 h 3120373"/>
              <a:gd name="connsiteX28" fmla="*/ 2195098 w 2195098"/>
              <a:gd name="connsiteY28" fmla="*/ 2773665 h 3120373"/>
              <a:gd name="connsiteX29" fmla="*/ 2195098 w 2195098"/>
              <a:gd name="connsiteY29" fmla="*/ 3120373 h 3120373"/>
              <a:gd name="connsiteX30" fmla="*/ 1951198 w 2195098"/>
              <a:gd name="connsiteY30" fmla="*/ 3120373 h 3120373"/>
              <a:gd name="connsiteX31" fmla="*/ 1707299 w 2195098"/>
              <a:gd name="connsiteY31" fmla="*/ 3120373 h 3120373"/>
              <a:gd name="connsiteX32" fmla="*/ 1463399 w 2195098"/>
              <a:gd name="connsiteY32" fmla="*/ 3120373 h 3120373"/>
              <a:gd name="connsiteX33" fmla="*/ 1219499 w 2195098"/>
              <a:gd name="connsiteY33" fmla="*/ 3120373 h 3120373"/>
              <a:gd name="connsiteX34" fmla="*/ 975599 w 2195098"/>
              <a:gd name="connsiteY34" fmla="*/ 3120373 h 3120373"/>
              <a:gd name="connsiteX35" fmla="*/ 731699 w 2195098"/>
              <a:gd name="connsiteY35" fmla="*/ 3120373 h 3120373"/>
              <a:gd name="connsiteX36" fmla="*/ 487799 w 2195098"/>
              <a:gd name="connsiteY36" fmla="*/ 3120373 h 3120373"/>
              <a:gd name="connsiteX37" fmla="*/ 2439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2773665 h 3120373"/>
              <a:gd name="connsiteX40" fmla="*/ 0 w 2195098"/>
              <a:gd name="connsiteY40" fmla="*/ 2426957 h 3120373"/>
              <a:gd name="connsiteX41" fmla="*/ 0 w 2195098"/>
              <a:gd name="connsiteY41" fmla="*/ 2080249 h 3120373"/>
              <a:gd name="connsiteX42" fmla="*/ 0 w 2195098"/>
              <a:gd name="connsiteY42" fmla="*/ 1733541 h 3120373"/>
              <a:gd name="connsiteX43" fmla="*/ 0 w 2195098"/>
              <a:gd name="connsiteY43" fmla="*/ 1386832 h 3120373"/>
              <a:gd name="connsiteX44" fmla="*/ 0 w 2195098"/>
              <a:gd name="connsiteY44" fmla="*/ 1040124 h 3120373"/>
              <a:gd name="connsiteX45" fmla="*/ 0 w 2195098"/>
              <a:gd name="connsiteY45" fmla="*/ 693416 h 3120373"/>
              <a:gd name="connsiteX46" fmla="*/ 0 w 2195098"/>
              <a:gd name="connsiteY46" fmla="*/ 346708 h 3120373"/>
              <a:gd name="connsiteX47" fmla="*/ 0 w 2195098"/>
              <a:gd name="connsiteY4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707299 w 2195098"/>
              <a:gd name="connsiteY19" fmla="*/ 0 h 3120373"/>
              <a:gd name="connsiteX20" fmla="*/ 1951198 w 2195098"/>
              <a:gd name="connsiteY20" fmla="*/ 0 h 3120373"/>
              <a:gd name="connsiteX21" fmla="*/ 2195098 w 2195098"/>
              <a:gd name="connsiteY21" fmla="*/ 0 h 3120373"/>
              <a:gd name="connsiteX22" fmla="*/ 2195098 w 2195098"/>
              <a:gd name="connsiteY22" fmla="*/ 346708 h 3120373"/>
              <a:gd name="connsiteX23" fmla="*/ 2195098 w 2195098"/>
              <a:gd name="connsiteY23" fmla="*/ 693417 h 3120373"/>
              <a:gd name="connsiteX24" fmla="*/ 2195098 w 2195098"/>
              <a:gd name="connsiteY24" fmla="*/ 1040125 h 3120373"/>
              <a:gd name="connsiteX25" fmla="*/ 2195098 w 2195098"/>
              <a:gd name="connsiteY25" fmla="*/ 1386833 h 3120373"/>
              <a:gd name="connsiteX26" fmla="*/ 2195098 w 2195098"/>
              <a:gd name="connsiteY26" fmla="*/ 1733541 h 3120373"/>
              <a:gd name="connsiteX27" fmla="*/ 2195098 w 2195098"/>
              <a:gd name="connsiteY27" fmla="*/ 2080249 h 3120373"/>
              <a:gd name="connsiteX28" fmla="*/ 2195098 w 2195098"/>
              <a:gd name="connsiteY28" fmla="*/ 2426957 h 3120373"/>
              <a:gd name="connsiteX29" fmla="*/ 2195098 w 2195098"/>
              <a:gd name="connsiteY29" fmla="*/ 2773665 h 3120373"/>
              <a:gd name="connsiteX30" fmla="*/ 2195098 w 2195098"/>
              <a:gd name="connsiteY30" fmla="*/ 3120373 h 3120373"/>
              <a:gd name="connsiteX31" fmla="*/ 1951198 w 2195098"/>
              <a:gd name="connsiteY31" fmla="*/ 3120373 h 3120373"/>
              <a:gd name="connsiteX32" fmla="*/ 1707299 w 2195098"/>
              <a:gd name="connsiteY32" fmla="*/ 3120373 h 3120373"/>
              <a:gd name="connsiteX33" fmla="*/ 1463399 w 2195098"/>
              <a:gd name="connsiteY33" fmla="*/ 3120373 h 3120373"/>
              <a:gd name="connsiteX34" fmla="*/ 1219499 w 2195098"/>
              <a:gd name="connsiteY34" fmla="*/ 3120373 h 3120373"/>
              <a:gd name="connsiteX35" fmla="*/ 975599 w 2195098"/>
              <a:gd name="connsiteY35" fmla="*/ 3120373 h 3120373"/>
              <a:gd name="connsiteX36" fmla="*/ 731699 w 2195098"/>
              <a:gd name="connsiteY36" fmla="*/ 3120373 h 3120373"/>
              <a:gd name="connsiteX37" fmla="*/ 487799 w 2195098"/>
              <a:gd name="connsiteY37" fmla="*/ 3120373 h 3120373"/>
              <a:gd name="connsiteX38" fmla="*/ 2439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2773665 h 3120373"/>
              <a:gd name="connsiteX41" fmla="*/ 0 w 2195098"/>
              <a:gd name="connsiteY41" fmla="*/ 2426957 h 3120373"/>
              <a:gd name="connsiteX42" fmla="*/ 0 w 2195098"/>
              <a:gd name="connsiteY42" fmla="*/ 2080249 h 3120373"/>
              <a:gd name="connsiteX43" fmla="*/ 0 w 2195098"/>
              <a:gd name="connsiteY43" fmla="*/ 1733541 h 3120373"/>
              <a:gd name="connsiteX44" fmla="*/ 0 w 2195098"/>
              <a:gd name="connsiteY44" fmla="*/ 1386832 h 3120373"/>
              <a:gd name="connsiteX45" fmla="*/ 0 w 2195098"/>
              <a:gd name="connsiteY45" fmla="*/ 1040124 h 3120373"/>
              <a:gd name="connsiteX46" fmla="*/ 0 w 2195098"/>
              <a:gd name="connsiteY46" fmla="*/ 693416 h 3120373"/>
              <a:gd name="connsiteX47" fmla="*/ 0 w 2195098"/>
              <a:gd name="connsiteY47" fmla="*/ 346708 h 3120373"/>
              <a:gd name="connsiteX48" fmla="*/ 0 w 2195098"/>
              <a:gd name="connsiteY4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625999 w 2195098"/>
              <a:gd name="connsiteY19" fmla="*/ 0 h 3120373"/>
              <a:gd name="connsiteX20" fmla="*/ 1707299 w 2195098"/>
              <a:gd name="connsiteY20" fmla="*/ 0 h 3120373"/>
              <a:gd name="connsiteX21" fmla="*/ 1951198 w 2195098"/>
              <a:gd name="connsiteY21" fmla="*/ 0 h 3120373"/>
              <a:gd name="connsiteX22" fmla="*/ 2195098 w 2195098"/>
              <a:gd name="connsiteY22" fmla="*/ 0 h 3120373"/>
              <a:gd name="connsiteX23" fmla="*/ 2195098 w 2195098"/>
              <a:gd name="connsiteY23" fmla="*/ 346708 h 3120373"/>
              <a:gd name="connsiteX24" fmla="*/ 2195098 w 2195098"/>
              <a:gd name="connsiteY24" fmla="*/ 693417 h 3120373"/>
              <a:gd name="connsiteX25" fmla="*/ 2195098 w 2195098"/>
              <a:gd name="connsiteY25" fmla="*/ 1040125 h 3120373"/>
              <a:gd name="connsiteX26" fmla="*/ 2195098 w 2195098"/>
              <a:gd name="connsiteY26" fmla="*/ 1386833 h 3120373"/>
              <a:gd name="connsiteX27" fmla="*/ 2195098 w 2195098"/>
              <a:gd name="connsiteY27" fmla="*/ 1733541 h 3120373"/>
              <a:gd name="connsiteX28" fmla="*/ 2195098 w 2195098"/>
              <a:gd name="connsiteY28" fmla="*/ 2080249 h 3120373"/>
              <a:gd name="connsiteX29" fmla="*/ 2195098 w 2195098"/>
              <a:gd name="connsiteY29" fmla="*/ 2426957 h 3120373"/>
              <a:gd name="connsiteX30" fmla="*/ 2195098 w 2195098"/>
              <a:gd name="connsiteY30" fmla="*/ 2773665 h 3120373"/>
              <a:gd name="connsiteX31" fmla="*/ 2195098 w 2195098"/>
              <a:gd name="connsiteY31" fmla="*/ 3120373 h 3120373"/>
              <a:gd name="connsiteX32" fmla="*/ 1951198 w 2195098"/>
              <a:gd name="connsiteY32" fmla="*/ 3120373 h 3120373"/>
              <a:gd name="connsiteX33" fmla="*/ 1707299 w 2195098"/>
              <a:gd name="connsiteY33" fmla="*/ 3120373 h 3120373"/>
              <a:gd name="connsiteX34" fmla="*/ 1463399 w 2195098"/>
              <a:gd name="connsiteY34" fmla="*/ 3120373 h 3120373"/>
              <a:gd name="connsiteX35" fmla="*/ 1219499 w 2195098"/>
              <a:gd name="connsiteY35" fmla="*/ 3120373 h 3120373"/>
              <a:gd name="connsiteX36" fmla="*/ 975599 w 2195098"/>
              <a:gd name="connsiteY36" fmla="*/ 3120373 h 3120373"/>
              <a:gd name="connsiteX37" fmla="*/ 731699 w 2195098"/>
              <a:gd name="connsiteY37" fmla="*/ 3120373 h 3120373"/>
              <a:gd name="connsiteX38" fmla="*/ 487799 w 2195098"/>
              <a:gd name="connsiteY38" fmla="*/ 3120373 h 3120373"/>
              <a:gd name="connsiteX39" fmla="*/ 2439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2773665 h 3120373"/>
              <a:gd name="connsiteX42" fmla="*/ 0 w 2195098"/>
              <a:gd name="connsiteY42" fmla="*/ 2426957 h 3120373"/>
              <a:gd name="connsiteX43" fmla="*/ 0 w 2195098"/>
              <a:gd name="connsiteY43" fmla="*/ 2080249 h 3120373"/>
              <a:gd name="connsiteX44" fmla="*/ 0 w 2195098"/>
              <a:gd name="connsiteY44" fmla="*/ 1733541 h 3120373"/>
              <a:gd name="connsiteX45" fmla="*/ 0 w 2195098"/>
              <a:gd name="connsiteY45" fmla="*/ 1386832 h 3120373"/>
              <a:gd name="connsiteX46" fmla="*/ 0 w 2195098"/>
              <a:gd name="connsiteY46" fmla="*/ 1040124 h 3120373"/>
              <a:gd name="connsiteX47" fmla="*/ 0 w 2195098"/>
              <a:gd name="connsiteY47" fmla="*/ 693416 h 3120373"/>
              <a:gd name="connsiteX48" fmla="*/ 0 w 2195098"/>
              <a:gd name="connsiteY48" fmla="*/ 346708 h 3120373"/>
              <a:gd name="connsiteX49" fmla="*/ 0 w 2195098"/>
              <a:gd name="connsiteY4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951198 w 2195098"/>
              <a:gd name="connsiteY22" fmla="*/ 0 h 3120373"/>
              <a:gd name="connsiteX23" fmla="*/ 2195098 w 2195098"/>
              <a:gd name="connsiteY23" fmla="*/ 0 h 3120373"/>
              <a:gd name="connsiteX24" fmla="*/ 2195098 w 2195098"/>
              <a:gd name="connsiteY24" fmla="*/ 346708 h 3120373"/>
              <a:gd name="connsiteX25" fmla="*/ 2195098 w 2195098"/>
              <a:gd name="connsiteY25" fmla="*/ 693417 h 3120373"/>
              <a:gd name="connsiteX26" fmla="*/ 2195098 w 2195098"/>
              <a:gd name="connsiteY26" fmla="*/ 1040125 h 3120373"/>
              <a:gd name="connsiteX27" fmla="*/ 2195098 w 2195098"/>
              <a:gd name="connsiteY27" fmla="*/ 1386833 h 3120373"/>
              <a:gd name="connsiteX28" fmla="*/ 2195098 w 2195098"/>
              <a:gd name="connsiteY28" fmla="*/ 1733541 h 3120373"/>
              <a:gd name="connsiteX29" fmla="*/ 2195098 w 2195098"/>
              <a:gd name="connsiteY29" fmla="*/ 2080249 h 3120373"/>
              <a:gd name="connsiteX30" fmla="*/ 2195098 w 2195098"/>
              <a:gd name="connsiteY30" fmla="*/ 2426957 h 3120373"/>
              <a:gd name="connsiteX31" fmla="*/ 2195098 w 2195098"/>
              <a:gd name="connsiteY31" fmla="*/ 2773665 h 3120373"/>
              <a:gd name="connsiteX32" fmla="*/ 2195098 w 2195098"/>
              <a:gd name="connsiteY32" fmla="*/ 3120373 h 3120373"/>
              <a:gd name="connsiteX33" fmla="*/ 1951198 w 2195098"/>
              <a:gd name="connsiteY33" fmla="*/ 3120373 h 3120373"/>
              <a:gd name="connsiteX34" fmla="*/ 1707299 w 2195098"/>
              <a:gd name="connsiteY34" fmla="*/ 3120373 h 3120373"/>
              <a:gd name="connsiteX35" fmla="*/ 1463399 w 2195098"/>
              <a:gd name="connsiteY35" fmla="*/ 3120373 h 3120373"/>
              <a:gd name="connsiteX36" fmla="*/ 1219499 w 2195098"/>
              <a:gd name="connsiteY36" fmla="*/ 3120373 h 3120373"/>
              <a:gd name="connsiteX37" fmla="*/ 975599 w 2195098"/>
              <a:gd name="connsiteY37" fmla="*/ 3120373 h 3120373"/>
              <a:gd name="connsiteX38" fmla="*/ 731699 w 2195098"/>
              <a:gd name="connsiteY38" fmla="*/ 3120373 h 3120373"/>
              <a:gd name="connsiteX39" fmla="*/ 487799 w 2195098"/>
              <a:gd name="connsiteY39" fmla="*/ 3120373 h 3120373"/>
              <a:gd name="connsiteX40" fmla="*/ 2439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2773665 h 3120373"/>
              <a:gd name="connsiteX43" fmla="*/ 0 w 2195098"/>
              <a:gd name="connsiteY43" fmla="*/ 2426957 h 3120373"/>
              <a:gd name="connsiteX44" fmla="*/ 0 w 2195098"/>
              <a:gd name="connsiteY44" fmla="*/ 2080249 h 3120373"/>
              <a:gd name="connsiteX45" fmla="*/ 0 w 2195098"/>
              <a:gd name="connsiteY45" fmla="*/ 1733541 h 3120373"/>
              <a:gd name="connsiteX46" fmla="*/ 0 w 2195098"/>
              <a:gd name="connsiteY46" fmla="*/ 1386832 h 3120373"/>
              <a:gd name="connsiteX47" fmla="*/ 0 w 2195098"/>
              <a:gd name="connsiteY47" fmla="*/ 1040124 h 3120373"/>
              <a:gd name="connsiteX48" fmla="*/ 0 w 2195098"/>
              <a:gd name="connsiteY48" fmla="*/ 693416 h 3120373"/>
              <a:gd name="connsiteX49" fmla="*/ 0 w 2195098"/>
              <a:gd name="connsiteY49" fmla="*/ 346708 h 3120373"/>
              <a:gd name="connsiteX50" fmla="*/ 0 w 2195098"/>
              <a:gd name="connsiteY5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869898 w 2195098"/>
              <a:gd name="connsiteY22" fmla="*/ 0 h 3120373"/>
              <a:gd name="connsiteX23" fmla="*/ 1951198 w 2195098"/>
              <a:gd name="connsiteY23" fmla="*/ 0 h 3120373"/>
              <a:gd name="connsiteX24" fmla="*/ 2195098 w 2195098"/>
              <a:gd name="connsiteY24" fmla="*/ 0 h 3120373"/>
              <a:gd name="connsiteX25" fmla="*/ 2195098 w 2195098"/>
              <a:gd name="connsiteY25" fmla="*/ 346708 h 3120373"/>
              <a:gd name="connsiteX26" fmla="*/ 2195098 w 2195098"/>
              <a:gd name="connsiteY26" fmla="*/ 693417 h 3120373"/>
              <a:gd name="connsiteX27" fmla="*/ 2195098 w 2195098"/>
              <a:gd name="connsiteY27" fmla="*/ 1040125 h 3120373"/>
              <a:gd name="connsiteX28" fmla="*/ 2195098 w 2195098"/>
              <a:gd name="connsiteY28" fmla="*/ 1386833 h 3120373"/>
              <a:gd name="connsiteX29" fmla="*/ 2195098 w 2195098"/>
              <a:gd name="connsiteY29" fmla="*/ 1733541 h 3120373"/>
              <a:gd name="connsiteX30" fmla="*/ 2195098 w 2195098"/>
              <a:gd name="connsiteY30" fmla="*/ 2080249 h 3120373"/>
              <a:gd name="connsiteX31" fmla="*/ 2195098 w 2195098"/>
              <a:gd name="connsiteY31" fmla="*/ 2426957 h 3120373"/>
              <a:gd name="connsiteX32" fmla="*/ 2195098 w 2195098"/>
              <a:gd name="connsiteY32" fmla="*/ 2773665 h 3120373"/>
              <a:gd name="connsiteX33" fmla="*/ 2195098 w 2195098"/>
              <a:gd name="connsiteY33" fmla="*/ 3120373 h 3120373"/>
              <a:gd name="connsiteX34" fmla="*/ 1951198 w 2195098"/>
              <a:gd name="connsiteY34" fmla="*/ 3120373 h 3120373"/>
              <a:gd name="connsiteX35" fmla="*/ 1707299 w 2195098"/>
              <a:gd name="connsiteY35" fmla="*/ 3120373 h 3120373"/>
              <a:gd name="connsiteX36" fmla="*/ 1463399 w 2195098"/>
              <a:gd name="connsiteY36" fmla="*/ 3120373 h 3120373"/>
              <a:gd name="connsiteX37" fmla="*/ 1219499 w 2195098"/>
              <a:gd name="connsiteY37" fmla="*/ 3120373 h 3120373"/>
              <a:gd name="connsiteX38" fmla="*/ 975599 w 2195098"/>
              <a:gd name="connsiteY38" fmla="*/ 3120373 h 3120373"/>
              <a:gd name="connsiteX39" fmla="*/ 731699 w 2195098"/>
              <a:gd name="connsiteY39" fmla="*/ 3120373 h 3120373"/>
              <a:gd name="connsiteX40" fmla="*/ 487799 w 2195098"/>
              <a:gd name="connsiteY40" fmla="*/ 3120373 h 3120373"/>
              <a:gd name="connsiteX41" fmla="*/ 2439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2773665 h 3120373"/>
              <a:gd name="connsiteX44" fmla="*/ 0 w 2195098"/>
              <a:gd name="connsiteY44" fmla="*/ 2426957 h 3120373"/>
              <a:gd name="connsiteX45" fmla="*/ 0 w 2195098"/>
              <a:gd name="connsiteY45" fmla="*/ 2080249 h 3120373"/>
              <a:gd name="connsiteX46" fmla="*/ 0 w 2195098"/>
              <a:gd name="connsiteY46" fmla="*/ 1733541 h 3120373"/>
              <a:gd name="connsiteX47" fmla="*/ 0 w 2195098"/>
              <a:gd name="connsiteY47" fmla="*/ 1386832 h 3120373"/>
              <a:gd name="connsiteX48" fmla="*/ 0 w 2195098"/>
              <a:gd name="connsiteY48" fmla="*/ 1040124 h 3120373"/>
              <a:gd name="connsiteX49" fmla="*/ 0 w 2195098"/>
              <a:gd name="connsiteY49" fmla="*/ 693416 h 3120373"/>
              <a:gd name="connsiteX50" fmla="*/ 0 w 2195098"/>
              <a:gd name="connsiteY50" fmla="*/ 346708 h 3120373"/>
              <a:gd name="connsiteX51" fmla="*/ 0 w 2195098"/>
              <a:gd name="connsiteY5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95098 w 2195098"/>
              <a:gd name="connsiteY25" fmla="*/ 0 h 3120373"/>
              <a:gd name="connsiteX26" fmla="*/ 2195098 w 2195098"/>
              <a:gd name="connsiteY26" fmla="*/ 346708 h 3120373"/>
              <a:gd name="connsiteX27" fmla="*/ 2195098 w 2195098"/>
              <a:gd name="connsiteY27" fmla="*/ 693417 h 3120373"/>
              <a:gd name="connsiteX28" fmla="*/ 2195098 w 2195098"/>
              <a:gd name="connsiteY28" fmla="*/ 1040125 h 3120373"/>
              <a:gd name="connsiteX29" fmla="*/ 2195098 w 2195098"/>
              <a:gd name="connsiteY29" fmla="*/ 1386833 h 3120373"/>
              <a:gd name="connsiteX30" fmla="*/ 2195098 w 2195098"/>
              <a:gd name="connsiteY30" fmla="*/ 1733541 h 3120373"/>
              <a:gd name="connsiteX31" fmla="*/ 2195098 w 2195098"/>
              <a:gd name="connsiteY31" fmla="*/ 2080249 h 3120373"/>
              <a:gd name="connsiteX32" fmla="*/ 2195098 w 2195098"/>
              <a:gd name="connsiteY32" fmla="*/ 2426957 h 3120373"/>
              <a:gd name="connsiteX33" fmla="*/ 2195098 w 2195098"/>
              <a:gd name="connsiteY33" fmla="*/ 2773665 h 3120373"/>
              <a:gd name="connsiteX34" fmla="*/ 2195098 w 2195098"/>
              <a:gd name="connsiteY34" fmla="*/ 3120373 h 3120373"/>
              <a:gd name="connsiteX35" fmla="*/ 1951198 w 2195098"/>
              <a:gd name="connsiteY35" fmla="*/ 3120373 h 3120373"/>
              <a:gd name="connsiteX36" fmla="*/ 1707299 w 2195098"/>
              <a:gd name="connsiteY36" fmla="*/ 3120373 h 3120373"/>
              <a:gd name="connsiteX37" fmla="*/ 1463399 w 2195098"/>
              <a:gd name="connsiteY37" fmla="*/ 3120373 h 3120373"/>
              <a:gd name="connsiteX38" fmla="*/ 1219499 w 2195098"/>
              <a:gd name="connsiteY38" fmla="*/ 3120373 h 3120373"/>
              <a:gd name="connsiteX39" fmla="*/ 975599 w 2195098"/>
              <a:gd name="connsiteY39" fmla="*/ 3120373 h 3120373"/>
              <a:gd name="connsiteX40" fmla="*/ 731699 w 2195098"/>
              <a:gd name="connsiteY40" fmla="*/ 3120373 h 3120373"/>
              <a:gd name="connsiteX41" fmla="*/ 487799 w 2195098"/>
              <a:gd name="connsiteY41" fmla="*/ 3120373 h 3120373"/>
              <a:gd name="connsiteX42" fmla="*/ 2439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2773665 h 3120373"/>
              <a:gd name="connsiteX45" fmla="*/ 0 w 2195098"/>
              <a:gd name="connsiteY45" fmla="*/ 2426957 h 3120373"/>
              <a:gd name="connsiteX46" fmla="*/ 0 w 2195098"/>
              <a:gd name="connsiteY46" fmla="*/ 2080249 h 3120373"/>
              <a:gd name="connsiteX47" fmla="*/ 0 w 2195098"/>
              <a:gd name="connsiteY47" fmla="*/ 1733541 h 3120373"/>
              <a:gd name="connsiteX48" fmla="*/ 0 w 2195098"/>
              <a:gd name="connsiteY48" fmla="*/ 1386832 h 3120373"/>
              <a:gd name="connsiteX49" fmla="*/ 0 w 2195098"/>
              <a:gd name="connsiteY49" fmla="*/ 1040124 h 3120373"/>
              <a:gd name="connsiteX50" fmla="*/ 0 w 2195098"/>
              <a:gd name="connsiteY50" fmla="*/ 693416 h 3120373"/>
              <a:gd name="connsiteX51" fmla="*/ 0 w 2195098"/>
              <a:gd name="connsiteY51" fmla="*/ 346708 h 3120373"/>
              <a:gd name="connsiteX52" fmla="*/ 0 w 2195098"/>
              <a:gd name="connsiteY5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13798 w 2195098"/>
              <a:gd name="connsiteY25" fmla="*/ 0 h 3120373"/>
              <a:gd name="connsiteX26" fmla="*/ 2195098 w 2195098"/>
              <a:gd name="connsiteY26" fmla="*/ 0 h 3120373"/>
              <a:gd name="connsiteX27" fmla="*/ 2195098 w 2195098"/>
              <a:gd name="connsiteY27" fmla="*/ 346708 h 3120373"/>
              <a:gd name="connsiteX28" fmla="*/ 2195098 w 2195098"/>
              <a:gd name="connsiteY28" fmla="*/ 693417 h 3120373"/>
              <a:gd name="connsiteX29" fmla="*/ 2195098 w 2195098"/>
              <a:gd name="connsiteY29" fmla="*/ 1040125 h 3120373"/>
              <a:gd name="connsiteX30" fmla="*/ 2195098 w 2195098"/>
              <a:gd name="connsiteY30" fmla="*/ 1386833 h 3120373"/>
              <a:gd name="connsiteX31" fmla="*/ 2195098 w 2195098"/>
              <a:gd name="connsiteY31" fmla="*/ 1733541 h 3120373"/>
              <a:gd name="connsiteX32" fmla="*/ 2195098 w 2195098"/>
              <a:gd name="connsiteY32" fmla="*/ 2080249 h 3120373"/>
              <a:gd name="connsiteX33" fmla="*/ 2195098 w 2195098"/>
              <a:gd name="connsiteY33" fmla="*/ 2426957 h 3120373"/>
              <a:gd name="connsiteX34" fmla="*/ 2195098 w 2195098"/>
              <a:gd name="connsiteY34" fmla="*/ 2773665 h 3120373"/>
              <a:gd name="connsiteX35" fmla="*/ 2195098 w 2195098"/>
              <a:gd name="connsiteY35" fmla="*/ 3120373 h 3120373"/>
              <a:gd name="connsiteX36" fmla="*/ 1951198 w 2195098"/>
              <a:gd name="connsiteY36" fmla="*/ 3120373 h 3120373"/>
              <a:gd name="connsiteX37" fmla="*/ 1707299 w 2195098"/>
              <a:gd name="connsiteY37" fmla="*/ 3120373 h 3120373"/>
              <a:gd name="connsiteX38" fmla="*/ 1463399 w 2195098"/>
              <a:gd name="connsiteY38" fmla="*/ 3120373 h 3120373"/>
              <a:gd name="connsiteX39" fmla="*/ 1219499 w 2195098"/>
              <a:gd name="connsiteY39" fmla="*/ 3120373 h 3120373"/>
              <a:gd name="connsiteX40" fmla="*/ 975599 w 2195098"/>
              <a:gd name="connsiteY40" fmla="*/ 3120373 h 3120373"/>
              <a:gd name="connsiteX41" fmla="*/ 731699 w 2195098"/>
              <a:gd name="connsiteY41" fmla="*/ 3120373 h 3120373"/>
              <a:gd name="connsiteX42" fmla="*/ 487799 w 2195098"/>
              <a:gd name="connsiteY42" fmla="*/ 3120373 h 3120373"/>
              <a:gd name="connsiteX43" fmla="*/ 2439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2773665 h 3120373"/>
              <a:gd name="connsiteX46" fmla="*/ 0 w 2195098"/>
              <a:gd name="connsiteY46" fmla="*/ 2426957 h 3120373"/>
              <a:gd name="connsiteX47" fmla="*/ 0 w 2195098"/>
              <a:gd name="connsiteY47" fmla="*/ 2080249 h 3120373"/>
              <a:gd name="connsiteX48" fmla="*/ 0 w 2195098"/>
              <a:gd name="connsiteY48" fmla="*/ 1733541 h 3120373"/>
              <a:gd name="connsiteX49" fmla="*/ 0 w 2195098"/>
              <a:gd name="connsiteY49" fmla="*/ 1386832 h 3120373"/>
              <a:gd name="connsiteX50" fmla="*/ 0 w 2195098"/>
              <a:gd name="connsiteY50" fmla="*/ 1040124 h 3120373"/>
              <a:gd name="connsiteX51" fmla="*/ 0 w 2195098"/>
              <a:gd name="connsiteY51" fmla="*/ 693416 h 3120373"/>
              <a:gd name="connsiteX52" fmla="*/ 0 w 2195098"/>
              <a:gd name="connsiteY52" fmla="*/ 346708 h 3120373"/>
              <a:gd name="connsiteX53" fmla="*/ 0 w 2195098"/>
              <a:gd name="connsiteY5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346708 h 3120373"/>
              <a:gd name="connsiteX29" fmla="*/ 2195098 w 2195098"/>
              <a:gd name="connsiteY29" fmla="*/ 693417 h 3120373"/>
              <a:gd name="connsiteX30" fmla="*/ 2195098 w 2195098"/>
              <a:gd name="connsiteY30" fmla="*/ 1040125 h 3120373"/>
              <a:gd name="connsiteX31" fmla="*/ 2195098 w 2195098"/>
              <a:gd name="connsiteY31" fmla="*/ 1386833 h 3120373"/>
              <a:gd name="connsiteX32" fmla="*/ 2195098 w 2195098"/>
              <a:gd name="connsiteY32" fmla="*/ 1733541 h 3120373"/>
              <a:gd name="connsiteX33" fmla="*/ 2195098 w 2195098"/>
              <a:gd name="connsiteY33" fmla="*/ 2080249 h 3120373"/>
              <a:gd name="connsiteX34" fmla="*/ 2195098 w 2195098"/>
              <a:gd name="connsiteY34" fmla="*/ 2426957 h 3120373"/>
              <a:gd name="connsiteX35" fmla="*/ 2195098 w 2195098"/>
              <a:gd name="connsiteY35" fmla="*/ 2773665 h 3120373"/>
              <a:gd name="connsiteX36" fmla="*/ 2195098 w 2195098"/>
              <a:gd name="connsiteY36" fmla="*/ 3120373 h 3120373"/>
              <a:gd name="connsiteX37" fmla="*/ 1951198 w 2195098"/>
              <a:gd name="connsiteY37" fmla="*/ 3120373 h 3120373"/>
              <a:gd name="connsiteX38" fmla="*/ 1707299 w 2195098"/>
              <a:gd name="connsiteY38" fmla="*/ 3120373 h 3120373"/>
              <a:gd name="connsiteX39" fmla="*/ 1463399 w 2195098"/>
              <a:gd name="connsiteY39" fmla="*/ 3120373 h 3120373"/>
              <a:gd name="connsiteX40" fmla="*/ 1219499 w 2195098"/>
              <a:gd name="connsiteY40" fmla="*/ 3120373 h 3120373"/>
              <a:gd name="connsiteX41" fmla="*/ 975599 w 2195098"/>
              <a:gd name="connsiteY41" fmla="*/ 3120373 h 3120373"/>
              <a:gd name="connsiteX42" fmla="*/ 731699 w 2195098"/>
              <a:gd name="connsiteY42" fmla="*/ 3120373 h 3120373"/>
              <a:gd name="connsiteX43" fmla="*/ 487799 w 2195098"/>
              <a:gd name="connsiteY43" fmla="*/ 3120373 h 3120373"/>
              <a:gd name="connsiteX44" fmla="*/ 2439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2773665 h 3120373"/>
              <a:gd name="connsiteX47" fmla="*/ 0 w 2195098"/>
              <a:gd name="connsiteY47" fmla="*/ 2426957 h 3120373"/>
              <a:gd name="connsiteX48" fmla="*/ 0 w 2195098"/>
              <a:gd name="connsiteY48" fmla="*/ 2080249 h 3120373"/>
              <a:gd name="connsiteX49" fmla="*/ 0 w 2195098"/>
              <a:gd name="connsiteY49" fmla="*/ 1733541 h 3120373"/>
              <a:gd name="connsiteX50" fmla="*/ 0 w 2195098"/>
              <a:gd name="connsiteY50" fmla="*/ 1386832 h 3120373"/>
              <a:gd name="connsiteX51" fmla="*/ 0 w 2195098"/>
              <a:gd name="connsiteY51" fmla="*/ 1040124 h 3120373"/>
              <a:gd name="connsiteX52" fmla="*/ 0 w 2195098"/>
              <a:gd name="connsiteY52" fmla="*/ 693416 h 3120373"/>
              <a:gd name="connsiteX53" fmla="*/ 0 w 2195098"/>
              <a:gd name="connsiteY53" fmla="*/ 346708 h 3120373"/>
              <a:gd name="connsiteX54" fmla="*/ 0 w 2195098"/>
              <a:gd name="connsiteY5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231139 h 3120373"/>
              <a:gd name="connsiteX29" fmla="*/ 2195098 w 2195098"/>
              <a:gd name="connsiteY29" fmla="*/ 346708 h 3120373"/>
              <a:gd name="connsiteX30" fmla="*/ 2195098 w 2195098"/>
              <a:gd name="connsiteY30" fmla="*/ 693417 h 3120373"/>
              <a:gd name="connsiteX31" fmla="*/ 2195098 w 2195098"/>
              <a:gd name="connsiteY31" fmla="*/ 1040125 h 3120373"/>
              <a:gd name="connsiteX32" fmla="*/ 2195098 w 2195098"/>
              <a:gd name="connsiteY32" fmla="*/ 1386833 h 3120373"/>
              <a:gd name="connsiteX33" fmla="*/ 2195098 w 2195098"/>
              <a:gd name="connsiteY33" fmla="*/ 1733541 h 3120373"/>
              <a:gd name="connsiteX34" fmla="*/ 2195098 w 2195098"/>
              <a:gd name="connsiteY34" fmla="*/ 2080249 h 3120373"/>
              <a:gd name="connsiteX35" fmla="*/ 2195098 w 2195098"/>
              <a:gd name="connsiteY35" fmla="*/ 2426957 h 3120373"/>
              <a:gd name="connsiteX36" fmla="*/ 2195098 w 2195098"/>
              <a:gd name="connsiteY36" fmla="*/ 2773665 h 3120373"/>
              <a:gd name="connsiteX37" fmla="*/ 2195098 w 2195098"/>
              <a:gd name="connsiteY37" fmla="*/ 3120373 h 3120373"/>
              <a:gd name="connsiteX38" fmla="*/ 1951198 w 2195098"/>
              <a:gd name="connsiteY38" fmla="*/ 3120373 h 3120373"/>
              <a:gd name="connsiteX39" fmla="*/ 1707299 w 2195098"/>
              <a:gd name="connsiteY39" fmla="*/ 3120373 h 3120373"/>
              <a:gd name="connsiteX40" fmla="*/ 1463399 w 2195098"/>
              <a:gd name="connsiteY40" fmla="*/ 3120373 h 3120373"/>
              <a:gd name="connsiteX41" fmla="*/ 1219499 w 2195098"/>
              <a:gd name="connsiteY41" fmla="*/ 3120373 h 3120373"/>
              <a:gd name="connsiteX42" fmla="*/ 975599 w 2195098"/>
              <a:gd name="connsiteY42" fmla="*/ 3120373 h 3120373"/>
              <a:gd name="connsiteX43" fmla="*/ 731699 w 2195098"/>
              <a:gd name="connsiteY43" fmla="*/ 3120373 h 3120373"/>
              <a:gd name="connsiteX44" fmla="*/ 487799 w 2195098"/>
              <a:gd name="connsiteY44" fmla="*/ 3120373 h 3120373"/>
              <a:gd name="connsiteX45" fmla="*/ 2439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2773665 h 3120373"/>
              <a:gd name="connsiteX48" fmla="*/ 0 w 2195098"/>
              <a:gd name="connsiteY48" fmla="*/ 2426957 h 3120373"/>
              <a:gd name="connsiteX49" fmla="*/ 0 w 2195098"/>
              <a:gd name="connsiteY49" fmla="*/ 2080249 h 3120373"/>
              <a:gd name="connsiteX50" fmla="*/ 0 w 2195098"/>
              <a:gd name="connsiteY50" fmla="*/ 1733541 h 3120373"/>
              <a:gd name="connsiteX51" fmla="*/ 0 w 2195098"/>
              <a:gd name="connsiteY51" fmla="*/ 1386832 h 3120373"/>
              <a:gd name="connsiteX52" fmla="*/ 0 w 2195098"/>
              <a:gd name="connsiteY52" fmla="*/ 1040124 h 3120373"/>
              <a:gd name="connsiteX53" fmla="*/ 0 w 2195098"/>
              <a:gd name="connsiteY53" fmla="*/ 693416 h 3120373"/>
              <a:gd name="connsiteX54" fmla="*/ 0 w 2195098"/>
              <a:gd name="connsiteY54" fmla="*/ 346708 h 3120373"/>
              <a:gd name="connsiteX55" fmla="*/ 0 w 2195098"/>
              <a:gd name="connsiteY5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693417 h 3120373"/>
              <a:gd name="connsiteX32" fmla="*/ 2195098 w 2195098"/>
              <a:gd name="connsiteY32" fmla="*/ 1040125 h 3120373"/>
              <a:gd name="connsiteX33" fmla="*/ 2195098 w 2195098"/>
              <a:gd name="connsiteY33" fmla="*/ 1386833 h 3120373"/>
              <a:gd name="connsiteX34" fmla="*/ 2195098 w 2195098"/>
              <a:gd name="connsiteY34" fmla="*/ 1733541 h 3120373"/>
              <a:gd name="connsiteX35" fmla="*/ 2195098 w 2195098"/>
              <a:gd name="connsiteY35" fmla="*/ 2080249 h 3120373"/>
              <a:gd name="connsiteX36" fmla="*/ 2195098 w 2195098"/>
              <a:gd name="connsiteY36" fmla="*/ 2426957 h 3120373"/>
              <a:gd name="connsiteX37" fmla="*/ 2195098 w 2195098"/>
              <a:gd name="connsiteY37" fmla="*/ 2773665 h 3120373"/>
              <a:gd name="connsiteX38" fmla="*/ 2195098 w 2195098"/>
              <a:gd name="connsiteY38" fmla="*/ 3120373 h 3120373"/>
              <a:gd name="connsiteX39" fmla="*/ 1951198 w 2195098"/>
              <a:gd name="connsiteY39" fmla="*/ 3120373 h 3120373"/>
              <a:gd name="connsiteX40" fmla="*/ 1707299 w 2195098"/>
              <a:gd name="connsiteY40" fmla="*/ 3120373 h 3120373"/>
              <a:gd name="connsiteX41" fmla="*/ 1463399 w 2195098"/>
              <a:gd name="connsiteY41" fmla="*/ 3120373 h 3120373"/>
              <a:gd name="connsiteX42" fmla="*/ 1219499 w 2195098"/>
              <a:gd name="connsiteY42" fmla="*/ 3120373 h 3120373"/>
              <a:gd name="connsiteX43" fmla="*/ 975599 w 2195098"/>
              <a:gd name="connsiteY43" fmla="*/ 3120373 h 3120373"/>
              <a:gd name="connsiteX44" fmla="*/ 731699 w 2195098"/>
              <a:gd name="connsiteY44" fmla="*/ 3120373 h 3120373"/>
              <a:gd name="connsiteX45" fmla="*/ 487799 w 2195098"/>
              <a:gd name="connsiteY45" fmla="*/ 3120373 h 3120373"/>
              <a:gd name="connsiteX46" fmla="*/ 2439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2773665 h 3120373"/>
              <a:gd name="connsiteX49" fmla="*/ 0 w 2195098"/>
              <a:gd name="connsiteY49" fmla="*/ 2426957 h 3120373"/>
              <a:gd name="connsiteX50" fmla="*/ 0 w 2195098"/>
              <a:gd name="connsiteY50" fmla="*/ 2080249 h 3120373"/>
              <a:gd name="connsiteX51" fmla="*/ 0 w 2195098"/>
              <a:gd name="connsiteY51" fmla="*/ 1733541 h 3120373"/>
              <a:gd name="connsiteX52" fmla="*/ 0 w 2195098"/>
              <a:gd name="connsiteY52" fmla="*/ 1386832 h 3120373"/>
              <a:gd name="connsiteX53" fmla="*/ 0 w 2195098"/>
              <a:gd name="connsiteY53" fmla="*/ 1040124 h 3120373"/>
              <a:gd name="connsiteX54" fmla="*/ 0 w 2195098"/>
              <a:gd name="connsiteY54" fmla="*/ 693416 h 3120373"/>
              <a:gd name="connsiteX55" fmla="*/ 0 w 2195098"/>
              <a:gd name="connsiteY55" fmla="*/ 346708 h 3120373"/>
              <a:gd name="connsiteX56" fmla="*/ 0 w 2195098"/>
              <a:gd name="connsiteY5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577847 h 3120373"/>
              <a:gd name="connsiteX32" fmla="*/ 2195098 w 2195098"/>
              <a:gd name="connsiteY32" fmla="*/ 693417 h 3120373"/>
              <a:gd name="connsiteX33" fmla="*/ 2195098 w 2195098"/>
              <a:gd name="connsiteY33" fmla="*/ 1040125 h 3120373"/>
              <a:gd name="connsiteX34" fmla="*/ 2195098 w 2195098"/>
              <a:gd name="connsiteY34" fmla="*/ 1386833 h 3120373"/>
              <a:gd name="connsiteX35" fmla="*/ 2195098 w 2195098"/>
              <a:gd name="connsiteY35" fmla="*/ 1733541 h 3120373"/>
              <a:gd name="connsiteX36" fmla="*/ 2195098 w 2195098"/>
              <a:gd name="connsiteY36" fmla="*/ 2080249 h 3120373"/>
              <a:gd name="connsiteX37" fmla="*/ 2195098 w 2195098"/>
              <a:gd name="connsiteY37" fmla="*/ 2426957 h 3120373"/>
              <a:gd name="connsiteX38" fmla="*/ 2195098 w 2195098"/>
              <a:gd name="connsiteY38" fmla="*/ 2773665 h 3120373"/>
              <a:gd name="connsiteX39" fmla="*/ 2195098 w 2195098"/>
              <a:gd name="connsiteY39" fmla="*/ 3120373 h 3120373"/>
              <a:gd name="connsiteX40" fmla="*/ 1951198 w 2195098"/>
              <a:gd name="connsiteY40" fmla="*/ 3120373 h 3120373"/>
              <a:gd name="connsiteX41" fmla="*/ 1707299 w 2195098"/>
              <a:gd name="connsiteY41" fmla="*/ 3120373 h 3120373"/>
              <a:gd name="connsiteX42" fmla="*/ 1463399 w 2195098"/>
              <a:gd name="connsiteY42" fmla="*/ 3120373 h 3120373"/>
              <a:gd name="connsiteX43" fmla="*/ 1219499 w 2195098"/>
              <a:gd name="connsiteY43" fmla="*/ 3120373 h 3120373"/>
              <a:gd name="connsiteX44" fmla="*/ 975599 w 2195098"/>
              <a:gd name="connsiteY44" fmla="*/ 3120373 h 3120373"/>
              <a:gd name="connsiteX45" fmla="*/ 731699 w 2195098"/>
              <a:gd name="connsiteY45" fmla="*/ 3120373 h 3120373"/>
              <a:gd name="connsiteX46" fmla="*/ 487799 w 2195098"/>
              <a:gd name="connsiteY46" fmla="*/ 3120373 h 3120373"/>
              <a:gd name="connsiteX47" fmla="*/ 2439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2773665 h 3120373"/>
              <a:gd name="connsiteX50" fmla="*/ 0 w 2195098"/>
              <a:gd name="connsiteY50" fmla="*/ 2426957 h 3120373"/>
              <a:gd name="connsiteX51" fmla="*/ 0 w 2195098"/>
              <a:gd name="connsiteY51" fmla="*/ 2080249 h 3120373"/>
              <a:gd name="connsiteX52" fmla="*/ 0 w 2195098"/>
              <a:gd name="connsiteY52" fmla="*/ 1733541 h 3120373"/>
              <a:gd name="connsiteX53" fmla="*/ 0 w 2195098"/>
              <a:gd name="connsiteY53" fmla="*/ 1386832 h 3120373"/>
              <a:gd name="connsiteX54" fmla="*/ 0 w 2195098"/>
              <a:gd name="connsiteY54" fmla="*/ 1040124 h 3120373"/>
              <a:gd name="connsiteX55" fmla="*/ 0 w 2195098"/>
              <a:gd name="connsiteY55" fmla="*/ 693416 h 3120373"/>
              <a:gd name="connsiteX56" fmla="*/ 0 w 2195098"/>
              <a:gd name="connsiteY56" fmla="*/ 346708 h 3120373"/>
              <a:gd name="connsiteX57" fmla="*/ 0 w 2195098"/>
              <a:gd name="connsiteY5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1040125 h 3120373"/>
              <a:gd name="connsiteX35" fmla="*/ 2195098 w 2195098"/>
              <a:gd name="connsiteY35" fmla="*/ 1386833 h 3120373"/>
              <a:gd name="connsiteX36" fmla="*/ 2195098 w 2195098"/>
              <a:gd name="connsiteY36" fmla="*/ 1733541 h 3120373"/>
              <a:gd name="connsiteX37" fmla="*/ 2195098 w 2195098"/>
              <a:gd name="connsiteY37" fmla="*/ 2080249 h 3120373"/>
              <a:gd name="connsiteX38" fmla="*/ 2195098 w 2195098"/>
              <a:gd name="connsiteY38" fmla="*/ 2426957 h 3120373"/>
              <a:gd name="connsiteX39" fmla="*/ 2195098 w 2195098"/>
              <a:gd name="connsiteY39" fmla="*/ 2773665 h 3120373"/>
              <a:gd name="connsiteX40" fmla="*/ 2195098 w 2195098"/>
              <a:gd name="connsiteY40" fmla="*/ 3120373 h 3120373"/>
              <a:gd name="connsiteX41" fmla="*/ 1951198 w 2195098"/>
              <a:gd name="connsiteY41" fmla="*/ 3120373 h 3120373"/>
              <a:gd name="connsiteX42" fmla="*/ 1707299 w 2195098"/>
              <a:gd name="connsiteY42" fmla="*/ 3120373 h 3120373"/>
              <a:gd name="connsiteX43" fmla="*/ 1463399 w 2195098"/>
              <a:gd name="connsiteY43" fmla="*/ 3120373 h 3120373"/>
              <a:gd name="connsiteX44" fmla="*/ 1219499 w 2195098"/>
              <a:gd name="connsiteY44" fmla="*/ 3120373 h 3120373"/>
              <a:gd name="connsiteX45" fmla="*/ 975599 w 2195098"/>
              <a:gd name="connsiteY45" fmla="*/ 3120373 h 3120373"/>
              <a:gd name="connsiteX46" fmla="*/ 731699 w 2195098"/>
              <a:gd name="connsiteY46" fmla="*/ 3120373 h 3120373"/>
              <a:gd name="connsiteX47" fmla="*/ 487799 w 2195098"/>
              <a:gd name="connsiteY47" fmla="*/ 3120373 h 3120373"/>
              <a:gd name="connsiteX48" fmla="*/ 2439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2773665 h 3120373"/>
              <a:gd name="connsiteX51" fmla="*/ 0 w 2195098"/>
              <a:gd name="connsiteY51" fmla="*/ 2426957 h 3120373"/>
              <a:gd name="connsiteX52" fmla="*/ 0 w 2195098"/>
              <a:gd name="connsiteY52" fmla="*/ 2080249 h 3120373"/>
              <a:gd name="connsiteX53" fmla="*/ 0 w 2195098"/>
              <a:gd name="connsiteY53" fmla="*/ 1733541 h 3120373"/>
              <a:gd name="connsiteX54" fmla="*/ 0 w 2195098"/>
              <a:gd name="connsiteY54" fmla="*/ 1386832 h 3120373"/>
              <a:gd name="connsiteX55" fmla="*/ 0 w 2195098"/>
              <a:gd name="connsiteY55" fmla="*/ 1040124 h 3120373"/>
              <a:gd name="connsiteX56" fmla="*/ 0 w 2195098"/>
              <a:gd name="connsiteY56" fmla="*/ 693416 h 3120373"/>
              <a:gd name="connsiteX57" fmla="*/ 0 w 2195098"/>
              <a:gd name="connsiteY57" fmla="*/ 346708 h 3120373"/>
              <a:gd name="connsiteX58" fmla="*/ 0 w 2195098"/>
              <a:gd name="connsiteY5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924556 h 3120373"/>
              <a:gd name="connsiteX35" fmla="*/ 2195098 w 2195098"/>
              <a:gd name="connsiteY35" fmla="*/ 1040125 h 3120373"/>
              <a:gd name="connsiteX36" fmla="*/ 2195098 w 2195098"/>
              <a:gd name="connsiteY36" fmla="*/ 1386833 h 3120373"/>
              <a:gd name="connsiteX37" fmla="*/ 2195098 w 2195098"/>
              <a:gd name="connsiteY37" fmla="*/ 1733541 h 3120373"/>
              <a:gd name="connsiteX38" fmla="*/ 2195098 w 2195098"/>
              <a:gd name="connsiteY38" fmla="*/ 2080249 h 3120373"/>
              <a:gd name="connsiteX39" fmla="*/ 2195098 w 2195098"/>
              <a:gd name="connsiteY39" fmla="*/ 2426957 h 3120373"/>
              <a:gd name="connsiteX40" fmla="*/ 2195098 w 2195098"/>
              <a:gd name="connsiteY40" fmla="*/ 2773665 h 3120373"/>
              <a:gd name="connsiteX41" fmla="*/ 2195098 w 2195098"/>
              <a:gd name="connsiteY41" fmla="*/ 3120373 h 3120373"/>
              <a:gd name="connsiteX42" fmla="*/ 1951198 w 2195098"/>
              <a:gd name="connsiteY42" fmla="*/ 3120373 h 3120373"/>
              <a:gd name="connsiteX43" fmla="*/ 1707299 w 2195098"/>
              <a:gd name="connsiteY43" fmla="*/ 3120373 h 3120373"/>
              <a:gd name="connsiteX44" fmla="*/ 1463399 w 2195098"/>
              <a:gd name="connsiteY44" fmla="*/ 3120373 h 3120373"/>
              <a:gd name="connsiteX45" fmla="*/ 1219499 w 2195098"/>
              <a:gd name="connsiteY45" fmla="*/ 3120373 h 3120373"/>
              <a:gd name="connsiteX46" fmla="*/ 975599 w 2195098"/>
              <a:gd name="connsiteY46" fmla="*/ 3120373 h 3120373"/>
              <a:gd name="connsiteX47" fmla="*/ 731699 w 2195098"/>
              <a:gd name="connsiteY47" fmla="*/ 3120373 h 3120373"/>
              <a:gd name="connsiteX48" fmla="*/ 487799 w 2195098"/>
              <a:gd name="connsiteY48" fmla="*/ 3120373 h 3120373"/>
              <a:gd name="connsiteX49" fmla="*/ 243900 w 2195098"/>
              <a:gd name="connsiteY49" fmla="*/ 3120373 h 3120373"/>
              <a:gd name="connsiteX50" fmla="*/ 0 w 2195098"/>
              <a:gd name="connsiteY50" fmla="*/ 3120373 h 3120373"/>
              <a:gd name="connsiteX51" fmla="*/ 0 w 2195098"/>
              <a:gd name="connsiteY51" fmla="*/ 2773665 h 3120373"/>
              <a:gd name="connsiteX52" fmla="*/ 0 w 2195098"/>
              <a:gd name="connsiteY52" fmla="*/ 2426957 h 3120373"/>
              <a:gd name="connsiteX53" fmla="*/ 0 w 2195098"/>
              <a:gd name="connsiteY53" fmla="*/ 2080249 h 3120373"/>
              <a:gd name="connsiteX54" fmla="*/ 0 w 2195098"/>
              <a:gd name="connsiteY54" fmla="*/ 1733541 h 3120373"/>
              <a:gd name="connsiteX55" fmla="*/ 0 w 2195098"/>
              <a:gd name="connsiteY55" fmla="*/ 1386832 h 3120373"/>
              <a:gd name="connsiteX56" fmla="*/ 0 w 2195098"/>
              <a:gd name="connsiteY56" fmla="*/ 1040124 h 3120373"/>
              <a:gd name="connsiteX57" fmla="*/ 0 w 2195098"/>
              <a:gd name="connsiteY57" fmla="*/ 693416 h 3120373"/>
              <a:gd name="connsiteX58" fmla="*/ 0 w 2195098"/>
              <a:gd name="connsiteY58" fmla="*/ 346708 h 3120373"/>
              <a:gd name="connsiteX59" fmla="*/ 0 w 2195098"/>
              <a:gd name="connsiteY5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386833 h 3120373"/>
              <a:gd name="connsiteX38" fmla="*/ 2195098 w 2195098"/>
              <a:gd name="connsiteY38" fmla="*/ 1733541 h 3120373"/>
              <a:gd name="connsiteX39" fmla="*/ 2195098 w 2195098"/>
              <a:gd name="connsiteY39" fmla="*/ 2080249 h 3120373"/>
              <a:gd name="connsiteX40" fmla="*/ 2195098 w 2195098"/>
              <a:gd name="connsiteY40" fmla="*/ 2426957 h 3120373"/>
              <a:gd name="connsiteX41" fmla="*/ 2195098 w 2195098"/>
              <a:gd name="connsiteY41" fmla="*/ 2773665 h 3120373"/>
              <a:gd name="connsiteX42" fmla="*/ 2195098 w 2195098"/>
              <a:gd name="connsiteY42" fmla="*/ 3120373 h 3120373"/>
              <a:gd name="connsiteX43" fmla="*/ 1951198 w 2195098"/>
              <a:gd name="connsiteY43" fmla="*/ 3120373 h 3120373"/>
              <a:gd name="connsiteX44" fmla="*/ 1707299 w 2195098"/>
              <a:gd name="connsiteY44" fmla="*/ 3120373 h 3120373"/>
              <a:gd name="connsiteX45" fmla="*/ 1463399 w 2195098"/>
              <a:gd name="connsiteY45" fmla="*/ 3120373 h 3120373"/>
              <a:gd name="connsiteX46" fmla="*/ 1219499 w 2195098"/>
              <a:gd name="connsiteY46" fmla="*/ 3120373 h 3120373"/>
              <a:gd name="connsiteX47" fmla="*/ 975599 w 2195098"/>
              <a:gd name="connsiteY47" fmla="*/ 3120373 h 3120373"/>
              <a:gd name="connsiteX48" fmla="*/ 731699 w 2195098"/>
              <a:gd name="connsiteY48" fmla="*/ 3120373 h 3120373"/>
              <a:gd name="connsiteX49" fmla="*/ 487799 w 2195098"/>
              <a:gd name="connsiteY49" fmla="*/ 3120373 h 3120373"/>
              <a:gd name="connsiteX50" fmla="*/ 243900 w 2195098"/>
              <a:gd name="connsiteY50" fmla="*/ 3120373 h 3120373"/>
              <a:gd name="connsiteX51" fmla="*/ 0 w 2195098"/>
              <a:gd name="connsiteY51" fmla="*/ 3120373 h 3120373"/>
              <a:gd name="connsiteX52" fmla="*/ 0 w 2195098"/>
              <a:gd name="connsiteY52" fmla="*/ 2773665 h 3120373"/>
              <a:gd name="connsiteX53" fmla="*/ 0 w 2195098"/>
              <a:gd name="connsiteY53" fmla="*/ 2426957 h 3120373"/>
              <a:gd name="connsiteX54" fmla="*/ 0 w 2195098"/>
              <a:gd name="connsiteY54" fmla="*/ 2080249 h 3120373"/>
              <a:gd name="connsiteX55" fmla="*/ 0 w 2195098"/>
              <a:gd name="connsiteY55" fmla="*/ 1733541 h 3120373"/>
              <a:gd name="connsiteX56" fmla="*/ 0 w 2195098"/>
              <a:gd name="connsiteY56" fmla="*/ 1386832 h 3120373"/>
              <a:gd name="connsiteX57" fmla="*/ 0 w 2195098"/>
              <a:gd name="connsiteY57" fmla="*/ 1040124 h 3120373"/>
              <a:gd name="connsiteX58" fmla="*/ 0 w 2195098"/>
              <a:gd name="connsiteY58" fmla="*/ 693416 h 3120373"/>
              <a:gd name="connsiteX59" fmla="*/ 0 w 2195098"/>
              <a:gd name="connsiteY59" fmla="*/ 346708 h 3120373"/>
              <a:gd name="connsiteX60" fmla="*/ 0 w 2195098"/>
              <a:gd name="connsiteY6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271264 h 3120373"/>
              <a:gd name="connsiteX38" fmla="*/ 2195098 w 2195098"/>
              <a:gd name="connsiteY38" fmla="*/ 1386833 h 3120373"/>
              <a:gd name="connsiteX39" fmla="*/ 2195098 w 2195098"/>
              <a:gd name="connsiteY39" fmla="*/ 1733541 h 3120373"/>
              <a:gd name="connsiteX40" fmla="*/ 2195098 w 2195098"/>
              <a:gd name="connsiteY40" fmla="*/ 2080249 h 3120373"/>
              <a:gd name="connsiteX41" fmla="*/ 2195098 w 2195098"/>
              <a:gd name="connsiteY41" fmla="*/ 2426957 h 3120373"/>
              <a:gd name="connsiteX42" fmla="*/ 2195098 w 2195098"/>
              <a:gd name="connsiteY42" fmla="*/ 2773665 h 3120373"/>
              <a:gd name="connsiteX43" fmla="*/ 2195098 w 2195098"/>
              <a:gd name="connsiteY43" fmla="*/ 3120373 h 3120373"/>
              <a:gd name="connsiteX44" fmla="*/ 1951198 w 2195098"/>
              <a:gd name="connsiteY44" fmla="*/ 3120373 h 3120373"/>
              <a:gd name="connsiteX45" fmla="*/ 1707299 w 2195098"/>
              <a:gd name="connsiteY45" fmla="*/ 3120373 h 3120373"/>
              <a:gd name="connsiteX46" fmla="*/ 1463399 w 2195098"/>
              <a:gd name="connsiteY46" fmla="*/ 3120373 h 3120373"/>
              <a:gd name="connsiteX47" fmla="*/ 1219499 w 2195098"/>
              <a:gd name="connsiteY47" fmla="*/ 3120373 h 3120373"/>
              <a:gd name="connsiteX48" fmla="*/ 975599 w 2195098"/>
              <a:gd name="connsiteY48" fmla="*/ 3120373 h 3120373"/>
              <a:gd name="connsiteX49" fmla="*/ 731699 w 2195098"/>
              <a:gd name="connsiteY49" fmla="*/ 3120373 h 3120373"/>
              <a:gd name="connsiteX50" fmla="*/ 487799 w 2195098"/>
              <a:gd name="connsiteY50" fmla="*/ 3120373 h 3120373"/>
              <a:gd name="connsiteX51" fmla="*/ 243900 w 2195098"/>
              <a:gd name="connsiteY51" fmla="*/ 3120373 h 3120373"/>
              <a:gd name="connsiteX52" fmla="*/ 0 w 2195098"/>
              <a:gd name="connsiteY52" fmla="*/ 3120373 h 3120373"/>
              <a:gd name="connsiteX53" fmla="*/ 0 w 2195098"/>
              <a:gd name="connsiteY53" fmla="*/ 2773665 h 3120373"/>
              <a:gd name="connsiteX54" fmla="*/ 0 w 2195098"/>
              <a:gd name="connsiteY54" fmla="*/ 2426957 h 3120373"/>
              <a:gd name="connsiteX55" fmla="*/ 0 w 2195098"/>
              <a:gd name="connsiteY55" fmla="*/ 2080249 h 3120373"/>
              <a:gd name="connsiteX56" fmla="*/ 0 w 2195098"/>
              <a:gd name="connsiteY56" fmla="*/ 1733541 h 3120373"/>
              <a:gd name="connsiteX57" fmla="*/ 0 w 2195098"/>
              <a:gd name="connsiteY57" fmla="*/ 1386832 h 3120373"/>
              <a:gd name="connsiteX58" fmla="*/ 0 w 2195098"/>
              <a:gd name="connsiteY58" fmla="*/ 1040124 h 3120373"/>
              <a:gd name="connsiteX59" fmla="*/ 0 w 2195098"/>
              <a:gd name="connsiteY59" fmla="*/ 693416 h 3120373"/>
              <a:gd name="connsiteX60" fmla="*/ 0 w 2195098"/>
              <a:gd name="connsiteY60" fmla="*/ 346708 h 3120373"/>
              <a:gd name="connsiteX61" fmla="*/ 0 w 2195098"/>
              <a:gd name="connsiteY6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733541 h 3120373"/>
              <a:gd name="connsiteX41" fmla="*/ 2195098 w 2195098"/>
              <a:gd name="connsiteY41" fmla="*/ 2080249 h 3120373"/>
              <a:gd name="connsiteX42" fmla="*/ 2195098 w 2195098"/>
              <a:gd name="connsiteY42" fmla="*/ 2426957 h 3120373"/>
              <a:gd name="connsiteX43" fmla="*/ 2195098 w 2195098"/>
              <a:gd name="connsiteY43" fmla="*/ 2773665 h 3120373"/>
              <a:gd name="connsiteX44" fmla="*/ 2195098 w 2195098"/>
              <a:gd name="connsiteY44" fmla="*/ 3120373 h 3120373"/>
              <a:gd name="connsiteX45" fmla="*/ 1951198 w 2195098"/>
              <a:gd name="connsiteY45" fmla="*/ 3120373 h 3120373"/>
              <a:gd name="connsiteX46" fmla="*/ 1707299 w 2195098"/>
              <a:gd name="connsiteY46" fmla="*/ 3120373 h 3120373"/>
              <a:gd name="connsiteX47" fmla="*/ 1463399 w 2195098"/>
              <a:gd name="connsiteY47" fmla="*/ 3120373 h 3120373"/>
              <a:gd name="connsiteX48" fmla="*/ 1219499 w 2195098"/>
              <a:gd name="connsiteY48" fmla="*/ 3120373 h 3120373"/>
              <a:gd name="connsiteX49" fmla="*/ 975599 w 2195098"/>
              <a:gd name="connsiteY49" fmla="*/ 3120373 h 3120373"/>
              <a:gd name="connsiteX50" fmla="*/ 731699 w 2195098"/>
              <a:gd name="connsiteY50" fmla="*/ 3120373 h 3120373"/>
              <a:gd name="connsiteX51" fmla="*/ 487799 w 2195098"/>
              <a:gd name="connsiteY51" fmla="*/ 3120373 h 3120373"/>
              <a:gd name="connsiteX52" fmla="*/ 243900 w 2195098"/>
              <a:gd name="connsiteY52" fmla="*/ 3120373 h 3120373"/>
              <a:gd name="connsiteX53" fmla="*/ 0 w 2195098"/>
              <a:gd name="connsiteY53" fmla="*/ 3120373 h 3120373"/>
              <a:gd name="connsiteX54" fmla="*/ 0 w 2195098"/>
              <a:gd name="connsiteY54" fmla="*/ 2773665 h 3120373"/>
              <a:gd name="connsiteX55" fmla="*/ 0 w 2195098"/>
              <a:gd name="connsiteY55" fmla="*/ 2426957 h 3120373"/>
              <a:gd name="connsiteX56" fmla="*/ 0 w 2195098"/>
              <a:gd name="connsiteY56" fmla="*/ 2080249 h 3120373"/>
              <a:gd name="connsiteX57" fmla="*/ 0 w 2195098"/>
              <a:gd name="connsiteY57" fmla="*/ 1733541 h 3120373"/>
              <a:gd name="connsiteX58" fmla="*/ 0 w 2195098"/>
              <a:gd name="connsiteY58" fmla="*/ 1386832 h 3120373"/>
              <a:gd name="connsiteX59" fmla="*/ 0 w 2195098"/>
              <a:gd name="connsiteY59" fmla="*/ 1040124 h 3120373"/>
              <a:gd name="connsiteX60" fmla="*/ 0 w 2195098"/>
              <a:gd name="connsiteY60" fmla="*/ 693416 h 3120373"/>
              <a:gd name="connsiteX61" fmla="*/ 0 w 2195098"/>
              <a:gd name="connsiteY61" fmla="*/ 346708 h 3120373"/>
              <a:gd name="connsiteX62" fmla="*/ 0 w 2195098"/>
              <a:gd name="connsiteY6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617972 h 3120373"/>
              <a:gd name="connsiteX41" fmla="*/ 2195098 w 2195098"/>
              <a:gd name="connsiteY41" fmla="*/ 1733541 h 3120373"/>
              <a:gd name="connsiteX42" fmla="*/ 2195098 w 2195098"/>
              <a:gd name="connsiteY42" fmla="*/ 2080249 h 3120373"/>
              <a:gd name="connsiteX43" fmla="*/ 2195098 w 2195098"/>
              <a:gd name="connsiteY43" fmla="*/ 2426957 h 3120373"/>
              <a:gd name="connsiteX44" fmla="*/ 2195098 w 2195098"/>
              <a:gd name="connsiteY44" fmla="*/ 2773665 h 3120373"/>
              <a:gd name="connsiteX45" fmla="*/ 2195098 w 2195098"/>
              <a:gd name="connsiteY45" fmla="*/ 3120373 h 3120373"/>
              <a:gd name="connsiteX46" fmla="*/ 1951198 w 2195098"/>
              <a:gd name="connsiteY46" fmla="*/ 3120373 h 3120373"/>
              <a:gd name="connsiteX47" fmla="*/ 1707299 w 2195098"/>
              <a:gd name="connsiteY47" fmla="*/ 3120373 h 3120373"/>
              <a:gd name="connsiteX48" fmla="*/ 1463399 w 2195098"/>
              <a:gd name="connsiteY48" fmla="*/ 3120373 h 3120373"/>
              <a:gd name="connsiteX49" fmla="*/ 1219499 w 2195098"/>
              <a:gd name="connsiteY49" fmla="*/ 3120373 h 3120373"/>
              <a:gd name="connsiteX50" fmla="*/ 975599 w 2195098"/>
              <a:gd name="connsiteY50" fmla="*/ 3120373 h 3120373"/>
              <a:gd name="connsiteX51" fmla="*/ 731699 w 2195098"/>
              <a:gd name="connsiteY51" fmla="*/ 3120373 h 3120373"/>
              <a:gd name="connsiteX52" fmla="*/ 487799 w 2195098"/>
              <a:gd name="connsiteY52" fmla="*/ 3120373 h 3120373"/>
              <a:gd name="connsiteX53" fmla="*/ 243900 w 2195098"/>
              <a:gd name="connsiteY53" fmla="*/ 3120373 h 3120373"/>
              <a:gd name="connsiteX54" fmla="*/ 0 w 2195098"/>
              <a:gd name="connsiteY54" fmla="*/ 3120373 h 3120373"/>
              <a:gd name="connsiteX55" fmla="*/ 0 w 2195098"/>
              <a:gd name="connsiteY55" fmla="*/ 2773665 h 3120373"/>
              <a:gd name="connsiteX56" fmla="*/ 0 w 2195098"/>
              <a:gd name="connsiteY56" fmla="*/ 2426957 h 3120373"/>
              <a:gd name="connsiteX57" fmla="*/ 0 w 2195098"/>
              <a:gd name="connsiteY57" fmla="*/ 2080249 h 3120373"/>
              <a:gd name="connsiteX58" fmla="*/ 0 w 2195098"/>
              <a:gd name="connsiteY58" fmla="*/ 1733541 h 3120373"/>
              <a:gd name="connsiteX59" fmla="*/ 0 w 2195098"/>
              <a:gd name="connsiteY59" fmla="*/ 1386832 h 3120373"/>
              <a:gd name="connsiteX60" fmla="*/ 0 w 2195098"/>
              <a:gd name="connsiteY60" fmla="*/ 1040124 h 3120373"/>
              <a:gd name="connsiteX61" fmla="*/ 0 w 2195098"/>
              <a:gd name="connsiteY61" fmla="*/ 693416 h 3120373"/>
              <a:gd name="connsiteX62" fmla="*/ 0 w 2195098"/>
              <a:gd name="connsiteY62" fmla="*/ 346708 h 3120373"/>
              <a:gd name="connsiteX63" fmla="*/ 0 w 2195098"/>
              <a:gd name="connsiteY6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2080249 h 3120373"/>
              <a:gd name="connsiteX44" fmla="*/ 2195098 w 2195098"/>
              <a:gd name="connsiteY44" fmla="*/ 2426957 h 3120373"/>
              <a:gd name="connsiteX45" fmla="*/ 2195098 w 2195098"/>
              <a:gd name="connsiteY45" fmla="*/ 2773665 h 3120373"/>
              <a:gd name="connsiteX46" fmla="*/ 2195098 w 2195098"/>
              <a:gd name="connsiteY46" fmla="*/ 3120373 h 3120373"/>
              <a:gd name="connsiteX47" fmla="*/ 1951198 w 2195098"/>
              <a:gd name="connsiteY47" fmla="*/ 3120373 h 3120373"/>
              <a:gd name="connsiteX48" fmla="*/ 1707299 w 2195098"/>
              <a:gd name="connsiteY48" fmla="*/ 3120373 h 3120373"/>
              <a:gd name="connsiteX49" fmla="*/ 1463399 w 2195098"/>
              <a:gd name="connsiteY49" fmla="*/ 3120373 h 3120373"/>
              <a:gd name="connsiteX50" fmla="*/ 1219499 w 2195098"/>
              <a:gd name="connsiteY50" fmla="*/ 3120373 h 3120373"/>
              <a:gd name="connsiteX51" fmla="*/ 975599 w 2195098"/>
              <a:gd name="connsiteY51" fmla="*/ 3120373 h 3120373"/>
              <a:gd name="connsiteX52" fmla="*/ 731699 w 2195098"/>
              <a:gd name="connsiteY52" fmla="*/ 3120373 h 3120373"/>
              <a:gd name="connsiteX53" fmla="*/ 487799 w 2195098"/>
              <a:gd name="connsiteY53" fmla="*/ 3120373 h 3120373"/>
              <a:gd name="connsiteX54" fmla="*/ 243900 w 2195098"/>
              <a:gd name="connsiteY54" fmla="*/ 3120373 h 3120373"/>
              <a:gd name="connsiteX55" fmla="*/ 0 w 2195098"/>
              <a:gd name="connsiteY55" fmla="*/ 3120373 h 3120373"/>
              <a:gd name="connsiteX56" fmla="*/ 0 w 2195098"/>
              <a:gd name="connsiteY56" fmla="*/ 2773665 h 3120373"/>
              <a:gd name="connsiteX57" fmla="*/ 0 w 2195098"/>
              <a:gd name="connsiteY57" fmla="*/ 2426957 h 3120373"/>
              <a:gd name="connsiteX58" fmla="*/ 0 w 2195098"/>
              <a:gd name="connsiteY58" fmla="*/ 2080249 h 3120373"/>
              <a:gd name="connsiteX59" fmla="*/ 0 w 2195098"/>
              <a:gd name="connsiteY59" fmla="*/ 1733541 h 3120373"/>
              <a:gd name="connsiteX60" fmla="*/ 0 w 2195098"/>
              <a:gd name="connsiteY60" fmla="*/ 1386832 h 3120373"/>
              <a:gd name="connsiteX61" fmla="*/ 0 w 2195098"/>
              <a:gd name="connsiteY61" fmla="*/ 1040124 h 3120373"/>
              <a:gd name="connsiteX62" fmla="*/ 0 w 2195098"/>
              <a:gd name="connsiteY62" fmla="*/ 693416 h 3120373"/>
              <a:gd name="connsiteX63" fmla="*/ 0 w 2195098"/>
              <a:gd name="connsiteY63" fmla="*/ 346708 h 3120373"/>
              <a:gd name="connsiteX64" fmla="*/ 0 w 2195098"/>
              <a:gd name="connsiteY6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964680 h 3120373"/>
              <a:gd name="connsiteX44" fmla="*/ 2195098 w 2195098"/>
              <a:gd name="connsiteY44" fmla="*/ 2080249 h 3120373"/>
              <a:gd name="connsiteX45" fmla="*/ 2195098 w 2195098"/>
              <a:gd name="connsiteY45" fmla="*/ 2426957 h 3120373"/>
              <a:gd name="connsiteX46" fmla="*/ 2195098 w 2195098"/>
              <a:gd name="connsiteY46" fmla="*/ 2773665 h 3120373"/>
              <a:gd name="connsiteX47" fmla="*/ 2195098 w 2195098"/>
              <a:gd name="connsiteY47" fmla="*/ 3120373 h 3120373"/>
              <a:gd name="connsiteX48" fmla="*/ 1951198 w 2195098"/>
              <a:gd name="connsiteY48" fmla="*/ 3120373 h 3120373"/>
              <a:gd name="connsiteX49" fmla="*/ 1707299 w 2195098"/>
              <a:gd name="connsiteY49" fmla="*/ 3120373 h 3120373"/>
              <a:gd name="connsiteX50" fmla="*/ 1463399 w 2195098"/>
              <a:gd name="connsiteY50" fmla="*/ 3120373 h 3120373"/>
              <a:gd name="connsiteX51" fmla="*/ 1219499 w 2195098"/>
              <a:gd name="connsiteY51" fmla="*/ 3120373 h 3120373"/>
              <a:gd name="connsiteX52" fmla="*/ 975599 w 2195098"/>
              <a:gd name="connsiteY52" fmla="*/ 3120373 h 3120373"/>
              <a:gd name="connsiteX53" fmla="*/ 731699 w 2195098"/>
              <a:gd name="connsiteY53" fmla="*/ 3120373 h 3120373"/>
              <a:gd name="connsiteX54" fmla="*/ 487799 w 2195098"/>
              <a:gd name="connsiteY54" fmla="*/ 3120373 h 3120373"/>
              <a:gd name="connsiteX55" fmla="*/ 243900 w 2195098"/>
              <a:gd name="connsiteY55" fmla="*/ 3120373 h 3120373"/>
              <a:gd name="connsiteX56" fmla="*/ 0 w 2195098"/>
              <a:gd name="connsiteY56" fmla="*/ 3120373 h 3120373"/>
              <a:gd name="connsiteX57" fmla="*/ 0 w 2195098"/>
              <a:gd name="connsiteY57" fmla="*/ 2773665 h 3120373"/>
              <a:gd name="connsiteX58" fmla="*/ 0 w 2195098"/>
              <a:gd name="connsiteY58" fmla="*/ 2426957 h 3120373"/>
              <a:gd name="connsiteX59" fmla="*/ 0 w 2195098"/>
              <a:gd name="connsiteY59" fmla="*/ 2080249 h 3120373"/>
              <a:gd name="connsiteX60" fmla="*/ 0 w 2195098"/>
              <a:gd name="connsiteY60" fmla="*/ 1733541 h 3120373"/>
              <a:gd name="connsiteX61" fmla="*/ 0 w 2195098"/>
              <a:gd name="connsiteY61" fmla="*/ 1386832 h 3120373"/>
              <a:gd name="connsiteX62" fmla="*/ 0 w 2195098"/>
              <a:gd name="connsiteY62" fmla="*/ 1040124 h 3120373"/>
              <a:gd name="connsiteX63" fmla="*/ 0 w 2195098"/>
              <a:gd name="connsiteY63" fmla="*/ 693416 h 3120373"/>
              <a:gd name="connsiteX64" fmla="*/ 0 w 2195098"/>
              <a:gd name="connsiteY64" fmla="*/ 346708 h 3120373"/>
              <a:gd name="connsiteX65" fmla="*/ 0 w 2195098"/>
              <a:gd name="connsiteY6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426957 h 3120373"/>
              <a:gd name="connsiteX47" fmla="*/ 2195098 w 2195098"/>
              <a:gd name="connsiteY47" fmla="*/ 2773665 h 3120373"/>
              <a:gd name="connsiteX48" fmla="*/ 2195098 w 2195098"/>
              <a:gd name="connsiteY48" fmla="*/ 3120373 h 3120373"/>
              <a:gd name="connsiteX49" fmla="*/ 1951198 w 2195098"/>
              <a:gd name="connsiteY49" fmla="*/ 3120373 h 3120373"/>
              <a:gd name="connsiteX50" fmla="*/ 1707299 w 2195098"/>
              <a:gd name="connsiteY50" fmla="*/ 3120373 h 3120373"/>
              <a:gd name="connsiteX51" fmla="*/ 1463399 w 2195098"/>
              <a:gd name="connsiteY51" fmla="*/ 3120373 h 3120373"/>
              <a:gd name="connsiteX52" fmla="*/ 1219499 w 2195098"/>
              <a:gd name="connsiteY52" fmla="*/ 3120373 h 3120373"/>
              <a:gd name="connsiteX53" fmla="*/ 975599 w 2195098"/>
              <a:gd name="connsiteY53" fmla="*/ 3120373 h 3120373"/>
              <a:gd name="connsiteX54" fmla="*/ 731699 w 2195098"/>
              <a:gd name="connsiteY54" fmla="*/ 3120373 h 3120373"/>
              <a:gd name="connsiteX55" fmla="*/ 487799 w 2195098"/>
              <a:gd name="connsiteY55" fmla="*/ 3120373 h 3120373"/>
              <a:gd name="connsiteX56" fmla="*/ 243900 w 2195098"/>
              <a:gd name="connsiteY56" fmla="*/ 3120373 h 3120373"/>
              <a:gd name="connsiteX57" fmla="*/ 0 w 2195098"/>
              <a:gd name="connsiteY57" fmla="*/ 3120373 h 3120373"/>
              <a:gd name="connsiteX58" fmla="*/ 0 w 2195098"/>
              <a:gd name="connsiteY58" fmla="*/ 2773665 h 3120373"/>
              <a:gd name="connsiteX59" fmla="*/ 0 w 2195098"/>
              <a:gd name="connsiteY59" fmla="*/ 2426957 h 3120373"/>
              <a:gd name="connsiteX60" fmla="*/ 0 w 2195098"/>
              <a:gd name="connsiteY60" fmla="*/ 2080249 h 3120373"/>
              <a:gd name="connsiteX61" fmla="*/ 0 w 2195098"/>
              <a:gd name="connsiteY61" fmla="*/ 1733541 h 3120373"/>
              <a:gd name="connsiteX62" fmla="*/ 0 w 2195098"/>
              <a:gd name="connsiteY62" fmla="*/ 1386832 h 3120373"/>
              <a:gd name="connsiteX63" fmla="*/ 0 w 2195098"/>
              <a:gd name="connsiteY63" fmla="*/ 1040124 h 3120373"/>
              <a:gd name="connsiteX64" fmla="*/ 0 w 2195098"/>
              <a:gd name="connsiteY64" fmla="*/ 693416 h 3120373"/>
              <a:gd name="connsiteX65" fmla="*/ 0 w 2195098"/>
              <a:gd name="connsiteY65" fmla="*/ 346708 h 3120373"/>
              <a:gd name="connsiteX66" fmla="*/ 0 w 2195098"/>
              <a:gd name="connsiteY6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311388 h 3120373"/>
              <a:gd name="connsiteX47" fmla="*/ 2195098 w 2195098"/>
              <a:gd name="connsiteY47" fmla="*/ 2426957 h 3120373"/>
              <a:gd name="connsiteX48" fmla="*/ 2195098 w 2195098"/>
              <a:gd name="connsiteY48" fmla="*/ 2773665 h 3120373"/>
              <a:gd name="connsiteX49" fmla="*/ 2195098 w 2195098"/>
              <a:gd name="connsiteY49" fmla="*/ 3120373 h 3120373"/>
              <a:gd name="connsiteX50" fmla="*/ 1951198 w 2195098"/>
              <a:gd name="connsiteY50" fmla="*/ 3120373 h 3120373"/>
              <a:gd name="connsiteX51" fmla="*/ 1707299 w 2195098"/>
              <a:gd name="connsiteY51" fmla="*/ 3120373 h 3120373"/>
              <a:gd name="connsiteX52" fmla="*/ 1463399 w 2195098"/>
              <a:gd name="connsiteY52" fmla="*/ 3120373 h 3120373"/>
              <a:gd name="connsiteX53" fmla="*/ 1219499 w 2195098"/>
              <a:gd name="connsiteY53" fmla="*/ 3120373 h 3120373"/>
              <a:gd name="connsiteX54" fmla="*/ 975599 w 2195098"/>
              <a:gd name="connsiteY54" fmla="*/ 3120373 h 3120373"/>
              <a:gd name="connsiteX55" fmla="*/ 731699 w 2195098"/>
              <a:gd name="connsiteY55" fmla="*/ 3120373 h 3120373"/>
              <a:gd name="connsiteX56" fmla="*/ 487799 w 2195098"/>
              <a:gd name="connsiteY56" fmla="*/ 3120373 h 3120373"/>
              <a:gd name="connsiteX57" fmla="*/ 243900 w 2195098"/>
              <a:gd name="connsiteY57" fmla="*/ 3120373 h 3120373"/>
              <a:gd name="connsiteX58" fmla="*/ 0 w 2195098"/>
              <a:gd name="connsiteY58" fmla="*/ 3120373 h 3120373"/>
              <a:gd name="connsiteX59" fmla="*/ 0 w 2195098"/>
              <a:gd name="connsiteY59" fmla="*/ 2773665 h 3120373"/>
              <a:gd name="connsiteX60" fmla="*/ 0 w 2195098"/>
              <a:gd name="connsiteY60" fmla="*/ 2426957 h 3120373"/>
              <a:gd name="connsiteX61" fmla="*/ 0 w 2195098"/>
              <a:gd name="connsiteY61" fmla="*/ 2080249 h 3120373"/>
              <a:gd name="connsiteX62" fmla="*/ 0 w 2195098"/>
              <a:gd name="connsiteY62" fmla="*/ 1733541 h 3120373"/>
              <a:gd name="connsiteX63" fmla="*/ 0 w 2195098"/>
              <a:gd name="connsiteY63" fmla="*/ 1386832 h 3120373"/>
              <a:gd name="connsiteX64" fmla="*/ 0 w 2195098"/>
              <a:gd name="connsiteY64" fmla="*/ 1040124 h 3120373"/>
              <a:gd name="connsiteX65" fmla="*/ 0 w 2195098"/>
              <a:gd name="connsiteY65" fmla="*/ 693416 h 3120373"/>
              <a:gd name="connsiteX66" fmla="*/ 0 w 2195098"/>
              <a:gd name="connsiteY66" fmla="*/ 346708 h 3120373"/>
              <a:gd name="connsiteX67" fmla="*/ 0 w 2195098"/>
              <a:gd name="connsiteY6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773665 h 3120373"/>
              <a:gd name="connsiteX50" fmla="*/ 2195098 w 2195098"/>
              <a:gd name="connsiteY50" fmla="*/ 3120373 h 3120373"/>
              <a:gd name="connsiteX51" fmla="*/ 1951198 w 2195098"/>
              <a:gd name="connsiteY51" fmla="*/ 3120373 h 3120373"/>
              <a:gd name="connsiteX52" fmla="*/ 1707299 w 2195098"/>
              <a:gd name="connsiteY52" fmla="*/ 3120373 h 3120373"/>
              <a:gd name="connsiteX53" fmla="*/ 1463399 w 2195098"/>
              <a:gd name="connsiteY53" fmla="*/ 3120373 h 3120373"/>
              <a:gd name="connsiteX54" fmla="*/ 1219499 w 2195098"/>
              <a:gd name="connsiteY54" fmla="*/ 3120373 h 3120373"/>
              <a:gd name="connsiteX55" fmla="*/ 975599 w 2195098"/>
              <a:gd name="connsiteY55" fmla="*/ 3120373 h 3120373"/>
              <a:gd name="connsiteX56" fmla="*/ 731699 w 2195098"/>
              <a:gd name="connsiteY56" fmla="*/ 3120373 h 3120373"/>
              <a:gd name="connsiteX57" fmla="*/ 487799 w 2195098"/>
              <a:gd name="connsiteY57" fmla="*/ 3120373 h 3120373"/>
              <a:gd name="connsiteX58" fmla="*/ 243900 w 2195098"/>
              <a:gd name="connsiteY58" fmla="*/ 3120373 h 3120373"/>
              <a:gd name="connsiteX59" fmla="*/ 0 w 2195098"/>
              <a:gd name="connsiteY59" fmla="*/ 3120373 h 3120373"/>
              <a:gd name="connsiteX60" fmla="*/ 0 w 2195098"/>
              <a:gd name="connsiteY60" fmla="*/ 2773665 h 3120373"/>
              <a:gd name="connsiteX61" fmla="*/ 0 w 2195098"/>
              <a:gd name="connsiteY61" fmla="*/ 2426957 h 3120373"/>
              <a:gd name="connsiteX62" fmla="*/ 0 w 2195098"/>
              <a:gd name="connsiteY62" fmla="*/ 2080249 h 3120373"/>
              <a:gd name="connsiteX63" fmla="*/ 0 w 2195098"/>
              <a:gd name="connsiteY63" fmla="*/ 1733541 h 3120373"/>
              <a:gd name="connsiteX64" fmla="*/ 0 w 2195098"/>
              <a:gd name="connsiteY64" fmla="*/ 1386832 h 3120373"/>
              <a:gd name="connsiteX65" fmla="*/ 0 w 2195098"/>
              <a:gd name="connsiteY65" fmla="*/ 1040124 h 3120373"/>
              <a:gd name="connsiteX66" fmla="*/ 0 w 2195098"/>
              <a:gd name="connsiteY66" fmla="*/ 693416 h 3120373"/>
              <a:gd name="connsiteX67" fmla="*/ 0 w 2195098"/>
              <a:gd name="connsiteY67" fmla="*/ 346708 h 3120373"/>
              <a:gd name="connsiteX68" fmla="*/ 0 w 2195098"/>
              <a:gd name="connsiteY6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658096 h 3120373"/>
              <a:gd name="connsiteX50" fmla="*/ 2195098 w 2195098"/>
              <a:gd name="connsiteY50" fmla="*/ 2773665 h 3120373"/>
              <a:gd name="connsiteX51" fmla="*/ 2195098 w 2195098"/>
              <a:gd name="connsiteY51" fmla="*/ 3120373 h 3120373"/>
              <a:gd name="connsiteX52" fmla="*/ 1951198 w 2195098"/>
              <a:gd name="connsiteY52" fmla="*/ 3120373 h 3120373"/>
              <a:gd name="connsiteX53" fmla="*/ 1707299 w 2195098"/>
              <a:gd name="connsiteY53" fmla="*/ 3120373 h 3120373"/>
              <a:gd name="connsiteX54" fmla="*/ 1463399 w 2195098"/>
              <a:gd name="connsiteY54" fmla="*/ 3120373 h 3120373"/>
              <a:gd name="connsiteX55" fmla="*/ 1219499 w 2195098"/>
              <a:gd name="connsiteY55" fmla="*/ 3120373 h 3120373"/>
              <a:gd name="connsiteX56" fmla="*/ 975599 w 2195098"/>
              <a:gd name="connsiteY56" fmla="*/ 3120373 h 3120373"/>
              <a:gd name="connsiteX57" fmla="*/ 731699 w 2195098"/>
              <a:gd name="connsiteY57" fmla="*/ 3120373 h 3120373"/>
              <a:gd name="connsiteX58" fmla="*/ 487799 w 2195098"/>
              <a:gd name="connsiteY58" fmla="*/ 3120373 h 3120373"/>
              <a:gd name="connsiteX59" fmla="*/ 243900 w 2195098"/>
              <a:gd name="connsiteY59" fmla="*/ 3120373 h 3120373"/>
              <a:gd name="connsiteX60" fmla="*/ 0 w 2195098"/>
              <a:gd name="connsiteY60" fmla="*/ 3120373 h 3120373"/>
              <a:gd name="connsiteX61" fmla="*/ 0 w 2195098"/>
              <a:gd name="connsiteY61" fmla="*/ 2773665 h 3120373"/>
              <a:gd name="connsiteX62" fmla="*/ 0 w 2195098"/>
              <a:gd name="connsiteY62" fmla="*/ 2426957 h 3120373"/>
              <a:gd name="connsiteX63" fmla="*/ 0 w 2195098"/>
              <a:gd name="connsiteY63" fmla="*/ 2080249 h 3120373"/>
              <a:gd name="connsiteX64" fmla="*/ 0 w 2195098"/>
              <a:gd name="connsiteY64" fmla="*/ 1733541 h 3120373"/>
              <a:gd name="connsiteX65" fmla="*/ 0 w 2195098"/>
              <a:gd name="connsiteY65" fmla="*/ 1386832 h 3120373"/>
              <a:gd name="connsiteX66" fmla="*/ 0 w 2195098"/>
              <a:gd name="connsiteY66" fmla="*/ 1040124 h 3120373"/>
              <a:gd name="connsiteX67" fmla="*/ 0 w 2195098"/>
              <a:gd name="connsiteY67" fmla="*/ 693416 h 3120373"/>
              <a:gd name="connsiteX68" fmla="*/ 0 w 2195098"/>
              <a:gd name="connsiteY68" fmla="*/ 346708 h 3120373"/>
              <a:gd name="connsiteX69" fmla="*/ 0 w 2195098"/>
              <a:gd name="connsiteY6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120373 h 3120373"/>
              <a:gd name="connsiteX53" fmla="*/ 1951198 w 2195098"/>
              <a:gd name="connsiteY53" fmla="*/ 3120373 h 3120373"/>
              <a:gd name="connsiteX54" fmla="*/ 1707299 w 2195098"/>
              <a:gd name="connsiteY54" fmla="*/ 3120373 h 3120373"/>
              <a:gd name="connsiteX55" fmla="*/ 1463399 w 2195098"/>
              <a:gd name="connsiteY55" fmla="*/ 3120373 h 3120373"/>
              <a:gd name="connsiteX56" fmla="*/ 1219499 w 2195098"/>
              <a:gd name="connsiteY56" fmla="*/ 3120373 h 3120373"/>
              <a:gd name="connsiteX57" fmla="*/ 975599 w 2195098"/>
              <a:gd name="connsiteY57" fmla="*/ 3120373 h 3120373"/>
              <a:gd name="connsiteX58" fmla="*/ 731699 w 2195098"/>
              <a:gd name="connsiteY58" fmla="*/ 3120373 h 3120373"/>
              <a:gd name="connsiteX59" fmla="*/ 487799 w 2195098"/>
              <a:gd name="connsiteY59" fmla="*/ 3120373 h 3120373"/>
              <a:gd name="connsiteX60" fmla="*/ 243900 w 2195098"/>
              <a:gd name="connsiteY60" fmla="*/ 3120373 h 3120373"/>
              <a:gd name="connsiteX61" fmla="*/ 0 w 2195098"/>
              <a:gd name="connsiteY61" fmla="*/ 3120373 h 3120373"/>
              <a:gd name="connsiteX62" fmla="*/ 0 w 2195098"/>
              <a:gd name="connsiteY62" fmla="*/ 2773665 h 3120373"/>
              <a:gd name="connsiteX63" fmla="*/ 0 w 2195098"/>
              <a:gd name="connsiteY63" fmla="*/ 2426957 h 3120373"/>
              <a:gd name="connsiteX64" fmla="*/ 0 w 2195098"/>
              <a:gd name="connsiteY64" fmla="*/ 2080249 h 3120373"/>
              <a:gd name="connsiteX65" fmla="*/ 0 w 2195098"/>
              <a:gd name="connsiteY65" fmla="*/ 1733541 h 3120373"/>
              <a:gd name="connsiteX66" fmla="*/ 0 w 2195098"/>
              <a:gd name="connsiteY66" fmla="*/ 1386832 h 3120373"/>
              <a:gd name="connsiteX67" fmla="*/ 0 w 2195098"/>
              <a:gd name="connsiteY67" fmla="*/ 1040124 h 3120373"/>
              <a:gd name="connsiteX68" fmla="*/ 0 w 2195098"/>
              <a:gd name="connsiteY68" fmla="*/ 693416 h 3120373"/>
              <a:gd name="connsiteX69" fmla="*/ 0 w 2195098"/>
              <a:gd name="connsiteY69" fmla="*/ 346708 h 3120373"/>
              <a:gd name="connsiteX70" fmla="*/ 0 w 2195098"/>
              <a:gd name="connsiteY7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004804 h 3120373"/>
              <a:gd name="connsiteX53" fmla="*/ 2195098 w 2195098"/>
              <a:gd name="connsiteY53" fmla="*/ 3120373 h 3120373"/>
              <a:gd name="connsiteX54" fmla="*/ 1951198 w 2195098"/>
              <a:gd name="connsiteY54" fmla="*/ 3120373 h 3120373"/>
              <a:gd name="connsiteX55" fmla="*/ 1707299 w 2195098"/>
              <a:gd name="connsiteY55" fmla="*/ 3120373 h 3120373"/>
              <a:gd name="connsiteX56" fmla="*/ 1463399 w 2195098"/>
              <a:gd name="connsiteY56" fmla="*/ 3120373 h 3120373"/>
              <a:gd name="connsiteX57" fmla="*/ 1219499 w 2195098"/>
              <a:gd name="connsiteY57" fmla="*/ 3120373 h 3120373"/>
              <a:gd name="connsiteX58" fmla="*/ 975599 w 2195098"/>
              <a:gd name="connsiteY58" fmla="*/ 3120373 h 3120373"/>
              <a:gd name="connsiteX59" fmla="*/ 731699 w 2195098"/>
              <a:gd name="connsiteY59" fmla="*/ 3120373 h 3120373"/>
              <a:gd name="connsiteX60" fmla="*/ 487799 w 2195098"/>
              <a:gd name="connsiteY60" fmla="*/ 3120373 h 3120373"/>
              <a:gd name="connsiteX61" fmla="*/ 243900 w 2195098"/>
              <a:gd name="connsiteY61" fmla="*/ 3120373 h 3120373"/>
              <a:gd name="connsiteX62" fmla="*/ 0 w 2195098"/>
              <a:gd name="connsiteY62" fmla="*/ 3120373 h 3120373"/>
              <a:gd name="connsiteX63" fmla="*/ 0 w 2195098"/>
              <a:gd name="connsiteY63" fmla="*/ 2773665 h 3120373"/>
              <a:gd name="connsiteX64" fmla="*/ 0 w 2195098"/>
              <a:gd name="connsiteY64" fmla="*/ 2426957 h 3120373"/>
              <a:gd name="connsiteX65" fmla="*/ 0 w 2195098"/>
              <a:gd name="connsiteY65" fmla="*/ 2080249 h 3120373"/>
              <a:gd name="connsiteX66" fmla="*/ 0 w 2195098"/>
              <a:gd name="connsiteY66" fmla="*/ 1733541 h 3120373"/>
              <a:gd name="connsiteX67" fmla="*/ 0 w 2195098"/>
              <a:gd name="connsiteY67" fmla="*/ 1386832 h 3120373"/>
              <a:gd name="connsiteX68" fmla="*/ 0 w 2195098"/>
              <a:gd name="connsiteY68" fmla="*/ 1040124 h 3120373"/>
              <a:gd name="connsiteX69" fmla="*/ 0 w 2195098"/>
              <a:gd name="connsiteY69" fmla="*/ 693416 h 3120373"/>
              <a:gd name="connsiteX70" fmla="*/ 0 w 2195098"/>
              <a:gd name="connsiteY70" fmla="*/ 346708 h 3120373"/>
              <a:gd name="connsiteX71" fmla="*/ 0 w 2195098"/>
              <a:gd name="connsiteY7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1951198 w 2195098"/>
              <a:gd name="connsiteY55" fmla="*/ 3120373 h 3120373"/>
              <a:gd name="connsiteX56" fmla="*/ 1707299 w 2195098"/>
              <a:gd name="connsiteY56" fmla="*/ 3120373 h 3120373"/>
              <a:gd name="connsiteX57" fmla="*/ 1463399 w 2195098"/>
              <a:gd name="connsiteY57" fmla="*/ 3120373 h 3120373"/>
              <a:gd name="connsiteX58" fmla="*/ 1219499 w 2195098"/>
              <a:gd name="connsiteY58" fmla="*/ 3120373 h 3120373"/>
              <a:gd name="connsiteX59" fmla="*/ 975599 w 2195098"/>
              <a:gd name="connsiteY59" fmla="*/ 3120373 h 3120373"/>
              <a:gd name="connsiteX60" fmla="*/ 731699 w 2195098"/>
              <a:gd name="connsiteY60" fmla="*/ 3120373 h 3120373"/>
              <a:gd name="connsiteX61" fmla="*/ 487799 w 2195098"/>
              <a:gd name="connsiteY61" fmla="*/ 3120373 h 3120373"/>
              <a:gd name="connsiteX62" fmla="*/ 243900 w 2195098"/>
              <a:gd name="connsiteY62" fmla="*/ 3120373 h 3120373"/>
              <a:gd name="connsiteX63" fmla="*/ 0 w 2195098"/>
              <a:gd name="connsiteY63" fmla="*/ 3120373 h 3120373"/>
              <a:gd name="connsiteX64" fmla="*/ 0 w 2195098"/>
              <a:gd name="connsiteY64" fmla="*/ 2773665 h 3120373"/>
              <a:gd name="connsiteX65" fmla="*/ 0 w 2195098"/>
              <a:gd name="connsiteY65" fmla="*/ 2426957 h 3120373"/>
              <a:gd name="connsiteX66" fmla="*/ 0 w 2195098"/>
              <a:gd name="connsiteY66" fmla="*/ 2080249 h 3120373"/>
              <a:gd name="connsiteX67" fmla="*/ 0 w 2195098"/>
              <a:gd name="connsiteY67" fmla="*/ 1733541 h 3120373"/>
              <a:gd name="connsiteX68" fmla="*/ 0 w 2195098"/>
              <a:gd name="connsiteY68" fmla="*/ 1386832 h 3120373"/>
              <a:gd name="connsiteX69" fmla="*/ 0 w 2195098"/>
              <a:gd name="connsiteY69" fmla="*/ 1040124 h 3120373"/>
              <a:gd name="connsiteX70" fmla="*/ 0 w 2195098"/>
              <a:gd name="connsiteY70" fmla="*/ 693416 h 3120373"/>
              <a:gd name="connsiteX71" fmla="*/ 0 w 2195098"/>
              <a:gd name="connsiteY71" fmla="*/ 346708 h 3120373"/>
              <a:gd name="connsiteX72" fmla="*/ 0 w 2195098"/>
              <a:gd name="connsiteY7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032498 w 2195098"/>
              <a:gd name="connsiteY55" fmla="*/ 3120373 h 3120373"/>
              <a:gd name="connsiteX56" fmla="*/ 1951198 w 2195098"/>
              <a:gd name="connsiteY56" fmla="*/ 3120373 h 3120373"/>
              <a:gd name="connsiteX57" fmla="*/ 1707299 w 2195098"/>
              <a:gd name="connsiteY57" fmla="*/ 3120373 h 3120373"/>
              <a:gd name="connsiteX58" fmla="*/ 1463399 w 2195098"/>
              <a:gd name="connsiteY58" fmla="*/ 3120373 h 3120373"/>
              <a:gd name="connsiteX59" fmla="*/ 1219499 w 2195098"/>
              <a:gd name="connsiteY59" fmla="*/ 3120373 h 3120373"/>
              <a:gd name="connsiteX60" fmla="*/ 975599 w 2195098"/>
              <a:gd name="connsiteY60" fmla="*/ 3120373 h 3120373"/>
              <a:gd name="connsiteX61" fmla="*/ 731699 w 2195098"/>
              <a:gd name="connsiteY61" fmla="*/ 3120373 h 3120373"/>
              <a:gd name="connsiteX62" fmla="*/ 487799 w 2195098"/>
              <a:gd name="connsiteY62" fmla="*/ 3120373 h 3120373"/>
              <a:gd name="connsiteX63" fmla="*/ 243900 w 2195098"/>
              <a:gd name="connsiteY63" fmla="*/ 3120373 h 3120373"/>
              <a:gd name="connsiteX64" fmla="*/ 0 w 2195098"/>
              <a:gd name="connsiteY64" fmla="*/ 3120373 h 3120373"/>
              <a:gd name="connsiteX65" fmla="*/ 0 w 2195098"/>
              <a:gd name="connsiteY65" fmla="*/ 2773665 h 3120373"/>
              <a:gd name="connsiteX66" fmla="*/ 0 w 2195098"/>
              <a:gd name="connsiteY66" fmla="*/ 2426957 h 3120373"/>
              <a:gd name="connsiteX67" fmla="*/ 0 w 2195098"/>
              <a:gd name="connsiteY67" fmla="*/ 2080249 h 3120373"/>
              <a:gd name="connsiteX68" fmla="*/ 0 w 2195098"/>
              <a:gd name="connsiteY68" fmla="*/ 1733541 h 3120373"/>
              <a:gd name="connsiteX69" fmla="*/ 0 w 2195098"/>
              <a:gd name="connsiteY69" fmla="*/ 1386832 h 3120373"/>
              <a:gd name="connsiteX70" fmla="*/ 0 w 2195098"/>
              <a:gd name="connsiteY70" fmla="*/ 1040124 h 3120373"/>
              <a:gd name="connsiteX71" fmla="*/ 0 w 2195098"/>
              <a:gd name="connsiteY71" fmla="*/ 693416 h 3120373"/>
              <a:gd name="connsiteX72" fmla="*/ 0 w 2195098"/>
              <a:gd name="connsiteY72" fmla="*/ 346708 h 3120373"/>
              <a:gd name="connsiteX73" fmla="*/ 0 w 2195098"/>
              <a:gd name="connsiteY7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07299 w 2195098"/>
              <a:gd name="connsiteY58" fmla="*/ 3120373 h 3120373"/>
              <a:gd name="connsiteX59" fmla="*/ 1463399 w 2195098"/>
              <a:gd name="connsiteY59" fmla="*/ 3120373 h 3120373"/>
              <a:gd name="connsiteX60" fmla="*/ 1219499 w 2195098"/>
              <a:gd name="connsiteY60" fmla="*/ 3120373 h 3120373"/>
              <a:gd name="connsiteX61" fmla="*/ 975599 w 2195098"/>
              <a:gd name="connsiteY61" fmla="*/ 3120373 h 3120373"/>
              <a:gd name="connsiteX62" fmla="*/ 731699 w 2195098"/>
              <a:gd name="connsiteY62" fmla="*/ 3120373 h 3120373"/>
              <a:gd name="connsiteX63" fmla="*/ 487799 w 2195098"/>
              <a:gd name="connsiteY63" fmla="*/ 3120373 h 3120373"/>
              <a:gd name="connsiteX64" fmla="*/ 243900 w 2195098"/>
              <a:gd name="connsiteY64" fmla="*/ 3120373 h 3120373"/>
              <a:gd name="connsiteX65" fmla="*/ 0 w 2195098"/>
              <a:gd name="connsiteY65" fmla="*/ 3120373 h 3120373"/>
              <a:gd name="connsiteX66" fmla="*/ 0 w 2195098"/>
              <a:gd name="connsiteY66" fmla="*/ 2773665 h 3120373"/>
              <a:gd name="connsiteX67" fmla="*/ 0 w 2195098"/>
              <a:gd name="connsiteY67" fmla="*/ 2426957 h 3120373"/>
              <a:gd name="connsiteX68" fmla="*/ 0 w 2195098"/>
              <a:gd name="connsiteY68" fmla="*/ 2080249 h 3120373"/>
              <a:gd name="connsiteX69" fmla="*/ 0 w 2195098"/>
              <a:gd name="connsiteY69" fmla="*/ 1733541 h 3120373"/>
              <a:gd name="connsiteX70" fmla="*/ 0 w 2195098"/>
              <a:gd name="connsiteY70" fmla="*/ 1386832 h 3120373"/>
              <a:gd name="connsiteX71" fmla="*/ 0 w 2195098"/>
              <a:gd name="connsiteY71" fmla="*/ 1040124 h 3120373"/>
              <a:gd name="connsiteX72" fmla="*/ 0 w 2195098"/>
              <a:gd name="connsiteY72" fmla="*/ 693416 h 3120373"/>
              <a:gd name="connsiteX73" fmla="*/ 0 w 2195098"/>
              <a:gd name="connsiteY73" fmla="*/ 346708 h 3120373"/>
              <a:gd name="connsiteX74" fmla="*/ 0 w 2195098"/>
              <a:gd name="connsiteY7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88599 w 2195098"/>
              <a:gd name="connsiteY58" fmla="*/ 3120373 h 3120373"/>
              <a:gd name="connsiteX59" fmla="*/ 1707299 w 2195098"/>
              <a:gd name="connsiteY59" fmla="*/ 3120373 h 3120373"/>
              <a:gd name="connsiteX60" fmla="*/ 1463399 w 2195098"/>
              <a:gd name="connsiteY60" fmla="*/ 3120373 h 3120373"/>
              <a:gd name="connsiteX61" fmla="*/ 1219499 w 2195098"/>
              <a:gd name="connsiteY61" fmla="*/ 3120373 h 3120373"/>
              <a:gd name="connsiteX62" fmla="*/ 975599 w 2195098"/>
              <a:gd name="connsiteY62" fmla="*/ 3120373 h 3120373"/>
              <a:gd name="connsiteX63" fmla="*/ 731699 w 2195098"/>
              <a:gd name="connsiteY63" fmla="*/ 3120373 h 3120373"/>
              <a:gd name="connsiteX64" fmla="*/ 487799 w 2195098"/>
              <a:gd name="connsiteY64" fmla="*/ 3120373 h 3120373"/>
              <a:gd name="connsiteX65" fmla="*/ 243900 w 2195098"/>
              <a:gd name="connsiteY65" fmla="*/ 3120373 h 3120373"/>
              <a:gd name="connsiteX66" fmla="*/ 0 w 2195098"/>
              <a:gd name="connsiteY66" fmla="*/ 3120373 h 3120373"/>
              <a:gd name="connsiteX67" fmla="*/ 0 w 2195098"/>
              <a:gd name="connsiteY67" fmla="*/ 2773665 h 3120373"/>
              <a:gd name="connsiteX68" fmla="*/ 0 w 2195098"/>
              <a:gd name="connsiteY68" fmla="*/ 2426957 h 3120373"/>
              <a:gd name="connsiteX69" fmla="*/ 0 w 2195098"/>
              <a:gd name="connsiteY69" fmla="*/ 2080249 h 3120373"/>
              <a:gd name="connsiteX70" fmla="*/ 0 w 2195098"/>
              <a:gd name="connsiteY70" fmla="*/ 1733541 h 3120373"/>
              <a:gd name="connsiteX71" fmla="*/ 0 w 2195098"/>
              <a:gd name="connsiteY71" fmla="*/ 1386832 h 3120373"/>
              <a:gd name="connsiteX72" fmla="*/ 0 w 2195098"/>
              <a:gd name="connsiteY72" fmla="*/ 1040124 h 3120373"/>
              <a:gd name="connsiteX73" fmla="*/ 0 w 2195098"/>
              <a:gd name="connsiteY73" fmla="*/ 693416 h 3120373"/>
              <a:gd name="connsiteX74" fmla="*/ 0 w 2195098"/>
              <a:gd name="connsiteY74" fmla="*/ 346708 h 3120373"/>
              <a:gd name="connsiteX75" fmla="*/ 0 w 2195098"/>
              <a:gd name="connsiteY7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463399 w 2195098"/>
              <a:gd name="connsiteY61" fmla="*/ 3120373 h 3120373"/>
              <a:gd name="connsiteX62" fmla="*/ 1219499 w 2195098"/>
              <a:gd name="connsiteY62" fmla="*/ 3120373 h 3120373"/>
              <a:gd name="connsiteX63" fmla="*/ 975599 w 2195098"/>
              <a:gd name="connsiteY63" fmla="*/ 3120373 h 3120373"/>
              <a:gd name="connsiteX64" fmla="*/ 731699 w 2195098"/>
              <a:gd name="connsiteY64" fmla="*/ 3120373 h 3120373"/>
              <a:gd name="connsiteX65" fmla="*/ 487799 w 2195098"/>
              <a:gd name="connsiteY65" fmla="*/ 3120373 h 3120373"/>
              <a:gd name="connsiteX66" fmla="*/ 243900 w 2195098"/>
              <a:gd name="connsiteY66" fmla="*/ 3120373 h 3120373"/>
              <a:gd name="connsiteX67" fmla="*/ 0 w 2195098"/>
              <a:gd name="connsiteY67" fmla="*/ 3120373 h 3120373"/>
              <a:gd name="connsiteX68" fmla="*/ 0 w 2195098"/>
              <a:gd name="connsiteY68" fmla="*/ 2773665 h 3120373"/>
              <a:gd name="connsiteX69" fmla="*/ 0 w 2195098"/>
              <a:gd name="connsiteY69" fmla="*/ 2426957 h 3120373"/>
              <a:gd name="connsiteX70" fmla="*/ 0 w 2195098"/>
              <a:gd name="connsiteY70" fmla="*/ 2080249 h 3120373"/>
              <a:gd name="connsiteX71" fmla="*/ 0 w 2195098"/>
              <a:gd name="connsiteY71" fmla="*/ 1733541 h 3120373"/>
              <a:gd name="connsiteX72" fmla="*/ 0 w 2195098"/>
              <a:gd name="connsiteY72" fmla="*/ 1386832 h 3120373"/>
              <a:gd name="connsiteX73" fmla="*/ 0 w 2195098"/>
              <a:gd name="connsiteY73" fmla="*/ 1040124 h 3120373"/>
              <a:gd name="connsiteX74" fmla="*/ 0 w 2195098"/>
              <a:gd name="connsiteY74" fmla="*/ 693416 h 3120373"/>
              <a:gd name="connsiteX75" fmla="*/ 0 w 2195098"/>
              <a:gd name="connsiteY75" fmla="*/ 346708 h 3120373"/>
              <a:gd name="connsiteX76" fmla="*/ 0 w 2195098"/>
              <a:gd name="connsiteY7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544699 w 2195098"/>
              <a:gd name="connsiteY61" fmla="*/ 3120373 h 3120373"/>
              <a:gd name="connsiteX62" fmla="*/ 1463399 w 2195098"/>
              <a:gd name="connsiteY62" fmla="*/ 3120373 h 3120373"/>
              <a:gd name="connsiteX63" fmla="*/ 1219499 w 2195098"/>
              <a:gd name="connsiteY63" fmla="*/ 3120373 h 3120373"/>
              <a:gd name="connsiteX64" fmla="*/ 975599 w 2195098"/>
              <a:gd name="connsiteY64" fmla="*/ 3120373 h 3120373"/>
              <a:gd name="connsiteX65" fmla="*/ 731699 w 2195098"/>
              <a:gd name="connsiteY65" fmla="*/ 3120373 h 3120373"/>
              <a:gd name="connsiteX66" fmla="*/ 487799 w 2195098"/>
              <a:gd name="connsiteY66" fmla="*/ 3120373 h 3120373"/>
              <a:gd name="connsiteX67" fmla="*/ 243900 w 2195098"/>
              <a:gd name="connsiteY67" fmla="*/ 3120373 h 3120373"/>
              <a:gd name="connsiteX68" fmla="*/ 0 w 2195098"/>
              <a:gd name="connsiteY68" fmla="*/ 3120373 h 3120373"/>
              <a:gd name="connsiteX69" fmla="*/ 0 w 2195098"/>
              <a:gd name="connsiteY69" fmla="*/ 2773665 h 3120373"/>
              <a:gd name="connsiteX70" fmla="*/ 0 w 2195098"/>
              <a:gd name="connsiteY70" fmla="*/ 2426957 h 3120373"/>
              <a:gd name="connsiteX71" fmla="*/ 0 w 2195098"/>
              <a:gd name="connsiteY71" fmla="*/ 2080249 h 3120373"/>
              <a:gd name="connsiteX72" fmla="*/ 0 w 2195098"/>
              <a:gd name="connsiteY72" fmla="*/ 1733541 h 3120373"/>
              <a:gd name="connsiteX73" fmla="*/ 0 w 2195098"/>
              <a:gd name="connsiteY73" fmla="*/ 1386832 h 3120373"/>
              <a:gd name="connsiteX74" fmla="*/ 0 w 2195098"/>
              <a:gd name="connsiteY74" fmla="*/ 1040124 h 3120373"/>
              <a:gd name="connsiteX75" fmla="*/ 0 w 2195098"/>
              <a:gd name="connsiteY75" fmla="*/ 693416 h 3120373"/>
              <a:gd name="connsiteX76" fmla="*/ 0 w 2195098"/>
              <a:gd name="connsiteY76" fmla="*/ 346708 h 3120373"/>
              <a:gd name="connsiteX77" fmla="*/ 0 w 2195098"/>
              <a:gd name="connsiteY7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219499 w 2195098"/>
              <a:gd name="connsiteY64" fmla="*/ 3120373 h 3120373"/>
              <a:gd name="connsiteX65" fmla="*/ 975599 w 2195098"/>
              <a:gd name="connsiteY65" fmla="*/ 3120373 h 3120373"/>
              <a:gd name="connsiteX66" fmla="*/ 731699 w 2195098"/>
              <a:gd name="connsiteY66" fmla="*/ 3120373 h 3120373"/>
              <a:gd name="connsiteX67" fmla="*/ 487799 w 2195098"/>
              <a:gd name="connsiteY67" fmla="*/ 3120373 h 3120373"/>
              <a:gd name="connsiteX68" fmla="*/ 243900 w 2195098"/>
              <a:gd name="connsiteY68" fmla="*/ 3120373 h 3120373"/>
              <a:gd name="connsiteX69" fmla="*/ 0 w 2195098"/>
              <a:gd name="connsiteY69" fmla="*/ 3120373 h 3120373"/>
              <a:gd name="connsiteX70" fmla="*/ 0 w 2195098"/>
              <a:gd name="connsiteY70" fmla="*/ 2773665 h 3120373"/>
              <a:gd name="connsiteX71" fmla="*/ 0 w 2195098"/>
              <a:gd name="connsiteY71" fmla="*/ 2426957 h 3120373"/>
              <a:gd name="connsiteX72" fmla="*/ 0 w 2195098"/>
              <a:gd name="connsiteY72" fmla="*/ 2080249 h 3120373"/>
              <a:gd name="connsiteX73" fmla="*/ 0 w 2195098"/>
              <a:gd name="connsiteY73" fmla="*/ 1733541 h 3120373"/>
              <a:gd name="connsiteX74" fmla="*/ 0 w 2195098"/>
              <a:gd name="connsiteY74" fmla="*/ 1386832 h 3120373"/>
              <a:gd name="connsiteX75" fmla="*/ 0 w 2195098"/>
              <a:gd name="connsiteY75" fmla="*/ 1040124 h 3120373"/>
              <a:gd name="connsiteX76" fmla="*/ 0 w 2195098"/>
              <a:gd name="connsiteY76" fmla="*/ 693416 h 3120373"/>
              <a:gd name="connsiteX77" fmla="*/ 0 w 2195098"/>
              <a:gd name="connsiteY77" fmla="*/ 346708 h 3120373"/>
              <a:gd name="connsiteX78" fmla="*/ 0 w 2195098"/>
              <a:gd name="connsiteY7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00799 w 2195098"/>
              <a:gd name="connsiteY64" fmla="*/ 3120373 h 3120373"/>
              <a:gd name="connsiteX65" fmla="*/ 1219499 w 2195098"/>
              <a:gd name="connsiteY65" fmla="*/ 3120373 h 3120373"/>
              <a:gd name="connsiteX66" fmla="*/ 975599 w 2195098"/>
              <a:gd name="connsiteY66" fmla="*/ 3120373 h 3120373"/>
              <a:gd name="connsiteX67" fmla="*/ 731699 w 2195098"/>
              <a:gd name="connsiteY67" fmla="*/ 3120373 h 3120373"/>
              <a:gd name="connsiteX68" fmla="*/ 487799 w 2195098"/>
              <a:gd name="connsiteY68" fmla="*/ 3120373 h 3120373"/>
              <a:gd name="connsiteX69" fmla="*/ 243900 w 2195098"/>
              <a:gd name="connsiteY69" fmla="*/ 3120373 h 3120373"/>
              <a:gd name="connsiteX70" fmla="*/ 0 w 2195098"/>
              <a:gd name="connsiteY70" fmla="*/ 3120373 h 3120373"/>
              <a:gd name="connsiteX71" fmla="*/ 0 w 2195098"/>
              <a:gd name="connsiteY71" fmla="*/ 2773665 h 3120373"/>
              <a:gd name="connsiteX72" fmla="*/ 0 w 2195098"/>
              <a:gd name="connsiteY72" fmla="*/ 2426957 h 3120373"/>
              <a:gd name="connsiteX73" fmla="*/ 0 w 2195098"/>
              <a:gd name="connsiteY73" fmla="*/ 2080249 h 3120373"/>
              <a:gd name="connsiteX74" fmla="*/ 0 w 2195098"/>
              <a:gd name="connsiteY74" fmla="*/ 1733541 h 3120373"/>
              <a:gd name="connsiteX75" fmla="*/ 0 w 2195098"/>
              <a:gd name="connsiteY75" fmla="*/ 1386832 h 3120373"/>
              <a:gd name="connsiteX76" fmla="*/ 0 w 2195098"/>
              <a:gd name="connsiteY76" fmla="*/ 1040124 h 3120373"/>
              <a:gd name="connsiteX77" fmla="*/ 0 w 2195098"/>
              <a:gd name="connsiteY77" fmla="*/ 693416 h 3120373"/>
              <a:gd name="connsiteX78" fmla="*/ 0 w 2195098"/>
              <a:gd name="connsiteY78" fmla="*/ 346708 h 3120373"/>
              <a:gd name="connsiteX79" fmla="*/ 0 w 2195098"/>
              <a:gd name="connsiteY7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975599 w 2195098"/>
              <a:gd name="connsiteY67" fmla="*/ 3120373 h 3120373"/>
              <a:gd name="connsiteX68" fmla="*/ 731699 w 2195098"/>
              <a:gd name="connsiteY68" fmla="*/ 3120373 h 3120373"/>
              <a:gd name="connsiteX69" fmla="*/ 487799 w 2195098"/>
              <a:gd name="connsiteY69" fmla="*/ 3120373 h 3120373"/>
              <a:gd name="connsiteX70" fmla="*/ 243900 w 2195098"/>
              <a:gd name="connsiteY70" fmla="*/ 3120373 h 3120373"/>
              <a:gd name="connsiteX71" fmla="*/ 0 w 2195098"/>
              <a:gd name="connsiteY71" fmla="*/ 3120373 h 3120373"/>
              <a:gd name="connsiteX72" fmla="*/ 0 w 2195098"/>
              <a:gd name="connsiteY72" fmla="*/ 2773665 h 3120373"/>
              <a:gd name="connsiteX73" fmla="*/ 0 w 2195098"/>
              <a:gd name="connsiteY73" fmla="*/ 2426957 h 3120373"/>
              <a:gd name="connsiteX74" fmla="*/ 0 w 2195098"/>
              <a:gd name="connsiteY74" fmla="*/ 2080249 h 3120373"/>
              <a:gd name="connsiteX75" fmla="*/ 0 w 2195098"/>
              <a:gd name="connsiteY75" fmla="*/ 1733541 h 3120373"/>
              <a:gd name="connsiteX76" fmla="*/ 0 w 2195098"/>
              <a:gd name="connsiteY76" fmla="*/ 1386832 h 3120373"/>
              <a:gd name="connsiteX77" fmla="*/ 0 w 2195098"/>
              <a:gd name="connsiteY77" fmla="*/ 1040124 h 3120373"/>
              <a:gd name="connsiteX78" fmla="*/ 0 w 2195098"/>
              <a:gd name="connsiteY78" fmla="*/ 693416 h 3120373"/>
              <a:gd name="connsiteX79" fmla="*/ 0 w 2195098"/>
              <a:gd name="connsiteY79" fmla="*/ 346708 h 3120373"/>
              <a:gd name="connsiteX80" fmla="*/ 0 w 2195098"/>
              <a:gd name="connsiteY8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056899 w 2195098"/>
              <a:gd name="connsiteY67" fmla="*/ 3120373 h 3120373"/>
              <a:gd name="connsiteX68" fmla="*/ 975599 w 2195098"/>
              <a:gd name="connsiteY68" fmla="*/ 3120373 h 3120373"/>
              <a:gd name="connsiteX69" fmla="*/ 731699 w 2195098"/>
              <a:gd name="connsiteY69" fmla="*/ 3120373 h 3120373"/>
              <a:gd name="connsiteX70" fmla="*/ 487799 w 2195098"/>
              <a:gd name="connsiteY70" fmla="*/ 3120373 h 3120373"/>
              <a:gd name="connsiteX71" fmla="*/ 243900 w 2195098"/>
              <a:gd name="connsiteY71" fmla="*/ 3120373 h 3120373"/>
              <a:gd name="connsiteX72" fmla="*/ 0 w 2195098"/>
              <a:gd name="connsiteY72" fmla="*/ 3120373 h 3120373"/>
              <a:gd name="connsiteX73" fmla="*/ 0 w 2195098"/>
              <a:gd name="connsiteY73" fmla="*/ 2773665 h 3120373"/>
              <a:gd name="connsiteX74" fmla="*/ 0 w 2195098"/>
              <a:gd name="connsiteY74" fmla="*/ 2426957 h 3120373"/>
              <a:gd name="connsiteX75" fmla="*/ 0 w 2195098"/>
              <a:gd name="connsiteY75" fmla="*/ 2080249 h 3120373"/>
              <a:gd name="connsiteX76" fmla="*/ 0 w 2195098"/>
              <a:gd name="connsiteY76" fmla="*/ 1733541 h 3120373"/>
              <a:gd name="connsiteX77" fmla="*/ 0 w 2195098"/>
              <a:gd name="connsiteY77" fmla="*/ 1386832 h 3120373"/>
              <a:gd name="connsiteX78" fmla="*/ 0 w 2195098"/>
              <a:gd name="connsiteY78" fmla="*/ 1040124 h 3120373"/>
              <a:gd name="connsiteX79" fmla="*/ 0 w 2195098"/>
              <a:gd name="connsiteY79" fmla="*/ 693416 h 3120373"/>
              <a:gd name="connsiteX80" fmla="*/ 0 w 2195098"/>
              <a:gd name="connsiteY80" fmla="*/ 346708 h 3120373"/>
              <a:gd name="connsiteX81" fmla="*/ 0 w 2195098"/>
              <a:gd name="connsiteY8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731699 w 2195098"/>
              <a:gd name="connsiteY70" fmla="*/ 3120373 h 3120373"/>
              <a:gd name="connsiteX71" fmla="*/ 487799 w 2195098"/>
              <a:gd name="connsiteY71" fmla="*/ 3120373 h 3120373"/>
              <a:gd name="connsiteX72" fmla="*/ 243900 w 2195098"/>
              <a:gd name="connsiteY72" fmla="*/ 3120373 h 3120373"/>
              <a:gd name="connsiteX73" fmla="*/ 0 w 2195098"/>
              <a:gd name="connsiteY73" fmla="*/ 3120373 h 3120373"/>
              <a:gd name="connsiteX74" fmla="*/ 0 w 2195098"/>
              <a:gd name="connsiteY74" fmla="*/ 2773665 h 3120373"/>
              <a:gd name="connsiteX75" fmla="*/ 0 w 2195098"/>
              <a:gd name="connsiteY75" fmla="*/ 2426957 h 3120373"/>
              <a:gd name="connsiteX76" fmla="*/ 0 w 2195098"/>
              <a:gd name="connsiteY76" fmla="*/ 2080249 h 3120373"/>
              <a:gd name="connsiteX77" fmla="*/ 0 w 2195098"/>
              <a:gd name="connsiteY77" fmla="*/ 1733541 h 3120373"/>
              <a:gd name="connsiteX78" fmla="*/ 0 w 2195098"/>
              <a:gd name="connsiteY78" fmla="*/ 1386832 h 3120373"/>
              <a:gd name="connsiteX79" fmla="*/ 0 w 2195098"/>
              <a:gd name="connsiteY79" fmla="*/ 1040124 h 3120373"/>
              <a:gd name="connsiteX80" fmla="*/ 0 w 2195098"/>
              <a:gd name="connsiteY80" fmla="*/ 693416 h 3120373"/>
              <a:gd name="connsiteX81" fmla="*/ 0 w 2195098"/>
              <a:gd name="connsiteY81" fmla="*/ 346708 h 3120373"/>
              <a:gd name="connsiteX82" fmla="*/ 0 w 2195098"/>
              <a:gd name="connsiteY8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12999 w 2195098"/>
              <a:gd name="connsiteY70" fmla="*/ 3120373 h 3120373"/>
              <a:gd name="connsiteX71" fmla="*/ 731699 w 2195098"/>
              <a:gd name="connsiteY71" fmla="*/ 3120373 h 3120373"/>
              <a:gd name="connsiteX72" fmla="*/ 487799 w 2195098"/>
              <a:gd name="connsiteY72" fmla="*/ 3120373 h 3120373"/>
              <a:gd name="connsiteX73" fmla="*/ 243900 w 2195098"/>
              <a:gd name="connsiteY73" fmla="*/ 3120373 h 3120373"/>
              <a:gd name="connsiteX74" fmla="*/ 0 w 2195098"/>
              <a:gd name="connsiteY74" fmla="*/ 3120373 h 3120373"/>
              <a:gd name="connsiteX75" fmla="*/ 0 w 2195098"/>
              <a:gd name="connsiteY75" fmla="*/ 2773665 h 3120373"/>
              <a:gd name="connsiteX76" fmla="*/ 0 w 2195098"/>
              <a:gd name="connsiteY76" fmla="*/ 2426957 h 3120373"/>
              <a:gd name="connsiteX77" fmla="*/ 0 w 2195098"/>
              <a:gd name="connsiteY77" fmla="*/ 2080249 h 3120373"/>
              <a:gd name="connsiteX78" fmla="*/ 0 w 2195098"/>
              <a:gd name="connsiteY78" fmla="*/ 1733541 h 3120373"/>
              <a:gd name="connsiteX79" fmla="*/ 0 w 2195098"/>
              <a:gd name="connsiteY79" fmla="*/ 1386832 h 3120373"/>
              <a:gd name="connsiteX80" fmla="*/ 0 w 2195098"/>
              <a:gd name="connsiteY80" fmla="*/ 1040124 h 3120373"/>
              <a:gd name="connsiteX81" fmla="*/ 0 w 2195098"/>
              <a:gd name="connsiteY81" fmla="*/ 693416 h 3120373"/>
              <a:gd name="connsiteX82" fmla="*/ 0 w 2195098"/>
              <a:gd name="connsiteY82" fmla="*/ 346708 h 3120373"/>
              <a:gd name="connsiteX83" fmla="*/ 0 w 2195098"/>
              <a:gd name="connsiteY8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487799 w 2195098"/>
              <a:gd name="connsiteY73" fmla="*/ 3120373 h 3120373"/>
              <a:gd name="connsiteX74" fmla="*/ 243900 w 2195098"/>
              <a:gd name="connsiteY74" fmla="*/ 3120373 h 3120373"/>
              <a:gd name="connsiteX75" fmla="*/ 0 w 2195098"/>
              <a:gd name="connsiteY75" fmla="*/ 3120373 h 3120373"/>
              <a:gd name="connsiteX76" fmla="*/ 0 w 2195098"/>
              <a:gd name="connsiteY76" fmla="*/ 2773665 h 3120373"/>
              <a:gd name="connsiteX77" fmla="*/ 0 w 2195098"/>
              <a:gd name="connsiteY77" fmla="*/ 2426957 h 3120373"/>
              <a:gd name="connsiteX78" fmla="*/ 0 w 2195098"/>
              <a:gd name="connsiteY78" fmla="*/ 2080249 h 3120373"/>
              <a:gd name="connsiteX79" fmla="*/ 0 w 2195098"/>
              <a:gd name="connsiteY79" fmla="*/ 1733541 h 3120373"/>
              <a:gd name="connsiteX80" fmla="*/ 0 w 2195098"/>
              <a:gd name="connsiteY80" fmla="*/ 1386832 h 3120373"/>
              <a:gd name="connsiteX81" fmla="*/ 0 w 2195098"/>
              <a:gd name="connsiteY81" fmla="*/ 1040124 h 3120373"/>
              <a:gd name="connsiteX82" fmla="*/ 0 w 2195098"/>
              <a:gd name="connsiteY82" fmla="*/ 693416 h 3120373"/>
              <a:gd name="connsiteX83" fmla="*/ 0 w 2195098"/>
              <a:gd name="connsiteY83" fmla="*/ 346708 h 3120373"/>
              <a:gd name="connsiteX84" fmla="*/ 0 w 2195098"/>
              <a:gd name="connsiteY8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569099 w 2195098"/>
              <a:gd name="connsiteY73" fmla="*/ 3120373 h 3120373"/>
              <a:gd name="connsiteX74" fmla="*/ 487799 w 2195098"/>
              <a:gd name="connsiteY74" fmla="*/ 3120373 h 3120373"/>
              <a:gd name="connsiteX75" fmla="*/ 243900 w 2195098"/>
              <a:gd name="connsiteY75" fmla="*/ 3120373 h 3120373"/>
              <a:gd name="connsiteX76" fmla="*/ 0 w 2195098"/>
              <a:gd name="connsiteY76" fmla="*/ 3120373 h 3120373"/>
              <a:gd name="connsiteX77" fmla="*/ 0 w 2195098"/>
              <a:gd name="connsiteY77" fmla="*/ 2773665 h 3120373"/>
              <a:gd name="connsiteX78" fmla="*/ 0 w 2195098"/>
              <a:gd name="connsiteY78" fmla="*/ 2426957 h 3120373"/>
              <a:gd name="connsiteX79" fmla="*/ 0 w 2195098"/>
              <a:gd name="connsiteY79" fmla="*/ 2080249 h 3120373"/>
              <a:gd name="connsiteX80" fmla="*/ 0 w 2195098"/>
              <a:gd name="connsiteY80" fmla="*/ 1733541 h 3120373"/>
              <a:gd name="connsiteX81" fmla="*/ 0 w 2195098"/>
              <a:gd name="connsiteY81" fmla="*/ 1386832 h 3120373"/>
              <a:gd name="connsiteX82" fmla="*/ 0 w 2195098"/>
              <a:gd name="connsiteY82" fmla="*/ 1040124 h 3120373"/>
              <a:gd name="connsiteX83" fmla="*/ 0 w 2195098"/>
              <a:gd name="connsiteY83" fmla="*/ 693416 h 3120373"/>
              <a:gd name="connsiteX84" fmla="*/ 0 w 2195098"/>
              <a:gd name="connsiteY84" fmla="*/ 346708 h 3120373"/>
              <a:gd name="connsiteX85" fmla="*/ 0 w 2195098"/>
              <a:gd name="connsiteY8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243900 w 2195098"/>
              <a:gd name="connsiteY76" fmla="*/ 3120373 h 3120373"/>
              <a:gd name="connsiteX77" fmla="*/ 0 w 2195098"/>
              <a:gd name="connsiteY77" fmla="*/ 3120373 h 3120373"/>
              <a:gd name="connsiteX78" fmla="*/ 0 w 2195098"/>
              <a:gd name="connsiteY78" fmla="*/ 2773665 h 3120373"/>
              <a:gd name="connsiteX79" fmla="*/ 0 w 2195098"/>
              <a:gd name="connsiteY79" fmla="*/ 2426957 h 3120373"/>
              <a:gd name="connsiteX80" fmla="*/ 0 w 2195098"/>
              <a:gd name="connsiteY80" fmla="*/ 2080249 h 3120373"/>
              <a:gd name="connsiteX81" fmla="*/ 0 w 2195098"/>
              <a:gd name="connsiteY81" fmla="*/ 1733541 h 3120373"/>
              <a:gd name="connsiteX82" fmla="*/ 0 w 2195098"/>
              <a:gd name="connsiteY82" fmla="*/ 1386832 h 3120373"/>
              <a:gd name="connsiteX83" fmla="*/ 0 w 2195098"/>
              <a:gd name="connsiteY83" fmla="*/ 1040124 h 3120373"/>
              <a:gd name="connsiteX84" fmla="*/ 0 w 2195098"/>
              <a:gd name="connsiteY84" fmla="*/ 693416 h 3120373"/>
              <a:gd name="connsiteX85" fmla="*/ 0 w 2195098"/>
              <a:gd name="connsiteY85" fmla="*/ 346708 h 3120373"/>
              <a:gd name="connsiteX86" fmla="*/ 0 w 2195098"/>
              <a:gd name="connsiteY8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325199 w 2195098"/>
              <a:gd name="connsiteY76" fmla="*/ 3120373 h 3120373"/>
              <a:gd name="connsiteX77" fmla="*/ 243900 w 2195098"/>
              <a:gd name="connsiteY77" fmla="*/ 3120373 h 3120373"/>
              <a:gd name="connsiteX78" fmla="*/ 0 w 2195098"/>
              <a:gd name="connsiteY78" fmla="*/ 3120373 h 3120373"/>
              <a:gd name="connsiteX79" fmla="*/ 0 w 2195098"/>
              <a:gd name="connsiteY79" fmla="*/ 2773665 h 3120373"/>
              <a:gd name="connsiteX80" fmla="*/ 0 w 2195098"/>
              <a:gd name="connsiteY80" fmla="*/ 2426957 h 3120373"/>
              <a:gd name="connsiteX81" fmla="*/ 0 w 2195098"/>
              <a:gd name="connsiteY81" fmla="*/ 2080249 h 3120373"/>
              <a:gd name="connsiteX82" fmla="*/ 0 w 2195098"/>
              <a:gd name="connsiteY82" fmla="*/ 1733541 h 3120373"/>
              <a:gd name="connsiteX83" fmla="*/ 0 w 2195098"/>
              <a:gd name="connsiteY83" fmla="*/ 1386832 h 3120373"/>
              <a:gd name="connsiteX84" fmla="*/ 0 w 2195098"/>
              <a:gd name="connsiteY84" fmla="*/ 1040124 h 3120373"/>
              <a:gd name="connsiteX85" fmla="*/ 0 w 2195098"/>
              <a:gd name="connsiteY85" fmla="*/ 693416 h 3120373"/>
              <a:gd name="connsiteX86" fmla="*/ 0 w 2195098"/>
              <a:gd name="connsiteY86" fmla="*/ 346708 h 3120373"/>
              <a:gd name="connsiteX87" fmla="*/ 0 w 2195098"/>
              <a:gd name="connsiteY8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0 w 2195098"/>
              <a:gd name="connsiteY79" fmla="*/ 3120373 h 3120373"/>
              <a:gd name="connsiteX80" fmla="*/ 0 w 2195098"/>
              <a:gd name="connsiteY80" fmla="*/ 2773665 h 3120373"/>
              <a:gd name="connsiteX81" fmla="*/ 0 w 2195098"/>
              <a:gd name="connsiteY81" fmla="*/ 2426957 h 3120373"/>
              <a:gd name="connsiteX82" fmla="*/ 0 w 2195098"/>
              <a:gd name="connsiteY82" fmla="*/ 2080249 h 3120373"/>
              <a:gd name="connsiteX83" fmla="*/ 0 w 2195098"/>
              <a:gd name="connsiteY83" fmla="*/ 1733541 h 3120373"/>
              <a:gd name="connsiteX84" fmla="*/ 0 w 2195098"/>
              <a:gd name="connsiteY84" fmla="*/ 1386832 h 3120373"/>
              <a:gd name="connsiteX85" fmla="*/ 0 w 2195098"/>
              <a:gd name="connsiteY85" fmla="*/ 1040124 h 3120373"/>
              <a:gd name="connsiteX86" fmla="*/ 0 w 2195098"/>
              <a:gd name="connsiteY86" fmla="*/ 693416 h 3120373"/>
              <a:gd name="connsiteX87" fmla="*/ 0 w 2195098"/>
              <a:gd name="connsiteY87" fmla="*/ 346708 h 3120373"/>
              <a:gd name="connsiteX88" fmla="*/ 0 w 2195098"/>
              <a:gd name="connsiteY8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81300 w 2195098"/>
              <a:gd name="connsiteY79" fmla="*/ 3120373 h 3120373"/>
              <a:gd name="connsiteX80" fmla="*/ 0 w 2195098"/>
              <a:gd name="connsiteY80" fmla="*/ 3120373 h 3120373"/>
              <a:gd name="connsiteX81" fmla="*/ 0 w 2195098"/>
              <a:gd name="connsiteY81" fmla="*/ 2773665 h 3120373"/>
              <a:gd name="connsiteX82" fmla="*/ 0 w 2195098"/>
              <a:gd name="connsiteY82" fmla="*/ 2426957 h 3120373"/>
              <a:gd name="connsiteX83" fmla="*/ 0 w 2195098"/>
              <a:gd name="connsiteY83" fmla="*/ 2080249 h 3120373"/>
              <a:gd name="connsiteX84" fmla="*/ 0 w 2195098"/>
              <a:gd name="connsiteY84" fmla="*/ 1733541 h 3120373"/>
              <a:gd name="connsiteX85" fmla="*/ 0 w 2195098"/>
              <a:gd name="connsiteY85" fmla="*/ 1386832 h 3120373"/>
              <a:gd name="connsiteX86" fmla="*/ 0 w 2195098"/>
              <a:gd name="connsiteY86" fmla="*/ 1040124 h 3120373"/>
              <a:gd name="connsiteX87" fmla="*/ 0 w 2195098"/>
              <a:gd name="connsiteY87" fmla="*/ 693416 h 3120373"/>
              <a:gd name="connsiteX88" fmla="*/ 0 w 2195098"/>
              <a:gd name="connsiteY88" fmla="*/ 346708 h 3120373"/>
              <a:gd name="connsiteX89" fmla="*/ 0 w 2195098"/>
              <a:gd name="connsiteY8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773665 h 3120373"/>
              <a:gd name="connsiteX83" fmla="*/ 0 w 2195098"/>
              <a:gd name="connsiteY83" fmla="*/ 2426957 h 3120373"/>
              <a:gd name="connsiteX84" fmla="*/ 0 w 2195098"/>
              <a:gd name="connsiteY84" fmla="*/ 2080249 h 3120373"/>
              <a:gd name="connsiteX85" fmla="*/ 0 w 2195098"/>
              <a:gd name="connsiteY85" fmla="*/ 1733541 h 3120373"/>
              <a:gd name="connsiteX86" fmla="*/ 0 w 2195098"/>
              <a:gd name="connsiteY86" fmla="*/ 1386832 h 3120373"/>
              <a:gd name="connsiteX87" fmla="*/ 0 w 2195098"/>
              <a:gd name="connsiteY87" fmla="*/ 1040124 h 3120373"/>
              <a:gd name="connsiteX88" fmla="*/ 0 w 2195098"/>
              <a:gd name="connsiteY88" fmla="*/ 693416 h 3120373"/>
              <a:gd name="connsiteX89" fmla="*/ 0 w 2195098"/>
              <a:gd name="connsiteY89" fmla="*/ 346708 h 3120373"/>
              <a:gd name="connsiteX90" fmla="*/ 0 w 2195098"/>
              <a:gd name="connsiteY9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889234 h 3120373"/>
              <a:gd name="connsiteX83" fmla="*/ 0 w 2195098"/>
              <a:gd name="connsiteY83" fmla="*/ 2773665 h 3120373"/>
              <a:gd name="connsiteX84" fmla="*/ 0 w 2195098"/>
              <a:gd name="connsiteY84" fmla="*/ 2426957 h 3120373"/>
              <a:gd name="connsiteX85" fmla="*/ 0 w 2195098"/>
              <a:gd name="connsiteY85" fmla="*/ 2080249 h 3120373"/>
              <a:gd name="connsiteX86" fmla="*/ 0 w 2195098"/>
              <a:gd name="connsiteY86" fmla="*/ 1733541 h 3120373"/>
              <a:gd name="connsiteX87" fmla="*/ 0 w 2195098"/>
              <a:gd name="connsiteY87" fmla="*/ 1386832 h 3120373"/>
              <a:gd name="connsiteX88" fmla="*/ 0 w 2195098"/>
              <a:gd name="connsiteY88" fmla="*/ 1040124 h 3120373"/>
              <a:gd name="connsiteX89" fmla="*/ 0 w 2195098"/>
              <a:gd name="connsiteY89" fmla="*/ 693416 h 3120373"/>
              <a:gd name="connsiteX90" fmla="*/ 0 w 2195098"/>
              <a:gd name="connsiteY90" fmla="*/ 346708 h 3120373"/>
              <a:gd name="connsiteX91" fmla="*/ 0 w 2195098"/>
              <a:gd name="connsiteY9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426957 h 3120373"/>
              <a:gd name="connsiteX86" fmla="*/ 0 w 2195098"/>
              <a:gd name="connsiteY86" fmla="*/ 2080249 h 3120373"/>
              <a:gd name="connsiteX87" fmla="*/ 0 w 2195098"/>
              <a:gd name="connsiteY87" fmla="*/ 1733541 h 3120373"/>
              <a:gd name="connsiteX88" fmla="*/ 0 w 2195098"/>
              <a:gd name="connsiteY88" fmla="*/ 1386832 h 3120373"/>
              <a:gd name="connsiteX89" fmla="*/ 0 w 2195098"/>
              <a:gd name="connsiteY89" fmla="*/ 1040124 h 3120373"/>
              <a:gd name="connsiteX90" fmla="*/ 0 w 2195098"/>
              <a:gd name="connsiteY90" fmla="*/ 693416 h 3120373"/>
              <a:gd name="connsiteX91" fmla="*/ 0 w 2195098"/>
              <a:gd name="connsiteY91" fmla="*/ 346708 h 3120373"/>
              <a:gd name="connsiteX92" fmla="*/ 0 w 2195098"/>
              <a:gd name="connsiteY9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542526 h 3120373"/>
              <a:gd name="connsiteX86" fmla="*/ 0 w 2195098"/>
              <a:gd name="connsiteY86" fmla="*/ 2426957 h 3120373"/>
              <a:gd name="connsiteX87" fmla="*/ 0 w 2195098"/>
              <a:gd name="connsiteY87" fmla="*/ 2080249 h 3120373"/>
              <a:gd name="connsiteX88" fmla="*/ 0 w 2195098"/>
              <a:gd name="connsiteY88" fmla="*/ 1733541 h 3120373"/>
              <a:gd name="connsiteX89" fmla="*/ 0 w 2195098"/>
              <a:gd name="connsiteY89" fmla="*/ 1386832 h 3120373"/>
              <a:gd name="connsiteX90" fmla="*/ 0 w 2195098"/>
              <a:gd name="connsiteY90" fmla="*/ 1040124 h 3120373"/>
              <a:gd name="connsiteX91" fmla="*/ 0 w 2195098"/>
              <a:gd name="connsiteY91" fmla="*/ 693416 h 3120373"/>
              <a:gd name="connsiteX92" fmla="*/ 0 w 2195098"/>
              <a:gd name="connsiteY92" fmla="*/ 346708 h 3120373"/>
              <a:gd name="connsiteX93" fmla="*/ 0 w 2195098"/>
              <a:gd name="connsiteY9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080249 h 3120373"/>
              <a:gd name="connsiteX89" fmla="*/ 0 w 2195098"/>
              <a:gd name="connsiteY89" fmla="*/ 1733541 h 3120373"/>
              <a:gd name="connsiteX90" fmla="*/ 0 w 2195098"/>
              <a:gd name="connsiteY90" fmla="*/ 1386832 h 3120373"/>
              <a:gd name="connsiteX91" fmla="*/ 0 w 2195098"/>
              <a:gd name="connsiteY91" fmla="*/ 1040124 h 3120373"/>
              <a:gd name="connsiteX92" fmla="*/ 0 w 2195098"/>
              <a:gd name="connsiteY92" fmla="*/ 693416 h 3120373"/>
              <a:gd name="connsiteX93" fmla="*/ 0 w 2195098"/>
              <a:gd name="connsiteY93" fmla="*/ 346708 h 3120373"/>
              <a:gd name="connsiteX94" fmla="*/ 0 w 2195098"/>
              <a:gd name="connsiteY9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195818 h 3120373"/>
              <a:gd name="connsiteX89" fmla="*/ 0 w 2195098"/>
              <a:gd name="connsiteY89" fmla="*/ 2080249 h 3120373"/>
              <a:gd name="connsiteX90" fmla="*/ 0 w 2195098"/>
              <a:gd name="connsiteY90" fmla="*/ 1733541 h 3120373"/>
              <a:gd name="connsiteX91" fmla="*/ 0 w 2195098"/>
              <a:gd name="connsiteY91" fmla="*/ 1386832 h 3120373"/>
              <a:gd name="connsiteX92" fmla="*/ 0 w 2195098"/>
              <a:gd name="connsiteY92" fmla="*/ 1040124 h 3120373"/>
              <a:gd name="connsiteX93" fmla="*/ 0 w 2195098"/>
              <a:gd name="connsiteY93" fmla="*/ 693416 h 3120373"/>
              <a:gd name="connsiteX94" fmla="*/ 0 w 2195098"/>
              <a:gd name="connsiteY94" fmla="*/ 346708 h 3120373"/>
              <a:gd name="connsiteX95" fmla="*/ 0 w 2195098"/>
              <a:gd name="connsiteY9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733541 h 3120373"/>
              <a:gd name="connsiteX92" fmla="*/ 0 w 2195098"/>
              <a:gd name="connsiteY92" fmla="*/ 1386832 h 3120373"/>
              <a:gd name="connsiteX93" fmla="*/ 0 w 2195098"/>
              <a:gd name="connsiteY93" fmla="*/ 1040124 h 3120373"/>
              <a:gd name="connsiteX94" fmla="*/ 0 w 2195098"/>
              <a:gd name="connsiteY94" fmla="*/ 693416 h 3120373"/>
              <a:gd name="connsiteX95" fmla="*/ 0 w 2195098"/>
              <a:gd name="connsiteY95" fmla="*/ 346708 h 3120373"/>
              <a:gd name="connsiteX96" fmla="*/ 0 w 2195098"/>
              <a:gd name="connsiteY9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849110 h 3120373"/>
              <a:gd name="connsiteX92" fmla="*/ 0 w 2195098"/>
              <a:gd name="connsiteY92" fmla="*/ 1733541 h 3120373"/>
              <a:gd name="connsiteX93" fmla="*/ 0 w 2195098"/>
              <a:gd name="connsiteY93" fmla="*/ 1386832 h 3120373"/>
              <a:gd name="connsiteX94" fmla="*/ 0 w 2195098"/>
              <a:gd name="connsiteY94" fmla="*/ 1040124 h 3120373"/>
              <a:gd name="connsiteX95" fmla="*/ 0 w 2195098"/>
              <a:gd name="connsiteY95" fmla="*/ 693416 h 3120373"/>
              <a:gd name="connsiteX96" fmla="*/ 0 w 2195098"/>
              <a:gd name="connsiteY96" fmla="*/ 346708 h 3120373"/>
              <a:gd name="connsiteX97" fmla="*/ 0 w 2195098"/>
              <a:gd name="connsiteY9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386832 h 3120373"/>
              <a:gd name="connsiteX95" fmla="*/ 0 w 2195098"/>
              <a:gd name="connsiteY95" fmla="*/ 1040124 h 3120373"/>
              <a:gd name="connsiteX96" fmla="*/ 0 w 2195098"/>
              <a:gd name="connsiteY96" fmla="*/ 693416 h 3120373"/>
              <a:gd name="connsiteX97" fmla="*/ 0 w 2195098"/>
              <a:gd name="connsiteY97" fmla="*/ 346708 h 3120373"/>
              <a:gd name="connsiteX98" fmla="*/ 0 w 2195098"/>
              <a:gd name="connsiteY9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502402 h 3120373"/>
              <a:gd name="connsiteX95" fmla="*/ 0 w 2195098"/>
              <a:gd name="connsiteY95" fmla="*/ 1386832 h 3120373"/>
              <a:gd name="connsiteX96" fmla="*/ 0 w 2195098"/>
              <a:gd name="connsiteY96" fmla="*/ 1040124 h 3120373"/>
              <a:gd name="connsiteX97" fmla="*/ 0 w 2195098"/>
              <a:gd name="connsiteY97" fmla="*/ 693416 h 3120373"/>
              <a:gd name="connsiteX98" fmla="*/ 0 w 2195098"/>
              <a:gd name="connsiteY98" fmla="*/ 346708 h 3120373"/>
              <a:gd name="connsiteX99" fmla="*/ 0 w 2195098"/>
              <a:gd name="connsiteY9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040124 h 3120373"/>
              <a:gd name="connsiteX98" fmla="*/ 0 w 2195098"/>
              <a:gd name="connsiteY98" fmla="*/ 693416 h 3120373"/>
              <a:gd name="connsiteX99" fmla="*/ 0 w 2195098"/>
              <a:gd name="connsiteY99" fmla="*/ 346708 h 3120373"/>
              <a:gd name="connsiteX100" fmla="*/ 0 w 2195098"/>
              <a:gd name="connsiteY10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155693 h 3120373"/>
              <a:gd name="connsiteX98" fmla="*/ 0 w 2195098"/>
              <a:gd name="connsiteY98" fmla="*/ 1040124 h 3120373"/>
              <a:gd name="connsiteX99" fmla="*/ 0 w 2195098"/>
              <a:gd name="connsiteY99" fmla="*/ 693416 h 3120373"/>
              <a:gd name="connsiteX100" fmla="*/ 0 w 2195098"/>
              <a:gd name="connsiteY100" fmla="*/ 346708 h 3120373"/>
              <a:gd name="connsiteX101" fmla="*/ 0 w 2195098"/>
              <a:gd name="connsiteY10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693416 h 3120373"/>
              <a:gd name="connsiteX101" fmla="*/ 0 w 2195098"/>
              <a:gd name="connsiteY101" fmla="*/ 346708 h 3120373"/>
              <a:gd name="connsiteX102" fmla="*/ 0 w 2195098"/>
              <a:gd name="connsiteY10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808985 h 3120373"/>
              <a:gd name="connsiteX101" fmla="*/ 0 w 2195098"/>
              <a:gd name="connsiteY101" fmla="*/ 693416 h 3120373"/>
              <a:gd name="connsiteX102" fmla="*/ 0 w 2195098"/>
              <a:gd name="connsiteY102" fmla="*/ 346708 h 3120373"/>
              <a:gd name="connsiteX103" fmla="*/ 0 w 2195098"/>
              <a:gd name="connsiteY10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346708 h 3120373"/>
              <a:gd name="connsiteX104" fmla="*/ 0 w 2195098"/>
              <a:gd name="connsiteY10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462277 h 3120373"/>
              <a:gd name="connsiteX104" fmla="*/ 0 w 2195098"/>
              <a:gd name="connsiteY104" fmla="*/ 346708 h 3120373"/>
              <a:gd name="connsiteX105" fmla="*/ 0 w 2195098"/>
              <a:gd name="connsiteY10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115569 h 3120373"/>
              <a:gd name="connsiteX107" fmla="*/ 0 w 2195098"/>
              <a:gd name="connsiteY10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231139 h 3120373"/>
              <a:gd name="connsiteX107" fmla="*/ 0 w 2195098"/>
              <a:gd name="connsiteY107" fmla="*/ 115569 h 3120373"/>
              <a:gd name="connsiteX108" fmla="*/ 0 w 2195098"/>
              <a:gd name="connsiteY108" fmla="*/ 0 h 3120373"/>
              <a:gd name="connsiteX0" fmla="*/ 2195098 w 2286538"/>
              <a:gd name="connsiteY0" fmla="*/ 577847 h 3120373"/>
              <a:gd name="connsiteX1" fmla="*/ 2195098 w 2286538"/>
              <a:gd name="connsiteY1" fmla="*/ 693417 h 3120373"/>
              <a:gd name="connsiteX2" fmla="*/ 2195098 w 2286538"/>
              <a:gd name="connsiteY2" fmla="*/ 808986 h 3120373"/>
              <a:gd name="connsiteX3" fmla="*/ 2195098 w 2286538"/>
              <a:gd name="connsiteY3" fmla="*/ 924556 h 3120373"/>
              <a:gd name="connsiteX4" fmla="*/ 2195098 w 2286538"/>
              <a:gd name="connsiteY4" fmla="*/ 1040125 h 3120373"/>
              <a:gd name="connsiteX5" fmla="*/ 2195098 w 2286538"/>
              <a:gd name="connsiteY5" fmla="*/ 1155694 h 3120373"/>
              <a:gd name="connsiteX6" fmla="*/ 2195098 w 2286538"/>
              <a:gd name="connsiteY6" fmla="*/ 1271264 h 3120373"/>
              <a:gd name="connsiteX7" fmla="*/ 2195098 w 2286538"/>
              <a:gd name="connsiteY7" fmla="*/ 1386833 h 3120373"/>
              <a:gd name="connsiteX8" fmla="*/ 2195098 w 2286538"/>
              <a:gd name="connsiteY8" fmla="*/ 1502402 h 3120373"/>
              <a:gd name="connsiteX9" fmla="*/ 2195098 w 2286538"/>
              <a:gd name="connsiteY9" fmla="*/ 1617972 h 3120373"/>
              <a:gd name="connsiteX10" fmla="*/ 2195098 w 2286538"/>
              <a:gd name="connsiteY10" fmla="*/ 1733541 h 3120373"/>
              <a:gd name="connsiteX11" fmla="*/ 2195098 w 2286538"/>
              <a:gd name="connsiteY11" fmla="*/ 1849110 h 3120373"/>
              <a:gd name="connsiteX12" fmla="*/ 2195098 w 2286538"/>
              <a:gd name="connsiteY12" fmla="*/ 1964680 h 3120373"/>
              <a:gd name="connsiteX13" fmla="*/ 2195098 w 2286538"/>
              <a:gd name="connsiteY13" fmla="*/ 2080249 h 3120373"/>
              <a:gd name="connsiteX14" fmla="*/ 2195098 w 2286538"/>
              <a:gd name="connsiteY14" fmla="*/ 2195818 h 3120373"/>
              <a:gd name="connsiteX15" fmla="*/ 2195098 w 2286538"/>
              <a:gd name="connsiteY15" fmla="*/ 2311388 h 3120373"/>
              <a:gd name="connsiteX16" fmla="*/ 2195098 w 2286538"/>
              <a:gd name="connsiteY16" fmla="*/ 2426957 h 3120373"/>
              <a:gd name="connsiteX17" fmla="*/ 2195098 w 2286538"/>
              <a:gd name="connsiteY17" fmla="*/ 2542526 h 3120373"/>
              <a:gd name="connsiteX18" fmla="*/ 2195098 w 2286538"/>
              <a:gd name="connsiteY18" fmla="*/ 2658096 h 3120373"/>
              <a:gd name="connsiteX19" fmla="*/ 2195098 w 2286538"/>
              <a:gd name="connsiteY19" fmla="*/ 2773665 h 3120373"/>
              <a:gd name="connsiteX20" fmla="*/ 2195098 w 2286538"/>
              <a:gd name="connsiteY20" fmla="*/ 2889234 h 3120373"/>
              <a:gd name="connsiteX21" fmla="*/ 2195098 w 2286538"/>
              <a:gd name="connsiteY21" fmla="*/ 3004804 h 3120373"/>
              <a:gd name="connsiteX22" fmla="*/ 2195098 w 2286538"/>
              <a:gd name="connsiteY22" fmla="*/ 3120373 h 3120373"/>
              <a:gd name="connsiteX23" fmla="*/ 2113798 w 2286538"/>
              <a:gd name="connsiteY23" fmla="*/ 3120373 h 3120373"/>
              <a:gd name="connsiteX24" fmla="*/ 2032498 w 2286538"/>
              <a:gd name="connsiteY24" fmla="*/ 3120373 h 3120373"/>
              <a:gd name="connsiteX25" fmla="*/ 1951198 w 2286538"/>
              <a:gd name="connsiteY25" fmla="*/ 3120373 h 3120373"/>
              <a:gd name="connsiteX26" fmla="*/ 1869898 w 2286538"/>
              <a:gd name="connsiteY26" fmla="*/ 3120373 h 3120373"/>
              <a:gd name="connsiteX27" fmla="*/ 1788599 w 2286538"/>
              <a:gd name="connsiteY27" fmla="*/ 3120373 h 3120373"/>
              <a:gd name="connsiteX28" fmla="*/ 1707299 w 2286538"/>
              <a:gd name="connsiteY28" fmla="*/ 3120373 h 3120373"/>
              <a:gd name="connsiteX29" fmla="*/ 1625999 w 2286538"/>
              <a:gd name="connsiteY29" fmla="*/ 3120373 h 3120373"/>
              <a:gd name="connsiteX30" fmla="*/ 1544699 w 2286538"/>
              <a:gd name="connsiteY30" fmla="*/ 3120373 h 3120373"/>
              <a:gd name="connsiteX31" fmla="*/ 1463399 w 2286538"/>
              <a:gd name="connsiteY31" fmla="*/ 3120373 h 3120373"/>
              <a:gd name="connsiteX32" fmla="*/ 1382099 w 2286538"/>
              <a:gd name="connsiteY32" fmla="*/ 3120373 h 3120373"/>
              <a:gd name="connsiteX33" fmla="*/ 1300799 w 2286538"/>
              <a:gd name="connsiteY33" fmla="*/ 3120373 h 3120373"/>
              <a:gd name="connsiteX34" fmla="*/ 1219499 w 2286538"/>
              <a:gd name="connsiteY34" fmla="*/ 3120373 h 3120373"/>
              <a:gd name="connsiteX35" fmla="*/ 1138199 w 2286538"/>
              <a:gd name="connsiteY35" fmla="*/ 3120373 h 3120373"/>
              <a:gd name="connsiteX36" fmla="*/ 1056899 w 2286538"/>
              <a:gd name="connsiteY36" fmla="*/ 3120373 h 3120373"/>
              <a:gd name="connsiteX37" fmla="*/ 975599 w 2286538"/>
              <a:gd name="connsiteY37" fmla="*/ 3120373 h 3120373"/>
              <a:gd name="connsiteX38" fmla="*/ 894299 w 2286538"/>
              <a:gd name="connsiteY38" fmla="*/ 3120373 h 3120373"/>
              <a:gd name="connsiteX39" fmla="*/ 812999 w 2286538"/>
              <a:gd name="connsiteY39" fmla="*/ 3120373 h 3120373"/>
              <a:gd name="connsiteX40" fmla="*/ 731699 w 2286538"/>
              <a:gd name="connsiteY40" fmla="*/ 3120373 h 3120373"/>
              <a:gd name="connsiteX41" fmla="*/ 650399 w 2286538"/>
              <a:gd name="connsiteY41" fmla="*/ 3120373 h 3120373"/>
              <a:gd name="connsiteX42" fmla="*/ 569099 w 2286538"/>
              <a:gd name="connsiteY42" fmla="*/ 3120373 h 3120373"/>
              <a:gd name="connsiteX43" fmla="*/ 487799 w 2286538"/>
              <a:gd name="connsiteY43" fmla="*/ 3120373 h 3120373"/>
              <a:gd name="connsiteX44" fmla="*/ 406499 w 2286538"/>
              <a:gd name="connsiteY44" fmla="*/ 3120373 h 3120373"/>
              <a:gd name="connsiteX45" fmla="*/ 325199 w 2286538"/>
              <a:gd name="connsiteY45" fmla="*/ 3120373 h 3120373"/>
              <a:gd name="connsiteX46" fmla="*/ 243900 w 2286538"/>
              <a:gd name="connsiteY46" fmla="*/ 3120373 h 3120373"/>
              <a:gd name="connsiteX47" fmla="*/ 162600 w 2286538"/>
              <a:gd name="connsiteY47" fmla="*/ 3120373 h 3120373"/>
              <a:gd name="connsiteX48" fmla="*/ 81300 w 2286538"/>
              <a:gd name="connsiteY48" fmla="*/ 3120373 h 3120373"/>
              <a:gd name="connsiteX49" fmla="*/ 0 w 2286538"/>
              <a:gd name="connsiteY49" fmla="*/ 3120373 h 3120373"/>
              <a:gd name="connsiteX50" fmla="*/ 0 w 2286538"/>
              <a:gd name="connsiteY50" fmla="*/ 3004804 h 3120373"/>
              <a:gd name="connsiteX51" fmla="*/ 0 w 2286538"/>
              <a:gd name="connsiteY51" fmla="*/ 2889234 h 3120373"/>
              <a:gd name="connsiteX52" fmla="*/ 0 w 2286538"/>
              <a:gd name="connsiteY52" fmla="*/ 2773665 h 3120373"/>
              <a:gd name="connsiteX53" fmla="*/ 0 w 2286538"/>
              <a:gd name="connsiteY53" fmla="*/ 2658096 h 3120373"/>
              <a:gd name="connsiteX54" fmla="*/ 0 w 2286538"/>
              <a:gd name="connsiteY54" fmla="*/ 2542526 h 3120373"/>
              <a:gd name="connsiteX55" fmla="*/ 0 w 2286538"/>
              <a:gd name="connsiteY55" fmla="*/ 2426957 h 3120373"/>
              <a:gd name="connsiteX56" fmla="*/ 0 w 2286538"/>
              <a:gd name="connsiteY56" fmla="*/ 2311388 h 3120373"/>
              <a:gd name="connsiteX57" fmla="*/ 0 w 2286538"/>
              <a:gd name="connsiteY57" fmla="*/ 2195818 h 3120373"/>
              <a:gd name="connsiteX58" fmla="*/ 0 w 2286538"/>
              <a:gd name="connsiteY58" fmla="*/ 2080249 h 3120373"/>
              <a:gd name="connsiteX59" fmla="*/ 0 w 2286538"/>
              <a:gd name="connsiteY59" fmla="*/ 1964680 h 3120373"/>
              <a:gd name="connsiteX60" fmla="*/ 0 w 2286538"/>
              <a:gd name="connsiteY60" fmla="*/ 1849110 h 3120373"/>
              <a:gd name="connsiteX61" fmla="*/ 0 w 2286538"/>
              <a:gd name="connsiteY61" fmla="*/ 1733541 h 3120373"/>
              <a:gd name="connsiteX62" fmla="*/ 0 w 2286538"/>
              <a:gd name="connsiteY62" fmla="*/ 1617971 h 3120373"/>
              <a:gd name="connsiteX63" fmla="*/ 0 w 2286538"/>
              <a:gd name="connsiteY63" fmla="*/ 1502402 h 3120373"/>
              <a:gd name="connsiteX64" fmla="*/ 0 w 2286538"/>
              <a:gd name="connsiteY64" fmla="*/ 1386832 h 3120373"/>
              <a:gd name="connsiteX65" fmla="*/ 0 w 2286538"/>
              <a:gd name="connsiteY65" fmla="*/ 1271263 h 3120373"/>
              <a:gd name="connsiteX66" fmla="*/ 0 w 2286538"/>
              <a:gd name="connsiteY66" fmla="*/ 1155693 h 3120373"/>
              <a:gd name="connsiteX67" fmla="*/ 0 w 2286538"/>
              <a:gd name="connsiteY67" fmla="*/ 1040124 h 3120373"/>
              <a:gd name="connsiteX68" fmla="*/ 0 w 2286538"/>
              <a:gd name="connsiteY68" fmla="*/ 924555 h 3120373"/>
              <a:gd name="connsiteX69" fmla="*/ 0 w 2286538"/>
              <a:gd name="connsiteY69" fmla="*/ 808985 h 3120373"/>
              <a:gd name="connsiteX70" fmla="*/ 0 w 2286538"/>
              <a:gd name="connsiteY70" fmla="*/ 693416 h 3120373"/>
              <a:gd name="connsiteX71" fmla="*/ 0 w 2286538"/>
              <a:gd name="connsiteY71" fmla="*/ 577847 h 3120373"/>
              <a:gd name="connsiteX72" fmla="*/ 0 w 2286538"/>
              <a:gd name="connsiteY72" fmla="*/ 462277 h 3120373"/>
              <a:gd name="connsiteX73" fmla="*/ 0 w 2286538"/>
              <a:gd name="connsiteY73" fmla="*/ 346708 h 3120373"/>
              <a:gd name="connsiteX74" fmla="*/ 0 w 2286538"/>
              <a:gd name="connsiteY74" fmla="*/ 231139 h 3120373"/>
              <a:gd name="connsiteX75" fmla="*/ 0 w 2286538"/>
              <a:gd name="connsiteY75" fmla="*/ 115569 h 3120373"/>
              <a:gd name="connsiteX76" fmla="*/ 0 w 2286538"/>
              <a:gd name="connsiteY76" fmla="*/ 0 h 3120373"/>
              <a:gd name="connsiteX77" fmla="*/ 81300 w 2286538"/>
              <a:gd name="connsiteY77" fmla="*/ 0 h 3120373"/>
              <a:gd name="connsiteX78" fmla="*/ 162600 w 2286538"/>
              <a:gd name="connsiteY78" fmla="*/ 0 h 3120373"/>
              <a:gd name="connsiteX79" fmla="*/ 243900 w 2286538"/>
              <a:gd name="connsiteY79" fmla="*/ 0 h 3120373"/>
              <a:gd name="connsiteX80" fmla="*/ 325199 w 2286538"/>
              <a:gd name="connsiteY80" fmla="*/ 0 h 3120373"/>
              <a:gd name="connsiteX81" fmla="*/ 406499 w 2286538"/>
              <a:gd name="connsiteY81" fmla="*/ 0 h 3120373"/>
              <a:gd name="connsiteX82" fmla="*/ 487799 w 2286538"/>
              <a:gd name="connsiteY82" fmla="*/ 0 h 3120373"/>
              <a:gd name="connsiteX83" fmla="*/ 569099 w 2286538"/>
              <a:gd name="connsiteY83" fmla="*/ 0 h 3120373"/>
              <a:gd name="connsiteX84" fmla="*/ 650399 w 2286538"/>
              <a:gd name="connsiteY84" fmla="*/ 0 h 3120373"/>
              <a:gd name="connsiteX85" fmla="*/ 731699 w 2286538"/>
              <a:gd name="connsiteY85" fmla="*/ 0 h 3120373"/>
              <a:gd name="connsiteX86" fmla="*/ 812999 w 2286538"/>
              <a:gd name="connsiteY86" fmla="*/ 0 h 3120373"/>
              <a:gd name="connsiteX87" fmla="*/ 894299 w 2286538"/>
              <a:gd name="connsiteY87" fmla="*/ 0 h 3120373"/>
              <a:gd name="connsiteX88" fmla="*/ 975599 w 2286538"/>
              <a:gd name="connsiteY88" fmla="*/ 0 h 3120373"/>
              <a:gd name="connsiteX89" fmla="*/ 1056899 w 2286538"/>
              <a:gd name="connsiteY89" fmla="*/ 0 h 3120373"/>
              <a:gd name="connsiteX90" fmla="*/ 1138199 w 2286538"/>
              <a:gd name="connsiteY90" fmla="*/ 0 h 3120373"/>
              <a:gd name="connsiteX91" fmla="*/ 1219499 w 2286538"/>
              <a:gd name="connsiteY91" fmla="*/ 0 h 3120373"/>
              <a:gd name="connsiteX92" fmla="*/ 1300799 w 2286538"/>
              <a:gd name="connsiteY92" fmla="*/ 0 h 3120373"/>
              <a:gd name="connsiteX93" fmla="*/ 1382099 w 2286538"/>
              <a:gd name="connsiteY93" fmla="*/ 0 h 3120373"/>
              <a:gd name="connsiteX94" fmla="*/ 1463399 w 2286538"/>
              <a:gd name="connsiteY94" fmla="*/ 0 h 3120373"/>
              <a:gd name="connsiteX95" fmla="*/ 1544699 w 2286538"/>
              <a:gd name="connsiteY95" fmla="*/ 0 h 3120373"/>
              <a:gd name="connsiteX96" fmla="*/ 1625999 w 2286538"/>
              <a:gd name="connsiteY96" fmla="*/ 0 h 3120373"/>
              <a:gd name="connsiteX97" fmla="*/ 1707299 w 2286538"/>
              <a:gd name="connsiteY97" fmla="*/ 0 h 3120373"/>
              <a:gd name="connsiteX98" fmla="*/ 1788599 w 2286538"/>
              <a:gd name="connsiteY98" fmla="*/ 0 h 3120373"/>
              <a:gd name="connsiteX99" fmla="*/ 1869898 w 2286538"/>
              <a:gd name="connsiteY99" fmla="*/ 0 h 3120373"/>
              <a:gd name="connsiteX100" fmla="*/ 1951198 w 2286538"/>
              <a:gd name="connsiteY100" fmla="*/ 0 h 3120373"/>
              <a:gd name="connsiteX101" fmla="*/ 2032498 w 2286538"/>
              <a:gd name="connsiteY101" fmla="*/ 0 h 3120373"/>
              <a:gd name="connsiteX102" fmla="*/ 2113798 w 2286538"/>
              <a:gd name="connsiteY102" fmla="*/ 0 h 3120373"/>
              <a:gd name="connsiteX103" fmla="*/ 2195098 w 2286538"/>
              <a:gd name="connsiteY103" fmla="*/ 0 h 3120373"/>
              <a:gd name="connsiteX104" fmla="*/ 2195098 w 2286538"/>
              <a:gd name="connsiteY104" fmla="*/ 115569 h 3120373"/>
              <a:gd name="connsiteX105" fmla="*/ 2195098 w 2286538"/>
              <a:gd name="connsiteY105" fmla="*/ 231139 h 3120373"/>
              <a:gd name="connsiteX106" fmla="*/ 2195098 w 2286538"/>
              <a:gd name="connsiteY106" fmla="*/ 346708 h 3120373"/>
              <a:gd name="connsiteX107" fmla="*/ 2195098 w 2286538"/>
              <a:gd name="connsiteY107" fmla="*/ 462278 h 3120373"/>
              <a:gd name="connsiteX108" fmla="*/ 2286538 w 2286538"/>
              <a:gd name="connsiteY108" fmla="*/ 669287 h 3120373"/>
              <a:gd name="connsiteX0" fmla="*/ 2195098 w 2195098"/>
              <a:gd name="connsiteY0" fmla="*/ 577847 h 3120373"/>
              <a:gd name="connsiteX1" fmla="*/ 2195098 w 2195098"/>
              <a:gd name="connsiteY1" fmla="*/ 693417 h 3120373"/>
              <a:gd name="connsiteX2" fmla="*/ 2195098 w 2195098"/>
              <a:gd name="connsiteY2" fmla="*/ 808986 h 3120373"/>
              <a:gd name="connsiteX3" fmla="*/ 2195098 w 2195098"/>
              <a:gd name="connsiteY3" fmla="*/ 924556 h 3120373"/>
              <a:gd name="connsiteX4" fmla="*/ 2195098 w 2195098"/>
              <a:gd name="connsiteY4" fmla="*/ 1040125 h 3120373"/>
              <a:gd name="connsiteX5" fmla="*/ 2195098 w 2195098"/>
              <a:gd name="connsiteY5" fmla="*/ 1155694 h 3120373"/>
              <a:gd name="connsiteX6" fmla="*/ 2195098 w 2195098"/>
              <a:gd name="connsiteY6" fmla="*/ 1271264 h 3120373"/>
              <a:gd name="connsiteX7" fmla="*/ 2195098 w 2195098"/>
              <a:gd name="connsiteY7" fmla="*/ 1386833 h 3120373"/>
              <a:gd name="connsiteX8" fmla="*/ 2195098 w 2195098"/>
              <a:gd name="connsiteY8" fmla="*/ 1502402 h 3120373"/>
              <a:gd name="connsiteX9" fmla="*/ 2195098 w 2195098"/>
              <a:gd name="connsiteY9" fmla="*/ 1617972 h 3120373"/>
              <a:gd name="connsiteX10" fmla="*/ 2195098 w 2195098"/>
              <a:gd name="connsiteY10" fmla="*/ 1733541 h 3120373"/>
              <a:gd name="connsiteX11" fmla="*/ 2195098 w 2195098"/>
              <a:gd name="connsiteY11" fmla="*/ 1849110 h 3120373"/>
              <a:gd name="connsiteX12" fmla="*/ 2195098 w 2195098"/>
              <a:gd name="connsiteY12" fmla="*/ 1964680 h 3120373"/>
              <a:gd name="connsiteX13" fmla="*/ 2195098 w 2195098"/>
              <a:gd name="connsiteY13" fmla="*/ 2080249 h 3120373"/>
              <a:gd name="connsiteX14" fmla="*/ 2195098 w 2195098"/>
              <a:gd name="connsiteY14" fmla="*/ 2195818 h 3120373"/>
              <a:gd name="connsiteX15" fmla="*/ 2195098 w 2195098"/>
              <a:gd name="connsiteY15" fmla="*/ 2311388 h 3120373"/>
              <a:gd name="connsiteX16" fmla="*/ 2195098 w 2195098"/>
              <a:gd name="connsiteY16" fmla="*/ 2426957 h 3120373"/>
              <a:gd name="connsiteX17" fmla="*/ 2195098 w 2195098"/>
              <a:gd name="connsiteY17" fmla="*/ 2542526 h 3120373"/>
              <a:gd name="connsiteX18" fmla="*/ 2195098 w 2195098"/>
              <a:gd name="connsiteY18" fmla="*/ 2658096 h 3120373"/>
              <a:gd name="connsiteX19" fmla="*/ 2195098 w 2195098"/>
              <a:gd name="connsiteY19" fmla="*/ 2773665 h 3120373"/>
              <a:gd name="connsiteX20" fmla="*/ 2195098 w 2195098"/>
              <a:gd name="connsiteY20" fmla="*/ 2889234 h 3120373"/>
              <a:gd name="connsiteX21" fmla="*/ 2195098 w 2195098"/>
              <a:gd name="connsiteY21" fmla="*/ 3004804 h 3120373"/>
              <a:gd name="connsiteX22" fmla="*/ 2195098 w 2195098"/>
              <a:gd name="connsiteY22" fmla="*/ 3120373 h 3120373"/>
              <a:gd name="connsiteX23" fmla="*/ 2113798 w 2195098"/>
              <a:gd name="connsiteY23" fmla="*/ 3120373 h 3120373"/>
              <a:gd name="connsiteX24" fmla="*/ 2032498 w 2195098"/>
              <a:gd name="connsiteY24" fmla="*/ 3120373 h 3120373"/>
              <a:gd name="connsiteX25" fmla="*/ 1951198 w 2195098"/>
              <a:gd name="connsiteY25" fmla="*/ 3120373 h 3120373"/>
              <a:gd name="connsiteX26" fmla="*/ 1869898 w 2195098"/>
              <a:gd name="connsiteY26" fmla="*/ 3120373 h 3120373"/>
              <a:gd name="connsiteX27" fmla="*/ 1788599 w 2195098"/>
              <a:gd name="connsiteY27" fmla="*/ 3120373 h 3120373"/>
              <a:gd name="connsiteX28" fmla="*/ 1707299 w 2195098"/>
              <a:gd name="connsiteY28" fmla="*/ 3120373 h 3120373"/>
              <a:gd name="connsiteX29" fmla="*/ 1625999 w 2195098"/>
              <a:gd name="connsiteY29" fmla="*/ 3120373 h 3120373"/>
              <a:gd name="connsiteX30" fmla="*/ 1544699 w 2195098"/>
              <a:gd name="connsiteY30" fmla="*/ 3120373 h 3120373"/>
              <a:gd name="connsiteX31" fmla="*/ 1463399 w 2195098"/>
              <a:gd name="connsiteY31" fmla="*/ 3120373 h 3120373"/>
              <a:gd name="connsiteX32" fmla="*/ 1382099 w 2195098"/>
              <a:gd name="connsiteY32" fmla="*/ 3120373 h 3120373"/>
              <a:gd name="connsiteX33" fmla="*/ 1300799 w 2195098"/>
              <a:gd name="connsiteY33" fmla="*/ 3120373 h 3120373"/>
              <a:gd name="connsiteX34" fmla="*/ 1219499 w 2195098"/>
              <a:gd name="connsiteY34" fmla="*/ 3120373 h 3120373"/>
              <a:gd name="connsiteX35" fmla="*/ 1138199 w 2195098"/>
              <a:gd name="connsiteY35" fmla="*/ 3120373 h 3120373"/>
              <a:gd name="connsiteX36" fmla="*/ 1056899 w 2195098"/>
              <a:gd name="connsiteY36" fmla="*/ 3120373 h 3120373"/>
              <a:gd name="connsiteX37" fmla="*/ 975599 w 2195098"/>
              <a:gd name="connsiteY37" fmla="*/ 3120373 h 3120373"/>
              <a:gd name="connsiteX38" fmla="*/ 894299 w 2195098"/>
              <a:gd name="connsiteY38" fmla="*/ 3120373 h 3120373"/>
              <a:gd name="connsiteX39" fmla="*/ 812999 w 2195098"/>
              <a:gd name="connsiteY39" fmla="*/ 3120373 h 3120373"/>
              <a:gd name="connsiteX40" fmla="*/ 731699 w 2195098"/>
              <a:gd name="connsiteY40" fmla="*/ 3120373 h 3120373"/>
              <a:gd name="connsiteX41" fmla="*/ 650399 w 2195098"/>
              <a:gd name="connsiteY41" fmla="*/ 3120373 h 3120373"/>
              <a:gd name="connsiteX42" fmla="*/ 569099 w 2195098"/>
              <a:gd name="connsiteY42" fmla="*/ 3120373 h 3120373"/>
              <a:gd name="connsiteX43" fmla="*/ 487799 w 2195098"/>
              <a:gd name="connsiteY43" fmla="*/ 3120373 h 3120373"/>
              <a:gd name="connsiteX44" fmla="*/ 406499 w 2195098"/>
              <a:gd name="connsiteY44" fmla="*/ 3120373 h 3120373"/>
              <a:gd name="connsiteX45" fmla="*/ 325199 w 2195098"/>
              <a:gd name="connsiteY45" fmla="*/ 3120373 h 3120373"/>
              <a:gd name="connsiteX46" fmla="*/ 243900 w 2195098"/>
              <a:gd name="connsiteY46" fmla="*/ 3120373 h 3120373"/>
              <a:gd name="connsiteX47" fmla="*/ 162600 w 2195098"/>
              <a:gd name="connsiteY47" fmla="*/ 3120373 h 3120373"/>
              <a:gd name="connsiteX48" fmla="*/ 813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3004804 h 3120373"/>
              <a:gd name="connsiteX51" fmla="*/ 0 w 2195098"/>
              <a:gd name="connsiteY51" fmla="*/ 2889234 h 3120373"/>
              <a:gd name="connsiteX52" fmla="*/ 0 w 2195098"/>
              <a:gd name="connsiteY52" fmla="*/ 2773665 h 3120373"/>
              <a:gd name="connsiteX53" fmla="*/ 0 w 2195098"/>
              <a:gd name="connsiteY53" fmla="*/ 2658096 h 3120373"/>
              <a:gd name="connsiteX54" fmla="*/ 0 w 2195098"/>
              <a:gd name="connsiteY54" fmla="*/ 2542526 h 3120373"/>
              <a:gd name="connsiteX55" fmla="*/ 0 w 2195098"/>
              <a:gd name="connsiteY55" fmla="*/ 2426957 h 3120373"/>
              <a:gd name="connsiteX56" fmla="*/ 0 w 2195098"/>
              <a:gd name="connsiteY56" fmla="*/ 2311388 h 3120373"/>
              <a:gd name="connsiteX57" fmla="*/ 0 w 2195098"/>
              <a:gd name="connsiteY57" fmla="*/ 2195818 h 3120373"/>
              <a:gd name="connsiteX58" fmla="*/ 0 w 2195098"/>
              <a:gd name="connsiteY58" fmla="*/ 2080249 h 3120373"/>
              <a:gd name="connsiteX59" fmla="*/ 0 w 2195098"/>
              <a:gd name="connsiteY59" fmla="*/ 1964680 h 3120373"/>
              <a:gd name="connsiteX60" fmla="*/ 0 w 2195098"/>
              <a:gd name="connsiteY60" fmla="*/ 1849110 h 3120373"/>
              <a:gd name="connsiteX61" fmla="*/ 0 w 2195098"/>
              <a:gd name="connsiteY61" fmla="*/ 1733541 h 3120373"/>
              <a:gd name="connsiteX62" fmla="*/ 0 w 2195098"/>
              <a:gd name="connsiteY62" fmla="*/ 1617971 h 3120373"/>
              <a:gd name="connsiteX63" fmla="*/ 0 w 2195098"/>
              <a:gd name="connsiteY63" fmla="*/ 1502402 h 3120373"/>
              <a:gd name="connsiteX64" fmla="*/ 0 w 2195098"/>
              <a:gd name="connsiteY64" fmla="*/ 1386832 h 3120373"/>
              <a:gd name="connsiteX65" fmla="*/ 0 w 2195098"/>
              <a:gd name="connsiteY65" fmla="*/ 1271263 h 3120373"/>
              <a:gd name="connsiteX66" fmla="*/ 0 w 2195098"/>
              <a:gd name="connsiteY66" fmla="*/ 1155693 h 3120373"/>
              <a:gd name="connsiteX67" fmla="*/ 0 w 2195098"/>
              <a:gd name="connsiteY67" fmla="*/ 1040124 h 3120373"/>
              <a:gd name="connsiteX68" fmla="*/ 0 w 2195098"/>
              <a:gd name="connsiteY68" fmla="*/ 924555 h 3120373"/>
              <a:gd name="connsiteX69" fmla="*/ 0 w 2195098"/>
              <a:gd name="connsiteY69" fmla="*/ 808985 h 3120373"/>
              <a:gd name="connsiteX70" fmla="*/ 0 w 2195098"/>
              <a:gd name="connsiteY70" fmla="*/ 693416 h 3120373"/>
              <a:gd name="connsiteX71" fmla="*/ 0 w 2195098"/>
              <a:gd name="connsiteY71" fmla="*/ 577847 h 3120373"/>
              <a:gd name="connsiteX72" fmla="*/ 0 w 2195098"/>
              <a:gd name="connsiteY72" fmla="*/ 462277 h 3120373"/>
              <a:gd name="connsiteX73" fmla="*/ 0 w 2195098"/>
              <a:gd name="connsiteY73" fmla="*/ 346708 h 3120373"/>
              <a:gd name="connsiteX74" fmla="*/ 0 w 2195098"/>
              <a:gd name="connsiteY74" fmla="*/ 231139 h 3120373"/>
              <a:gd name="connsiteX75" fmla="*/ 0 w 2195098"/>
              <a:gd name="connsiteY75" fmla="*/ 115569 h 3120373"/>
              <a:gd name="connsiteX76" fmla="*/ 0 w 2195098"/>
              <a:gd name="connsiteY76" fmla="*/ 0 h 3120373"/>
              <a:gd name="connsiteX77" fmla="*/ 81300 w 2195098"/>
              <a:gd name="connsiteY77" fmla="*/ 0 h 3120373"/>
              <a:gd name="connsiteX78" fmla="*/ 162600 w 2195098"/>
              <a:gd name="connsiteY78" fmla="*/ 0 h 3120373"/>
              <a:gd name="connsiteX79" fmla="*/ 243900 w 2195098"/>
              <a:gd name="connsiteY79" fmla="*/ 0 h 3120373"/>
              <a:gd name="connsiteX80" fmla="*/ 325199 w 2195098"/>
              <a:gd name="connsiteY80" fmla="*/ 0 h 3120373"/>
              <a:gd name="connsiteX81" fmla="*/ 406499 w 2195098"/>
              <a:gd name="connsiteY81" fmla="*/ 0 h 3120373"/>
              <a:gd name="connsiteX82" fmla="*/ 487799 w 2195098"/>
              <a:gd name="connsiteY82" fmla="*/ 0 h 3120373"/>
              <a:gd name="connsiteX83" fmla="*/ 569099 w 2195098"/>
              <a:gd name="connsiteY83" fmla="*/ 0 h 3120373"/>
              <a:gd name="connsiteX84" fmla="*/ 650399 w 2195098"/>
              <a:gd name="connsiteY84" fmla="*/ 0 h 3120373"/>
              <a:gd name="connsiteX85" fmla="*/ 731699 w 2195098"/>
              <a:gd name="connsiteY85" fmla="*/ 0 h 3120373"/>
              <a:gd name="connsiteX86" fmla="*/ 812999 w 2195098"/>
              <a:gd name="connsiteY86" fmla="*/ 0 h 3120373"/>
              <a:gd name="connsiteX87" fmla="*/ 894299 w 2195098"/>
              <a:gd name="connsiteY87" fmla="*/ 0 h 3120373"/>
              <a:gd name="connsiteX88" fmla="*/ 975599 w 2195098"/>
              <a:gd name="connsiteY88" fmla="*/ 0 h 3120373"/>
              <a:gd name="connsiteX89" fmla="*/ 1056899 w 2195098"/>
              <a:gd name="connsiteY89" fmla="*/ 0 h 3120373"/>
              <a:gd name="connsiteX90" fmla="*/ 1138199 w 2195098"/>
              <a:gd name="connsiteY90" fmla="*/ 0 h 3120373"/>
              <a:gd name="connsiteX91" fmla="*/ 1219499 w 2195098"/>
              <a:gd name="connsiteY91" fmla="*/ 0 h 3120373"/>
              <a:gd name="connsiteX92" fmla="*/ 1300799 w 2195098"/>
              <a:gd name="connsiteY92" fmla="*/ 0 h 3120373"/>
              <a:gd name="connsiteX93" fmla="*/ 1382099 w 2195098"/>
              <a:gd name="connsiteY93" fmla="*/ 0 h 3120373"/>
              <a:gd name="connsiteX94" fmla="*/ 1463399 w 2195098"/>
              <a:gd name="connsiteY94" fmla="*/ 0 h 3120373"/>
              <a:gd name="connsiteX95" fmla="*/ 1544699 w 2195098"/>
              <a:gd name="connsiteY95" fmla="*/ 0 h 3120373"/>
              <a:gd name="connsiteX96" fmla="*/ 1625999 w 2195098"/>
              <a:gd name="connsiteY96" fmla="*/ 0 h 3120373"/>
              <a:gd name="connsiteX97" fmla="*/ 1707299 w 2195098"/>
              <a:gd name="connsiteY97" fmla="*/ 0 h 3120373"/>
              <a:gd name="connsiteX98" fmla="*/ 1788599 w 2195098"/>
              <a:gd name="connsiteY98" fmla="*/ 0 h 3120373"/>
              <a:gd name="connsiteX99" fmla="*/ 1869898 w 2195098"/>
              <a:gd name="connsiteY99" fmla="*/ 0 h 3120373"/>
              <a:gd name="connsiteX100" fmla="*/ 1951198 w 2195098"/>
              <a:gd name="connsiteY100" fmla="*/ 0 h 3120373"/>
              <a:gd name="connsiteX101" fmla="*/ 2032498 w 2195098"/>
              <a:gd name="connsiteY101" fmla="*/ 0 h 3120373"/>
              <a:gd name="connsiteX102" fmla="*/ 2113798 w 2195098"/>
              <a:gd name="connsiteY102" fmla="*/ 0 h 3120373"/>
              <a:gd name="connsiteX103" fmla="*/ 2195098 w 2195098"/>
              <a:gd name="connsiteY103" fmla="*/ 0 h 3120373"/>
              <a:gd name="connsiteX104" fmla="*/ 2195098 w 2195098"/>
              <a:gd name="connsiteY104" fmla="*/ 115569 h 3120373"/>
              <a:gd name="connsiteX105" fmla="*/ 2195098 w 2195098"/>
              <a:gd name="connsiteY105" fmla="*/ 231139 h 3120373"/>
              <a:gd name="connsiteX106" fmla="*/ 2195098 w 2195098"/>
              <a:gd name="connsiteY106" fmla="*/ 346708 h 3120373"/>
              <a:gd name="connsiteX107" fmla="*/ 2195098 w 2195098"/>
              <a:gd name="connsiteY107" fmla="*/ 462278 h 3120373"/>
              <a:gd name="connsiteX0" fmla="*/ 2195098 w 2195098"/>
              <a:gd name="connsiteY0" fmla="*/ 693417 h 3120373"/>
              <a:gd name="connsiteX1" fmla="*/ 2195098 w 2195098"/>
              <a:gd name="connsiteY1" fmla="*/ 808986 h 3120373"/>
              <a:gd name="connsiteX2" fmla="*/ 2195098 w 2195098"/>
              <a:gd name="connsiteY2" fmla="*/ 924556 h 3120373"/>
              <a:gd name="connsiteX3" fmla="*/ 2195098 w 2195098"/>
              <a:gd name="connsiteY3" fmla="*/ 1040125 h 3120373"/>
              <a:gd name="connsiteX4" fmla="*/ 2195098 w 2195098"/>
              <a:gd name="connsiteY4" fmla="*/ 1155694 h 3120373"/>
              <a:gd name="connsiteX5" fmla="*/ 2195098 w 2195098"/>
              <a:gd name="connsiteY5" fmla="*/ 1271264 h 3120373"/>
              <a:gd name="connsiteX6" fmla="*/ 2195098 w 2195098"/>
              <a:gd name="connsiteY6" fmla="*/ 1386833 h 3120373"/>
              <a:gd name="connsiteX7" fmla="*/ 2195098 w 2195098"/>
              <a:gd name="connsiteY7" fmla="*/ 1502402 h 3120373"/>
              <a:gd name="connsiteX8" fmla="*/ 2195098 w 2195098"/>
              <a:gd name="connsiteY8" fmla="*/ 1617972 h 3120373"/>
              <a:gd name="connsiteX9" fmla="*/ 2195098 w 2195098"/>
              <a:gd name="connsiteY9" fmla="*/ 1733541 h 3120373"/>
              <a:gd name="connsiteX10" fmla="*/ 2195098 w 2195098"/>
              <a:gd name="connsiteY10" fmla="*/ 1849110 h 3120373"/>
              <a:gd name="connsiteX11" fmla="*/ 2195098 w 2195098"/>
              <a:gd name="connsiteY11" fmla="*/ 1964680 h 3120373"/>
              <a:gd name="connsiteX12" fmla="*/ 2195098 w 2195098"/>
              <a:gd name="connsiteY12" fmla="*/ 2080249 h 3120373"/>
              <a:gd name="connsiteX13" fmla="*/ 2195098 w 2195098"/>
              <a:gd name="connsiteY13" fmla="*/ 2195818 h 3120373"/>
              <a:gd name="connsiteX14" fmla="*/ 2195098 w 2195098"/>
              <a:gd name="connsiteY14" fmla="*/ 2311388 h 3120373"/>
              <a:gd name="connsiteX15" fmla="*/ 2195098 w 2195098"/>
              <a:gd name="connsiteY15" fmla="*/ 2426957 h 3120373"/>
              <a:gd name="connsiteX16" fmla="*/ 2195098 w 2195098"/>
              <a:gd name="connsiteY16" fmla="*/ 2542526 h 3120373"/>
              <a:gd name="connsiteX17" fmla="*/ 2195098 w 2195098"/>
              <a:gd name="connsiteY17" fmla="*/ 2658096 h 3120373"/>
              <a:gd name="connsiteX18" fmla="*/ 2195098 w 2195098"/>
              <a:gd name="connsiteY18" fmla="*/ 2773665 h 3120373"/>
              <a:gd name="connsiteX19" fmla="*/ 2195098 w 2195098"/>
              <a:gd name="connsiteY19" fmla="*/ 2889234 h 3120373"/>
              <a:gd name="connsiteX20" fmla="*/ 2195098 w 2195098"/>
              <a:gd name="connsiteY20" fmla="*/ 3004804 h 3120373"/>
              <a:gd name="connsiteX21" fmla="*/ 2195098 w 2195098"/>
              <a:gd name="connsiteY21" fmla="*/ 3120373 h 3120373"/>
              <a:gd name="connsiteX22" fmla="*/ 2113798 w 2195098"/>
              <a:gd name="connsiteY22" fmla="*/ 3120373 h 3120373"/>
              <a:gd name="connsiteX23" fmla="*/ 2032498 w 2195098"/>
              <a:gd name="connsiteY23" fmla="*/ 3120373 h 3120373"/>
              <a:gd name="connsiteX24" fmla="*/ 1951198 w 2195098"/>
              <a:gd name="connsiteY24" fmla="*/ 3120373 h 3120373"/>
              <a:gd name="connsiteX25" fmla="*/ 1869898 w 2195098"/>
              <a:gd name="connsiteY25" fmla="*/ 3120373 h 3120373"/>
              <a:gd name="connsiteX26" fmla="*/ 1788599 w 2195098"/>
              <a:gd name="connsiteY26" fmla="*/ 3120373 h 3120373"/>
              <a:gd name="connsiteX27" fmla="*/ 1707299 w 2195098"/>
              <a:gd name="connsiteY27" fmla="*/ 3120373 h 3120373"/>
              <a:gd name="connsiteX28" fmla="*/ 1625999 w 2195098"/>
              <a:gd name="connsiteY28" fmla="*/ 3120373 h 3120373"/>
              <a:gd name="connsiteX29" fmla="*/ 1544699 w 2195098"/>
              <a:gd name="connsiteY29" fmla="*/ 3120373 h 3120373"/>
              <a:gd name="connsiteX30" fmla="*/ 1463399 w 2195098"/>
              <a:gd name="connsiteY30" fmla="*/ 3120373 h 3120373"/>
              <a:gd name="connsiteX31" fmla="*/ 1382099 w 2195098"/>
              <a:gd name="connsiteY31" fmla="*/ 3120373 h 3120373"/>
              <a:gd name="connsiteX32" fmla="*/ 1300799 w 2195098"/>
              <a:gd name="connsiteY32" fmla="*/ 3120373 h 3120373"/>
              <a:gd name="connsiteX33" fmla="*/ 1219499 w 2195098"/>
              <a:gd name="connsiteY33" fmla="*/ 3120373 h 3120373"/>
              <a:gd name="connsiteX34" fmla="*/ 1138199 w 2195098"/>
              <a:gd name="connsiteY34" fmla="*/ 3120373 h 3120373"/>
              <a:gd name="connsiteX35" fmla="*/ 1056899 w 2195098"/>
              <a:gd name="connsiteY35" fmla="*/ 3120373 h 3120373"/>
              <a:gd name="connsiteX36" fmla="*/ 975599 w 2195098"/>
              <a:gd name="connsiteY36" fmla="*/ 3120373 h 3120373"/>
              <a:gd name="connsiteX37" fmla="*/ 894299 w 2195098"/>
              <a:gd name="connsiteY37" fmla="*/ 3120373 h 3120373"/>
              <a:gd name="connsiteX38" fmla="*/ 812999 w 2195098"/>
              <a:gd name="connsiteY38" fmla="*/ 3120373 h 3120373"/>
              <a:gd name="connsiteX39" fmla="*/ 731699 w 2195098"/>
              <a:gd name="connsiteY39" fmla="*/ 3120373 h 3120373"/>
              <a:gd name="connsiteX40" fmla="*/ 650399 w 2195098"/>
              <a:gd name="connsiteY40" fmla="*/ 3120373 h 3120373"/>
              <a:gd name="connsiteX41" fmla="*/ 569099 w 2195098"/>
              <a:gd name="connsiteY41" fmla="*/ 3120373 h 3120373"/>
              <a:gd name="connsiteX42" fmla="*/ 487799 w 2195098"/>
              <a:gd name="connsiteY42" fmla="*/ 3120373 h 3120373"/>
              <a:gd name="connsiteX43" fmla="*/ 406499 w 2195098"/>
              <a:gd name="connsiteY43" fmla="*/ 3120373 h 3120373"/>
              <a:gd name="connsiteX44" fmla="*/ 325199 w 2195098"/>
              <a:gd name="connsiteY44" fmla="*/ 3120373 h 3120373"/>
              <a:gd name="connsiteX45" fmla="*/ 243900 w 2195098"/>
              <a:gd name="connsiteY45" fmla="*/ 3120373 h 3120373"/>
              <a:gd name="connsiteX46" fmla="*/ 162600 w 2195098"/>
              <a:gd name="connsiteY46" fmla="*/ 3120373 h 3120373"/>
              <a:gd name="connsiteX47" fmla="*/ 813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3004804 h 3120373"/>
              <a:gd name="connsiteX50" fmla="*/ 0 w 2195098"/>
              <a:gd name="connsiteY50" fmla="*/ 2889234 h 3120373"/>
              <a:gd name="connsiteX51" fmla="*/ 0 w 2195098"/>
              <a:gd name="connsiteY51" fmla="*/ 2773665 h 3120373"/>
              <a:gd name="connsiteX52" fmla="*/ 0 w 2195098"/>
              <a:gd name="connsiteY52" fmla="*/ 2658096 h 3120373"/>
              <a:gd name="connsiteX53" fmla="*/ 0 w 2195098"/>
              <a:gd name="connsiteY53" fmla="*/ 2542526 h 3120373"/>
              <a:gd name="connsiteX54" fmla="*/ 0 w 2195098"/>
              <a:gd name="connsiteY54" fmla="*/ 2426957 h 3120373"/>
              <a:gd name="connsiteX55" fmla="*/ 0 w 2195098"/>
              <a:gd name="connsiteY55" fmla="*/ 2311388 h 3120373"/>
              <a:gd name="connsiteX56" fmla="*/ 0 w 2195098"/>
              <a:gd name="connsiteY56" fmla="*/ 2195818 h 3120373"/>
              <a:gd name="connsiteX57" fmla="*/ 0 w 2195098"/>
              <a:gd name="connsiteY57" fmla="*/ 2080249 h 3120373"/>
              <a:gd name="connsiteX58" fmla="*/ 0 w 2195098"/>
              <a:gd name="connsiteY58" fmla="*/ 1964680 h 3120373"/>
              <a:gd name="connsiteX59" fmla="*/ 0 w 2195098"/>
              <a:gd name="connsiteY59" fmla="*/ 1849110 h 3120373"/>
              <a:gd name="connsiteX60" fmla="*/ 0 w 2195098"/>
              <a:gd name="connsiteY60" fmla="*/ 1733541 h 3120373"/>
              <a:gd name="connsiteX61" fmla="*/ 0 w 2195098"/>
              <a:gd name="connsiteY61" fmla="*/ 1617971 h 3120373"/>
              <a:gd name="connsiteX62" fmla="*/ 0 w 2195098"/>
              <a:gd name="connsiteY62" fmla="*/ 1502402 h 3120373"/>
              <a:gd name="connsiteX63" fmla="*/ 0 w 2195098"/>
              <a:gd name="connsiteY63" fmla="*/ 1386832 h 3120373"/>
              <a:gd name="connsiteX64" fmla="*/ 0 w 2195098"/>
              <a:gd name="connsiteY64" fmla="*/ 1271263 h 3120373"/>
              <a:gd name="connsiteX65" fmla="*/ 0 w 2195098"/>
              <a:gd name="connsiteY65" fmla="*/ 1155693 h 3120373"/>
              <a:gd name="connsiteX66" fmla="*/ 0 w 2195098"/>
              <a:gd name="connsiteY66" fmla="*/ 1040124 h 3120373"/>
              <a:gd name="connsiteX67" fmla="*/ 0 w 2195098"/>
              <a:gd name="connsiteY67" fmla="*/ 924555 h 3120373"/>
              <a:gd name="connsiteX68" fmla="*/ 0 w 2195098"/>
              <a:gd name="connsiteY68" fmla="*/ 808985 h 3120373"/>
              <a:gd name="connsiteX69" fmla="*/ 0 w 2195098"/>
              <a:gd name="connsiteY69" fmla="*/ 693416 h 3120373"/>
              <a:gd name="connsiteX70" fmla="*/ 0 w 2195098"/>
              <a:gd name="connsiteY70" fmla="*/ 577847 h 3120373"/>
              <a:gd name="connsiteX71" fmla="*/ 0 w 2195098"/>
              <a:gd name="connsiteY71" fmla="*/ 462277 h 3120373"/>
              <a:gd name="connsiteX72" fmla="*/ 0 w 2195098"/>
              <a:gd name="connsiteY72" fmla="*/ 346708 h 3120373"/>
              <a:gd name="connsiteX73" fmla="*/ 0 w 2195098"/>
              <a:gd name="connsiteY73" fmla="*/ 231139 h 3120373"/>
              <a:gd name="connsiteX74" fmla="*/ 0 w 2195098"/>
              <a:gd name="connsiteY74" fmla="*/ 115569 h 3120373"/>
              <a:gd name="connsiteX75" fmla="*/ 0 w 2195098"/>
              <a:gd name="connsiteY75" fmla="*/ 0 h 3120373"/>
              <a:gd name="connsiteX76" fmla="*/ 81300 w 2195098"/>
              <a:gd name="connsiteY76" fmla="*/ 0 h 3120373"/>
              <a:gd name="connsiteX77" fmla="*/ 162600 w 2195098"/>
              <a:gd name="connsiteY77" fmla="*/ 0 h 3120373"/>
              <a:gd name="connsiteX78" fmla="*/ 243900 w 2195098"/>
              <a:gd name="connsiteY78" fmla="*/ 0 h 3120373"/>
              <a:gd name="connsiteX79" fmla="*/ 325199 w 2195098"/>
              <a:gd name="connsiteY79" fmla="*/ 0 h 3120373"/>
              <a:gd name="connsiteX80" fmla="*/ 406499 w 2195098"/>
              <a:gd name="connsiteY80" fmla="*/ 0 h 3120373"/>
              <a:gd name="connsiteX81" fmla="*/ 487799 w 2195098"/>
              <a:gd name="connsiteY81" fmla="*/ 0 h 3120373"/>
              <a:gd name="connsiteX82" fmla="*/ 569099 w 2195098"/>
              <a:gd name="connsiteY82" fmla="*/ 0 h 3120373"/>
              <a:gd name="connsiteX83" fmla="*/ 650399 w 2195098"/>
              <a:gd name="connsiteY83" fmla="*/ 0 h 3120373"/>
              <a:gd name="connsiteX84" fmla="*/ 731699 w 2195098"/>
              <a:gd name="connsiteY84" fmla="*/ 0 h 3120373"/>
              <a:gd name="connsiteX85" fmla="*/ 812999 w 2195098"/>
              <a:gd name="connsiteY85" fmla="*/ 0 h 3120373"/>
              <a:gd name="connsiteX86" fmla="*/ 894299 w 2195098"/>
              <a:gd name="connsiteY86" fmla="*/ 0 h 3120373"/>
              <a:gd name="connsiteX87" fmla="*/ 975599 w 2195098"/>
              <a:gd name="connsiteY87" fmla="*/ 0 h 3120373"/>
              <a:gd name="connsiteX88" fmla="*/ 1056899 w 2195098"/>
              <a:gd name="connsiteY88" fmla="*/ 0 h 3120373"/>
              <a:gd name="connsiteX89" fmla="*/ 1138199 w 2195098"/>
              <a:gd name="connsiteY89" fmla="*/ 0 h 3120373"/>
              <a:gd name="connsiteX90" fmla="*/ 1219499 w 2195098"/>
              <a:gd name="connsiteY90" fmla="*/ 0 h 3120373"/>
              <a:gd name="connsiteX91" fmla="*/ 1300799 w 2195098"/>
              <a:gd name="connsiteY91" fmla="*/ 0 h 3120373"/>
              <a:gd name="connsiteX92" fmla="*/ 1382099 w 2195098"/>
              <a:gd name="connsiteY92" fmla="*/ 0 h 3120373"/>
              <a:gd name="connsiteX93" fmla="*/ 1463399 w 2195098"/>
              <a:gd name="connsiteY93" fmla="*/ 0 h 3120373"/>
              <a:gd name="connsiteX94" fmla="*/ 1544699 w 2195098"/>
              <a:gd name="connsiteY94" fmla="*/ 0 h 3120373"/>
              <a:gd name="connsiteX95" fmla="*/ 1625999 w 2195098"/>
              <a:gd name="connsiteY95" fmla="*/ 0 h 3120373"/>
              <a:gd name="connsiteX96" fmla="*/ 1707299 w 2195098"/>
              <a:gd name="connsiteY96" fmla="*/ 0 h 3120373"/>
              <a:gd name="connsiteX97" fmla="*/ 1788599 w 2195098"/>
              <a:gd name="connsiteY97" fmla="*/ 0 h 3120373"/>
              <a:gd name="connsiteX98" fmla="*/ 1869898 w 2195098"/>
              <a:gd name="connsiteY98" fmla="*/ 0 h 3120373"/>
              <a:gd name="connsiteX99" fmla="*/ 1951198 w 2195098"/>
              <a:gd name="connsiteY99" fmla="*/ 0 h 3120373"/>
              <a:gd name="connsiteX100" fmla="*/ 2032498 w 2195098"/>
              <a:gd name="connsiteY100" fmla="*/ 0 h 3120373"/>
              <a:gd name="connsiteX101" fmla="*/ 2113798 w 2195098"/>
              <a:gd name="connsiteY101" fmla="*/ 0 h 3120373"/>
              <a:gd name="connsiteX102" fmla="*/ 2195098 w 2195098"/>
              <a:gd name="connsiteY102" fmla="*/ 0 h 3120373"/>
              <a:gd name="connsiteX103" fmla="*/ 2195098 w 2195098"/>
              <a:gd name="connsiteY103" fmla="*/ 115569 h 3120373"/>
              <a:gd name="connsiteX104" fmla="*/ 2195098 w 2195098"/>
              <a:gd name="connsiteY104" fmla="*/ 231139 h 3120373"/>
              <a:gd name="connsiteX105" fmla="*/ 2195098 w 2195098"/>
              <a:gd name="connsiteY105" fmla="*/ 346708 h 3120373"/>
              <a:gd name="connsiteX106" fmla="*/ 2195098 w 2195098"/>
              <a:gd name="connsiteY106" fmla="*/ 462278 h 3120373"/>
              <a:gd name="connsiteX0" fmla="*/ 2195098 w 2195098"/>
              <a:gd name="connsiteY0" fmla="*/ 808986 h 3120373"/>
              <a:gd name="connsiteX1" fmla="*/ 2195098 w 2195098"/>
              <a:gd name="connsiteY1" fmla="*/ 924556 h 3120373"/>
              <a:gd name="connsiteX2" fmla="*/ 2195098 w 2195098"/>
              <a:gd name="connsiteY2" fmla="*/ 1040125 h 3120373"/>
              <a:gd name="connsiteX3" fmla="*/ 2195098 w 2195098"/>
              <a:gd name="connsiteY3" fmla="*/ 1155694 h 3120373"/>
              <a:gd name="connsiteX4" fmla="*/ 2195098 w 2195098"/>
              <a:gd name="connsiteY4" fmla="*/ 1271264 h 3120373"/>
              <a:gd name="connsiteX5" fmla="*/ 2195098 w 2195098"/>
              <a:gd name="connsiteY5" fmla="*/ 1386833 h 3120373"/>
              <a:gd name="connsiteX6" fmla="*/ 2195098 w 2195098"/>
              <a:gd name="connsiteY6" fmla="*/ 1502402 h 3120373"/>
              <a:gd name="connsiteX7" fmla="*/ 2195098 w 2195098"/>
              <a:gd name="connsiteY7" fmla="*/ 1617972 h 3120373"/>
              <a:gd name="connsiteX8" fmla="*/ 2195098 w 2195098"/>
              <a:gd name="connsiteY8" fmla="*/ 1733541 h 3120373"/>
              <a:gd name="connsiteX9" fmla="*/ 2195098 w 2195098"/>
              <a:gd name="connsiteY9" fmla="*/ 1849110 h 3120373"/>
              <a:gd name="connsiteX10" fmla="*/ 2195098 w 2195098"/>
              <a:gd name="connsiteY10" fmla="*/ 1964680 h 3120373"/>
              <a:gd name="connsiteX11" fmla="*/ 2195098 w 2195098"/>
              <a:gd name="connsiteY11" fmla="*/ 2080249 h 3120373"/>
              <a:gd name="connsiteX12" fmla="*/ 2195098 w 2195098"/>
              <a:gd name="connsiteY12" fmla="*/ 2195818 h 3120373"/>
              <a:gd name="connsiteX13" fmla="*/ 2195098 w 2195098"/>
              <a:gd name="connsiteY13" fmla="*/ 2311388 h 3120373"/>
              <a:gd name="connsiteX14" fmla="*/ 2195098 w 2195098"/>
              <a:gd name="connsiteY14" fmla="*/ 2426957 h 3120373"/>
              <a:gd name="connsiteX15" fmla="*/ 2195098 w 2195098"/>
              <a:gd name="connsiteY15" fmla="*/ 2542526 h 3120373"/>
              <a:gd name="connsiteX16" fmla="*/ 2195098 w 2195098"/>
              <a:gd name="connsiteY16" fmla="*/ 2658096 h 3120373"/>
              <a:gd name="connsiteX17" fmla="*/ 2195098 w 2195098"/>
              <a:gd name="connsiteY17" fmla="*/ 2773665 h 3120373"/>
              <a:gd name="connsiteX18" fmla="*/ 2195098 w 2195098"/>
              <a:gd name="connsiteY18" fmla="*/ 2889234 h 3120373"/>
              <a:gd name="connsiteX19" fmla="*/ 2195098 w 2195098"/>
              <a:gd name="connsiteY19" fmla="*/ 3004804 h 3120373"/>
              <a:gd name="connsiteX20" fmla="*/ 2195098 w 2195098"/>
              <a:gd name="connsiteY20" fmla="*/ 3120373 h 3120373"/>
              <a:gd name="connsiteX21" fmla="*/ 2113798 w 2195098"/>
              <a:gd name="connsiteY21" fmla="*/ 3120373 h 3120373"/>
              <a:gd name="connsiteX22" fmla="*/ 2032498 w 2195098"/>
              <a:gd name="connsiteY22" fmla="*/ 3120373 h 3120373"/>
              <a:gd name="connsiteX23" fmla="*/ 1951198 w 2195098"/>
              <a:gd name="connsiteY23" fmla="*/ 3120373 h 3120373"/>
              <a:gd name="connsiteX24" fmla="*/ 1869898 w 2195098"/>
              <a:gd name="connsiteY24" fmla="*/ 3120373 h 3120373"/>
              <a:gd name="connsiteX25" fmla="*/ 1788599 w 2195098"/>
              <a:gd name="connsiteY25" fmla="*/ 3120373 h 3120373"/>
              <a:gd name="connsiteX26" fmla="*/ 1707299 w 2195098"/>
              <a:gd name="connsiteY26" fmla="*/ 3120373 h 3120373"/>
              <a:gd name="connsiteX27" fmla="*/ 1625999 w 2195098"/>
              <a:gd name="connsiteY27" fmla="*/ 3120373 h 3120373"/>
              <a:gd name="connsiteX28" fmla="*/ 1544699 w 2195098"/>
              <a:gd name="connsiteY28" fmla="*/ 3120373 h 3120373"/>
              <a:gd name="connsiteX29" fmla="*/ 1463399 w 2195098"/>
              <a:gd name="connsiteY29" fmla="*/ 3120373 h 3120373"/>
              <a:gd name="connsiteX30" fmla="*/ 1382099 w 2195098"/>
              <a:gd name="connsiteY30" fmla="*/ 3120373 h 3120373"/>
              <a:gd name="connsiteX31" fmla="*/ 1300799 w 2195098"/>
              <a:gd name="connsiteY31" fmla="*/ 3120373 h 3120373"/>
              <a:gd name="connsiteX32" fmla="*/ 1219499 w 2195098"/>
              <a:gd name="connsiteY32" fmla="*/ 3120373 h 3120373"/>
              <a:gd name="connsiteX33" fmla="*/ 1138199 w 2195098"/>
              <a:gd name="connsiteY33" fmla="*/ 3120373 h 3120373"/>
              <a:gd name="connsiteX34" fmla="*/ 1056899 w 2195098"/>
              <a:gd name="connsiteY34" fmla="*/ 3120373 h 3120373"/>
              <a:gd name="connsiteX35" fmla="*/ 975599 w 2195098"/>
              <a:gd name="connsiteY35" fmla="*/ 3120373 h 3120373"/>
              <a:gd name="connsiteX36" fmla="*/ 894299 w 2195098"/>
              <a:gd name="connsiteY36" fmla="*/ 3120373 h 3120373"/>
              <a:gd name="connsiteX37" fmla="*/ 812999 w 2195098"/>
              <a:gd name="connsiteY37" fmla="*/ 3120373 h 3120373"/>
              <a:gd name="connsiteX38" fmla="*/ 731699 w 2195098"/>
              <a:gd name="connsiteY38" fmla="*/ 3120373 h 3120373"/>
              <a:gd name="connsiteX39" fmla="*/ 650399 w 2195098"/>
              <a:gd name="connsiteY39" fmla="*/ 3120373 h 3120373"/>
              <a:gd name="connsiteX40" fmla="*/ 569099 w 2195098"/>
              <a:gd name="connsiteY40" fmla="*/ 3120373 h 3120373"/>
              <a:gd name="connsiteX41" fmla="*/ 487799 w 2195098"/>
              <a:gd name="connsiteY41" fmla="*/ 3120373 h 3120373"/>
              <a:gd name="connsiteX42" fmla="*/ 406499 w 2195098"/>
              <a:gd name="connsiteY42" fmla="*/ 3120373 h 3120373"/>
              <a:gd name="connsiteX43" fmla="*/ 325199 w 2195098"/>
              <a:gd name="connsiteY43" fmla="*/ 3120373 h 3120373"/>
              <a:gd name="connsiteX44" fmla="*/ 243900 w 2195098"/>
              <a:gd name="connsiteY44" fmla="*/ 3120373 h 3120373"/>
              <a:gd name="connsiteX45" fmla="*/ 162600 w 2195098"/>
              <a:gd name="connsiteY45" fmla="*/ 3120373 h 3120373"/>
              <a:gd name="connsiteX46" fmla="*/ 813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3004804 h 3120373"/>
              <a:gd name="connsiteX49" fmla="*/ 0 w 2195098"/>
              <a:gd name="connsiteY49" fmla="*/ 2889234 h 3120373"/>
              <a:gd name="connsiteX50" fmla="*/ 0 w 2195098"/>
              <a:gd name="connsiteY50" fmla="*/ 2773665 h 3120373"/>
              <a:gd name="connsiteX51" fmla="*/ 0 w 2195098"/>
              <a:gd name="connsiteY51" fmla="*/ 2658096 h 3120373"/>
              <a:gd name="connsiteX52" fmla="*/ 0 w 2195098"/>
              <a:gd name="connsiteY52" fmla="*/ 2542526 h 3120373"/>
              <a:gd name="connsiteX53" fmla="*/ 0 w 2195098"/>
              <a:gd name="connsiteY53" fmla="*/ 2426957 h 3120373"/>
              <a:gd name="connsiteX54" fmla="*/ 0 w 2195098"/>
              <a:gd name="connsiteY54" fmla="*/ 2311388 h 3120373"/>
              <a:gd name="connsiteX55" fmla="*/ 0 w 2195098"/>
              <a:gd name="connsiteY55" fmla="*/ 2195818 h 3120373"/>
              <a:gd name="connsiteX56" fmla="*/ 0 w 2195098"/>
              <a:gd name="connsiteY56" fmla="*/ 2080249 h 3120373"/>
              <a:gd name="connsiteX57" fmla="*/ 0 w 2195098"/>
              <a:gd name="connsiteY57" fmla="*/ 1964680 h 3120373"/>
              <a:gd name="connsiteX58" fmla="*/ 0 w 2195098"/>
              <a:gd name="connsiteY58" fmla="*/ 1849110 h 3120373"/>
              <a:gd name="connsiteX59" fmla="*/ 0 w 2195098"/>
              <a:gd name="connsiteY59" fmla="*/ 1733541 h 3120373"/>
              <a:gd name="connsiteX60" fmla="*/ 0 w 2195098"/>
              <a:gd name="connsiteY60" fmla="*/ 1617971 h 3120373"/>
              <a:gd name="connsiteX61" fmla="*/ 0 w 2195098"/>
              <a:gd name="connsiteY61" fmla="*/ 1502402 h 3120373"/>
              <a:gd name="connsiteX62" fmla="*/ 0 w 2195098"/>
              <a:gd name="connsiteY62" fmla="*/ 1386832 h 3120373"/>
              <a:gd name="connsiteX63" fmla="*/ 0 w 2195098"/>
              <a:gd name="connsiteY63" fmla="*/ 1271263 h 3120373"/>
              <a:gd name="connsiteX64" fmla="*/ 0 w 2195098"/>
              <a:gd name="connsiteY64" fmla="*/ 1155693 h 3120373"/>
              <a:gd name="connsiteX65" fmla="*/ 0 w 2195098"/>
              <a:gd name="connsiteY65" fmla="*/ 1040124 h 3120373"/>
              <a:gd name="connsiteX66" fmla="*/ 0 w 2195098"/>
              <a:gd name="connsiteY66" fmla="*/ 924555 h 3120373"/>
              <a:gd name="connsiteX67" fmla="*/ 0 w 2195098"/>
              <a:gd name="connsiteY67" fmla="*/ 808985 h 3120373"/>
              <a:gd name="connsiteX68" fmla="*/ 0 w 2195098"/>
              <a:gd name="connsiteY68" fmla="*/ 693416 h 3120373"/>
              <a:gd name="connsiteX69" fmla="*/ 0 w 2195098"/>
              <a:gd name="connsiteY69" fmla="*/ 577847 h 3120373"/>
              <a:gd name="connsiteX70" fmla="*/ 0 w 2195098"/>
              <a:gd name="connsiteY70" fmla="*/ 462277 h 3120373"/>
              <a:gd name="connsiteX71" fmla="*/ 0 w 2195098"/>
              <a:gd name="connsiteY71" fmla="*/ 346708 h 3120373"/>
              <a:gd name="connsiteX72" fmla="*/ 0 w 2195098"/>
              <a:gd name="connsiteY72" fmla="*/ 231139 h 3120373"/>
              <a:gd name="connsiteX73" fmla="*/ 0 w 2195098"/>
              <a:gd name="connsiteY73" fmla="*/ 115569 h 3120373"/>
              <a:gd name="connsiteX74" fmla="*/ 0 w 2195098"/>
              <a:gd name="connsiteY74" fmla="*/ 0 h 3120373"/>
              <a:gd name="connsiteX75" fmla="*/ 81300 w 2195098"/>
              <a:gd name="connsiteY75" fmla="*/ 0 h 3120373"/>
              <a:gd name="connsiteX76" fmla="*/ 162600 w 2195098"/>
              <a:gd name="connsiteY76" fmla="*/ 0 h 3120373"/>
              <a:gd name="connsiteX77" fmla="*/ 243900 w 2195098"/>
              <a:gd name="connsiteY77" fmla="*/ 0 h 3120373"/>
              <a:gd name="connsiteX78" fmla="*/ 325199 w 2195098"/>
              <a:gd name="connsiteY78" fmla="*/ 0 h 3120373"/>
              <a:gd name="connsiteX79" fmla="*/ 406499 w 2195098"/>
              <a:gd name="connsiteY79" fmla="*/ 0 h 3120373"/>
              <a:gd name="connsiteX80" fmla="*/ 487799 w 2195098"/>
              <a:gd name="connsiteY80" fmla="*/ 0 h 3120373"/>
              <a:gd name="connsiteX81" fmla="*/ 569099 w 2195098"/>
              <a:gd name="connsiteY81" fmla="*/ 0 h 3120373"/>
              <a:gd name="connsiteX82" fmla="*/ 650399 w 2195098"/>
              <a:gd name="connsiteY82" fmla="*/ 0 h 3120373"/>
              <a:gd name="connsiteX83" fmla="*/ 731699 w 2195098"/>
              <a:gd name="connsiteY83" fmla="*/ 0 h 3120373"/>
              <a:gd name="connsiteX84" fmla="*/ 812999 w 2195098"/>
              <a:gd name="connsiteY84" fmla="*/ 0 h 3120373"/>
              <a:gd name="connsiteX85" fmla="*/ 894299 w 2195098"/>
              <a:gd name="connsiteY85" fmla="*/ 0 h 3120373"/>
              <a:gd name="connsiteX86" fmla="*/ 975599 w 2195098"/>
              <a:gd name="connsiteY86" fmla="*/ 0 h 3120373"/>
              <a:gd name="connsiteX87" fmla="*/ 1056899 w 2195098"/>
              <a:gd name="connsiteY87" fmla="*/ 0 h 3120373"/>
              <a:gd name="connsiteX88" fmla="*/ 1138199 w 2195098"/>
              <a:gd name="connsiteY88" fmla="*/ 0 h 3120373"/>
              <a:gd name="connsiteX89" fmla="*/ 1219499 w 2195098"/>
              <a:gd name="connsiteY89" fmla="*/ 0 h 3120373"/>
              <a:gd name="connsiteX90" fmla="*/ 1300799 w 2195098"/>
              <a:gd name="connsiteY90" fmla="*/ 0 h 3120373"/>
              <a:gd name="connsiteX91" fmla="*/ 1382099 w 2195098"/>
              <a:gd name="connsiteY91" fmla="*/ 0 h 3120373"/>
              <a:gd name="connsiteX92" fmla="*/ 1463399 w 2195098"/>
              <a:gd name="connsiteY92" fmla="*/ 0 h 3120373"/>
              <a:gd name="connsiteX93" fmla="*/ 1544699 w 2195098"/>
              <a:gd name="connsiteY93" fmla="*/ 0 h 3120373"/>
              <a:gd name="connsiteX94" fmla="*/ 1625999 w 2195098"/>
              <a:gd name="connsiteY94" fmla="*/ 0 h 3120373"/>
              <a:gd name="connsiteX95" fmla="*/ 1707299 w 2195098"/>
              <a:gd name="connsiteY95" fmla="*/ 0 h 3120373"/>
              <a:gd name="connsiteX96" fmla="*/ 1788599 w 2195098"/>
              <a:gd name="connsiteY96" fmla="*/ 0 h 3120373"/>
              <a:gd name="connsiteX97" fmla="*/ 1869898 w 2195098"/>
              <a:gd name="connsiteY97" fmla="*/ 0 h 3120373"/>
              <a:gd name="connsiteX98" fmla="*/ 1951198 w 2195098"/>
              <a:gd name="connsiteY98" fmla="*/ 0 h 3120373"/>
              <a:gd name="connsiteX99" fmla="*/ 2032498 w 2195098"/>
              <a:gd name="connsiteY99" fmla="*/ 0 h 3120373"/>
              <a:gd name="connsiteX100" fmla="*/ 2113798 w 2195098"/>
              <a:gd name="connsiteY100" fmla="*/ 0 h 3120373"/>
              <a:gd name="connsiteX101" fmla="*/ 2195098 w 2195098"/>
              <a:gd name="connsiteY101" fmla="*/ 0 h 3120373"/>
              <a:gd name="connsiteX102" fmla="*/ 2195098 w 2195098"/>
              <a:gd name="connsiteY102" fmla="*/ 115569 h 3120373"/>
              <a:gd name="connsiteX103" fmla="*/ 2195098 w 2195098"/>
              <a:gd name="connsiteY103" fmla="*/ 231139 h 3120373"/>
              <a:gd name="connsiteX104" fmla="*/ 2195098 w 2195098"/>
              <a:gd name="connsiteY104" fmla="*/ 346708 h 3120373"/>
              <a:gd name="connsiteX105" fmla="*/ 2195098 w 2195098"/>
              <a:gd name="connsiteY105" fmla="*/ 462278 h 3120373"/>
              <a:gd name="connsiteX0" fmla="*/ 2195098 w 2195098"/>
              <a:gd name="connsiteY0" fmla="*/ 924556 h 3120373"/>
              <a:gd name="connsiteX1" fmla="*/ 2195098 w 2195098"/>
              <a:gd name="connsiteY1" fmla="*/ 1040125 h 3120373"/>
              <a:gd name="connsiteX2" fmla="*/ 2195098 w 2195098"/>
              <a:gd name="connsiteY2" fmla="*/ 1155694 h 3120373"/>
              <a:gd name="connsiteX3" fmla="*/ 2195098 w 2195098"/>
              <a:gd name="connsiteY3" fmla="*/ 1271264 h 3120373"/>
              <a:gd name="connsiteX4" fmla="*/ 2195098 w 2195098"/>
              <a:gd name="connsiteY4" fmla="*/ 1386833 h 3120373"/>
              <a:gd name="connsiteX5" fmla="*/ 2195098 w 2195098"/>
              <a:gd name="connsiteY5" fmla="*/ 1502402 h 3120373"/>
              <a:gd name="connsiteX6" fmla="*/ 2195098 w 2195098"/>
              <a:gd name="connsiteY6" fmla="*/ 1617972 h 3120373"/>
              <a:gd name="connsiteX7" fmla="*/ 2195098 w 2195098"/>
              <a:gd name="connsiteY7" fmla="*/ 1733541 h 3120373"/>
              <a:gd name="connsiteX8" fmla="*/ 2195098 w 2195098"/>
              <a:gd name="connsiteY8" fmla="*/ 1849110 h 3120373"/>
              <a:gd name="connsiteX9" fmla="*/ 2195098 w 2195098"/>
              <a:gd name="connsiteY9" fmla="*/ 1964680 h 3120373"/>
              <a:gd name="connsiteX10" fmla="*/ 2195098 w 2195098"/>
              <a:gd name="connsiteY10" fmla="*/ 2080249 h 3120373"/>
              <a:gd name="connsiteX11" fmla="*/ 2195098 w 2195098"/>
              <a:gd name="connsiteY11" fmla="*/ 2195818 h 3120373"/>
              <a:gd name="connsiteX12" fmla="*/ 2195098 w 2195098"/>
              <a:gd name="connsiteY12" fmla="*/ 2311388 h 3120373"/>
              <a:gd name="connsiteX13" fmla="*/ 2195098 w 2195098"/>
              <a:gd name="connsiteY13" fmla="*/ 2426957 h 3120373"/>
              <a:gd name="connsiteX14" fmla="*/ 2195098 w 2195098"/>
              <a:gd name="connsiteY14" fmla="*/ 2542526 h 3120373"/>
              <a:gd name="connsiteX15" fmla="*/ 2195098 w 2195098"/>
              <a:gd name="connsiteY15" fmla="*/ 2658096 h 3120373"/>
              <a:gd name="connsiteX16" fmla="*/ 2195098 w 2195098"/>
              <a:gd name="connsiteY16" fmla="*/ 2773665 h 3120373"/>
              <a:gd name="connsiteX17" fmla="*/ 2195098 w 2195098"/>
              <a:gd name="connsiteY17" fmla="*/ 2889234 h 3120373"/>
              <a:gd name="connsiteX18" fmla="*/ 2195098 w 2195098"/>
              <a:gd name="connsiteY18" fmla="*/ 3004804 h 3120373"/>
              <a:gd name="connsiteX19" fmla="*/ 2195098 w 2195098"/>
              <a:gd name="connsiteY19" fmla="*/ 3120373 h 3120373"/>
              <a:gd name="connsiteX20" fmla="*/ 2113798 w 2195098"/>
              <a:gd name="connsiteY20" fmla="*/ 3120373 h 3120373"/>
              <a:gd name="connsiteX21" fmla="*/ 2032498 w 2195098"/>
              <a:gd name="connsiteY21" fmla="*/ 3120373 h 3120373"/>
              <a:gd name="connsiteX22" fmla="*/ 1951198 w 2195098"/>
              <a:gd name="connsiteY22" fmla="*/ 3120373 h 3120373"/>
              <a:gd name="connsiteX23" fmla="*/ 1869898 w 2195098"/>
              <a:gd name="connsiteY23" fmla="*/ 3120373 h 3120373"/>
              <a:gd name="connsiteX24" fmla="*/ 1788599 w 2195098"/>
              <a:gd name="connsiteY24" fmla="*/ 3120373 h 3120373"/>
              <a:gd name="connsiteX25" fmla="*/ 1707299 w 2195098"/>
              <a:gd name="connsiteY25" fmla="*/ 3120373 h 3120373"/>
              <a:gd name="connsiteX26" fmla="*/ 1625999 w 2195098"/>
              <a:gd name="connsiteY26" fmla="*/ 3120373 h 3120373"/>
              <a:gd name="connsiteX27" fmla="*/ 1544699 w 2195098"/>
              <a:gd name="connsiteY27" fmla="*/ 3120373 h 3120373"/>
              <a:gd name="connsiteX28" fmla="*/ 1463399 w 2195098"/>
              <a:gd name="connsiteY28" fmla="*/ 3120373 h 3120373"/>
              <a:gd name="connsiteX29" fmla="*/ 1382099 w 2195098"/>
              <a:gd name="connsiteY29" fmla="*/ 3120373 h 3120373"/>
              <a:gd name="connsiteX30" fmla="*/ 1300799 w 2195098"/>
              <a:gd name="connsiteY30" fmla="*/ 3120373 h 3120373"/>
              <a:gd name="connsiteX31" fmla="*/ 1219499 w 2195098"/>
              <a:gd name="connsiteY31" fmla="*/ 3120373 h 3120373"/>
              <a:gd name="connsiteX32" fmla="*/ 1138199 w 2195098"/>
              <a:gd name="connsiteY32" fmla="*/ 3120373 h 3120373"/>
              <a:gd name="connsiteX33" fmla="*/ 1056899 w 2195098"/>
              <a:gd name="connsiteY33" fmla="*/ 3120373 h 3120373"/>
              <a:gd name="connsiteX34" fmla="*/ 975599 w 2195098"/>
              <a:gd name="connsiteY34" fmla="*/ 3120373 h 3120373"/>
              <a:gd name="connsiteX35" fmla="*/ 894299 w 2195098"/>
              <a:gd name="connsiteY35" fmla="*/ 3120373 h 3120373"/>
              <a:gd name="connsiteX36" fmla="*/ 812999 w 2195098"/>
              <a:gd name="connsiteY36" fmla="*/ 3120373 h 3120373"/>
              <a:gd name="connsiteX37" fmla="*/ 731699 w 2195098"/>
              <a:gd name="connsiteY37" fmla="*/ 3120373 h 3120373"/>
              <a:gd name="connsiteX38" fmla="*/ 650399 w 2195098"/>
              <a:gd name="connsiteY38" fmla="*/ 3120373 h 3120373"/>
              <a:gd name="connsiteX39" fmla="*/ 569099 w 2195098"/>
              <a:gd name="connsiteY39" fmla="*/ 3120373 h 3120373"/>
              <a:gd name="connsiteX40" fmla="*/ 487799 w 2195098"/>
              <a:gd name="connsiteY40" fmla="*/ 3120373 h 3120373"/>
              <a:gd name="connsiteX41" fmla="*/ 406499 w 2195098"/>
              <a:gd name="connsiteY41" fmla="*/ 3120373 h 3120373"/>
              <a:gd name="connsiteX42" fmla="*/ 325199 w 2195098"/>
              <a:gd name="connsiteY42" fmla="*/ 3120373 h 3120373"/>
              <a:gd name="connsiteX43" fmla="*/ 243900 w 2195098"/>
              <a:gd name="connsiteY43" fmla="*/ 3120373 h 3120373"/>
              <a:gd name="connsiteX44" fmla="*/ 162600 w 2195098"/>
              <a:gd name="connsiteY44" fmla="*/ 3120373 h 3120373"/>
              <a:gd name="connsiteX45" fmla="*/ 813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3004804 h 3120373"/>
              <a:gd name="connsiteX48" fmla="*/ 0 w 2195098"/>
              <a:gd name="connsiteY48" fmla="*/ 2889234 h 3120373"/>
              <a:gd name="connsiteX49" fmla="*/ 0 w 2195098"/>
              <a:gd name="connsiteY49" fmla="*/ 2773665 h 3120373"/>
              <a:gd name="connsiteX50" fmla="*/ 0 w 2195098"/>
              <a:gd name="connsiteY50" fmla="*/ 2658096 h 3120373"/>
              <a:gd name="connsiteX51" fmla="*/ 0 w 2195098"/>
              <a:gd name="connsiteY51" fmla="*/ 2542526 h 3120373"/>
              <a:gd name="connsiteX52" fmla="*/ 0 w 2195098"/>
              <a:gd name="connsiteY52" fmla="*/ 2426957 h 3120373"/>
              <a:gd name="connsiteX53" fmla="*/ 0 w 2195098"/>
              <a:gd name="connsiteY53" fmla="*/ 2311388 h 3120373"/>
              <a:gd name="connsiteX54" fmla="*/ 0 w 2195098"/>
              <a:gd name="connsiteY54" fmla="*/ 2195818 h 3120373"/>
              <a:gd name="connsiteX55" fmla="*/ 0 w 2195098"/>
              <a:gd name="connsiteY55" fmla="*/ 2080249 h 3120373"/>
              <a:gd name="connsiteX56" fmla="*/ 0 w 2195098"/>
              <a:gd name="connsiteY56" fmla="*/ 1964680 h 3120373"/>
              <a:gd name="connsiteX57" fmla="*/ 0 w 2195098"/>
              <a:gd name="connsiteY57" fmla="*/ 1849110 h 3120373"/>
              <a:gd name="connsiteX58" fmla="*/ 0 w 2195098"/>
              <a:gd name="connsiteY58" fmla="*/ 1733541 h 3120373"/>
              <a:gd name="connsiteX59" fmla="*/ 0 w 2195098"/>
              <a:gd name="connsiteY59" fmla="*/ 1617971 h 3120373"/>
              <a:gd name="connsiteX60" fmla="*/ 0 w 2195098"/>
              <a:gd name="connsiteY60" fmla="*/ 1502402 h 3120373"/>
              <a:gd name="connsiteX61" fmla="*/ 0 w 2195098"/>
              <a:gd name="connsiteY61" fmla="*/ 1386832 h 3120373"/>
              <a:gd name="connsiteX62" fmla="*/ 0 w 2195098"/>
              <a:gd name="connsiteY62" fmla="*/ 1271263 h 3120373"/>
              <a:gd name="connsiteX63" fmla="*/ 0 w 2195098"/>
              <a:gd name="connsiteY63" fmla="*/ 1155693 h 3120373"/>
              <a:gd name="connsiteX64" fmla="*/ 0 w 2195098"/>
              <a:gd name="connsiteY64" fmla="*/ 1040124 h 3120373"/>
              <a:gd name="connsiteX65" fmla="*/ 0 w 2195098"/>
              <a:gd name="connsiteY65" fmla="*/ 924555 h 3120373"/>
              <a:gd name="connsiteX66" fmla="*/ 0 w 2195098"/>
              <a:gd name="connsiteY66" fmla="*/ 808985 h 3120373"/>
              <a:gd name="connsiteX67" fmla="*/ 0 w 2195098"/>
              <a:gd name="connsiteY67" fmla="*/ 693416 h 3120373"/>
              <a:gd name="connsiteX68" fmla="*/ 0 w 2195098"/>
              <a:gd name="connsiteY68" fmla="*/ 577847 h 3120373"/>
              <a:gd name="connsiteX69" fmla="*/ 0 w 2195098"/>
              <a:gd name="connsiteY69" fmla="*/ 462277 h 3120373"/>
              <a:gd name="connsiteX70" fmla="*/ 0 w 2195098"/>
              <a:gd name="connsiteY70" fmla="*/ 346708 h 3120373"/>
              <a:gd name="connsiteX71" fmla="*/ 0 w 2195098"/>
              <a:gd name="connsiteY71" fmla="*/ 231139 h 3120373"/>
              <a:gd name="connsiteX72" fmla="*/ 0 w 2195098"/>
              <a:gd name="connsiteY72" fmla="*/ 115569 h 3120373"/>
              <a:gd name="connsiteX73" fmla="*/ 0 w 2195098"/>
              <a:gd name="connsiteY73" fmla="*/ 0 h 3120373"/>
              <a:gd name="connsiteX74" fmla="*/ 81300 w 2195098"/>
              <a:gd name="connsiteY74" fmla="*/ 0 h 3120373"/>
              <a:gd name="connsiteX75" fmla="*/ 162600 w 2195098"/>
              <a:gd name="connsiteY75" fmla="*/ 0 h 3120373"/>
              <a:gd name="connsiteX76" fmla="*/ 243900 w 2195098"/>
              <a:gd name="connsiteY76" fmla="*/ 0 h 3120373"/>
              <a:gd name="connsiteX77" fmla="*/ 325199 w 2195098"/>
              <a:gd name="connsiteY77" fmla="*/ 0 h 3120373"/>
              <a:gd name="connsiteX78" fmla="*/ 406499 w 2195098"/>
              <a:gd name="connsiteY78" fmla="*/ 0 h 3120373"/>
              <a:gd name="connsiteX79" fmla="*/ 487799 w 2195098"/>
              <a:gd name="connsiteY79" fmla="*/ 0 h 3120373"/>
              <a:gd name="connsiteX80" fmla="*/ 569099 w 2195098"/>
              <a:gd name="connsiteY80" fmla="*/ 0 h 3120373"/>
              <a:gd name="connsiteX81" fmla="*/ 650399 w 2195098"/>
              <a:gd name="connsiteY81" fmla="*/ 0 h 3120373"/>
              <a:gd name="connsiteX82" fmla="*/ 731699 w 2195098"/>
              <a:gd name="connsiteY82" fmla="*/ 0 h 3120373"/>
              <a:gd name="connsiteX83" fmla="*/ 812999 w 2195098"/>
              <a:gd name="connsiteY83" fmla="*/ 0 h 3120373"/>
              <a:gd name="connsiteX84" fmla="*/ 894299 w 2195098"/>
              <a:gd name="connsiteY84" fmla="*/ 0 h 3120373"/>
              <a:gd name="connsiteX85" fmla="*/ 975599 w 2195098"/>
              <a:gd name="connsiteY85" fmla="*/ 0 h 3120373"/>
              <a:gd name="connsiteX86" fmla="*/ 1056899 w 2195098"/>
              <a:gd name="connsiteY86" fmla="*/ 0 h 3120373"/>
              <a:gd name="connsiteX87" fmla="*/ 1138199 w 2195098"/>
              <a:gd name="connsiteY87" fmla="*/ 0 h 3120373"/>
              <a:gd name="connsiteX88" fmla="*/ 1219499 w 2195098"/>
              <a:gd name="connsiteY88" fmla="*/ 0 h 3120373"/>
              <a:gd name="connsiteX89" fmla="*/ 1300799 w 2195098"/>
              <a:gd name="connsiteY89" fmla="*/ 0 h 3120373"/>
              <a:gd name="connsiteX90" fmla="*/ 1382099 w 2195098"/>
              <a:gd name="connsiteY90" fmla="*/ 0 h 3120373"/>
              <a:gd name="connsiteX91" fmla="*/ 1463399 w 2195098"/>
              <a:gd name="connsiteY91" fmla="*/ 0 h 3120373"/>
              <a:gd name="connsiteX92" fmla="*/ 1544699 w 2195098"/>
              <a:gd name="connsiteY92" fmla="*/ 0 h 3120373"/>
              <a:gd name="connsiteX93" fmla="*/ 1625999 w 2195098"/>
              <a:gd name="connsiteY93" fmla="*/ 0 h 3120373"/>
              <a:gd name="connsiteX94" fmla="*/ 1707299 w 2195098"/>
              <a:gd name="connsiteY94" fmla="*/ 0 h 3120373"/>
              <a:gd name="connsiteX95" fmla="*/ 1788599 w 2195098"/>
              <a:gd name="connsiteY95" fmla="*/ 0 h 3120373"/>
              <a:gd name="connsiteX96" fmla="*/ 1869898 w 2195098"/>
              <a:gd name="connsiteY96" fmla="*/ 0 h 3120373"/>
              <a:gd name="connsiteX97" fmla="*/ 1951198 w 2195098"/>
              <a:gd name="connsiteY97" fmla="*/ 0 h 3120373"/>
              <a:gd name="connsiteX98" fmla="*/ 2032498 w 2195098"/>
              <a:gd name="connsiteY98" fmla="*/ 0 h 3120373"/>
              <a:gd name="connsiteX99" fmla="*/ 2113798 w 2195098"/>
              <a:gd name="connsiteY99" fmla="*/ 0 h 3120373"/>
              <a:gd name="connsiteX100" fmla="*/ 2195098 w 2195098"/>
              <a:gd name="connsiteY100" fmla="*/ 0 h 3120373"/>
              <a:gd name="connsiteX101" fmla="*/ 2195098 w 2195098"/>
              <a:gd name="connsiteY101" fmla="*/ 115569 h 3120373"/>
              <a:gd name="connsiteX102" fmla="*/ 2195098 w 2195098"/>
              <a:gd name="connsiteY102" fmla="*/ 231139 h 3120373"/>
              <a:gd name="connsiteX103" fmla="*/ 2195098 w 2195098"/>
              <a:gd name="connsiteY103" fmla="*/ 346708 h 3120373"/>
              <a:gd name="connsiteX104" fmla="*/ 2195098 w 2195098"/>
              <a:gd name="connsiteY104" fmla="*/ 462278 h 3120373"/>
              <a:gd name="connsiteX0" fmla="*/ 2195098 w 2195098"/>
              <a:gd name="connsiteY0" fmla="*/ 1040125 h 3120373"/>
              <a:gd name="connsiteX1" fmla="*/ 2195098 w 2195098"/>
              <a:gd name="connsiteY1" fmla="*/ 1155694 h 3120373"/>
              <a:gd name="connsiteX2" fmla="*/ 2195098 w 2195098"/>
              <a:gd name="connsiteY2" fmla="*/ 1271264 h 3120373"/>
              <a:gd name="connsiteX3" fmla="*/ 2195098 w 2195098"/>
              <a:gd name="connsiteY3" fmla="*/ 1386833 h 3120373"/>
              <a:gd name="connsiteX4" fmla="*/ 2195098 w 2195098"/>
              <a:gd name="connsiteY4" fmla="*/ 1502402 h 3120373"/>
              <a:gd name="connsiteX5" fmla="*/ 2195098 w 2195098"/>
              <a:gd name="connsiteY5" fmla="*/ 1617972 h 3120373"/>
              <a:gd name="connsiteX6" fmla="*/ 2195098 w 2195098"/>
              <a:gd name="connsiteY6" fmla="*/ 1733541 h 3120373"/>
              <a:gd name="connsiteX7" fmla="*/ 2195098 w 2195098"/>
              <a:gd name="connsiteY7" fmla="*/ 1849110 h 3120373"/>
              <a:gd name="connsiteX8" fmla="*/ 2195098 w 2195098"/>
              <a:gd name="connsiteY8" fmla="*/ 1964680 h 3120373"/>
              <a:gd name="connsiteX9" fmla="*/ 2195098 w 2195098"/>
              <a:gd name="connsiteY9" fmla="*/ 2080249 h 3120373"/>
              <a:gd name="connsiteX10" fmla="*/ 2195098 w 2195098"/>
              <a:gd name="connsiteY10" fmla="*/ 2195818 h 3120373"/>
              <a:gd name="connsiteX11" fmla="*/ 2195098 w 2195098"/>
              <a:gd name="connsiteY11" fmla="*/ 2311388 h 3120373"/>
              <a:gd name="connsiteX12" fmla="*/ 2195098 w 2195098"/>
              <a:gd name="connsiteY12" fmla="*/ 2426957 h 3120373"/>
              <a:gd name="connsiteX13" fmla="*/ 2195098 w 2195098"/>
              <a:gd name="connsiteY13" fmla="*/ 2542526 h 3120373"/>
              <a:gd name="connsiteX14" fmla="*/ 2195098 w 2195098"/>
              <a:gd name="connsiteY14" fmla="*/ 2658096 h 3120373"/>
              <a:gd name="connsiteX15" fmla="*/ 2195098 w 2195098"/>
              <a:gd name="connsiteY15" fmla="*/ 2773665 h 3120373"/>
              <a:gd name="connsiteX16" fmla="*/ 2195098 w 2195098"/>
              <a:gd name="connsiteY16" fmla="*/ 2889234 h 3120373"/>
              <a:gd name="connsiteX17" fmla="*/ 2195098 w 2195098"/>
              <a:gd name="connsiteY17" fmla="*/ 3004804 h 3120373"/>
              <a:gd name="connsiteX18" fmla="*/ 2195098 w 2195098"/>
              <a:gd name="connsiteY18" fmla="*/ 3120373 h 3120373"/>
              <a:gd name="connsiteX19" fmla="*/ 2113798 w 2195098"/>
              <a:gd name="connsiteY19" fmla="*/ 3120373 h 3120373"/>
              <a:gd name="connsiteX20" fmla="*/ 2032498 w 2195098"/>
              <a:gd name="connsiteY20" fmla="*/ 3120373 h 3120373"/>
              <a:gd name="connsiteX21" fmla="*/ 1951198 w 2195098"/>
              <a:gd name="connsiteY21" fmla="*/ 3120373 h 3120373"/>
              <a:gd name="connsiteX22" fmla="*/ 1869898 w 2195098"/>
              <a:gd name="connsiteY22" fmla="*/ 3120373 h 3120373"/>
              <a:gd name="connsiteX23" fmla="*/ 1788599 w 2195098"/>
              <a:gd name="connsiteY23" fmla="*/ 3120373 h 3120373"/>
              <a:gd name="connsiteX24" fmla="*/ 1707299 w 2195098"/>
              <a:gd name="connsiteY24" fmla="*/ 3120373 h 3120373"/>
              <a:gd name="connsiteX25" fmla="*/ 1625999 w 2195098"/>
              <a:gd name="connsiteY25" fmla="*/ 3120373 h 3120373"/>
              <a:gd name="connsiteX26" fmla="*/ 1544699 w 2195098"/>
              <a:gd name="connsiteY26" fmla="*/ 3120373 h 3120373"/>
              <a:gd name="connsiteX27" fmla="*/ 1463399 w 2195098"/>
              <a:gd name="connsiteY27" fmla="*/ 3120373 h 3120373"/>
              <a:gd name="connsiteX28" fmla="*/ 1382099 w 2195098"/>
              <a:gd name="connsiteY28" fmla="*/ 3120373 h 3120373"/>
              <a:gd name="connsiteX29" fmla="*/ 1300799 w 2195098"/>
              <a:gd name="connsiteY29" fmla="*/ 3120373 h 3120373"/>
              <a:gd name="connsiteX30" fmla="*/ 1219499 w 2195098"/>
              <a:gd name="connsiteY30" fmla="*/ 3120373 h 3120373"/>
              <a:gd name="connsiteX31" fmla="*/ 1138199 w 2195098"/>
              <a:gd name="connsiteY31" fmla="*/ 3120373 h 3120373"/>
              <a:gd name="connsiteX32" fmla="*/ 1056899 w 2195098"/>
              <a:gd name="connsiteY32" fmla="*/ 3120373 h 3120373"/>
              <a:gd name="connsiteX33" fmla="*/ 975599 w 2195098"/>
              <a:gd name="connsiteY33" fmla="*/ 3120373 h 3120373"/>
              <a:gd name="connsiteX34" fmla="*/ 894299 w 2195098"/>
              <a:gd name="connsiteY34" fmla="*/ 3120373 h 3120373"/>
              <a:gd name="connsiteX35" fmla="*/ 812999 w 2195098"/>
              <a:gd name="connsiteY35" fmla="*/ 3120373 h 3120373"/>
              <a:gd name="connsiteX36" fmla="*/ 731699 w 2195098"/>
              <a:gd name="connsiteY36" fmla="*/ 3120373 h 3120373"/>
              <a:gd name="connsiteX37" fmla="*/ 650399 w 2195098"/>
              <a:gd name="connsiteY37" fmla="*/ 3120373 h 3120373"/>
              <a:gd name="connsiteX38" fmla="*/ 569099 w 2195098"/>
              <a:gd name="connsiteY38" fmla="*/ 3120373 h 3120373"/>
              <a:gd name="connsiteX39" fmla="*/ 487799 w 2195098"/>
              <a:gd name="connsiteY39" fmla="*/ 3120373 h 3120373"/>
              <a:gd name="connsiteX40" fmla="*/ 406499 w 2195098"/>
              <a:gd name="connsiteY40" fmla="*/ 3120373 h 3120373"/>
              <a:gd name="connsiteX41" fmla="*/ 325199 w 2195098"/>
              <a:gd name="connsiteY41" fmla="*/ 3120373 h 3120373"/>
              <a:gd name="connsiteX42" fmla="*/ 243900 w 2195098"/>
              <a:gd name="connsiteY42" fmla="*/ 3120373 h 3120373"/>
              <a:gd name="connsiteX43" fmla="*/ 162600 w 2195098"/>
              <a:gd name="connsiteY43" fmla="*/ 3120373 h 3120373"/>
              <a:gd name="connsiteX44" fmla="*/ 813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3004804 h 3120373"/>
              <a:gd name="connsiteX47" fmla="*/ 0 w 2195098"/>
              <a:gd name="connsiteY47" fmla="*/ 2889234 h 3120373"/>
              <a:gd name="connsiteX48" fmla="*/ 0 w 2195098"/>
              <a:gd name="connsiteY48" fmla="*/ 2773665 h 3120373"/>
              <a:gd name="connsiteX49" fmla="*/ 0 w 2195098"/>
              <a:gd name="connsiteY49" fmla="*/ 2658096 h 3120373"/>
              <a:gd name="connsiteX50" fmla="*/ 0 w 2195098"/>
              <a:gd name="connsiteY50" fmla="*/ 2542526 h 3120373"/>
              <a:gd name="connsiteX51" fmla="*/ 0 w 2195098"/>
              <a:gd name="connsiteY51" fmla="*/ 2426957 h 3120373"/>
              <a:gd name="connsiteX52" fmla="*/ 0 w 2195098"/>
              <a:gd name="connsiteY52" fmla="*/ 2311388 h 3120373"/>
              <a:gd name="connsiteX53" fmla="*/ 0 w 2195098"/>
              <a:gd name="connsiteY53" fmla="*/ 2195818 h 3120373"/>
              <a:gd name="connsiteX54" fmla="*/ 0 w 2195098"/>
              <a:gd name="connsiteY54" fmla="*/ 2080249 h 3120373"/>
              <a:gd name="connsiteX55" fmla="*/ 0 w 2195098"/>
              <a:gd name="connsiteY55" fmla="*/ 1964680 h 3120373"/>
              <a:gd name="connsiteX56" fmla="*/ 0 w 2195098"/>
              <a:gd name="connsiteY56" fmla="*/ 1849110 h 3120373"/>
              <a:gd name="connsiteX57" fmla="*/ 0 w 2195098"/>
              <a:gd name="connsiteY57" fmla="*/ 1733541 h 3120373"/>
              <a:gd name="connsiteX58" fmla="*/ 0 w 2195098"/>
              <a:gd name="connsiteY58" fmla="*/ 1617971 h 3120373"/>
              <a:gd name="connsiteX59" fmla="*/ 0 w 2195098"/>
              <a:gd name="connsiteY59" fmla="*/ 1502402 h 3120373"/>
              <a:gd name="connsiteX60" fmla="*/ 0 w 2195098"/>
              <a:gd name="connsiteY60" fmla="*/ 1386832 h 3120373"/>
              <a:gd name="connsiteX61" fmla="*/ 0 w 2195098"/>
              <a:gd name="connsiteY61" fmla="*/ 1271263 h 3120373"/>
              <a:gd name="connsiteX62" fmla="*/ 0 w 2195098"/>
              <a:gd name="connsiteY62" fmla="*/ 1155693 h 3120373"/>
              <a:gd name="connsiteX63" fmla="*/ 0 w 2195098"/>
              <a:gd name="connsiteY63" fmla="*/ 1040124 h 3120373"/>
              <a:gd name="connsiteX64" fmla="*/ 0 w 2195098"/>
              <a:gd name="connsiteY64" fmla="*/ 924555 h 3120373"/>
              <a:gd name="connsiteX65" fmla="*/ 0 w 2195098"/>
              <a:gd name="connsiteY65" fmla="*/ 808985 h 3120373"/>
              <a:gd name="connsiteX66" fmla="*/ 0 w 2195098"/>
              <a:gd name="connsiteY66" fmla="*/ 693416 h 3120373"/>
              <a:gd name="connsiteX67" fmla="*/ 0 w 2195098"/>
              <a:gd name="connsiteY67" fmla="*/ 577847 h 3120373"/>
              <a:gd name="connsiteX68" fmla="*/ 0 w 2195098"/>
              <a:gd name="connsiteY68" fmla="*/ 462277 h 3120373"/>
              <a:gd name="connsiteX69" fmla="*/ 0 w 2195098"/>
              <a:gd name="connsiteY69" fmla="*/ 346708 h 3120373"/>
              <a:gd name="connsiteX70" fmla="*/ 0 w 2195098"/>
              <a:gd name="connsiteY70" fmla="*/ 231139 h 3120373"/>
              <a:gd name="connsiteX71" fmla="*/ 0 w 2195098"/>
              <a:gd name="connsiteY71" fmla="*/ 115569 h 3120373"/>
              <a:gd name="connsiteX72" fmla="*/ 0 w 2195098"/>
              <a:gd name="connsiteY72" fmla="*/ 0 h 3120373"/>
              <a:gd name="connsiteX73" fmla="*/ 81300 w 2195098"/>
              <a:gd name="connsiteY73" fmla="*/ 0 h 3120373"/>
              <a:gd name="connsiteX74" fmla="*/ 162600 w 2195098"/>
              <a:gd name="connsiteY74" fmla="*/ 0 h 3120373"/>
              <a:gd name="connsiteX75" fmla="*/ 243900 w 2195098"/>
              <a:gd name="connsiteY75" fmla="*/ 0 h 3120373"/>
              <a:gd name="connsiteX76" fmla="*/ 325199 w 2195098"/>
              <a:gd name="connsiteY76" fmla="*/ 0 h 3120373"/>
              <a:gd name="connsiteX77" fmla="*/ 406499 w 2195098"/>
              <a:gd name="connsiteY77" fmla="*/ 0 h 3120373"/>
              <a:gd name="connsiteX78" fmla="*/ 487799 w 2195098"/>
              <a:gd name="connsiteY78" fmla="*/ 0 h 3120373"/>
              <a:gd name="connsiteX79" fmla="*/ 569099 w 2195098"/>
              <a:gd name="connsiteY79" fmla="*/ 0 h 3120373"/>
              <a:gd name="connsiteX80" fmla="*/ 650399 w 2195098"/>
              <a:gd name="connsiteY80" fmla="*/ 0 h 3120373"/>
              <a:gd name="connsiteX81" fmla="*/ 731699 w 2195098"/>
              <a:gd name="connsiteY81" fmla="*/ 0 h 3120373"/>
              <a:gd name="connsiteX82" fmla="*/ 812999 w 2195098"/>
              <a:gd name="connsiteY82" fmla="*/ 0 h 3120373"/>
              <a:gd name="connsiteX83" fmla="*/ 894299 w 2195098"/>
              <a:gd name="connsiteY83" fmla="*/ 0 h 3120373"/>
              <a:gd name="connsiteX84" fmla="*/ 975599 w 2195098"/>
              <a:gd name="connsiteY84" fmla="*/ 0 h 3120373"/>
              <a:gd name="connsiteX85" fmla="*/ 1056899 w 2195098"/>
              <a:gd name="connsiteY85" fmla="*/ 0 h 3120373"/>
              <a:gd name="connsiteX86" fmla="*/ 1138199 w 2195098"/>
              <a:gd name="connsiteY86" fmla="*/ 0 h 3120373"/>
              <a:gd name="connsiteX87" fmla="*/ 1219499 w 2195098"/>
              <a:gd name="connsiteY87" fmla="*/ 0 h 3120373"/>
              <a:gd name="connsiteX88" fmla="*/ 1300799 w 2195098"/>
              <a:gd name="connsiteY88" fmla="*/ 0 h 3120373"/>
              <a:gd name="connsiteX89" fmla="*/ 1382099 w 2195098"/>
              <a:gd name="connsiteY89" fmla="*/ 0 h 3120373"/>
              <a:gd name="connsiteX90" fmla="*/ 1463399 w 2195098"/>
              <a:gd name="connsiteY90" fmla="*/ 0 h 3120373"/>
              <a:gd name="connsiteX91" fmla="*/ 1544699 w 2195098"/>
              <a:gd name="connsiteY91" fmla="*/ 0 h 3120373"/>
              <a:gd name="connsiteX92" fmla="*/ 1625999 w 2195098"/>
              <a:gd name="connsiteY92" fmla="*/ 0 h 3120373"/>
              <a:gd name="connsiteX93" fmla="*/ 1707299 w 2195098"/>
              <a:gd name="connsiteY93" fmla="*/ 0 h 3120373"/>
              <a:gd name="connsiteX94" fmla="*/ 1788599 w 2195098"/>
              <a:gd name="connsiteY94" fmla="*/ 0 h 3120373"/>
              <a:gd name="connsiteX95" fmla="*/ 1869898 w 2195098"/>
              <a:gd name="connsiteY95" fmla="*/ 0 h 3120373"/>
              <a:gd name="connsiteX96" fmla="*/ 1951198 w 2195098"/>
              <a:gd name="connsiteY96" fmla="*/ 0 h 3120373"/>
              <a:gd name="connsiteX97" fmla="*/ 2032498 w 2195098"/>
              <a:gd name="connsiteY97" fmla="*/ 0 h 3120373"/>
              <a:gd name="connsiteX98" fmla="*/ 2113798 w 2195098"/>
              <a:gd name="connsiteY98" fmla="*/ 0 h 3120373"/>
              <a:gd name="connsiteX99" fmla="*/ 2195098 w 2195098"/>
              <a:gd name="connsiteY99" fmla="*/ 0 h 3120373"/>
              <a:gd name="connsiteX100" fmla="*/ 2195098 w 2195098"/>
              <a:gd name="connsiteY100" fmla="*/ 115569 h 3120373"/>
              <a:gd name="connsiteX101" fmla="*/ 2195098 w 2195098"/>
              <a:gd name="connsiteY101" fmla="*/ 231139 h 3120373"/>
              <a:gd name="connsiteX102" fmla="*/ 2195098 w 2195098"/>
              <a:gd name="connsiteY102" fmla="*/ 346708 h 3120373"/>
              <a:gd name="connsiteX103" fmla="*/ 2195098 w 2195098"/>
              <a:gd name="connsiteY103" fmla="*/ 462278 h 3120373"/>
              <a:gd name="connsiteX0" fmla="*/ 2195098 w 2195098"/>
              <a:gd name="connsiteY0" fmla="*/ 1155694 h 3120373"/>
              <a:gd name="connsiteX1" fmla="*/ 2195098 w 2195098"/>
              <a:gd name="connsiteY1" fmla="*/ 1271264 h 3120373"/>
              <a:gd name="connsiteX2" fmla="*/ 2195098 w 2195098"/>
              <a:gd name="connsiteY2" fmla="*/ 1386833 h 3120373"/>
              <a:gd name="connsiteX3" fmla="*/ 2195098 w 2195098"/>
              <a:gd name="connsiteY3" fmla="*/ 1502402 h 3120373"/>
              <a:gd name="connsiteX4" fmla="*/ 2195098 w 2195098"/>
              <a:gd name="connsiteY4" fmla="*/ 1617972 h 3120373"/>
              <a:gd name="connsiteX5" fmla="*/ 2195098 w 2195098"/>
              <a:gd name="connsiteY5" fmla="*/ 1733541 h 3120373"/>
              <a:gd name="connsiteX6" fmla="*/ 2195098 w 2195098"/>
              <a:gd name="connsiteY6" fmla="*/ 1849110 h 3120373"/>
              <a:gd name="connsiteX7" fmla="*/ 2195098 w 2195098"/>
              <a:gd name="connsiteY7" fmla="*/ 1964680 h 3120373"/>
              <a:gd name="connsiteX8" fmla="*/ 2195098 w 2195098"/>
              <a:gd name="connsiteY8" fmla="*/ 2080249 h 3120373"/>
              <a:gd name="connsiteX9" fmla="*/ 2195098 w 2195098"/>
              <a:gd name="connsiteY9" fmla="*/ 2195818 h 3120373"/>
              <a:gd name="connsiteX10" fmla="*/ 2195098 w 2195098"/>
              <a:gd name="connsiteY10" fmla="*/ 2311388 h 3120373"/>
              <a:gd name="connsiteX11" fmla="*/ 2195098 w 2195098"/>
              <a:gd name="connsiteY11" fmla="*/ 2426957 h 3120373"/>
              <a:gd name="connsiteX12" fmla="*/ 2195098 w 2195098"/>
              <a:gd name="connsiteY12" fmla="*/ 2542526 h 3120373"/>
              <a:gd name="connsiteX13" fmla="*/ 2195098 w 2195098"/>
              <a:gd name="connsiteY13" fmla="*/ 2658096 h 3120373"/>
              <a:gd name="connsiteX14" fmla="*/ 2195098 w 2195098"/>
              <a:gd name="connsiteY14" fmla="*/ 2773665 h 3120373"/>
              <a:gd name="connsiteX15" fmla="*/ 2195098 w 2195098"/>
              <a:gd name="connsiteY15" fmla="*/ 2889234 h 3120373"/>
              <a:gd name="connsiteX16" fmla="*/ 2195098 w 2195098"/>
              <a:gd name="connsiteY16" fmla="*/ 3004804 h 3120373"/>
              <a:gd name="connsiteX17" fmla="*/ 2195098 w 2195098"/>
              <a:gd name="connsiteY17" fmla="*/ 3120373 h 3120373"/>
              <a:gd name="connsiteX18" fmla="*/ 2113798 w 2195098"/>
              <a:gd name="connsiteY18" fmla="*/ 3120373 h 3120373"/>
              <a:gd name="connsiteX19" fmla="*/ 2032498 w 2195098"/>
              <a:gd name="connsiteY19" fmla="*/ 3120373 h 3120373"/>
              <a:gd name="connsiteX20" fmla="*/ 1951198 w 2195098"/>
              <a:gd name="connsiteY20" fmla="*/ 3120373 h 3120373"/>
              <a:gd name="connsiteX21" fmla="*/ 1869898 w 2195098"/>
              <a:gd name="connsiteY21" fmla="*/ 3120373 h 3120373"/>
              <a:gd name="connsiteX22" fmla="*/ 1788599 w 2195098"/>
              <a:gd name="connsiteY22" fmla="*/ 3120373 h 3120373"/>
              <a:gd name="connsiteX23" fmla="*/ 1707299 w 2195098"/>
              <a:gd name="connsiteY23" fmla="*/ 3120373 h 3120373"/>
              <a:gd name="connsiteX24" fmla="*/ 1625999 w 2195098"/>
              <a:gd name="connsiteY24" fmla="*/ 3120373 h 3120373"/>
              <a:gd name="connsiteX25" fmla="*/ 1544699 w 2195098"/>
              <a:gd name="connsiteY25" fmla="*/ 3120373 h 3120373"/>
              <a:gd name="connsiteX26" fmla="*/ 1463399 w 2195098"/>
              <a:gd name="connsiteY26" fmla="*/ 3120373 h 3120373"/>
              <a:gd name="connsiteX27" fmla="*/ 1382099 w 2195098"/>
              <a:gd name="connsiteY27" fmla="*/ 3120373 h 3120373"/>
              <a:gd name="connsiteX28" fmla="*/ 1300799 w 2195098"/>
              <a:gd name="connsiteY28" fmla="*/ 3120373 h 3120373"/>
              <a:gd name="connsiteX29" fmla="*/ 1219499 w 2195098"/>
              <a:gd name="connsiteY29" fmla="*/ 3120373 h 3120373"/>
              <a:gd name="connsiteX30" fmla="*/ 1138199 w 2195098"/>
              <a:gd name="connsiteY30" fmla="*/ 3120373 h 3120373"/>
              <a:gd name="connsiteX31" fmla="*/ 1056899 w 2195098"/>
              <a:gd name="connsiteY31" fmla="*/ 3120373 h 3120373"/>
              <a:gd name="connsiteX32" fmla="*/ 975599 w 2195098"/>
              <a:gd name="connsiteY32" fmla="*/ 3120373 h 3120373"/>
              <a:gd name="connsiteX33" fmla="*/ 894299 w 2195098"/>
              <a:gd name="connsiteY33" fmla="*/ 3120373 h 3120373"/>
              <a:gd name="connsiteX34" fmla="*/ 812999 w 2195098"/>
              <a:gd name="connsiteY34" fmla="*/ 3120373 h 3120373"/>
              <a:gd name="connsiteX35" fmla="*/ 731699 w 2195098"/>
              <a:gd name="connsiteY35" fmla="*/ 3120373 h 3120373"/>
              <a:gd name="connsiteX36" fmla="*/ 650399 w 2195098"/>
              <a:gd name="connsiteY36" fmla="*/ 3120373 h 3120373"/>
              <a:gd name="connsiteX37" fmla="*/ 569099 w 2195098"/>
              <a:gd name="connsiteY37" fmla="*/ 3120373 h 3120373"/>
              <a:gd name="connsiteX38" fmla="*/ 487799 w 2195098"/>
              <a:gd name="connsiteY38" fmla="*/ 3120373 h 3120373"/>
              <a:gd name="connsiteX39" fmla="*/ 406499 w 2195098"/>
              <a:gd name="connsiteY39" fmla="*/ 3120373 h 3120373"/>
              <a:gd name="connsiteX40" fmla="*/ 325199 w 2195098"/>
              <a:gd name="connsiteY40" fmla="*/ 3120373 h 3120373"/>
              <a:gd name="connsiteX41" fmla="*/ 243900 w 2195098"/>
              <a:gd name="connsiteY41" fmla="*/ 3120373 h 3120373"/>
              <a:gd name="connsiteX42" fmla="*/ 162600 w 2195098"/>
              <a:gd name="connsiteY42" fmla="*/ 3120373 h 3120373"/>
              <a:gd name="connsiteX43" fmla="*/ 813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3004804 h 3120373"/>
              <a:gd name="connsiteX46" fmla="*/ 0 w 2195098"/>
              <a:gd name="connsiteY46" fmla="*/ 2889234 h 3120373"/>
              <a:gd name="connsiteX47" fmla="*/ 0 w 2195098"/>
              <a:gd name="connsiteY47" fmla="*/ 2773665 h 3120373"/>
              <a:gd name="connsiteX48" fmla="*/ 0 w 2195098"/>
              <a:gd name="connsiteY48" fmla="*/ 2658096 h 3120373"/>
              <a:gd name="connsiteX49" fmla="*/ 0 w 2195098"/>
              <a:gd name="connsiteY49" fmla="*/ 2542526 h 3120373"/>
              <a:gd name="connsiteX50" fmla="*/ 0 w 2195098"/>
              <a:gd name="connsiteY50" fmla="*/ 2426957 h 3120373"/>
              <a:gd name="connsiteX51" fmla="*/ 0 w 2195098"/>
              <a:gd name="connsiteY51" fmla="*/ 2311388 h 3120373"/>
              <a:gd name="connsiteX52" fmla="*/ 0 w 2195098"/>
              <a:gd name="connsiteY52" fmla="*/ 2195818 h 3120373"/>
              <a:gd name="connsiteX53" fmla="*/ 0 w 2195098"/>
              <a:gd name="connsiteY53" fmla="*/ 2080249 h 3120373"/>
              <a:gd name="connsiteX54" fmla="*/ 0 w 2195098"/>
              <a:gd name="connsiteY54" fmla="*/ 1964680 h 3120373"/>
              <a:gd name="connsiteX55" fmla="*/ 0 w 2195098"/>
              <a:gd name="connsiteY55" fmla="*/ 1849110 h 3120373"/>
              <a:gd name="connsiteX56" fmla="*/ 0 w 2195098"/>
              <a:gd name="connsiteY56" fmla="*/ 1733541 h 3120373"/>
              <a:gd name="connsiteX57" fmla="*/ 0 w 2195098"/>
              <a:gd name="connsiteY57" fmla="*/ 1617971 h 3120373"/>
              <a:gd name="connsiteX58" fmla="*/ 0 w 2195098"/>
              <a:gd name="connsiteY58" fmla="*/ 1502402 h 3120373"/>
              <a:gd name="connsiteX59" fmla="*/ 0 w 2195098"/>
              <a:gd name="connsiteY59" fmla="*/ 1386832 h 3120373"/>
              <a:gd name="connsiteX60" fmla="*/ 0 w 2195098"/>
              <a:gd name="connsiteY60" fmla="*/ 1271263 h 3120373"/>
              <a:gd name="connsiteX61" fmla="*/ 0 w 2195098"/>
              <a:gd name="connsiteY61" fmla="*/ 1155693 h 3120373"/>
              <a:gd name="connsiteX62" fmla="*/ 0 w 2195098"/>
              <a:gd name="connsiteY62" fmla="*/ 1040124 h 3120373"/>
              <a:gd name="connsiteX63" fmla="*/ 0 w 2195098"/>
              <a:gd name="connsiteY63" fmla="*/ 924555 h 3120373"/>
              <a:gd name="connsiteX64" fmla="*/ 0 w 2195098"/>
              <a:gd name="connsiteY64" fmla="*/ 808985 h 3120373"/>
              <a:gd name="connsiteX65" fmla="*/ 0 w 2195098"/>
              <a:gd name="connsiteY65" fmla="*/ 693416 h 3120373"/>
              <a:gd name="connsiteX66" fmla="*/ 0 w 2195098"/>
              <a:gd name="connsiteY66" fmla="*/ 577847 h 3120373"/>
              <a:gd name="connsiteX67" fmla="*/ 0 w 2195098"/>
              <a:gd name="connsiteY67" fmla="*/ 462277 h 3120373"/>
              <a:gd name="connsiteX68" fmla="*/ 0 w 2195098"/>
              <a:gd name="connsiteY68" fmla="*/ 346708 h 3120373"/>
              <a:gd name="connsiteX69" fmla="*/ 0 w 2195098"/>
              <a:gd name="connsiteY69" fmla="*/ 231139 h 3120373"/>
              <a:gd name="connsiteX70" fmla="*/ 0 w 2195098"/>
              <a:gd name="connsiteY70" fmla="*/ 115569 h 3120373"/>
              <a:gd name="connsiteX71" fmla="*/ 0 w 2195098"/>
              <a:gd name="connsiteY71" fmla="*/ 0 h 3120373"/>
              <a:gd name="connsiteX72" fmla="*/ 81300 w 2195098"/>
              <a:gd name="connsiteY72" fmla="*/ 0 h 3120373"/>
              <a:gd name="connsiteX73" fmla="*/ 162600 w 2195098"/>
              <a:gd name="connsiteY73" fmla="*/ 0 h 3120373"/>
              <a:gd name="connsiteX74" fmla="*/ 243900 w 2195098"/>
              <a:gd name="connsiteY74" fmla="*/ 0 h 3120373"/>
              <a:gd name="connsiteX75" fmla="*/ 325199 w 2195098"/>
              <a:gd name="connsiteY75" fmla="*/ 0 h 3120373"/>
              <a:gd name="connsiteX76" fmla="*/ 406499 w 2195098"/>
              <a:gd name="connsiteY76" fmla="*/ 0 h 3120373"/>
              <a:gd name="connsiteX77" fmla="*/ 487799 w 2195098"/>
              <a:gd name="connsiteY77" fmla="*/ 0 h 3120373"/>
              <a:gd name="connsiteX78" fmla="*/ 569099 w 2195098"/>
              <a:gd name="connsiteY78" fmla="*/ 0 h 3120373"/>
              <a:gd name="connsiteX79" fmla="*/ 650399 w 2195098"/>
              <a:gd name="connsiteY79" fmla="*/ 0 h 3120373"/>
              <a:gd name="connsiteX80" fmla="*/ 731699 w 2195098"/>
              <a:gd name="connsiteY80" fmla="*/ 0 h 3120373"/>
              <a:gd name="connsiteX81" fmla="*/ 812999 w 2195098"/>
              <a:gd name="connsiteY81" fmla="*/ 0 h 3120373"/>
              <a:gd name="connsiteX82" fmla="*/ 894299 w 2195098"/>
              <a:gd name="connsiteY82" fmla="*/ 0 h 3120373"/>
              <a:gd name="connsiteX83" fmla="*/ 975599 w 2195098"/>
              <a:gd name="connsiteY83" fmla="*/ 0 h 3120373"/>
              <a:gd name="connsiteX84" fmla="*/ 1056899 w 2195098"/>
              <a:gd name="connsiteY84" fmla="*/ 0 h 3120373"/>
              <a:gd name="connsiteX85" fmla="*/ 1138199 w 2195098"/>
              <a:gd name="connsiteY85" fmla="*/ 0 h 3120373"/>
              <a:gd name="connsiteX86" fmla="*/ 1219499 w 2195098"/>
              <a:gd name="connsiteY86" fmla="*/ 0 h 3120373"/>
              <a:gd name="connsiteX87" fmla="*/ 1300799 w 2195098"/>
              <a:gd name="connsiteY87" fmla="*/ 0 h 3120373"/>
              <a:gd name="connsiteX88" fmla="*/ 1382099 w 2195098"/>
              <a:gd name="connsiteY88" fmla="*/ 0 h 3120373"/>
              <a:gd name="connsiteX89" fmla="*/ 1463399 w 2195098"/>
              <a:gd name="connsiteY89" fmla="*/ 0 h 3120373"/>
              <a:gd name="connsiteX90" fmla="*/ 1544699 w 2195098"/>
              <a:gd name="connsiteY90" fmla="*/ 0 h 3120373"/>
              <a:gd name="connsiteX91" fmla="*/ 1625999 w 2195098"/>
              <a:gd name="connsiteY91" fmla="*/ 0 h 3120373"/>
              <a:gd name="connsiteX92" fmla="*/ 1707299 w 2195098"/>
              <a:gd name="connsiteY92" fmla="*/ 0 h 3120373"/>
              <a:gd name="connsiteX93" fmla="*/ 1788599 w 2195098"/>
              <a:gd name="connsiteY93" fmla="*/ 0 h 3120373"/>
              <a:gd name="connsiteX94" fmla="*/ 1869898 w 2195098"/>
              <a:gd name="connsiteY94" fmla="*/ 0 h 3120373"/>
              <a:gd name="connsiteX95" fmla="*/ 1951198 w 2195098"/>
              <a:gd name="connsiteY95" fmla="*/ 0 h 3120373"/>
              <a:gd name="connsiteX96" fmla="*/ 2032498 w 2195098"/>
              <a:gd name="connsiteY96" fmla="*/ 0 h 3120373"/>
              <a:gd name="connsiteX97" fmla="*/ 2113798 w 2195098"/>
              <a:gd name="connsiteY97" fmla="*/ 0 h 3120373"/>
              <a:gd name="connsiteX98" fmla="*/ 2195098 w 2195098"/>
              <a:gd name="connsiteY98" fmla="*/ 0 h 3120373"/>
              <a:gd name="connsiteX99" fmla="*/ 2195098 w 2195098"/>
              <a:gd name="connsiteY99" fmla="*/ 115569 h 3120373"/>
              <a:gd name="connsiteX100" fmla="*/ 2195098 w 2195098"/>
              <a:gd name="connsiteY100" fmla="*/ 231139 h 3120373"/>
              <a:gd name="connsiteX101" fmla="*/ 2195098 w 2195098"/>
              <a:gd name="connsiteY101" fmla="*/ 346708 h 3120373"/>
              <a:gd name="connsiteX102" fmla="*/ 2195098 w 2195098"/>
              <a:gd name="connsiteY102" fmla="*/ 462278 h 3120373"/>
              <a:gd name="connsiteX0" fmla="*/ 2195098 w 2195098"/>
              <a:gd name="connsiteY0" fmla="*/ 1271264 h 3120373"/>
              <a:gd name="connsiteX1" fmla="*/ 2195098 w 2195098"/>
              <a:gd name="connsiteY1" fmla="*/ 1386833 h 3120373"/>
              <a:gd name="connsiteX2" fmla="*/ 2195098 w 2195098"/>
              <a:gd name="connsiteY2" fmla="*/ 1502402 h 3120373"/>
              <a:gd name="connsiteX3" fmla="*/ 2195098 w 2195098"/>
              <a:gd name="connsiteY3" fmla="*/ 1617972 h 3120373"/>
              <a:gd name="connsiteX4" fmla="*/ 2195098 w 2195098"/>
              <a:gd name="connsiteY4" fmla="*/ 1733541 h 3120373"/>
              <a:gd name="connsiteX5" fmla="*/ 2195098 w 2195098"/>
              <a:gd name="connsiteY5" fmla="*/ 1849110 h 3120373"/>
              <a:gd name="connsiteX6" fmla="*/ 2195098 w 2195098"/>
              <a:gd name="connsiteY6" fmla="*/ 1964680 h 3120373"/>
              <a:gd name="connsiteX7" fmla="*/ 2195098 w 2195098"/>
              <a:gd name="connsiteY7" fmla="*/ 2080249 h 3120373"/>
              <a:gd name="connsiteX8" fmla="*/ 2195098 w 2195098"/>
              <a:gd name="connsiteY8" fmla="*/ 2195818 h 3120373"/>
              <a:gd name="connsiteX9" fmla="*/ 2195098 w 2195098"/>
              <a:gd name="connsiteY9" fmla="*/ 2311388 h 3120373"/>
              <a:gd name="connsiteX10" fmla="*/ 2195098 w 2195098"/>
              <a:gd name="connsiteY10" fmla="*/ 2426957 h 3120373"/>
              <a:gd name="connsiteX11" fmla="*/ 2195098 w 2195098"/>
              <a:gd name="connsiteY11" fmla="*/ 2542526 h 3120373"/>
              <a:gd name="connsiteX12" fmla="*/ 2195098 w 2195098"/>
              <a:gd name="connsiteY12" fmla="*/ 2658096 h 3120373"/>
              <a:gd name="connsiteX13" fmla="*/ 2195098 w 2195098"/>
              <a:gd name="connsiteY13" fmla="*/ 2773665 h 3120373"/>
              <a:gd name="connsiteX14" fmla="*/ 2195098 w 2195098"/>
              <a:gd name="connsiteY14" fmla="*/ 2889234 h 3120373"/>
              <a:gd name="connsiteX15" fmla="*/ 2195098 w 2195098"/>
              <a:gd name="connsiteY15" fmla="*/ 3004804 h 3120373"/>
              <a:gd name="connsiteX16" fmla="*/ 2195098 w 2195098"/>
              <a:gd name="connsiteY16" fmla="*/ 3120373 h 3120373"/>
              <a:gd name="connsiteX17" fmla="*/ 2113798 w 2195098"/>
              <a:gd name="connsiteY17" fmla="*/ 3120373 h 3120373"/>
              <a:gd name="connsiteX18" fmla="*/ 2032498 w 2195098"/>
              <a:gd name="connsiteY18" fmla="*/ 3120373 h 3120373"/>
              <a:gd name="connsiteX19" fmla="*/ 1951198 w 2195098"/>
              <a:gd name="connsiteY19" fmla="*/ 3120373 h 3120373"/>
              <a:gd name="connsiteX20" fmla="*/ 1869898 w 2195098"/>
              <a:gd name="connsiteY20" fmla="*/ 3120373 h 3120373"/>
              <a:gd name="connsiteX21" fmla="*/ 1788599 w 2195098"/>
              <a:gd name="connsiteY21" fmla="*/ 3120373 h 3120373"/>
              <a:gd name="connsiteX22" fmla="*/ 1707299 w 2195098"/>
              <a:gd name="connsiteY22" fmla="*/ 3120373 h 3120373"/>
              <a:gd name="connsiteX23" fmla="*/ 1625999 w 2195098"/>
              <a:gd name="connsiteY23" fmla="*/ 3120373 h 3120373"/>
              <a:gd name="connsiteX24" fmla="*/ 1544699 w 2195098"/>
              <a:gd name="connsiteY24" fmla="*/ 3120373 h 3120373"/>
              <a:gd name="connsiteX25" fmla="*/ 1463399 w 2195098"/>
              <a:gd name="connsiteY25" fmla="*/ 3120373 h 3120373"/>
              <a:gd name="connsiteX26" fmla="*/ 1382099 w 2195098"/>
              <a:gd name="connsiteY26" fmla="*/ 3120373 h 3120373"/>
              <a:gd name="connsiteX27" fmla="*/ 1300799 w 2195098"/>
              <a:gd name="connsiteY27" fmla="*/ 3120373 h 3120373"/>
              <a:gd name="connsiteX28" fmla="*/ 1219499 w 2195098"/>
              <a:gd name="connsiteY28" fmla="*/ 3120373 h 3120373"/>
              <a:gd name="connsiteX29" fmla="*/ 1138199 w 2195098"/>
              <a:gd name="connsiteY29" fmla="*/ 3120373 h 3120373"/>
              <a:gd name="connsiteX30" fmla="*/ 1056899 w 2195098"/>
              <a:gd name="connsiteY30" fmla="*/ 3120373 h 3120373"/>
              <a:gd name="connsiteX31" fmla="*/ 975599 w 2195098"/>
              <a:gd name="connsiteY31" fmla="*/ 3120373 h 3120373"/>
              <a:gd name="connsiteX32" fmla="*/ 894299 w 2195098"/>
              <a:gd name="connsiteY32" fmla="*/ 3120373 h 3120373"/>
              <a:gd name="connsiteX33" fmla="*/ 812999 w 2195098"/>
              <a:gd name="connsiteY33" fmla="*/ 3120373 h 3120373"/>
              <a:gd name="connsiteX34" fmla="*/ 731699 w 2195098"/>
              <a:gd name="connsiteY34" fmla="*/ 3120373 h 3120373"/>
              <a:gd name="connsiteX35" fmla="*/ 650399 w 2195098"/>
              <a:gd name="connsiteY35" fmla="*/ 3120373 h 3120373"/>
              <a:gd name="connsiteX36" fmla="*/ 569099 w 2195098"/>
              <a:gd name="connsiteY36" fmla="*/ 3120373 h 3120373"/>
              <a:gd name="connsiteX37" fmla="*/ 487799 w 2195098"/>
              <a:gd name="connsiteY37" fmla="*/ 3120373 h 3120373"/>
              <a:gd name="connsiteX38" fmla="*/ 406499 w 2195098"/>
              <a:gd name="connsiteY38" fmla="*/ 3120373 h 3120373"/>
              <a:gd name="connsiteX39" fmla="*/ 325199 w 2195098"/>
              <a:gd name="connsiteY39" fmla="*/ 3120373 h 3120373"/>
              <a:gd name="connsiteX40" fmla="*/ 243900 w 2195098"/>
              <a:gd name="connsiteY40" fmla="*/ 3120373 h 3120373"/>
              <a:gd name="connsiteX41" fmla="*/ 162600 w 2195098"/>
              <a:gd name="connsiteY41" fmla="*/ 3120373 h 3120373"/>
              <a:gd name="connsiteX42" fmla="*/ 813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3004804 h 3120373"/>
              <a:gd name="connsiteX45" fmla="*/ 0 w 2195098"/>
              <a:gd name="connsiteY45" fmla="*/ 2889234 h 3120373"/>
              <a:gd name="connsiteX46" fmla="*/ 0 w 2195098"/>
              <a:gd name="connsiteY46" fmla="*/ 2773665 h 3120373"/>
              <a:gd name="connsiteX47" fmla="*/ 0 w 2195098"/>
              <a:gd name="connsiteY47" fmla="*/ 2658096 h 3120373"/>
              <a:gd name="connsiteX48" fmla="*/ 0 w 2195098"/>
              <a:gd name="connsiteY48" fmla="*/ 2542526 h 3120373"/>
              <a:gd name="connsiteX49" fmla="*/ 0 w 2195098"/>
              <a:gd name="connsiteY49" fmla="*/ 2426957 h 3120373"/>
              <a:gd name="connsiteX50" fmla="*/ 0 w 2195098"/>
              <a:gd name="connsiteY50" fmla="*/ 2311388 h 3120373"/>
              <a:gd name="connsiteX51" fmla="*/ 0 w 2195098"/>
              <a:gd name="connsiteY51" fmla="*/ 2195818 h 3120373"/>
              <a:gd name="connsiteX52" fmla="*/ 0 w 2195098"/>
              <a:gd name="connsiteY52" fmla="*/ 2080249 h 3120373"/>
              <a:gd name="connsiteX53" fmla="*/ 0 w 2195098"/>
              <a:gd name="connsiteY53" fmla="*/ 1964680 h 3120373"/>
              <a:gd name="connsiteX54" fmla="*/ 0 w 2195098"/>
              <a:gd name="connsiteY54" fmla="*/ 1849110 h 3120373"/>
              <a:gd name="connsiteX55" fmla="*/ 0 w 2195098"/>
              <a:gd name="connsiteY55" fmla="*/ 1733541 h 3120373"/>
              <a:gd name="connsiteX56" fmla="*/ 0 w 2195098"/>
              <a:gd name="connsiteY56" fmla="*/ 1617971 h 3120373"/>
              <a:gd name="connsiteX57" fmla="*/ 0 w 2195098"/>
              <a:gd name="connsiteY57" fmla="*/ 1502402 h 3120373"/>
              <a:gd name="connsiteX58" fmla="*/ 0 w 2195098"/>
              <a:gd name="connsiteY58" fmla="*/ 1386832 h 3120373"/>
              <a:gd name="connsiteX59" fmla="*/ 0 w 2195098"/>
              <a:gd name="connsiteY59" fmla="*/ 1271263 h 3120373"/>
              <a:gd name="connsiteX60" fmla="*/ 0 w 2195098"/>
              <a:gd name="connsiteY60" fmla="*/ 1155693 h 3120373"/>
              <a:gd name="connsiteX61" fmla="*/ 0 w 2195098"/>
              <a:gd name="connsiteY61" fmla="*/ 1040124 h 3120373"/>
              <a:gd name="connsiteX62" fmla="*/ 0 w 2195098"/>
              <a:gd name="connsiteY62" fmla="*/ 924555 h 3120373"/>
              <a:gd name="connsiteX63" fmla="*/ 0 w 2195098"/>
              <a:gd name="connsiteY63" fmla="*/ 808985 h 3120373"/>
              <a:gd name="connsiteX64" fmla="*/ 0 w 2195098"/>
              <a:gd name="connsiteY64" fmla="*/ 693416 h 3120373"/>
              <a:gd name="connsiteX65" fmla="*/ 0 w 2195098"/>
              <a:gd name="connsiteY65" fmla="*/ 577847 h 3120373"/>
              <a:gd name="connsiteX66" fmla="*/ 0 w 2195098"/>
              <a:gd name="connsiteY66" fmla="*/ 462277 h 3120373"/>
              <a:gd name="connsiteX67" fmla="*/ 0 w 2195098"/>
              <a:gd name="connsiteY67" fmla="*/ 346708 h 3120373"/>
              <a:gd name="connsiteX68" fmla="*/ 0 w 2195098"/>
              <a:gd name="connsiteY68" fmla="*/ 231139 h 3120373"/>
              <a:gd name="connsiteX69" fmla="*/ 0 w 2195098"/>
              <a:gd name="connsiteY69" fmla="*/ 115569 h 3120373"/>
              <a:gd name="connsiteX70" fmla="*/ 0 w 2195098"/>
              <a:gd name="connsiteY70" fmla="*/ 0 h 3120373"/>
              <a:gd name="connsiteX71" fmla="*/ 81300 w 2195098"/>
              <a:gd name="connsiteY71" fmla="*/ 0 h 3120373"/>
              <a:gd name="connsiteX72" fmla="*/ 162600 w 2195098"/>
              <a:gd name="connsiteY72" fmla="*/ 0 h 3120373"/>
              <a:gd name="connsiteX73" fmla="*/ 243900 w 2195098"/>
              <a:gd name="connsiteY73" fmla="*/ 0 h 3120373"/>
              <a:gd name="connsiteX74" fmla="*/ 325199 w 2195098"/>
              <a:gd name="connsiteY74" fmla="*/ 0 h 3120373"/>
              <a:gd name="connsiteX75" fmla="*/ 406499 w 2195098"/>
              <a:gd name="connsiteY75" fmla="*/ 0 h 3120373"/>
              <a:gd name="connsiteX76" fmla="*/ 487799 w 2195098"/>
              <a:gd name="connsiteY76" fmla="*/ 0 h 3120373"/>
              <a:gd name="connsiteX77" fmla="*/ 569099 w 2195098"/>
              <a:gd name="connsiteY77" fmla="*/ 0 h 3120373"/>
              <a:gd name="connsiteX78" fmla="*/ 650399 w 2195098"/>
              <a:gd name="connsiteY78" fmla="*/ 0 h 3120373"/>
              <a:gd name="connsiteX79" fmla="*/ 731699 w 2195098"/>
              <a:gd name="connsiteY79" fmla="*/ 0 h 3120373"/>
              <a:gd name="connsiteX80" fmla="*/ 812999 w 2195098"/>
              <a:gd name="connsiteY80" fmla="*/ 0 h 3120373"/>
              <a:gd name="connsiteX81" fmla="*/ 894299 w 2195098"/>
              <a:gd name="connsiteY81" fmla="*/ 0 h 3120373"/>
              <a:gd name="connsiteX82" fmla="*/ 975599 w 2195098"/>
              <a:gd name="connsiteY82" fmla="*/ 0 h 3120373"/>
              <a:gd name="connsiteX83" fmla="*/ 1056899 w 2195098"/>
              <a:gd name="connsiteY83" fmla="*/ 0 h 3120373"/>
              <a:gd name="connsiteX84" fmla="*/ 1138199 w 2195098"/>
              <a:gd name="connsiteY84" fmla="*/ 0 h 3120373"/>
              <a:gd name="connsiteX85" fmla="*/ 1219499 w 2195098"/>
              <a:gd name="connsiteY85" fmla="*/ 0 h 3120373"/>
              <a:gd name="connsiteX86" fmla="*/ 1300799 w 2195098"/>
              <a:gd name="connsiteY86" fmla="*/ 0 h 3120373"/>
              <a:gd name="connsiteX87" fmla="*/ 1382099 w 2195098"/>
              <a:gd name="connsiteY87" fmla="*/ 0 h 3120373"/>
              <a:gd name="connsiteX88" fmla="*/ 1463399 w 2195098"/>
              <a:gd name="connsiteY88" fmla="*/ 0 h 3120373"/>
              <a:gd name="connsiteX89" fmla="*/ 1544699 w 2195098"/>
              <a:gd name="connsiteY89" fmla="*/ 0 h 3120373"/>
              <a:gd name="connsiteX90" fmla="*/ 1625999 w 2195098"/>
              <a:gd name="connsiteY90" fmla="*/ 0 h 3120373"/>
              <a:gd name="connsiteX91" fmla="*/ 1707299 w 2195098"/>
              <a:gd name="connsiteY91" fmla="*/ 0 h 3120373"/>
              <a:gd name="connsiteX92" fmla="*/ 1788599 w 2195098"/>
              <a:gd name="connsiteY92" fmla="*/ 0 h 3120373"/>
              <a:gd name="connsiteX93" fmla="*/ 1869898 w 2195098"/>
              <a:gd name="connsiteY93" fmla="*/ 0 h 3120373"/>
              <a:gd name="connsiteX94" fmla="*/ 1951198 w 2195098"/>
              <a:gd name="connsiteY94" fmla="*/ 0 h 3120373"/>
              <a:gd name="connsiteX95" fmla="*/ 2032498 w 2195098"/>
              <a:gd name="connsiteY95" fmla="*/ 0 h 3120373"/>
              <a:gd name="connsiteX96" fmla="*/ 2113798 w 2195098"/>
              <a:gd name="connsiteY96" fmla="*/ 0 h 3120373"/>
              <a:gd name="connsiteX97" fmla="*/ 2195098 w 2195098"/>
              <a:gd name="connsiteY97" fmla="*/ 0 h 3120373"/>
              <a:gd name="connsiteX98" fmla="*/ 2195098 w 2195098"/>
              <a:gd name="connsiteY98" fmla="*/ 115569 h 3120373"/>
              <a:gd name="connsiteX99" fmla="*/ 2195098 w 2195098"/>
              <a:gd name="connsiteY99" fmla="*/ 231139 h 3120373"/>
              <a:gd name="connsiteX100" fmla="*/ 2195098 w 2195098"/>
              <a:gd name="connsiteY100" fmla="*/ 346708 h 3120373"/>
              <a:gd name="connsiteX101" fmla="*/ 2195098 w 2195098"/>
              <a:gd name="connsiteY101" fmla="*/ 462278 h 3120373"/>
              <a:gd name="connsiteX0" fmla="*/ 2195098 w 2195098"/>
              <a:gd name="connsiteY0" fmla="*/ 1386833 h 3120373"/>
              <a:gd name="connsiteX1" fmla="*/ 2195098 w 2195098"/>
              <a:gd name="connsiteY1" fmla="*/ 1502402 h 3120373"/>
              <a:gd name="connsiteX2" fmla="*/ 2195098 w 2195098"/>
              <a:gd name="connsiteY2" fmla="*/ 1617972 h 3120373"/>
              <a:gd name="connsiteX3" fmla="*/ 2195098 w 2195098"/>
              <a:gd name="connsiteY3" fmla="*/ 1733541 h 3120373"/>
              <a:gd name="connsiteX4" fmla="*/ 2195098 w 2195098"/>
              <a:gd name="connsiteY4" fmla="*/ 1849110 h 3120373"/>
              <a:gd name="connsiteX5" fmla="*/ 2195098 w 2195098"/>
              <a:gd name="connsiteY5" fmla="*/ 1964680 h 3120373"/>
              <a:gd name="connsiteX6" fmla="*/ 2195098 w 2195098"/>
              <a:gd name="connsiteY6" fmla="*/ 2080249 h 3120373"/>
              <a:gd name="connsiteX7" fmla="*/ 2195098 w 2195098"/>
              <a:gd name="connsiteY7" fmla="*/ 2195818 h 3120373"/>
              <a:gd name="connsiteX8" fmla="*/ 2195098 w 2195098"/>
              <a:gd name="connsiteY8" fmla="*/ 2311388 h 3120373"/>
              <a:gd name="connsiteX9" fmla="*/ 2195098 w 2195098"/>
              <a:gd name="connsiteY9" fmla="*/ 2426957 h 3120373"/>
              <a:gd name="connsiteX10" fmla="*/ 2195098 w 2195098"/>
              <a:gd name="connsiteY10" fmla="*/ 2542526 h 3120373"/>
              <a:gd name="connsiteX11" fmla="*/ 2195098 w 2195098"/>
              <a:gd name="connsiteY11" fmla="*/ 2658096 h 3120373"/>
              <a:gd name="connsiteX12" fmla="*/ 2195098 w 2195098"/>
              <a:gd name="connsiteY12" fmla="*/ 2773665 h 3120373"/>
              <a:gd name="connsiteX13" fmla="*/ 2195098 w 2195098"/>
              <a:gd name="connsiteY13" fmla="*/ 2889234 h 3120373"/>
              <a:gd name="connsiteX14" fmla="*/ 2195098 w 2195098"/>
              <a:gd name="connsiteY14" fmla="*/ 3004804 h 3120373"/>
              <a:gd name="connsiteX15" fmla="*/ 2195098 w 2195098"/>
              <a:gd name="connsiteY15" fmla="*/ 3120373 h 3120373"/>
              <a:gd name="connsiteX16" fmla="*/ 2113798 w 2195098"/>
              <a:gd name="connsiteY16" fmla="*/ 3120373 h 3120373"/>
              <a:gd name="connsiteX17" fmla="*/ 2032498 w 2195098"/>
              <a:gd name="connsiteY17" fmla="*/ 3120373 h 3120373"/>
              <a:gd name="connsiteX18" fmla="*/ 1951198 w 2195098"/>
              <a:gd name="connsiteY18" fmla="*/ 3120373 h 3120373"/>
              <a:gd name="connsiteX19" fmla="*/ 1869898 w 2195098"/>
              <a:gd name="connsiteY19" fmla="*/ 3120373 h 3120373"/>
              <a:gd name="connsiteX20" fmla="*/ 1788599 w 2195098"/>
              <a:gd name="connsiteY20" fmla="*/ 3120373 h 3120373"/>
              <a:gd name="connsiteX21" fmla="*/ 1707299 w 2195098"/>
              <a:gd name="connsiteY21" fmla="*/ 3120373 h 3120373"/>
              <a:gd name="connsiteX22" fmla="*/ 1625999 w 2195098"/>
              <a:gd name="connsiteY22" fmla="*/ 3120373 h 3120373"/>
              <a:gd name="connsiteX23" fmla="*/ 1544699 w 2195098"/>
              <a:gd name="connsiteY23" fmla="*/ 3120373 h 3120373"/>
              <a:gd name="connsiteX24" fmla="*/ 1463399 w 2195098"/>
              <a:gd name="connsiteY24" fmla="*/ 3120373 h 3120373"/>
              <a:gd name="connsiteX25" fmla="*/ 1382099 w 2195098"/>
              <a:gd name="connsiteY25" fmla="*/ 3120373 h 3120373"/>
              <a:gd name="connsiteX26" fmla="*/ 1300799 w 2195098"/>
              <a:gd name="connsiteY26" fmla="*/ 3120373 h 3120373"/>
              <a:gd name="connsiteX27" fmla="*/ 1219499 w 2195098"/>
              <a:gd name="connsiteY27" fmla="*/ 3120373 h 3120373"/>
              <a:gd name="connsiteX28" fmla="*/ 1138199 w 2195098"/>
              <a:gd name="connsiteY28" fmla="*/ 3120373 h 3120373"/>
              <a:gd name="connsiteX29" fmla="*/ 1056899 w 2195098"/>
              <a:gd name="connsiteY29" fmla="*/ 3120373 h 3120373"/>
              <a:gd name="connsiteX30" fmla="*/ 975599 w 2195098"/>
              <a:gd name="connsiteY30" fmla="*/ 3120373 h 3120373"/>
              <a:gd name="connsiteX31" fmla="*/ 894299 w 2195098"/>
              <a:gd name="connsiteY31" fmla="*/ 3120373 h 3120373"/>
              <a:gd name="connsiteX32" fmla="*/ 812999 w 2195098"/>
              <a:gd name="connsiteY32" fmla="*/ 3120373 h 3120373"/>
              <a:gd name="connsiteX33" fmla="*/ 731699 w 2195098"/>
              <a:gd name="connsiteY33" fmla="*/ 3120373 h 3120373"/>
              <a:gd name="connsiteX34" fmla="*/ 650399 w 2195098"/>
              <a:gd name="connsiteY34" fmla="*/ 3120373 h 3120373"/>
              <a:gd name="connsiteX35" fmla="*/ 569099 w 2195098"/>
              <a:gd name="connsiteY35" fmla="*/ 3120373 h 3120373"/>
              <a:gd name="connsiteX36" fmla="*/ 487799 w 2195098"/>
              <a:gd name="connsiteY36" fmla="*/ 3120373 h 3120373"/>
              <a:gd name="connsiteX37" fmla="*/ 406499 w 2195098"/>
              <a:gd name="connsiteY37" fmla="*/ 3120373 h 3120373"/>
              <a:gd name="connsiteX38" fmla="*/ 325199 w 2195098"/>
              <a:gd name="connsiteY38" fmla="*/ 3120373 h 3120373"/>
              <a:gd name="connsiteX39" fmla="*/ 243900 w 2195098"/>
              <a:gd name="connsiteY39" fmla="*/ 3120373 h 3120373"/>
              <a:gd name="connsiteX40" fmla="*/ 162600 w 2195098"/>
              <a:gd name="connsiteY40" fmla="*/ 3120373 h 3120373"/>
              <a:gd name="connsiteX41" fmla="*/ 813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3004804 h 3120373"/>
              <a:gd name="connsiteX44" fmla="*/ 0 w 2195098"/>
              <a:gd name="connsiteY44" fmla="*/ 2889234 h 3120373"/>
              <a:gd name="connsiteX45" fmla="*/ 0 w 2195098"/>
              <a:gd name="connsiteY45" fmla="*/ 2773665 h 3120373"/>
              <a:gd name="connsiteX46" fmla="*/ 0 w 2195098"/>
              <a:gd name="connsiteY46" fmla="*/ 2658096 h 3120373"/>
              <a:gd name="connsiteX47" fmla="*/ 0 w 2195098"/>
              <a:gd name="connsiteY47" fmla="*/ 2542526 h 3120373"/>
              <a:gd name="connsiteX48" fmla="*/ 0 w 2195098"/>
              <a:gd name="connsiteY48" fmla="*/ 2426957 h 3120373"/>
              <a:gd name="connsiteX49" fmla="*/ 0 w 2195098"/>
              <a:gd name="connsiteY49" fmla="*/ 2311388 h 3120373"/>
              <a:gd name="connsiteX50" fmla="*/ 0 w 2195098"/>
              <a:gd name="connsiteY50" fmla="*/ 2195818 h 3120373"/>
              <a:gd name="connsiteX51" fmla="*/ 0 w 2195098"/>
              <a:gd name="connsiteY51" fmla="*/ 2080249 h 3120373"/>
              <a:gd name="connsiteX52" fmla="*/ 0 w 2195098"/>
              <a:gd name="connsiteY52" fmla="*/ 1964680 h 3120373"/>
              <a:gd name="connsiteX53" fmla="*/ 0 w 2195098"/>
              <a:gd name="connsiteY53" fmla="*/ 1849110 h 3120373"/>
              <a:gd name="connsiteX54" fmla="*/ 0 w 2195098"/>
              <a:gd name="connsiteY54" fmla="*/ 1733541 h 3120373"/>
              <a:gd name="connsiteX55" fmla="*/ 0 w 2195098"/>
              <a:gd name="connsiteY55" fmla="*/ 1617971 h 3120373"/>
              <a:gd name="connsiteX56" fmla="*/ 0 w 2195098"/>
              <a:gd name="connsiteY56" fmla="*/ 1502402 h 3120373"/>
              <a:gd name="connsiteX57" fmla="*/ 0 w 2195098"/>
              <a:gd name="connsiteY57" fmla="*/ 1386832 h 3120373"/>
              <a:gd name="connsiteX58" fmla="*/ 0 w 2195098"/>
              <a:gd name="connsiteY58" fmla="*/ 1271263 h 3120373"/>
              <a:gd name="connsiteX59" fmla="*/ 0 w 2195098"/>
              <a:gd name="connsiteY59" fmla="*/ 1155693 h 3120373"/>
              <a:gd name="connsiteX60" fmla="*/ 0 w 2195098"/>
              <a:gd name="connsiteY60" fmla="*/ 1040124 h 3120373"/>
              <a:gd name="connsiteX61" fmla="*/ 0 w 2195098"/>
              <a:gd name="connsiteY61" fmla="*/ 924555 h 3120373"/>
              <a:gd name="connsiteX62" fmla="*/ 0 w 2195098"/>
              <a:gd name="connsiteY62" fmla="*/ 808985 h 3120373"/>
              <a:gd name="connsiteX63" fmla="*/ 0 w 2195098"/>
              <a:gd name="connsiteY63" fmla="*/ 693416 h 3120373"/>
              <a:gd name="connsiteX64" fmla="*/ 0 w 2195098"/>
              <a:gd name="connsiteY64" fmla="*/ 577847 h 3120373"/>
              <a:gd name="connsiteX65" fmla="*/ 0 w 2195098"/>
              <a:gd name="connsiteY65" fmla="*/ 462277 h 3120373"/>
              <a:gd name="connsiteX66" fmla="*/ 0 w 2195098"/>
              <a:gd name="connsiteY66" fmla="*/ 346708 h 3120373"/>
              <a:gd name="connsiteX67" fmla="*/ 0 w 2195098"/>
              <a:gd name="connsiteY67" fmla="*/ 231139 h 3120373"/>
              <a:gd name="connsiteX68" fmla="*/ 0 w 2195098"/>
              <a:gd name="connsiteY68" fmla="*/ 115569 h 3120373"/>
              <a:gd name="connsiteX69" fmla="*/ 0 w 2195098"/>
              <a:gd name="connsiteY69" fmla="*/ 0 h 3120373"/>
              <a:gd name="connsiteX70" fmla="*/ 81300 w 2195098"/>
              <a:gd name="connsiteY70" fmla="*/ 0 h 3120373"/>
              <a:gd name="connsiteX71" fmla="*/ 162600 w 2195098"/>
              <a:gd name="connsiteY71" fmla="*/ 0 h 3120373"/>
              <a:gd name="connsiteX72" fmla="*/ 243900 w 2195098"/>
              <a:gd name="connsiteY72" fmla="*/ 0 h 3120373"/>
              <a:gd name="connsiteX73" fmla="*/ 325199 w 2195098"/>
              <a:gd name="connsiteY73" fmla="*/ 0 h 3120373"/>
              <a:gd name="connsiteX74" fmla="*/ 406499 w 2195098"/>
              <a:gd name="connsiteY74" fmla="*/ 0 h 3120373"/>
              <a:gd name="connsiteX75" fmla="*/ 487799 w 2195098"/>
              <a:gd name="connsiteY75" fmla="*/ 0 h 3120373"/>
              <a:gd name="connsiteX76" fmla="*/ 569099 w 2195098"/>
              <a:gd name="connsiteY76" fmla="*/ 0 h 3120373"/>
              <a:gd name="connsiteX77" fmla="*/ 650399 w 2195098"/>
              <a:gd name="connsiteY77" fmla="*/ 0 h 3120373"/>
              <a:gd name="connsiteX78" fmla="*/ 731699 w 2195098"/>
              <a:gd name="connsiteY78" fmla="*/ 0 h 3120373"/>
              <a:gd name="connsiteX79" fmla="*/ 812999 w 2195098"/>
              <a:gd name="connsiteY79" fmla="*/ 0 h 3120373"/>
              <a:gd name="connsiteX80" fmla="*/ 894299 w 2195098"/>
              <a:gd name="connsiteY80" fmla="*/ 0 h 3120373"/>
              <a:gd name="connsiteX81" fmla="*/ 975599 w 2195098"/>
              <a:gd name="connsiteY81" fmla="*/ 0 h 3120373"/>
              <a:gd name="connsiteX82" fmla="*/ 1056899 w 2195098"/>
              <a:gd name="connsiteY82" fmla="*/ 0 h 3120373"/>
              <a:gd name="connsiteX83" fmla="*/ 1138199 w 2195098"/>
              <a:gd name="connsiteY83" fmla="*/ 0 h 3120373"/>
              <a:gd name="connsiteX84" fmla="*/ 1219499 w 2195098"/>
              <a:gd name="connsiteY84" fmla="*/ 0 h 3120373"/>
              <a:gd name="connsiteX85" fmla="*/ 1300799 w 2195098"/>
              <a:gd name="connsiteY85" fmla="*/ 0 h 3120373"/>
              <a:gd name="connsiteX86" fmla="*/ 1382099 w 2195098"/>
              <a:gd name="connsiteY86" fmla="*/ 0 h 3120373"/>
              <a:gd name="connsiteX87" fmla="*/ 1463399 w 2195098"/>
              <a:gd name="connsiteY87" fmla="*/ 0 h 3120373"/>
              <a:gd name="connsiteX88" fmla="*/ 1544699 w 2195098"/>
              <a:gd name="connsiteY88" fmla="*/ 0 h 3120373"/>
              <a:gd name="connsiteX89" fmla="*/ 1625999 w 2195098"/>
              <a:gd name="connsiteY89" fmla="*/ 0 h 3120373"/>
              <a:gd name="connsiteX90" fmla="*/ 1707299 w 2195098"/>
              <a:gd name="connsiteY90" fmla="*/ 0 h 3120373"/>
              <a:gd name="connsiteX91" fmla="*/ 1788599 w 2195098"/>
              <a:gd name="connsiteY91" fmla="*/ 0 h 3120373"/>
              <a:gd name="connsiteX92" fmla="*/ 1869898 w 2195098"/>
              <a:gd name="connsiteY92" fmla="*/ 0 h 3120373"/>
              <a:gd name="connsiteX93" fmla="*/ 1951198 w 2195098"/>
              <a:gd name="connsiteY93" fmla="*/ 0 h 3120373"/>
              <a:gd name="connsiteX94" fmla="*/ 2032498 w 2195098"/>
              <a:gd name="connsiteY94" fmla="*/ 0 h 3120373"/>
              <a:gd name="connsiteX95" fmla="*/ 2113798 w 2195098"/>
              <a:gd name="connsiteY95" fmla="*/ 0 h 3120373"/>
              <a:gd name="connsiteX96" fmla="*/ 2195098 w 2195098"/>
              <a:gd name="connsiteY96" fmla="*/ 0 h 3120373"/>
              <a:gd name="connsiteX97" fmla="*/ 2195098 w 2195098"/>
              <a:gd name="connsiteY97" fmla="*/ 115569 h 3120373"/>
              <a:gd name="connsiteX98" fmla="*/ 2195098 w 2195098"/>
              <a:gd name="connsiteY98" fmla="*/ 231139 h 3120373"/>
              <a:gd name="connsiteX99" fmla="*/ 2195098 w 2195098"/>
              <a:gd name="connsiteY99" fmla="*/ 346708 h 3120373"/>
              <a:gd name="connsiteX100" fmla="*/ 2195098 w 2195098"/>
              <a:gd name="connsiteY100" fmla="*/ 462278 h 3120373"/>
              <a:gd name="connsiteX0" fmla="*/ 2195098 w 2195098"/>
              <a:gd name="connsiteY0" fmla="*/ 1502402 h 3120373"/>
              <a:gd name="connsiteX1" fmla="*/ 2195098 w 2195098"/>
              <a:gd name="connsiteY1" fmla="*/ 1617972 h 3120373"/>
              <a:gd name="connsiteX2" fmla="*/ 2195098 w 2195098"/>
              <a:gd name="connsiteY2" fmla="*/ 1733541 h 3120373"/>
              <a:gd name="connsiteX3" fmla="*/ 2195098 w 2195098"/>
              <a:gd name="connsiteY3" fmla="*/ 1849110 h 3120373"/>
              <a:gd name="connsiteX4" fmla="*/ 2195098 w 2195098"/>
              <a:gd name="connsiteY4" fmla="*/ 1964680 h 3120373"/>
              <a:gd name="connsiteX5" fmla="*/ 2195098 w 2195098"/>
              <a:gd name="connsiteY5" fmla="*/ 2080249 h 3120373"/>
              <a:gd name="connsiteX6" fmla="*/ 2195098 w 2195098"/>
              <a:gd name="connsiteY6" fmla="*/ 2195818 h 3120373"/>
              <a:gd name="connsiteX7" fmla="*/ 2195098 w 2195098"/>
              <a:gd name="connsiteY7" fmla="*/ 2311388 h 3120373"/>
              <a:gd name="connsiteX8" fmla="*/ 2195098 w 2195098"/>
              <a:gd name="connsiteY8" fmla="*/ 2426957 h 3120373"/>
              <a:gd name="connsiteX9" fmla="*/ 2195098 w 2195098"/>
              <a:gd name="connsiteY9" fmla="*/ 2542526 h 3120373"/>
              <a:gd name="connsiteX10" fmla="*/ 2195098 w 2195098"/>
              <a:gd name="connsiteY10" fmla="*/ 2658096 h 3120373"/>
              <a:gd name="connsiteX11" fmla="*/ 2195098 w 2195098"/>
              <a:gd name="connsiteY11" fmla="*/ 2773665 h 3120373"/>
              <a:gd name="connsiteX12" fmla="*/ 2195098 w 2195098"/>
              <a:gd name="connsiteY12" fmla="*/ 2889234 h 3120373"/>
              <a:gd name="connsiteX13" fmla="*/ 2195098 w 2195098"/>
              <a:gd name="connsiteY13" fmla="*/ 3004804 h 3120373"/>
              <a:gd name="connsiteX14" fmla="*/ 2195098 w 2195098"/>
              <a:gd name="connsiteY14" fmla="*/ 3120373 h 3120373"/>
              <a:gd name="connsiteX15" fmla="*/ 2113798 w 2195098"/>
              <a:gd name="connsiteY15" fmla="*/ 3120373 h 3120373"/>
              <a:gd name="connsiteX16" fmla="*/ 2032498 w 2195098"/>
              <a:gd name="connsiteY16" fmla="*/ 3120373 h 3120373"/>
              <a:gd name="connsiteX17" fmla="*/ 1951198 w 2195098"/>
              <a:gd name="connsiteY17" fmla="*/ 3120373 h 3120373"/>
              <a:gd name="connsiteX18" fmla="*/ 1869898 w 2195098"/>
              <a:gd name="connsiteY18" fmla="*/ 3120373 h 3120373"/>
              <a:gd name="connsiteX19" fmla="*/ 1788599 w 2195098"/>
              <a:gd name="connsiteY19" fmla="*/ 3120373 h 3120373"/>
              <a:gd name="connsiteX20" fmla="*/ 1707299 w 2195098"/>
              <a:gd name="connsiteY20" fmla="*/ 3120373 h 3120373"/>
              <a:gd name="connsiteX21" fmla="*/ 1625999 w 2195098"/>
              <a:gd name="connsiteY21" fmla="*/ 3120373 h 3120373"/>
              <a:gd name="connsiteX22" fmla="*/ 1544699 w 2195098"/>
              <a:gd name="connsiteY22" fmla="*/ 3120373 h 3120373"/>
              <a:gd name="connsiteX23" fmla="*/ 1463399 w 2195098"/>
              <a:gd name="connsiteY23" fmla="*/ 3120373 h 3120373"/>
              <a:gd name="connsiteX24" fmla="*/ 1382099 w 2195098"/>
              <a:gd name="connsiteY24" fmla="*/ 3120373 h 3120373"/>
              <a:gd name="connsiteX25" fmla="*/ 1300799 w 2195098"/>
              <a:gd name="connsiteY25" fmla="*/ 3120373 h 3120373"/>
              <a:gd name="connsiteX26" fmla="*/ 1219499 w 2195098"/>
              <a:gd name="connsiteY26" fmla="*/ 3120373 h 3120373"/>
              <a:gd name="connsiteX27" fmla="*/ 1138199 w 2195098"/>
              <a:gd name="connsiteY27" fmla="*/ 3120373 h 3120373"/>
              <a:gd name="connsiteX28" fmla="*/ 1056899 w 2195098"/>
              <a:gd name="connsiteY28" fmla="*/ 3120373 h 3120373"/>
              <a:gd name="connsiteX29" fmla="*/ 975599 w 2195098"/>
              <a:gd name="connsiteY29" fmla="*/ 3120373 h 3120373"/>
              <a:gd name="connsiteX30" fmla="*/ 894299 w 2195098"/>
              <a:gd name="connsiteY30" fmla="*/ 3120373 h 3120373"/>
              <a:gd name="connsiteX31" fmla="*/ 812999 w 2195098"/>
              <a:gd name="connsiteY31" fmla="*/ 3120373 h 3120373"/>
              <a:gd name="connsiteX32" fmla="*/ 731699 w 2195098"/>
              <a:gd name="connsiteY32" fmla="*/ 3120373 h 3120373"/>
              <a:gd name="connsiteX33" fmla="*/ 650399 w 2195098"/>
              <a:gd name="connsiteY33" fmla="*/ 3120373 h 3120373"/>
              <a:gd name="connsiteX34" fmla="*/ 569099 w 2195098"/>
              <a:gd name="connsiteY34" fmla="*/ 3120373 h 3120373"/>
              <a:gd name="connsiteX35" fmla="*/ 487799 w 2195098"/>
              <a:gd name="connsiteY35" fmla="*/ 3120373 h 3120373"/>
              <a:gd name="connsiteX36" fmla="*/ 406499 w 2195098"/>
              <a:gd name="connsiteY36" fmla="*/ 3120373 h 3120373"/>
              <a:gd name="connsiteX37" fmla="*/ 325199 w 2195098"/>
              <a:gd name="connsiteY37" fmla="*/ 3120373 h 3120373"/>
              <a:gd name="connsiteX38" fmla="*/ 243900 w 2195098"/>
              <a:gd name="connsiteY38" fmla="*/ 3120373 h 3120373"/>
              <a:gd name="connsiteX39" fmla="*/ 162600 w 2195098"/>
              <a:gd name="connsiteY39" fmla="*/ 3120373 h 3120373"/>
              <a:gd name="connsiteX40" fmla="*/ 813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3004804 h 3120373"/>
              <a:gd name="connsiteX43" fmla="*/ 0 w 2195098"/>
              <a:gd name="connsiteY43" fmla="*/ 2889234 h 3120373"/>
              <a:gd name="connsiteX44" fmla="*/ 0 w 2195098"/>
              <a:gd name="connsiteY44" fmla="*/ 2773665 h 3120373"/>
              <a:gd name="connsiteX45" fmla="*/ 0 w 2195098"/>
              <a:gd name="connsiteY45" fmla="*/ 2658096 h 3120373"/>
              <a:gd name="connsiteX46" fmla="*/ 0 w 2195098"/>
              <a:gd name="connsiteY46" fmla="*/ 2542526 h 3120373"/>
              <a:gd name="connsiteX47" fmla="*/ 0 w 2195098"/>
              <a:gd name="connsiteY47" fmla="*/ 2426957 h 3120373"/>
              <a:gd name="connsiteX48" fmla="*/ 0 w 2195098"/>
              <a:gd name="connsiteY48" fmla="*/ 2311388 h 3120373"/>
              <a:gd name="connsiteX49" fmla="*/ 0 w 2195098"/>
              <a:gd name="connsiteY49" fmla="*/ 2195818 h 3120373"/>
              <a:gd name="connsiteX50" fmla="*/ 0 w 2195098"/>
              <a:gd name="connsiteY50" fmla="*/ 2080249 h 3120373"/>
              <a:gd name="connsiteX51" fmla="*/ 0 w 2195098"/>
              <a:gd name="connsiteY51" fmla="*/ 1964680 h 3120373"/>
              <a:gd name="connsiteX52" fmla="*/ 0 w 2195098"/>
              <a:gd name="connsiteY52" fmla="*/ 1849110 h 3120373"/>
              <a:gd name="connsiteX53" fmla="*/ 0 w 2195098"/>
              <a:gd name="connsiteY53" fmla="*/ 1733541 h 3120373"/>
              <a:gd name="connsiteX54" fmla="*/ 0 w 2195098"/>
              <a:gd name="connsiteY54" fmla="*/ 1617971 h 3120373"/>
              <a:gd name="connsiteX55" fmla="*/ 0 w 2195098"/>
              <a:gd name="connsiteY55" fmla="*/ 1502402 h 3120373"/>
              <a:gd name="connsiteX56" fmla="*/ 0 w 2195098"/>
              <a:gd name="connsiteY56" fmla="*/ 1386832 h 3120373"/>
              <a:gd name="connsiteX57" fmla="*/ 0 w 2195098"/>
              <a:gd name="connsiteY57" fmla="*/ 1271263 h 3120373"/>
              <a:gd name="connsiteX58" fmla="*/ 0 w 2195098"/>
              <a:gd name="connsiteY58" fmla="*/ 1155693 h 3120373"/>
              <a:gd name="connsiteX59" fmla="*/ 0 w 2195098"/>
              <a:gd name="connsiteY59" fmla="*/ 1040124 h 3120373"/>
              <a:gd name="connsiteX60" fmla="*/ 0 w 2195098"/>
              <a:gd name="connsiteY60" fmla="*/ 924555 h 3120373"/>
              <a:gd name="connsiteX61" fmla="*/ 0 w 2195098"/>
              <a:gd name="connsiteY61" fmla="*/ 808985 h 3120373"/>
              <a:gd name="connsiteX62" fmla="*/ 0 w 2195098"/>
              <a:gd name="connsiteY62" fmla="*/ 693416 h 3120373"/>
              <a:gd name="connsiteX63" fmla="*/ 0 w 2195098"/>
              <a:gd name="connsiteY63" fmla="*/ 577847 h 3120373"/>
              <a:gd name="connsiteX64" fmla="*/ 0 w 2195098"/>
              <a:gd name="connsiteY64" fmla="*/ 462277 h 3120373"/>
              <a:gd name="connsiteX65" fmla="*/ 0 w 2195098"/>
              <a:gd name="connsiteY65" fmla="*/ 346708 h 3120373"/>
              <a:gd name="connsiteX66" fmla="*/ 0 w 2195098"/>
              <a:gd name="connsiteY66" fmla="*/ 231139 h 3120373"/>
              <a:gd name="connsiteX67" fmla="*/ 0 w 2195098"/>
              <a:gd name="connsiteY67" fmla="*/ 115569 h 3120373"/>
              <a:gd name="connsiteX68" fmla="*/ 0 w 2195098"/>
              <a:gd name="connsiteY68" fmla="*/ 0 h 3120373"/>
              <a:gd name="connsiteX69" fmla="*/ 81300 w 2195098"/>
              <a:gd name="connsiteY69" fmla="*/ 0 h 3120373"/>
              <a:gd name="connsiteX70" fmla="*/ 162600 w 2195098"/>
              <a:gd name="connsiteY70" fmla="*/ 0 h 3120373"/>
              <a:gd name="connsiteX71" fmla="*/ 243900 w 2195098"/>
              <a:gd name="connsiteY71" fmla="*/ 0 h 3120373"/>
              <a:gd name="connsiteX72" fmla="*/ 325199 w 2195098"/>
              <a:gd name="connsiteY72" fmla="*/ 0 h 3120373"/>
              <a:gd name="connsiteX73" fmla="*/ 406499 w 2195098"/>
              <a:gd name="connsiteY73" fmla="*/ 0 h 3120373"/>
              <a:gd name="connsiteX74" fmla="*/ 487799 w 2195098"/>
              <a:gd name="connsiteY74" fmla="*/ 0 h 3120373"/>
              <a:gd name="connsiteX75" fmla="*/ 569099 w 2195098"/>
              <a:gd name="connsiteY75" fmla="*/ 0 h 3120373"/>
              <a:gd name="connsiteX76" fmla="*/ 650399 w 2195098"/>
              <a:gd name="connsiteY76" fmla="*/ 0 h 3120373"/>
              <a:gd name="connsiteX77" fmla="*/ 731699 w 2195098"/>
              <a:gd name="connsiteY77" fmla="*/ 0 h 3120373"/>
              <a:gd name="connsiteX78" fmla="*/ 812999 w 2195098"/>
              <a:gd name="connsiteY78" fmla="*/ 0 h 3120373"/>
              <a:gd name="connsiteX79" fmla="*/ 894299 w 2195098"/>
              <a:gd name="connsiteY79" fmla="*/ 0 h 3120373"/>
              <a:gd name="connsiteX80" fmla="*/ 975599 w 2195098"/>
              <a:gd name="connsiteY80" fmla="*/ 0 h 3120373"/>
              <a:gd name="connsiteX81" fmla="*/ 1056899 w 2195098"/>
              <a:gd name="connsiteY81" fmla="*/ 0 h 3120373"/>
              <a:gd name="connsiteX82" fmla="*/ 1138199 w 2195098"/>
              <a:gd name="connsiteY82" fmla="*/ 0 h 3120373"/>
              <a:gd name="connsiteX83" fmla="*/ 1219499 w 2195098"/>
              <a:gd name="connsiteY83" fmla="*/ 0 h 3120373"/>
              <a:gd name="connsiteX84" fmla="*/ 1300799 w 2195098"/>
              <a:gd name="connsiteY84" fmla="*/ 0 h 3120373"/>
              <a:gd name="connsiteX85" fmla="*/ 1382099 w 2195098"/>
              <a:gd name="connsiteY85" fmla="*/ 0 h 3120373"/>
              <a:gd name="connsiteX86" fmla="*/ 1463399 w 2195098"/>
              <a:gd name="connsiteY86" fmla="*/ 0 h 3120373"/>
              <a:gd name="connsiteX87" fmla="*/ 1544699 w 2195098"/>
              <a:gd name="connsiteY87" fmla="*/ 0 h 3120373"/>
              <a:gd name="connsiteX88" fmla="*/ 1625999 w 2195098"/>
              <a:gd name="connsiteY88" fmla="*/ 0 h 3120373"/>
              <a:gd name="connsiteX89" fmla="*/ 1707299 w 2195098"/>
              <a:gd name="connsiteY89" fmla="*/ 0 h 3120373"/>
              <a:gd name="connsiteX90" fmla="*/ 1788599 w 2195098"/>
              <a:gd name="connsiteY90" fmla="*/ 0 h 3120373"/>
              <a:gd name="connsiteX91" fmla="*/ 1869898 w 2195098"/>
              <a:gd name="connsiteY91" fmla="*/ 0 h 3120373"/>
              <a:gd name="connsiteX92" fmla="*/ 1951198 w 2195098"/>
              <a:gd name="connsiteY92" fmla="*/ 0 h 3120373"/>
              <a:gd name="connsiteX93" fmla="*/ 2032498 w 2195098"/>
              <a:gd name="connsiteY93" fmla="*/ 0 h 3120373"/>
              <a:gd name="connsiteX94" fmla="*/ 2113798 w 2195098"/>
              <a:gd name="connsiteY94" fmla="*/ 0 h 3120373"/>
              <a:gd name="connsiteX95" fmla="*/ 2195098 w 2195098"/>
              <a:gd name="connsiteY95" fmla="*/ 0 h 3120373"/>
              <a:gd name="connsiteX96" fmla="*/ 2195098 w 2195098"/>
              <a:gd name="connsiteY96" fmla="*/ 115569 h 3120373"/>
              <a:gd name="connsiteX97" fmla="*/ 2195098 w 2195098"/>
              <a:gd name="connsiteY97" fmla="*/ 231139 h 3120373"/>
              <a:gd name="connsiteX98" fmla="*/ 2195098 w 2195098"/>
              <a:gd name="connsiteY98" fmla="*/ 346708 h 3120373"/>
              <a:gd name="connsiteX99" fmla="*/ 2195098 w 2195098"/>
              <a:gd name="connsiteY99" fmla="*/ 462278 h 3120373"/>
              <a:gd name="connsiteX0" fmla="*/ 2195098 w 2195098"/>
              <a:gd name="connsiteY0" fmla="*/ 1617972 h 3120373"/>
              <a:gd name="connsiteX1" fmla="*/ 2195098 w 2195098"/>
              <a:gd name="connsiteY1" fmla="*/ 1733541 h 3120373"/>
              <a:gd name="connsiteX2" fmla="*/ 2195098 w 2195098"/>
              <a:gd name="connsiteY2" fmla="*/ 1849110 h 3120373"/>
              <a:gd name="connsiteX3" fmla="*/ 2195098 w 2195098"/>
              <a:gd name="connsiteY3" fmla="*/ 1964680 h 3120373"/>
              <a:gd name="connsiteX4" fmla="*/ 2195098 w 2195098"/>
              <a:gd name="connsiteY4" fmla="*/ 2080249 h 3120373"/>
              <a:gd name="connsiteX5" fmla="*/ 2195098 w 2195098"/>
              <a:gd name="connsiteY5" fmla="*/ 2195818 h 3120373"/>
              <a:gd name="connsiteX6" fmla="*/ 2195098 w 2195098"/>
              <a:gd name="connsiteY6" fmla="*/ 2311388 h 3120373"/>
              <a:gd name="connsiteX7" fmla="*/ 2195098 w 2195098"/>
              <a:gd name="connsiteY7" fmla="*/ 2426957 h 3120373"/>
              <a:gd name="connsiteX8" fmla="*/ 2195098 w 2195098"/>
              <a:gd name="connsiteY8" fmla="*/ 2542526 h 3120373"/>
              <a:gd name="connsiteX9" fmla="*/ 2195098 w 2195098"/>
              <a:gd name="connsiteY9" fmla="*/ 2658096 h 3120373"/>
              <a:gd name="connsiteX10" fmla="*/ 2195098 w 2195098"/>
              <a:gd name="connsiteY10" fmla="*/ 2773665 h 3120373"/>
              <a:gd name="connsiteX11" fmla="*/ 2195098 w 2195098"/>
              <a:gd name="connsiteY11" fmla="*/ 2889234 h 3120373"/>
              <a:gd name="connsiteX12" fmla="*/ 2195098 w 2195098"/>
              <a:gd name="connsiteY12" fmla="*/ 3004804 h 3120373"/>
              <a:gd name="connsiteX13" fmla="*/ 2195098 w 2195098"/>
              <a:gd name="connsiteY13" fmla="*/ 3120373 h 3120373"/>
              <a:gd name="connsiteX14" fmla="*/ 2113798 w 2195098"/>
              <a:gd name="connsiteY14" fmla="*/ 3120373 h 3120373"/>
              <a:gd name="connsiteX15" fmla="*/ 2032498 w 2195098"/>
              <a:gd name="connsiteY15" fmla="*/ 3120373 h 3120373"/>
              <a:gd name="connsiteX16" fmla="*/ 1951198 w 2195098"/>
              <a:gd name="connsiteY16" fmla="*/ 3120373 h 3120373"/>
              <a:gd name="connsiteX17" fmla="*/ 1869898 w 2195098"/>
              <a:gd name="connsiteY17" fmla="*/ 3120373 h 3120373"/>
              <a:gd name="connsiteX18" fmla="*/ 1788599 w 2195098"/>
              <a:gd name="connsiteY18" fmla="*/ 3120373 h 3120373"/>
              <a:gd name="connsiteX19" fmla="*/ 1707299 w 2195098"/>
              <a:gd name="connsiteY19" fmla="*/ 3120373 h 3120373"/>
              <a:gd name="connsiteX20" fmla="*/ 1625999 w 2195098"/>
              <a:gd name="connsiteY20" fmla="*/ 3120373 h 3120373"/>
              <a:gd name="connsiteX21" fmla="*/ 1544699 w 2195098"/>
              <a:gd name="connsiteY21" fmla="*/ 3120373 h 3120373"/>
              <a:gd name="connsiteX22" fmla="*/ 1463399 w 2195098"/>
              <a:gd name="connsiteY22" fmla="*/ 3120373 h 3120373"/>
              <a:gd name="connsiteX23" fmla="*/ 1382099 w 2195098"/>
              <a:gd name="connsiteY23" fmla="*/ 3120373 h 3120373"/>
              <a:gd name="connsiteX24" fmla="*/ 1300799 w 2195098"/>
              <a:gd name="connsiteY24" fmla="*/ 3120373 h 3120373"/>
              <a:gd name="connsiteX25" fmla="*/ 1219499 w 2195098"/>
              <a:gd name="connsiteY25" fmla="*/ 3120373 h 3120373"/>
              <a:gd name="connsiteX26" fmla="*/ 1138199 w 2195098"/>
              <a:gd name="connsiteY26" fmla="*/ 3120373 h 3120373"/>
              <a:gd name="connsiteX27" fmla="*/ 1056899 w 2195098"/>
              <a:gd name="connsiteY27" fmla="*/ 3120373 h 3120373"/>
              <a:gd name="connsiteX28" fmla="*/ 975599 w 2195098"/>
              <a:gd name="connsiteY28" fmla="*/ 3120373 h 3120373"/>
              <a:gd name="connsiteX29" fmla="*/ 894299 w 2195098"/>
              <a:gd name="connsiteY29" fmla="*/ 3120373 h 3120373"/>
              <a:gd name="connsiteX30" fmla="*/ 812999 w 2195098"/>
              <a:gd name="connsiteY30" fmla="*/ 3120373 h 3120373"/>
              <a:gd name="connsiteX31" fmla="*/ 731699 w 2195098"/>
              <a:gd name="connsiteY31" fmla="*/ 3120373 h 3120373"/>
              <a:gd name="connsiteX32" fmla="*/ 650399 w 2195098"/>
              <a:gd name="connsiteY32" fmla="*/ 3120373 h 3120373"/>
              <a:gd name="connsiteX33" fmla="*/ 569099 w 2195098"/>
              <a:gd name="connsiteY33" fmla="*/ 3120373 h 3120373"/>
              <a:gd name="connsiteX34" fmla="*/ 487799 w 2195098"/>
              <a:gd name="connsiteY34" fmla="*/ 3120373 h 3120373"/>
              <a:gd name="connsiteX35" fmla="*/ 406499 w 2195098"/>
              <a:gd name="connsiteY35" fmla="*/ 3120373 h 3120373"/>
              <a:gd name="connsiteX36" fmla="*/ 325199 w 2195098"/>
              <a:gd name="connsiteY36" fmla="*/ 3120373 h 3120373"/>
              <a:gd name="connsiteX37" fmla="*/ 243900 w 2195098"/>
              <a:gd name="connsiteY37" fmla="*/ 3120373 h 3120373"/>
              <a:gd name="connsiteX38" fmla="*/ 162600 w 2195098"/>
              <a:gd name="connsiteY38" fmla="*/ 3120373 h 3120373"/>
              <a:gd name="connsiteX39" fmla="*/ 813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3004804 h 3120373"/>
              <a:gd name="connsiteX42" fmla="*/ 0 w 2195098"/>
              <a:gd name="connsiteY42" fmla="*/ 2889234 h 3120373"/>
              <a:gd name="connsiteX43" fmla="*/ 0 w 2195098"/>
              <a:gd name="connsiteY43" fmla="*/ 2773665 h 3120373"/>
              <a:gd name="connsiteX44" fmla="*/ 0 w 2195098"/>
              <a:gd name="connsiteY44" fmla="*/ 2658096 h 3120373"/>
              <a:gd name="connsiteX45" fmla="*/ 0 w 2195098"/>
              <a:gd name="connsiteY45" fmla="*/ 2542526 h 3120373"/>
              <a:gd name="connsiteX46" fmla="*/ 0 w 2195098"/>
              <a:gd name="connsiteY46" fmla="*/ 2426957 h 3120373"/>
              <a:gd name="connsiteX47" fmla="*/ 0 w 2195098"/>
              <a:gd name="connsiteY47" fmla="*/ 2311388 h 3120373"/>
              <a:gd name="connsiteX48" fmla="*/ 0 w 2195098"/>
              <a:gd name="connsiteY48" fmla="*/ 2195818 h 3120373"/>
              <a:gd name="connsiteX49" fmla="*/ 0 w 2195098"/>
              <a:gd name="connsiteY49" fmla="*/ 2080249 h 3120373"/>
              <a:gd name="connsiteX50" fmla="*/ 0 w 2195098"/>
              <a:gd name="connsiteY50" fmla="*/ 1964680 h 3120373"/>
              <a:gd name="connsiteX51" fmla="*/ 0 w 2195098"/>
              <a:gd name="connsiteY51" fmla="*/ 1849110 h 3120373"/>
              <a:gd name="connsiteX52" fmla="*/ 0 w 2195098"/>
              <a:gd name="connsiteY52" fmla="*/ 1733541 h 3120373"/>
              <a:gd name="connsiteX53" fmla="*/ 0 w 2195098"/>
              <a:gd name="connsiteY53" fmla="*/ 1617971 h 3120373"/>
              <a:gd name="connsiteX54" fmla="*/ 0 w 2195098"/>
              <a:gd name="connsiteY54" fmla="*/ 1502402 h 3120373"/>
              <a:gd name="connsiteX55" fmla="*/ 0 w 2195098"/>
              <a:gd name="connsiteY55" fmla="*/ 1386832 h 3120373"/>
              <a:gd name="connsiteX56" fmla="*/ 0 w 2195098"/>
              <a:gd name="connsiteY56" fmla="*/ 1271263 h 3120373"/>
              <a:gd name="connsiteX57" fmla="*/ 0 w 2195098"/>
              <a:gd name="connsiteY57" fmla="*/ 1155693 h 3120373"/>
              <a:gd name="connsiteX58" fmla="*/ 0 w 2195098"/>
              <a:gd name="connsiteY58" fmla="*/ 1040124 h 3120373"/>
              <a:gd name="connsiteX59" fmla="*/ 0 w 2195098"/>
              <a:gd name="connsiteY59" fmla="*/ 924555 h 3120373"/>
              <a:gd name="connsiteX60" fmla="*/ 0 w 2195098"/>
              <a:gd name="connsiteY60" fmla="*/ 808985 h 3120373"/>
              <a:gd name="connsiteX61" fmla="*/ 0 w 2195098"/>
              <a:gd name="connsiteY61" fmla="*/ 693416 h 3120373"/>
              <a:gd name="connsiteX62" fmla="*/ 0 w 2195098"/>
              <a:gd name="connsiteY62" fmla="*/ 577847 h 3120373"/>
              <a:gd name="connsiteX63" fmla="*/ 0 w 2195098"/>
              <a:gd name="connsiteY63" fmla="*/ 462277 h 3120373"/>
              <a:gd name="connsiteX64" fmla="*/ 0 w 2195098"/>
              <a:gd name="connsiteY64" fmla="*/ 346708 h 3120373"/>
              <a:gd name="connsiteX65" fmla="*/ 0 w 2195098"/>
              <a:gd name="connsiteY65" fmla="*/ 231139 h 3120373"/>
              <a:gd name="connsiteX66" fmla="*/ 0 w 2195098"/>
              <a:gd name="connsiteY66" fmla="*/ 115569 h 3120373"/>
              <a:gd name="connsiteX67" fmla="*/ 0 w 2195098"/>
              <a:gd name="connsiteY67" fmla="*/ 0 h 3120373"/>
              <a:gd name="connsiteX68" fmla="*/ 81300 w 2195098"/>
              <a:gd name="connsiteY68" fmla="*/ 0 h 3120373"/>
              <a:gd name="connsiteX69" fmla="*/ 162600 w 2195098"/>
              <a:gd name="connsiteY69" fmla="*/ 0 h 3120373"/>
              <a:gd name="connsiteX70" fmla="*/ 243900 w 2195098"/>
              <a:gd name="connsiteY70" fmla="*/ 0 h 3120373"/>
              <a:gd name="connsiteX71" fmla="*/ 325199 w 2195098"/>
              <a:gd name="connsiteY71" fmla="*/ 0 h 3120373"/>
              <a:gd name="connsiteX72" fmla="*/ 406499 w 2195098"/>
              <a:gd name="connsiteY72" fmla="*/ 0 h 3120373"/>
              <a:gd name="connsiteX73" fmla="*/ 487799 w 2195098"/>
              <a:gd name="connsiteY73" fmla="*/ 0 h 3120373"/>
              <a:gd name="connsiteX74" fmla="*/ 569099 w 2195098"/>
              <a:gd name="connsiteY74" fmla="*/ 0 h 3120373"/>
              <a:gd name="connsiteX75" fmla="*/ 650399 w 2195098"/>
              <a:gd name="connsiteY75" fmla="*/ 0 h 3120373"/>
              <a:gd name="connsiteX76" fmla="*/ 731699 w 2195098"/>
              <a:gd name="connsiteY76" fmla="*/ 0 h 3120373"/>
              <a:gd name="connsiteX77" fmla="*/ 812999 w 2195098"/>
              <a:gd name="connsiteY77" fmla="*/ 0 h 3120373"/>
              <a:gd name="connsiteX78" fmla="*/ 894299 w 2195098"/>
              <a:gd name="connsiteY78" fmla="*/ 0 h 3120373"/>
              <a:gd name="connsiteX79" fmla="*/ 975599 w 2195098"/>
              <a:gd name="connsiteY79" fmla="*/ 0 h 3120373"/>
              <a:gd name="connsiteX80" fmla="*/ 1056899 w 2195098"/>
              <a:gd name="connsiteY80" fmla="*/ 0 h 3120373"/>
              <a:gd name="connsiteX81" fmla="*/ 1138199 w 2195098"/>
              <a:gd name="connsiteY81" fmla="*/ 0 h 3120373"/>
              <a:gd name="connsiteX82" fmla="*/ 1219499 w 2195098"/>
              <a:gd name="connsiteY82" fmla="*/ 0 h 3120373"/>
              <a:gd name="connsiteX83" fmla="*/ 1300799 w 2195098"/>
              <a:gd name="connsiteY83" fmla="*/ 0 h 3120373"/>
              <a:gd name="connsiteX84" fmla="*/ 1382099 w 2195098"/>
              <a:gd name="connsiteY84" fmla="*/ 0 h 3120373"/>
              <a:gd name="connsiteX85" fmla="*/ 1463399 w 2195098"/>
              <a:gd name="connsiteY85" fmla="*/ 0 h 3120373"/>
              <a:gd name="connsiteX86" fmla="*/ 1544699 w 2195098"/>
              <a:gd name="connsiteY86" fmla="*/ 0 h 3120373"/>
              <a:gd name="connsiteX87" fmla="*/ 1625999 w 2195098"/>
              <a:gd name="connsiteY87" fmla="*/ 0 h 3120373"/>
              <a:gd name="connsiteX88" fmla="*/ 1707299 w 2195098"/>
              <a:gd name="connsiteY88" fmla="*/ 0 h 3120373"/>
              <a:gd name="connsiteX89" fmla="*/ 1788599 w 2195098"/>
              <a:gd name="connsiteY89" fmla="*/ 0 h 3120373"/>
              <a:gd name="connsiteX90" fmla="*/ 1869898 w 2195098"/>
              <a:gd name="connsiteY90" fmla="*/ 0 h 3120373"/>
              <a:gd name="connsiteX91" fmla="*/ 1951198 w 2195098"/>
              <a:gd name="connsiteY91" fmla="*/ 0 h 3120373"/>
              <a:gd name="connsiteX92" fmla="*/ 2032498 w 2195098"/>
              <a:gd name="connsiteY92" fmla="*/ 0 h 3120373"/>
              <a:gd name="connsiteX93" fmla="*/ 2113798 w 2195098"/>
              <a:gd name="connsiteY93" fmla="*/ 0 h 3120373"/>
              <a:gd name="connsiteX94" fmla="*/ 2195098 w 2195098"/>
              <a:gd name="connsiteY94" fmla="*/ 0 h 3120373"/>
              <a:gd name="connsiteX95" fmla="*/ 2195098 w 2195098"/>
              <a:gd name="connsiteY95" fmla="*/ 115569 h 3120373"/>
              <a:gd name="connsiteX96" fmla="*/ 2195098 w 2195098"/>
              <a:gd name="connsiteY96" fmla="*/ 231139 h 3120373"/>
              <a:gd name="connsiteX97" fmla="*/ 2195098 w 2195098"/>
              <a:gd name="connsiteY97" fmla="*/ 346708 h 3120373"/>
              <a:gd name="connsiteX98" fmla="*/ 2195098 w 2195098"/>
              <a:gd name="connsiteY98" fmla="*/ 462278 h 3120373"/>
              <a:gd name="connsiteX0" fmla="*/ 2195098 w 2195098"/>
              <a:gd name="connsiteY0" fmla="*/ 1733541 h 3120373"/>
              <a:gd name="connsiteX1" fmla="*/ 2195098 w 2195098"/>
              <a:gd name="connsiteY1" fmla="*/ 1849110 h 3120373"/>
              <a:gd name="connsiteX2" fmla="*/ 2195098 w 2195098"/>
              <a:gd name="connsiteY2" fmla="*/ 1964680 h 3120373"/>
              <a:gd name="connsiteX3" fmla="*/ 2195098 w 2195098"/>
              <a:gd name="connsiteY3" fmla="*/ 2080249 h 3120373"/>
              <a:gd name="connsiteX4" fmla="*/ 2195098 w 2195098"/>
              <a:gd name="connsiteY4" fmla="*/ 2195818 h 3120373"/>
              <a:gd name="connsiteX5" fmla="*/ 2195098 w 2195098"/>
              <a:gd name="connsiteY5" fmla="*/ 2311388 h 3120373"/>
              <a:gd name="connsiteX6" fmla="*/ 2195098 w 2195098"/>
              <a:gd name="connsiteY6" fmla="*/ 2426957 h 3120373"/>
              <a:gd name="connsiteX7" fmla="*/ 2195098 w 2195098"/>
              <a:gd name="connsiteY7" fmla="*/ 2542526 h 3120373"/>
              <a:gd name="connsiteX8" fmla="*/ 2195098 w 2195098"/>
              <a:gd name="connsiteY8" fmla="*/ 2658096 h 3120373"/>
              <a:gd name="connsiteX9" fmla="*/ 2195098 w 2195098"/>
              <a:gd name="connsiteY9" fmla="*/ 2773665 h 3120373"/>
              <a:gd name="connsiteX10" fmla="*/ 2195098 w 2195098"/>
              <a:gd name="connsiteY10" fmla="*/ 2889234 h 3120373"/>
              <a:gd name="connsiteX11" fmla="*/ 2195098 w 2195098"/>
              <a:gd name="connsiteY11" fmla="*/ 3004804 h 3120373"/>
              <a:gd name="connsiteX12" fmla="*/ 2195098 w 2195098"/>
              <a:gd name="connsiteY12" fmla="*/ 3120373 h 3120373"/>
              <a:gd name="connsiteX13" fmla="*/ 2113798 w 2195098"/>
              <a:gd name="connsiteY13" fmla="*/ 3120373 h 3120373"/>
              <a:gd name="connsiteX14" fmla="*/ 2032498 w 2195098"/>
              <a:gd name="connsiteY14" fmla="*/ 3120373 h 3120373"/>
              <a:gd name="connsiteX15" fmla="*/ 1951198 w 2195098"/>
              <a:gd name="connsiteY15" fmla="*/ 3120373 h 3120373"/>
              <a:gd name="connsiteX16" fmla="*/ 1869898 w 2195098"/>
              <a:gd name="connsiteY16" fmla="*/ 3120373 h 3120373"/>
              <a:gd name="connsiteX17" fmla="*/ 1788599 w 2195098"/>
              <a:gd name="connsiteY17" fmla="*/ 3120373 h 3120373"/>
              <a:gd name="connsiteX18" fmla="*/ 1707299 w 2195098"/>
              <a:gd name="connsiteY18" fmla="*/ 3120373 h 3120373"/>
              <a:gd name="connsiteX19" fmla="*/ 1625999 w 2195098"/>
              <a:gd name="connsiteY19" fmla="*/ 3120373 h 3120373"/>
              <a:gd name="connsiteX20" fmla="*/ 1544699 w 2195098"/>
              <a:gd name="connsiteY20" fmla="*/ 3120373 h 3120373"/>
              <a:gd name="connsiteX21" fmla="*/ 1463399 w 2195098"/>
              <a:gd name="connsiteY21" fmla="*/ 3120373 h 3120373"/>
              <a:gd name="connsiteX22" fmla="*/ 1382099 w 2195098"/>
              <a:gd name="connsiteY22" fmla="*/ 3120373 h 3120373"/>
              <a:gd name="connsiteX23" fmla="*/ 1300799 w 2195098"/>
              <a:gd name="connsiteY23" fmla="*/ 3120373 h 3120373"/>
              <a:gd name="connsiteX24" fmla="*/ 1219499 w 2195098"/>
              <a:gd name="connsiteY24" fmla="*/ 3120373 h 3120373"/>
              <a:gd name="connsiteX25" fmla="*/ 1138199 w 2195098"/>
              <a:gd name="connsiteY25" fmla="*/ 3120373 h 3120373"/>
              <a:gd name="connsiteX26" fmla="*/ 1056899 w 2195098"/>
              <a:gd name="connsiteY26" fmla="*/ 3120373 h 3120373"/>
              <a:gd name="connsiteX27" fmla="*/ 975599 w 2195098"/>
              <a:gd name="connsiteY27" fmla="*/ 3120373 h 3120373"/>
              <a:gd name="connsiteX28" fmla="*/ 894299 w 2195098"/>
              <a:gd name="connsiteY28" fmla="*/ 3120373 h 3120373"/>
              <a:gd name="connsiteX29" fmla="*/ 812999 w 2195098"/>
              <a:gd name="connsiteY29" fmla="*/ 3120373 h 3120373"/>
              <a:gd name="connsiteX30" fmla="*/ 731699 w 2195098"/>
              <a:gd name="connsiteY30" fmla="*/ 3120373 h 3120373"/>
              <a:gd name="connsiteX31" fmla="*/ 650399 w 2195098"/>
              <a:gd name="connsiteY31" fmla="*/ 3120373 h 3120373"/>
              <a:gd name="connsiteX32" fmla="*/ 569099 w 2195098"/>
              <a:gd name="connsiteY32" fmla="*/ 3120373 h 3120373"/>
              <a:gd name="connsiteX33" fmla="*/ 487799 w 2195098"/>
              <a:gd name="connsiteY33" fmla="*/ 3120373 h 3120373"/>
              <a:gd name="connsiteX34" fmla="*/ 406499 w 2195098"/>
              <a:gd name="connsiteY34" fmla="*/ 3120373 h 3120373"/>
              <a:gd name="connsiteX35" fmla="*/ 325199 w 2195098"/>
              <a:gd name="connsiteY35" fmla="*/ 3120373 h 3120373"/>
              <a:gd name="connsiteX36" fmla="*/ 243900 w 2195098"/>
              <a:gd name="connsiteY36" fmla="*/ 3120373 h 3120373"/>
              <a:gd name="connsiteX37" fmla="*/ 162600 w 2195098"/>
              <a:gd name="connsiteY37" fmla="*/ 3120373 h 3120373"/>
              <a:gd name="connsiteX38" fmla="*/ 813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3004804 h 3120373"/>
              <a:gd name="connsiteX41" fmla="*/ 0 w 2195098"/>
              <a:gd name="connsiteY41" fmla="*/ 2889234 h 3120373"/>
              <a:gd name="connsiteX42" fmla="*/ 0 w 2195098"/>
              <a:gd name="connsiteY42" fmla="*/ 2773665 h 3120373"/>
              <a:gd name="connsiteX43" fmla="*/ 0 w 2195098"/>
              <a:gd name="connsiteY43" fmla="*/ 2658096 h 3120373"/>
              <a:gd name="connsiteX44" fmla="*/ 0 w 2195098"/>
              <a:gd name="connsiteY44" fmla="*/ 2542526 h 3120373"/>
              <a:gd name="connsiteX45" fmla="*/ 0 w 2195098"/>
              <a:gd name="connsiteY45" fmla="*/ 2426957 h 3120373"/>
              <a:gd name="connsiteX46" fmla="*/ 0 w 2195098"/>
              <a:gd name="connsiteY46" fmla="*/ 2311388 h 3120373"/>
              <a:gd name="connsiteX47" fmla="*/ 0 w 2195098"/>
              <a:gd name="connsiteY47" fmla="*/ 2195818 h 3120373"/>
              <a:gd name="connsiteX48" fmla="*/ 0 w 2195098"/>
              <a:gd name="connsiteY48" fmla="*/ 2080249 h 3120373"/>
              <a:gd name="connsiteX49" fmla="*/ 0 w 2195098"/>
              <a:gd name="connsiteY49" fmla="*/ 1964680 h 3120373"/>
              <a:gd name="connsiteX50" fmla="*/ 0 w 2195098"/>
              <a:gd name="connsiteY50" fmla="*/ 1849110 h 3120373"/>
              <a:gd name="connsiteX51" fmla="*/ 0 w 2195098"/>
              <a:gd name="connsiteY51" fmla="*/ 1733541 h 3120373"/>
              <a:gd name="connsiteX52" fmla="*/ 0 w 2195098"/>
              <a:gd name="connsiteY52" fmla="*/ 1617971 h 3120373"/>
              <a:gd name="connsiteX53" fmla="*/ 0 w 2195098"/>
              <a:gd name="connsiteY53" fmla="*/ 1502402 h 3120373"/>
              <a:gd name="connsiteX54" fmla="*/ 0 w 2195098"/>
              <a:gd name="connsiteY54" fmla="*/ 1386832 h 3120373"/>
              <a:gd name="connsiteX55" fmla="*/ 0 w 2195098"/>
              <a:gd name="connsiteY55" fmla="*/ 1271263 h 3120373"/>
              <a:gd name="connsiteX56" fmla="*/ 0 w 2195098"/>
              <a:gd name="connsiteY56" fmla="*/ 1155693 h 3120373"/>
              <a:gd name="connsiteX57" fmla="*/ 0 w 2195098"/>
              <a:gd name="connsiteY57" fmla="*/ 1040124 h 3120373"/>
              <a:gd name="connsiteX58" fmla="*/ 0 w 2195098"/>
              <a:gd name="connsiteY58" fmla="*/ 924555 h 3120373"/>
              <a:gd name="connsiteX59" fmla="*/ 0 w 2195098"/>
              <a:gd name="connsiteY59" fmla="*/ 808985 h 3120373"/>
              <a:gd name="connsiteX60" fmla="*/ 0 w 2195098"/>
              <a:gd name="connsiteY60" fmla="*/ 693416 h 3120373"/>
              <a:gd name="connsiteX61" fmla="*/ 0 w 2195098"/>
              <a:gd name="connsiteY61" fmla="*/ 577847 h 3120373"/>
              <a:gd name="connsiteX62" fmla="*/ 0 w 2195098"/>
              <a:gd name="connsiteY62" fmla="*/ 462277 h 3120373"/>
              <a:gd name="connsiteX63" fmla="*/ 0 w 2195098"/>
              <a:gd name="connsiteY63" fmla="*/ 346708 h 3120373"/>
              <a:gd name="connsiteX64" fmla="*/ 0 w 2195098"/>
              <a:gd name="connsiteY64" fmla="*/ 231139 h 3120373"/>
              <a:gd name="connsiteX65" fmla="*/ 0 w 2195098"/>
              <a:gd name="connsiteY65" fmla="*/ 115569 h 3120373"/>
              <a:gd name="connsiteX66" fmla="*/ 0 w 2195098"/>
              <a:gd name="connsiteY66" fmla="*/ 0 h 3120373"/>
              <a:gd name="connsiteX67" fmla="*/ 81300 w 2195098"/>
              <a:gd name="connsiteY67" fmla="*/ 0 h 3120373"/>
              <a:gd name="connsiteX68" fmla="*/ 162600 w 2195098"/>
              <a:gd name="connsiteY68" fmla="*/ 0 h 3120373"/>
              <a:gd name="connsiteX69" fmla="*/ 243900 w 2195098"/>
              <a:gd name="connsiteY69" fmla="*/ 0 h 3120373"/>
              <a:gd name="connsiteX70" fmla="*/ 325199 w 2195098"/>
              <a:gd name="connsiteY70" fmla="*/ 0 h 3120373"/>
              <a:gd name="connsiteX71" fmla="*/ 406499 w 2195098"/>
              <a:gd name="connsiteY71" fmla="*/ 0 h 3120373"/>
              <a:gd name="connsiteX72" fmla="*/ 487799 w 2195098"/>
              <a:gd name="connsiteY72" fmla="*/ 0 h 3120373"/>
              <a:gd name="connsiteX73" fmla="*/ 569099 w 2195098"/>
              <a:gd name="connsiteY73" fmla="*/ 0 h 3120373"/>
              <a:gd name="connsiteX74" fmla="*/ 650399 w 2195098"/>
              <a:gd name="connsiteY74" fmla="*/ 0 h 3120373"/>
              <a:gd name="connsiteX75" fmla="*/ 731699 w 2195098"/>
              <a:gd name="connsiteY75" fmla="*/ 0 h 3120373"/>
              <a:gd name="connsiteX76" fmla="*/ 812999 w 2195098"/>
              <a:gd name="connsiteY76" fmla="*/ 0 h 3120373"/>
              <a:gd name="connsiteX77" fmla="*/ 894299 w 2195098"/>
              <a:gd name="connsiteY77" fmla="*/ 0 h 3120373"/>
              <a:gd name="connsiteX78" fmla="*/ 975599 w 2195098"/>
              <a:gd name="connsiteY78" fmla="*/ 0 h 3120373"/>
              <a:gd name="connsiteX79" fmla="*/ 1056899 w 2195098"/>
              <a:gd name="connsiteY79" fmla="*/ 0 h 3120373"/>
              <a:gd name="connsiteX80" fmla="*/ 1138199 w 2195098"/>
              <a:gd name="connsiteY80" fmla="*/ 0 h 3120373"/>
              <a:gd name="connsiteX81" fmla="*/ 1219499 w 2195098"/>
              <a:gd name="connsiteY81" fmla="*/ 0 h 3120373"/>
              <a:gd name="connsiteX82" fmla="*/ 1300799 w 2195098"/>
              <a:gd name="connsiteY82" fmla="*/ 0 h 3120373"/>
              <a:gd name="connsiteX83" fmla="*/ 1382099 w 2195098"/>
              <a:gd name="connsiteY83" fmla="*/ 0 h 3120373"/>
              <a:gd name="connsiteX84" fmla="*/ 1463399 w 2195098"/>
              <a:gd name="connsiteY84" fmla="*/ 0 h 3120373"/>
              <a:gd name="connsiteX85" fmla="*/ 1544699 w 2195098"/>
              <a:gd name="connsiteY85" fmla="*/ 0 h 3120373"/>
              <a:gd name="connsiteX86" fmla="*/ 1625999 w 2195098"/>
              <a:gd name="connsiteY86" fmla="*/ 0 h 3120373"/>
              <a:gd name="connsiteX87" fmla="*/ 1707299 w 2195098"/>
              <a:gd name="connsiteY87" fmla="*/ 0 h 3120373"/>
              <a:gd name="connsiteX88" fmla="*/ 1788599 w 2195098"/>
              <a:gd name="connsiteY88" fmla="*/ 0 h 3120373"/>
              <a:gd name="connsiteX89" fmla="*/ 1869898 w 2195098"/>
              <a:gd name="connsiteY89" fmla="*/ 0 h 3120373"/>
              <a:gd name="connsiteX90" fmla="*/ 1951198 w 2195098"/>
              <a:gd name="connsiteY90" fmla="*/ 0 h 3120373"/>
              <a:gd name="connsiteX91" fmla="*/ 2032498 w 2195098"/>
              <a:gd name="connsiteY91" fmla="*/ 0 h 3120373"/>
              <a:gd name="connsiteX92" fmla="*/ 2113798 w 2195098"/>
              <a:gd name="connsiteY92" fmla="*/ 0 h 3120373"/>
              <a:gd name="connsiteX93" fmla="*/ 2195098 w 2195098"/>
              <a:gd name="connsiteY93" fmla="*/ 0 h 3120373"/>
              <a:gd name="connsiteX94" fmla="*/ 2195098 w 2195098"/>
              <a:gd name="connsiteY94" fmla="*/ 115569 h 3120373"/>
              <a:gd name="connsiteX95" fmla="*/ 2195098 w 2195098"/>
              <a:gd name="connsiteY95" fmla="*/ 231139 h 3120373"/>
              <a:gd name="connsiteX96" fmla="*/ 2195098 w 2195098"/>
              <a:gd name="connsiteY96" fmla="*/ 346708 h 3120373"/>
              <a:gd name="connsiteX97" fmla="*/ 2195098 w 2195098"/>
              <a:gd name="connsiteY97" fmla="*/ 462278 h 3120373"/>
              <a:gd name="connsiteX0" fmla="*/ 2195098 w 2195098"/>
              <a:gd name="connsiteY0" fmla="*/ 1849110 h 3120373"/>
              <a:gd name="connsiteX1" fmla="*/ 2195098 w 2195098"/>
              <a:gd name="connsiteY1" fmla="*/ 1964680 h 3120373"/>
              <a:gd name="connsiteX2" fmla="*/ 2195098 w 2195098"/>
              <a:gd name="connsiteY2" fmla="*/ 2080249 h 3120373"/>
              <a:gd name="connsiteX3" fmla="*/ 2195098 w 2195098"/>
              <a:gd name="connsiteY3" fmla="*/ 2195818 h 3120373"/>
              <a:gd name="connsiteX4" fmla="*/ 2195098 w 2195098"/>
              <a:gd name="connsiteY4" fmla="*/ 2311388 h 3120373"/>
              <a:gd name="connsiteX5" fmla="*/ 2195098 w 2195098"/>
              <a:gd name="connsiteY5" fmla="*/ 2426957 h 3120373"/>
              <a:gd name="connsiteX6" fmla="*/ 2195098 w 2195098"/>
              <a:gd name="connsiteY6" fmla="*/ 2542526 h 3120373"/>
              <a:gd name="connsiteX7" fmla="*/ 2195098 w 2195098"/>
              <a:gd name="connsiteY7" fmla="*/ 2658096 h 3120373"/>
              <a:gd name="connsiteX8" fmla="*/ 2195098 w 2195098"/>
              <a:gd name="connsiteY8" fmla="*/ 2773665 h 3120373"/>
              <a:gd name="connsiteX9" fmla="*/ 2195098 w 2195098"/>
              <a:gd name="connsiteY9" fmla="*/ 2889234 h 3120373"/>
              <a:gd name="connsiteX10" fmla="*/ 2195098 w 2195098"/>
              <a:gd name="connsiteY10" fmla="*/ 3004804 h 3120373"/>
              <a:gd name="connsiteX11" fmla="*/ 2195098 w 2195098"/>
              <a:gd name="connsiteY11" fmla="*/ 3120373 h 3120373"/>
              <a:gd name="connsiteX12" fmla="*/ 2113798 w 2195098"/>
              <a:gd name="connsiteY12" fmla="*/ 3120373 h 3120373"/>
              <a:gd name="connsiteX13" fmla="*/ 2032498 w 2195098"/>
              <a:gd name="connsiteY13" fmla="*/ 3120373 h 3120373"/>
              <a:gd name="connsiteX14" fmla="*/ 1951198 w 2195098"/>
              <a:gd name="connsiteY14" fmla="*/ 3120373 h 3120373"/>
              <a:gd name="connsiteX15" fmla="*/ 1869898 w 2195098"/>
              <a:gd name="connsiteY15" fmla="*/ 3120373 h 3120373"/>
              <a:gd name="connsiteX16" fmla="*/ 1788599 w 2195098"/>
              <a:gd name="connsiteY16" fmla="*/ 3120373 h 3120373"/>
              <a:gd name="connsiteX17" fmla="*/ 1707299 w 2195098"/>
              <a:gd name="connsiteY17" fmla="*/ 3120373 h 3120373"/>
              <a:gd name="connsiteX18" fmla="*/ 1625999 w 2195098"/>
              <a:gd name="connsiteY18" fmla="*/ 3120373 h 3120373"/>
              <a:gd name="connsiteX19" fmla="*/ 1544699 w 2195098"/>
              <a:gd name="connsiteY19" fmla="*/ 3120373 h 3120373"/>
              <a:gd name="connsiteX20" fmla="*/ 1463399 w 2195098"/>
              <a:gd name="connsiteY20" fmla="*/ 3120373 h 3120373"/>
              <a:gd name="connsiteX21" fmla="*/ 1382099 w 2195098"/>
              <a:gd name="connsiteY21" fmla="*/ 3120373 h 3120373"/>
              <a:gd name="connsiteX22" fmla="*/ 1300799 w 2195098"/>
              <a:gd name="connsiteY22" fmla="*/ 3120373 h 3120373"/>
              <a:gd name="connsiteX23" fmla="*/ 1219499 w 2195098"/>
              <a:gd name="connsiteY23" fmla="*/ 3120373 h 3120373"/>
              <a:gd name="connsiteX24" fmla="*/ 1138199 w 2195098"/>
              <a:gd name="connsiteY24" fmla="*/ 3120373 h 3120373"/>
              <a:gd name="connsiteX25" fmla="*/ 1056899 w 2195098"/>
              <a:gd name="connsiteY25" fmla="*/ 3120373 h 3120373"/>
              <a:gd name="connsiteX26" fmla="*/ 975599 w 2195098"/>
              <a:gd name="connsiteY26" fmla="*/ 3120373 h 3120373"/>
              <a:gd name="connsiteX27" fmla="*/ 894299 w 2195098"/>
              <a:gd name="connsiteY27" fmla="*/ 3120373 h 3120373"/>
              <a:gd name="connsiteX28" fmla="*/ 812999 w 2195098"/>
              <a:gd name="connsiteY28" fmla="*/ 3120373 h 3120373"/>
              <a:gd name="connsiteX29" fmla="*/ 731699 w 2195098"/>
              <a:gd name="connsiteY29" fmla="*/ 3120373 h 3120373"/>
              <a:gd name="connsiteX30" fmla="*/ 650399 w 2195098"/>
              <a:gd name="connsiteY30" fmla="*/ 3120373 h 3120373"/>
              <a:gd name="connsiteX31" fmla="*/ 569099 w 2195098"/>
              <a:gd name="connsiteY31" fmla="*/ 3120373 h 3120373"/>
              <a:gd name="connsiteX32" fmla="*/ 487799 w 2195098"/>
              <a:gd name="connsiteY32" fmla="*/ 3120373 h 3120373"/>
              <a:gd name="connsiteX33" fmla="*/ 406499 w 2195098"/>
              <a:gd name="connsiteY33" fmla="*/ 3120373 h 3120373"/>
              <a:gd name="connsiteX34" fmla="*/ 325199 w 2195098"/>
              <a:gd name="connsiteY34" fmla="*/ 3120373 h 3120373"/>
              <a:gd name="connsiteX35" fmla="*/ 243900 w 2195098"/>
              <a:gd name="connsiteY35" fmla="*/ 3120373 h 3120373"/>
              <a:gd name="connsiteX36" fmla="*/ 162600 w 2195098"/>
              <a:gd name="connsiteY36" fmla="*/ 3120373 h 3120373"/>
              <a:gd name="connsiteX37" fmla="*/ 813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3004804 h 3120373"/>
              <a:gd name="connsiteX40" fmla="*/ 0 w 2195098"/>
              <a:gd name="connsiteY40" fmla="*/ 2889234 h 3120373"/>
              <a:gd name="connsiteX41" fmla="*/ 0 w 2195098"/>
              <a:gd name="connsiteY41" fmla="*/ 2773665 h 3120373"/>
              <a:gd name="connsiteX42" fmla="*/ 0 w 2195098"/>
              <a:gd name="connsiteY42" fmla="*/ 2658096 h 3120373"/>
              <a:gd name="connsiteX43" fmla="*/ 0 w 2195098"/>
              <a:gd name="connsiteY43" fmla="*/ 2542526 h 3120373"/>
              <a:gd name="connsiteX44" fmla="*/ 0 w 2195098"/>
              <a:gd name="connsiteY44" fmla="*/ 2426957 h 3120373"/>
              <a:gd name="connsiteX45" fmla="*/ 0 w 2195098"/>
              <a:gd name="connsiteY45" fmla="*/ 2311388 h 3120373"/>
              <a:gd name="connsiteX46" fmla="*/ 0 w 2195098"/>
              <a:gd name="connsiteY46" fmla="*/ 2195818 h 3120373"/>
              <a:gd name="connsiteX47" fmla="*/ 0 w 2195098"/>
              <a:gd name="connsiteY47" fmla="*/ 2080249 h 3120373"/>
              <a:gd name="connsiteX48" fmla="*/ 0 w 2195098"/>
              <a:gd name="connsiteY48" fmla="*/ 1964680 h 3120373"/>
              <a:gd name="connsiteX49" fmla="*/ 0 w 2195098"/>
              <a:gd name="connsiteY49" fmla="*/ 1849110 h 3120373"/>
              <a:gd name="connsiteX50" fmla="*/ 0 w 2195098"/>
              <a:gd name="connsiteY50" fmla="*/ 1733541 h 3120373"/>
              <a:gd name="connsiteX51" fmla="*/ 0 w 2195098"/>
              <a:gd name="connsiteY51" fmla="*/ 1617971 h 3120373"/>
              <a:gd name="connsiteX52" fmla="*/ 0 w 2195098"/>
              <a:gd name="connsiteY52" fmla="*/ 1502402 h 3120373"/>
              <a:gd name="connsiteX53" fmla="*/ 0 w 2195098"/>
              <a:gd name="connsiteY53" fmla="*/ 1386832 h 3120373"/>
              <a:gd name="connsiteX54" fmla="*/ 0 w 2195098"/>
              <a:gd name="connsiteY54" fmla="*/ 1271263 h 3120373"/>
              <a:gd name="connsiteX55" fmla="*/ 0 w 2195098"/>
              <a:gd name="connsiteY55" fmla="*/ 1155693 h 3120373"/>
              <a:gd name="connsiteX56" fmla="*/ 0 w 2195098"/>
              <a:gd name="connsiteY56" fmla="*/ 1040124 h 3120373"/>
              <a:gd name="connsiteX57" fmla="*/ 0 w 2195098"/>
              <a:gd name="connsiteY57" fmla="*/ 924555 h 3120373"/>
              <a:gd name="connsiteX58" fmla="*/ 0 w 2195098"/>
              <a:gd name="connsiteY58" fmla="*/ 808985 h 3120373"/>
              <a:gd name="connsiteX59" fmla="*/ 0 w 2195098"/>
              <a:gd name="connsiteY59" fmla="*/ 693416 h 3120373"/>
              <a:gd name="connsiteX60" fmla="*/ 0 w 2195098"/>
              <a:gd name="connsiteY60" fmla="*/ 577847 h 3120373"/>
              <a:gd name="connsiteX61" fmla="*/ 0 w 2195098"/>
              <a:gd name="connsiteY61" fmla="*/ 462277 h 3120373"/>
              <a:gd name="connsiteX62" fmla="*/ 0 w 2195098"/>
              <a:gd name="connsiteY62" fmla="*/ 346708 h 3120373"/>
              <a:gd name="connsiteX63" fmla="*/ 0 w 2195098"/>
              <a:gd name="connsiteY63" fmla="*/ 231139 h 3120373"/>
              <a:gd name="connsiteX64" fmla="*/ 0 w 2195098"/>
              <a:gd name="connsiteY64" fmla="*/ 115569 h 3120373"/>
              <a:gd name="connsiteX65" fmla="*/ 0 w 2195098"/>
              <a:gd name="connsiteY65" fmla="*/ 0 h 3120373"/>
              <a:gd name="connsiteX66" fmla="*/ 81300 w 2195098"/>
              <a:gd name="connsiteY66" fmla="*/ 0 h 3120373"/>
              <a:gd name="connsiteX67" fmla="*/ 162600 w 2195098"/>
              <a:gd name="connsiteY67" fmla="*/ 0 h 3120373"/>
              <a:gd name="connsiteX68" fmla="*/ 243900 w 2195098"/>
              <a:gd name="connsiteY68" fmla="*/ 0 h 3120373"/>
              <a:gd name="connsiteX69" fmla="*/ 325199 w 2195098"/>
              <a:gd name="connsiteY69" fmla="*/ 0 h 3120373"/>
              <a:gd name="connsiteX70" fmla="*/ 406499 w 2195098"/>
              <a:gd name="connsiteY70" fmla="*/ 0 h 3120373"/>
              <a:gd name="connsiteX71" fmla="*/ 487799 w 2195098"/>
              <a:gd name="connsiteY71" fmla="*/ 0 h 3120373"/>
              <a:gd name="connsiteX72" fmla="*/ 569099 w 2195098"/>
              <a:gd name="connsiteY72" fmla="*/ 0 h 3120373"/>
              <a:gd name="connsiteX73" fmla="*/ 650399 w 2195098"/>
              <a:gd name="connsiteY73" fmla="*/ 0 h 3120373"/>
              <a:gd name="connsiteX74" fmla="*/ 731699 w 2195098"/>
              <a:gd name="connsiteY74" fmla="*/ 0 h 3120373"/>
              <a:gd name="connsiteX75" fmla="*/ 812999 w 2195098"/>
              <a:gd name="connsiteY75" fmla="*/ 0 h 3120373"/>
              <a:gd name="connsiteX76" fmla="*/ 894299 w 2195098"/>
              <a:gd name="connsiteY76" fmla="*/ 0 h 3120373"/>
              <a:gd name="connsiteX77" fmla="*/ 975599 w 2195098"/>
              <a:gd name="connsiteY77" fmla="*/ 0 h 3120373"/>
              <a:gd name="connsiteX78" fmla="*/ 1056899 w 2195098"/>
              <a:gd name="connsiteY78" fmla="*/ 0 h 3120373"/>
              <a:gd name="connsiteX79" fmla="*/ 1138199 w 2195098"/>
              <a:gd name="connsiteY79" fmla="*/ 0 h 3120373"/>
              <a:gd name="connsiteX80" fmla="*/ 1219499 w 2195098"/>
              <a:gd name="connsiteY80" fmla="*/ 0 h 3120373"/>
              <a:gd name="connsiteX81" fmla="*/ 1300799 w 2195098"/>
              <a:gd name="connsiteY81" fmla="*/ 0 h 3120373"/>
              <a:gd name="connsiteX82" fmla="*/ 1382099 w 2195098"/>
              <a:gd name="connsiteY82" fmla="*/ 0 h 3120373"/>
              <a:gd name="connsiteX83" fmla="*/ 1463399 w 2195098"/>
              <a:gd name="connsiteY83" fmla="*/ 0 h 3120373"/>
              <a:gd name="connsiteX84" fmla="*/ 1544699 w 2195098"/>
              <a:gd name="connsiteY84" fmla="*/ 0 h 3120373"/>
              <a:gd name="connsiteX85" fmla="*/ 1625999 w 2195098"/>
              <a:gd name="connsiteY85" fmla="*/ 0 h 3120373"/>
              <a:gd name="connsiteX86" fmla="*/ 1707299 w 2195098"/>
              <a:gd name="connsiteY86" fmla="*/ 0 h 3120373"/>
              <a:gd name="connsiteX87" fmla="*/ 1788599 w 2195098"/>
              <a:gd name="connsiteY87" fmla="*/ 0 h 3120373"/>
              <a:gd name="connsiteX88" fmla="*/ 1869898 w 2195098"/>
              <a:gd name="connsiteY88" fmla="*/ 0 h 3120373"/>
              <a:gd name="connsiteX89" fmla="*/ 1951198 w 2195098"/>
              <a:gd name="connsiteY89" fmla="*/ 0 h 3120373"/>
              <a:gd name="connsiteX90" fmla="*/ 2032498 w 2195098"/>
              <a:gd name="connsiteY90" fmla="*/ 0 h 3120373"/>
              <a:gd name="connsiteX91" fmla="*/ 2113798 w 2195098"/>
              <a:gd name="connsiteY91" fmla="*/ 0 h 3120373"/>
              <a:gd name="connsiteX92" fmla="*/ 2195098 w 2195098"/>
              <a:gd name="connsiteY92" fmla="*/ 0 h 3120373"/>
              <a:gd name="connsiteX93" fmla="*/ 2195098 w 2195098"/>
              <a:gd name="connsiteY93" fmla="*/ 115569 h 3120373"/>
              <a:gd name="connsiteX94" fmla="*/ 2195098 w 2195098"/>
              <a:gd name="connsiteY94" fmla="*/ 231139 h 3120373"/>
              <a:gd name="connsiteX95" fmla="*/ 2195098 w 2195098"/>
              <a:gd name="connsiteY95" fmla="*/ 346708 h 3120373"/>
              <a:gd name="connsiteX96" fmla="*/ 2195098 w 2195098"/>
              <a:gd name="connsiteY96" fmla="*/ 462278 h 3120373"/>
              <a:gd name="connsiteX0" fmla="*/ 2195098 w 2195098"/>
              <a:gd name="connsiteY0" fmla="*/ 1964680 h 3120373"/>
              <a:gd name="connsiteX1" fmla="*/ 2195098 w 2195098"/>
              <a:gd name="connsiteY1" fmla="*/ 2080249 h 3120373"/>
              <a:gd name="connsiteX2" fmla="*/ 2195098 w 2195098"/>
              <a:gd name="connsiteY2" fmla="*/ 2195818 h 3120373"/>
              <a:gd name="connsiteX3" fmla="*/ 2195098 w 2195098"/>
              <a:gd name="connsiteY3" fmla="*/ 2311388 h 3120373"/>
              <a:gd name="connsiteX4" fmla="*/ 2195098 w 2195098"/>
              <a:gd name="connsiteY4" fmla="*/ 2426957 h 3120373"/>
              <a:gd name="connsiteX5" fmla="*/ 2195098 w 2195098"/>
              <a:gd name="connsiteY5" fmla="*/ 2542526 h 3120373"/>
              <a:gd name="connsiteX6" fmla="*/ 2195098 w 2195098"/>
              <a:gd name="connsiteY6" fmla="*/ 2658096 h 3120373"/>
              <a:gd name="connsiteX7" fmla="*/ 2195098 w 2195098"/>
              <a:gd name="connsiteY7" fmla="*/ 2773665 h 3120373"/>
              <a:gd name="connsiteX8" fmla="*/ 2195098 w 2195098"/>
              <a:gd name="connsiteY8" fmla="*/ 2889234 h 3120373"/>
              <a:gd name="connsiteX9" fmla="*/ 2195098 w 2195098"/>
              <a:gd name="connsiteY9" fmla="*/ 3004804 h 3120373"/>
              <a:gd name="connsiteX10" fmla="*/ 2195098 w 2195098"/>
              <a:gd name="connsiteY10" fmla="*/ 3120373 h 3120373"/>
              <a:gd name="connsiteX11" fmla="*/ 2113798 w 2195098"/>
              <a:gd name="connsiteY11" fmla="*/ 3120373 h 3120373"/>
              <a:gd name="connsiteX12" fmla="*/ 2032498 w 2195098"/>
              <a:gd name="connsiteY12" fmla="*/ 3120373 h 3120373"/>
              <a:gd name="connsiteX13" fmla="*/ 1951198 w 2195098"/>
              <a:gd name="connsiteY13" fmla="*/ 3120373 h 3120373"/>
              <a:gd name="connsiteX14" fmla="*/ 1869898 w 2195098"/>
              <a:gd name="connsiteY14" fmla="*/ 3120373 h 3120373"/>
              <a:gd name="connsiteX15" fmla="*/ 1788599 w 2195098"/>
              <a:gd name="connsiteY15" fmla="*/ 3120373 h 3120373"/>
              <a:gd name="connsiteX16" fmla="*/ 1707299 w 2195098"/>
              <a:gd name="connsiteY16" fmla="*/ 3120373 h 3120373"/>
              <a:gd name="connsiteX17" fmla="*/ 1625999 w 2195098"/>
              <a:gd name="connsiteY17" fmla="*/ 3120373 h 3120373"/>
              <a:gd name="connsiteX18" fmla="*/ 1544699 w 2195098"/>
              <a:gd name="connsiteY18" fmla="*/ 3120373 h 3120373"/>
              <a:gd name="connsiteX19" fmla="*/ 1463399 w 2195098"/>
              <a:gd name="connsiteY19" fmla="*/ 3120373 h 3120373"/>
              <a:gd name="connsiteX20" fmla="*/ 1382099 w 2195098"/>
              <a:gd name="connsiteY20" fmla="*/ 3120373 h 3120373"/>
              <a:gd name="connsiteX21" fmla="*/ 1300799 w 2195098"/>
              <a:gd name="connsiteY21" fmla="*/ 3120373 h 3120373"/>
              <a:gd name="connsiteX22" fmla="*/ 1219499 w 2195098"/>
              <a:gd name="connsiteY22" fmla="*/ 3120373 h 3120373"/>
              <a:gd name="connsiteX23" fmla="*/ 1138199 w 2195098"/>
              <a:gd name="connsiteY23" fmla="*/ 3120373 h 3120373"/>
              <a:gd name="connsiteX24" fmla="*/ 1056899 w 2195098"/>
              <a:gd name="connsiteY24" fmla="*/ 3120373 h 3120373"/>
              <a:gd name="connsiteX25" fmla="*/ 975599 w 2195098"/>
              <a:gd name="connsiteY25" fmla="*/ 3120373 h 3120373"/>
              <a:gd name="connsiteX26" fmla="*/ 894299 w 2195098"/>
              <a:gd name="connsiteY26" fmla="*/ 3120373 h 3120373"/>
              <a:gd name="connsiteX27" fmla="*/ 812999 w 2195098"/>
              <a:gd name="connsiteY27" fmla="*/ 3120373 h 3120373"/>
              <a:gd name="connsiteX28" fmla="*/ 731699 w 2195098"/>
              <a:gd name="connsiteY28" fmla="*/ 3120373 h 3120373"/>
              <a:gd name="connsiteX29" fmla="*/ 650399 w 2195098"/>
              <a:gd name="connsiteY29" fmla="*/ 3120373 h 3120373"/>
              <a:gd name="connsiteX30" fmla="*/ 569099 w 2195098"/>
              <a:gd name="connsiteY30" fmla="*/ 3120373 h 3120373"/>
              <a:gd name="connsiteX31" fmla="*/ 487799 w 2195098"/>
              <a:gd name="connsiteY31" fmla="*/ 3120373 h 3120373"/>
              <a:gd name="connsiteX32" fmla="*/ 406499 w 2195098"/>
              <a:gd name="connsiteY32" fmla="*/ 3120373 h 3120373"/>
              <a:gd name="connsiteX33" fmla="*/ 325199 w 2195098"/>
              <a:gd name="connsiteY33" fmla="*/ 3120373 h 3120373"/>
              <a:gd name="connsiteX34" fmla="*/ 243900 w 2195098"/>
              <a:gd name="connsiteY34" fmla="*/ 3120373 h 3120373"/>
              <a:gd name="connsiteX35" fmla="*/ 162600 w 2195098"/>
              <a:gd name="connsiteY35" fmla="*/ 3120373 h 3120373"/>
              <a:gd name="connsiteX36" fmla="*/ 813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3004804 h 3120373"/>
              <a:gd name="connsiteX39" fmla="*/ 0 w 2195098"/>
              <a:gd name="connsiteY39" fmla="*/ 2889234 h 3120373"/>
              <a:gd name="connsiteX40" fmla="*/ 0 w 2195098"/>
              <a:gd name="connsiteY40" fmla="*/ 2773665 h 3120373"/>
              <a:gd name="connsiteX41" fmla="*/ 0 w 2195098"/>
              <a:gd name="connsiteY41" fmla="*/ 2658096 h 3120373"/>
              <a:gd name="connsiteX42" fmla="*/ 0 w 2195098"/>
              <a:gd name="connsiteY42" fmla="*/ 2542526 h 3120373"/>
              <a:gd name="connsiteX43" fmla="*/ 0 w 2195098"/>
              <a:gd name="connsiteY43" fmla="*/ 2426957 h 3120373"/>
              <a:gd name="connsiteX44" fmla="*/ 0 w 2195098"/>
              <a:gd name="connsiteY44" fmla="*/ 2311388 h 3120373"/>
              <a:gd name="connsiteX45" fmla="*/ 0 w 2195098"/>
              <a:gd name="connsiteY45" fmla="*/ 2195818 h 3120373"/>
              <a:gd name="connsiteX46" fmla="*/ 0 w 2195098"/>
              <a:gd name="connsiteY46" fmla="*/ 2080249 h 3120373"/>
              <a:gd name="connsiteX47" fmla="*/ 0 w 2195098"/>
              <a:gd name="connsiteY47" fmla="*/ 1964680 h 3120373"/>
              <a:gd name="connsiteX48" fmla="*/ 0 w 2195098"/>
              <a:gd name="connsiteY48" fmla="*/ 1849110 h 3120373"/>
              <a:gd name="connsiteX49" fmla="*/ 0 w 2195098"/>
              <a:gd name="connsiteY49" fmla="*/ 1733541 h 3120373"/>
              <a:gd name="connsiteX50" fmla="*/ 0 w 2195098"/>
              <a:gd name="connsiteY50" fmla="*/ 1617971 h 3120373"/>
              <a:gd name="connsiteX51" fmla="*/ 0 w 2195098"/>
              <a:gd name="connsiteY51" fmla="*/ 1502402 h 3120373"/>
              <a:gd name="connsiteX52" fmla="*/ 0 w 2195098"/>
              <a:gd name="connsiteY52" fmla="*/ 1386832 h 3120373"/>
              <a:gd name="connsiteX53" fmla="*/ 0 w 2195098"/>
              <a:gd name="connsiteY53" fmla="*/ 1271263 h 3120373"/>
              <a:gd name="connsiteX54" fmla="*/ 0 w 2195098"/>
              <a:gd name="connsiteY54" fmla="*/ 1155693 h 3120373"/>
              <a:gd name="connsiteX55" fmla="*/ 0 w 2195098"/>
              <a:gd name="connsiteY55" fmla="*/ 1040124 h 3120373"/>
              <a:gd name="connsiteX56" fmla="*/ 0 w 2195098"/>
              <a:gd name="connsiteY56" fmla="*/ 924555 h 3120373"/>
              <a:gd name="connsiteX57" fmla="*/ 0 w 2195098"/>
              <a:gd name="connsiteY57" fmla="*/ 808985 h 3120373"/>
              <a:gd name="connsiteX58" fmla="*/ 0 w 2195098"/>
              <a:gd name="connsiteY58" fmla="*/ 693416 h 3120373"/>
              <a:gd name="connsiteX59" fmla="*/ 0 w 2195098"/>
              <a:gd name="connsiteY59" fmla="*/ 577847 h 3120373"/>
              <a:gd name="connsiteX60" fmla="*/ 0 w 2195098"/>
              <a:gd name="connsiteY60" fmla="*/ 462277 h 3120373"/>
              <a:gd name="connsiteX61" fmla="*/ 0 w 2195098"/>
              <a:gd name="connsiteY61" fmla="*/ 346708 h 3120373"/>
              <a:gd name="connsiteX62" fmla="*/ 0 w 2195098"/>
              <a:gd name="connsiteY62" fmla="*/ 231139 h 3120373"/>
              <a:gd name="connsiteX63" fmla="*/ 0 w 2195098"/>
              <a:gd name="connsiteY63" fmla="*/ 115569 h 3120373"/>
              <a:gd name="connsiteX64" fmla="*/ 0 w 2195098"/>
              <a:gd name="connsiteY64" fmla="*/ 0 h 3120373"/>
              <a:gd name="connsiteX65" fmla="*/ 81300 w 2195098"/>
              <a:gd name="connsiteY65" fmla="*/ 0 h 3120373"/>
              <a:gd name="connsiteX66" fmla="*/ 162600 w 2195098"/>
              <a:gd name="connsiteY66" fmla="*/ 0 h 3120373"/>
              <a:gd name="connsiteX67" fmla="*/ 243900 w 2195098"/>
              <a:gd name="connsiteY67" fmla="*/ 0 h 3120373"/>
              <a:gd name="connsiteX68" fmla="*/ 325199 w 2195098"/>
              <a:gd name="connsiteY68" fmla="*/ 0 h 3120373"/>
              <a:gd name="connsiteX69" fmla="*/ 406499 w 2195098"/>
              <a:gd name="connsiteY69" fmla="*/ 0 h 3120373"/>
              <a:gd name="connsiteX70" fmla="*/ 487799 w 2195098"/>
              <a:gd name="connsiteY70" fmla="*/ 0 h 3120373"/>
              <a:gd name="connsiteX71" fmla="*/ 569099 w 2195098"/>
              <a:gd name="connsiteY71" fmla="*/ 0 h 3120373"/>
              <a:gd name="connsiteX72" fmla="*/ 650399 w 2195098"/>
              <a:gd name="connsiteY72" fmla="*/ 0 h 3120373"/>
              <a:gd name="connsiteX73" fmla="*/ 731699 w 2195098"/>
              <a:gd name="connsiteY73" fmla="*/ 0 h 3120373"/>
              <a:gd name="connsiteX74" fmla="*/ 812999 w 2195098"/>
              <a:gd name="connsiteY74" fmla="*/ 0 h 3120373"/>
              <a:gd name="connsiteX75" fmla="*/ 894299 w 2195098"/>
              <a:gd name="connsiteY75" fmla="*/ 0 h 3120373"/>
              <a:gd name="connsiteX76" fmla="*/ 975599 w 2195098"/>
              <a:gd name="connsiteY76" fmla="*/ 0 h 3120373"/>
              <a:gd name="connsiteX77" fmla="*/ 1056899 w 2195098"/>
              <a:gd name="connsiteY77" fmla="*/ 0 h 3120373"/>
              <a:gd name="connsiteX78" fmla="*/ 1138199 w 2195098"/>
              <a:gd name="connsiteY78" fmla="*/ 0 h 3120373"/>
              <a:gd name="connsiteX79" fmla="*/ 1219499 w 2195098"/>
              <a:gd name="connsiteY79" fmla="*/ 0 h 3120373"/>
              <a:gd name="connsiteX80" fmla="*/ 1300799 w 2195098"/>
              <a:gd name="connsiteY80" fmla="*/ 0 h 3120373"/>
              <a:gd name="connsiteX81" fmla="*/ 1382099 w 2195098"/>
              <a:gd name="connsiteY81" fmla="*/ 0 h 3120373"/>
              <a:gd name="connsiteX82" fmla="*/ 1463399 w 2195098"/>
              <a:gd name="connsiteY82" fmla="*/ 0 h 3120373"/>
              <a:gd name="connsiteX83" fmla="*/ 1544699 w 2195098"/>
              <a:gd name="connsiteY83" fmla="*/ 0 h 3120373"/>
              <a:gd name="connsiteX84" fmla="*/ 1625999 w 2195098"/>
              <a:gd name="connsiteY84" fmla="*/ 0 h 3120373"/>
              <a:gd name="connsiteX85" fmla="*/ 1707299 w 2195098"/>
              <a:gd name="connsiteY85" fmla="*/ 0 h 3120373"/>
              <a:gd name="connsiteX86" fmla="*/ 1788599 w 2195098"/>
              <a:gd name="connsiteY86" fmla="*/ 0 h 3120373"/>
              <a:gd name="connsiteX87" fmla="*/ 1869898 w 2195098"/>
              <a:gd name="connsiteY87" fmla="*/ 0 h 3120373"/>
              <a:gd name="connsiteX88" fmla="*/ 1951198 w 2195098"/>
              <a:gd name="connsiteY88" fmla="*/ 0 h 3120373"/>
              <a:gd name="connsiteX89" fmla="*/ 2032498 w 2195098"/>
              <a:gd name="connsiteY89" fmla="*/ 0 h 3120373"/>
              <a:gd name="connsiteX90" fmla="*/ 2113798 w 2195098"/>
              <a:gd name="connsiteY90" fmla="*/ 0 h 3120373"/>
              <a:gd name="connsiteX91" fmla="*/ 2195098 w 2195098"/>
              <a:gd name="connsiteY91" fmla="*/ 0 h 3120373"/>
              <a:gd name="connsiteX92" fmla="*/ 2195098 w 2195098"/>
              <a:gd name="connsiteY92" fmla="*/ 115569 h 3120373"/>
              <a:gd name="connsiteX93" fmla="*/ 2195098 w 2195098"/>
              <a:gd name="connsiteY93" fmla="*/ 231139 h 3120373"/>
              <a:gd name="connsiteX94" fmla="*/ 2195098 w 2195098"/>
              <a:gd name="connsiteY94" fmla="*/ 346708 h 3120373"/>
              <a:gd name="connsiteX95" fmla="*/ 2195098 w 2195098"/>
              <a:gd name="connsiteY95" fmla="*/ 462278 h 3120373"/>
              <a:gd name="connsiteX0" fmla="*/ 2195098 w 2195098"/>
              <a:gd name="connsiteY0" fmla="*/ 2080249 h 3120373"/>
              <a:gd name="connsiteX1" fmla="*/ 2195098 w 2195098"/>
              <a:gd name="connsiteY1" fmla="*/ 2195818 h 3120373"/>
              <a:gd name="connsiteX2" fmla="*/ 2195098 w 2195098"/>
              <a:gd name="connsiteY2" fmla="*/ 2311388 h 3120373"/>
              <a:gd name="connsiteX3" fmla="*/ 2195098 w 2195098"/>
              <a:gd name="connsiteY3" fmla="*/ 2426957 h 3120373"/>
              <a:gd name="connsiteX4" fmla="*/ 2195098 w 2195098"/>
              <a:gd name="connsiteY4" fmla="*/ 2542526 h 3120373"/>
              <a:gd name="connsiteX5" fmla="*/ 2195098 w 2195098"/>
              <a:gd name="connsiteY5" fmla="*/ 2658096 h 3120373"/>
              <a:gd name="connsiteX6" fmla="*/ 2195098 w 2195098"/>
              <a:gd name="connsiteY6" fmla="*/ 2773665 h 3120373"/>
              <a:gd name="connsiteX7" fmla="*/ 2195098 w 2195098"/>
              <a:gd name="connsiteY7" fmla="*/ 2889234 h 3120373"/>
              <a:gd name="connsiteX8" fmla="*/ 2195098 w 2195098"/>
              <a:gd name="connsiteY8" fmla="*/ 3004804 h 3120373"/>
              <a:gd name="connsiteX9" fmla="*/ 2195098 w 2195098"/>
              <a:gd name="connsiteY9" fmla="*/ 3120373 h 3120373"/>
              <a:gd name="connsiteX10" fmla="*/ 2113798 w 2195098"/>
              <a:gd name="connsiteY10" fmla="*/ 3120373 h 3120373"/>
              <a:gd name="connsiteX11" fmla="*/ 2032498 w 2195098"/>
              <a:gd name="connsiteY11" fmla="*/ 3120373 h 3120373"/>
              <a:gd name="connsiteX12" fmla="*/ 1951198 w 2195098"/>
              <a:gd name="connsiteY12" fmla="*/ 3120373 h 3120373"/>
              <a:gd name="connsiteX13" fmla="*/ 1869898 w 2195098"/>
              <a:gd name="connsiteY13" fmla="*/ 3120373 h 3120373"/>
              <a:gd name="connsiteX14" fmla="*/ 1788599 w 2195098"/>
              <a:gd name="connsiteY14" fmla="*/ 3120373 h 3120373"/>
              <a:gd name="connsiteX15" fmla="*/ 1707299 w 2195098"/>
              <a:gd name="connsiteY15" fmla="*/ 3120373 h 3120373"/>
              <a:gd name="connsiteX16" fmla="*/ 1625999 w 2195098"/>
              <a:gd name="connsiteY16" fmla="*/ 3120373 h 3120373"/>
              <a:gd name="connsiteX17" fmla="*/ 1544699 w 2195098"/>
              <a:gd name="connsiteY17" fmla="*/ 3120373 h 3120373"/>
              <a:gd name="connsiteX18" fmla="*/ 1463399 w 2195098"/>
              <a:gd name="connsiteY18" fmla="*/ 3120373 h 3120373"/>
              <a:gd name="connsiteX19" fmla="*/ 1382099 w 2195098"/>
              <a:gd name="connsiteY19" fmla="*/ 3120373 h 3120373"/>
              <a:gd name="connsiteX20" fmla="*/ 1300799 w 2195098"/>
              <a:gd name="connsiteY20" fmla="*/ 3120373 h 3120373"/>
              <a:gd name="connsiteX21" fmla="*/ 1219499 w 2195098"/>
              <a:gd name="connsiteY21" fmla="*/ 3120373 h 3120373"/>
              <a:gd name="connsiteX22" fmla="*/ 1138199 w 2195098"/>
              <a:gd name="connsiteY22" fmla="*/ 3120373 h 3120373"/>
              <a:gd name="connsiteX23" fmla="*/ 1056899 w 2195098"/>
              <a:gd name="connsiteY23" fmla="*/ 3120373 h 3120373"/>
              <a:gd name="connsiteX24" fmla="*/ 975599 w 2195098"/>
              <a:gd name="connsiteY24" fmla="*/ 3120373 h 3120373"/>
              <a:gd name="connsiteX25" fmla="*/ 894299 w 2195098"/>
              <a:gd name="connsiteY25" fmla="*/ 3120373 h 3120373"/>
              <a:gd name="connsiteX26" fmla="*/ 812999 w 2195098"/>
              <a:gd name="connsiteY26" fmla="*/ 3120373 h 3120373"/>
              <a:gd name="connsiteX27" fmla="*/ 731699 w 2195098"/>
              <a:gd name="connsiteY27" fmla="*/ 3120373 h 3120373"/>
              <a:gd name="connsiteX28" fmla="*/ 650399 w 2195098"/>
              <a:gd name="connsiteY28" fmla="*/ 3120373 h 3120373"/>
              <a:gd name="connsiteX29" fmla="*/ 569099 w 2195098"/>
              <a:gd name="connsiteY29" fmla="*/ 3120373 h 3120373"/>
              <a:gd name="connsiteX30" fmla="*/ 487799 w 2195098"/>
              <a:gd name="connsiteY30" fmla="*/ 3120373 h 3120373"/>
              <a:gd name="connsiteX31" fmla="*/ 406499 w 2195098"/>
              <a:gd name="connsiteY31" fmla="*/ 3120373 h 3120373"/>
              <a:gd name="connsiteX32" fmla="*/ 325199 w 2195098"/>
              <a:gd name="connsiteY32" fmla="*/ 3120373 h 3120373"/>
              <a:gd name="connsiteX33" fmla="*/ 243900 w 2195098"/>
              <a:gd name="connsiteY33" fmla="*/ 3120373 h 3120373"/>
              <a:gd name="connsiteX34" fmla="*/ 162600 w 2195098"/>
              <a:gd name="connsiteY34" fmla="*/ 3120373 h 3120373"/>
              <a:gd name="connsiteX35" fmla="*/ 813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3004804 h 3120373"/>
              <a:gd name="connsiteX38" fmla="*/ 0 w 2195098"/>
              <a:gd name="connsiteY38" fmla="*/ 2889234 h 3120373"/>
              <a:gd name="connsiteX39" fmla="*/ 0 w 2195098"/>
              <a:gd name="connsiteY39" fmla="*/ 2773665 h 3120373"/>
              <a:gd name="connsiteX40" fmla="*/ 0 w 2195098"/>
              <a:gd name="connsiteY40" fmla="*/ 2658096 h 3120373"/>
              <a:gd name="connsiteX41" fmla="*/ 0 w 2195098"/>
              <a:gd name="connsiteY41" fmla="*/ 2542526 h 3120373"/>
              <a:gd name="connsiteX42" fmla="*/ 0 w 2195098"/>
              <a:gd name="connsiteY42" fmla="*/ 2426957 h 3120373"/>
              <a:gd name="connsiteX43" fmla="*/ 0 w 2195098"/>
              <a:gd name="connsiteY43" fmla="*/ 2311388 h 3120373"/>
              <a:gd name="connsiteX44" fmla="*/ 0 w 2195098"/>
              <a:gd name="connsiteY44" fmla="*/ 2195818 h 3120373"/>
              <a:gd name="connsiteX45" fmla="*/ 0 w 2195098"/>
              <a:gd name="connsiteY45" fmla="*/ 2080249 h 3120373"/>
              <a:gd name="connsiteX46" fmla="*/ 0 w 2195098"/>
              <a:gd name="connsiteY46" fmla="*/ 1964680 h 3120373"/>
              <a:gd name="connsiteX47" fmla="*/ 0 w 2195098"/>
              <a:gd name="connsiteY47" fmla="*/ 1849110 h 3120373"/>
              <a:gd name="connsiteX48" fmla="*/ 0 w 2195098"/>
              <a:gd name="connsiteY48" fmla="*/ 1733541 h 3120373"/>
              <a:gd name="connsiteX49" fmla="*/ 0 w 2195098"/>
              <a:gd name="connsiteY49" fmla="*/ 1617971 h 3120373"/>
              <a:gd name="connsiteX50" fmla="*/ 0 w 2195098"/>
              <a:gd name="connsiteY50" fmla="*/ 1502402 h 3120373"/>
              <a:gd name="connsiteX51" fmla="*/ 0 w 2195098"/>
              <a:gd name="connsiteY51" fmla="*/ 1386832 h 3120373"/>
              <a:gd name="connsiteX52" fmla="*/ 0 w 2195098"/>
              <a:gd name="connsiteY52" fmla="*/ 1271263 h 3120373"/>
              <a:gd name="connsiteX53" fmla="*/ 0 w 2195098"/>
              <a:gd name="connsiteY53" fmla="*/ 1155693 h 3120373"/>
              <a:gd name="connsiteX54" fmla="*/ 0 w 2195098"/>
              <a:gd name="connsiteY54" fmla="*/ 1040124 h 3120373"/>
              <a:gd name="connsiteX55" fmla="*/ 0 w 2195098"/>
              <a:gd name="connsiteY55" fmla="*/ 924555 h 3120373"/>
              <a:gd name="connsiteX56" fmla="*/ 0 w 2195098"/>
              <a:gd name="connsiteY56" fmla="*/ 808985 h 3120373"/>
              <a:gd name="connsiteX57" fmla="*/ 0 w 2195098"/>
              <a:gd name="connsiteY57" fmla="*/ 693416 h 3120373"/>
              <a:gd name="connsiteX58" fmla="*/ 0 w 2195098"/>
              <a:gd name="connsiteY58" fmla="*/ 577847 h 3120373"/>
              <a:gd name="connsiteX59" fmla="*/ 0 w 2195098"/>
              <a:gd name="connsiteY59" fmla="*/ 462277 h 3120373"/>
              <a:gd name="connsiteX60" fmla="*/ 0 w 2195098"/>
              <a:gd name="connsiteY60" fmla="*/ 346708 h 3120373"/>
              <a:gd name="connsiteX61" fmla="*/ 0 w 2195098"/>
              <a:gd name="connsiteY61" fmla="*/ 231139 h 3120373"/>
              <a:gd name="connsiteX62" fmla="*/ 0 w 2195098"/>
              <a:gd name="connsiteY62" fmla="*/ 115569 h 3120373"/>
              <a:gd name="connsiteX63" fmla="*/ 0 w 2195098"/>
              <a:gd name="connsiteY63" fmla="*/ 0 h 3120373"/>
              <a:gd name="connsiteX64" fmla="*/ 81300 w 2195098"/>
              <a:gd name="connsiteY64" fmla="*/ 0 h 3120373"/>
              <a:gd name="connsiteX65" fmla="*/ 162600 w 2195098"/>
              <a:gd name="connsiteY65" fmla="*/ 0 h 3120373"/>
              <a:gd name="connsiteX66" fmla="*/ 243900 w 2195098"/>
              <a:gd name="connsiteY66" fmla="*/ 0 h 3120373"/>
              <a:gd name="connsiteX67" fmla="*/ 325199 w 2195098"/>
              <a:gd name="connsiteY67" fmla="*/ 0 h 3120373"/>
              <a:gd name="connsiteX68" fmla="*/ 406499 w 2195098"/>
              <a:gd name="connsiteY68" fmla="*/ 0 h 3120373"/>
              <a:gd name="connsiteX69" fmla="*/ 487799 w 2195098"/>
              <a:gd name="connsiteY69" fmla="*/ 0 h 3120373"/>
              <a:gd name="connsiteX70" fmla="*/ 569099 w 2195098"/>
              <a:gd name="connsiteY70" fmla="*/ 0 h 3120373"/>
              <a:gd name="connsiteX71" fmla="*/ 650399 w 2195098"/>
              <a:gd name="connsiteY71" fmla="*/ 0 h 3120373"/>
              <a:gd name="connsiteX72" fmla="*/ 731699 w 2195098"/>
              <a:gd name="connsiteY72" fmla="*/ 0 h 3120373"/>
              <a:gd name="connsiteX73" fmla="*/ 812999 w 2195098"/>
              <a:gd name="connsiteY73" fmla="*/ 0 h 3120373"/>
              <a:gd name="connsiteX74" fmla="*/ 894299 w 2195098"/>
              <a:gd name="connsiteY74" fmla="*/ 0 h 3120373"/>
              <a:gd name="connsiteX75" fmla="*/ 975599 w 2195098"/>
              <a:gd name="connsiteY75" fmla="*/ 0 h 3120373"/>
              <a:gd name="connsiteX76" fmla="*/ 1056899 w 2195098"/>
              <a:gd name="connsiteY76" fmla="*/ 0 h 3120373"/>
              <a:gd name="connsiteX77" fmla="*/ 1138199 w 2195098"/>
              <a:gd name="connsiteY77" fmla="*/ 0 h 3120373"/>
              <a:gd name="connsiteX78" fmla="*/ 1219499 w 2195098"/>
              <a:gd name="connsiteY78" fmla="*/ 0 h 3120373"/>
              <a:gd name="connsiteX79" fmla="*/ 1300799 w 2195098"/>
              <a:gd name="connsiteY79" fmla="*/ 0 h 3120373"/>
              <a:gd name="connsiteX80" fmla="*/ 1382099 w 2195098"/>
              <a:gd name="connsiteY80" fmla="*/ 0 h 3120373"/>
              <a:gd name="connsiteX81" fmla="*/ 1463399 w 2195098"/>
              <a:gd name="connsiteY81" fmla="*/ 0 h 3120373"/>
              <a:gd name="connsiteX82" fmla="*/ 1544699 w 2195098"/>
              <a:gd name="connsiteY82" fmla="*/ 0 h 3120373"/>
              <a:gd name="connsiteX83" fmla="*/ 1625999 w 2195098"/>
              <a:gd name="connsiteY83" fmla="*/ 0 h 3120373"/>
              <a:gd name="connsiteX84" fmla="*/ 1707299 w 2195098"/>
              <a:gd name="connsiteY84" fmla="*/ 0 h 3120373"/>
              <a:gd name="connsiteX85" fmla="*/ 1788599 w 2195098"/>
              <a:gd name="connsiteY85" fmla="*/ 0 h 3120373"/>
              <a:gd name="connsiteX86" fmla="*/ 1869898 w 2195098"/>
              <a:gd name="connsiteY86" fmla="*/ 0 h 3120373"/>
              <a:gd name="connsiteX87" fmla="*/ 1951198 w 2195098"/>
              <a:gd name="connsiteY87" fmla="*/ 0 h 3120373"/>
              <a:gd name="connsiteX88" fmla="*/ 2032498 w 2195098"/>
              <a:gd name="connsiteY88" fmla="*/ 0 h 3120373"/>
              <a:gd name="connsiteX89" fmla="*/ 2113798 w 2195098"/>
              <a:gd name="connsiteY89" fmla="*/ 0 h 3120373"/>
              <a:gd name="connsiteX90" fmla="*/ 2195098 w 2195098"/>
              <a:gd name="connsiteY90" fmla="*/ 0 h 3120373"/>
              <a:gd name="connsiteX91" fmla="*/ 2195098 w 2195098"/>
              <a:gd name="connsiteY91" fmla="*/ 115569 h 3120373"/>
              <a:gd name="connsiteX92" fmla="*/ 2195098 w 2195098"/>
              <a:gd name="connsiteY92" fmla="*/ 231139 h 3120373"/>
              <a:gd name="connsiteX93" fmla="*/ 2195098 w 2195098"/>
              <a:gd name="connsiteY93" fmla="*/ 346708 h 3120373"/>
              <a:gd name="connsiteX94" fmla="*/ 2195098 w 2195098"/>
              <a:gd name="connsiteY94" fmla="*/ 462278 h 3120373"/>
              <a:gd name="connsiteX0" fmla="*/ 2195098 w 2195098"/>
              <a:gd name="connsiteY0" fmla="*/ 2195818 h 3120373"/>
              <a:gd name="connsiteX1" fmla="*/ 2195098 w 2195098"/>
              <a:gd name="connsiteY1" fmla="*/ 2311388 h 3120373"/>
              <a:gd name="connsiteX2" fmla="*/ 2195098 w 2195098"/>
              <a:gd name="connsiteY2" fmla="*/ 2426957 h 3120373"/>
              <a:gd name="connsiteX3" fmla="*/ 2195098 w 2195098"/>
              <a:gd name="connsiteY3" fmla="*/ 2542526 h 3120373"/>
              <a:gd name="connsiteX4" fmla="*/ 2195098 w 2195098"/>
              <a:gd name="connsiteY4" fmla="*/ 2658096 h 3120373"/>
              <a:gd name="connsiteX5" fmla="*/ 2195098 w 2195098"/>
              <a:gd name="connsiteY5" fmla="*/ 2773665 h 3120373"/>
              <a:gd name="connsiteX6" fmla="*/ 2195098 w 2195098"/>
              <a:gd name="connsiteY6" fmla="*/ 2889234 h 3120373"/>
              <a:gd name="connsiteX7" fmla="*/ 2195098 w 2195098"/>
              <a:gd name="connsiteY7" fmla="*/ 3004804 h 3120373"/>
              <a:gd name="connsiteX8" fmla="*/ 2195098 w 2195098"/>
              <a:gd name="connsiteY8" fmla="*/ 3120373 h 3120373"/>
              <a:gd name="connsiteX9" fmla="*/ 2113798 w 2195098"/>
              <a:gd name="connsiteY9" fmla="*/ 3120373 h 3120373"/>
              <a:gd name="connsiteX10" fmla="*/ 2032498 w 2195098"/>
              <a:gd name="connsiteY10" fmla="*/ 3120373 h 3120373"/>
              <a:gd name="connsiteX11" fmla="*/ 1951198 w 2195098"/>
              <a:gd name="connsiteY11" fmla="*/ 3120373 h 3120373"/>
              <a:gd name="connsiteX12" fmla="*/ 1869898 w 2195098"/>
              <a:gd name="connsiteY12" fmla="*/ 3120373 h 3120373"/>
              <a:gd name="connsiteX13" fmla="*/ 1788599 w 2195098"/>
              <a:gd name="connsiteY13" fmla="*/ 3120373 h 3120373"/>
              <a:gd name="connsiteX14" fmla="*/ 1707299 w 2195098"/>
              <a:gd name="connsiteY14" fmla="*/ 3120373 h 3120373"/>
              <a:gd name="connsiteX15" fmla="*/ 1625999 w 2195098"/>
              <a:gd name="connsiteY15" fmla="*/ 3120373 h 3120373"/>
              <a:gd name="connsiteX16" fmla="*/ 1544699 w 2195098"/>
              <a:gd name="connsiteY16" fmla="*/ 3120373 h 3120373"/>
              <a:gd name="connsiteX17" fmla="*/ 1463399 w 2195098"/>
              <a:gd name="connsiteY17" fmla="*/ 3120373 h 3120373"/>
              <a:gd name="connsiteX18" fmla="*/ 1382099 w 2195098"/>
              <a:gd name="connsiteY18" fmla="*/ 3120373 h 3120373"/>
              <a:gd name="connsiteX19" fmla="*/ 1300799 w 2195098"/>
              <a:gd name="connsiteY19" fmla="*/ 3120373 h 3120373"/>
              <a:gd name="connsiteX20" fmla="*/ 1219499 w 2195098"/>
              <a:gd name="connsiteY20" fmla="*/ 3120373 h 3120373"/>
              <a:gd name="connsiteX21" fmla="*/ 1138199 w 2195098"/>
              <a:gd name="connsiteY21" fmla="*/ 3120373 h 3120373"/>
              <a:gd name="connsiteX22" fmla="*/ 1056899 w 2195098"/>
              <a:gd name="connsiteY22" fmla="*/ 3120373 h 3120373"/>
              <a:gd name="connsiteX23" fmla="*/ 975599 w 2195098"/>
              <a:gd name="connsiteY23" fmla="*/ 3120373 h 3120373"/>
              <a:gd name="connsiteX24" fmla="*/ 894299 w 2195098"/>
              <a:gd name="connsiteY24" fmla="*/ 3120373 h 3120373"/>
              <a:gd name="connsiteX25" fmla="*/ 812999 w 2195098"/>
              <a:gd name="connsiteY25" fmla="*/ 3120373 h 3120373"/>
              <a:gd name="connsiteX26" fmla="*/ 731699 w 2195098"/>
              <a:gd name="connsiteY26" fmla="*/ 3120373 h 3120373"/>
              <a:gd name="connsiteX27" fmla="*/ 650399 w 2195098"/>
              <a:gd name="connsiteY27" fmla="*/ 3120373 h 3120373"/>
              <a:gd name="connsiteX28" fmla="*/ 569099 w 2195098"/>
              <a:gd name="connsiteY28" fmla="*/ 3120373 h 3120373"/>
              <a:gd name="connsiteX29" fmla="*/ 487799 w 2195098"/>
              <a:gd name="connsiteY29" fmla="*/ 3120373 h 3120373"/>
              <a:gd name="connsiteX30" fmla="*/ 406499 w 2195098"/>
              <a:gd name="connsiteY30" fmla="*/ 3120373 h 3120373"/>
              <a:gd name="connsiteX31" fmla="*/ 325199 w 2195098"/>
              <a:gd name="connsiteY31" fmla="*/ 3120373 h 3120373"/>
              <a:gd name="connsiteX32" fmla="*/ 243900 w 2195098"/>
              <a:gd name="connsiteY32" fmla="*/ 3120373 h 3120373"/>
              <a:gd name="connsiteX33" fmla="*/ 162600 w 2195098"/>
              <a:gd name="connsiteY33" fmla="*/ 3120373 h 3120373"/>
              <a:gd name="connsiteX34" fmla="*/ 813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3004804 h 3120373"/>
              <a:gd name="connsiteX37" fmla="*/ 0 w 2195098"/>
              <a:gd name="connsiteY37" fmla="*/ 2889234 h 3120373"/>
              <a:gd name="connsiteX38" fmla="*/ 0 w 2195098"/>
              <a:gd name="connsiteY38" fmla="*/ 2773665 h 3120373"/>
              <a:gd name="connsiteX39" fmla="*/ 0 w 2195098"/>
              <a:gd name="connsiteY39" fmla="*/ 2658096 h 3120373"/>
              <a:gd name="connsiteX40" fmla="*/ 0 w 2195098"/>
              <a:gd name="connsiteY40" fmla="*/ 2542526 h 3120373"/>
              <a:gd name="connsiteX41" fmla="*/ 0 w 2195098"/>
              <a:gd name="connsiteY41" fmla="*/ 2426957 h 3120373"/>
              <a:gd name="connsiteX42" fmla="*/ 0 w 2195098"/>
              <a:gd name="connsiteY42" fmla="*/ 2311388 h 3120373"/>
              <a:gd name="connsiteX43" fmla="*/ 0 w 2195098"/>
              <a:gd name="connsiteY43" fmla="*/ 2195818 h 3120373"/>
              <a:gd name="connsiteX44" fmla="*/ 0 w 2195098"/>
              <a:gd name="connsiteY44" fmla="*/ 2080249 h 3120373"/>
              <a:gd name="connsiteX45" fmla="*/ 0 w 2195098"/>
              <a:gd name="connsiteY45" fmla="*/ 1964680 h 3120373"/>
              <a:gd name="connsiteX46" fmla="*/ 0 w 2195098"/>
              <a:gd name="connsiteY46" fmla="*/ 1849110 h 3120373"/>
              <a:gd name="connsiteX47" fmla="*/ 0 w 2195098"/>
              <a:gd name="connsiteY47" fmla="*/ 1733541 h 3120373"/>
              <a:gd name="connsiteX48" fmla="*/ 0 w 2195098"/>
              <a:gd name="connsiteY48" fmla="*/ 1617971 h 3120373"/>
              <a:gd name="connsiteX49" fmla="*/ 0 w 2195098"/>
              <a:gd name="connsiteY49" fmla="*/ 1502402 h 3120373"/>
              <a:gd name="connsiteX50" fmla="*/ 0 w 2195098"/>
              <a:gd name="connsiteY50" fmla="*/ 1386832 h 3120373"/>
              <a:gd name="connsiteX51" fmla="*/ 0 w 2195098"/>
              <a:gd name="connsiteY51" fmla="*/ 1271263 h 3120373"/>
              <a:gd name="connsiteX52" fmla="*/ 0 w 2195098"/>
              <a:gd name="connsiteY52" fmla="*/ 1155693 h 3120373"/>
              <a:gd name="connsiteX53" fmla="*/ 0 w 2195098"/>
              <a:gd name="connsiteY53" fmla="*/ 1040124 h 3120373"/>
              <a:gd name="connsiteX54" fmla="*/ 0 w 2195098"/>
              <a:gd name="connsiteY54" fmla="*/ 924555 h 3120373"/>
              <a:gd name="connsiteX55" fmla="*/ 0 w 2195098"/>
              <a:gd name="connsiteY55" fmla="*/ 808985 h 3120373"/>
              <a:gd name="connsiteX56" fmla="*/ 0 w 2195098"/>
              <a:gd name="connsiteY56" fmla="*/ 693416 h 3120373"/>
              <a:gd name="connsiteX57" fmla="*/ 0 w 2195098"/>
              <a:gd name="connsiteY57" fmla="*/ 577847 h 3120373"/>
              <a:gd name="connsiteX58" fmla="*/ 0 w 2195098"/>
              <a:gd name="connsiteY58" fmla="*/ 462277 h 3120373"/>
              <a:gd name="connsiteX59" fmla="*/ 0 w 2195098"/>
              <a:gd name="connsiteY59" fmla="*/ 346708 h 3120373"/>
              <a:gd name="connsiteX60" fmla="*/ 0 w 2195098"/>
              <a:gd name="connsiteY60" fmla="*/ 231139 h 3120373"/>
              <a:gd name="connsiteX61" fmla="*/ 0 w 2195098"/>
              <a:gd name="connsiteY61" fmla="*/ 115569 h 3120373"/>
              <a:gd name="connsiteX62" fmla="*/ 0 w 2195098"/>
              <a:gd name="connsiteY62" fmla="*/ 0 h 3120373"/>
              <a:gd name="connsiteX63" fmla="*/ 81300 w 2195098"/>
              <a:gd name="connsiteY63" fmla="*/ 0 h 3120373"/>
              <a:gd name="connsiteX64" fmla="*/ 162600 w 2195098"/>
              <a:gd name="connsiteY64" fmla="*/ 0 h 3120373"/>
              <a:gd name="connsiteX65" fmla="*/ 243900 w 2195098"/>
              <a:gd name="connsiteY65" fmla="*/ 0 h 3120373"/>
              <a:gd name="connsiteX66" fmla="*/ 325199 w 2195098"/>
              <a:gd name="connsiteY66" fmla="*/ 0 h 3120373"/>
              <a:gd name="connsiteX67" fmla="*/ 406499 w 2195098"/>
              <a:gd name="connsiteY67" fmla="*/ 0 h 3120373"/>
              <a:gd name="connsiteX68" fmla="*/ 487799 w 2195098"/>
              <a:gd name="connsiteY68" fmla="*/ 0 h 3120373"/>
              <a:gd name="connsiteX69" fmla="*/ 569099 w 2195098"/>
              <a:gd name="connsiteY69" fmla="*/ 0 h 3120373"/>
              <a:gd name="connsiteX70" fmla="*/ 650399 w 2195098"/>
              <a:gd name="connsiteY70" fmla="*/ 0 h 3120373"/>
              <a:gd name="connsiteX71" fmla="*/ 731699 w 2195098"/>
              <a:gd name="connsiteY71" fmla="*/ 0 h 3120373"/>
              <a:gd name="connsiteX72" fmla="*/ 812999 w 2195098"/>
              <a:gd name="connsiteY72" fmla="*/ 0 h 3120373"/>
              <a:gd name="connsiteX73" fmla="*/ 894299 w 2195098"/>
              <a:gd name="connsiteY73" fmla="*/ 0 h 3120373"/>
              <a:gd name="connsiteX74" fmla="*/ 975599 w 2195098"/>
              <a:gd name="connsiteY74" fmla="*/ 0 h 3120373"/>
              <a:gd name="connsiteX75" fmla="*/ 1056899 w 2195098"/>
              <a:gd name="connsiteY75" fmla="*/ 0 h 3120373"/>
              <a:gd name="connsiteX76" fmla="*/ 1138199 w 2195098"/>
              <a:gd name="connsiteY76" fmla="*/ 0 h 3120373"/>
              <a:gd name="connsiteX77" fmla="*/ 1219499 w 2195098"/>
              <a:gd name="connsiteY77" fmla="*/ 0 h 3120373"/>
              <a:gd name="connsiteX78" fmla="*/ 1300799 w 2195098"/>
              <a:gd name="connsiteY78" fmla="*/ 0 h 3120373"/>
              <a:gd name="connsiteX79" fmla="*/ 1382099 w 2195098"/>
              <a:gd name="connsiteY79" fmla="*/ 0 h 3120373"/>
              <a:gd name="connsiteX80" fmla="*/ 1463399 w 2195098"/>
              <a:gd name="connsiteY80" fmla="*/ 0 h 3120373"/>
              <a:gd name="connsiteX81" fmla="*/ 1544699 w 2195098"/>
              <a:gd name="connsiteY81" fmla="*/ 0 h 3120373"/>
              <a:gd name="connsiteX82" fmla="*/ 1625999 w 2195098"/>
              <a:gd name="connsiteY82" fmla="*/ 0 h 3120373"/>
              <a:gd name="connsiteX83" fmla="*/ 1707299 w 2195098"/>
              <a:gd name="connsiteY83" fmla="*/ 0 h 3120373"/>
              <a:gd name="connsiteX84" fmla="*/ 1788599 w 2195098"/>
              <a:gd name="connsiteY84" fmla="*/ 0 h 3120373"/>
              <a:gd name="connsiteX85" fmla="*/ 1869898 w 2195098"/>
              <a:gd name="connsiteY85" fmla="*/ 0 h 3120373"/>
              <a:gd name="connsiteX86" fmla="*/ 1951198 w 2195098"/>
              <a:gd name="connsiteY86" fmla="*/ 0 h 3120373"/>
              <a:gd name="connsiteX87" fmla="*/ 2032498 w 2195098"/>
              <a:gd name="connsiteY87" fmla="*/ 0 h 3120373"/>
              <a:gd name="connsiteX88" fmla="*/ 2113798 w 2195098"/>
              <a:gd name="connsiteY88" fmla="*/ 0 h 3120373"/>
              <a:gd name="connsiteX89" fmla="*/ 2195098 w 2195098"/>
              <a:gd name="connsiteY89" fmla="*/ 0 h 3120373"/>
              <a:gd name="connsiteX90" fmla="*/ 2195098 w 2195098"/>
              <a:gd name="connsiteY90" fmla="*/ 115569 h 3120373"/>
              <a:gd name="connsiteX91" fmla="*/ 2195098 w 2195098"/>
              <a:gd name="connsiteY91" fmla="*/ 231139 h 3120373"/>
              <a:gd name="connsiteX92" fmla="*/ 2195098 w 2195098"/>
              <a:gd name="connsiteY92" fmla="*/ 346708 h 3120373"/>
              <a:gd name="connsiteX93" fmla="*/ 2195098 w 2195098"/>
              <a:gd name="connsiteY93" fmla="*/ 462278 h 3120373"/>
              <a:gd name="connsiteX0" fmla="*/ 2195098 w 2195098"/>
              <a:gd name="connsiteY0" fmla="*/ 2311388 h 3120373"/>
              <a:gd name="connsiteX1" fmla="*/ 2195098 w 2195098"/>
              <a:gd name="connsiteY1" fmla="*/ 2426957 h 3120373"/>
              <a:gd name="connsiteX2" fmla="*/ 2195098 w 2195098"/>
              <a:gd name="connsiteY2" fmla="*/ 2542526 h 3120373"/>
              <a:gd name="connsiteX3" fmla="*/ 2195098 w 2195098"/>
              <a:gd name="connsiteY3" fmla="*/ 2658096 h 3120373"/>
              <a:gd name="connsiteX4" fmla="*/ 2195098 w 2195098"/>
              <a:gd name="connsiteY4" fmla="*/ 2773665 h 3120373"/>
              <a:gd name="connsiteX5" fmla="*/ 2195098 w 2195098"/>
              <a:gd name="connsiteY5" fmla="*/ 2889234 h 3120373"/>
              <a:gd name="connsiteX6" fmla="*/ 2195098 w 2195098"/>
              <a:gd name="connsiteY6" fmla="*/ 3004804 h 3120373"/>
              <a:gd name="connsiteX7" fmla="*/ 2195098 w 2195098"/>
              <a:gd name="connsiteY7" fmla="*/ 3120373 h 3120373"/>
              <a:gd name="connsiteX8" fmla="*/ 2113798 w 2195098"/>
              <a:gd name="connsiteY8" fmla="*/ 3120373 h 3120373"/>
              <a:gd name="connsiteX9" fmla="*/ 2032498 w 2195098"/>
              <a:gd name="connsiteY9" fmla="*/ 3120373 h 3120373"/>
              <a:gd name="connsiteX10" fmla="*/ 1951198 w 2195098"/>
              <a:gd name="connsiteY10" fmla="*/ 3120373 h 3120373"/>
              <a:gd name="connsiteX11" fmla="*/ 1869898 w 2195098"/>
              <a:gd name="connsiteY11" fmla="*/ 3120373 h 3120373"/>
              <a:gd name="connsiteX12" fmla="*/ 1788599 w 2195098"/>
              <a:gd name="connsiteY12" fmla="*/ 3120373 h 3120373"/>
              <a:gd name="connsiteX13" fmla="*/ 1707299 w 2195098"/>
              <a:gd name="connsiteY13" fmla="*/ 3120373 h 3120373"/>
              <a:gd name="connsiteX14" fmla="*/ 1625999 w 2195098"/>
              <a:gd name="connsiteY14" fmla="*/ 3120373 h 3120373"/>
              <a:gd name="connsiteX15" fmla="*/ 1544699 w 2195098"/>
              <a:gd name="connsiteY15" fmla="*/ 3120373 h 3120373"/>
              <a:gd name="connsiteX16" fmla="*/ 1463399 w 2195098"/>
              <a:gd name="connsiteY16" fmla="*/ 3120373 h 3120373"/>
              <a:gd name="connsiteX17" fmla="*/ 1382099 w 2195098"/>
              <a:gd name="connsiteY17" fmla="*/ 3120373 h 3120373"/>
              <a:gd name="connsiteX18" fmla="*/ 1300799 w 2195098"/>
              <a:gd name="connsiteY18" fmla="*/ 3120373 h 3120373"/>
              <a:gd name="connsiteX19" fmla="*/ 1219499 w 2195098"/>
              <a:gd name="connsiteY19" fmla="*/ 3120373 h 3120373"/>
              <a:gd name="connsiteX20" fmla="*/ 1138199 w 2195098"/>
              <a:gd name="connsiteY20" fmla="*/ 3120373 h 3120373"/>
              <a:gd name="connsiteX21" fmla="*/ 1056899 w 2195098"/>
              <a:gd name="connsiteY21" fmla="*/ 3120373 h 3120373"/>
              <a:gd name="connsiteX22" fmla="*/ 975599 w 2195098"/>
              <a:gd name="connsiteY22" fmla="*/ 3120373 h 3120373"/>
              <a:gd name="connsiteX23" fmla="*/ 894299 w 2195098"/>
              <a:gd name="connsiteY23" fmla="*/ 3120373 h 3120373"/>
              <a:gd name="connsiteX24" fmla="*/ 812999 w 2195098"/>
              <a:gd name="connsiteY24" fmla="*/ 3120373 h 3120373"/>
              <a:gd name="connsiteX25" fmla="*/ 731699 w 2195098"/>
              <a:gd name="connsiteY25" fmla="*/ 3120373 h 3120373"/>
              <a:gd name="connsiteX26" fmla="*/ 650399 w 2195098"/>
              <a:gd name="connsiteY26" fmla="*/ 3120373 h 3120373"/>
              <a:gd name="connsiteX27" fmla="*/ 569099 w 2195098"/>
              <a:gd name="connsiteY27" fmla="*/ 3120373 h 3120373"/>
              <a:gd name="connsiteX28" fmla="*/ 487799 w 2195098"/>
              <a:gd name="connsiteY28" fmla="*/ 3120373 h 3120373"/>
              <a:gd name="connsiteX29" fmla="*/ 406499 w 2195098"/>
              <a:gd name="connsiteY29" fmla="*/ 3120373 h 3120373"/>
              <a:gd name="connsiteX30" fmla="*/ 325199 w 2195098"/>
              <a:gd name="connsiteY30" fmla="*/ 3120373 h 3120373"/>
              <a:gd name="connsiteX31" fmla="*/ 243900 w 2195098"/>
              <a:gd name="connsiteY31" fmla="*/ 3120373 h 3120373"/>
              <a:gd name="connsiteX32" fmla="*/ 162600 w 2195098"/>
              <a:gd name="connsiteY32" fmla="*/ 3120373 h 3120373"/>
              <a:gd name="connsiteX33" fmla="*/ 813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3004804 h 3120373"/>
              <a:gd name="connsiteX36" fmla="*/ 0 w 2195098"/>
              <a:gd name="connsiteY36" fmla="*/ 2889234 h 3120373"/>
              <a:gd name="connsiteX37" fmla="*/ 0 w 2195098"/>
              <a:gd name="connsiteY37" fmla="*/ 2773665 h 3120373"/>
              <a:gd name="connsiteX38" fmla="*/ 0 w 2195098"/>
              <a:gd name="connsiteY38" fmla="*/ 2658096 h 3120373"/>
              <a:gd name="connsiteX39" fmla="*/ 0 w 2195098"/>
              <a:gd name="connsiteY39" fmla="*/ 2542526 h 3120373"/>
              <a:gd name="connsiteX40" fmla="*/ 0 w 2195098"/>
              <a:gd name="connsiteY40" fmla="*/ 2426957 h 3120373"/>
              <a:gd name="connsiteX41" fmla="*/ 0 w 2195098"/>
              <a:gd name="connsiteY41" fmla="*/ 2311388 h 3120373"/>
              <a:gd name="connsiteX42" fmla="*/ 0 w 2195098"/>
              <a:gd name="connsiteY42" fmla="*/ 2195818 h 3120373"/>
              <a:gd name="connsiteX43" fmla="*/ 0 w 2195098"/>
              <a:gd name="connsiteY43" fmla="*/ 2080249 h 3120373"/>
              <a:gd name="connsiteX44" fmla="*/ 0 w 2195098"/>
              <a:gd name="connsiteY44" fmla="*/ 1964680 h 3120373"/>
              <a:gd name="connsiteX45" fmla="*/ 0 w 2195098"/>
              <a:gd name="connsiteY45" fmla="*/ 1849110 h 3120373"/>
              <a:gd name="connsiteX46" fmla="*/ 0 w 2195098"/>
              <a:gd name="connsiteY46" fmla="*/ 1733541 h 3120373"/>
              <a:gd name="connsiteX47" fmla="*/ 0 w 2195098"/>
              <a:gd name="connsiteY47" fmla="*/ 1617971 h 3120373"/>
              <a:gd name="connsiteX48" fmla="*/ 0 w 2195098"/>
              <a:gd name="connsiteY48" fmla="*/ 1502402 h 3120373"/>
              <a:gd name="connsiteX49" fmla="*/ 0 w 2195098"/>
              <a:gd name="connsiteY49" fmla="*/ 1386832 h 3120373"/>
              <a:gd name="connsiteX50" fmla="*/ 0 w 2195098"/>
              <a:gd name="connsiteY50" fmla="*/ 1271263 h 3120373"/>
              <a:gd name="connsiteX51" fmla="*/ 0 w 2195098"/>
              <a:gd name="connsiteY51" fmla="*/ 1155693 h 3120373"/>
              <a:gd name="connsiteX52" fmla="*/ 0 w 2195098"/>
              <a:gd name="connsiteY52" fmla="*/ 1040124 h 3120373"/>
              <a:gd name="connsiteX53" fmla="*/ 0 w 2195098"/>
              <a:gd name="connsiteY53" fmla="*/ 924555 h 3120373"/>
              <a:gd name="connsiteX54" fmla="*/ 0 w 2195098"/>
              <a:gd name="connsiteY54" fmla="*/ 808985 h 3120373"/>
              <a:gd name="connsiteX55" fmla="*/ 0 w 2195098"/>
              <a:gd name="connsiteY55" fmla="*/ 693416 h 3120373"/>
              <a:gd name="connsiteX56" fmla="*/ 0 w 2195098"/>
              <a:gd name="connsiteY56" fmla="*/ 577847 h 3120373"/>
              <a:gd name="connsiteX57" fmla="*/ 0 w 2195098"/>
              <a:gd name="connsiteY57" fmla="*/ 462277 h 3120373"/>
              <a:gd name="connsiteX58" fmla="*/ 0 w 2195098"/>
              <a:gd name="connsiteY58" fmla="*/ 346708 h 3120373"/>
              <a:gd name="connsiteX59" fmla="*/ 0 w 2195098"/>
              <a:gd name="connsiteY59" fmla="*/ 231139 h 3120373"/>
              <a:gd name="connsiteX60" fmla="*/ 0 w 2195098"/>
              <a:gd name="connsiteY60" fmla="*/ 115569 h 3120373"/>
              <a:gd name="connsiteX61" fmla="*/ 0 w 2195098"/>
              <a:gd name="connsiteY61" fmla="*/ 0 h 3120373"/>
              <a:gd name="connsiteX62" fmla="*/ 81300 w 2195098"/>
              <a:gd name="connsiteY62" fmla="*/ 0 h 3120373"/>
              <a:gd name="connsiteX63" fmla="*/ 162600 w 2195098"/>
              <a:gd name="connsiteY63" fmla="*/ 0 h 3120373"/>
              <a:gd name="connsiteX64" fmla="*/ 243900 w 2195098"/>
              <a:gd name="connsiteY64" fmla="*/ 0 h 3120373"/>
              <a:gd name="connsiteX65" fmla="*/ 325199 w 2195098"/>
              <a:gd name="connsiteY65" fmla="*/ 0 h 3120373"/>
              <a:gd name="connsiteX66" fmla="*/ 406499 w 2195098"/>
              <a:gd name="connsiteY66" fmla="*/ 0 h 3120373"/>
              <a:gd name="connsiteX67" fmla="*/ 487799 w 2195098"/>
              <a:gd name="connsiteY67" fmla="*/ 0 h 3120373"/>
              <a:gd name="connsiteX68" fmla="*/ 569099 w 2195098"/>
              <a:gd name="connsiteY68" fmla="*/ 0 h 3120373"/>
              <a:gd name="connsiteX69" fmla="*/ 650399 w 2195098"/>
              <a:gd name="connsiteY69" fmla="*/ 0 h 3120373"/>
              <a:gd name="connsiteX70" fmla="*/ 731699 w 2195098"/>
              <a:gd name="connsiteY70" fmla="*/ 0 h 3120373"/>
              <a:gd name="connsiteX71" fmla="*/ 812999 w 2195098"/>
              <a:gd name="connsiteY71" fmla="*/ 0 h 3120373"/>
              <a:gd name="connsiteX72" fmla="*/ 894299 w 2195098"/>
              <a:gd name="connsiteY72" fmla="*/ 0 h 3120373"/>
              <a:gd name="connsiteX73" fmla="*/ 975599 w 2195098"/>
              <a:gd name="connsiteY73" fmla="*/ 0 h 3120373"/>
              <a:gd name="connsiteX74" fmla="*/ 1056899 w 2195098"/>
              <a:gd name="connsiteY74" fmla="*/ 0 h 3120373"/>
              <a:gd name="connsiteX75" fmla="*/ 1138199 w 2195098"/>
              <a:gd name="connsiteY75" fmla="*/ 0 h 3120373"/>
              <a:gd name="connsiteX76" fmla="*/ 1219499 w 2195098"/>
              <a:gd name="connsiteY76" fmla="*/ 0 h 3120373"/>
              <a:gd name="connsiteX77" fmla="*/ 1300799 w 2195098"/>
              <a:gd name="connsiteY77" fmla="*/ 0 h 3120373"/>
              <a:gd name="connsiteX78" fmla="*/ 1382099 w 2195098"/>
              <a:gd name="connsiteY78" fmla="*/ 0 h 3120373"/>
              <a:gd name="connsiteX79" fmla="*/ 1463399 w 2195098"/>
              <a:gd name="connsiteY79" fmla="*/ 0 h 3120373"/>
              <a:gd name="connsiteX80" fmla="*/ 1544699 w 2195098"/>
              <a:gd name="connsiteY80" fmla="*/ 0 h 3120373"/>
              <a:gd name="connsiteX81" fmla="*/ 1625999 w 2195098"/>
              <a:gd name="connsiteY81" fmla="*/ 0 h 3120373"/>
              <a:gd name="connsiteX82" fmla="*/ 1707299 w 2195098"/>
              <a:gd name="connsiteY82" fmla="*/ 0 h 3120373"/>
              <a:gd name="connsiteX83" fmla="*/ 1788599 w 2195098"/>
              <a:gd name="connsiteY83" fmla="*/ 0 h 3120373"/>
              <a:gd name="connsiteX84" fmla="*/ 1869898 w 2195098"/>
              <a:gd name="connsiteY84" fmla="*/ 0 h 3120373"/>
              <a:gd name="connsiteX85" fmla="*/ 1951198 w 2195098"/>
              <a:gd name="connsiteY85" fmla="*/ 0 h 3120373"/>
              <a:gd name="connsiteX86" fmla="*/ 2032498 w 2195098"/>
              <a:gd name="connsiteY86" fmla="*/ 0 h 3120373"/>
              <a:gd name="connsiteX87" fmla="*/ 2113798 w 2195098"/>
              <a:gd name="connsiteY87" fmla="*/ 0 h 3120373"/>
              <a:gd name="connsiteX88" fmla="*/ 2195098 w 2195098"/>
              <a:gd name="connsiteY88" fmla="*/ 0 h 3120373"/>
              <a:gd name="connsiteX89" fmla="*/ 2195098 w 2195098"/>
              <a:gd name="connsiteY89" fmla="*/ 115569 h 3120373"/>
              <a:gd name="connsiteX90" fmla="*/ 2195098 w 2195098"/>
              <a:gd name="connsiteY90" fmla="*/ 231139 h 3120373"/>
              <a:gd name="connsiteX91" fmla="*/ 2195098 w 2195098"/>
              <a:gd name="connsiteY91" fmla="*/ 346708 h 3120373"/>
              <a:gd name="connsiteX92" fmla="*/ 2195098 w 2195098"/>
              <a:gd name="connsiteY92" fmla="*/ 462278 h 3120373"/>
              <a:gd name="connsiteX0" fmla="*/ 2195098 w 2195098"/>
              <a:gd name="connsiteY0" fmla="*/ 2426957 h 3120373"/>
              <a:gd name="connsiteX1" fmla="*/ 2195098 w 2195098"/>
              <a:gd name="connsiteY1" fmla="*/ 2542526 h 3120373"/>
              <a:gd name="connsiteX2" fmla="*/ 2195098 w 2195098"/>
              <a:gd name="connsiteY2" fmla="*/ 2658096 h 3120373"/>
              <a:gd name="connsiteX3" fmla="*/ 2195098 w 2195098"/>
              <a:gd name="connsiteY3" fmla="*/ 2773665 h 3120373"/>
              <a:gd name="connsiteX4" fmla="*/ 2195098 w 2195098"/>
              <a:gd name="connsiteY4" fmla="*/ 2889234 h 3120373"/>
              <a:gd name="connsiteX5" fmla="*/ 2195098 w 2195098"/>
              <a:gd name="connsiteY5" fmla="*/ 3004804 h 3120373"/>
              <a:gd name="connsiteX6" fmla="*/ 2195098 w 2195098"/>
              <a:gd name="connsiteY6" fmla="*/ 3120373 h 3120373"/>
              <a:gd name="connsiteX7" fmla="*/ 2113798 w 2195098"/>
              <a:gd name="connsiteY7" fmla="*/ 3120373 h 3120373"/>
              <a:gd name="connsiteX8" fmla="*/ 2032498 w 2195098"/>
              <a:gd name="connsiteY8" fmla="*/ 3120373 h 3120373"/>
              <a:gd name="connsiteX9" fmla="*/ 1951198 w 2195098"/>
              <a:gd name="connsiteY9" fmla="*/ 3120373 h 3120373"/>
              <a:gd name="connsiteX10" fmla="*/ 1869898 w 2195098"/>
              <a:gd name="connsiteY10" fmla="*/ 3120373 h 3120373"/>
              <a:gd name="connsiteX11" fmla="*/ 1788599 w 2195098"/>
              <a:gd name="connsiteY11" fmla="*/ 3120373 h 3120373"/>
              <a:gd name="connsiteX12" fmla="*/ 1707299 w 2195098"/>
              <a:gd name="connsiteY12" fmla="*/ 3120373 h 3120373"/>
              <a:gd name="connsiteX13" fmla="*/ 1625999 w 2195098"/>
              <a:gd name="connsiteY13" fmla="*/ 3120373 h 3120373"/>
              <a:gd name="connsiteX14" fmla="*/ 1544699 w 2195098"/>
              <a:gd name="connsiteY14" fmla="*/ 3120373 h 3120373"/>
              <a:gd name="connsiteX15" fmla="*/ 1463399 w 2195098"/>
              <a:gd name="connsiteY15" fmla="*/ 3120373 h 3120373"/>
              <a:gd name="connsiteX16" fmla="*/ 1382099 w 2195098"/>
              <a:gd name="connsiteY16" fmla="*/ 3120373 h 3120373"/>
              <a:gd name="connsiteX17" fmla="*/ 1300799 w 2195098"/>
              <a:gd name="connsiteY17" fmla="*/ 3120373 h 3120373"/>
              <a:gd name="connsiteX18" fmla="*/ 1219499 w 2195098"/>
              <a:gd name="connsiteY18" fmla="*/ 3120373 h 3120373"/>
              <a:gd name="connsiteX19" fmla="*/ 1138199 w 2195098"/>
              <a:gd name="connsiteY19" fmla="*/ 3120373 h 3120373"/>
              <a:gd name="connsiteX20" fmla="*/ 1056899 w 2195098"/>
              <a:gd name="connsiteY20" fmla="*/ 3120373 h 3120373"/>
              <a:gd name="connsiteX21" fmla="*/ 975599 w 2195098"/>
              <a:gd name="connsiteY21" fmla="*/ 3120373 h 3120373"/>
              <a:gd name="connsiteX22" fmla="*/ 894299 w 2195098"/>
              <a:gd name="connsiteY22" fmla="*/ 3120373 h 3120373"/>
              <a:gd name="connsiteX23" fmla="*/ 812999 w 2195098"/>
              <a:gd name="connsiteY23" fmla="*/ 3120373 h 3120373"/>
              <a:gd name="connsiteX24" fmla="*/ 731699 w 2195098"/>
              <a:gd name="connsiteY24" fmla="*/ 3120373 h 3120373"/>
              <a:gd name="connsiteX25" fmla="*/ 650399 w 2195098"/>
              <a:gd name="connsiteY25" fmla="*/ 3120373 h 3120373"/>
              <a:gd name="connsiteX26" fmla="*/ 569099 w 2195098"/>
              <a:gd name="connsiteY26" fmla="*/ 3120373 h 3120373"/>
              <a:gd name="connsiteX27" fmla="*/ 487799 w 2195098"/>
              <a:gd name="connsiteY27" fmla="*/ 3120373 h 3120373"/>
              <a:gd name="connsiteX28" fmla="*/ 406499 w 2195098"/>
              <a:gd name="connsiteY28" fmla="*/ 3120373 h 3120373"/>
              <a:gd name="connsiteX29" fmla="*/ 325199 w 2195098"/>
              <a:gd name="connsiteY29" fmla="*/ 3120373 h 3120373"/>
              <a:gd name="connsiteX30" fmla="*/ 243900 w 2195098"/>
              <a:gd name="connsiteY30" fmla="*/ 3120373 h 3120373"/>
              <a:gd name="connsiteX31" fmla="*/ 162600 w 2195098"/>
              <a:gd name="connsiteY31" fmla="*/ 3120373 h 3120373"/>
              <a:gd name="connsiteX32" fmla="*/ 813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3004804 h 3120373"/>
              <a:gd name="connsiteX35" fmla="*/ 0 w 2195098"/>
              <a:gd name="connsiteY35" fmla="*/ 2889234 h 3120373"/>
              <a:gd name="connsiteX36" fmla="*/ 0 w 2195098"/>
              <a:gd name="connsiteY36" fmla="*/ 2773665 h 3120373"/>
              <a:gd name="connsiteX37" fmla="*/ 0 w 2195098"/>
              <a:gd name="connsiteY37" fmla="*/ 2658096 h 3120373"/>
              <a:gd name="connsiteX38" fmla="*/ 0 w 2195098"/>
              <a:gd name="connsiteY38" fmla="*/ 2542526 h 3120373"/>
              <a:gd name="connsiteX39" fmla="*/ 0 w 2195098"/>
              <a:gd name="connsiteY39" fmla="*/ 2426957 h 3120373"/>
              <a:gd name="connsiteX40" fmla="*/ 0 w 2195098"/>
              <a:gd name="connsiteY40" fmla="*/ 2311388 h 3120373"/>
              <a:gd name="connsiteX41" fmla="*/ 0 w 2195098"/>
              <a:gd name="connsiteY41" fmla="*/ 2195818 h 3120373"/>
              <a:gd name="connsiteX42" fmla="*/ 0 w 2195098"/>
              <a:gd name="connsiteY42" fmla="*/ 2080249 h 3120373"/>
              <a:gd name="connsiteX43" fmla="*/ 0 w 2195098"/>
              <a:gd name="connsiteY43" fmla="*/ 1964680 h 3120373"/>
              <a:gd name="connsiteX44" fmla="*/ 0 w 2195098"/>
              <a:gd name="connsiteY44" fmla="*/ 1849110 h 3120373"/>
              <a:gd name="connsiteX45" fmla="*/ 0 w 2195098"/>
              <a:gd name="connsiteY45" fmla="*/ 1733541 h 3120373"/>
              <a:gd name="connsiteX46" fmla="*/ 0 w 2195098"/>
              <a:gd name="connsiteY46" fmla="*/ 1617971 h 3120373"/>
              <a:gd name="connsiteX47" fmla="*/ 0 w 2195098"/>
              <a:gd name="connsiteY47" fmla="*/ 1502402 h 3120373"/>
              <a:gd name="connsiteX48" fmla="*/ 0 w 2195098"/>
              <a:gd name="connsiteY48" fmla="*/ 1386832 h 3120373"/>
              <a:gd name="connsiteX49" fmla="*/ 0 w 2195098"/>
              <a:gd name="connsiteY49" fmla="*/ 1271263 h 3120373"/>
              <a:gd name="connsiteX50" fmla="*/ 0 w 2195098"/>
              <a:gd name="connsiteY50" fmla="*/ 1155693 h 3120373"/>
              <a:gd name="connsiteX51" fmla="*/ 0 w 2195098"/>
              <a:gd name="connsiteY51" fmla="*/ 1040124 h 3120373"/>
              <a:gd name="connsiteX52" fmla="*/ 0 w 2195098"/>
              <a:gd name="connsiteY52" fmla="*/ 924555 h 3120373"/>
              <a:gd name="connsiteX53" fmla="*/ 0 w 2195098"/>
              <a:gd name="connsiteY53" fmla="*/ 808985 h 3120373"/>
              <a:gd name="connsiteX54" fmla="*/ 0 w 2195098"/>
              <a:gd name="connsiteY54" fmla="*/ 693416 h 3120373"/>
              <a:gd name="connsiteX55" fmla="*/ 0 w 2195098"/>
              <a:gd name="connsiteY55" fmla="*/ 577847 h 3120373"/>
              <a:gd name="connsiteX56" fmla="*/ 0 w 2195098"/>
              <a:gd name="connsiteY56" fmla="*/ 462277 h 3120373"/>
              <a:gd name="connsiteX57" fmla="*/ 0 w 2195098"/>
              <a:gd name="connsiteY57" fmla="*/ 346708 h 3120373"/>
              <a:gd name="connsiteX58" fmla="*/ 0 w 2195098"/>
              <a:gd name="connsiteY58" fmla="*/ 231139 h 3120373"/>
              <a:gd name="connsiteX59" fmla="*/ 0 w 2195098"/>
              <a:gd name="connsiteY59" fmla="*/ 115569 h 3120373"/>
              <a:gd name="connsiteX60" fmla="*/ 0 w 2195098"/>
              <a:gd name="connsiteY60" fmla="*/ 0 h 3120373"/>
              <a:gd name="connsiteX61" fmla="*/ 81300 w 2195098"/>
              <a:gd name="connsiteY61" fmla="*/ 0 h 3120373"/>
              <a:gd name="connsiteX62" fmla="*/ 162600 w 2195098"/>
              <a:gd name="connsiteY62" fmla="*/ 0 h 3120373"/>
              <a:gd name="connsiteX63" fmla="*/ 243900 w 2195098"/>
              <a:gd name="connsiteY63" fmla="*/ 0 h 3120373"/>
              <a:gd name="connsiteX64" fmla="*/ 325199 w 2195098"/>
              <a:gd name="connsiteY64" fmla="*/ 0 h 3120373"/>
              <a:gd name="connsiteX65" fmla="*/ 406499 w 2195098"/>
              <a:gd name="connsiteY65" fmla="*/ 0 h 3120373"/>
              <a:gd name="connsiteX66" fmla="*/ 487799 w 2195098"/>
              <a:gd name="connsiteY66" fmla="*/ 0 h 3120373"/>
              <a:gd name="connsiteX67" fmla="*/ 569099 w 2195098"/>
              <a:gd name="connsiteY67" fmla="*/ 0 h 3120373"/>
              <a:gd name="connsiteX68" fmla="*/ 650399 w 2195098"/>
              <a:gd name="connsiteY68" fmla="*/ 0 h 3120373"/>
              <a:gd name="connsiteX69" fmla="*/ 731699 w 2195098"/>
              <a:gd name="connsiteY69" fmla="*/ 0 h 3120373"/>
              <a:gd name="connsiteX70" fmla="*/ 812999 w 2195098"/>
              <a:gd name="connsiteY70" fmla="*/ 0 h 3120373"/>
              <a:gd name="connsiteX71" fmla="*/ 894299 w 2195098"/>
              <a:gd name="connsiteY71" fmla="*/ 0 h 3120373"/>
              <a:gd name="connsiteX72" fmla="*/ 975599 w 2195098"/>
              <a:gd name="connsiteY72" fmla="*/ 0 h 3120373"/>
              <a:gd name="connsiteX73" fmla="*/ 1056899 w 2195098"/>
              <a:gd name="connsiteY73" fmla="*/ 0 h 3120373"/>
              <a:gd name="connsiteX74" fmla="*/ 1138199 w 2195098"/>
              <a:gd name="connsiteY74" fmla="*/ 0 h 3120373"/>
              <a:gd name="connsiteX75" fmla="*/ 1219499 w 2195098"/>
              <a:gd name="connsiteY75" fmla="*/ 0 h 3120373"/>
              <a:gd name="connsiteX76" fmla="*/ 1300799 w 2195098"/>
              <a:gd name="connsiteY76" fmla="*/ 0 h 3120373"/>
              <a:gd name="connsiteX77" fmla="*/ 1382099 w 2195098"/>
              <a:gd name="connsiteY77" fmla="*/ 0 h 3120373"/>
              <a:gd name="connsiteX78" fmla="*/ 1463399 w 2195098"/>
              <a:gd name="connsiteY78" fmla="*/ 0 h 3120373"/>
              <a:gd name="connsiteX79" fmla="*/ 1544699 w 2195098"/>
              <a:gd name="connsiteY79" fmla="*/ 0 h 3120373"/>
              <a:gd name="connsiteX80" fmla="*/ 1625999 w 2195098"/>
              <a:gd name="connsiteY80" fmla="*/ 0 h 3120373"/>
              <a:gd name="connsiteX81" fmla="*/ 1707299 w 2195098"/>
              <a:gd name="connsiteY81" fmla="*/ 0 h 3120373"/>
              <a:gd name="connsiteX82" fmla="*/ 1788599 w 2195098"/>
              <a:gd name="connsiteY82" fmla="*/ 0 h 3120373"/>
              <a:gd name="connsiteX83" fmla="*/ 1869898 w 2195098"/>
              <a:gd name="connsiteY83" fmla="*/ 0 h 3120373"/>
              <a:gd name="connsiteX84" fmla="*/ 1951198 w 2195098"/>
              <a:gd name="connsiteY84" fmla="*/ 0 h 3120373"/>
              <a:gd name="connsiteX85" fmla="*/ 2032498 w 2195098"/>
              <a:gd name="connsiteY85" fmla="*/ 0 h 3120373"/>
              <a:gd name="connsiteX86" fmla="*/ 2113798 w 2195098"/>
              <a:gd name="connsiteY86" fmla="*/ 0 h 3120373"/>
              <a:gd name="connsiteX87" fmla="*/ 2195098 w 2195098"/>
              <a:gd name="connsiteY87" fmla="*/ 0 h 3120373"/>
              <a:gd name="connsiteX88" fmla="*/ 2195098 w 2195098"/>
              <a:gd name="connsiteY88" fmla="*/ 115569 h 3120373"/>
              <a:gd name="connsiteX89" fmla="*/ 2195098 w 2195098"/>
              <a:gd name="connsiteY89" fmla="*/ 231139 h 3120373"/>
              <a:gd name="connsiteX90" fmla="*/ 2195098 w 2195098"/>
              <a:gd name="connsiteY90" fmla="*/ 346708 h 3120373"/>
              <a:gd name="connsiteX91" fmla="*/ 2195098 w 2195098"/>
              <a:gd name="connsiteY91" fmla="*/ 462278 h 3120373"/>
              <a:gd name="connsiteX0" fmla="*/ 2195098 w 2195098"/>
              <a:gd name="connsiteY0" fmla="*/ 2542526 h 3120373"/>
              <a:gd name="connsiteX1" fmla="*/ 2195098 w 2195098"/>
              <a:gd name="connsiteY1" fmla="*/ 2658096 h 3120373"/>
              <a:gd name="connsiteX2" fmla="*/ 2195098 w 2195098"/>
              <a:gd name="connsiteY2" fmla="*/ 2773665 h 3120373"/>
              <a:gd name="connsiteX3" fmla="*/ 2195098 w 2195098"/>
              <a:gd name="connsiteY3" fmla="*/ 2889234 h 3120373"/>
              <a:gd name="connsiteX4" fmla="*/ 2195098 w 2195098"/>
              <a:gd name="connsiteY4" fmla="*/ 3004804 h 3120373"/>
              <a:gd name="connsiteX5" fmla="*/ 2195098 w 2195098"/>
              <a:gd name="connsiteY5" fmla="*/ 3120373 h 3120373"/>
              <a:gd name="connsiteX6" fmla="*/ 2113798 w 2195098"/>
              <a:gd name="connsiteY6" fmla="*/ 3120373 h 3120373"/>
              <a:gd name="connsiteX7" fmla="*/ 2032498 w 2195098"/>
              <a:gd name="connsiteY7" fmla="*/ 3120373 h 3120373"/>
              <a:gd name="connsiteX8" fmla="*/ 1951198 w 2195098"/>
              <a:gd name="connsiteY8" fmla="*/ 3120373 h 3120373"/>
              <a:gd name="connsiteX9" fmla="*/ 1869898 w 2195098"/>
              <a:gd name="connsiteY9" fmla="*/ 3120373 h 3120373"/>
              <a:gd name="connsiteX10" fmla="*/ 1788599 w 2195098"/>
              <a:gd name="connsiteY10" fmla="*/ 3120373 h 3120373"/>
              <a:gd name="connsiteX11" fmla="*/ 1707299 w 2195098"/>
              <a:gd name="connsiteY11" fmla="*/ 3120373 h 3120373"/>
              <a:gd name="connsiteX12" fmla="*/ 1625999 w 2195098"/>
              <a:gd name="connsiteY12" fmla="*/ 3120373 h 3120373"/>
              <a:gd name="connsiteX13" fmla="*/ 1544699 w 2195098"/>
              <a:gd name="connsiteY13" fmla="*/ 3120373 h 3120373"/>
              <a:gd name="connsiteX14" fmla="*/ 1463399 w 2195098"/>
              <a:gd name="connsiteY14" fmla="*/ 3120373 h 3120373"/>
              <a:gd name="connsiteX15" fmla="*/ 1382099 w 2195098"/>
              <a:gd name="connsiteY15" fmla="*/ 3120373 h 3120373"/>
              <a:gd name="connsiteX16" fmla="*/ 1300799 w 2195098"/>
              <a:gd name="connsiteY16" fmla="*/ 3120373 h 3120373"/>
              <a:gd name="connsiteX17" fmla="*/ 1219499 w 2195098"/>
              <a:gd name="connsiteY17" fmla="*/ 3120373 h 3120373"/>
              <a:gd name="connsiteX18" fmla="*/ 1138199 w 2195098"/>
              <a:gd name="connsiteY18" fmla="*/ 3120373 h 3120373"/>
              <a:gd name="connsiteX19" fmla="*/ 1056899 w 2195098"/>
              <a:gd name="connsiteY19" fmla="*/ 3120373 h 3120373"/>
              <a:gd name="connsiteX20" fmla="*/ 975599 w 2195098"/>
              <a:gd name="connsiteY20" fmla="*/ 3120373 h 3120373"/>
              <a:gd name="connsiteX21" fmla="*/ 894299 w 2195098"/>
              <a:gd name="connsiteY21" fmla="*/ 3120373 h 3120373"/>
              <a:gd name="connsiteX22" fmla="*/ 812999 w 2195098"/>
              <a:gd name="connsiteY22" fmla="*/ 3120373 h 3120373"/>
              <a:gd name="connsiteX23" fmla="*/ 731699 w 2195098"/>
              <a:gd name="connsiteY23" fmla="*/ 3120373 h 3120373"/>
              <a:gd name="connsiteX24" fmla="*/ 650399 w 2195098"/>
              <a:gd name="connsiteY24" fmla="*/ 3120373 h 3120373"/>
              <a:gd name="connsiteX25" fmla="*/ 569099 w 2195098"/>
              <a:gd name="connsiteY25" fmla="*/ 3120373 h 3120373"/>
              <a:gd name="connsiteX26" fmla="*/ 487799 w 2195098"/>
              <a:gd name="connsiteY26" fmla="*/ 3120373 h 3120373"/>
              <a:gd name="connsiteX27" fmla="*/ 406499 w 2195098"/>
              <a:gd name="connsiteY27" fmla="*/ 3120373 h 3120373"/>
              <a:gd name="connsiteX28" fmla="*/ 325199 w 2195098"/>
              <a:gd name="connsiteY28" fmla="*/ 3120373 h 3120373"/>
              <a:gd name="connsiteX29" fmla="*/ 243900 w 2195098"/>
              <a:gd name="connsiteY29" fmla="*/ 3120373 h 3120373"/>
              <a:gd name="connsiteX30" fmla="*/ 162600 w 2195098"/>
              <a:gd name="connsiteY30" fmla="*/ 3120373 h 3120373"/>
              <a:gd name="connsiteX31" fmla="*/ 813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3004804 h 3120373"/>
              <a:gd name="connsiteX34" fmla="*/ 0 w 2195098"/>
              <a:gd name="connsiteY34" fmla="*/ 2889234 h 3120373"/>
              <a:gd name="connsiteX35" fmla="*/ 0 w 2195098"/>
              <a:gd name="connsiteY35" fmla="*/ 2773665 h 3120373"/>
              <a:gd name="connsiteX36" fmla="*/ 0 w 2195098"/>
              <a:gd name="connsiteY36" fmla="*/ 2658096 h 3120373"/>
              <a:gd name="connsiteX37" fmla="*/ 0 w 2195098"/>
              <a:gd name="connsiteY37" fmla="*/ 2542526 h 3120373"/>
              <a:gd name="connsiteX38" fmla="*/ 0 w 2195098"/>
              <a:gd name="connsiteY38" fmla="*/ 2426957 h 3120373"/>
              <a:gd name="connsiteX39" fmla="*/ 0 w 2195098"/>
              <a:gd name="connsiteY39" fmla="*/ 2311388 h 3120373"/>
              <a:gd name="connsiteX40" fmla="*/ 0 w 2195098"/>
              <a:gd name="connsiteY40" fmla="*/ 2195818 h 3120373"/>
              <a:gd name="connsiteX41" fmla="*/ 0 w 2195098"/>
              <a:gd name="connsiteY41" fmla="*/ 2080249 h 3120373"/>
              <a:gd name="connsiteX42" fmla="*/ 0 w 2195098"/>
              <a:gd name="connsiteY42" fmla="*/ 1964680 h 3120373"/>
              <a:gd name="connsiteX43" fmla="*/ 0 w 2195098"/>
              <a:gd name="connsiteY43" fmla="*/ 1849110 h 3120373"/>
              <a:gd name="connsiteX44" fmla="*/ 0 w 2195098"/>
              <a:gd name="connsiteY44" fmla="*/ 1733541 h 3120373"/>
              <a:gd name="connsiteX45" fmla="*/ 0 w 2195098"/>
              <a:gd name="connsiteY45" fmla="*/ 1617971 h 3120373"/>
              <a:gd name="connsiteX46" fmla="*/ 0 w 2195098"/>
              <a:gd name="connsiteY46" fmla="*/ 1502402 h 3120373"/>
              <a:gd name="connsiteX47" fmla="*/ 0 w 2195098"/>
              <a:gd name="connsiteY47" fmla="*/ 1386832 h 3120373"/>
              <a:gd name="connsiteX48" fmla="*/ 0 w 2195098"/>
              <a:gd name="connsiteY48" fmla="*/ 1271263 h 3120373"/>
              <a:gd name="connsiteX49" fmla="*/ 0 w 2195098"/>
              <a:gd name="connsiteY49" fmla="*/ 1155693 h 3120373"/>
              <a:gd name="connsiteX50" fmla="*/ 0 w 2195098"/>
              <a:gd name="connsiteY50" fmla="*/ 1040124 h 3120373"/>
              <a:gd name="connsiteX51" fmla="*/ 0 w 2195098"/>
              <a:gd name="connsiteY51" fmla="*/ 924555 h 3120373"/>
              <a:gd name="connsiteX52" fmla="*/ 0 w 2195098"/>
              <a:gd name="connsiteY52" fmla="*/ 808985 h 3120373"/>
              <a:gd name="connsiteX53" fmla="*/ 0 w 2195098"/>
              <a:gd name="connsiteY53" fmla="*/ 693416 h 3120373"/>
              <a:gd name="connsiteX54" fmla="*/ 0 w 2195098"/>
              <a:gd name="connsiteY54" fmla="*/ 577847 h 3120373"/>
              <a:gd name="connsiteX55" fmla="*/ 0 w 2195098"/>
              <a:gd name="connsiteY55" fmla="*/ 462277 h 3120373"/>
              <a:gd name="connsiteX56" fmla="*/ 0 w 2195098"/>
              <a:gd name="connsiteY56" fmla="*/ 346708 h 3120373"/>
              <a:gd name="connsiteX57" fmla="*/ 0 w 2195098"/>
              <a:gd name="connsiteY57" fmla="*/ 231139 h 3120373"/>
              <a:gd name="connsiteX58" fmla="*/ 0 w 2195098"/>
              <a:gd name="connsiteY58" fmla="*/ 115569 h 3120373"/>
              <a:gd name="connsiteX59" fmla="*/ 0 w 2195098"/>
              <a:gd name="connsiteY59" fmla="*/ 0 h 3120373"/>
              <a:gd name="connsiteX60" fmla="*/ 81300 w 2195098"/>
              <a:gd name="connsiteY60" fmla="*/ 0 h 3120373"/>
              <a:gd name="connsiteX61" fmla="*/ 162600 w 2195098"/>
              <a:gd name="connsiteY61" fmla="*/ 0 h 3120373"/>
              <a:gd name="connsiteX62" fmla="*/ 243900 w 2195098"/>
              <a:gd name="connsiteY62" fmla="*/ 0 h 3120373"/>
              <a:gd name="connsiteX63" fmla="*/ 325199 w 2195098"/>
              <a:gd name="connsiteY63" fmla="*/ 0 h 3120373"/>
              <a:gd name="connsiteX64" fmla="*/ 406499 w 2195098"/>
              <a:gd name="connsiteY64" fmla="*/ 0 h 3120373"/>
              <a:gd name="connsiteX65" fmla="*/ 487799 w 2195098"/>
              <a:gd name="connsiteY65" fmla="*/ 0 h 3120373"/>
              <a:gd name="connsiteX66" fmla="*/ 569099 w 2195098"/>
              <a:gd name="connsiteY66" fmla="*/ 0 h 3120373"/>
              <a:gd name="connsiteX67" fmla="*/ 650399 w 2195098"/>
              <a:gd name="connsiteY67" fmla="*/ 0 h 3120373"/>
              <a:gd name="connsiteX68" fmla="*/ 731699 w 2195098"/>
              <a:gd name="connsiteY68" fmla="*/ 0 h 3120373"/>
              <a:gd name="connsiteX69" fmla="*/ 812999 w 2195098"/>
              <a:gd name="connsiteY69" fmla="*/ 0 h 3120373"/>
              <a:gd name="connsiteX70" fmla="*/ 894299 w 2195098"/>
              <a:gd name="connsiteY70" fmla="*/ 0 h 3120373"/>
              <a:gd name="connsiteX71" fmla="*/ 975599 w 2195098"/>
              <a:gd name="connsiteY71" fmla="*/ 0 h 3120373"/>
              <a:gd name="connsiteX72" fmla="*/ 1056899 w 2195098"/>
              <a:gd name="connsiteY72" fmla="*/ 0 h 3120373"/>
              <a:gd name="connsiteX73" fmla="*/ 1138199 w 2195098"/>
              <a:gd name="connsiteY73" fmla="*/ 0 h 3120373"/>
              <a:gd name="connsiteX74" fmla="*/ 1219499 w 2195098"/>
              <a:gd name="connsiteY74" fmla="*/ 0 h 3120373"/>
              <a:gd name="connsiteX75" fmla="*/ 1300799 w 2195098"/>
              <a:gd name="connsiteY75" fmla="*/ 0 h 3120373"/>
              <a:gd name="connsiteX76" fmla="*/ 1382099 w 2195098"/>
              <a:gd name="connsiteY76" fmla="*/ 0 h 3120373"/>
              <a:gd name="connsiteX77" fmla="*/ 1463399 w 2195098"/>
              <a:gd name="connsiteY77" fmla="*/ 0 h 3120373"/>
              <a:gd name="connsiteX78" fmla="*/ 1544699 w 2195098"/>
              <a:gd name="connsiteY78" fmla="*/ 0 h 3120373"/>
              <a:gd name="connsiteX79" fmla="*/ 1625999 w 2195098"/>
              <a:gd name="connsiteY79" fmla="*/ 0 h 3120373"/>
              <a:gd name="connsiteX80" fmla="*/ 1707299 w 2195098"/>
              <a:gd name="connsiteY80" fmla="*/ 0 h 3120373"/>
              <a:gd name="connsiteX81" fmla="*/ 1788599 w 2195098"/>
              <a:gd name="connsiteY81" fmla="*/ 0 h 3120373"/>
              <a:gd name="connsiteX82" fmla="*/ 1869898 w 2195098"/>
              <a:gd name="connsiteY82" fmla="*/ 0 h 3120373"/>
              <a:gd name="connsiteX83" fmla="*/ 1951198 w 2195098"/>
              <a:gd name="connsiteY83" fmla="*/ 0 h 3120373"/>
              <a:gd name="connsiteX84" fmla="*/ 2032498 w 2195098"/>
              <a:gd name="connsiteY84" fmla="*/ 0 h 3120373"/>
              <a:gd name="connsiteX85" fmla="*/ 2113798 w 2195098"/>
              <a:gd name="connsiteY85" fmla="*/ 0 h 3120373"/>
              <a:gd name="connsiteX86" fmla="*/ 2195098 w 2195098"/>
              <a:gd name="connsiteY86" fmla="*/ 0 h 3120373"/>
              <a:gd name="connsiteX87" fmla="*/ 2195098 w 2195098"/>
              <a:gd name="connsiteY87" fmla="*/ 115569 h 3120373"/>
              <a:gd name="connsiteX88" fmla="*/ 2195098 w 2195098"/>
              <a:gd name="connsiteY88" fmla="*/ 231139 h 3120373"/>
              <a:gd name="connsiteX89" fmla="*/ 2195098 w 2195098"/>
              <a:gd name="connsiteY89" fmla="*/ 346708 h 3120373"/>
              <a:gd name="connsiteX90" fmla="*/ 2195098 w 2195098"/>
              <a:gd name="connsiteY90" fmla="*/ 462278 h 3120373"/>
              <a:gd name="connsiteX0" fmla="*/ 2195098 w 2195098"/>
              <a:gd name="connsiteY0" fmla="*/ 2658096 h 3120373"/>
              <a:gd name="connsiteX1" fmla="*/ 2195098 w 2195098"/>
              <a:gd name="connsiteY1" fmla="*/ 2773665 h 3120373"/>
              <a:gd name="connsiteX2" fmla="*/ 2195098 w 2195098"/>
              <a:gd name="connsiteY2" fmla="*/ 2889234 h 3120373"/>
              <a:gd name="connsiteX3" fmla="*/ 2195098 w 2195098"/>
              <a:gd name="connsiteY3" fmla="*/ 3004804 h 3120373"/>
              <a:gd name="connsiteX4" fmla="*/ 2195098 w 2195098"/>
              <a:gd name="connsiteY4" fmla="*/ 3120373 h 3120373"/>
              <a:gd name="connsiteX5" fmla="*/ 2113798 w 2195098"/>
              <a:gd name="connsiteY5" fmla="*/ 3120373 h 3120373"/>
              <a:gd name="connsiteX6" fmla="*/ 2032498 w 2195098"/>
              <a:gd name="connsiteY6" fmla="*/ 3120373 h 3120373"/>
              <a:gd name="connsiteX7" fmla="*/ 1951198 w 2195098"/>
              <a:gd name="connsiteY7" fmla="*/ 3120373 h 3120373"/>
              <a:gd name="connsiteX8" fmla="*/ 1869898 w 2195098"/>
              <a:gd name="connsiteY8" fmla="*/ 3120373 h 3120373"/>
              <a:gd name="connsiteX9" fmla="*/ 1788599 w 2195098"/>
              <a:gd name="connsiteY9" fmla="*/ 3120373 h 3120373"/>
              <a:gd name="connsiteX10" fmla="*/ 1707299 w 2195098"/>
              <a:gd name="connsiteY10" fmla="*/ 3120373 h 3120373"/>
              <a:gd name="connsiteX11" fmla="*/ 1625999 w 2195098"/>
              <a:gd name="connsiteY11" fmla="*/ 3120373 h 3120373"/>
              <a:gd name="connsiteX12" fmla="*/ 1544699 w 2195098"/>
              <a:gd name="connsiteY12" fmla="*/ 3120373 h 3120373"/>
              <a:gd name="connsiteX13" fmla="*/ 1463399 w 2195098"/>
              <a:gd name="connsiteY13" fmla="*/ 3120373 h 3120373"/>
              <a:gd name="connsiteX14" fmla="*/ 1382099 w 2195098"/>
              <a:gd name="connsiteY14" fmla="*/ 3120373 h 3120373"/>
              <a:gd name="connsiteX15" fmla="*/ 1300799 w 2195098"/>
              <a:gd name="connsiteY15" fmla="*/ 3120373 h 3120373"/>
              <a:gd name="connsiteX16" fmla="*/ 1219499 w 2195098"/>
              <a:gd name="connsiteY16" fmla="*/ 3120373 h 3120373"/>
              <a:gd name="connsiteX17" fmla="*/ 1138199 w 2195098"/>
              <a:gd name="connsiteY17" fmla="*/ 3120373 h 3120373"/>
              <a:gd name="connsiteX18" fmla="*/ 1056899 w 2195098"/>
              <a:gd name="connsiteY18" fmla="*/ 3120373 h 3120373"/>
              <a:gd name="connsiteX19" fmla="*/ 975599 w 2195098"/>
              <a:gd name="connsiteY19" fmla="*/ 3120373 h 3120373"/>
              <a:gd name="connsiteX20" fmla="*/ 894299 w 2195098"/>
              <a:gd name="connsiteY20" fmla="*/ 3120373 h 3120373"/>
              <a:gd name="connsiteX21" fmla="*/ 812999 w 2195098"/>
              <a:gd name="connsiteY21" fmla="*/ 3120373 h 3120373"/>
              <a:gd name="connsiteX22" fmla="*/ 731699 w 2195098"/>
              <a:gd name="connsiteY22" fmla="*/ 3120373 h 3120373"/>
              <a:gd name="connsiteX23" fmla="*/ 650399 w 2195098"/>
              <a:gd name="connsiteY23" fmla="*/ 3120373 h 3120373"/>
              <a:gd name="connsiteX24" fmla="*/ 569099 w 2195098"/>
              <a:gd name="connsiteY24" fmla="*/ 3120373 h 3120373"/>
              <a:gd name="connsiteX25" fmla="*/ 487799 w 2195098"/>
              <a:gd name="connsiteY25" fmla="*/ 3120373 h 3120373"/>
              <a:gd name="connsiteX26" fmla="*/ 406499 w 2195098"/>
              <a:gd name="connsiteY26" fmla="*/ 3120373 h 3120373"/>
              <a:gd name="connsiteX27" fmla="*/ 325199 w 2195098"/>
              <a:gd name="connsiteY27" fmla="*/ 3120373 h 3120373"/>
              <a:gd name="connsiteX28" fmla="*/ 243900 w 2195098"/>
              <a:gd name="connsiteY28" fmla="*/ 3120373 h 3120373"/>
              <a:gd name="connsiteX29" fmla="*/ 162600 w 2195098"/>
              <a:gd name="connsiteY29" fmla="*/ 3120373 h 3120373"/>
              <a:gd name="connsiteX30" fmla="*/ 813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3004804 h 3120373"/>
              <a:gd name="connsiteX33" fmla="*/ 0 w 2195098"/>
              <a:gd name="connsiteY33" fmla="*/ 2889234 h 3120373"/>
              <a:gd name="connsiteX34" fmla="*/ 0 w 2195098"/>
              <a:gd name="connsiteY34" fmla="*/ 2773665 h 3120373"/>
              <a:gd name="connsiteX35" fmla="*/ 0 w 2195098"/>
              <a:gd name="connsiteY35" fmla="*/ 2658096 h 3120373"/>
              <a:gd name="connsiteX36" fmla="*/ 0 w 2195098"/>
              <a:gd name="connsiteY36" fmla="*/ 2542526 h 3120373"/>
              <a:gd name="connsiteX37" fmla="*/ 0 w 2195098"/>
              <a:gd name="connsiteY37" fmla="*/ 2426957 h 3120373"/>
              <a:gd name="connsiteX38" fmla="*/ 0 w 2195098"/>
              <a:gd name="connsiteY38" fmla="*/ 2311388 h 3120373"/>
              <a:gd name="connsiteX39" fmla="*/ 0 w 2195098"/>
              <a:gd name="connsiteY39" fmla="*/ 2195818 h 3120373"/>
              <a:gd name="connsiteX40" fmla="*/ 0 w 2195098"/>
              <a:gd name="connsiteY40" fmla="*/ 2080249 h 3120373"/>
              <a:gd name="connsiteX41" fmla="*/ 0 w 2195098"/>
              <a:gd name="connsiteY41" fmla="*/ 1964680 h 3120373"/>
              <a:gd name="connsiteX42" fmla="*/ 0 w 2195098"/>
              <a:gd name="connsiteY42" fmla="*/ 1849110 h 3120373"/>
              <a:gd name="connsiteX43" fmla="*/ 0 w 2195098"/>
              <a:gd name="connsiteY43" fmla="*/ 1733541 h 3120373"/>
              <a:gd name="connsiteX44" fmla="*/ 0 w 2195098"/>
              <a:gd name="connsiteY44" fmla="*/ 1617971 h 3120373"/>
              <a:gd name="connsiteX45" fmla="*/ 0 w 2195098"/>
              <a:gd name="connsiteY45" fmla="*/ 1502402 h 3120373"/>
              <a:gd name="connsiteX46" fmla="*/ 0 w 2195098"/>
              <a:gd name="connsiteY46" fmla="*/ 1386832 h 3120373"/>
              <a:gd name="connsiteX47" fmla="*/ 0 w 2195098"/>
              <a:gd name="connsiteY47" fmla="*/ 1271263 h 3120373"/>
              <a:gd name="connsiteX48" fmla="*/ 0 w 2195098"/>
              <a:gd name="connsiteY48" fmla="*/ 1155693 h 3120373"/>
              <a:gd name="connsiteX49" fmla="*/ 0 w 2195098"/>
              <a:gd name="connsiteY49" fmla="*/ 1040124 h 3120373"/>
              <a:gd name="connsiteX50" fmla="*/ 0 w 2195098"/>
              <a:gd name="connsiteY50" fmla="*/ 924555 h 3120373"/>
              <a:gd name="connsiteX51" fmla="*/ 0 w 2195098"/>
              <a:gd name="connsiteY51" fmla="*/ 808985 h 3120373"/>
              <a:gd name="connsiteX52" fmla="*/ 0 w 2195098"/>
              <a:gd name="connsiteY52" fmla="*/ 693416 h 3120373"/>
              <a:gd name="connsiteX53" fmla="*/ 0 w 2195098"/>
              <a:gd name="connsiteY53" fmla="*/ 577847 h 3120373"/>
              <a:gd name="connsiteX54" fmla="*/ 0 w 2195098"/>
              <a:gd name="connsiteY54" fmla="*/ 462277 h 3120373"/>
              <a:gd name="connsiteX55" fmla="*/ 0 w 2195098"/>
              <a:gd name="connsiteY55" fmla="*/ 346708 h 3120373"/>
              <a:gd name="connsiteX56" fmla="*/ 0 w 2195098"/>
              <a:gd name="connsiteY56" fmla="*/ 231139 h 3120373"/>
              <a:gd name="connsiteX57" fmla="*/ 0 w 2195098"/>
              <a:gd name="connsiteY57" fmla="*/ 115569 h 3120373"/>
              <a:gd name="connsiteX58" fmla="*/ 0 w 2195098"/>
              <a:gd name="connsiteY58" fmla="*/ 0 h 3120373"/>
              <a:gd name="connsiteX59" fmla="*/ 81300 w 2195098"/>
              <a:gd name="connsiteY59" fmla="*/ 0 h 3120373"/>
              <a:gd name="connsiteX60" fmla="*/ 162600 w 2195098"/>
              <a:gd name="connsiteY60" fmla="*/ 0 h 3120373"/>
              <a:gd name="connsiteX61" fmla="*/ 243900 w 2195098"/>
              <a:gd name="connsiteY61" fmla="*/ 0 h 3120373"/>
              <a:gd name="connsiteX62" fmla="*/ 325199 w 2195098"/>
              <a:gd name="connsiteY62" fmla="*/ 0 h 3120373"/>
              <a:gd name="connsiteX63" fmla="*/ 406499 w 2195098"/>
              <a:gd name="connsiteY63" fmla="*/ 0 h 3120373"/>
              <a:gd name="connsiteX64" fmla="*/ 487799 w 2195098"/>
              <a:gd name="connsiteY64" fmla="*/ 0 h 3120373"/>
              <a:gd name="connsiteX65" fmla="*/ 569099 w 2195098"/>
              <a:gd name="connsiteY65" fmla="*/ 0 h 3120373"/>
              <a:gd name="connsiteX66" fmla="*/ 650399 w 2195098"/>
              <a:gd name="connsiteY66" fmla="*/ 0 h 3120373"/>
              <a:gd name="connsiteX67" fmla="*/ 731699 w 2195098"/>
              <a:gd name="connsiteY67" fmla="*/ 0 h 3120373"/>
              <a:gd name="connsiteX68" fmla="*/ 812999 w 2195098"/>
              <a:gd name="connsiteY68" fmla="*/ 0 h 3120373"/>
              <a:gd name="connsiteX69" fmla="*/ 894299 w 2195098"/>
              <a:gd name="connsiteY69" fmla="*/ 0 h 3120373"/>
              <a:gd name="connsiteX70" fmla="*/ 975599 w 2195098"/>
              <a:gd name="connsiteY70" fmla="*/ 0 h 3120373"/>
              <a:gd name="connsiteX71" fmla="*/ 1056899 w 2195098"/>
              <a:gd name="connsiteY71" fmla="*/ 0 h 3120373"/>
              <a:gd name="connsiteX72" fmla="*/ 1138199 w 2195098"/>
              <a:gd name="connsiteY72" fmla="*/ 0 h 3120373"/>
              <a:gd name="connsiteX73" fmla="*/ 1219499 w 2195098"/>
              <a:gd name="connsiteY73" fmla="*/ 0 h 3120373"/>
              <a:gd name="connsiteX74" fmla="*/ 1300799 w 2195098"/>
              <a:gd name="connsiteY74" fmla="*/ 0 h 3120373"/>
              <a:gd name="connsiteX75" fmla="*/ 1382099 w 2195098"/>
              <a:gd name="connsiteY75" fmla="*/ 0 h 3120373"/>
              <a:gd name="connsiteX76" fmla="*/ 1463399 w 2195098"/>
              <a:gd name="connsiteY76" fmla="*/ 0 h 3120373"/>
              <a:gd name="connsiteX77" fmla="*/ 1544699 w 2195098"/>
              <a:gd name="connsiteY77" fmla="*/ 0 h 3120373"/>
              <a:gd name="connsiteX78" fmla="*/ 1625999 w 2195098"/>
              <a:gd name="connsiteY78" fmla="*/ 0 h 3120373"/>
              <a:gd name="connsiteX79" fmla="*/ 1707299 w 2195098"/>
              <a:gd name="connsiteY79" fmla="*/ 0 h 3120373"/>
              <a:gd name="connsiteX80" fmla="*/ 1788599 w 2195098"/>
              <a:gd name="connsiteY80" fmla="*/ 0 h 3120373"/>
              <a:gd name="connsiteX81" fmla="*/ 1869898 w 2195098"/>
              <a:gd name="connsiteY81" fmla="*/ 0 h 3120373"/>
              <a:gd name="connsiteX82" fmla="*/ 1951198 w 2195098"/>
              <a:gd name="connsiteY82" fmla="*/ 0 h 3120373"/>
              <a:gd name="connsiteX83" fmla="*/ 2032498 w 2195098"/>
              <a:gd name="connsiteY83" fmla="*/ 0 h 3120373"/>
              <a:gd name="connsiteX84" fmla="*/ 2113798 w 2195098"/>
              <a:gd name="connsiteY84" fmla="*/ 0 h 3120373"/>
              <a:gd name="connsiteX85" fmla="*/ 2195098 w 2195098"/>
              <a:gd name="connsiteY85" fmla="*/ 0 h 3120373"/>
              <a:gd name="connsiteX86" fmla="*/ 2195098 w 2195098"/>
              <a:gd name="connsiteY86" fmla="*/ 115569 h 3120373"/>
              <a:gd name="connsiteX87" fmla="*/ 2195098 w 2195098"/>
              <a:gd name="connsiteY87" fmla="*/ 231139 h 3120373"/>
              <a:gd name="connsiteX88" fmla="*/ 2195098 w 2195098"/>
              <a:gd name="connsiteY88" fmla="*/ 346708 h 3120373"/>
              <a:gd name="connsiteX89" fmla="*/ 2195098 w 2195098"/>
              <a:gd name="connsiteY89" fmla="*/ 462278 h 312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95098" h="3120373">
                <a:moveTo>
                  <a:pt x="2195098" y="2658096"/>
                </a:moveTo>
                <a:lnTo>
                  <a:pt x="2195098" y="2773665"/>
                </a:lnTo>
                <a:lnTo>
                  <a:pt x="2195098" y="2889234"/>
                </a:lnTo>
                <a:lnTo>
                  <a:pt x="2195098" y="3004804"/>
                </a:lnTo>
                <a:lnTo>
                  <a:pt x="2195098" y="3120373"/>
                </a:lnTo>
                <a:lnTo>
                  <a:pt x="2113798" y="3120373"/>
                </a:lnTo>
                <a:lnTo>
                  <a:pt x="2032498" y="3120373"/>
                </a:lnTo>
                <a:lnTo>
                  <a:pt x="1951198" y="3120373"/>
                </a:lnTo>
                <a:lnTo>
                  <a:pt x="1869898" y="3120373"/>
                </a:lnTo>
                <a:lnTo>
                  <a:pt x="1788599" y="3120373"/>
                </a:lnTo>
                <a:lnTo>
                  <a:pt x="1707299" y="3120373"/>
                </a:lnTo>
                <a:lnTo>
                  <a:pt x="1625999" y="3120373"/>
                </a:lnTo>
                <a:lnTo>
                  <a:pt x="1544699" y="3120373"/>
                </a:lnTo>
                <a:lnTo>
                  <a:pt x="1463399" y="3120373"/>
                </a:lnTo>
                <a:lnTo>
                  <a:pt x="1382099" y="3120373"/>
                </a:lnTo>
                <a:lnTo>
                  <a:pt x="1300799" y="3120373"/>
                </a:lnTo>
                <a:lnTo>
                  <a:pt x="1219499" y="3120373"/>
                </a:lnTo>
                <a:lnTo>
                  <a:pt x="1138199" y="3120373"/>
                </a:lnTo>
                <a:lnTo>
                  <a:pt x="1056899" y="3120373"/>
                </a:lnTo>
                <a:lnTo>
                  <a:pt x="975599" y="3120373"/>
                </a:lnTo>
                <a:lnTo>
                  <a:pt x="894299" y="3120373"/>
                </a:lnTo>
                <a:lnTo>
                  <a:pt x="812999" y="3120373"/>
                </a:lnTo>
                <a:lnTo>
                  <a:pt x="731699" y="3120373"/>
                </a:lnTo>
                <a:lnTo>
                  <a:pt x="650399" y="3120373"/>
                </a:lnTo>
                <a:lnTo>
                  <a:pt x="569099" y="3120373"/>
                </a:lnTo>
                <a:lnTo>
                  <a:pt x="487799" y="3120373"/>
                </a:lnTo>
                <a:lnTo>
                  <a:pt x="406499" y="3120373"/>
                </a:lnTo>
                <a:lnTo>
                  <a:pt x="325199" y="3120373"/>
                </a:lnTo>
                <a:lnTo>
                  <a:pt x="243900" y="3120373"/>
                </a:lnTo>
                <a:lnTo>
                  <a:pt x="162600" y="3120373"/>
                </a:lnTo>
                <a:lnTo>
                  <a:pt x="81300" y="3120373"/>
                </a:lnTo>
                <a:lnTo>
                  <a:pt x="0" y="3120373"/>
                </a:lnTo>
                <a:lnTo>
                  <a:pt x="0" y="3004804"/>
                </a:lnTo>
                <a:lnTo>
                  <a:pt x="0" y="2889234"/>
                </a:lnTo>
                <a:lnTo>
                  <a:pt x="0" y="2773665"/>
                </a:lnTo>
                <a:lnTo>
                  <a:pt x="0" y="2658096"/>
                </a:lnTo>
                <a:lnTo>
                  <a:pt x="0" y="2542526"/>
                </a:lnTo>
                <a:lnTo>
                  <a:pt x="0" y="2426957"/>
                </a:lnTo>
                <a:lnTo>
                  <a:pt x="0" y="2311388"/>
                </a:lnTo>
                <a:lnTo>
                  <a:pt x="0" y="2195818"/>
                </a:lnTo>
                <a:lnTo>
                  <a:pt x="0" y="2080249"/>
                </a:lnTo>
                <a:lnTo>
                  <a:pt x="0" y="1964680"/>
                </a:lnTo>
                <a:lnTo>
                  <a:pt x="0" y="1849110"/>
                </a:lnTo>
                <a:lnTo>
                  <a:pt x="0" y="1733541"/>
                </a:lnTo>
                <a:lnTo>
                  <a:pt x="0" y="1617971"/>
                </a:lnTo>
                <a:lnTo>
                  <a:pt x="0" y="1502402"/>
                </a:lnTo>
                <a:lnTo>
                  <a:pt x="0" y="1386832"/>
                </a:lnTo>
                <a:lnTo>
                  <a:pt x="0" y="1271263"/>
                </a:lnTo>
                <a:lnTo>
                  <a:pt x="0" y="1155693"/>
                </a:lnTo>
                <a:lnTo>
                  <a:pt x="0" y="1040124"/>
                </a:lnTo>
                <a:lnTo>
                  <a:pt x="0" y="924555"/>
                </a:lnTo>
                <a:lnTo>
                  <a:pt x="0" y="808985"/>
                </a:lnTo>
                <a:lnTo>
                  <a:pt x="0" y="693416"/>
                </a:lnTo>
                <a:lnTo>
                  <a:pt x="0" y="577847"/>
                </a:lnTo>
                <a:lnTo>
                  <a:pt x="0" y="462277"/>
                </a:lnTo>
                <a:lnTo>
                  <a:pt x="0" y="346708"/>
                </a:lnTo>
                <a:lnTo>
                  <a:pt x="0" y="231139"/>
                </a:lnTo>
                <a:lnTo>
                  <a:pt x="0" y="115569"/>
                </a:lnTo>
                <a:lnTo>
                  <a:pt x="0" y="0"/>
                </a:lnTo>
                <a:lnTo>
                  <a:pt x="81300" y="0"/>
                </a:lnTo>
                <a:lnTo>
                  <a:pt x="162600" y="0"/>
                </a:lnTo>
                <a:lnTo>
                  <a:pt x="243900" y="0"/>
                </a:lnTo>
                <a:lnTo>
                  <a:pt x="325199" y="0"/>
                </a:lnTo>
                <a:lnTo>
                  <a:pt x="406499" y="0"/>
                </a:lnTo>
                <a:lnTo>
                  <a:pt x="487799" y="0"/>
                </a:lnTo>
                <a:lnTo>
                  <a:pt x="569099" y="0"/>
                </a:lnTo>
                <a:lnTo>
                  <a:pt x="650399" y="0"/>
                </a:lnTo>
                <a:lnTo>
                  <a:pt x="731699" y="0"/>
                </a:lnTo>
                <a:lnTo>
                  <a:pt x="812999" y="0"/>
                </a:lnTo>
                <a:lnTo>
                  <a:pt x="894299" y="0"/>
                </a:lnTo>
                <a:lnTo>
                  <a:pt x="975599" y="0"/>
                </a:lnTo>
                <a:lnTo>
                  <a:pt x="1056899" y="0"/>
                </a:lnTo>
                <a:lnTo>
                  <a:pt x="1138199" y="0"/>
                </a:lnTo>
                <a:lnTo>
                  <a:pt x="1219499" y="0"/>
                </a:lnTo>
                <a:lnTo>
                  <a:pt x="1300799" y="0"/>
                </a:lnTo>
                <a:lnTo>
                  <a:pt x="1382099" y="0"/>
                </a:lnTo>
                <a:lnTo>
                  <a:pt x="1463399" y="0"/>
                </a:lnTo>
                <a:lnTo>
                  <a:pt x="1544699" y="0"/>
                </a:lnTo>
                <a:lnTo>
                  <a:pt x="1625999" y="0"/>
                </a:lnTo>
                <a:lnTo>
                  <a:pt x="1707299" y="0"/>
                </a:lnTo>
                <a:lnTo>
                  <a:pt x="1788599" y="0"/>
                </a:lnTo>
                <a:lnTo>
                  <a:pt x="1869898" y="0"/>
                </a:lnTo>
                <a:lnTo>
                  <a:pt x="1951198" y="0"/>
                </a:lnTo>
                <a:lnTo>
                  <a:pt x="2032498" y="0"/>
                </a:lnTo>
                <a:lnTo>
                  <a:pt x="2113798" y="0"/>
                </a:lnTo>
                <a:lnTo>
                  <a:pt x="2195098" y="0"/>
                </a:lnTo>
                <a:lnTo>
                  <a:pt x="2195098" y="115569"/>
                </a:lnTo>
                <a:lnTo>
                  <a:pt x="2195098" y="231139"/>
                </a:lnTo>
                <a:lnTo>
                  <a:pt x="2195098" y="346708"/>
                </a:lnTo>
                <a:lnTo>
                  <a:pt x="2195098" y="462278"/>
                </a:ln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31142" y="2574634"/>
            <a:ext cx="1865078" cy="186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496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  <a:endParaRPr lang="zh-CN" altLang="en-US" sz="11496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309150" y="3863214"/>
            <a:ext cx="1682374" cy="8068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/>
          <p:cNvSpPr txBox="1"/>
          <p:nvPr/>
        </p:nvSpPr>
        <p:spPr>
          <a:xfrm>
            <a:off x="4714502" y="2495965"/>
            <a:ext cx="5730772" cy="1297871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600" b="1" spc="400" dirty="0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zh-CN" altLang="en-US" sz="6600" b="1" spc="400" dirty="0" smtClean="0">
                <a:solidFill>
                  <a:schemeClr val="bg1"/>
                </a:solidFill>
                <a:latin typeface="+mn-ea"/>
              </a:rPr>
              <a:t>指令</a:t>
            </a:r>
            <a:endParaRPr lang="zh-CN" altLang="en-US" sz="6600" b="1" spc="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前言"/>
          <p:cNvSpPr>
            <a:spLocks noChangeArrowheads="1"/>
          </p:cNvSpPr>
          <p:nvPr/>
        </p:nvSpPr>
        <p:spPr bwMode="auto">
          <a:xfrm>
            <a:off x="5021778" y="3740974"/>
            <a:ext cx="4887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332"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（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Cmd commands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Impact" pitchFamily="34" charset="0"/>
              <a:ea typeface="方正尚酷简体" panose="03000509000000000000" pitchFamily="65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9233090">
            <a:off x="11348867" y="6014920"/>
            <a:ext cx="266912" cy="2301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 rot="15569576">
            <a:off x="11658723" y="6460232"/>
            <a:ext cx="397318" cy="34243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5" name="等腰三角形 34"/>
          <p:cNvSpPr/>
          <p:nvPr/>
        </p:nvSpPr>
        <p:spPr>
          <a:xfrm rot="21371394">
            <a:off x="10864536" y="5364521"/>
            <a:ext cx="266912" cy="23014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 rot="20868521">
            <a:off x="10475577" y="5686039"/>
            <a:ext cx="446708" cy="334694"/>
            <a:chOff x="2822785" y="1265179"/>
            <a:chExt cx="930073" cy="696693"/>
          </a:xfrm>
          <a:solidFill>
            <a:schemeClr val="accent2"/>
          </a:solidFill>
        </p:grpSpPr>
        <p:sp>
          <p:nvSpPr>
            <p:cNvPr id="42" name="等腰三角形 41"/>
            <p:cNvSpPr/>
            <p:nvPr/>
          </p:nvSpPr>
          <p:spPr>
            <a:xfrm rot="18941696">
              <a:off x="2822785" y="1265179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9480000">
              <a:off x="3485946" y="1731776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896220" y="4546542"/>
            <a:ext cx="6975740" cy="45486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这</a:t>
            </a: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里对于</a:t>
            </a:r>
            <a:r>
              <a:rPr lang="en-US" altLang="zh-CN" dirty="0" smtClean="0">
                <a:solidFill>
                  <a:schemeClr val="accent2"/>
                </a:solidFill>
                <a:latin typeface="等线"/>
              </a:rPr>
              <a:t>Git</a:t>
            </a: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的</a:t>
            </a: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命令</a:t>
            </a: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行指令进行基本说明</a:t>
            </a:r>
            <a:endParaRPr lang="en-US" altLang="zh-CN" sz="1800" dirty="0">
              <a:solidFill>
                <a:schemeClr val="accent2"/>
              </a:solidFill>
              <a:latin typeface="等线"/>
            </a:endParaRPr>
          </a:p>
        </p:txBody>
      </p:sp>
      <p:pic>
        <p:nvPicPr>
          <p:cNvPr id="16" name="图片 15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39959"/>
            <a:ext cx="2817844" cy="17596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8681538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3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33" grpId="0" animBg="1"/>
      <p:bldP spid="34" grpId="0" animBg="1"/>
      <p:bldP spid="35" grpId="0" animBg="1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3734" y="127910"/>
            <a:ext cx="23407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cs"/>
              </a:rPr>
              <a:t>基本配置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747" y="1278294"/>
            <a:ext cx="779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设置用户名</a:t>
            </a:r>
            <a:r>
              <a:rPr lang="en-US" altLang="zh-CN" dirty="0" smtClean="0"/>
              <a:t>:git config –global user.name&lt;username&gt;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设 置  邮 箱</a:t>
            </a:r>
            <a:r>
              <a:rPr lang="en-US" altLang="zh-CN" dirty="0" smtClean="0"/>
              <a:t>:git config –global user.email &lt;email&gt;</a:t>
            </a:r>
          </a:p>
          <a:p>
            <a:pPr>
              <a:buFont typeface="Arial" pitchFamily="34" charset="0"/>
              <a:buChar char="•"/>
            </a:pPr>
            <a:r>
              <a:rPr lang="zh-CN" altLang="en-US" dirty="0" smtClean="0"/>
              <a:t>设置编辑器</a:t>
            </a:r>
            <a:r>
              <a:rPr lang="en-US" altLang="zh-CN" dirty="0" smtClean="0"/>
              <a:t>:git config –global </a:t>
            </a:r>
            <a:r>
              <a:rPr lang="en-US" altLang="zh-CN" dirty="0" smtClean="0"/>
              <a:t>core.editor “code -w</a:t>
            </a:r>
            <a:r>
              <a:rPr lang="en-US" altLang="zh-CN" dirty="0" smtClean="0"/>
              <a:t>”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zh-CN" altLang="en-US" dirty="0" smtClean="0"/>
              <a:t>你首先要下载</a:t>
            </a:r>
            <a:r>
              <a:rPr lang="en-US" altLang="zh-CN" dirty="0" smtClean="0"/>
              <a:t>Vscode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chemeClr val="accent1"/>
                </a:solidFill>
              </a:rPr>
              <a:t>还有，不要无脑复制我的指令，看看</a:t>
            </a:r>
            <a:r>
              <a:rPr lang="en-US" altLang="zh-CN" dirty="0" smtClean="0">
                <a:solidFill>
                  <a:schemeClr val="accent1"/>
                </a:solidFill>
              </a:rPr>
              <a:t>Git</a:t>
            </a:r>
            <a:r>
              <a:rPr lang="zh-CN" altLang="en-US" dirty="0" smtClean="0">
                <a:solidFill>
                  <a:schemeClr val="accent1"/>
                </a:solidFill>
              </a:rPr>
              <a:t>的返回</a:t>
            </a:r>
            <a:r>
              <a:rPr lang="zh-CN" altLang="en-US" dirty="0" smtClean="0">
                <a:solidFill>
                  <a:schemeClr val="accent1"/>
                </a:solidFill>
              </a:rPr>
              <a:t>数据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01617" y="242596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accent1"/>
                </a:solidFill>
              </a:rPr>
              <a:t>你</a:t>
            </a:r>
            <a:r>
              <a:rPr lang="zh-CN" altLang="en-US" sz="2400" dirty="0" smtClean="0">
                <a:solidFill>
                  <a:schemeClr val="accent1"/>
                </a:solidFill>
              </a:rPr>
              <a:t>首先</a:t>
            </a:r>
            <a:r>
              <a:rPr lang="zh-CN" altLang="en-US" sz="2400" dirty="0" smtClean="0">
                <a:solidFill>
                  <a:schemeClr val="accent1"/>
                </a:solidFill>
              </a:rPr>
              <a:t>要下载</a:t>
            </a:r>
            <a:r>
              <a:rPr lang="en-US" altLang="zh-CN" sz="2400" dirty="0" smtClean="0"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solidFill>
                  <a:schemeClr val="accent1"/>
                </a:solidFill>
              </a:rPr>
              <a:t>和注册</a:t>
            </a:r>
            <a:r>
              <a:rPr lang="en-US" altLang="zh-CN" sz="2400" dirty="0" smtClean="0">
                <a:solidFill>
                  <a:schemeClr val="accent1"/>
                </a:solidFill>
              </a:rPr>
              <a:t>GitHub</a:t>
            </a:r>
            <a:r>
              <a:rPr lang="zh-CN" altLang="en-US" sz="2400" dirty="0" smtClean="0">
                <a:solidFill>
                  <a:schemeClr val="accent1"/>
                </a:solidFill>
              </a:rPr>
              <a:t>账号！！！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49685"/>
          <a:stretch>
            <a:fillRect/>
          </a:stretch>
        </p:blipFill>
        <p:spPr bwMode="auto">
          <a:xfrm>
            <a:off x="623888" y="3024188"/>
            <a:ext cx="10753725" cy="304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7163342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命令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一：远程数据库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——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本地目录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4359" y="979714"/>
            <a:ext cx="354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克隆远程数据库：</a:t>
            </a:r>
            <a:r>
              <a:rPr lang="en-US" altLang="zh-CN" dirty="0" smtClean="0"/>
              <a:t>git clone &lt;url&gt;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本</a:t>
            </a:r>
            <a:r>
              <a:rPr lang="zh-CN" altLang="en-US" dirty="0" smtClean="0"/>
              <a:t>地和远程数据库同步</a:t>
            </a:r>
            <a:r>
              <a:rPr lang="en-US" altLang="zh-CN" dirty="0" smtClean="0"/>
              <a:t>:git pull</a:t>
            </a:r>
            <a:endParaRPr lang="zh-CN" altLang="en-US" dirty="0"/>
          </a:p>
        </p:txBody>
      </p:sp>
      <p:sp>
        <p:nvSpPr>
          <p:cNvPr id="37" name="下箭头 36"/>
          <p:cNvSpPr/>
          <p:nvPr/>
        </p:nvSpPr>
        <p:spPr>
          <a:xfrm rot="6167495">
            <a:off x="5904569" y="200830"/>
            <a:ext cx="242771" cy="2519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27168" y="1110343"/>
            <a:ext cx="42360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</a:rPr>
              <a:t>注</a:t>
            </a:r>
            <a:r>
              <a:rPr lang="zh-CN" altLang="en-US" dirty="0" smtClean="0">
                <a:solidFill>
                  <a:schemeClr val="accent1"/>
                </a:solidFill>
              </a:rPr>
              <a:t>意</a:t>
            </a:r>
            <a:r>
              <a:rPr lang="en-US" altLang="zh-CN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zh-CN" altLang="en-US" dirty="0" smtClean="0">
                <a:solidFill>
                  <a:schemeClr val="accent1"/>
                </a:solidFill>
              </a:rPr>
              <a:t>这里的</a:t>
            </a:r>
            <a:r>
              <a:rPr lang="en-US" altLang="zh-CN" dirty="0" smtClean="0">
                <a:solidFill>
                  <a:schemeClr val="accent1"/>
                </a:solidFill>
              </a:rPr>
              <a:t>&lt;url&gt;</a:t>
            </a:r>
            <a:r>
              <a:rPr lang="zh-CN" altLang="en-US" dirty="0" smtClean="0">
                <a:solidFill>
                  <a:schemeClr val="accent1"/>
                </a:solidFill>
              </a:rPr>
              <a:t>表示参数。即你要复制的网页的</a:t>
            </a:r>
            <a:r>
              <a:rPr lang="zh-CN" altLang="en-US" dirty="0" smtClean="0">
                <a:solidFill>
                  <a:schemeClr val="accent1"/>
                </a:solidFill>
              </a:rPr>
              <a:t>链</a:t>
            </a:r>
            <a:r>
              <a:rPr lang="zh-CN" altLang="en-US" dirty="0" smtClean="0">
                <a:solidFill>
                  <a:schemeClr val="accent1"/>
                </a:solidFill>
              </a:rPr>
              <a:t>接。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r>
              <a:rPr lang="zh-CN" altLang="en-US" dirty="0" smtClean="0">
                <a:solidFill>
                  <a:schemeClr val="accent1"/>
                </a:solidFill>
              </a:rPr>
              <a:t>不是</a:t>
            </a:r>
            <a:r>
              <a:rPr lang="en-US" altLang="zh-CN" dirty="0" smtClean="0">
                <a:solidFill>
                  <a:schemeClr val="accent1"/>
                </a:solidFill>
              </a:rPr>
              <a:t>git clone &lt;www.baidu.com&gt; 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t="36656"/>
          <a:stretch>
            <a:fillRect/>
          </a:stretch>
        </p:blipFill>
        <p:spPr bwMode="auto">
          <a:xfrm>
            <a:off x="551187" y="2705877"/>
            <a:ext cx="10753725" cy="383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1046519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7163342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命令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二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本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地目录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——&gt;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远程数据库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54359" y="979714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把本地数据库推送的到远程数据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g</a:t>
            </a:r>
            <a:r>
              <a:rPr lang="en-US" altLang="zh-CN" dirty="0" smtClean="0"/>
              <a:t>it push</a:t>
            </a:r>
            <a:endParaRPr lang="zh-CN" altLang="en-US" dirty="0"/>
          </a:p>
        </p:txBody>
      </p:sp>
      <p:sp>
        <p:nvSpPr>
          <p:cNvPr id="37" name="下箭头 36"/>
          <p:cNvSpPr/>
          <p:nvPr/>
        </p:nvSpPr>
        <p:spPr>
          <a:xfrm rot="6167495">
            <a:off x="5904569" y="200830"/>
            <a:ext cx="242771" cy="25192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5159" y="1110343"/>
            <a:ext cx="39052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写</a:t>
            </a:r>
            <a:r>
              <a:rPr lang="zh-CN" altLang="en-US" dirty="0" smtClean="0"/>
              <a:t>了东西慎重推送，</a:t>
            </a:r>
            <a:endParaRPr lang="en-US" altLang="zh-CN" dirty="0" smtClean="0"/>
          </a:p>
          <a:p>
            <a:r>
              <a:rPr lang="zh-CN" altLang="en-US" dirty="0" smtClean="0"/>
              <a:t>还有要你有新的提交才推送。</a:t>
            </a:r>
            <a:endParaRPr lang="en-US" altLang="zh-CN" dirty="0" smtClean="0"/>
          </a:p>
          <a:p>
            <a:r>
              <a:rPr lang="zh-CN" altLang="en-US" dirty="0" smtClean="0"/>
              <a:t>虽然没有新提交，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不会有反应。</a:t>
            </a:r>
            <a:endParaRPr lang="zh-CN" altLang="en-US" dirty="0"/>
          </a:p>
        </p:txBody>
      </p:sp>
      <p:pic>
        <p:nvPicPr>
          <p:cNvPr id="11" name="图片 10" descr="push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88968" y="2386380"/>
            <a:ext cx="8378968" cy="41615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046519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21025" y="125386"/>
            <a:ext cx="7163342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命令三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本机内部交互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" name="图片 5" descr="loc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8245" y="1018669"/>
            <a:ext cx="11577368" cy="1584572"/>
          </a:xfrm>
          <a:prstGeom prst="rect">
            <a:avLst/>
          </a:prstGeom>
        </p:spPr>
      </p:pic>
      <p:pic>
        <p:nvPicPr>
          <p:cNvPr id="7" name="图片 6" descr="push.png"/>
          <p:cNvPicPr>
            <a:picLocks noChangeAspect="1"/>
          </p:cNvPicPr>
          <p:nvPr/>
        </p:nvPicPr>
        <p:blipFill>
          <a:blip r:embed="rId3" cstate="print"/>
          <a:srcRect b="49274"/>
          <a:stretch>
            <a:fillRect/>
          </a:stretch>
        </p:blipFill>
        <p:spPr>
          <a:xfrm>
            <a:off x="587750" y="2619645"/>
            <a:ext cx="8378968" cy="2110975"/>
          </a:xfrm>
          <a:prstGeom prst="rect">
            <a:avLst/>
          </a:prstGeom>
        </p:spPr>
      </p:pic>
      <p:pic>
        <p:nvPicPr>
          <p:cNvPr id="8" name="图片 7" descr="branching_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4680" y="4750300"/>
            <a:ext cx="4766406" cy="19540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3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4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21025" y="125386"/>
            <a:ext cx="7163342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命令四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：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本机信息查看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3142" y="877077"/>
            <a:ext cx="38154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查看当前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目录状态</a:t>
            </a:r>
            <a:r>
              <a:rPr lang="en-US" altLang="zh-CN" sz="2000" dirty="0" smtClean="0"/>
              <a:t>:git status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查</a:t>
            </a:r>
            <a:r>
              <a:rPr lang="zh-CN" altLang="en-US" sz="2000" dirty="0" smtClean="0"/>
              <a:t>看提交历史</a:t>
            </a:r>
            <a:r>
              <a:rPr lang="en-US" altLang="zh-CN" sz="2000" dirty="0" smtClean="0"/>
              <a:t>:git log</a:t>
            </a:r>
          </a:p>
        </p:txBody>
      </p:sp>
      <p:pic>
        <p:nvPicPr>
          <p:cNvPr id="7" name="图片 6" descr="gitinf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1638" y="1628580"/>
            <a:ext cx="9871244" cy="5070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04" y="2486091"/>
            <a:ext cx="12186005" cy="198302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5"/>
          <p:cNvSpPr/>
          <p:nvPr/>
        </p:nvSpPr>
        <p:spPr>
          <a:xfrm>
            <a:off x="2424127" y="2084239"/>
            <a:ext cx="1960383" cy="2786722"/>
          </a:xfrm>
          <a:custGeom>
            <a:avLst/>
            <a:gdLst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3411024 w 5606122"/>
              <a:gd name="connsiteY0" fmla="*/ 1700500 h 4820873"/>
              <a:gd name="connsiteX1" fmla="*/ 0 w 5606122"/>
              <a:gd name="connsiteY1" fmla="*/ 0 h 4820873"/>
              <a:gd name="connsiteX2" fmla="*/ 5606122 w 5606122"/>
              <a:gd name="connsiteY2" fmla="*/ 1700500 h 4820873"/>
              <a:gd name="connsiteX3" fmla="*/ 5606122 w 5606122"/>
              <a:gd name="connsiteY3" fmla="*/ 4820873 h 4820873"/>
              <a:gd name="connsiteX4" fmla="*/ 3411024 w 5606122"/>
              <a:gd name="connsiteY4" fmla="*/ 4820873 h 4820873"/>
              <a:gd name="connsiteX5" fmla="*/ 3411024 w 5606122"/>
              <a:gd name="connsiteY5" fmla="*/ 1700500 h 4820873"/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0 w 2195098"/>
              <a:gd name="connsiteY0" fmla="*/ 0 h 3120373"/>
              <a:gd name="connsiteX1" fmla="*/ 1463399 w 2195098"/>
              <a:gd name="connsiteY1" fmla="*/ 0 h 3120373"/>
              <a:gd name="connsiteX2" fmla="*/ 2195098 w 2195098"/>
              <a:gd name="connsiteY2" fmla="*/ 0 h 3120373"/>
              <a:gd name="connsiteX3" fmla="*/ 2195098 w 2195098"/>
              <a:gd name="connsiteY3" fmla="*/ 3120373 h 3120373"/>
              <a:gd name="connsiteX4" fmla="*/ 0 w 2195098"/>
              <a:gd name="connsiteY4" fmla="*/ 3120373 h 3120373"/>
              <a:gd name="connsiteX5" fmla="*/ 0 w 2195098"/>
              <a:gd name="connsiteY5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3120373 h 3120373"/>
              <a:gd name="connsiteX5" fmla="*/ 0 w 2195098"/>
              <a:gd name="connsiteY5" fmla="*/ 3120373 h 3120373"/>
              <a:gd name="connsiteX6" fmla="*/ 0 w 2195098"/>
              <a:gd name="connsiteY6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2080249 h 3120373"/>
              <a:gd name="connsiteX5" fmla="*/ 2195098 w 2195098"/>
              <a:gd name="connsiteY5" fmla="*/ 3120373 h 3120373"/>
              <a:gd name="connsiteX6" fmla="*/ 0 w 2195098"/>
              <a:gd name="connsiteY6" fmla="*/ 3120373 h 3120373"/>
              <a:gd name="connsiteX7" fmla="*/ 0 w 2195098"/>
              <a:gd name="connsiteY7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0 w 2195098"/>
              <a:gd name="connsiteY7" fmla="*/ 3120373 h 3120373"/>
              <a:gd name="connsiteX8" fmla="*/ 0 w 2195098"/>
              <a:gd name="connsiteY8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731699 w 2195098"/>
              <a:gd name="connsiteY7" fmla="*/ 3120373 h 3120373"/>
              <a:gd name="connsiteX8" fmla="*/ 0 w 2195098"/>
              <a:gd name="connsiteY8" fmla="*/ 3120373 h 3120373"/>
              <a:gd name="connsiteX9" fmla="*/ 0 w 2195098"/>
              <a:gd name="connsiteY9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1040124 h 3120373"/>
              <a:gd name="connsiteX11" fmla="*/ 0 w 2195098"/>
              <a:gd name="connsiteY11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2080249 h 3120373"/>
              <a:gd name="connsiteX11" fmla="*/ 0 w 2195098"/>
              <a:gd name="connsiteY11" fmla="*/ 1040124 h 3120373"/>
              <a:gd name="connsiteX12" fmla="*/ 0 w 2195098"/>
              <a:gd name="connsiteY12" fmla="*/ 0 h 3120373"/>
              <a:gd name="connsiteX0" fmla="*/ 0 w 2195098"/>
              <a:gd name="connsiteY0" fmla="*/ 0 h 3120373"/>
              <a:gd name="connsiteX1" fmla="*/ 487799 w 2195098"/>
              <a:gd name="connsiteY1" fmla="*/ 0 h 3120373"/>
              <a:gd name="connsiteX2" fmla="*/ 731699 w 2195098"/>
              <a:gd name="connsiteY2" fmla="*/ 0 h 3120373"/>
              <a:gd name="connsiteX3" fmla="*/ 1463399 w 2195098"/>
              <a:gd name="connsiteY3" fmla="*/ 0 h 3120373"/>
              <a:gd name="connsiteX4" fmla="*/ 2195098 w 2195098"/>
              <a:gd name="connsiteY4" fmla="*/ 0 h 3120373"/>
              <a:gd name="connsiteX5" fmla="*/ 2195098 w 2195098"/>
              <a:gd name="connsiteY5" fmla="*/ 1040125 h 3120373"/>
              <a:gd name="connsiteX6" fmla="*/ 2195098 w 2195098"/>
              <a:gd name="connsiteY6" fmla="*/ 2080249 h 3120373"/>
              <a:gd name="connsiteX7" fmla="*/ 2195098 w 2195098"/>
              <a:gd name="connsiteY7" fmla="*/ 3120373 h 3120373"/>
              <a:gd name="connsiteX8" fmla="*/ 1463399 w 2195098"/>
              <a:gd name="connsiteY8" fmla="*/ 3120373 h 3120373"/>
              <a:gd name="connsiteX9" fmla="*/ 731699 w 2195098"/>
              <a:gd name="connsiteY9" fmla="*/ 3120373 h 3120373"/>
              <a:gd name="connsiteX10" fmla="*/ 0 w 2195098"/>
              <a:gd name="connsiteY10" fmla="*/ 3120373 h 3120373"/>
              <a:gd name="connsiteX11" fmla="*/ 0 w 2195098"/>
              <a:gd name="connsiteY11" fmla="*/ 2080249 h 3120373"/>
              <a:gd name="connsiteX12" fmla="*/ 0 w 2195098"/>
              <a:gd name="connsiteY12" fmla="*/ 1040124 h 3120373"/>
              <a:gd name="connsiteX13" fmla="*/ 0 w 2195098"/>
              <a:gd name="connsiteY1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463399 w 2195098"/>
              <a:gd name="connsiteY4" fmla="*/ 0 h 3120373"/>
              <a:gd name="connsiteX5" fmla="*/ 2195098 w 2195098"/>
              <a:gd name="connsiteY5" fmla="*/ 0 h 3120373"/>
              <a:gd name="connsiteX6" fmla="*/ 2195098 w 2195098"/>
              <a:gd name="connsiteY6" fmla="*/ 1040125 h 3120373"/>
              <a:gd name="connsiteX7" fmla="*/ 2195098 w 2195098"/>
              <a:gd name="connsiteY7" fmla="*/ 2080249 h 3120373"/>
              <a:gd name="connsiteX8" fmla="*/ 2195098 w 2195098"/>
              <a:gd name="connsiteY8" fmla="*/ 3120373 h 3120373"/>
              <a:gd name="connsiteX9" fmla="*/ 1463399 w 2195098"/>
              <a:gd name="connsiteY9" fmla="*/ 3120373 h 3120373"/>
              <a:gd name="connsiteX10" fmla="*/ 731699 w 2195098"/>
              <a:gd name="connsiteY10" fmla="*/ 3120373 h 3120373"/>
              <a:gd name="connsiteX11" fmla="*/ 0 w 2195098"/>
              <a:gd name="connsiteY11" fmla="*/ 3120373 h 3120373"/>
              <a:gd name="connsiteX12" fmla="*/ 0 w 2195098"/>
              <a:gd name="connsiteY12" fmla="*/ 2080249 h 3120373"/>
              <a:gd name="connsiteX13" fmla="*/ 0 w 2195098"/>
              <a:gd name="connsiteY13" fmla="*/ 1040124 h 3120373"/>
              <a:gd name="connsiteX14" fmla="*/ 0 w 2195098"/>
              <a:gd name="connsiteY1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219499 w 2195098"/>
              <a:gd name="connsiteY4" fmla="*/ 0 h 3120373"/>
              <a:gd name="connsiteX5" fmla="*/ 1463399 w 2195098"/>
              <a:gd name="connsiteY5" fmla="*/ 0 h 3120373"/>
              <a:gd name="connsiteX6" fmla="*/ 2195098 w 2195098"/>
              <a:gd name="connsiteY6" fmla="*/ 0 h 3120373"/>
              <a:gd name="connsiteX7" fmla="*/ 2195098 w 2195098"/>
              <a:gd name="connsiteY7" fmla="*/ 1040125 h 3120373"/>
              <a:gd name="connsiteX8" fmla="*/ 2195098 w 2195098"/>
              <a:gd name="connsiteY8" fmla="*/ 2080249 h 3120373"/>
              <a:gd name="connsiteX9" fmla="*/ 2195098 w 2195098"/>
              <a:gd name="connsiteY9" fmla="*/ 3120373 h 3120373"/>
              <a:gd name="connsiteX10" fmla="*/ 1463399 w 2195098"/>
              <a:gd name="connsiteY10" fmla="*/ 3120373 h 3120373"/>
              <a:gd name="connsiteX11" fmla="*/ 731699 w 2195098"/>
              <a:gd name="connsiteY11" fmla="*/ 3120373 h 3120373"/>
              <a:gd name="connsiteX12" fmla="*/ 0 w 2195098"/>
              <a:gd name="connsiteY12" fmla="*/ 3120373 h 3120373"/>
              <a:gd name="connsiteX13" fmla="*/ 0 w 2195098"/>
              <a:gd name="connsiteY13" fmla="*/ 2080249 h 3120373"/>
              <a:gd name="connsiteX14" fmla="*/ 0 w 2195098"/>
              <a:gd name="connsiteY14" fmla="*/ 1040124 h 3120373"/>
              <a:gd name="connsiteX15" fmla="*/ 0 w 2195098"/>
              <a:gd name="connsiteY1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2195098 w 2195098"/>
              <a:gd name="connsiteY7" fmla="*/ 0 h 3120373"/>
              <a:gd name="connsiteX8" fmla="*/ 2195098 w 2195098"/>
              <a:gd name="connsiteY8" fmla="*/ 1040125 h 3120373"/>
              <a:gd name="connsiteX9" fmla="*/ 2195098 w 2195098"/>
              <a:gd name="connsiteY9" fmla="*/ 2080249 h 3120373"/>
              <a:gd name="connsiteX10" fmla="*/ 2195098 w 2195098"/>
              <a:gd name="connsiteY10" fmla="*/ 3120373 h 3120373"/>
              <a:gd name="connsiteX11" fmla="*/ 1463399 w 2195098"/>
              <a:gd name="connsiteY11" fmla="*/ 3120373 h 3120373"/>
              <a:gd name="connsiteX12" fmla="*/ 731699 w 2195098"/>
              <a:gd name="connsiteY12" fmla="*/ 3120373 h 3120373"/>
              <a:gd name="connsiteX13" fmla="*/ 0 w 2195098"/>
              <a:gd name="connsiteY13" fmla="*/ 3120373 h 3120373"/>
              <a:gd name="connsiteX14" fmla="*/ 0 w 2195098"/>
              <a:gd name="connsiteY14" fmla="*/ 2080249 h 3120373"/>
              <a:gd name="connsiteX15" fmla="*/ 0 w 2195098"/>
              <a:gd name="connsiteY15" fmla="*/ 1040124 h 3120373"/>
              <a:gd name="connsiteX16" fmla="*/ 0 w 2195098"/>
              <a:gd name="connsiteY1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951198 w 2195098"/>
              <a:gd name="connsiteY7" fmla="*/ 0 h 3120373"/>
              <a:gd name="connsiteX8" fmla="*/ 2195098 w 2195098"/>
              <a:gd name="connsiteY8" fmla="*/ 0 h 3120373"/>
              <a:gd name="connsiteX9" fmla="*/ 2195098 w 2195098"/>
              <a:gd name="connsiteY9" fmla="*/ 1040125 h 3120373"/>
              <a:gd name="connsiteX10" fmla="*/ 2195098 w 2195098"/>
              <a:gd name="connsiteY10" fmla="*/ 2080249 h 3120373"/>
              <a:gd name="connsiteX11" fmla="*/ 2195098 w 2195098"/>
              <a:gd name="connsiteY11" fmla="*/ 3120373 h 3120373"/>
              <a:gd name="connsiteX12" fmla="*/ 1463399 w 2195098"/>
              <a:gd name="connsiteY12" fmla="*/ 3120373 h 3120373"/>
              <a:gd name="connsiteX13" fmla="*/ 731699 w 2195098"/>
              <a:gd name="connsiteY13" fmla="*/ 3120373 h 3120373"/>
              <a:gd name="connsiteX14" fmla="*/ 0 w 2195098"/>
              <a:gd name="connsiteY14" fmla="*/ 3120373 h 3120373"/>
              <a:gd name="connsiteX15" fmla="*/ 0 w 2195098"/>
              <a:gd name="connsiteY15" fmla="*/ 2080249 h 3120373"/>
              <a:gd name="connsiteX16" fmla="*/ 0 w 2195098"/>
              <a:gd name="connsiteY16" fmla="*/ 1040124 h 3120373"/>
              <a:gd name="connsiteX17" fmla="*/ 0 w 2195098"/>
              <a:gd name="connsiteY1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1040125 h 3120373"/>
              <a:gd name="connsiteX11" fmla="*/ 2195098 w 2195098"/>
              <a:gd name="connsiteY11" fmla="*/ 2080249 h 3120373"/>
              <a:gd name="connsiteX12" fmla="*/ 2195098 w 2195098"/>
              <a:gd name="connsiteY12" fmla="*/ 3120373 h 3120373"/>
              <a:gd name="connsiteX13" fmla="*/ 1463399 w 2195098"/>
              <a:gd name="connsiteY13" fmla="*/ 3120373 h 3120373"/>
              <a:gd name="connsiteX14" fmla="*/ 731699 w 2195098"/>
              <a:gd name="connsiteY14" fmla="*/ 3120373 h 3120373"/>
              <a:gd name="connsiteX15" fmla="*/ 0 w 2195098"/>
              <a:gd name="connsiteY15" fmla="*/ 3120373 h 3120373"/>
              <a:gd name="connsiteX16" fmla="*/ 0 w 2195098"/>
              <a:gd name="connsiteY16" fmla="*/ 2080249 h 3120373"/>
              <a:gd name="connsiteX17" fmla="*/ 0 w 2195098"/>
              <a:gd name="connsiteY17" fmla="*/ 1040124 h 3120373"/>
              <a:gd name="connsiteX18" fmla="*/ 0 w 2195098"/>
              <a:gd name="connsiteY1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693417 h 3120373"/>
              <a:gd name="connsiteX11" fmla="*/ 2195098 w 2195098"/>
              <a:gd name="connsiteY11" fmla="*/ 1040125 h 3120373"/>
              <a:gd name="connsiteX12" fmla="*/ 2195098 w 2195098"/>
              <a:gd name="connsiteY12" fmla="*/ 2080249 h 3120373"/>
              <a:gd name="connsiteX13" fmla="*/ 2195098 w 2195098"/>
              <a:gd name="connsiteY13" fmla="*/ 3120373 h 3120373"/>
              <a:gd name="connsiteX14" fmla="*/ 1463399 w 2195098"/>
              <a:gd name="connsiteY14" fmla="*/ 3120373 h 3120373"/>
              <a:gd name="connsiteX15" fmla="*/ 731699 w 2195098"/>
              <a:gd name="connsiteY15" fmla="*/ 3120373 h 3120373"/>
              <a:gd name="connsiteX16" fmla="*/ 0 w 2195098"/>
              <a:gd name="connsiteY16" fmla="*/ 3120373 h 3120373"/>
              <a:gd name="connsiteX17" fmla="*/ 0 w 2195098"/>
              <a:gd name="connsiteY17" fmla="*/ 2080249 h 3120373"/>
              <a:gd name="connsiteX18" fmla="*/ 0 w 2195098"/>
              <a:gd name="connsiteY18" fmla="*/ 1040124 h 3120373"/>
              <a:gd name="connsiteX19" fmla="*/ 0 w 2195098"/>
              <a:gd name="connsiteY1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2080249 h 3120373"/>
              <a:gd name="connsiteX14" fmla="*/ 2195098 w 2195098"/>
              <a:gd name="connsiteY14" fmla="*/ 3120373 h 3120373"/>
              <a:gd name="connsiteX15" fmla="*/ 1463399 w 2195098"/>
              <a:gd name="connsiteY15" fmla="*/ 3120373 h 3120373"/>
              <a:gd name="connsiteX16" fmla="*/ 731699 w 2195098"/>
              <a:gd name="connsiteY16" fmla="*/ 3120373 h 3120373"/>
              <a:gd name="connsiteX17" fmla="*/ 0 w 2195098"/>
              <a:gd name="connsiteY17" fmla="*/ 3120373 h 3120373"/>
              <a:gd name="connsiteX18" fmla="*/ 0 w 2195098"/>
              <a:gd name="connsiteY18" fmla="*/ 2080249 h 3120373"/>
              <a:gd name="connsiteX19" fmla="*/ 0 w 2195098"/>
              <a:gd name="connsiteY19" fmla="*/ 1040124 h 3120373"/>
              <a:gd name="connsiteX20" fmla="*/ 0 w 2195098"/>
              <a:gd name="connsiteY2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733541 h 3120373"/>
              <a:gd name="connsiteX14" fmla="*/ 2195098 w 2195098"/>
              <a:gd name="connsiteY14" fmla="*/ 2080249 h 3120373"/>
              <a:gd name="connsiteX15" fmla="*/ 2195098 w 2195098"/>
              <a:gd name="connsiteY15" fmla="*/ 3120373 h 3120373"/>
              <a:gd name="connsiteX16" fmla="*/ 1463399 w 2195098"/>
              <a:gd name="connsiteY16" fmla="*/ 3120373 h 3120373"/>
              <a:gd name="connsiteX17" fmla="*/ 731699 w 2195098"/>
              <a:gd name="connsiteY17" fmla="*/ 3120373 h 3120373"/>
              <a:gd name="connsiteX18" fmla="*/ 0 w 2195098"/>
              <a:gd name="connsiteY18" fmla="*/ 3120373 h 3120373"/>
              <a:gd name="connsiteX19" fmla="*/ 0 w 2195098"/>
              <a:gd name="connsiteY19" fmla="*/ 2080249 h 3120373"/>
              <a:gd name="connsiteX20" fmla="*/ 0 w 2195098"/>
              <a:gd name="connsiteY20" fmla="*/ 1040124 h 3120373"/>
              <a:gd name="connsiteX21" fmla="*/ 0 w 2195098"/>
              <a:gd name="connsiteY2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3120373 h 3120373"/>
              <a:gd name="connsiteX17" fmla="*/ 1463399 w 2195098"/>
              <a:gd name="connsiteY17" fmla="*/ 3120373 h 3120373"/>
              <a:gd name="connsiteX18" fmla="*/ 731699 w 2195098"/>
              <a:gd name="connsiteY18" fmla="*/ 3120373 h 3120373"/>
              <a:gd name="connsiteX19" fmla="*/ 0 w 2195098"/>
              <a:gd name="connsiteY19" fmla="*/ 3120373 h 3120373"/>
              <a:gd name="connsiteX20" fmla="*/ 0 w 2195098"/>
              <a:gd name="connsiteY20" fmla="*/ 2080249 h 3120373"/>
              <a:gd name="connsiteX21" fmla="*/ 0 w 2195098"/>
              <a:gd name="connsiteY21" fmla="*/ 1040124 h 3120373"/>
              <a:gd name="connsiteX22" fmla="*/ 0 w 2195098"/>
              <a:gd name="connsiteY2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773665 h 3120373"/>
              <a:gd name="connsiteX17" fmla="*/ 2195098 w 2195098"/>
              <a:gd name="connsiteY17" fmla="*/ 3120373 h 3120373"/>
              <a:gd name="connsiteX18" fmla="*/ 1463399 w 2195098"/>
              <a:gd name="connsiteY18" fmla="*/ 3120373 h 3120373"/>
              <a:gd name="connsiteX19" fmla="*/ 731699 w 2195098"/>
              <a:gd name="connsiteY19" fmla="*/ 3120373 h 3120373"/>
              <a:gd name="connsiteX20" fmla="*/ 0 w 2195098"/>
              <a:gd name="connsiteY20" fmla="*/ 3120373 h 3120373"/>
              <a:gd name="connsiteX21" fmla="*/ 0 w 2195098"/>
              <a:gd name="connsiteY21" fmla="*/ 2080249 h 3120373"/>
              <a:gd name="connsiteX22" fmla="*/ 0 w 2195098"/>
              <a:gd name="connsiteY22" fmla="*/ 1040124 h 3120373"/>
              <a:gd name="connsiteX23" fmla="*/ 0 w 2195098"/>
              <a:gd name="connsiteY2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463399 w 2195098"/>
              <a:gd name="connsiteY19" fmla="*/ 3120373 h 3120373"/>
              <a:gd name="connsiteX20" fmla="*/ 731699 w 2195098"/>
              <a:gd name="connsiteY20" fmla="*/ 3120373 h 3120373"/>
              <a:gd name="connsiteX21" fmla="*/ 0 w 2195098"/>
              <a:gd name="connsiteY21" fmla="*/ 3120373 h 3120373"/>
              <a:gd name="connsiteX22" fmla="*/ 0 w 2195098"/>
              <a:gd name="connsiteY22" fmla="*/ 2080249 h 3120373"/>
              <a:gd name="connsiteX23" fmla="*/ 0 w 2195098"/>
              <a:gd name="connsiteY23" fmla="*/ 1040124 h 3120373"/>
              <a:gd name="connsiteX24" fmla="*/ 0 w 2195098"/>
              <a:gd name="connsiteY2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707299 w 2195098"/>
              <a:gd name="connsiteY19" fmla="*/ 3120373 h 3120373"/>
              <a:gd name="connsiteX20" fmla="*/ 1463399 w 2195098"/>
              <a:gd name="connsiteY20" fmla="*/ 3120373 h 3120373"/>
              <a:gd name="connsiteX21" fmla="*/ 731699 w 2195098"/>
              <a:gd name="connsiteY21" fmla="*/ 3120373 h 3120373"/>
              <a:gd name="connsiteX22" fmla="*/ 0 w 2195098"/>
              <a:gd name="connsiteY22" fmla="*/ 3120373 h 3120373"/>
              <a:gd name="connsiteX23" fmla="*/ 0 w 2195098"/>
              <a:gd name="connsiteY23" fmla="*/ 2080249 h 3120373"/>
              <a:gd name="connsiteX24" fmla="*/ 0 w 2195098"/>
              <a:gd name="connsiteY24" fmla="*/ 1040124 h 3120373"/>
              <a:gd name="connsiteX25" fmla="*/ 0 w 2195098"/>
              <a:gd name="connsiteY2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731699 w 2195098"/>
              <a:gd name="connsiteY22" fmla="*/ 3120373 h 3120373"/>
              <a:gd name="connsiteX23" fmla="*/ 0 w 2195098"/>
              <a:gd name="connsiteY23" fmla="*/ 3120373 h 3120373"/>
              <a:gd name="connsiteX24" fmla="*/ 0 w 2195098"/>
              <a:gd name="connsiteY24" fmla="*/ 2080249 h 3120373"/>
              <a:gd name="connsiteX25" fmla="*/ 0 w 2195098"/>
              <a:gd name="connsiteY25" fmla="*/ 1040124 h 3120373"/>
              <a:gd name="connsiteX26" fmla="*/ 0 w 2195098"/>
              <a:gd name="connsiteY2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975599 w 2195098"/>
              <a:gd name="connsiteY22" fmla="*/ 3120373 h 3120373"/>
              <a:gd name="connsiteX23" fmla="*/ 731699 w 2195098"/>
              <a:gd name="connsiteY23" fmla="*/ 3120373 h 3120373"/>
              <a:gd name="connsiteX24" fmla="*/ 0 w 2195098"/>
              <a:gd name="connsiteY24" fmla="*/ 3120373 h 3120373"/>
              <a:gd name="connsiteX25" fmla="*/ 0 w 2195098"/>
              <a:gd name="connsiteY25" fmla="*/ 2080249 h 3120373"/>
              <a:gd name="connsiteX26" fmla="*/ 0 w 2195098"/>
              <a:gd name="connsiteY26" fmla="*/ 1040124 h 3120373"/>
              <a:gd name="connsiteX27" fmla="*/ 0 w 2195098"/>
              <a:gd name="connsiteY2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0 w 2195098"/>
              <a:gd name="connsiteY25" fmla="*/ 3120373 h 3120373"/>
              <a:gd name="connsiteX26" fmla="*/ 0 w 2195098"/>
              <a:gd name="connsiteY26" fmla="*/ 2080249 h 3120373"/>
              <a:gd name="connsiteX27" fmla="*/ 0 w 2195098"/>
              <a:gd name="connsiteY27" fmla="*/ 1040124 h 3120373"/>
              <a:gd name="connsiteX28" fmla="*/ 0 w 2195098"/>
              <a:gd name="connsiteY2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243900 w 2195098"/>
              <a:gd name="connsiteY25" fmla="*/ 3120373 h 3120373"/>
              <a:gd name="connsiteX26" fmla="*/ 0 w 2195098"/>
              <a:gd name="connsiteY26" fmla="*/ 3120373 h 3120373"/>
              <a:gd name="connsiteX27" fmla="*/ 0 w 2195098"/>
              <a:gd name="connsiteY27" fmla="*/ 2080249 h 3120373"/>
              <a:gd name="connsiteX28" fmla="*/ 0 w 2195098"/>
              <a:gd name="connsiteY28" fmla="*/ 1040124 h 3120373"/>
              <a:gd name="connsiteX29" fmla="*/ 0 w 2195098"/>
              <a:gd name="connsiteY2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080249 h 3120373"/>
              <a:gd name="connsiteX29" fmla="*/ 0 w 2195098"/>
              <a:gd name="connsiteY29" fmla="*/ 1040124 h 3120373"/>
              <a:gd name="connsiteX30" fmla="*/ 0 w 2195098"/>
              <a:gd name="connsiteY3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426957 h 3120373"/>
              <a:gd name="connsiteX29" fmla="*/ 0 w 2195098"/>
              <a:gd name="connsiteY29" fmla="*/ 2080249 h 3120373"/>
              <a:gd name="connsiteX30" fmla="*/ 0 w 2195098"/>
              <a:gd name="connsiteY30" fmla="*/ 1040124 h 3120373"/>
              <a:gd name="connsiteX31" fmla="*/ 0 w 2195098"/>
              <a:gd name="connsiteY3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040124 h 3120373"/>
              <a:gd name="connsiteX32" fmla="*/ 0 w 2195098"/>
              <a:gd name="connsiteY3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386832 h 3120373"/>
              <a:gd name="connsiteX32" fmla="*/ 0 w 2195098"/>
              <a:gd name="connsiteY32" fmla="*/ 1040124 h 3120373"/>
              <a:gd name="connsiteX33" fmla="*/ 0 w 2195098"/>
              <a:gd name="connsiteY3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346708 h 3120373"/>
              <a:gd name="connsiteX35" fmla="*/ 0 w 2195098"/>
              <a:gd name="connsiteY3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693416 h 3120373"/>
              <a:gd name="connsiteX35" fmla="*/ 0 w 2195098"/>
              <a:gd name="connsiteY35" fmla="*/ 346708 h 3120373"/>
              <a:gd name="connsiteX36" fmla="*/ 0 w 2195098"/>
              <a:gd name="connsiteY36" fmla="*/ 0 h 3120373"/>
              <a:gd name="connsiteX0" fmla="*/ 0 w 2195098"/>
              <a:gd name="connsiteY0" fmla="*/ 0 h 3120373"/>
              <a:gd name="connsiteX1" fmla="*/ 162600 w 2195098"/>
              <a:gd name="connsiteY1" fmla="*/ 0 h 3120373"/>
              <a:gd name="connsiteX2" fmla="*/ 243900 w 2195098"/>
              <a:gd name="connsiteY2" fmla="*/ 0 h 3120373"/>
              <a:gd name="connsiteX3" fmla="*/ 487799 w 2195098"/>
              <a:gd name="connsiteY3" fmla="*/ 0 h 3120373"/>
              <a:gd name="connsiteX4" fmla="*/ 731699 w 2195098"/>
              <a:gd name="connsiteY4" fmla="*/ 0 h 3120373"/>
              <a:gd name="connsiteX5" fmla="*/ 975599 w 2195098"/>
              <a:gd name="connsiteY5" fmla="*/ 0 h 3120373"/>
              <a:gd name="connsiteX6" fmla="*/ 1219499 w 2195098"/>
              <a:gd name="connsiteY6" fmla="*/ 0 h 3120373"/>
              <a:gd name="connsiteX7" fmla="*/ 1463399 w 2195098"/>
              <a:gd name="connsiteY7" fmla="*/ 0 h 3120373"/>
              <a:gd name="connsiteX8" fmla="*/ 1707299 w 2195098"/>
              <a:gd name="connsiteY8" fmla="*/ 0 h 3120373"/>
              <a:gd name="connsiteX9" fmla="*/ 1951198 w 2195098"/>
              <a:gd name="connsiteY9" fmla="*/ 0 h 3120373"/>
              <a:gd name="connsiteX10" fmla="*/ 2195098 w 2195098"/>
              <a:gd name="connsiteY10" fmla="*/ 0 h 3120373"/>
              <a:gd name="connsiteX11" fmla="*/ 2195098 w 2195098"/>
              <a:gd name="connsiteY11" fmla="*/ 346708 h 3120373"/>
              <a:gd name="connsiteX12" fmla="*/ 2195098 w 2195098"/>
              <a:gd name="connsiteY12" fmla="*/ 693417 h 3120373"/>
              <a:gd name="connsiteX13" fmla="*/ 2195098 w 2195098"/>
              <a:gd name="connsiteY13" fmla="*/ 1040125 h 3120373"/>
              <a:gd name="connsiteX14" fmla="*/ 2195098 w 2195098"/>
              <a:gd name="connsiteY14" fmla="*/ 1386833 h 3120373"/>
              <a:gd name="connsiteX15" fmla="*/ 2195098 w 2195098"/>
              <a:gd name="connsiteY15" fmla="*/ 1733541 h 3120373"/>
              <a:gd name="connsiteX16" fmla="*/ 2195098 w 2195098"/>
              <a:gd name="connsiteY16" fmla="*/ 2080249 h 3120373"/>
              <a:gd name="connsiteX17" fmla="*/ 2195098 w 2195098"/>
              <a:gd name="connsiteY17" fmla="*/ 2426957 h 3120373"/>
              <a:gd name="connsiteX18" fmla="*/ 2195098 w 2195098"/>
              <a:gd name="connsiteY18" fmla="*/ 2773665 h 3120373"/>
              <a:gd name="connsiteX19" fmla="*/ 2195098 w 2195098"/>
              <a:gd name="connsiteY19" fmla="*/ 3120373 h 3120373"/>
              <a:gd name="connsiteX20" fmla="*/ 1951198 w 2195098"/>
              <a:gd name="connsiteY20" fmla="*/ 3120373 h 3120373"/>
              <a:gd name="connsiteX21" fmla="*/ 1707299 w 2195098"/>
              <a:gd name="connsiteY21" fmla="*/ 3120373 h 3120373"/>
              <a:gd name="connsiteX22" fmla="*/ 1463399 w 2195098"/>
              <a:gd name="connsiteY22" fmla="*/ 3120373 h 3120373"/>
              <a:gd name="connsiteX23" fmla="*/ 1219499 w 2195098"/>
              <a:gd name="connsiteY23" fmla="*/ 3120373 h 3120373"/>
              <a:gd name="connsiteX24" fmla="*/ 975599 w 2195098"/>
              <a:gd name="connsiteY24" fmla="*/ 3120373 h 3120373"/>
              <a:gd name="connsiteX25" fmla="*/ 731699 w 2195098"/>
              <a:gd name="connsiteY25" fmla="*/ 3120373 h 3120373"/>
              <a:gd name="connsiteX26" fmla="*/ 487799 w 2195098"/>
              <a:gd name="connsiteY26" fmla="*/ 3120373 h 3120373"/>
              <a:gd name="connsiteX27" fmla="*/ 243900 w 2195098"/>
              <a:gd name="connsiteY27" fmla="*/ 3120373 h 3120373"/>
              <a:gd name="connsiteX28" fmla="*/ 0 w 2195098"/>
              <a:gd name="connsiteY28" fmla="*/ 3120373 h 3120373"/>
              <a:gd name="connsiteX29" fmla="*/ 0 w 2195098"/>
              <a:gd name="connsiteY29" fmla="*/ 2773665 h 3120373"/>
              <a:gd name="connsiteX30" fmla="*/ 0 w 2195098"/>
              <a:gd name="connsiteY30" fmla="*/ 2426957 h 3120373"/>
              <a:gd name="connsiteX31" fmla="*/ 0 w 2195098"/>
              <a:gd name="connsiteY31" fmla="*/ 2080249 h 3120373"/>
              <a:gd name="connsiteX32" fmla="*/ 0 w 2195098"/>
              <a:gd name="connsiteY32" fmla="*/ 1733541 h 3120373"/>
              <a:gd name="connsiteX33" fmla="*/ 0 w 2195098"/>
              <a:gd name="connsiteY33" fmla="*/ 1386832 h 3120373"/>
              <a:gd name="connsiteX34" fmla="*/ 0 w 2195098"/>
              <a:gd name="connsiteY34" fmla="*/ 1040124 h 3120373"/>
              <a:gd name="connsiteX35" fmla="*/ 0 w 2195098"/>
              <a:gd name="connsiteY35" fmla="*/ 693416 h 3120373"/>
              <a:gd name="connsiteX36" fmla="*/ 0 w 2195098"/>
              <a:gd name="connsiteY36" fmla="*/ 346708 h 3120373"/>
              <a:gd name="connsiteX37" fmla="*/ 0 w 2195098"/>
              <a:gd name="connsiteY3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87799 w 2195098"/>
              <a:gd name="connsiteY4" fmla="*/ 0 h 3120373"/>
              <a:gd name="connsiteX5" fmla="*/ 731699 w 2195098"/>
              <a:gd name="connsiteY5" fmla="*/ 0 h 3120373"/>
              <a:gd name="connsiteX6" fmla="*/ 975599 w 2195098"/>
              <a:gd name="connsiteY6" fmla="*/ 0 h 3120373"/>
              <a:gd name="connsiteX7" fmla="*/ 1219499 w 2195098"/>
              <a:gd name="connsiteY7" fmla="*/ 0 h 3120373"/>
              <a:gd name="connsiteX8" fmla="*/ 1463399 w 2195098"/>
              <a:gd name="connsiteY8" fmla="*/ 0 h 3120373"/>
              <a:gd name="connsiteX9" fmla="*/ 1707299 w 2195098"/>
              <a:gd name="connsiteY9" fmla="*/ 0 h 3120373"/>
              <a:gd name="connsiteX10" fmla="*/ 1951198 w 2195098"/>
              <a:gd name="connsiteY10" fmla="*/ 0 h 3120373"/>
              <a:gd name="connsiteX11" fmla="*/ 2195098 w 2195098"/>
              <a:gd name="connsiteY11" fmla="*/ 0 h 3120373"/>
              <a:gd name="connsiteX12" fmla="*/ 2195098 w 2195098"/>
              <a:gd name="connsiteY12" fmla="*/ 346708 h 3120373"/>
              <a:gd name="connsiteX13" fmla="*/ 2195098 w 2195098"/>
              <a:gd name="connsiteY13" fmla="*/ 693417 h 3120373"/>
              <a:gd name="connsiteX14" fmla="*/ 2195098 w 2195098"/>
              <a:gd name="connsiteY14" fmla="*/ 1040125 h 3120373"/>
              <a:gd name="connsiteX15" fmla="*/ 2195098 w 2195098"/>
              <a:gd name="connsiteY15" fmla="*/ 1386833 h 3120373"/>
              <a:gd name="connsiteX16" fmla="*/ 2195098 w 2195098"/>
              <a:gd name="connsiteY16" fmla="*/ 1733541 h 3120373"/>
              <a:gd name="connsiteX17" fmla="*/ 2195098 w 2195098"/>
              <a:gd name="connsiteY17" fmla="*/ 2080249 h 3120373"/>
              <a:gd name="connsiteX18" fmla="*/ 2195098 w 2195098"/>
              <a:gd name="connsiteY18" fmla="*/ 2426957 h 3120373"/>
              <a:gd name="connsiteX19" fmla="*/ 2195098 w 2195098"/>
              <a:gd name="connsiteY19" fmla="*/ 2773665 h 3120373"/>
              <a:gd name="connsiteX20" fmla="*/ 2195098 w 2195098"/>
              <a:gd name="connsiteY20" fmla="*/ 3120373 h 3120373"/>
              <a:gd name="connsiteX21" fmla="*/ 1951198 w 2195098"/>
              <a:gd name="connsiteY21" fmla="*/ 3120373 h 3120373"/>
              <a:gd name="connsiteX22" fmla="*/ 1707299 w 2195098"/>
              <a:gd name="connsiteY22" fmla="*/ 3120373 h 3120373"/>
              <a:gd name="connsiteX23" fmla="*/ 1463399 w 2195098"/>
              <a:gd name="connsiteY23" fmla="*/ 3120373 h 3120373"/>
              <a:gd name="connsiteX24" fmla="*/ 1219499 w 2195098"/>
              <a:gd name="connsiteY24" fmla="*/ 3120373 h 3120373"/>
              <a:gd name="connsiteX25" fmla="*/ 975599 w 2195098"/>
              <a:gd name="connsiteY25" fmla="*/ 3120373 h 3120373"/>
              <a:gd name="connsiteX26" fmla="*/ 731699 w 2195098"/>
              <a:gd name="connsiteY26" fmla="*/ 3120373 h 3120373"/>
              <a:gd name="connsiteX27" fmla="*/ 487799 w 2195098"/>
              <a:gd name="connsiteY27" fmla="*/ 3120373 h 3120373"/>
              <a:gd name="connsiteX28" fmla="*/ 243900 w 2195098"/>
              <a:gd name="connsiteY28" fmla="*/ 3120373 h 3120373"/>
              <a:gd name="connsiteX29" fmla="*/ 0 w 2195098"/>
              <a:gd name="connsiteY29" fmla="*/ 3120373 h 3120373"/>
              <a:gd name="connsiteX30" fmla="*/ 0 w 2195098"/>
              <a:gd name="connsiteY30" fmla="*/ 2773665 h 3120373"/>
              <a:gd name="connsiteX31" fmla="*/ 0 w 2195098"/>
              <a:gd name="connsiteY31" fmla="*/ 2426957 h 3120373"/>
              <a:gd name="connsiteX32" fmla="*/ 0 w 2195098"/>
              <a:gd name="connsiteY32" fmla="*/ 2080249 h 3120373"/>
              <a:gd name="connsiteX33" fmla="*/ 0 w 2195098"/>
              <a:gd name="connsiteY33" fmla="*/ 1733541 h 3120373"/>
              <a:gd name="connsiteX34" fmla="*/ 0 w 2195098"/>
              <a:gd name="connsiteY34" fmla="*/ 1386832 h 3120373"/>
              <a:gd name="connsiteX35" fmla="*/ 0 w 2195098"/>
              <a:gd name="connsiteY35" fmla="*/ 1040124 h 3120373"/>
              <a:gd name="connsiteX36" fmla="*/ 0 w 2195098"/>
              <a:gd name="connsiteY36" fmla="*/ 693416 h 3120373"/>
              <a:gd name="connsiteX37" fmla="*/ 0 w 2195098"/>
              <a:gd name="connsiteY37" fmla="*/ 346708 h 3120373"/>
              <a:gd name="connsiteX38" fmla="*/ 0 w 2195098"/>
              <a:gd name="connsiteY3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06499 w 2195098"/>
              <a:gd name="connsiteY4" fmla="*/ 0 h 3120373"/>
              <a:gd name="connsiteX5" fmla="*/ 487799 w 2195098"/>
              <a:gd name="connsiteY5" fmla="*/ 0 h 3120373"/>
              <a:gd name="connsiteX6" fmla="*/ 731699 w 2195098"/>
              <a:gd name="connsiteY6" fmla="*/ 0 h 3120373"/>
              <a:gd name="connsiteX7" fmla="*/ 975599 w 2195098"/>
              <a:gd name="connsiteY7" fmla="*/ 0 h 3120373"/>
              <a:gd name="connsiteX8" fmla="*/ 1219499 w 2195098"/>
              <a:gd name="connsiteY8" fmla="*/ 0 h 3120373"/>
              <a:gd name="connsiteX9" fmla="*/ 1463399 w 2195098"/>
              <a:gd name="connsiteY9" fmla="*/ 0 h 3120373"/>
              <a:gd name="connsiteX10" fmla="*/ 1707299 w 2195098"/>
              <a:gd name="connsiteY10" fmla="*/ 0 h 3120373"/>
              <a:gd name="connsiteX11" fmla="*/ 1951198 w 2195098"/>
              <a:gd name="connsiteY11" fmla="*/ 0 h 3120373"/>
              <a:gd name="connsiteX12" fmla="*/ 2195098 w 2195098"/>
              <a:gd name="connsiteY12" fmla="*/ 0 h 3120373"/>
              <a:gd name="connsiteX13" fmla="*/ 2195098 w 2195098"/>
              <a:gd name="connsiteY13" fmla="*/ 346708 h 3120373"/>
              <a:gd name="connsiteX14" fmla="*/ 2195098 w 2195098"/>
              <a:gd name="connsiteY14" fmla="*/ 693417 h 3120373"/>
              <a:gd name="connsiteX15" fmla="*/ 2195098 w 2195098"/>
              <a:gd name="connsiteY15" fmla="*/ 1040125 h 3120373"/>
              <a:gd name="connsiteX16" fmla="*/ 2195098 w 2195098"/>
              <a:gd name="connsiteY16" fmla="*/ 1386833 h 3120373"/>
              <a:gd name="connsiteX17" fmla="*/ 2195098 w 2195098"/>
              <a:gd name="connsiteY17" fmla="*/ 1733541 h 3120373"/>
              <a:gd name="connsiteX18" fmla="*/ 2195098 w 2195098"/>
              <a:gd name="connsiteY18" fmla="*/ 2080249 h 3120373"/>
              <a:gd name="connsiteX19" fmla="*/ 2195098 w 2195098"/>
              <a:gd name="connsiteY19" fmla="*/ 2426957 h 3120373"/>
              <a:gd name="connsiteX20" fmla="*/ 2195098 w 2195098"/>
              <a:gd name="connsiteY20" fmla="*/ 2773665 h 3120373"/>
              <a:gd name="connsiteX21" fmla="*/ 2195098 w 2195098"/>
              <a:gd name="connsiteY21" fmla="*/ 3120373 h 3120373"/>
              <a:gd name="connsiteX22" fmla="*/ 1951198 w 2195098"/>
              <a:gd name="connsiteY22" fmla="*/ 3120373 h 3120373"/>
              <a:gd name="connsiteX23" fmla="*/ 1707299 w 2195098"/>
              <a:gd name="connsiteY23" fmla="*/ 3120373 h 3120373"/>
              <a:gd name="connsiteX24" fmla="*/ 1463399 w 2195098"/>
              <a:gd name="connsiteY24" fmla="*/ 3120373 h 3120373"/>
              <a:gd name="connsiteX25" fmla="*/ 1219499 w 2195098"/>
              <a:gd name="connsiteY25" fmla="*/ 3120373 h 3120373"/>
              <a:gd name="connsiteX26" fmla="*/ 975599 w 2195098"/>
              <a:gd name="connsiteY26" fmla="*/ 3120373 h 3120373"/>
              <a:gd name="connsiteX27" fmla="*/ 731699 w 2195098"/>
              <a:gd name="connsiteY27" fmla="*/ 3120373 h 3120373"/>
              <a:gd name="connsiteX28" fmla="*/ 487799 w 2195098"/>
              <a:gd name="connsiteY28" fmla="*/ 3120373 h 3120373"/>
              <a:gd name="connsiteX29" fmla="*/ 243900 w 2195098"/>
              <a:gd name="connsiteY29" fmla="*/ 3120373 h 3120373"/>
              <a:gd name="connsiteX30" fmla="*/ 0 w 2195098"/>
              <a:gd name="connsiteY30" fmla="*/ 3120373 h 3120373"/>
              <a:gd name="connsiteX31" fmla="*/ 0 w 2195098"/>
              <a:gd name="connsiteY31" fmla="*/ 2773665 h 3120373"/>
              <a:gd name="connsiteX32" fmla="*/ 0 w 2195098"/>
              <a:gd name="connsiteY32" fmla="*/ 2426957 h 3120373"/>
              <a:gd name="connsiteX33" fmla="*/ 0 w 2195098"/>
              <a:gd name="connsiteY33" fmla="*/ 2080249 h 3120373"/>
              <a:gd name="connsiteX34" fmla="*/ 0 w 2195098"/>
              <a:gd name="connsiteY34" fmla="*/ 1733541 h 3120373"/>
              <a:gd name="connsiteX35" fmla="*/ 0 w 2195098"/>
              <a:gd name="connsiteY35" fmla="*/ 1386832 h 3120373"/>
              <a:gd name="connsiteX36" fmla="*/ 0 w 2195098"/>
              <a:gd name="connsiteY36" fmla="*/ 1040124 h 3120373"/>
              <a:gd name="connsiteX37" fmla="*/ 0 w 2195098"/>
              <a:gd name="connsiteY37" fmla="*/ 693416 h 3120373"/>
              <a:gd name="connsiteX38" fmla="*/ 0 w 2195098"/>
              <a:gd name="connsiteY38" fmla="*/ 346708 h 3120373"/>
              <a:gd name="connsiteX39" fmla="*/ 0 w 2195098"/>
              <a:gd name="connsiteY3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731699 w 2195098"/>
              <a:gd name="connsiteY7" fmla="*/ 0 h 3120373"/>
              <a:gd name="connsiteX8" fmla="*/ 975599 w 2195098"/>
              <a:gd name="connsiteY8" fmla="*/ 0 h 3120373"/>
              <a:gd name="connsiteX9" fmla="*/ 1219499 w 2195098"/>
              <a:gd name="connsiteY9" fmla="*/ 0 h 3120373"/>
              <a:gd name="connsiteX10" fmla="*/ 1463399 w 2195098"/>
              <a:gd name="connsiteY10" fmla="*/ 0 h 3120373"/>
              <a:gd name="connsiteX11" fmla="*/ 1707299 w 2195098"/>
              <a:gd name="connsiteY11" fmla="*/ 0 h 3120373"/>
              <a:gd name="connsiteX12" fmla="*/ 1951198 w 2195098"/>
              <a:gd name="connsiteY12" fmla="*/ 0 h 3120373"/>
              <a:gd name="connsiteX13" fmla="*/ 2195098 w 2195098"/>
              <a:gd name="connsiteY13" fmla="*/ 0 h 3120373"/>
              <a:gd name="connsiteX14" fmla="*/ 2195098 w 2195098"/>
              <a:gd name="connsiteY14" fmla="*/ 346708 h 3120373"/>
              <a:gd name="connsiteX15" fmla="*/ 2195098 w 2195098"/>
              <a:gd name="connsiteY15" fmla="*/ 693417 h 3120373"/>
              <a:gd name="connsiteX16" fmla="*/ 2195098 w 2195098"/>
              <a:gd name="connsiteY16" fmla="*/ 1040125 h 3120373"/>
              <a:gd name="connsiteX17" fmla="*/ 2195098 w 2195098"/>
              <a:gd name="connsiteY17" fmla="*/ 1386833 h 3120373"/>
              <a:gd name="connsiteX18" fmla="*/ 2195098 w 2195098"/>
              <a:gd name="connsiteY18" fmla="*/ 1733541 h 3120373"/>
              <a:gd name="connsiteX19" fmla="*/ 2195098 w 2195098"/>
              <a:gd name="connsiteY19" fmla="*/ 2080249 h 3120373"/>
              <a:gd name="connsiteX20" fmla="*/ 2195098 w 2195098"/>
              <a:gd name="connsiteY20" fmla="*/ 2426957 h 3120373"/>
              <a:gd name="connsiteX21" fmla="*/ 2195098 w 2195098"/>
              <a:gd name="connsiteY21" fmla="*/ 2773665 h 3120373"/>
              <a:gd name="connsiteX22" fmla="*/ 2195098 w 2195098"/>
              <a:gd name="connsiteY22" fmla="*/ 3120373 h 3120373"/>
              <a:gd name="connsiteX23" fmla="*/ 1951198 w 2195098"/>
              <a:gd name="connsiteY23" fmla="*/ 3120373 h 3120373"/>
              <a:gd name="connsiteX24" fmla="*/ 1707299 w 2195098"/>
              <a:gd name="connsiteY24" fmla="*/ 3120373 h 3120373"/>
              <a:gd name="connsiteX25" fmla="*/ 1463399 w 2195098"/>
              <a:gd name="connsiteY25" fmla="*/ 3120373 h 3120373"/>
              <a:gd name="connsiteX26" fmla="*/ 1219499 w 2195098"/>
              <a:gd name="connsiteY26" fmla="*/ 3120373 h 3120373"/>
              <a:gd name="connsiteX27" fmla="*/ 975599 w 2195098"/>
              <a:gd name="connsiteY27" fmla="*/ 3120373 h 3120373"/>
              <a:gd name="connsiteX28" fmla="*/ 731699 w 2195098"/>
              <a:gd name="connsiteY28" fmla="*/ 3120373 h 3120373"/>
              <a:gd name="connsiteX29" fmla="*/ 487799 w 2195098"/>
              <a:gd name="connsiteY29" fmla="*/ 3120373 h 3120373"/>
              <a:gd name="connsiteX30" fmla="*/ 2439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2773665 h 3120373"/>
              <a:gd name="connsiteX33" fmla="*/ 0 w 2195098"/>
              <a:gd name="connsiteY33" fmla="*/ 2426957 h 3120373"/>
              <a:gd name="connsiteX34" fmla="*/ 0 w 2195098"/>
              <a:gd name="connsiteY34" fmla="*/ 2080249 h 3120373"/>
              <a:gd name="connsiteX35" fmla="*/ 0 w 2195098"/>
              <a:gd name="connsiteY35" fmla="*/ 1733541 h 3120373"/>
              <a:gd name="connsiteX36" fmla="*/ 0 w 2195098"/>
              <a:gd name="connsiteY36" fmla="*/ 1386832 h 3120373"/>
              <a:gd name="connsiteX37" fmla="*/ 0 w 2195098"/>
              <a:gd name="connsiteY37" fmla="*/ 1040124 h 3120373"/>
              <a:gd name="connsiteX38" fmla="*/ 0 w 2195098"/>
              <a:gd name="connsiteY38" fmla="*/ 693416 h 3120373"/>
              <a:gd name="connsiteX39" fmla="*/ 0 w 2195098"/>
              <a:gd name="connsiteY39" fmla="*/ 346708 h 3120373"/>
              <a:gd name="connsiteX40" fmla="*/ 0 w 2195098"/>
              <a:gd name="connsiteY4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650399 w 2195098"/>
              <a:gd name="connsiteY7" fmla="*/ 0 h 3120373"/>
              <a:gd name="connsiteX8" fmla="*/ 731699 w 2195098"/>
              <a:gd name="connsiteY8" fmla="*/ 0 h 3120373"/>
              <a:gd name="connsiteX9" fmla="*/ 975599 w 2195098"/>
              <a:gd name="connsiteY9" fmla="*/ 0 h 3120373"/>
              <a:gd name="connsiteX10" fmla="*/ 1219499 w 2195098"/>
              <a:gd name="connsiteY10" fmla="*/ 0 h 3120373"/>
              <a:gd name="connsiteX11" fmla="*/ 1463399 w 2195098"/>
              <a:gd name="connsiteY11" fmla="*/ 0 h 3120373"/>
              <a:gd name="connsiteX12" fmla="*/ 1707299 w 2195098"/>
              <a:gd name="connsiteY12" fmla="*/ 0 h 3120373"/>
              <a:gd name="connsiteX13" fmla="*/ 1951198 w 2195098"/>
              <a:gd name="connsiteY13" fmla="*/ 0 h 3120373"/>
              <a:gd name="connsiteX14" fmla="*/ 2195098 w 2195098"/>
              <a:gd name="connsiteY14" fmla="*/ 0 h 3120373"/>
              <a:gd name="connsiteX15" fmla="*/ 2195098 w 2195098"/>
              <a:gd name="connsiteY15" fmla="*/ 346708 h 3120373"/>
              <a:gd name="connsiteX16" fmla="*/ 2195098 w 2195098"/>
              <a:gd name="connsiteY16" fmla="*/ 693417 h 3120373"/>
              <a:gd name="connsiteX17" fmla="*/ 2195098 w 2195098"/>
              <a:gd name="connsiteY17" fmla="*/ 1040125 h 3120373"/>
              <a:gd name="connsiteX18" fmla="*/ 2195098 w 2195098"/>
              <a:gd name="connsiteY18" fmla="*/ 1386833 h 3120373"/>
              <a:gd name="connsiteX19" fmla="*/ 2195098 w 2195098"/>
              <a:gd name="connsiteY19" fmla="*/ 1733541 h 3120373"/>
              <a:gd name="connsiteX20" fmla="*/ 2195098 w 2195098"/>
              <a:gd name="connsiteY20" fmla="*/ 2080249 h 3120373"/>
              <a:gd name="connsiteX21" fmla="*/ 2195098 w 2195098"/>
              <a:gd name="connsiteY21" fmla="*/ 2426957 h 3120373"/>
              <a:gd name="connsiteX22" fmla="*/ 2195098 w 2195098"/>
              <a:gd name="connsiteY22" fmla="*/ 2773665 h 3120373"/>
              <a:gd name="connsiteX23" fmla="*/ 2195098 w 2195098"/>
              <a:gd name="connsiteY23" fmla="*/ 3120373 h 3120373"/>
              <a:gd name="connsiteX24" fmla="*/ 1951198 w 2195098"/>
              <a:gd name="connsiteY24" fmla="*/ 3120373 h 3120373"/>
              <a:gd name="connsiteX25" fmla="*/ 1707299 w 2195098"/>
              <a:gd name="connsiteY25" fmla="*/ 3120373 h 3120373"/>
              <a:gd name="connsiteX26" fmla="*/ 1463399 w 2195098"/>
              <a:gd name="connsiteY26" fmla="*/ 3120373 h 3120373"/>
              <a:gd name="connsiteX27" fmla="*/ 1219499 w 2195098"/>
              <a:gd name="connsiteY27" fmla="*/ 3120373 h 3120373"/>
              <a:gd name="connsiteX28" fmla="*/ 975599 w 2195098"/>
              <a:gd name="connsiteY28" fmla="*/ 3120373 h 3120373"/>
              <a:gd name="connsiteX29" fmla="*/ 731699 w 2195098"/>
              <a:gd name="connsiteY29" fmla="*/ 3120373 h 3120373"/>
              <a:gd name="connsiteX30" fmla="*/ 487799 w 2195098"/>
              <a:gd name="connsiteY30" fmla="*/ 3120373 h 3120373"/>
              <a:gd name="connsiteX31" fmla="*/ 2439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2773665 h 3120373"/>
              <a:gd name="connsiteX34" fmla="*/ 0 w 2195098"/>
              <a:gd name="connsiteY34" fmla="*/ 2426957 h 3120373"/>
              <a:gd name="connsiteX35" fmla="*/ 0 w 2195098"/>
              <a:gd name="connsiteY35" fmla="*/ 2080249 h 3120373"/>
              <a:gd name="connsiteX36" fmla="*/ 0 w 2195098"/>
              <a:gd name="connsiteY36" fmla="*/ 1733541 h 3120373"/>
              <a:gd name="connsiteX37" fmla="*/ 0 w 2195098"/>
              <a:gd name="connsiteY37" fmla="*/ 1386832 h 3120373"/>
              <a:gd name="connsiteX38" fmla="*/ 0 w 2195098"/>
              <a:gd name="connsiteY38" fmla="*/ 1040124 h 3120373"/>
              <a:gd name="connsiteX39" fmla="*/ 0 w 2195098"/>
              <a:gd name="connsiteY39" fmla="*/ 693416 h 3120373"/>
              <a:gd name="connsiteX40" fmla="*/ 0 w 2195098"/>
              <a:gd name="connsiteY40" fmla="*/ 346708 h 3120373"/>
              <a:gd name="connsiteX41" fmla="*/ 0 w 2195098"/>
              <a:gd name="connsiteY4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975599 w 2195098"/>
              <a:gd name="connsiteY10" fmla="*/ 0 h 3120373"/>
              <a:gd name="connsiteX11" fmla="*/ 1219499 w 2195098"/>
              <a:gd name="connsiteY11" fmla="*/ 0 h 3120373"/>
              <a:gd name="connsiteX12" fmla="*/ 1463399 w 2195098"/>
              <a:gd name="connsiteY12" fmla="*/ 0 h 3120373"/>
              <a:gd name="connsiteX13" fmla="*/ 1707299 w 2195098"/>
              <a:gd name="connsiteY13" fmla="*/ 0 h 3120373"/>
              <a:gd name="connsiteX14" fmla="*/ 1951198 w 2195098"/>
              <a:gd name="connsiteY14" fmla="*/ 0 h 3120373"/>
              <a:gd name="connsiteX15" fmla="*/ 2195098 w 2195098"/>
              <a:gd name="connsiteY15" fmla="*/ 0 h 3120373"/>
              <a:gd name="connsiteX16" fmla="*/ 2195098 w 2195098"/>
              <a:gd name="connsiteY16" fmla="*/ 346708 h 3120373"/>
              <a:gd name="connsiteX17" fmla="*/ 2195098 w 2195098"/>
              <a:gd name="connsiteY17" fmla="*/ 693417 h 3120373"/>
              <a:gd name="connsiteX18" fmla="*/ 2195098 w 2195098"/>
              <a:gd name="connsiteY18" fmla="*/ 1040125 h 3120373"/>
              <a:gd name="connsiteX19" fmla="*/ 2195098 w 2195098"/>
              <a:gd name="connsiteY19" fmla="*/ 1386833 h 3120373"/>
              <a:gd name="connsiteX20" fmla="*/ 2195098 w 2195098"/>
              <a:gd name="connsiteY20" fmla="*/ 1733541 h 3120373"/>
              <a:gd name="connsiteX21" fmla="*/ 2195098 w 2195098"/>
              <a:gd name="connsiteY21" fmla="*/ 2080249 h 3120373"/>
              <a:gd name="connsiteX22" fmla="*/ 2195098 w 2195098"/>
              <a:gd name="connsiteY22" fmla="*/ 2426957 h 3120373"/>
              <a:gd name="connsiteX23" fmla="*/ 2195098 w 2195098"/>
              <a:gd name="connsiteY23" fmla="*/ 2773665 h 3120373"/>
              <a:gd name="connsiteX24" fmla="*/ 2195098 w 2195098"/>
              <a:gd name="connsiteY24" fmla="*/ 3120373 h 3120373"/>
              <a:gd name="connsiteX25" fmla="*/ 1951198 w 2195098"/>
              <a:gd name="connsiteY25" fmla="*/ 3120373 h 3120373"/>
              <a:gd name="connsiteX26" fmla="*/ 1707299 w 2195098"/>
              <a:gd name="connsiteY26" fmla="*/ 3120373 h 3120373"/>
              <a:gd name="connsiteX27" fmla="*/ 1463399 w 2195098"/>
              <a:gd name="connsiteY27" fmla="*/ 3120373 h 3120373"/>
              <a:gd name="connsiteX28" fmla="*/ 1219499 w 2195098"/>
              <a:gd name="connsiteY28" fmla="*/ 3120373 h 3120373"/>
              <a:gd name="connsiteX29" fmla="*/ 975599 w 2195098"/>
              <a:gd name="connsiteY29" fmla="*/ 3120373 h 3120373"/>
              <a:gd name="connsiteX30" fmla="*/ 731699 w 2195098"/>
              <a:gd name="connsiteY30" fmla="*/ 3120373 h 3120373"/>
              <a:gd name="connsiteX31" fmla="*/ 487799 w 2195098"/>
              <a:gd name="connsiteY31" fmla="*/ 3120373 h 3120373"/>
              <a:gd name="connsiteX32" fmla="*/ 2439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2773665 h 3120373"/>
              <a:gd name="connsiteX35" fmla="*/ 0 w 2195098"/>
              <a:gd name="connsiteY35" fmla="*/ 2426957 h 3120373"/>
              <a:gd name="connsiteX36" fmla="*/ 0 w 2195098"/>
              <a:gd name="connsiteY36" fmla="*/ 2080249 h 3120373"/>
              <a:gd name="connsiteX37" fmla="*/ 0 w 2195098"/>
              <a:gd name="connsiteY37" fmla="*/ 1733541 h 3120373"/>
              <a:gd name="connsiteX38" fmla="*/ 0 w 2195098"/>
              <a:gd name="connsiteY38" fmla="*/ 1386832 h 3120373"/>
              <a:gd name="connsiteX39" fmla="*/ 0 w 2195098"/>
              <a:gd name="connsiteY39" fmla="*/ 1040124 h 3120373"/>
              <a:gd name="connsiteX40" fmla="*/ 0 w 2195098"/>
              <a:gd name="connsiteY40" fmla="*/ 693416 h 3120373"/>
              <a:gd name="connsiteX41" fmla="*/ 0 w 2195098"/>
              <a:gd name="connsiteY41" fmla="*/ 346708 h 3120373"/>
              <a:gd name="connsiteX42" fmla="*/ 0 w 2195098"/>
              <a:gd name="connsiteY4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94299 w 2195098"/>
              <a:gd name="connsiteY10" fmla="*/ 0 h 3120373"/>
              <a:gd name="connsiteX11" fmla="*/ 975599 w 2195098"/>
              <a:gd name="connsiteY11" fmla="*/ 0 h 3120373"/>
              <a:gd name="connsiteX12" fmla="*/ 1219499 w 2195098"/>
              <a:gd name="connsiteY12" fmla="*/ 0 h 3120373"/>
              <a:gd name="connsiteX13" fmla="*/ 1463399 w 2195098"/>
              <a:gd name="connsiteY13" fmla="*/ 0 h 3120373"/>
              <a:gd name="connsiteX14" fmla="*/ 1707299 w 2195098"/>
              <a:gd name="connsiteY14" fmla="*/ 0 h 3120373"/>
              <a:gd name="connsiteX15" fmla="*/ 1951198 w 2195098"/>
              <a:gd name="connsiteY15" fmla="*/ 0 h 3120373"/>
              <a:gd name="connsiteX16" fmla="*/ 2195098 w 2195098"/>
              <a:gd name="connsiteY16" fmla="*/ 0 h 3120373"/>
              <a:gd name="connsiteX17" fmla="*/ 2195098 w 2195098"/>
              <a:gd name="connsiteY17" fmla="*/ 346708 h 3120373"/>
              <a:gd name="connsiteX18" fmla="*/ 2195098 w 2195098"/>
              <a:gd name="connsiteY18" fmla="*/ 693417 h 3120373"/>
              <a:gd name="connsiteX19" fmla="*/ 2195098 w 2195098"/>
              <a:gd name="connsiteY19" fmla="*/ 1040125 h 3120373"/>
              <a:gd name="connsiteX20" fmla="*/ 2195098 w 2195098"/>
              <a:gd name="connsiteY20" fmla="*/ 1386833 h 3120373"/>
              <a:gd name="connsiteX21" fmla="*/ 2195098 w 2195098"/>
              <a:gd name="connsiteY21" fmla="*/ 1733541 h 3120373"/>
              <a:gd name="connsiteX22" fmla="*/ 2195098 w 2195098"/>
              <a:gd name="connsiteY22" fmla="*/ 2080249 h 3120373"/>
              <a:gd name="connsiteX23" fmla="*/ 2195098 w 2195098"/>
              <a:gd name="connsiteY23" fmla="*/ 2426957 h 3120373"/>
              <a:gd name="connsiteX24" fmla="*/ 2195098 w 2195098"/>
              <a:gd name="connsiteY24" fmla="*/ 2773665 h 3120373"/>
              <a:gd name="connsiteX25" fmla="*/ 2195098 w 2195098"/>
              <a:gd name="connsiteY25" fmla="*/ 3120373 h 3120373"/>
              <a:gd name="connsiteX26" fmla="*/ 1951198 w 2195098"/>
              <a:gd name="connsiteY26" fmla="*/ 3120373 h 3120373"/>
              <a:gd name="connsiteX27" fmla="*/ 1707299 w 2195098"/>
              <a:gd name="connsiteY27" fmla="*/ 3120373 h 3120373"/>
              <a:gd name="connsiteX28" fmla="*/ 1463399 w 2195098"/>
              <a:gd name="connsiteY28" fmla="*/ 3120373 h 3120373"/>
              <a:gd name="connsiteX29" fmla="*/ 1219499 w 2195098"/>
              <a:gd name="connsiteY29" fmla="*/ 3120373 h 3120373"/>
              <a:gd name="connsiteX30" fmla="*/ 975599 w 2195098"/>
              <a:gd name="connsiteY30" fmla="*/ 3120373 h 3120373"/>
              <a:gd name="connsiteX31" fmla="*/ 731699 w 2195098"/>
              <a:gd name="connsiteY31" fmla="*/ 3120373 h 3120373"/>
              <a:gd name="connsiteX32" fmla="*/ 487799 w 2195098"/>
              <a:gd name="connsiteY32" fmla="*/ 3120373 h 3120373"/>
              <a:gd name="connsiteX33" fmla="*/ 2439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2773665 h 3120373"/>
              <a:gd name="connsiteX36" fmla="*/ 0 w 2195098"/>
              <a:gd name="connsiteY36" fmla="*/ 2426957 h 3120373"/>
              <a:gd name="connsiteX37" fmla="*/ 0 w 2195098"/>
              <a:gd name="connsiteY37" fmla="*/ 2080249 h 3120373"/>
              <a:gd name="connsiteX38" fmla="*/ 0 w 2195098"/>
              <a:gd name="connsiteY38" fmla="*/ 1733541 h 3120373"/>
              <a:gd name="connsiteX39" fmla="*/ 0 w 2195098"/>
              <a:gd name="connsiteY39" fmla="*/ 1386832 h 3120373"/>
              <a:gd name="connsiteX40" fmla="*/ 0 w 2195098"/>
              <a:gd name="connsiteY40" fmla="*/ 1040124 h 3120373"/>
              <a:gd name="connsiteX41" fmla="*/ 0 w 2195098"/>
              <a:gd name="connsiteY41" fmla="*/ 693416 h 3120373"/>
              <a:gd name="connsiteX42" fmla="*/ 0 w 2195098"/>
              <a:gd name="connsiteY42" fmla="*/ 346708 h 3120373"/>
              <a:gd name="connsiteX43" fmla="*/ 0 w 2195098"/>
              <a:gd name="connsiteY4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219499 w 2195098"/>
              <a:gd name="connsiteY13" fmla="*/ 0 h 3120373"/>
              <a:gd name="connsiteX14" fmla="*/ 1463399 w 2195098"/>
              <a:gd name="connsiteY14" fmla="*/ 0 h 3120373"/>
              <a:gd name="connsiteX15" fmla="*/ 1707299 w 2195098"/>
              <a:gd name="connsiteY15" fmla="*/ 0 h 3120373"/>
              <a:gd name="connsiteX16" fmla="*/ 1951198 w 2195098"/>
              <a:gd name="connsiteY16" fmla="*/ 0 h 3120373"/>
              <a:gd name="connsiteX17" fmla="*/ 2195098 w 2195098"/>
              <a:gd name="connsiteY17" fmla="*/ 0 h 3120373"/>
              <a:gd name="connsiteX18" fmla="*/ 2195098 w 2195098"/>
              <a:gd name="connsiteY18" fmla="*/ 346708 h 3120373"/>
              <a:gd name="connsiteX19" fmla="*/ 2195098 w 2195098"/>
              <a:gd name="connsiteY19" fmla="*/ 693417 h 3120373"/>
              <a:gd name="connsiteX20" fmla="*/ 2195098 w 2195098"/>
              <a:gd name="connsiteY20" fmla="*/ 1040125 h 3120373"/>
              <a:gd name="connsiteX21" fmla="*/ 2195098 w 2195098"/>
              <a:gd name="connsiteY21" fmla="*/ 1386833 h 3120373"/>
              <a:gd name="connsiteX22" fmla="*/ 2195098 w 2195098"/>
              <a:gd name="connsiteY22" fmla="*/ 1733541 h 3120373"/>
              <a:gd name="connsiteX23" fmla="*/ 2195098 w 2195098"/>
              <a:gd name="connsiteY23" fmla="*/ 2080249 h 3120373"/>
              <a:gd name="connsiteX24" fmla="*/ 2195098 w 2195098"/>
              <a:gd name="connsiteY24" fmla="*/ 2426957 h 3120373"/>
              <a:gd name="connsiteX25" fmla="*/ 2195098 w 2195098"/>
              <a:gd name="connsiteY25" fmla="*/ 2773665 h 3120373"/>
              <a:gd name="connsiteX26" fmla="*/ 2195098 w 2195098"/>
              <a:gd name="connsiteY26" fmla="*/ 3120373 h 3120373"/>
              <a:gd name="connsiteX27" fmla="*/ 1951198 w 2195098"/>
              <a:gd name="connsiteY27" fmla="*/ 3120373 h 3120373"/>
              <a:gd name="connsiteX28" fmla="*/ 1707299 w 2195098"/>
              <a:gd name="connsiteY28" fmla="*/ 3120373 h 3120373"/>
              <a:gd name="connsiteX29" fmla="*/ 1463399 w 2195098"/>
              <a:gd name="connsiteY29" fmla="*/ 3120373 h 3120373"/>
              <a:gd name="connsiteX30" fmla="*/ 1219499 w 2195098"/>
              <a:gd name="connsiteY30" fmla="*/ 3120373 h 3120373"/>
              <a:gd name="connsiteX31" fmla="*/ 975599 w 2195098"/>
              <a:gd name="connsiteY31" fmla="*/ 3120373 h 3120373"/>
              <a:gd name="connsiteX32" fmla="*/ 731699 w 2195098"/>
              <a:gd name="connsiteY32" fmla="*/ 3120373 h 3120373"/>
              <a:gd name="connsiteX33" fmla="*/ 487799 w 2195098"/>
              <a:gd name="connsiteY33" fmla="*/ 3120373 h 3120373"/>
              <a:gd name="connsiteX34" fmla="*/ 2439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2773665 h 3120373"/>
              <a:gd name="connsiteX37" fmla="*/ 0 w 2195098"/>
              <a:gd name="connsiteY37" fmla="*/ 2426957 h 3120373"/>
              <a:gd name="connsiteX38" fmla="*/ 0 w 2195098"/>
              <a:gd name="connsiteY38" fmla="*/ 2080249 h 3120373"/>
              <a:gd name="connsiteX39" fmla="*/ 0 w 2195098"/>
              <a:gd name="connsiteY39" fmla="*/ 1733541 h 3120373"/>
              <a:gd name="connsiteX40" fmla="*/ 0 w 2195098"/>
              <a:gd name="connsiteY40" fmla="*/ 1386832 h 3120373"/>
              <a:gd name="connsiteX41" fmla="*/ 0 w 2195098"/>
              <a:gd name="connsiteY41" fmla="*/ 1040124 h 3120373"/>
              <a:gd name="connsiteX42" fmla="*/ 0 w 2195098"/>
              <a:gd name="connsiteY42" fmla="*/ 693416 h 3120373"/>
              <a:gd name="connsiteX43" fmla="*/ 0 w 2195098"/>
              <a:gd name="connsiteY43" fmla="*/ 346708 h 3120373"/>
              <a:gd name="connsiteX44" fmla="*/ 0 w 2195098"/>
              <a:gd name="connsiteY4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138199 w 2195098"/>
              <a:gd name="connsiteY13" fmla="*/ 0 h 3120373"/>
              <a:gd name="connsiteX14" fmla="*/ 1219499 w 2195098"/>
              <a:gd name="connsiteY14" fmla="*/ 0 h 3120373"/>
              <a:gd name="connsiteX15" fmla="*/ 1463399 w 2195098"/>
              <a:gd name="connsiteY15" fmla="*/ 0 h 3120373"/>
              <a:gd name="connsiteX16" fmla="*/ 1707299 w 2195098"/>
              <a:gd name="connsiteY16" fmla="*/ 0 h 3120373"/>
              <a:gd name="connsiteX17" fmla="*/ 1951198 w 2195098"/>
              <a:gd name="connsiteY17" fmla="*/ 0 h 3120373"/>
              <a:gd name="connsiteX18" fmla="*/ 2195098 w 2195098"/>
              <a:gd name="connsiteY18" fmla="*/ 0 h 3120373"/>
              <a:gd name="connsiteX19" fmla="*/ 2195098 w 2195098"/>
              <a:gd name="connsiteY19" fmla="*/ 346708 h 3120373"/>
              <a:gd name="connsiteX20" fmla="*/ 2195098 w 2195098"/>
              <a:gd name="connsiteY20" fmla="*/ 693417 h 3120373"/>
              <a:gd name="connsiteX21" fmla="*/ 2195098 w 2195098"/>
              <a:gd name="connsiteY21" fmla="*/ 1040125 h 3120373"/>
              <a:gd name="connsiteX22" fmla="*/ 2195098 w 2195098"/>
              <a:gd name="connsiteY22" fmla="*/ 1386833 h 3120373"/>
              <a:gd name="connsiteX23" fmla="*/ 2195098 w 2195098"/>
              <a:gd name="connsiteY23" fmla="*/ 1733541 h 3120373"/>
              <a:gd name="connsiteX24" fmla="*/ 2195098 w 2195098"/>
              <a:gd name="connsiteY24" fmla="*/ 2080249 h 3120373"/>
              <a:gd name="connsiteX25" fmla="*/ 2195098 w 2195098"/>
              <a:gd name="connsiteY25" fmla="*/ 2426957 h 3120373"/>
              <a:gd name="connsiteX26" fmla="*/ 2195098 w 2195098"/>
              <a:gd name="connsiteY26" fmla="*/ 2773665 h 3120373"/>
              <a:gd name="connsiteX27" fmla="*/ 2195098 w 2195098"/>
              <a:gd name="connsiteY27" fmla="*/ 3120373 h 3120373"/>
              <a:gd name="connsiteX28" fmla="*/ 1951198 w 2195098"/>
              <a:gd name="connsiteY28" fmla="*/ 3120373 h 3120373"/>
              <a:gd name="connsiteX29" fmla="*/ 1707299 w 2195098"/>
              <a:gd name="connsiteY29" fmla="*/ 3120373 h 3120373"/>
              <a:gd name="connsiteX30" fmla="*/ 1463399 w 2195098"/>
              <a:gd name="connsiteY30" fmla="*/ 3120373 h 3120373"/>
              <a:gd name="connsiteX31" fmla="*/ 1219499 w 2195098"/>
              <a:gd name="connsiteY31" fmla="*/ 3120373 h 3120373"/>
              <a:gd name="connsiteX32" fmla="*/ 975599 w 2195098"/>
              <a:gd name="connsiteY32" fmla="*/ 3120373 h 3120373"/>
              <a:gd name="connsiteX33" fmla="*/ 731699 w 2195098"/>
              <a:gd name="connsiteY33" fmla="*/ 3120373 h 3120373"/>
              <a:gd name="connsiteX34" fmla="*/ 487799 w 2195098"/>
              <a:gd name="connsiteY34" fmla="*/ 3120373 h 3120373"/>
              <a:gd name="connsiteX35" fmla="*/ 2439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2773665 h 3120373"/>
              <a:gd name="connsiteX38" fmla="*/ 0 w 2195098"/>
              <a:gd name="connsiteY38" fmla="*/ 2426957 h 3120373"/>
              <a:gd name="connsiteX39" fmla="*/ 0 w 2195098"/>
              <a:gd name="connsiteY39" fmla="*/ 2080249 h 3120373"/>
              <a:gd name="connsiteX40" fmla="*/ 0 w 2195098"/>
              <a:gd name="connsiteY40" fmla="*/ 1733541 h 3120373"/>
              <a:gd name="connsiteX41" fmla="*/ 0 w 2195098"/>
              <a:gd name="connsiteY41" fmla="*/ 1386832 h 3120373"/>
              <a:gd name="connsiteX42" fmla="*/ 0 w 2195098"/>
              <a:gd name="connsiteY42" fmla="*/ 1040124 h 3120373"/>
              <a:gd name="connsiteX43" fmla="*/ 0 w 2195098"/>
              <a:gd name="connsiteY43" fmla="*/ 693416 h 3120373"/>
              <a:gd name="connsiteX44" fmla="*/ 0 w 2195098"/>
              <a:gd name="connsiteY44" fmla="*/ 346708 h 3120373"/>
              <a:gd name="connsiteX45" fmla="*/ 0 w 2195098"/>
              <a:gd name="connsiteY4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463399 w 2195098"/>
              <a:gd name="connsiteY16" fmla="*/ 0 h 3120373"/>
              <a:gd name="connsiteX17" fmla="*/ 1707299 w 2195098"/>
              <a:gd name="connsiteY17" fmla="*/ 0 h 3120373"/>
              <a:gd name="connsiteX18" fmla="*/ 1951198 w 2195098"/>
              <a:gd name="connsiteY18" fmla="*/ 0 h 3120373"/>
              <a:gd name="connsiteX19" fmla="*/ 2195098 w 2195098"/>
              <a:gd name="connsiteY19" fmla="*/ 0 h 3120373"/>
              <a:gd name="connsiteX20" fmla="*/ 2195098 w 2195098"/>
              <a:gd name="connsiteY20" fmla="*/ 346708 h 3120373"/>
              <a:gd name="connsiteX21" fmla="*/ 2195098 w 2195098"/>
              <a:gd name="connsiteY21" fmla="*/ 693417 h 3120373"/>
              <a:gd name="connsiteX22" fmla="*/ 2195098 w 2195098"/>
              <a:gd name="connsiteY22" fmla="*/ 1040125 h 3120373"/>
              <a:gd name="connsiteX23" fmla="*/ 2195098 w 2195098"/>
              <a:gd name="connsiteY23" fmla="*/ 1386833 h 3120373"/>
              <a:gd name="connsiteX24" fmla="*/ 2195098 w 2195098"/>
              <a:gd name="connsiteY24" fmla="*/ 1733541 h 3120373"/>
              <a:gd name="connsiteX25" fmla="*/ 2195098 w 2195098"/>
              <a:gd name="connsiteY25" fmla="*/ 2080249 h 3120373"/>
              <a:gd name="connsiteX26" fmla="*/ 2195098 w 2195098"/>
              <a:gd name="connsiteY26" fmla="*/ 2426957 h 3120373"/>
              <a:gd name="connsiteX27" fmla="*/ 2195098 w 2195098"/>
              <a:gd name="connsiteY27" fmla="*/ 2773665 h 3120373"/>
              <a:gd name="connsiteX28" fmla="*/ 2195098 w 2195098"/>
              <a:gd name="connsiteY28" fmla="*/ 3120373 h 3120373"/>
              <a:gd name="connsiteX29" fmla="*/ 1951198 w 2195098"/>
              <a:gd name="connsiteY29" fmla="*/ 3120373 h 3120373"/>
              <a:gd name="connsiteX30" fmla="*/ 1707299 w 2195098"/>
              <a:gd name="connsiteY30" fmla="*/ 3120373 h 3120373"/>
              <a:gd name="connsiteX31" fmla="*/ 1463399 w 2195098"/>
              <a:gd name="connsiteY31" fmla="*/ 3120373 h 3120373"/>
              <a:gd name="connsiteX32" fmla="*/ 1219499 w 2195098"/>
              <a:gd name="connsiteY32" fmla="*/ 3120373 h 3120373"/>
              <a:gd name="connsiteX33" fmla="*/ 975599 w 2195098"/>
              <a:gd name="connsiteY33" fmla="*/ 3120373 h 3120373"/>
              <a:gd name="connsiteX34" fmla="*/ 731699 w 2195098"/>
              <a:gd name="connsiteY34" fmla="*/ 3120373 h 3120373"/>
              <a:gd name="connsiteX35" fmla="*/ 487799 w 2195098"/>
              <a:gd name="connsiteY35" fmla="*/ 3120373 h 3120373"/>
              <a:gd name="connsiteX36" fmla="*/ 2439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2773665 h 3120373"/>
              <a:gd name="connsiteX39" fmla="*/ 0 w 2195098"/>
              <a:gd name="connsiteY39" fmla="*/ 2426957 h 3120373"/>
              <a:gd name="connsiteX40" fmla="*/ 0 w 2195098"/>
              <a:gd name="connsiteY40" fmla="*/ 2080249 h 3120373"/>
              <a:gd name="connsiteX41" fmla="*/ 0 w 2195098"/>
              <a:gd name="connsiteY41" fmla="*/ 1733541 h 3120373"/>
              <a:gd name="connsiteX42" fmla="*/ 0 w 2195098"/>
              <a:gd name="connsiteY42" fmla="*/ 1386832 h 3120373"/>
              <a:gd name="connsiteX43" fmla="*/ 0 w 2195098"/>
              <a:gd name="connsiteY43" fmla="*/ 1040124 h 3120373"/>
              <a:gd name="connsiteX44" fmla="*/ 0 w 2195098"/>
              <a:gd name="connsiteY44" fmla="*/ 693416 h 3120373"/>
              <a:gd name="connsiteX45" fmla="*/ 0 w 2195098"/>
              <a:gd name="connsiteY45" fmla="*/ 346708 h 3120373"/>
              <a:gd name="connsiteX46" fmla="*/ 0 w 2195098"/>
              <a:gd name="connsiteY4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82099 w 2195098"/>
              <a:gd name="connsiteY16" fmla="*/ 0 h 3120373"/>
              <a:gd name="connsiteX17" fmla="*/ 1463399 w 2195098"/>
              <a:gd name="connsiteY17" fmla="*/ 0 h 3120373"/>
              <a:gd name="connsiteX18" fmla="*/ 1707299 w 2195098"/>
              <a:gd name="connsiteY18" fmla="*/ 0 h 3120373"/>
              <a:gd name="connsiteX19" fmla="*/ 1951198 w 2195098"/>
              <a:gd name="connsiteY19" fmla="*/ 0 h 3120373"/>
              <a:gd name="connsiteX20" fmla="*/ 2195098 w 2195098"/>
              <a:gd name="connsiteY20" fmla="*/ 0 h 3120373"/>
              <a:gd name="connsiteX21" fmla="*/ 2195098 w 2195098"/>
              <a:gd name="connsiteY21" fmla="*/ 346708 h 3120373"/>
              <a:gd name="connsiteX22" fmla="*/ 2195098 w 2195098"/>
              <a:gd name="connsiteY22" fmla="*/ 693417 h 3120373"/>
              <a:gd name="connsiteX23" fmla="*/ 2195098 w 2195098"/>
              <a:gd name="connsiteY23" fmla="*/ 1040125 h 3120373"/>
              <a:gd name="connsiteX24" fmla="*/ 2195098 w 2195098"/>
              <a:gd name="connsiteY24" fmla="*/ 1386833 h 3120373"/>
              <a:gd name="connsiteX25" fmla="*/ 2195098 w 2195098"/>
              <a:gd name="connsiteY25" fmla="*/ 1733541 h 3120373"/>
              <a:gd name="connsiteX26" fmla="*/ 2195098 w 2195098"/>
              <a:gd name="connsiteY26" fmla="*/ 2080249 h 3120373"/>
              <a:gd name="connsiteX27" fmla="*/ 2195098 w 2195098"/>
              <a:gd name="connsiteY27" fmla="*/ 2426957 h 3120373"/>
              <a:gd name="connsiteX28" fmla="*/ 2195098 w 2195098"/>
              <a:gd name="connsiteY28" fmla="*/ 2773665 h 3120373"/>
              <a:gd name="connsiteX29" fmla="*/ 2195098 w 2195098"/>
              <a:gd name="connsiteY29" fmla="*/ 3120373 h 3120373"/>
              <a:gd name="connsiteX30" fmla="*/ 1951198 w 2195098"/>
              <a:gd name="connsiteY30" fmla="*/ 3120373 h 3120373"/>
              <a:gd name="connsiteX31" fmla="*/ 1707299 w 2195098"/>
              <a:gd name="connsiteY31" fmla="*/ 3120373 h 3120373"/>
              <a:gd name="connsiteX32" fmla="*/ 1463399 w 2195098"/>
              <a:gd name="connsiteY32" fmla="*/ 3120373 h 3120373"/>
              <a:gd name="connsiteX33" fmla="*/ 1219499 w 2195098"/>
              <a:gd name="connsiteY33" fmla="*/ 3120373 h 3120373"/>
              <a:gd name="connsiteX34" fmla="*/ 975599 w 2195098"/>
              <a:gd name="connsiteY34" fmla="*/ 3120373 h 3120373"/>
              <a:gd name="connsiteX35" fmla="*/ 731699 w 2195098"/>
              <a:gd name="connsiteY35" fmla="*/ 3120373 h 3120373"/>
              <a:gd name="connsiteX36" fmla="*/ 487799 w 2195098"/>
              <a:gd name="connsiteY36" fmla="*/ 3120373 h 3120373"/>
              <a:gd name="connsiteX37" fmla="*/ 2439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2773665 h 3120373"/>
              <a:gd name="connsiteX40" fmla="*/ 0 w 2195098"/>
              <a:gd name="connsiteY40" fmla="*/ 2426957 h 3120373"/>
              <a:gd name="connsiteX41" fmla="*/ 0 w 2195098"/>
              <a:gd name="connsiteY41" fmla="*/ 2080249 h 3120373"/>
              <a:gd name="connsiteX42" fmla="*/ 0 w 2195098"/>
              <a:gd name="connsiteY42" fmla="*/ 1733541 h 3120373"/>
              <a:gd name="connsiteX43" fmla="*/ 0 w 2195098"/>
              <a:gd name="connsiteY43" fmla="*/ 1386832 h 3120373"/>
              <a:gd name="connsiteX44" fmla="*/ 0 w 2195098"/>
              <a:gd name="connsiteY44" fmla="*/ 1040124 h 3120373"/>
              <a:gd name="connsiteX45" fmla="*/ 0 w 2195098"/>
              <a:gd name="connsiteY45" fmla="*/ 693416 h 3120373"/>
              <a:gd name="connsiteX46" fmla="*/ 0 w 2195098"/>
              <a:gd name="connsiteY46" fmla="*/ 346708 h 3120373"/>
              <a:gd name="connsiteX47" fmla="*/ 0 w 2195098"/>
              <a:gd name="connsiteY4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707299 w 2195098"/>
              <a:gd name="connsiteY19" fmla="*/ 0 h 3120373"/>
              <a:gd name="connsiteX20" fmla="*/ 1951198 w 2195098"/>
              <a:gd name="connsiteY20" fmla="*/ 0 h 3120373"/>
              <a:gd name="connsiteX21" fmla="*/ 2195098 w 2195098"/>
              <a:gd name="connsiteY21" fmla="*/ 0 h 3120373"/>
              <a:gd name="connsiteX22" fmla="*/ 2195098 w 2195098"/>
              <a:gd name="connsiteY22" fmla="*/ 346708 h 3120373"/>
              <a:gd name="connsiteX23" fmla="*/ 2195098 w 2195098"/>
              <a:gd name="connsiteY23" fmla="*/ 693417 h 3120373"/>
              <a:gd name="connsiteX24" fmla="*/ 2195098 w 2195098"/>
              <a:gd name="connsiteY24" fmla="*/ 1040125 h 3120373"/>
              <a:gd name="connsiteX25" fmla="*/ 2195098 w 2195098"/>
              <a:gd name="connsiteY25" fmla="*/ 1386833 h 3120373"/>
              <a:gd name="connsiteX26" fmla="*/ 2195098 w 2195098"/>
              <a:gd name="connsiteY26" fmla="*/ 1733541 h 3120373"/>
              <a:gd name="connsiteX27" fmla="*/ 2195098 w 2195098"/>
              <a:gd name="connsiteY27" fmla="*/ 2080249 h 3120373"/>
              <a:gd name="connsiteX28" fmla="*/ 2195098 w 2195098"/>
              <a:gd name="connsiteY28" fmla="*/ 2426957 h 3120373"/>
              <a:gd name="connsiteX29" fmla="*/ 2195098 w 2195098"/>
              <a:gd name="connsiteY29" fmla="*/ 2773665 h 3120373"/>
              <a:gd name="connsiteX30" fmla="*/ 2195098 w 2195098"/>
              <a:gd name="connsiteY30" fmla="*/ 3120373 h 3120373"/>
              <a:gd name="connsiteX31" fmla="*/ 1951198 w 2195098"/>
              <a:gd name="connsiteY31" fmla="*/ 3120373 h 3120373"/>
              <a:gd name="connsiteX32" fmla="*/ 1707299 w 2195098"/>
              <a:gd name="connsiteY32" fmla="*/ 3120373 h 3120373"/>
              <a:gd name="connsiteX33" fmla="*/ 1463399 w 2195098"/>
              <a:gd name="connsiteY33" fmla="*/ 3120373 h 3120373"/>
              <a:gd name="connsiteX34" fmla="*/ 1219499 w 2195098"/>
              <a:gd name="connsiteY34" fmla="*/ 3120373 h 3120373"/>
              <a:gd name="connsiteX35" fmla="*/ 975599 w 2195098"/>
              <a:gd name="connsiteY35" fmla="*/ 3120373 h 3120373"/>
              <a:gd name="connsiteX36" fmla="*/ 731699 w 2195098"/>
              <a:gd name="connsiteY36" fmla="*/ 3120373 h 3120373"/>
              <a:gd name="connsiteX37" fmla="*/ 487799 w 2195098"/>
              <a:gd name="connsiteY37" fmla="*/ 3120373 h 3120373"/>
              <a:gd name="connsiteX38" fmla="*/ 2439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2773665 h 3120373"/>
              <a:gd name="connsiteX41" fmla="*/ 0 w 2195098"/>
              <a:gd name="connsiteY41" fmla="*/ 2426957 h 3120373"/>
              <a:gd name="connsiteX42" fmla="*/ 0 w 2195098"/>
              <a:gd name="connsiteY42" fmla="*/ 2080249 h 3120373"/>
              <a:gd name="connsiteX43" fmla="*/ 0 w 2195098"/>
              <a:gd name="connsiteY43" fmla="*/ 1733541 h 3120373"/>
              <a:gd name="connsiteX44" fmla="*/ 0 w 2195098"/>
              <a:gd name="connsiteY44" fmla="*/ 1386832 h 3120373"/>
              <a:gd name="connsiteX45" fmla="*/ 0 w 2195098"/>
              <a:gd name="connsiteY45" fmla="*/ 1040124 h 3120373"/>
              <a:gd name="connsiteX46" fmla="*/ 0 w 2195098"/>
              <a:gd name="connsiteY46" fmla="*/ 693416 h 3120373"/>
              <a:gd name="connsiteX47" fmla="*/ 0 w 2195098"/>
              <a:gd name="connsiteY47" fmla="*/ 346708 h 3120373"/>
              <a:gd name="connsiteX48" fmla="*/ 0 w 2195098"/>
              <a:gd name="connsiteY4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625999 w 2195098"/>
              <a:gd name="connsiteY19" fmla="*/ 0 h 3120373"/>
              <a:gd name="connsiteX20" fmla="*/ 1707299 w 2195098"/>
              <a:gd name="connsiteY20" fmla="*/ 0 h 3120373"/>
              <a:gd name="connsiteX21" fmla="*/ 1951198 w 2195098"/>
              <a:gd name="connsiteY21" fmla="*/ 0 h 3120373"/>
              <a:gd name="connsiteX22" fmla="*/ 2195098 w 2195098"/>
              <a:gd name="connsiteY22" fmla="*/ 0 h 3120373"/>
              <a:gd name="connsiteX23" fmla="*/ 2195098 w 2195098"/>
              <a:gd name="connsiteY23" fmla="*/ 346708 h 3120373"/>
              <a:gd name="connsiteX24" fmla="*/ 2195098 w 2195098"/>
              <a:gd name="connsiteY24" fmla="*/ 693417 h 3120373"/>
              <a:gd name="connsiteX25" fmla="*/ 2195098 w 2195098"/>
              <a:gd name="connsiteY25" fmla="*/ 1040125 h 3120373"/>
              <a:gd name="connsiteX26" fmla="*/ 2195098 w 2195098"/>
              <a:gd name="connsiteY26" fmla="*/ 1386833 h 3120373"/>
              <a:gd name="connsiteX27" fmla="*/ 2195098 w 2195098"/>
              <a:gd name="connsiteY27" fmla="*/ 1733541 h 3120373"/>
              <a:gd name="connsiteX28" fmla="*/ 2195098 w 2195098"/>
              <a:gd name="connsiteY28" fmla="*/ 2080249 h 3120373"/>
              <a:gd name="connsiteX29" fmla="*/ 2195098 w 2195098"/>
              <a:gd name="connsiteY29" fmla="*/ 2426957 h 3120373"/>
              <a:gd name="connsiteX30" fmla="*/ 2195098 w 2195098"/>
              <a:gd name="connsiteY30" fmla="*/ 2773665 h 3120373"/>
              <a:gd name="connsiteX31" fmla="*/ 2195098 w 2195098"/>
              <a:gd name="connsiteY31" fmla="*/ 3120373 h 3120373"/>
              <a:gd name="connsiteX32" fmla="*/ 1951198 w 2195098"/>
              <a:gd name="connsiteY32" fmla="*/ 3120373 h 3120373"/>
              <a:gd name="connsiteX33" fmla="*/ 1707299 w 2195098"/>
              <a:gd name="connsiteY33" fmla="*/ 3120373 h 3120373"/>
              <a:gd name="connsiteX34" fmla="*/ 1463399 w 2195098"/>
              <a:gd name="connsiteY34" fmla="*/ 3120373 h 3120373"/>
              <a:gd name="connsiteX35" fmla="*/ 1219499 w 2195098"/>
              <a:gd name="connsiteY35" fmla="*/ 3120373 h 3120373"/>
              <a:gd name="connsiteX36" fmla="*/ 975599 w 2195098"/>
              <a:gd name="connsiteY36" fmla="*/ 3120373 h 3120373"/>
              <a:gd name="connsiteX37" fmla="*/ 731699 w 2195098"/>
              <a:gd name="connsiteY37" fmla="*/ 3120373 h 3120373"/>
              <a:gd name="connsiteX38" fmla="*/ 487799 w 2195098"/>
              <a:gd name="connsiteY38" fmla="*/ 3120373 h 3120373"/>
              <a:gd name="connsiteX39" fmla="*/ 2439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2773665 h 3120373"/>
              <a:gd name="connsiteX42" fmla="*/ 0 w 2195098"/>
              <a:gd name="connsiteY42" fmla="*/ 2426957 h 3120373"/>
              <a:gd name="connsiteX43" fmla="*/ 0 w 2195098"/>
              <a:gd name="connsiteY43" fmla="*/ 2080249 h 3120373"/>
              <a:gd name="connsiteX44" fmla="*/ 0 w 2195098"/>
              <a:gd name="connsiteY44" fmla="*/ 1733541 h 3120373"/>
              <a:gd name="connsiteX45" fmla="*/ 0 w 2195098"/>
              <a:gd name="connsiteY45" fmla="*/ 1386832 h 3120373"/>
              <a:gd name="connsiteX46" fmla="*/ 0 w 2195098"/>
              <a:gd name="connsiteY46" fmla="*/ 1040124 h 3120373"/>
              <a:gd name="connsiteX47" fmla="*/ 0 w 2195098"/>
              <a:gd name="connsiteY47" fmla="*/ 693416 h 3120373"/>
              <a:gd name="connsiteX48" fmla="*/ 0 w 2195098"/>
              <a:gd name="connsiteY48" fmla="*/ 346708 h 3120373"/>
              <a:gd name="connsiteX49" fmla="*/ 0 w 2195098"/>
              <a:gd name="connsiteY4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951198 w 2195098"/>
              <a:gd name="connsiteY22" fmla="*/ 0 h 3120373"/>
              <a:gd name="connsiteX23" fmla="*/ 2195098 w 2195098"/>
              <a:gd name="connsiteY23" fmla="*/ 0 h 3120373"/>
              <a:gd name="connsiteX24" fmla="*/ 2195098 w 2195098"/>
              <a:gd name="connsiteY24" fmla="*/ 346708 h 3120373"/>
              <a:gd name="connsiteX25" fmla="*/ 2195098 w 2195098"/>
              <a:gd name="connsiteY25" fmla="*/ 693417 h 3120373"/>
              <a:gd name="connsiteX26" fmla="*/ 2195098 w 2195098"/>
              <a:gd name="connsiteY26" fmla="*/ 1040125 h 3120373"/>
              <a:gd name="connsiteX27" fmla="*/ 2195098 w 2195098"/>
              <a:gd name="connsiteY27" fmla="*/ 1386833 h 3120373"/>
              <a:gd name="connsiteX28" fmla="*/ 2195098 w 2195098"/>
              <a:gd name="connsiteY28" fmla="*/ 1733541 h 3120373"/>
              <a:gd name="connsiteX29" fmla="*/ 2195098 w 2195098"/>
              <a:gd name="connsiteY29" fmla="*/ 2080249 h 3120373"/>
              <a:gd name="connsiteX30" fmla="*/ 2195098 w 2195098"/>
              <a:gd name="connsiteY30" fmla="*/ 2426957 h 3120373"/>
              <a:gd name="connsiteX31" fmla="*/ 2195098 w 2195098"/>
              <a:gd name="connsiteY31" fmla="*/ 2773665 h 3120373"/>
              <a:gd name="connsiteX32" fmla="*/ 2195098 w 2195098"/>
              <a:gd name="connsiteY32" fmla="*/ 3120373 h 3120373"/>
              <a:gd name="connsiteX33" fmla="*/ 1951198 w 2195098"/>
              <a:gd name="connsiteY33" fmla="*/ 3120373 h 3120373"/>
              <a:gd name="connsiteX34" fmla="*/ 1707299 w 2195098"/>
              <a:gd name="connsiteY34" fmla="*/ 3120373 h 3120373"/>
              <a:gd name="connsiteX35" fmla="*/ 1463399 w 2195098"/>
              <a:gd name="connsiteY35" fmla="*/ 3120373 h 3120373"/>
              <a:gd name="connsiteX36" fmla="*/ 1219499 w 2195098"/>
              <a:gd name="connsiteY36" fmla="*/ 3120373 h 3120373"/>
              <a:gd name="connsiteX37" fmla="*/ 975599 w 2195098"/>
              <a:gd name="connsiteY37" fmla="*/ 3120373 h 3120373"/>
              <a:gd name="connsiteX38" fmla="*/ 731699 w 2195098"/>
              <a:gd name="connsiteY38" fmla="*/ 3120373 h 3120373"/>
              <a:gd name="connsiteX39" fmla="*/ 487799 w 2195098"/>
              <a:gd name="connsiteY39" fmla="*/ 3120373 h 3120373"/>
              <a:gd name="connsiteX40" fmla="*/ 2439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2773665 h 3120373"/>
              <a:gd name="connsiteX43" fmla="*/ 0 w 2195098"/>
              <a:gd name="connsiteY43" fmla="*/ 2426957 h 3120373"/>
              <a:gd name="connsiteX44" fmla="*/ 0 w 2195098"/>
              <a:gd name="connsiteY44" fmla="*/ 2080249 h 3120373"/>
              <a:gd name="connsiteX45" fmla="*/ 0 w 2195098"/>
              <a:gd name="connsiteY45" fmla="*/ 1733541 h 3120373"/>
              <a:gd name="connsiteX46" fmla="*/ 0 w 2195098"/>
              <a:gd name="connsiteY46" fmla="*/ 1386832 h 3120373"/>
              <a:gd name="connsiteX47" fmla="*/ 0 w 2195098"/>
              <a:gd name="connsiteY47" fmla="*/ 1040124 h 3120373"/>
              <a:gd name="connsiteX48" fmla="*/ 0 w 2195098"/>
              <a:gd name="connsiteY48" fmla="*/ 693416 h 3120373"/>
              <a:gd name="connsiteX49" fmla="*/ 0 w 2195098"/>
              <a:gd name="connsiteY49" fmla="*/ 346708 h 3120373"/>
              <a:gd name="connsiteX50" fmla="*/ 0 w 2195098"/>
              <a:gd name="connsiteY5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869898 w 2195098"/>
              <a:gd name="connsiteY22" fmla="*/ 0 h 3120373"/>
              <a:gd name="connsiteX23" fmla="*/ 1951198 w 2195098"/>
              <a:gd name="connsiteY23" fmla="*/ 0 h 3120373"/>
              <a:gd name="connsiteX24" fmla="*/ 2195098 w 2195098"/>
              <a:gd name="connsiteY24" fmla="*/ 0 h 3120373"/>
              <a:gd name="connsiteX25" fmla="*/ 2195098 w 2195098"/>
              <a:gd name="connsiteY25" fmla="*/ 346708 h 3120373"/>
              <a:gd name="connsiteX26" fmla="*/ 2195098 w 2195098"/>
              <a:gd name="connsiteY26" fmla="*/ 693417 h 3120373"/>
              <a:gd name="connsiteX27" fmla="*/ 2195098 w 2195098"/>
              <a:gd name="connsiteY27" fmla="*/ 1040125 h 3120373"/>
              <a:gd name="connsiteX28" fmla="*/ 2195098 w 2195098"/>
              <a:gd name="connsiteY28" fmla="*/ 1386833 h 3120373"/>
              <a:gd name="connsiteX29" fmla="*/ 2195098 w 2195098"/>
              <a:gd name="connsiteY29" fmla="*/ 1733541 h 3120373"/>
              <a:gd name="connsiteX30" fmla="*/ 2195098 w 2195098"/>
              <a:gd name="connsiteY30" fmla="*/ 2080249 h 3120373"/>
              <a:gd name="connsiteX31" fmla="*/ 2195098 w 2195098"/>
              <a:gd name="connsiteY31" fmla="*/ 2426957 h 3120373"/>
              <a:gd name="connsiteX32" fmla="*/ 2195098 w 2195098"/>
              <a:gd name="connsiteY32" fmla="*/ 2773665 h 3120373"/>
              <a:gd name="connsiteX33" fmla="*/ 2195098 w 2195098"/>
              <a:gd name="connsiteY33" fmla="*/ 3120373 h 3120373"/>
              <a:gd name="connsiteX34" fmla="*/ 1951198 w 2195098"/>
              <a:gd name="connsiteY34" fmla="*/ 3120373 h 3120373"/>
              <a:gd name="connsiteX35" fmla="*/ 1707299 w 2195098"/>
              <a:gd name="connsiteY35" fmla="*/ 3120373 h 3120373"/>
              <a:gd name="connsiteX36" fmla="*/ 1463399 w 2195098"/>
              <a:gd name="connsiteY36" fmla="*/ 3120373 h 3120373"/>
              <a:gd name="connsiteX37" fmla="*/ 1219499 w 2195098"/>
              <a:gd name="connsiteY37" fmla="*/ 3120373 h 3120373"/>
              <a:gd name="connsiteX38" fmla="*/ 975599 w 2195098"/>
              <a:gd name="connsiteY38" fmla="*/ 3120373 h 3120373"/>
              <a:gd name="connsiteX39" fmla="*/ 731699 w 2195098"/>
              <a:gd name="connsiteY39" fmla="*/ 3120373 h 3120373"/>
              <a:gd name="connsiteX40" fmla="*/ 487799 w 2195098"/>
              <a:gd name="connsiteY40" fmla="*/ 3120373 h 3120373"/>
              <a:gd name="connsiteX41" fmla="*/ 2439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2773665 h 3120373"/>
              <a:gd name="connsiteX44" fmla="*/ 0 w 2195098"/>
              <a:gd name="connsiteY44" fmla="*/ 2426957 h 3120373"/>
              <a:gd name="connsiteX45" fmla="*/ 0 w 2195098"/>
              <a:gd name="connsiteY45" fmla="*/ 2080249 h 3120373"/>
              <a:gd name="connsiteX46" fmla="*/ 0 w 2195098"/>
              <a:gd name="connsiteY46" fmla="*/ 1733541 h 3120373"/>
              <a:gd name="connsiteX47" fmla="*/ 0 w 2195098"/>
              <a:gd name="connsiteY47" fmla="*/ 1386832 h 3120373"/>
              <a:gd name="connsiteX48" fmla="*/ 0 w 2195098"/>
              <a:gd name="connsiteY48" fmla="*/ 1040124 h 3120373"/>
              <a:gd name="connsiteX49" fmla="*/ 0 w 2195098"/>
              <a:gd name="connsiteY49" fmla="*/ 693416 h 3120373"/>
              <a:gd name="connsiteX50" fmla="*/ 0 w 2195098"/>
              <a:gd name="connsiteY50" fmla="*/ 346708 h 3120373"/>
              <a:gd name="connsiteX51" fmla="*/ 0 w 2195098"/>
              <a:gd name="connsiteY5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95098 w 2195098"/>
              <a:gd name="connsiteY25" fmla="*/ 0 h 3120373"/>
              <a:gd name="connsiteX26" fmla="*/ 2195098 w 2195098"/>
              <a:gd name="connsiteY26" fmla="*/ 346708 h 3120373"/>
              <a:gd name="connsiteX27" fmla="*/ 2195098 w 2195098"/>
              <a:gd name="connsiteY27" fmla="*/ 693417 h 3120373"/>
              <a:gd name="connsiteX28" fmla="*/ 2195098 w 2195098"/>
              <a:gd name="connsiteY28" fmla="*/ 1040125 h 3120373"/>
              <a:gd name="connsiteX29" fmla="*/ 2195098 w 2195098"/>
              <a:gd name="connsiteY29" fmla="*/ 1386833 h 3120373"/>
              <a:gd name="connsiteX30" fmla="*/ 2195098 w 2195098"/>
              <a:gd name="connsiteY30" fmla="*/ 1733541 h 3120373"/>
              <a:gd name="connsiteX31" fmla="*/ 2195098 w 2195098"/>
              <a:gd name="connsiteY31" fmla="*/ 2080249 h 3120373"/>
              <a:gd name="connsiteX32" fmla="*/ 2195098 w 2195098"/>
              <a:gd name="connsiteY32" fmla="*/ 2426957 h 3120373"/>
              <a:gd name="connsiteX33" fmla="*/ 2195098 w 2195098"/>
              <a:gd name="connsiteY33" fmla="*/ 2773665 h 3120373"/>
              <a:gd name="connsiteX34" fmla="*/ 2195098 w 2195098"/>
              <a:gd name="connsiteY34" fmla="*/ 3120373 h 3120373"/>
              <a:gd name="connsiteX35" fmla="*/ 1951198 w 2195098"/>
              <a:gd name="connsiteY35" fmla="*/ 3120373 h 3120373"/>
              <a:gd name="connsiteX36" fmla="*/ 1707299 w 2195098"/>
              <a:gd name="connsiteY36" fmla="*/ 3120373 h 3120373"/>
              <a:gd name="connsiteX37" fmla="*/ 1463399 w 2195098"/>
              <a:gd name="connsiteY37" fmla="*/ 3120373 h 3120373"/>
              <a:gd name="connsiteX38" fmla="*/ 1219499 w 2195098"/>
              <a:gd name="connsiteY38" fmla="*/ 3120373 h 3120373"/>
              <a:gd name="connsiteX39" fmla="*/ 975599 w 2195098"/>
              <a:gd name="connsiteY39" fmla="*/ 3120373 h 3120373"/>
              <a:gd name="connsiteX40" fmla="*/ 731699 w 2195098"/>
              <a:gd name="connsiteY40" fmla="*/ 3120373 h 3120373"/>
              <a:gd name="connsiteX41" fmla="*/ 487799 w 2195098"/>
              <a:gd name="connsiteY41" fmla="*/ 3120373 h 3120373"/>
              <a:gd name="connsiteX42" fmla="*/ 2439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2773665 h 3120373"/>
              <a:gd name="connsiteX45" fmla="*/ 0 w 2195098"/>
              <a:gd name="connsiteY45" fmla="*/ 2426957 h 3120373"/>
              <a:gd name="connsiteX46" fmla="*/ 0 w 2195098"/>
              <a:gd name="connsiteY46" fmla="*/ 2080249 h 3120373"/>
              <a:gd name="connsiteX47" fmla="*/ 0 w 2195098"/>
              <a:gd name="connsiteY47" fmla="*/ 1733541 h 3120373"/>
              <a:gd name="connsiteX48" fmla="*/ 0 w 2195098"/>
              <a:gd name="connsiteY48" fmla="*/ 1386832 h 3120373"/>
              <a:gd name="connsiteX49" fmla="*/ 0 w 2195098"/>
              <a:gd name="connsiteY49" fmla="*/ 1040124 h 3120373"/>
              <a:gd name="connsiteX50" fmla="*/ 0 w 2195098"/>
              <a:gd name="connsiteY50" fmla="*/ 693416 h 3120373"/>
              <a:gd name="connsiteX51" fmla="*/ 0 w 2195098"/>
              <a:gd name="connsiteY51" fmla="*/ 346708 h 3120373"/>
              <a:gd name="connsiteX52" fmla="*/ 0 w 2195098"/>
              <a:gd name="connsiteY5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13798 w 2195098"/>
              <a:gd name="connsiteY25" fmla="*/ 0 h 3120373"/>
              <a:gd name="connsiteX26" fmla="*/ 2195098 w 2195098"/>
              <a:gd name="connsiteY26" fmla="*/ 0 h 3120373"/>
              <a:gd name="connsiteX27" fmla="*/ 2195098 w 2195098"/>
              <a:gd name="connsiteY27" fmla="*/ 346708 h 3120373"/>
              <a:gd name="connsiteX28" fmla="*/ 2195098 w 2195098"/>
              <a:gd name="connsiteY28" fmla="*/ 693417 h 3120373"/>
              <a:gd name="connsiteX29" fmla="*/ 2195098 w 2195098"/>
              <a:gd name="connsiteY29" fmla="*/ 1040125 h 3120373"/>
              <a:gd name="connsiteX30" fmla="*/ 2195098 w 2195098"/>
              <a:gd name="connsiteY30" fmla="*/ 1386833 h 3120373"/>
              <a:gd name="connsiteX31" fmla="*/ 2195098 w 2195098"/>
              <a:gd name="connsiteY31" fmla="*/ 1733541 h 3120373"/>
              <a:gd name="connsiteX32" fmla="*/ 2195098 w 2195098"/>
              <a:gd name="connsiteY32" fmla="*/ 2080249 h 3120373"/>
              <a:gd name="connsiteX33" fmla="*/ 2195098 w 2195098"/>
              <a:gd name="connsiteY33" fmla="*/ 2426957 h 3120373"/>
              <a:gd name="connsiteX34" fmla="*/ 2195098 w 2195098"/>
              <a:gd name="connsiteY34" fmla="*/ 2773665 h 3120373"/>
              <a:gd name="connsiteX35" fmla="*/ 2195098 w 2195098"/>
              <a:gd name="connsiteY35" fmla="*/ 3120373 h 3120373"/>
              <a:gd name="connsiteX36" fmla="*/ 1951198 w 2195098"/>
              <a:gd name="connsiteY36" fmla="*/ 3120373 h 3120373"/>
              <a:gd name="connsiteX37" fmla="*/ 1707299 w 2195098"/>
              <a:gd name="connsiteY37" fmla="*/ 3120373 h 3120373"/>
              <a:gd name="connsiteX38" fmla="*/ 1463399 w 2195098"/>
              <a:gd name="connsiteY38" fmla="*/ 3120373 h 3120373"/>
              <a:gd name="connsiteX39" fmla="*/ 1219499 w 2195098"/>
              <a:gd name="connsiteY39" fmla="*/ 3120373 h 3120373"/>
              <a:gd name="connsiteX40" fmla="*/ 975599 w 2195098"/>
              <a:gd name="connsiteY40" fmla="*/ 3120373 h 3120373"/>
              <a:gd name="connsiteX41" fmla="*/ 731699 w 2195098"/>
              <a:gd name="connsiteY41" fmla="*/ 3120373 h 3120373"/>
              <a:gd name="connsiteX42" fmla="*/ 487799 w 2195098"/>
              <a:gd name="connsiteY42" fmla="*/ 3120373 h 3120373"/>
              <a:gd name="connsiteX43" fmla="*/ 2439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2773665 h 3120373"/>
              <a:gd name="connsiteX46" fmla="*/ 0 w 2195098"/>
              <a:gd name="connsiteY46" fmla="*/ 2426957 h 3120373"/>
              <a:gd name="connsiteX47" fmla="*/ 0 w 2195098"/>
              <a:gd name="connsiteY47" fmla="*/ 2080249 h 3120373"/>
              <a:gd name="connsiteX48" fmla="*/ 0 w 2195098"/>
              <a:gd name="connsiteY48" fmla="*/ 1733541 h 3120373"/>
              <a:gd name="connsiteX49" fmla="*/ 0 w 2195098"/>
              <a:gd name="connsiteY49" fmla="*/ 1386832 h 3120373"/>
              <a:gd name="connsiteX50" fmla="*/ 0 w 2195098"/>
              <a:gd name="connsiteY50" fmla="*/ 1040124 h 3120373"/>
              <a:gd name="connsiteX51" fmla="*/ 0 w 2195098"/>
              <a:gd name="connsiteY51" fmla="*/ 693416 h 3120373"/>
              <a:gd name="connsiteX52" fmla="*/ 0 w 2195098"/>
              <a:gd name="connsiteY52" fmla="*/ 346708 h 3120373"/>
              <a:gd name="connsiteX53" fmla="*/ 0 w 2195098"/>
              <a:gd name="connsiteY5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346708 h 3120373"/>
              <a:gd name="connsiteX29" fmla="*/ 2195098 w 2195098"/>
              <a:gd name="connsiteY29" fmla="*/ 693417 h 3120373"/>
              <a:gd name="connsiteX30" fmla="*/ 2195098 w 2195098"/>
              <a:gd name="connsiteY30" fmla="*/ 1040125 h 3120373"/>
              <a:gd name="connsiteX31" fmla="*/ 2195098 w 2195098"/>
              <a:gd name="connsiteY31" fmla="*/ 1386833 h 3120373"/>
              <a:gd name="connsiteX32" fmla="*/ 2195098 w 2195098"/>
              <a:gd name="connsiteY32" fmla="*/ 1733541 h 3120373"/>
              <a:gd name="connsiteX33" fmla="*/ 2195098 w 2195098"/>
              <a:gd name="connsiteY33" fmla="*/ 2080249 h 3120373"/>
              <a:gd name="connsiteX34" fmla="*/ 2195098 w 2195098"/>
              <a:gd name="connsiteY34" fmla="*/ 2426957 h 3120373"/>
              <a:gd name="connsiteX35" fmla="*/ 2195098 w 2195098"/>
              <a:gd name="connsiteY35" fmla="*/ 2773665 h 3120373"/>
              <a:gd name="connsiteX36" fmla="*/ 2195098 w 2195098"/>
              <a:gd name="connsiteY36" fmla="*/ 3120373 h 3120373"/>
              <a:gd name="connsiteX37" fmla="*/ 1951198 w 2195098"/>
              <a:gd name="connsiteY37" fmla="*/ 3120373 h 3120373"/>
              <a:gd name="connsiteX38" fmla="*/ 1707299 w 2195098"/>
              <a:gd name="connsiteY38" fmla="*/ 3120373 h 3120373"/>
              <a:gd name="connsiteX39" fmla="*/ 1463399 w 2195098"/>
              <a:gd name="connsiteY39" fmla="*/ 3120373 h 3120373"/>
              <a:gd name="connsiteX40" fmla="*/ 1219499 w 2195098"/>
              <a:gd name="connsiteY40" fmla="*/ 3120373 h 3120373"/>
              <a:gd name="connsiteX41" fmla="*/ 975599 w 2195098"/>
              <a:gd name="connsiteY41" fmla="*/ 3120373 h 3120373"/>
              <a:gd name="connsiteX42" fmla="*/ 731699 w 2195098"/>
              <a:gd name="connsiteY42" fmla="*/ 3120373 h 3120373"/>
              <a:gd name="connsiteX43" fmla="*/ 487799 w 2195098"/>
              <a:gd name="connsiteY43" fmla="*/ 3120373 h 3120373"/>
              <a:gd name="connsiteX44" fmla="*/ 2439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2773665 h 3120373"/>
              <a:gd name="connsiteX47" fmla="*/ 0 w 2195098"/>
              <a:gd name="connsiteY47" fmla="*/ 2426957 h 3120373"/>
              <a:gd name="connsiteX48" fmla="*/ 0 w 2195098"/>
              <a:gd name="connsiteY48" fmla="*/ 2080249 h 3120373"/>
              <a:gd name="connsiteX49" fmla="*/ 0 w 2195098"/>
              <a:gd name="connsiteY49" fmla="*/ 1733541 h 3120373"/>
              <a:gd name="connsiteX50" fmla="*/ 0 w 2195098"/>
              <a:gd name="connsiteY50" fmla="*/ 1386832 h 3120373"/>
              <a:gd name="connsiteX51" fmla="*/ 0 w 2195098"/>
              <a:gd name="connsiteY51" fmla="*/ 1040124 h 3120373"/>
              <a:gd name="connsiteX52" fmla="*/ 0 w 2195098"/>
              <a:gd name="connsiteY52" fmla="*/ 693416 h 3120373"/>
              <a:gd name="connsiteX53" fmla="*/ 0 w 2195098"/>
              <a:gd name="connsiteY53" fmla="*/ 346708 h 3120373"/>
              <a:gd name="connsiteX54" fmla="*/ 0 w 2195098"/>
              <a:gd name="connsiteY5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231139 h 3120373"/>
              <a:gd name="connsiteX29" fmla="*/ 2195098 w 2195098"/>
              <a:gd name="connsiteY29" fmla="*/ 346708 h 3120373"/>
              <a:gd name="connsiteX30" fmla="*/ 2195098 w 2195098"/>
              <a:gd name="connsiteY30" fmla="*/ 693417 h 3120373"/>
              <a:gd name="connsiteX31" fmla="*/ 2195098 w 2195098"/>
              <a:gd name="connsiteY31" fmla="*/ 1040125 h 3120373"/>
              <a:gd name="connsiteX32" fmla="*/ 2195098 w 2195098"/>
              <a:gd name="connsiteY32" fmla="*/ 1386833 h 3120373"/>
              <a:gd name="connsiteX33" fmla="*/ 2195098 w 2195098"/>
              <a:gd name="connsiteY33" fmla="*/ 1733541 h 3120373"/>
              <a:gd name="connsiteX34" fmla="*/ 2195098 w 2195098"/>
              <a:gd name="connsiteY34" fmla="*/ 2080249 h 3120373"/>
              <a:gd name="connsiteX35" fmla="*/ 2195098 w 2195098"/>
              <a:gd name="connsiteY35" fmla="*/ 2426957 h 3120373"/>
              <a:gd name="connsiteX36" fmla="*/ 2195098 w 2195098"/>
              <a:gd name="connsiteY36" fmla="*/ 2773665 h 3120373"/>
              <a:gd name="connsiteX37" fmla="*/ 2195098 w 2195098"/>
              <a:gd name="connsiteY37" fmla="*/ 3120373 h 3120373"/>
              <a:gd name="connsiteX38" fmla="*/ 1951198 w 2195098"/>
              <a:gd name="connsiteY38" fmla="*/ 3120373 h 3120373"/>
              <a:gd name="connsiteX39" fmla="*/ 1707299 w 2195098"/>
              <a:gd name="connsiteY39" fmla="*/ 3120373 h 3120373"/>
              <a:gd name="connsiteX40" fmla="*/ 1463399 w 2195098"/>
              <a:gd name="connsiteY40" fmla="*/ 3120373 h 3120373"/>
              <a:gd name="connsiteX41" fmla="*/ 1219499 w 2195098"/>
              <a:gd name="connsiteY41" fmla="*/ 3120373 h 3120373"/>
              <a:gd name="connsiteX42" fmla="*/ 975599 w 2195098"/>
              <a:gd name="connsiteY42" fmla="*/ 3120373 h 3120373"/>
              <a:gd name="connsiteX43" fmla="*/ 731699 w 2195098"/>
              <a:gd name="connsiteY43" fmla="*/ 3120373 h 3120373"/>
              <a:gd name="connsiteX44" fmla="*/ 487799 w 2195098"/>
              <a:gd name="connsiteY44" fmla="*/ 3120373 h 3120373"/>
              <a:gd name="connsiteX45" fmla="*/ 2439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2773665 h 3120373"/>
              <a:gd name="connsiteX48" fmla="*/ 0 w 2195098"/>
              <a:gd name="connsiteY48" fmla="*/ 2426957 h 3120373"/>
              <a:gd name="connsiteX49" fmla="*/ 0 w 2195098"/>
              <a:gd name="connsiteY49" fmla="*/ 2080249 h 3120373"/>
              <a:gd name="connsiteX50" fmla="*/ 0 w 2195098"/>
              <a:gd name="connsiteY50" fmla="*/ 1733541 h 3120373"/>
              <a:gd name="connsiteX51" fmla="*/ 0 w 2195098"/>
              <a:gd name="connsiteY51" fmla="*/ 1386832 h 3120373"/>
              <a:gd name="connsiteX52" fmla="*/ 0 w 2195098"/>
              <a:gd name="connsiteY52" fmla="*/ 1040124 h 3120373"/>
              <a:gd name="connsiteX53" fmla="*/ 0 w 2195098"/>
              <a:gd name="connsiteY53" fmla="*/ 693416 h 3120373"/>
              <a:gd name="connsiteX54" fmla="*/ 0 w 2195098"/>
              <a:gd name="connsiteY54" fmla="*/ 346708 h 3120373"/>
              <a:gd name="connsiteX55" fmla="*/ 0 w 2195098"/>
              <a:gd name="connsiteY5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693417 h 3120373"/>
              <a:gd name="connsiteX32" fmla="*/ 2195098 w 2195098"/>
              <a:gd name="connsiteY32" fmla="*/ 1040125 h 3120373"/>
              <a:gd name="connsiteX33" fmla="*/ 2195098 w 2195098"/>
              <a:gd name="connsiteY33" fmla="*/ 1386833 h 3120373"/>
              <a:gd name="connsiteX34" fmla="*/ 2195098 w 2195098"/>
              <a:gd name="connsiteY34" fmla="*/ 1733541 h 3120373"/>
              <a:gd name="connsiteX35" fmla="*/ 2195098 w 2195098"/>
              <a:gd name="connsiteY35" fmla="*/ 2080249 h 3120373"/>
              <a:gd name="connsiteX36" fmla="*/ 2195098 w 2195098"/>
              <a:gd name="connsiteY36" fmla="*/ 2426957 h 3120373"/>
              <a:gd name="connsiteX37" fmla="*/ 2195098 w 2195098"/>
              <a:gd name="connsiteY37" fmla="*/ 2773665 h 3120373"/>
              <a:gd name="connsiteX38" fmla="*/ 2195098 w 2195098"/>
              <a:gd name="connsiteY38" fmla="*/ 3120373 h 3120373"/>
              <a:gd name="connsiteX39" fmla="*/ 1951198 w 2195098"/>
              <a:gd name="connsiteY39" fmla="*/ 3120373 h 3120373"/>
              <a:gd name="connsiteX40" fmla="*/ 1707299 w 2195098"/>
              <a:gd name="connsiteY40" fmla="*/ 3120373 h 3120373"/>
              <a:gd name="connsiteX41" fmla="*/ 1463399 w 2195098"/>
              <a:gd name="connsiteY41" fmla="*/ 3120373 h 3120373"/>
              <a:gd name="connsiteX42" fmla="*/ 1219499 w 2195098"/>
              <a:gd name="connsiteY42" fmla="*/ 3120373 h 3120373"/>
              <a:gd name="connsiteX43" fmla="*/ 975599 w 2195098"/>
              <a:gd name="connsiteY43" fmla="*/ 3120373 h 3120373"/>
              <a:gd name="connsiteX44" fmla="*/ 731699 w 2195098"/>
              <a:gd name="connsiteY44" fmla="*/ 3120373 h 3120373"/>
              <a:gd name="connsiteX45" fmla="*/ 487799 w 2195098"/>
              <a:gd name="connsiteY45" fmla="*/ 3120373 h 3120373"/>
              <a:gd name="connsiteX46" fmla="*/ 2439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2773665 h 3120373"/>
              <a:gd name="connsiteX49" fmla="*/ 0 w 2195098"/>
              <a:gd name="connsiteY49" fmla="*/ 2426957 h 3120373"/>
              <a:gd name="connsiteX50" fmla="*/ 0 w 2195098"/>
              <a:gd name="connsiteY50" fmla="*/ 2080249 h 3120373"/>
              <a:gd name="connsiteX51" fmla="*/ 0 w 2195098"/>
              <a:gd name="connsiteY51" fmla="*/ 1733541 h 3120373"/>
              <a:gd name="connsiteX52" fmla="*/ 0 w 2195098"/>
              <a:gd name="connsiteY52" fmla="*/ 1386832 h 3120373"/>
              <a:gd name="connsiteX53" fmla="*/ 0 w 2195098"/>
              <a:gd name="connsiteY53" fmla="*/ 1040124 h 3120373"/>
              <a:gd name="connsiteX54" fmla="*/ 0 w 2195098"/>
              <a:gd name="connsiteY54" fmla="*/ 693416 h 3120373"/>
              <a:gd name="connsiteX55" fmla="*/ 0 w 2195098"/>
              <a:gd name="connsiteY55" fmla="*/ 346708 h 3120373"/>
              <a:gd name="connsiteX56" fmla="*/ 0 w 2195098"/>
              <a:gd name="connsiteY5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577847 h 3120373"/>
              <a:gd name="connsiteX32" fmla="*/ 2195098 w 2195098"/>
              <a:gd name="connsiteY32" fmla="*/ 693417 h 3120373"/>
              <a:gd name="connsiteX33" fmla="*/ 2195098 w 2195098"/>
              <a:gd name="connsiteY33" fmla="*/ 1040125 h 3120373"/>
              <a:gd name="connsiteX34" fmla="*/ 2195098 w 2195098"/>
              <a:gd name="connsiteY34" fmla="*/ 1386833 h 3120373"/>
              <a:gd name="connsiteX35" fmla="*/ 2195098 w 2195098"/>
              <a:gd name="connsiteY35" fmla="*/ 1733541 h 3120373"/>
              <a:gd name="connsiteX36" fmla="*/ 2195098 w 2195098"/>
              <a:gd name="connsiteY36" fmla="*/ 2080249 h 3120373"/>
              <a:gd name="connsiteX37" fmla="*/ 2195098 w 2195098"/>
              <a:gd name="connsiteY37" fmla="*/ 2426957 h 3120373"/>
              <a:gd name="connsiteX38" fmla="*/ 2195098 w 2195098"/>
              <a:gd name="connsiteY38" fmla="*/ 2773665 h 3120373"/>
              <a:gd name="connsiteX39" fmla="*/ 2195098 w 2195098"/>
              <a:gd name="connsiteY39" fmla="*/ 3120373 h 3120373"/>
              <a:gd name="connsiteX40" fmla="*/ 1951198 w 2195098"/>
              <a:gd name="connsiteY40" fmla="*/ 3120373 h 3120373"/>
              <a:gd name="connsiteX41" fmla="*/ 1707299 w 2195098"/>
              <a:gd name="connsiteY41" fmla="*/ 3120373 h 3120373"/>
              <a:gd name="connsiteX42" fmla="*/ 1463399 w 2195098"/>
              <a:gd name="connsiteY42" fmla="*/ 3120373 h 3120373"/>
              <a:gd name="connsiteX43" fmla="*/ 1219499 w 2195098"/>
              <a:gd name="connsiteY43" fmla="*/ 3120373 h 3120373"/>
              <a:gd name="connsiteX44" fmla="*/ 975599 w 2195098"/>
              <a:gd name="connsiteY44" fmla="*/ 3120373 h 3120373"/>
              <a:gd name="connsiteX45" fmla="*/ 731699 w 2195098"/>
              <a:gd name="connsiteY45" fmla="*/ 3120373 h 3120373"/>
              <a:gd name="connsiteX46" fmla="*/ 487799 w 2195098"/>
              <a:gd name="connsiteY46" fmla="*/ 3120373 h 3120373"/>
              <a:gd name="connsiteX47" fmla="*/ 2439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2773665 h 3120373"/>
              <a:gd name="connsiteX50" fmla="*/ 0 w 2195098"/>
              <a:gd name="connsiteY50" fmla="*/ 2426957 h 3120373"/>
              <a:gd name="connsiteX51" fmla="*/ 0 w 2195098"/>
              <a:gd name="connsiteY51" fmla="*/ 2080249 h 3120373"/>
              <a:gd name="connsiteX52" fmla="*/ 0 w 2195098"/>
              <a:gd name="connsiteY52" fmla="*/ 1733541 h 3120373"/>
              <a:gd name="connsiteX53" fmla="*/ 0 w 2195098"/>
              <a:gd name="connsiteY53" fmla="*/ 1386832 h 3120373"/>
              <a:gd name="connsiteX54" fmla="*/ 0 w 2195098"/>
              <a:gd name="connsiteY54" fmla="*/ 1040124 h 3120373"/>
              <a:gd name="connsiteX55" fmla="*/ 0 w 2195098"/>
              <a:gd name="connsiteY55" fmla="*/ 693416 h 3120373"/>
              <a:gd name="connsiteX56" fmla="*/ 0 w 2195098"/>
              <a:gd name="connsiteY56" fmla="*/ 346708 h 3120373"/>
              <a:gd name="connsiteX57" fmla="*/ 0 w 2195098"/>
              <a:gd name="connsiteY5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1040125 h 3120373"/>
              <a:gd name="connsiteX35" fmla="*/ 2195098 w 2195098"/>
              <a:gd name="connsiteY35" fmla="*/ 1386833 h 3120373"/>
              <a:gd name="connsiteX36" fmla="*/ 2195098 w 2195098"/>
              <a:gd name="connsiteY36" fmla="*/ 1733541 h 3120373"/>
              <a:gd name="connsiteX37" fmla="*/ 2195098 w 2195098"/>
              <a:gd name="connsiteY37" fmla="*/ 2080249 h 3120373"/>
              <a:gd name="connsiteX38" fmla="*/ 2195098 w 2195098"/>
              <a:gd name="connsiteY38" fmla="*/ 2426957 h 3120373"/>
              <a:gd name="connsiteX39" fmla="*/ 2195098 w 2195098"/>
              <a:gd name="connsiteY39" fmla="*/ 2773665 h 3120373"/>
              <a:gd name="connsiteX40" fmla="*/ 2195098 w 2195098"/>
              <a:gd name="connsiteY40" fmla="*/ 3120373 h 3120373"/>
              <a:gd name="connsiteX41" fmla="*/ 1951198 w 2195098"/>
              <a:gd name="connsiteY41" fmla="*/ 3120373 h 3120373"/>
              <a:gd name="connsiteX42" fmla="*/ 1707299 w 2195098"/>
              <a:gd name="connsiteY42" fmla="*/ 3120373 h 3120373"/>
              <a:gd name="connsiteX43" fmla="*/ 1463399 w 2195098"/>
              <a:gd name="connsiteY43" fmla="*/ 3120373 h 3120373"/>
              <a:gd name="connsiteX44" fmla="*/ 1219499 w 2195098"/>
              <a:gd name="connsiteY44" fmla="*/ 3120373 h 3120373"/>
              <a:gd name="connsiteX45" fmla="*/ 975599 w 2195098"/>
              <a:gd name="connsiteY45" fmla="*/ 3120373 h 3120373"/>
              <a:gd name="connsiteX46" fmla="*/ 731699 w 2195098"/>
              <a:gd name="connsiteY46" fmla="*/ 3120373 h 3120373"/>
              <a:gd name="connsiteX47" fmla="*/ 487799 w 2195098"/>
              <a:gd name="connsiteY47" fmla="*/ 3120373 h 3120373"/>
              <a:gd name="connsiteX48" fmla="*/ 2439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2773665 h 3120373"/>
              <a:gd name="connsiteX51" fmla="*/ 0 w 2195098"/>
              <a:gd name="connsiteY51" fmla="*/ 2426957 h 3120373"/>
              <a:gd name="connsiteX52" fmla="*/ 0 w 2195098"/>
              <a:gd name="connsiteY52" fmla="*/ 2080249 h 3120373"/>
              <a:gd name="connsiteX53" fmla="*/ 0 w 2195098"/>
              <a:gd name="connsiteY53" fmla="*/ 1733541 h 3120373"/>
              <a:gd name="connsiteX54" fmla="*/ 0 w 2195098"/>
              <a:gd name="connsiteY54" fmla="*/ 1386832 h 3120373"/>
              <a:gd name="connsiteX55" fmla="*/ 0 w 2195098"/>
              <a:gd name="connsiteY55" fmla="*/ 1040124 h 3120373"/>
              <a:gd name="connsiteX56" fmla="*/ 0 w 2195098"/>
              <a:gd name="connsiteY56" fmla="*/ 693416 h 3120373"/>
              <a:gd name="connsiteX57" fmla="*/ 0 w 2195098"/>
              <a:gd name="connsiteY57" fmla="*/ 346708 h 3120373"/>
              <a:gd name="connsiteX58" fmla="*/ 0 w 2195098"/>
              <a:gd name="connsiteY5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924556 h 3120373"/>
              <a:gd name="connsiteX35" fmla="*/ 2195098 w 2195098"/>
              <a:gd name="connsiteY35" fmla="*/ 1040125 h 3120373"/>
              <a:gd name="connsiteX36" fmla="*/ 2195098 w 2195098"/>
              <a:gd name="connsiteY36" fmla="*/ 1386833 h 3120373"/>
              <a:gd name="connsiteX37" fmla="*/ 2195098 w 2195098"/>
              <a:gd name="connsiteY37" fmla="*/ 1733541 h 3120373"/>
              <a:gd name="connsiteX38" fmla="*/ 2195098 w 2195098"/>
              <a:gd name="connsiteY38" fmla="*/ 2080249 h 3120373"/>
              <a:gd name="connsiteX39" fmla="*/ 2195098 w 2195098"/>
              <a:gd name="connsiteY39" fmla="*/ 2426957 h 3120373"/>
              <a:gd name="connsiteX40" fmla="*/ 2195098 w 2195098"/>
              <a:gd name="connsiteY40" fmla="*/ 2773665 h 3120373"/>
              <a:gd name="connsiteX41" fmla="*/ 2195098 w 2195098"/>
              <a:gd name="connsiteY41" fmla="*/ 3120373 h 3120373"/>
              <a:gd name="connsiteX42" fmla="*/ 1951198 w 2195098"/>
              <a:gd name="connsiteY42" fmla="*/ 3120373 h 3120373"/>
              <a:gd name="connsiteX43" fmla="*/ 1707299 w 2195098"/>
              <a:gd name="connsiteY43" fmla="*/ 3120373 h 3120373"/>
              <a:gd name="connsiteX44" fmla="*/ 1463399 w 2195098"/>
              <a:gd name="connsiteY44" fmla="*/ 3120373 h 3120373"/>
              <a:gd name="connsiteX45" fmla="*/ 1219499 w 2195098"/>
              <a:gd name="connsiteY45" fmla="*/ 3120373 h 3120373"/>
              <a:gd name="connsiteX46" fmla="*/ 975599 w 2195098"/>
              <a:gd name="connsiteY46" fmla="*/ 3120373 h 3120373"/>
              <a:gd name="connsiteX47" fmla="*/ 731699 w 2195098"/>
              <a:gd name="connsiteY47" fmla="*/ 3120373 h 3120373"/>
              <a:gd name="connsiteX48" fmla="*/ 487799 w 2195098"/>
              <a:gd name="connsiteY48" fmla="*/ 3120373 h 3120373"/>
              <a:gd name="connsiteX49" fmla="*/ 243900 w 2195098"/>
              <a:gd name="connsiteY49" fmla="*/ 3120373 h 3120373"/>
              <a:gd name="connsiteX50" fmla="*/ 0 w 2195098"/>
              <a:gd name="connsiteY50" fmla="*/ 3120373 h 3120373"/>
              <a:gd name="connsiteX51" fmla="*/ 0 w 2195098"/>
              <a:gd name="connsiteY51" fmla="*/ 2773665 h 3120373"/>
              <a:gd name="connsiteX52" fmla="*/ 0 w 2195098"/>
              <a:gd name="connsiteY52" fmla="*/ 2426957 h 3120373"/>
              <a:gd name="connsiteX53" fmla="*/ 0 w 2195098"/>
              <a:gd name="connsiteY53" fmla="*/ 2080249 h 3120373"/>
              <a:gd name="connsiteX54" fmla="*/ 0 w 2195098"/>
              <a:gd name="connsiteY54" fmla="*/ 1733541 h 3120373"/>
              <a:gd name="connsiteX55" fmla="*/ 0 w 2195098"/>
              <a:gd name="connsiteY55" fmla="*/ 1386832 h 3120373"/>
              <a:gd name="connsiteX56" fmla="*/ 0 w 2195098"/>
              <a:gd name="connsiteY56" fmla="*/ 1040124 h 3120373"/>
              <a:gd name="connsiteX57" fmla="*/ 0 w 2195098"/>
              <a:gd name="connsiteY57" fmla="*/ 693416 h 3120373"/>
              <a:gd name="connsiteX58" fmla="*/ 0 w 2195098"/>
              <a:gd name="connsiteY58" fmla="*/ 346708 h 3120373"/>
              <a:gd name="connsiteX59" fmla="*/ 0 w 2195098"/>
              <a:gd name="connsiteY5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386833 h 3120373"/>
              <a:gd name="connsiteX38" fmla="*/ 2195098 w 2195098"/>
              <a:gd name="connsiteY38" fmla="*/ 1733541 h 3120373"/>
              <a:gd name="connsiteX39" fmla="*/ 2195098 w 2195098"/>
              <a:gd name="connsiteY39" fmla="*/ 2080249 h 3120373"/>
              <a:gd name="connsiteX40" fmla="*/ 2195098 w 2195098"/>
              <a:gd name="connsiteY40" fmla="*/ 2426957 h 3120373"/>
              <a:gd name="connsiteX41" fmla="*/ 2195098 w 2195098"/>
              <a:gd name="connsiteY41" fmla="*/ 2773665 h 3120373"/>
              <a:gd name="connsiteX42" fmla="*/ 2195098 w 2195098"/>
              <a:gd name="connsiteY42" fmla="*/ 3120373 h 3120373"/>
              <a:gd name="connsiteX43" fmla="*/ 1951198 w 2195098"/>
              <a:gd name="connsiteY43" fmla="*/ 3120373 h 3120373"/>
              <a:gd name="connsiteX44" fmla="*/ 1707299 w 2195098"/>
              <a:gd name="connsiteY44" fmla="*/ 3120373 h 3120373"/>
              <a:gd name="connsiteX45" fmla="*/ 1463399 w 2195098"/>
              <a:gd name="connsiteY45" fmla="*/ 3120373 h 3120373"/>
              <a:gd name="connsiteX46" fmla="*/ 1219499 w 2195098"/>
              <a:gd name="connsiteY46" fmla="*/ 3120373 h 3120373"/>
              <a:gd name="connsiteX47" fmla="*/ 975599 w 2195098"/>
              <a:gd name="connsiteY47" fmla="*/ 3120373 h 3120373"/>
              <a:gd name="connsiteX48" fmla="*/ 731699 w 2195098"/>
              <a:gd name="connsiteY48" fmla="*/ 3120373 h 3120373"/>
              <a:gd name="connsiteX49" fmla="*/ 487799 w 2195098"/>
              <a:gd name="connsiteY49" fmla="*/ 3120373 h 3120373"/>
              <a:gd name="connsiteX50" fmla="*/ 243900 w 2195098"/>
              <a:gd name="connsiteY50" fmla="*/ 3120373 h 3120373"/>
              <a:gd name="connsiteX51" fmla="*/ 0 w 2195098"/>
              <a:gd name="connsiteY51" fmla="*/ 3120373 h 3120373"/>
              <a:gd name="connsiteX52" fmla="*/ 0 w 2195098"/>
              <a:gd name="connsiteY52" fmla="*/ 2773665 h 3120373"/>
              <a:gd name="connsiteX53" fmla="*/ 0 w 2195098"/>
              <a:gd name="connsiteY53" fmla="*/ 2426957 h 3120373"/>
              <a:gd name="connsiteX54" fmla="*/ 0 w 2195098"/>
              <a:gd name="connsiteY54" fmla="*/ 2080249 h 3120373"/>
              <a:gd name="connsiteX55" fmla="*/ 0 w 2195098"/>
              <a:gd name="connsiteY55" fmla="*/ 1733541 h 3120373"/>
              <a:gd name="connsiteX56" fmla="*/ 0 w 2195098"/>
              <a:gd name="connsiteY56" fmla="*/ 1386832 h 3120373"/>
              <a:gd name="connsiteX57" fmla="*/ 0 w 2195098"/>
              <a:gd name="connsiteY57" fmla="*/ 1040124 h 3120373"/>
              <a:gd name="connsiteX58" fmla="*/ 0 w 2195098"/>
              <a:gd name="connsiteY58" fmla="*/ 693416 h 3120373"/>
              <a:gd name="connsiteX59" fmla="*/ 0 w 2195098"/>
              <a:gd name="connsiteY59" fmla="*/ 346708 h 3120373"/>
              <a:gd name="connsiteX60" fmla="*/ 0 w 2195098"/>
              <a:gd name="connsiteY6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271264 h 3120373"/>
              <a:gd name="connsiteX38" fmla="*/ 2195098 w 2195098"/>
              <a:gd name="connsiteY38" fmla="*/ 1386833 h 3120373"/>
              <a:gd name="connsiteX39" fmla="*/ 2195098 w 2195098"/>
              <a:gd name="connsiteY39" fmla="*/ 1733541 h 3120373"/>
              <a:gd name="connsiteX40" fmla="*/ 2195098 w 2195098"/>
              <a:gd name="connsiteY40" fmla="*/ 2080249 h 3120373"/>
              <a:gd name="connsiteX41" fmla="*/ 2195098 w 2195098"/>
              <a:gd name="connsiteY41" fmla="*/ 2426957 h 3120373"/>
              <a:gd name="connsiteX42" fmla="*/ 2195098 w 2195098"/>
              <a:gd name="connsiteY42" fmla="*/ 2773665 h 3120373"/>
              <a:gd name="connsiteX43" fmla="*/ 2195098 w 2195098"/>
              <a:gd name="connsiteY43" fmla="*/ 3120373 h 3120373"/>
              <a:gd name="connsiteX44" fmla="*/ 1951198 w 2195098"/>
              <a:gd name="connsiteY44" fmla="*/ 3120373 h 3120373"/>
              <a:gd name="connsiteX45" fmla="*/ 1707299 w 2195098"/>
              <a:gd name="connsiteY45" fmla="*/ 3120373 h 3120373"/>
              <a:gd name="connsiteX46" fmla="*/ 1463399 w 2195098"/>
              <a:gd name="connsiteY46" fmla="*/ 3120373 h 3120373"/>
              <a:gd name="connsiteX47" fmla="*/ 1219499 w 2195098"/>
              <a:gd name="connsiteY47" fmla="*/ 3120373 h 3120373"/>
              <a:gd name="connsiteX48" fmla="*/ 975599 w 2195098"/>
              <a:gd name="connsiteY48" fmla="*/ 3120373 h 3120373"/>
              <a:gd name="connsiteX49" fmla="*/ 731699 w 2195098"/>
              <a:gd name="connsiteY49" fmla="*/ 3120373 h 3120373"/>
              <a:gd name="connsiteX50" fmla="*/ 487799 w 2195098"/>
              <a:gd name="connsiteY50" fmla="*/ 3120373 h 3120373"/>
              <a:gd name="connsiteX51" fmla="*/ 243900 w 2195098"/>
              <a:gd name="connsiteY51" fmla="*/ 3120373 h 3120373"/>
              <a:gd name="connsiteX52" fmla="*/ 0 w 2195098"/>
              <a:gd name="connsiteY52" fmla="*/ 3120373 h 3120373"/>
              <a:gd name="connsiteX53" fmla="*/ 0 w 2195098"/>
              <a:gd name="connsiteY53" fmla="*/ 2773665 h 3120373"/>
              <a:gd name="connsiteX54" fmla="*/ 0 w 2195098"/>
              <a:gd name="connsiteY54" fmla="*/ 2426957 h 3120373"/>
              <a:gd name="connsiteX55" fmla="*/ 0 w 2195098"/>
              <a:gd name="connsiteY55" fmla="*/ 2080249 h 3120373"/>
              <a:gd name="connsiteX56" fmla="*/ 0 w 2195098"/>
              <a:gd name="connsiteY56" fmla="*/ 1733541 h 3120373"/>
              <a:gd name="connsiteX57" fmla="*/ 0 w 2195098"/>
              <a:gd name="connsiteY57" fmla="*/ 1386832 h 3120373"/>
              <a:gd name="connsiteX58" fmla="*/ 0 w 2195098"/>
              <a:gd name="connsiteY58" fmla="*/ 1040124 h 3120373"/>
              <a:gd name="connsiteX59" fmla="*/ 0 w 2195098"/>
              <a:gd name="connsiteY59" fmla="*/ 693416 h 3120373"/>
              <a:gd name="connsiteX60" fmla="*/ 0 w 2195098"/>
              <a:gd name="connsiteY60" fmla="*/ 346708 h 3120373"/>
              <a:gd name="connsiteX61" fmla="*/ 0 w 2195098"/>
              <a:gd name="connsiteY6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733541 h 3120373"/>
              <a:gd name="connsiteX41" fmla="*/ 2195098 w 2195098"/>
              <a:gd name="connsiteY41" fmla="*/ 2080249 h 3120373"/>
              <a:gd name="connsiteX42" fmla="*/ 2195098 w 2195098"/>
              <a:gd name="connsiteY42" fmla="*/ 2426957 h 3120373"/>
              <a:gd name="connsiteX43" fmla="*/ 2195098 w 2195098"/>
              <a:gd name="connsiteY43" fmla="*/ 2773665 h 3120373"/>
              <a:gd name="connsiteX44" fmla="*/ 2195098 w 2195098"/>
              <a:gd name="connsiteY44" fmla="*/ 3120373 h 3120373"/>
              <a:gd name="connsiteX45" fmla="*/ 1951198 w 2195098"/>
              <a:gd name="connsiteY45" fmla="*/ 3120373 h 3120373"/>
              <a:gd name="connsiteX46" fmla="*/ 1707299 w 2195098"/>
              <a:gd name="connsiteY46" fmla="*/ 3120373 h 3120373"/>
              <a:gd name="connsiteX47" fmla="*/ 1463399 w 2195098"/>
              <a:gd name="connsiteY47" fmla="*/ 3120373 h 3120373"/>
              <a:gd name="connsiteX48" fmla="*/ 1219499 w 2195098"/>
              <a:gd name="connsiteY48" fmla="*/ 3120373 h 3120373"/>
              <a:gd name="connsiteX49" fmla="*/ 975599 w 2195098"/>
              <a:gd name="connsiteY49" fmla="*/ 3120373 h 3120373"/>
              <a:gd name="connsiteX50" fmla="*/ 731699 w 2195098"/>
              <a:gd name="connsiteY50" fmla="*/ 3120373 h 3120373"/>
              <a:gd name="connsiteX51" fmla="*/ 487799 w 2195098"/>
              <a:gd name="connsiteY51" fmla="*/ 3120373 h 3120373"/>
              <a:gd name="connsiteX52" fmla="*/ 243900 w 2195098"/>
              <a:gd name="connsiteY52" fmla="*/ 3120373 h 3120373"/>
              <a:gd name="connsiteX53" fmla="*/ 0 w 2195098"/>
              <a:gd name="connsiteY53" fmla="*/ 3120373 h 3120373"/>
              <a:gd name="connsiteX54" fmla="*/ 0 w 2195098"/>
              <a:gd name="connsiteY54" fmla="*/ 2773665 h 3120373"/>
              <a:gd name="connsiteX55" fmla="*/ 0 w 2195098"/>
              <a:gd name="connsiteY55" fmla="*/ 2426957 h 3120373"/>
              <a:gd name="connsiteX56" fmla="*/ 0 w 2195098"/>
              <a:gd name="connsiteY56" fmla="*/ 2080249 h 3120373"/>
              <a:gd name="connsiteX57" fmla="*/ 0 w 2195098"/>
              <a:gd name="connsiteY57" fmla="*/ 1733541 h 3120373"/>
              <a:gd name="connsiteX58" fmla="*/ 0 w 2195098"/>
              <a:gd name="connsiteY58" fmla="*/ 1386832 h 3120373"/>
              <a:gd name="connsiteX59" fmla="*/ 0 w 2195098"/>
              <a:gd name="connsiteY59" fmla="*/ 1040124 h 3120373"/>
              <a:gd name="connsiteX60" fmla="*/ 0 w 2195098"/>
              <a:gd name="connsiteY60" fmla="*/ 693416 h 3120373"/>
              <a:gd name="connsiteX61" fmla="*/ 0 w 2195098"/>
              <a:gd name="connsiteY61" fmla="*/ 346708 h 3120373"/>
              <a:gd name="connsiteX62" fmla="*/ 0 w 2195098"/>
              <a:gd name="connsiteY6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617972 h 3120373"/>
              <a:gd name="connsiteX41" fmla="*/ 2195098 w 2195098"/>
              <a:gd name="connsiteY41" fmla="*/ 1733541 h 3120373"/>
              <a:gd name="connsiteX42" fmla="*/ 2195098 w 2195098"/>
              <a:gd name="connsiteY42" fmla="*/ 2080249 h 3120373"/>
              <a:gd name="connsiteX43" fmla="*/ 2195098 w 2195098"/>
              <a:gd name="connsiteY43" fmla="*/ 2426957 h 3120373"/>
              <a:gd name="connsiteX44" fmla="*/ 2195098 w 2195098"/>
              <a:gd name="connsiteY44" fmla="*/ 2773665 h 3120373"/>
              <a:gd name="connsiteX45" fmla="*/ 2195098 w 2195098"/>
              <a:gd name="connsiteY45" fmla="*/ 3120373 h 3120373"/>
              <a:gd name="connsiteX46" fmla="*/ 1951198 w 2195098"/>
              <a:gd name="connsiteY46" fmla="*/ 3120373 h 3120373"/>
              <a:gd name="connsiteX47" fmla="*/ 1707299 w 2195098"/>
              <a:gd name="connsiteY47" fmla="*/ 3120373 h 3120373"/>
              <a:gd name="connsiteX48" fmla="*/ 1463399 w 2195098"/>
              <a:gd name="connsiteY48" fmla="*/ 3120373 h 3120373"/>
              <a:gd name="connsiteX49" fmla="*/ 1219499 w 2195098"/>
              <a:gd name="connsiteY49" fmla="*/ 3120373 h 3120373"/>
              <a:gd name="connsiteX50" fmla="*/ 975599 w 2195098"/>
              <a:gd name="connsiteY50" fmla="*/ 3120373 h 3120373"/>
              <a:gd name="connsiteX51" fmla="*/ 731699 w 2195098"/>
              <a:gd name="connsiteY51" fmla="*/ 3120373 h 3120373"/>
              <a:gd name="connsiteX52" fmla="*/ 487799 w 2195098"/>
              <a:gd name="connsiteY52" fmla="*/ 3120373 h 3120373"/>
              <a:gd name="connsiteX53" fmla="*/ 243900 w 2195098"/>
              <a:gd name="connsiteY53" fmla="*/ 3120373 h 3120373"/>
              <a:gd name="connsiteX54" fmla="*/ 0 w 2195098"/>
              <a:gd name="connsiteY54" fmla="*/ 3120373 h 3120373"/>
              <a:gd name="connsiteX55" fmla="*/ 0 w 2195098"/>
              <a:gd name="connsiteY55" fmla="*/ 2773665 h 3120373"/>
              <a:gd name="connsiteX56" fmla="*/ 0 w 2195098"/>
              <a:gd name="connsiteY56" fmla="*/ 2426957 h 3120373"/>
              <a:gd name="connsiteX57" fmla="*/ 0 w 2195098"/>
              <a:gd name="connsiteY57" fmla="*/ 2080249 h 3120373"/>
              <a:gd name="connsiteX58" fmla="*/ 0 w 2195098"/>
              <a:gd name="connsiteY58" fmla="*/ 1733541 h 3120373"/>
              <a:gd name="connsiteX59" fmla="*/ 0 w 2195098"/>
              <a:gd name="connsiteY59" fmla="*/ 1386832 h 3120373"/>
              <a:gd name="connsiteX60" fmla="*/ 0 w 2195098"/>
              <a:gd name="connsiteY60" fmla="*/ 1040124 h 3120373"/>
              <a:gd name="connsiteX61" fmla="*/ 0 w 2195098"/>
              <a:gd name="connsiteY61" fmla="*/ 693416 h 3120373"/>
              <a:gd name="connsiteX62" fmla="*/ 0 w 2195098"/>
              <a:gd name="connsiteY62" fmla="*/ 346708 h 3120373"/>
              <a:gd name="connsiteX63" fmla="*/ 0 w 2195098"/>
              <a:gd name="connsiteY6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2080249 h 3120373"/>
              <a:gd name="connsiteX44" fmla="*/ 2195098 w 2195098"/>
              <a:gd name="connsiteY44" fmla="*/ 2426957 h 3120373"/>
              <a:gd name="connsiteX45" fmla="*/ 2195098 w 2195098"/>
              <a:gd name="connsiteY45" fmla="*/ 2773665 h 3120373"/>
              <a:gd name="connsiteX46" fmla="*/ 2195098 w 2195098"/>
              <a:gd name="connsiteY46" fmla="*/ 3120373 h 3120373"/>
              <a:gd name="connsiteX47" fmla="*/ 1951198 w 2195098"/>
              <a:gd name="connsiteY47" fmla="*/ 3120373 h 3120373"/>
              <a:gd name="connsiteX48" fmla="*/ 1707299 w 2195098"/>
              <a:gd name="connsiteY48" fmla="*/ 3120373 h 3120373"/>
              <a:gd name="connsiteX49" fmla="*/ 1463399 w 2195098"/>
              <a:gd name="connsiteY49" fmla="*/ 3120373 h 3120373"/>
              <a:gd name="connsiteX50" fmla="*/ 1219499 w 2195098"/>
              <a:gd name="connsiteY50" fmla="*/ 3120373 h 3120373"/>
              <a:gd name="connsiteX51" fmla="*/ 975599 w 2195098"/>
              <a:gd name="connsiteY51" fmla="*/ 3120373 h 3120373"/>
              <a:gd name="connsiteX52" fmla="*/ 731699 w 2195098"/>
              <a:gd name="connsiteY52" fmla="*/ 3120373 h 3120373"/>
              <a:gd name="connsiteX53" fmla="*/ 487799 w 2195098"/>
              <a:gd name="connsiteY53" fmla="*/ 3120373 h 3120373"/>
              <a:gd name="connsiteX54" fmla="*/ 243900 w 2195098"/>
              <a:gd name="connsiteY54" fmla="*/ 3120373 h 3120373"/>
              <a:gd name="connsiteX55" fmla="*/ 0 w 2195098"/>
              <a:gd name="connsiteY55" fmla="*/ 3120373 h 3120373"/>
              <a:gd name="connsiteX56" fmla="*/ 0 w 2195098"/>
              <a:gd name="connsiteY56" fmla="*/ 2773665 h 3120373"/>
              <a:gd name="connsiteX57" fmla="*/ 0 w 2195098"/>
              <a:gd name="connsiteY57" fmla="*/ 2426957 h 3120373"/>
              <a:gd name="connsiteX58" fmla="*/ 0 w 2195098"/>
              <a:gd name="connsiteY58" fmla="*/ 2080249 h 3120373"/>
              <a:gd name="connsiteX59" fmla="*/ 0 w 2195098"/>
              <a:gd name="connsiteY59" fmla="*/ 1733541 h 3120373"/>
              <a:gd name="connsiteX60" fmla="*/ 0 w 2195098"/>
              <a:gd name="connsiteY60" fmla="*/ 1386832 h 3120373"/>
              <a:gd name="connsiteX61" fmla="*/ 0 w 2195098"/>
              <a:gd name="connsiteY61" fmla="*/ 1040124 h 3120373"/>
              <a:gd name="connsiteX62" fmla="*/ 0 w 2195098"/>
              <a:gd name="connsiteY62" fmla="*/ 693416 h 3120373"/>
              <a:gd name="connsiteX63" fmla="*/ 0 w 2195098"/>
              <a:gd name="connsiteY63" fmla="*/ 346708 h 3120373"/>
              <a:gd name="connsiteX64" fmla="*/ 0 w 2195098"/>
              <a:gd name="connsiteY6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964680 h 3120373"/>
              <a:gd name="connsiteX44" fmla="*/ 2195098 w 2195098"/>
              <a:gd name="connsiteY44" fmla="*/ 2080249 h 3120373"/>
              <a:gd name="connsiteX45" fmla="*/ 2195098 w 2195098"/>
              <a:gd name="connsiteY45" fmla="*/ 2426957 h 3120373"/>
              <a:gd name="connsiteX46" fmla="*/ 2195098 w 2195098"/>
              <a:gd name="connsiteY46" fmla="*/ 2773665 h 3120373"/>
              <a:gd name="connsiteX47" fmla="*/ 2195098 w 2195098"/>
              <a:gd name="connsiteY47" fmla="*/ 3120373 h 3120373"/>
              <a:gd name="connsiteX48" fmla="*/ 1951198 w 2195098"/>
              <a:gd name="connsiteY48" fmla="*/ 3120373 h 3120373"/>
              <a:gd name="connsiteX49" fmla="*/ 1707299 w 2195098"/>
              <a:gd name="connsiteY49" fmla="*/ 3120373 h 3120373"/>
              <a:gd name="connsiteX50" fmla="*/ 1463399 w 2195098"/>
              <a:gd name="connsiteY50" fmla="*/ 3120373 h 3120373"/>
              <a:gd name="connsiteX51" fmla="*/ 1219499 w 2195098"/>
              <a:gd name="connsiteY51" fmla="*/ 3120373 h 3120373"/>
              <a:gd name="connsiteX52" fmla="*/ 975599 w 2195098"/>
              <a:gd name="connsiteY52" fmla="*/ 3120373 h 3120373"/>
              <a:gd name="connsiteX53" fmla="*/ 731699 w 2195098"/>
              <a:gd name="connsiteY53" fmla="*/ 3120373 h 3120373"/>
              <a:gd name="connsiteX54" fmla="*/ 487799 w 2195098"/>
              <a:gd name="connsiteY54" fmla="*/ 3120373 h 3120373"/>
              <a:gd name="connsiteX55" fmla="*/ 243900 w 2195098"/>
              <a:gd name="connsiteY55" fmla="*/ 3120373 h 3120373"/>
              <a:gd name="connsiteX56" fmla="*/ 0 w 2195098"/>
              <a:gd name="connsiteY56" fmla="*/ 3120373 h 3120373"/>
              <a:gd name="connsiteX57" fmla="*/ 0 w 2195098"/>
              <a:gd name="connsiteY57" fmla="*/ 2773665 h 3120373"/>
              <a:gd name="connsiteX58" fmla="*/ 0 w 2195098"/>
              <a:gd name="connsiteY58" fmla="*/ 2426957 h 3120373"/>
              <a:gd name="connsiteX59" fmla="*/ 0 w 2195098"/>
              <a:gd name="connsiteY59" fmla="*/ 2080249 h 3120373"/>
              <a:gd name="connsiteX60" fmla="*/ 0 w 2195098"/>
              <a:gd name="connsiteY60" fmla="*/ 1733541 h 3120373"/>
              <a:gd name="connsiteX61" fmla="*/ 0 w 2195098"/>
              <a:gd name="connsiteY61" fmla="*/ 1386832 h 3120373"/>
              <a:gd name="connsiteX62" fmla="*/ 0 w 2195098"/>
              <a:gd name="connsiteY62" fmla="*/ 1040124 h 3120373"/>
              <a:gd name="connsiteX63" fmla="*/ 0 w 2195098"/>
              <a:gd name="connsiteY63" fmla="*/ 693416 h 3120373"/>
              <a:gd name="connsiteX64" fmla="*/ 0 w 2195098"/>
              <a:gd name="connsiteY64" fmla="*/ 346708 h 3120373"/>
              <a:gd name="connsiteX65" fmla="*/ 0 w 2195098"/>
              <a:gd name="connsiteY6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426957 h 3120373"/>
              <a:gd name="connsiteX47" fmla="*/ 2195098 w 2195098"/>
              <a:gd name="connsiteY47" fmla="*/ 2773665 h 3120373"/>
              <a:gd name="connsiteX48" fmla="*/ 2195098 w 2195098"/>
              <a:gd name="connsiteY48" fmla="*/ 3120373 h 3120373"/>
              <a:gd name="connsiteX49" fmla="*/ 1951198 w 2195098"/>
              <a:gd name="connsiteY49" fmla="*/ 3120373 h 3120373"/>
              <a:gd name="connsiteX50" fmla="*/ 1707299 w 2195098"/>
              <a:gd name="connsiteY50" fmla="*/ 3120373 h 3120373"/>
              <a:gd name="connsiteX51" fmla="*/ 1463399 w 2195098"/>
              <a:gd name="connsiteY51" fmla="*/ 3120373 h 3120373"/>
              <a:gd name="connsiteX52" fmla="*/ 1219499 w 2195098"/>
              <a:gd name="connsiteY52" fmla="*/ 3120373 h 3120373"/>
              <a:gd name="connsiteX53" fmla="*/ 975599 w 2195098"/>
              <a:gd name="connsiteY53" fmla="*/ 3120373 h 3120373"/>
              <a:gd name="connsiteX54" fmla="*/ 731699 w 2195098"/>
              <a:gd name="connsiteY54" fmla="*/ 3120373 h 3120373"/>
              <a:gd name="connsiteX55" fmla="*/ 487799 w 2195098"/>
              <a:gd name="connsiteY55" fmla="*/ 3120373 h 3120373"/>
              <a:gd name="connsiteX56" fmla="*/ 243900 w 2195098"/>
              <a:gd name="connsiteY56" fmla="*/ 3120373 h 3120373"/>
              <a:gd name="connsiteX57" fmla="*/ 0 w 2195098"/>
              <a:gd name="connsiteY57" fmla="*/ 3120373 h 3120373"/>
              <a:gd name="connsiteX58" fmla="*/ 0 w 2195098"/>
              <a:gd name="connsiteY58" fmla="*/ 2773665 h 3120373"/>
              <a:gd name="connsiteX59" fmla="*/ 0 w 2195098"/>
              <a:gd name="connsiteY59" fmla="*/ 2426957 h 3120373"/>
              <a:gd name="connsiteX60" fmla="*/ 0 w 2195098"/>
              <a:gd name="connsiteY60" fmla="*/ 2080249 h 3120373"/>
              <a:gd name="connsiteX61" fmla="*/ 0 w 2195098"/>
              <a:gd name="connsiteY61" fmla="*/ 1733541 h 3120373"/>
              <a:gd name="connsiteX62" fmla="*/ 0 w 2195098"/>
              <a:gd name="connsiteY62" fmla="*/ 1386832 h 3120373"/>
              <a:gd name="connsiteX63" fmla="*/ 0 w 2195098"/>
              <a:gd name="connsiteY63" fmla="*/ 1040124 h 3120373"/>
              <a:gd name="connsiteX64" fmla="*/ 0 w 2195098"/>
              <a:gd name="connsiteY64" fmla="*/ 693416 h 3120373"/>
              <a:gd name="connsiteX65" fmla="*/ 0 w 2195098"/>
              <a:gd name="connsiteY65" fmla="*/ 346708 h 3120373"/>
              <a:gd name="connsiteX66" fmla="*/ 0 w 2195098"/>
              <a:gd name="connsiteY6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311388 h 3120373"/>
              <a:gd name="connsiteX47" fmla="*/ 2195098 w 2195098"/>
              <a:gd name="connsiteY47" fmla="*/ 2426957 h 3120373"/>
              <a:gd name="connsiteX48" fmla="*/ 2195098 w 2195098"/>
              <a:gd name="connsiteY48" fmla="*/ 2773665 h 3120373"/>
              <a:gd name="connsiteX49" fmla="*/ 2195098 w 2195098"/>
              <a:gd name="connsiteY49" fmla="*/ 3120373 h 3120373"/>
              <a:gd name="connsiteX50" fmla="*/ 1951198 w 2195098"/>
              <a:gd name="connsiteY50" fmla="*/ 3120373 h 3120373"/>
              <a:gd name="connsiteX51" fmla="*/ 1707299 w 2195098"/>
              <a:gd name="connsiteY51" fmla="*/ 3120373 h 3120373"/>
              <a:gd name="connsiteX52" fmla="*/ 1463399 w 2195098"/>
              <a:gd name="connsiteY52" fmla="*/ 3120373 h 3120373"/>
              <a:gd name="connsiteX53" fmla="*/ 1219499 w 2195098"/>
              <a:gd name="connsiteY53" fmla="*/ 3120373 h 3120373"/>
              <a:gd name="connsiteX54" fmla="*/ 975599 w 2195098"/>
              <a:gd name="connsiteY54" fmla="*/ 3120373 h 3120373"/>
              <a:gd name="connsiteX55" fmla="*/ 731699 w 2195098"/>
              <a:gd name="connsiteY55" fmla="*/ 3120373 h 3120373"/>
              <a:gd name="connsiteX56" fmla="*/ 487799 w 2195098"/>
              <a:gd name="connsiteY56" fmla="*/ 3120373 h 3120373"/>
              <a:gd name="connsiteX57" fmla="*/ 243900 w 2195098"/>
              <a:gd name="connsiteY57" fmla="*/ 3120373 h 3120373"/>
              <a:gd name="connsiteX58" fmla="*/ 0 w 2195098"/>
              <a:gd name="connsiteY58" fmla="*/ 3120373 h 3120373"/>
              <a:gd name="connsiteX59" fmla="*/ 0 w 2195098"/>
              <a:gd name="connsiteY59" fmla="*/ 2773665 h 3120373"/>
              <a:gd name="connsiteX60" fmla="*/ 0 w 2195098"/>
              <a:gd name="connsiteY60" fmla="*/ 2426957 h 3120373"/>
              <a:gd name="connsiteX61" fmla="*/ 0 w 2195098"/>
              <a:gd name="connsiteY61" fmla="*/ 2080249 h 3120373"/>
              <a:gd name="connsiteX62" fmla="*/ 0 w 2195098"/>
              <a:gd name="connsiteY62" fmla="*/ 1733541 h 3120373"/>
              <a:gd name="connsiteX63" fmla="*/ 0 w 2195098"/>
              <a:gd name="connsiteY63" fmla="*/ 1386832 h 3120373"/>
              <a:gd name="connsiteX64" fmla="*/ 0 w 2195098"/>
              <a:gd name="connsiteY64" fmla="*/ 1040124 h 3120373"/>
              <a:gd name="connsiteX65" fmla="*/ 0 w 2195098"/>
              <a:gd name="connsiteY65" fmla="*/ 693416 h 3120373"/>
              <a:gd name="connsiteX66" fmla="*/ 0 w 2195098"/>
              <a:gd name="connsiteY66" fmla="*/ 346708 h 3120373"/>
              <a:gd name="connsiteX67" fmla="*/ 0 w 2195098"/>
              <a:gd name="connsiteY6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773665 h 3120373"/>
              <a:gd name="connsiteX50" fmla="*/ 2195098 w 2195098"/>
              <a:gd name="connsiteY50" fmla="*/ 3120373 h 3120373"/>
              <a:gd name="connsiteX51" fmla="*/ 1951198 w 2195098"/>
              <a:gd name="connsiteY51" fmla="*/ 3120373 h 3120373"/>
              <a:gd name="connsiteX52" fmla="*/ 1707299 w 2195098"/>
              <a:gd name="connsiteY52" fmla="*/ 3120373 h 3120373"/>
              <a:gd name="connsiteX53" fmla="*/ 1463399 w 2195098"/>
              <a:gd name="connsiteY53" fmla="*/ 3120373 h 3120373"/>
              <a:gd name="connsiteX54" fmla="*/ 1219499 w 2195098"/>
              <a:gd name="connsiteY54" fmla="*/ 3120373 h 3120373"/>
              <a:gd name="connsiteX55" fmla="*/ 975599 w 2195098"/>
              <a:gd name="connsiteY55" fmla="*/ 3120373 h 3120373"/>
              <a:gd name="connsiteX56" fmla="*/ 731699 w 2195098"/>
              <a:gd name="connsiteY56" fmla="*/ 3120373 h 3120373"/>
              <a:gd name="connsiteX57" fmla="*/ 487799 w 2195098"/>
              <a:gd name="connsiteY57" fmla="*/ 3120373 h 3120373"/>
              <a:gd name="connsiteX58" fmla="*/ 243900 w 2195098"/>
              <a:gd name="connsiteY58" fmla="*/ 3120373 h 3120373"/>
              <a:gd name="connsiteX59" fmla="*/ 0 w 2195098"/>
              <a:gd name="connsiteY59" fmla="*/ 3120373 h 3120373"/>
              <a:gd name="connsiteX60" fmla="*/ 0 w 2195098"/>
              <a:gd name="connsiteY60" fmla="*/ 2773665 h 3120373"/>
              <a:gd name="connsiteX61" fmla="*/ 0 w 2195098"/>
              <a:gd name="connsiteY61" fmla="*/ 2426957 h 3120373"/>
              <a:gd name="connsiteX62" fmla="*/ 0 w 2195098"/>
              <a:gd name="connsiteY62" fmla="*/ 2080249 h 3120373"/>
              <a:gd name="connsiteX63" fmla="*/ 0 w 2195098"/>
              <a:gd name="connsiteY63" fmla="*/ 1733541 h 3120373"/>
              <a:gd name="connsiteX64" fmla="*/ 0 w 2195098"/>
              <a:gd name="connsiteY64" fmla="*/ 1386832 h 3120373"/>
              <a:gd name="connsiteX65" fmla="*/ 0 w 2195098"/>
              <a:gd name="connsiteY65" fmla="*/ 1040124 h 3120373"/>
              <a:gd name="connsiteX66" fmla="*/ 0 w 2195098"/>
              <a:gd name="connsiteY66" fmla="*/ 693416 h 3120373"/>
              <a:gd name="connsiteX67" fmla="*/ 0 w 2195098"/>
              <a:gd name="connsiteY67" fmla="*/ 346708 h 3120373"/>
              <a:gd name="connsiteX68" fmla="*/ 0 w 2195098"/>
              <a:gd name="connsiteY6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658096 h 3120373"/>
              <a:gd name="connsiteX50" fmla="*/ 2195098 w 2195098"/>
              <a:gd name="connsiteY50" fmla="*/ 2773665 h 3120373"/>
              <a:gd name="connsiteX51" fmla="*/ 2195098 w 2195098"/>
              <a:gd name="connsiteY51" fmla="*/ 3120373 h 3120373"/>
              <a:gd name="connsiteX52" fmla="*/ 1951198 w 2195098"/>
              <a:gd name="connsiteY52" fmla="*/ 3120373 h 3120373"/>
              <a:gd name="connsiteX53" fmla="*/ 1707299 w 2195098"/>
              <a:gd name="connsiteY53" fmla="*/ 3120373 h 3120373"/>
              <a:gd name="connsiteX54" fmla="*/ 1463399 w 2195098"/>
              <a:gd name="connsiteY54" fmla="*/ 3120373 h 3120373"/>
              <a:gd name="connsiteX55" fmla="*/ 1219499 w 2195098"/>
              <a:gd name="connsiteY55" fmla="*/ 3120373 h 3120373"/>
              <a:gd name="connsiteX56" fmla="*/ 975599 w 2195098"/>
              <a:gd name="connsiteY56" fmla="*/ 3120373 h 3120373"/>
              <a:gd name="connsiteX57" fmla="*/ 731699 w 2195098"/>
              <a:gd name="connsiteY57" fmla="*/ 3120373 h 3120373"/>
              <a:gd name="connsiteX58" fmla="*/ 487799 w 2195098"/>
              <a:gd name="connsiteY58" fmla="*/ 3120373 h 3120373"/>
              <a:gd name="connsiteX59" fmla="*/ 243900 w 2195098"/>
              <a:gd name="connsiteY59" fmla="*/ 3120373 h 3120373"/>
              <a:gd name="connsiteX60" fmla="*/ 0 w 2195098"/>
              <a:gd name="connsiteY60" fmla="*/ 3120373 h 3120373"/>
              <a:gd name="connsiteX61" fmla="*/ 0 w 2195098"/>
              <a:gd name="connsiteY61" fmla="*/ 2773665 h 3120373"/>
              <a:gd name="connsiteX62" fmla="*/ 0 w 2195098"/>
              <a:gd name="connsiteY62" fmla="*/ 2426957 h 3120373"/>
              <a:gd name="connsiteX63" fmla="*/ 0 w 2195098"/>
              <a:gd name="connsiteY63" fmla="*/ 2080249 h 3120373"/>
              <a:gd name="connsiteX64" fmla="*/ 0 w 2195098"/>
              <a:gd name="connsiteY64" fmla="*/ 1733541 h 3120373"/>
              <a:gd name="connsiteX65" fmla="*/ 0 w 2195098"/>
              <a:gd name="connsiteY65" fmla="*/ 1386832 h 3120373"/>
              <a:gd name="connsiteX66" fmla="*/ 0 w 2195098"/>
              <a:gd name="connsiteY66" fmla="*/ 1040124 h 3120373"/>
              <a:gd name="connsiteX67" fmla="*/ 0 w 2195098"/>
              <a:gd name="connsiteY67" fmla="*/ 693416 h 3120373"/>
              <a:gd name="connsiteX68" fmla="*/ 0 w 2195098"/>
              <a:gd name="connsiteY68" fmla="*/ 346708 h 3120373"/>
              <a:gd name="connsiteX69" fmla="*/ 0 w 2195098"/>
              <a:gd name="connsiteY6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120373 h 3120373"/>
              <a:gd name="connsiteX53" fmla="*/ 1951198 w 2195098"/>
              <a:gd name="connsiteY53" fmla="*/ 3120373 h 3120373"/>
              <a:gd name="connsiteX54" fmla="*/ 1707299 w 2195098"/>
              <a:gd name="connsiteY54" fmla="*/ 3120373 h 3120373"/>
              <a:gd name="connsiteX55" fmla="*/ 1463399 w 2195098"/>
              <a:gd name="connsiteY55" fmla="*/ 3120373 h 3120373"/>
              <a:gd name="connsiteX56" fmla="*/ 1219499 w 2195098"/>
              <a:gd name="connsiteY56" fmla="*/ 3120373 h 3120373"/>
              <a:gd name="connsiteX57" fmla="*/ 975599 w 2195098"/>
              <a:gd name="connsiteY57" fmla="*/ 3120373 h 3120373"/>
              <a:gd name="connsiteX58" fmla="*/ 731699 w 2195098"/>
              <a:gd name="connsiteY58" fmla="*/ 3120373 h 3120373"/>
              <a:gd name="connsiteX59" fmla="*/ 487799 w 2195098"/>
              <a:gd name="connsiteY59" fmla="*/ 3120373 h 3120373"/>
              <a:gd name="connsiteX60" fmla="*/ 243900 w 2195098"/>
              <a:gd name="connsiteY60" fmla="*/ 3120373 h 3120373"/>
              <a:gd name="connsiteX61" fmla="*/ 0 w 2195098"/>
              <a:gd name="connsiteY61" fmla="*/ 3120373 h 3120373"/>
              <a:gd name="connsiteX62" fmla="*/ 0 w 2195098"/>
              <a:gd name="connsiteY62" fmla="*/ 2773665 h 3120373"/>
              <a:gd name="connsiteX63" fmla="*/ 0 w 2195098"/>
              <a:gd name="connsiteY63" fmla="*/ 2426957 h 3120373"/>
              <a:gd name="connsiteX64" fmla="*/ 0 w 2195098"/>
              <a:gd name="connsiteY64" fmla="*/ 2080249 h 3120373"/>
              <a:gd name="connsiteX65" fmla="*/ 0 w 2195098"/>
              <a:gd name="connsiteY65" fmla="*/ 1733541 h 3120373"/>
              <a:gd name="connsiteX66" fmla="*/ 0 w 2195098"/>
              <a:gd name="connsiteY66" fmla="*/ 1386832 h 3120373"/>
              <a:gd name="connsiteX67" fmla="*/ 0 w 2195098"/>
              <a:gd name="connsiteY67" fmla="*/ 1040124 h 3120373"/>
              <a:gd name="connsiteX68" fmla="*/ 0 w 2195098"/>
              <a:gd name="connsiteY68" fmla="*/ 693416 h 3120373"/>
              <a:gd name="connsiteX69" fmla="*/ 0 w 2195098"/>
              <a:gd name="connsiteY69" fmla="*/ 346708 h 3120373"/>
              <a:gd name="connsiteX70" fmla="*/ 0 w 2195098"/>
              <a:gd name="connsiteY7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004804 h 3120373"/>
              <a:gd name="connsiteX53" fmla="*/ 2195098 w 2195098"/>
              <a:gd name="connsiteY53" fmla="*/ 3120373 h 3120373"/>
              <a:gd name="connsiteX54" fmla="*/ 1951198 w 2195098"/>
              <a:gd name="connsiteY54" fmla="*/ 3120373 h 3120373"/>
              <a:gd name="connsiteX55" fmla="*/ 1707299 w 2195098"/>
              <a:gd name="connsiteY55" fmla="*/ 3120373 h 3120373"/>
              <a:gd name="connsiteX56" fmla="*/ 1463399 w 2195098"/>
              <a:gd name="connsiteY56" fmla="*/ 3120373 h 3120373"/>
              <a:gd name="connsiteX57" fmla="*/ 1219499 w 2195098"/>
              <a:gd name="connsiteY57" fmla="*/ 3120373 h 3120373"/>
              <a:gd name="connsiteX58" fmla="*/ 975599 w 2195098"/>
              <a:gd name="connsiteY58" fmla="*/ 3120373 h 3120373"/>
              <a:gd name="connsiteX59" fmla="*/ 731699 w 2195098"/>
              <a:gd name="connsiteY59" fmla="*/ 3120373 h 3120373"/>
              <a:gd name="connsiteX60" fmla="*/ 487799 w 2195098"/>
              <a:gd name="connsiteY60" fmla="*/ 3120373 h 3120373"/>
              <a:gd name="connsiteX61" fmla="*/ 243900 w 2195098"/>
              <a:gd name="connsiteY61" fmla="*/ 3120373 h 3120373"/>
              <a:gd name="connsiteX62" fmla="*/ 0 w 2195098"/>
              <a:gd name="connsiteY62" fmla="*/ 3120373 h 3120373"/>
              <a:gd name="connsiteX63" fmla="*/ 0 w 2195098"/>
              <a:gd name="connsiteY63" fmla="*/ 2773665 h 3120373"/>
              <a:gd name="connsiteX64" fmla="*/ 0 w 2195098"/>
              <a:gd name="connsiteY64" fmla="*/ 2426957 h 3120373"/>
              <a:gd name="connsiteX65" fmla="*/ 0 w 2195098"/>
              <a:gd name="connsiteY65" fmla="*/ 2080249 h 3120373"/>
              <a:gd name="connsiteX66" fmla="*/ 0 w 2195098"/>
              <a:gd name="connsiteY66" fmla="*/ 1733541 h 3120373"/>
              <a:gd name="connsiteX67" fmla="*/ 0 w 2195098"/>
              <a:gd name="connsiteY67" fmla="*/ 1386832 h 3120373"/>
              <a:gd name="connsiteX68" fmla="*/ 0 w 2195098"/>
              <a:gd name="connsiteY68" fmla="*/ 1040124 h 3120373"/>
              <a:gd name="connsiteX69" fmla="*/ 0 w 2195098"/>
              <a:gd name="connsiteY69" fmla="*/ 693416 h 3120373"/>
              <a:gd name="connsiteX70" fmla="*/ 0 w 2195098"/>
              <a:gd name="connsiteY70" fmla="*/ 346708 h 3120373"/>
              <a:gd name="connsiteX71" fmla="*/ 0 w 2195098"/>
              <a:gd name="connsiteY7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1951198 w 2195098"/>
              <a:gd name="connsiteY55" fmla="*/ 3120373 h 3120373"/>
              <a:gd name="connsiteX56" fmla="*/ 1707299 w 2195098"/>
              <a:gd name="connsiteY56" fmla="*/ 3120373 h 3120373"/>
              <a:gd name="connsiteX57" fmla="*/ 1463399 w 2195098"/>
              <a:gd name="connsiteY57" fmla="*/ 3120373 h 3120373"/>
              <a:gd name="connsiteX58" fmla="*/ 1219499 w 2195098"/>
              <a:gd name="connsiteY58" fmla="*/ 3120373 h 3120373"/>
              <a:gd name="connsiteX59" fmla="*/ 975599 w 2195098"/>
              <a:gd name="connsiteY59" fmla="*/ 3120373 h 3120373"/>
              <a:gd name="connsiteX60" fmla="*/ 731699 w 2195098"/>
              <a:gd name="connsiteY60" fmla="*/ 3120373 h 3120373"/>
              <a:gd name="connsiteX61" fmla="*/ 487799 w 2195098"/>
              <a:gd name="connsiteY61" fmla="*/ 3120373 h 3120373"/>
              <a:gd name="connsiteX62" fmla="*/ 243900 w 2195098"/>
              <a:gd name="connsiteY62" fmla="*/ 3120373 h 3120373"/>
              <a:gd name="connsiteX63" fmla="*/ 0 w 2195098"/>
              <a:gd name="connsiteY63" fmla="*/ 3120373 h 3120373"/>
              <a:gd name="connsiteX64" fmla="*/ 0 w 2195098"/>
              <a:gd name="connsiteY64" fmla="*/ 2773665 h 3120373"/>
              <a:gd name="connsiteX65" fmla="*/ 0 w 2195098"/>
              <a:gd name="connsiteY65" fmla="*/ 2426957 h 3120373"/>
              <a:gd name="connsiteX66" fmla="*/ 0 w 2195098"/>
              <a:gd name="connsiteY66" fmla="*/ 2080249 h 3120373"/>
              <a:gd name="connsiteX67" fmla="*/ 0 w 2195098"/>
              <a:gd name="connsiteY67" fmla="*/ 1733541 h 3120373"/>
              <a:gd name="connsiteX68" fmla="*/ 0 w 2195098"/>
              <a:gd name="connsiteY68" fmla="*/ 1386832 h 3120373"/>
              <a:gd name="connsiteX69" fmla="*/ 0 w 2195098"/>
              <a:gd name="connsiteY69" fmla="*/ 1040124 h 3120373"/>
              <a:gd name="connsiteX70" fmla="*/ 0 w 2195098"/>
              <a:gd name="connsiteY70" fmla="*/ 693416 h 3120373"/>
              <a:gd name="connsiteX71" fmla="*/ 0 w 2195098"/>
              <a:gd name="connsiteY71" fmla="*/ 346708 h 3120373"/>
              <a:gd name="connsiteX72" fmla="*/ 0 w 2195098"/>
              <a:gd name="connsiteY7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032498 w 2195098"/>
              <a:gd name="connsiteY55" fmla="*/ 3120373 h 3120373"/>
              <a:gd name="connsiteX56" fmla="*/ 1951198 w 2195098"/>
              <a:gd name="connsiteY56" fmla="*/ 3120373 h 3120373"/>
              <a:gd name="connsiteX57" fmla="*/ 1707299 w 2195098"/>
              <a:gd name="connsiteY57" fmla="*/ 3120373 h 3120373"/>
              <a:gd name="connsiteX58" fmla="*/ 1463399 w 2195098"/>
              <a:gd name="connsiteY58" fmla="*/ 3120373 h 3120373"/>
              <a:gd name="connsiteX59" fmla="*/ 1219499 w 2195098"/>
              <a:gd name="connsiteY59" fmla="*/ 3120373 h 3120373"/>
              <a:gd name="connsiteX60" fmla="*/ 975599 w 2195098"/>
              <a:gd name="connsiteY60" fmla="*/ 3120373 h 3120373"/>
              <a:gd name="connsiteX61" fmla="*/ 731699 w 2195098"/>
              <a:gd name="connsiteY61" fmla="*/ 3120373 h 3120373"/>
              <a:gd name="connsiteX62" fmla="*/ 487799 w 2195098"/>
              <a:gd name="connsiteY62" fmla="*/ 3120373 h 3120373"/>
              <a:gd name="connsiteX63" fmla="*/ 243900 w 2195098"/>
              <a:gd name="connsiteY63" fmla="*/ 3120373 h 3120373"/>
              <a:gd name="connsiteX64" fmla="*/ 0 w 2195098"/>
              <a:gd name="connsiteY64" fmla="*/ 3120373 h 3120373"/>
              <a:gd name="connsiteX65" fmla="*/ 0 w 2195098"/>
              <a:gd name="connsiteY65" fmla="*/ 2773665 h 3120373"/>
              <a:gd name="connsiteX66" fmla="*/ 0 w 2195098"/>
              <a:gd name="connsiteY66" fmla="*/ 2426957 h 3120373"/>
              <a:gd name="connsiteX67" fmla="*/ 0 w 2195098"/>
              <a:gd name="connsiteY67" fmla="*/ 2080249 h 3120373"/>
              <a:gd name="connsiteX68" fmla="*/ 0 w 2195098"/>
              <a:gd name="connsiteY68" fmla="*/ 1733541 h 3120373"/>
              <a:gd name="connsiteX69" fmla="*/ 0 w 2195098"/>
              <a:gd name="connsiteY69" fmla="*/ 1386832 h 3120373"/>
              <a:gd name="connsiteX70" fmla="*/ 0 w 2195098"/>
              <a:gd name="connsiteY70" fmla="*/ 1040124 h 3120373"/>
              <a:gd name="connsiteX71" fmla="*/ 0 w 2195098"/>
              <a:gd name="connsiteY71" fmla="*/ 693416 h 3120373"/>
              <a:gd name="connsiteX72" fmla="*/ 0 w 2195098"/>
              <a:gd name="connsiteY72" fmla="*/ 346708 h 3120373"/>
              <a:gd name="connsiteX73" fmla="*/ 0 w 2195098"/>
              <a:gd name="connsiteY7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07299 w 2195098"/>
              <a:gd name="connsiteY58" fmla="*/ 3120373 h 3120373"/>
              <a:gd name="connsiteX59" fmla="*/ 1463399 w 2195098"/>
              <a:gd name="connsiteY59" fmla="*/ 3120373 h 3120373"/>
              <a:gd name="connsiteX60" fmla="*/ 1219499 w 2195098"/>
              <a:gd name="connsiteY60" fmla="*/ 3120373 h 3120373"/>
              <a:gd name="connsiteX61" fmla="*/ 975599 w 2195098"/>
              <a:gd name="connsiteY61" fmla="*/ 3120373 h 3120373"/>
              <a:gd name="connsiteX62" fmla="*/ 731699 w 2195098"/>
              <a:gd name="connsiteY62" fmla="*/ 3120373 h 3120373"/>
              <a:gd name="connsiteX63" fmla="*/ 487799 w 2195098"/>
              <a:gd name="connsiteY63" fmla="*/ 3120373 h 3120373"/>
              <a:gd name="connsiteX64" fmla="*/ 243900 w 2195098"/>
              <a:gd name="connsiteY64" fmla="*/ 3120373 h 3120373"/>
              <a:gd name="connsiteX65" fmla="*/ 0 w 2195098"/>
              <a:gd name="connsiteY65" fmla="*/ 3120373 h 3120373"/>
              <a:gd name="connsiteX66" fmla="*/ 0 w 2195098"/>
              <a:gd name="connsiteY66" fmla="*/ 2773665 h 3120373"/>
              <a:gd name="connsiteX67" fmla="*/ 0 w 2195098"/>
              <a:gd name="connsiteY67" fmla="*/ 2426957 h 3120373"/>
              <a:gd name="connsiteX68" fmla="*/ 0 w 2195098"/>
              <a:gd name="connsiteY68" fmla="*/ 2080249 h 3120373"/>
              <a:gd name="connsiteX69" fmla="*/ 0 w 2195098"/>
              <a:gd name="connsiteY69" fmla="*/ 1733541 h 3120373"/>
              <a:gd name="connsiteX70" fmla="*/ 0 w 2195098"/>
              <a:gd name="connsiteY70" fmla="*/ 1386832 h 3120373"/>
              <a:gd name="connsiteX71" fmla="*/ 0 w 2195098"/>
              <a:gd name="connsiteY71" fmla="*/ 1040124 h 3120373"/>
              <a:gd name="connsiteX72" fmla="*/ 0 w 2195098"/>
              <a:gd name="connsiteY72" fmla="*/ 693416 h 3120373"/>
              <a:gd name="connsiteX73" fmla="*/ 0 w 2195098"/>
              <a:gd name="connsiteY73" fmla="*/ 346708 h 3120373"/>
              <a:gd name="connsiteX74" fmla="*/ 0 w 2195098"/>
              <a:gd name="connsiteY7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88599 w 2195098"/>
              <a:gd name="connsiteY58" fmla="*/ 3120373 h 3120373"/>
              <a:gd name="connsiteX59" fmla="*/ 1707299 w 2195098"/>
              <a:gd name="connsiteY59" fmla="*/ 3120373 h 3120373"/>
              <a:gd name="connsiteX60" fmla="*/ 1463399 w 2195098"/>
              <a:gd name="connsiteY60" fmla="*/ 3120373 h 3120373"/>
              <a:gd name="connsiteX61" fmla="*/ 1219499 w 2195098"/>
              <a:gd name="connsiteY61" fmla="*/ 3120373 h 3120373"/>
              <a:gd name="connsiteX62" fmla="*/ 975599 w 2195098"/>
              <a:gd name="connsiteY62" fmla="*/ 3120373 h 3120373"/>
              <a:gd name="connsiteX63" fmla="*/ 731699 w 2195098"/>
              <a:gd name="connsiteY63" fmla="*/ 3120373 h 3120373"/>
              <a:gd name="connsiteX64" fmla="*/ 487799 w 2195098"/>
              <a:gd name="connsiteY64" fmla="*/ 3120373 h 3120373"/>
              <a:gd name="connsiteX65" fmla="*/ 243900 w 2195098"/>
              <a:gd name="connsiteY65" fmla="*/ 3120373 h 3120373"/>
              <a:gd name="connsiteX66" fmla="*/ 0 w 2195098"/>
              <a:gd name="connsiteY66" fmla="*/ 3120373 h 3120373"/>
              <a:gd name="connsiteX67" fmla="*/ 0 w 2195098"/>
              <a:gd name="connsiteY67" fmla="*/ 2773665 h 3120373"/>
              <a:gd name="connsiteX68" fmla="*/ 0 w 2195098"/>
              <a:gd name="connsiteY68" fmla="*/ 2426957 h 3120373"/>
              <a:gd name="connsiteX69" fmla="*/ 0 w 2195098"/>
              <a:gd name="connsiteY69" fmla="*/ 2080249 h 3120373"/>
              <a:gd name="connsiteX70" fmla="*/ 0 w 2195098"/>
              <a:gd name="connsiteY70" fmla="*/ 1733541 h 3120373"/>
              <a:gd name="connsiteX71" fmla="*/ 0 w 2195098"/>
              <a:gd name="connsiteY71" fmla="*/ 1386832 h 3120373"/>
              <a:gd name="connsiteX72" fmla="*/ 0 w 2195098"/>
              <a:gd name="connsiteY72" fmla="*/ 1040124 h 3120373"/>
              <a:gd name="connsiteX73" fmla="*/ 0 w 2195098"/>
              <a:gd name="connsiteY73" fmla="*/ 693416 h 3120373"/>
              <a:gd name="connsiteX74" fmla="*/ 0 w 2195098"/>
              <a:gd name="connsiteY74" fmla="*/ 346708 h 3120373"/>
              <a:gd name="connsiteX75" fmla="*/ 0 w 2195098"/>
              <a:gd name="connsiteY7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463399 w 2195098"/>
              <a:gd name="connsiteY61" fmla="*/ 3120373 h 3120373"/>
              <a:gd name="connsiteX62" fmla="*/ 1219499 w 2195098"/>
              <a:gd name="connsiteY62" fmla="*/ 3120373 h 3120373"/>
              <a:gd name="connsiteX63" fmla="*/ 975599 w 2195098"/>
              <a:gd name="connsiteY63" fmla="*/ 3120373 h 3120373"/>
              <a:gd name="connsiteX64" fmla="*/ 731699 w 2195098"/>
              <a:gd name="connsiteY64" fmla="*/ 3120373 h 3120373"/>
              <a:gd name="connsiteX65" fmla="*/ 487799 w 2195098"/>
              <a:gd name="connsiteY65" fmla="*/ 3120373 h 3120373"/>
              <a:gd name="connsiteX66" fmla="*/ 243900 w 2195098"/>
              <a:gd name="connsiteY66" fmla="*/ 3120373 h 3120373"/>
              <a:gd name="connsiteX67" fmla="*/ 0 w 2195098"/>
              <a:gd name="connsiteY67" fmla="*/ 3120373 h 3120373"/>
              <a:gd name="connsiteX68" fmla="*/ 0 w 2195098"/>
              <a:gd name="connsiteY68" fmla="*/ 2773665 h 3120373"/>
              <a:gd name="connsiteX69" fmla="*/ 0 w 2195098"/>
              <a:gd name="connsiteY69" fmla="*/ 2426957 h 3120373"/>
              <a:gd name="connsiteX70" fmla="*/ 0 w 2195098"/>
              <a:gd name="connsiteY70" fmla="*/ 2080249 h 3120373"/>
              <a:gd name="connsiteX71" fmla="*/ 0 w 2195098"/>
              <a:gd name="connsiteY71" fmla="*/ 1733541 h 3120373"/>
              <a:gd name="connsiteX72" fmla="*/ 0 w 2195098"/>
              <a:gd name="connsiteY72" fmla="*/ 1386832 h 3120373"/>
              <a:gd name="connsiteX73" fmla="*/ 0 w 2195098"/>
              <a:gd name="connsiteY73" fmla="*/ 1040124 h 3120373"/>
              <a:gd name="connsiteX74" fmla="*/ 0 w 2195098"/>
              <a:gd name="connsiteY74" fmla="*/ 693416 h 3120373"/>
              <a:gd name="connsiteX75" fmla="*/ 0 w 2195098"/>
              <a:gd name="connsiteY75" fmla="*/ 346708 h 3120373"/>
              <a:gd name="connsiteX76" fmla="*/ 0 w 2195098"/>
              <a:gd name="connsiteY7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544699 w 2195098"/>
              <a:gd name="connsiteY61" fmla="*/ 3120373 h 3120373"/>
              <a:gd name="connsiteX62" fmla="*/ 1463399 w 2195098"/>
              <a:gd name="connsiteY62" fmla="*/ 3120373 h 3120373"/>
              <a:gd name="connsiteX63" fmla="*/ 1219499 w 2195098"/>
              <a:gd name="connsiteY63" fmla="*/ 3120373 h 3120373"/>
              <a:gd name="connsiteX64" fmla="*/ 975599 w 2195098"/>
              <a:gd name="connsiteY64" fmla="*/ 3120373 h 3120373"/>
              <a:gd name="connsiteX65" fmla="*/ 731699 w 2195098"/>
              <a:gd name="connsiteY65" fmla="*/ 3120373 h 3120373"/>
              <a:gd name="connsiteX66" fmla="*/ 487799 w 2195098"/>
              <a:gd name="connsiteY66" fmla="*/ 3120373 h 3120373"/>
              <a:gd name="connsiteX67" fmla="*/ 243900 w 2195098"/>
              <a:gd name="connsiteY67" fmla="*/ 3120373 h 3120373"/>
              <a:gd name="connsiteX68" fmla="*/ 0 w 2195098"/>
              <a:gd name="connsiteY68" fmla="*/ 3120373 h 3120373"/>
              <a:gd name="connsiteX69" fmla="*/ 0 w 2195098"/>
              <a:gd name="connsiteY69" fmla="*/ 2773665 h 3120373"/>
              <a:gd name="connsiteX70" fmla="*/ 0 w 2195098"/>
              <a:gd name="connsiteY70" fmla="*/ 2426957 h 3120373"/>
              <a:gd name="connsiteX71" fmla="*/ 0 w 2195098"/>
              <a:gd name="connsiteY71" fmla="*/ 2080249 h 3120373"/>
              <a:gd name="connsiteX72" fmla="*/ 0 w 2195098"/>
              <a:gd name="connsiteY72" fmla="*/ 1733541 h 3120373"/>
              <a:gd name="connsiteX73" fmla="*/ 0 w 2195098"/>
              <a:gd name="connsiteY73" fmla="*/ 1386832 h 3120373"/>
              <a:gd name="connsiteX74" fmla="*/ 0 w 2195098"/>
              <a:gd name="connsiteY74" fmla="*/ 1040124 h 3120373"/>
              <a:gd name="connsiteX75" fmla="*/ 0 w 2195098"/>
              <a:gd name="connsiteY75" fmla="*/ 693416 h 3120373"/>
              <a:gd name="connsiteX76" fmla="*/ 0 w 2195098"/>
              <a:gd name="connsiteY76" fmla="*/ 346708 h 3120373"/>
              <a:gd name="connsiteX77" fmla="*/ 0 w 2195098"/>
              <a:gd name="connsiteY7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219499 w 2195098"/>
              <a:gd name="connsiteY64" fmla="*/ 3120373 h 3120373"/>
              <a:gd name="connsiteX65" fmla="*/ 975599 w 2195098"/>
              <a:gd name="connsiteY65" fmla="*/ 3120373 h 3120373"/>
              <a:gd name="connsiteX66" fmla="*/ 731699 w 2195098"/>
              <a:gd name="connsiteY66" fmla="*/ 3120373 h 3120373"/>
              <a:gd name="connsiteX67" fmla="*/ 487799 w 2195098"/>
              <a:gd name="connsiteY67" fmla="*/ 3120373 h 3120373"/>
              <a:gd name="connsiteX68" fmla="*/ 243900 w 2195098"/>
              <a:gd name="connsiteY68" fmla="*/ 3120373 h 3120373"/>
              <a:gd name="connsiteX69" fmla="*/ 0 w 2195098"/>
              <a:gd name="connsiteY69" fmla="*/ 3120373 h 3120373"/>
              <a:gd name="connsiteX70" fmla="*/ 0 w 2195098"/>
              <a:gd name="connsiteY70" fmla="*/ 2773665 h 3120373"/>
              <a:gd name="connsiteX71" fmla="*/ 0 w 2195098"/>
              <a:gd name="connsiteY71" fmla="*/ 2426957 h 3120373"/>
              <a:gd name="connsiteX72" fmla="*/ 0 w 2195098"/>
              <a:gd name="connsiteY72" fmla="*/ 2080249 h 3120373"/>
              <a:gd name="connsiteX73" fmla="*/ 0 w 2195098"/>
              <a:gd name="connsiteY73" fmla="*/ 1733541 h 3120373"/>
              <a:gd name="connsiteX74" fmla="*/ 0 w 2195098"/>
              <a:gd name="connsiteY74" fmla="*/ 1386832 h 3120373"/>
              <a:gd name="connsiteX75" fmla="*/ 0 w 2195098"/>
              <a:gd name="connsiteY75" fmla="*/ 1040124 h 3120373"/>
              <a:gd name="connsiteX76" fmla="*/ 0 w 2195098"/>
              <a:gd name="connsiteY76" fmla="*/ 693416 h 3120373"/>
              <a:gd name="connsiteX77" fmla="*/ 0 w 2195098"/>
              <a:gd name="connsiteY77" fmla="*/ 346708 h 3120373"/>
              <a:gd name="connsiteX78" fmla="*/ 0 w 2195098"/>
              <a:gd name="connsiteY7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00799 w 2195098"/>
              <a:gd name="connsiteY64" fmla="*/ 3120373 h 3120373"/>
              <a:gd name="connsiteX65" fmla="*/ 1219499 w 2195098"/>
              <a:gd name="connsiteY65" fmla="*/ 3120373 h 3120373"/>
              <a:gd name="connsiteX66" fmla="*/ 975599 w 2195098"/>
              <a:gd name="connsiteY66" fmla="*/ 3120373 h 3120373"/>
              <a:gd name="connsiteX67" fmla="*/ 731699 w 2195098"/>
              <a:gd name="connsiteY67" fmla="*/ 3120373 h 3120373"/>
              <a:gd name="connsiteX68" fmla="*/ 487799 w 2195098"/>
              <a:gd name="connsiteY68" fmla="*/ 3120373 h 3120373"/>
              <a:gd name="connsiteX69" fmla="*/ 243900 w 2195098"/>
              <a:gd name="connsiteY69" fmla="*/ 3120373 h 3120373"/>
              <a:gd name="connsiteX70" fmla="*/ 0 w 2195098"/>
              <a:gd name="connsiteY70" fmla="*/ 3120373 h 3120373"/>
              <a:gd name="connsiteX71" fmla="*/ 0 w 2195098"/>
              <a:gd name="connsiteY71" fmla="*/ 2773665 h 3120373"/>
              <a:gd name="connsiteX72" fmla="*/ 0 w 2195098"/>
              <a:gd name="connsiteY72" fmla="*/ 2426957 h 3120373"/>
              <a:gd name="connsiteX73" fmla="*/ 0 w 2195098"/>
              <a:gd name="connsiteY73" fmla="*/ 2080249 h 3120373"/>
              <a:gd name="connsiteX74" fmla="*/ 0 w 2195098"/>
              <a:gd name="connsiteY74" fmla="*/ 1733541 h 3120373"/>
              <a:gd name="connsiteX75" fmla="*/ 0 w 2195098"/>
              <a:gd name="connsiteY75" fmla="*/ 1386832 h 3120373"/>
              <a:gd name="connsiteX76" fmla="*/ 0 w 2195098"/>
              <a:gd name="connsiteY76" fmla="*/ 1040124 h 3120373"/>
              <a:gd name="connsiteX77" fmla="*/ 0 w 2195098"/>
              <a:gd name="connsiteY77" fmla="*/ 693416 h 3120373"/>
              <a:gd name="connsiteX78" fmla="*/ 0 w 2195098"/>
              <a:gd name="connsiteY78" fmla="*/ 346708 h 3120373"/>
              <a:gd name="connsiteX79" fmla="*/ 0 w 2195098"/>
              <a:gd name="connsiteY7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975599 w 2195098"/>
              <a:gd name="connsiteY67" fmla="*/ 3120373 h 3120373"/>
              <a:gd name="connsiteX68" fmla="*/ 731699 w 2195098"/>
              <a:gd name="connsiteY68" fmla="*/ 3120373 h 3120373"/>
              <a:gd name="connsiteX69" fmla="*/ 487799 w 2195098"/>
              <a:gd name="connsiteY69" fmla="*/ 3120373 h 3120373"/>
              <a:gd name="connsiteX70" fmla="*/ 243900 w 2195098"/>
              <a:gd name="connsiteY70" fmla="*/ 3120373 h 3120373"/>
              <a:gd name="connsiteX71" fmla="*/ 0 w 2195098"/>
              <a:gd name="connsiteY71" fmla="*/ 3120373 h 3120373"/>
              <a:gd name="connsiteX72" fmla="*/ 0 w 2195098"/>
              <a:gd name="connsiteY72" fmla="*/ 2773665 h 3120373"/>
              <a:gd name="connsiteX73" fmla="*/ 0 w 2195098"/>
              <a:gd name="connsiteY73" fmla="*/ 2426957 h 3120373"/>
              <a:gd name="connsiteX74" fmla="*/ 0 w 2195098"/>
              <a:gd name="connsiteY74" fmla="*/ 2080249 h 3120373"/>
              <a:gd name="connsiteX75" fmla="*/ 0 w 2195098"/>
              <a:gd name="connsiteY75" fmla="*/ 1733541 h 3120373"/>
              <a:gd name="connsiteX76" fmla="*/ 0 w 2195098"/>
              <a:gd name="connsiteY76" fmla="*/ 1386832 h 3120373"/>
              <a:gd name="connsiteX77" fmla="*/ 0 w 2195098"/>
              <a:gd name="connsiteY77" fmla="*/ 1040124 h 3120373"/>
              <a:gd name="connsiteX78" fmla="*/ 0 w 2195098"/>
              <a:gd name="connsiteY78" fmla="*/ 693416 h 3120373"/>
              <a:gd name="connsiteX79" fmla="*/ 0 w 2195098"/>
              <a:gd name="connsiteY79" fmla="*/ 346708 h 3120373"/>
              <a:gd name="connsiteX80" fmla="*/ 0 w 2195098"/>
              <a:gd name="connsiteY8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056899 w 2195098"/>
              <a:gd name="connsiteY67" fmla="*/ 3120373 h 3120373"/>
              <a:gd name="connsiteX68" fmla="*/ 975599 w 2195098"/>
              <a:gd name="connsiteY68" fmla="*/ 3120373 h 3120373"/>
              <a:gd name="connsiteX69" fmla="*/ 731699 w 2195098"/>
              <a:gd name="connsiteY69" fmla="*/ 3120373 h 3120373"/>
              <a:gd name="connsiteX70" fmla="*/ 487799 w 2195098"/>
              <a:gd name="connsiteY70" fmla="*/ 3120373 h 3120373"/>
              <a:gd name="connsiteX71" fmla="*/ 243900 w 2195098"/>
              <a:gd name="connsiteY71" fmla="*/ 3120373 h 3120373"/>
              <a:gd name="connsiteX72" fmla="*/ 0 w 2195098"/>
              <a:gd name="connsiteY72" fmla="*/ 3120373 h 3120373"/>
              <a:gd name="connsiteX73" fmla="*/ 0 w 2195098"/>
              <a:gd name="connsiteY73" fmla="*/ 2773665 h 3120373"/>
              <a:gd name="connsiteX74" fmla="*/ 0 w 2195098"/>
              <a:gd name="connsiteY74" fmla="*/ 2426957 h 3120373"/>
              <a:gd name="connsiteX75" fmla="*/ 0 w 2195098"/>
              <a:gd name="connsiteY75" fmla="*/ 2080249 h 3120373"/>
              <a:gd name="connsiteX76" fmla="*/ 0 w 2195098"/>
              <a:gd name="connsiteY76" fmla="*/ 1733541 h 3120373"/>
              <a:gd name="connsiteX77" fmla="*/ 0 w 2195098"/>
              <a:gd name="connsiteY77" fmla="*/ 1386832 h 3120373"/>
              <a:gd name="connsiteX78" fmla="*/ 0 w 2195098"/>
              <a:gd name="connsiteY78" fmla="*/ 1040124 h 3120373"/>
              <a:gd name="connsiteX79" fmla="*/ 0 w 2195098"/>
              <a:gd name="connsiteY79" fmla="*/ 693416 h 3120373"/>
              <a:gd name="connsiteX80" fmla="*/ 0 w 2195098"/>
              <a:gd name="connsiteY80" fmla="*/ 346708 h 3120373"/>
              <a:gd name="connsiteX81" fmla="*/ 0 w 2195098"/>
              <a:gd name="connsiteY8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731699 w 2195098"/>
              <a:gd name="connsiteY70" fmla="*/ 3120373 h 3120373"/>
              <a:gd name="connsiteX71" fmla="*/ 487799 w 2195098"/>
              <a:gd name="connsiteY71" fmla="*/ 3120373 h 3120373"/>
              <a:gd name="connsiteX72" fmla="*/ 243900 w 2195098"/>
              <a:gd name="connsiteY72" fmla="*/ 3120373 h 3120373"/>
              <a:gd name="connsiteX73" fmla="*/ 0 w 2195098"/>
              <a:gd name="connsiteY73" fmla="*/ 3120373 h 3120373"/>
              <a:gd name="connsiteX74" fmla="*/ 0 w 2195098"/>
              <a:gd name="connsiteY74" fmla="*/ 2773665 h 3120373"/>
              <a:gd name="connsiteX75" fmla="*/ 0 w 2195098"/>
              <a:gd name="connsiteY75" fmla="*/ 2426957 h 3120373"/>
              <a:gd name="connsiteX76" fmla="*/ 0 w 2195098"/>
              <a:gd name="connsiteY76" fmla="*/ 2080249 h 3120373"/>
              <a:gd name="connsiteX77" fmla="*/ 0 w 2195098"/>
              <a:gd name="connsiteY77" fmla="*/ 1733541 h 3120373"/>
              <a:gd name="connsiteX78" fmla="*/ 0 w 2195098"/>
              <a:gd name="connsiteY78" fmla="*/ 1386832 h 3120373"/>
              <a:gd name="connsiteX79" fmla="*/ 0 w 2195098"/>
              <a:gd name="connsiteY79" fmla="*/ 1040124 h 3120373"/>
              <a:gd name="connsiteX80" fmla="*/ 0 w 2195098"/>
              <a:gd name="connsiteY80" fmla="*/ 693416 h 3120373"/>
              <a:gd name="connsiteX81" fmla="*/ 0 w 2195098"/>
              <a:gd name="connsiteY81" fmla="*/ 346708 h 3120373"/>
              <a:gd name="connsiteX82" fmla="*/ 0 w 2195098"/>
              <a:gd name="connsiteY8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12999 w 2195098"/>
              <a:gd name="connsiteY70" fmla="*/ 3120373 h 3120373"/>
              <a:gd name="connsiteX71" fmla="*/ 731699 w 2195098"/>
              <a:gd name="connsiteY71" fmla="*/ 3120373 h 3120373"/>
              <a:gd name="connsiteX72" fmla="*/ 487799 w 2195098"/>
              <a:gd name="connsiteY72" fmla="*/ 3120373 h 3120373"/>
              <a:gd name="connsiteX73" fmla="*/ 243900 w 2195098"/>
              <a:gd name="connsiteY73" fmla="*/ 3120373 h 3120373"/>
              <a:gd name="connsiteX74" fmla="*/ 0 w 2195098"/>
              <a:gd name="connsiteY74" fmla="*/ 3120373 h 3120373"/>
              <a:gd name="connsiteX75" fmla="*/ 0 w 2195098"/>
              <a:gd name="connsiteY75" fmla="*/ 2773665 h 3120373"/>
              <a:gd name="connsiteX76" fmla="*/ 0 w 2195098"/>
              <a:gd name="connsiteY76" fmla="*/ 2426957 h 3120373"/>
              <a:gd name="connsiteX77" fmla="*/ 0 w 2195098"/>
              <a:gd name="connsiteY77" fmla="*/ 2080249 h 3120373"/>
              <a:gd name="connsiteX78" fmla="*/ 0 w 2195098"/>
              <a:gd name="connsiteY78" fmla="*/ 1733541 h 3120373"/>
              <a:gd name="connsiteX79" fmla="*/ 0 w 2195098"/>
              <a:gd name="connsiteY79" fmla="*/ 1386832 h 3120373"/>
              <a:gd name="connsiteX80" fmla="*/ 0 w 2195098"/>
              <a:gd name="connsiteY80" fmla="*/ 1040124 h 3120373"/>
              <a:gd name="connsiteX81" fmla="*/ 0 w 2195098"/>
              <a:gd name="connsiteY81" fmla="*/ 693416 h 3120373"/>
              <a:gd name="connsiteX82" fmla="*/ 0 w 2195098"/>
              <a:gd name="connsiteY82" fmla="*/ 346708 h 3120373"/>
              <a:gd name="connsiteX83" fmla="*/ 0 w 2195098"/>
              <a:gd name="connsiteY8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487799 w 2195098"/>
              <a:gd name="connsiteY73" fmla="*/ 3120373 h 3120373"/>
              <a:gd name="connsiteX74" fmla="*/ 243900 w 2195098"/>
              <a:gd name="connsiteY74" fmla="*/ 3120373 h 3120373"/>
              <a:gd name="connsiteX75" fmla="*/ 0 w 2195098"/>
              <a:gd name="connsiteY75" fmla="*/ 3120373 h 3120373"/>
              <a:gd name="connsiteX76" fmla="*/ 0 w 2195098"/>
              <a:gd name="connsiteY76" fmla="*/ 2773665 h 3120373"/>
              <a:gd name="connsiteX77" fmla="*/ 0 w 2195098"/>
              <a:gd name="connsiteY77" fmla="*/ 2426957 h 3120373"/>
              <a:gd name="connsiteX78" fmla="*/ 0 w 2195098"/>
              <a:gd name="connsiteY78" fmla="*/ 2080249 h 3120373"/>
              <a:gd name="connsiteX79" fmla="*/ 0 w 2195098"/>
              <a:gd name="connsiteY79" fmla="*/ 1733541 h 3120373"/>
              <a:gd name="connsiteX80" fmla="*/ 0 w 2195098"/>
              <a:gd name="connsiteY80" fmla="*/ 1386832 h 3120373"/>
              <a:gd name="connsiteX81" fmla="*/ 0 w 2195098"/>
              <a:gd name="connsiteY81" fmla="*/ 1040124 h 3120373"/>
              <a:gd name="connsiteX82" fmla="*/ 0 w 2195098"/>
              <a:gd name="connsiteY82" fmla="*/ 693416 h 3120373"/>
              <a:gd name="connsiteX83" fmla="*/ 0 w 2195098"/>
              <a:gd name="connsiteY83" fmla="*/ 346708 h 3120373"/>
              <a:gd name="connsiteX84" fmla="*/ 0 w 2195098"/>
              <a:gd name="connsiteY8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569099 w 2195098"/>
              <a:gd name="connsiteY73" fmla="*/ 3120373 h 3120373"/>
              <a:gd name="connsiteX74" fmla="*/ 487799 w 2195098"/>
              <a:gd name="connsiteY74" fmla="*/ 3120373 h 3120373"/>
              <a:gd name="connsiteX75" fmla="*/ 243900 w 2195098"/>
              <a:gd name="connsiteY75" fmla="*/ 3120373 h 3120373"/>
              <a:gd name="connsiteX76" fmla="*/ 0 w 2195098"/>
              <a:gd name="connsiteY76" fmla="*/ 3120373 h 3120373"/>
              <a:gd name="connsiteX77" fmla="*/ 0 w 2195098"/>
              <a:gd name="connsiteY77" fmla="*/ 2773665 h 3120373"/>
              <a:gd name="connsiteX78" fmla="*/ 0 w 2195098"/>
              <a:gd name="connsiteY78" fmla="*/ 2426957 h 3120373"/>
              <a:gd name="connsiteX79" fmla="*/ 0 w 2195098"/>
              <a:gd name="connsiteY79" fmla="*/ 2080249 h 3120373"/>
              <a:gd name="connsiteX80" fmla="*/ 0 w 2195098"/>
              <a:gd name="connsiteY80" fmla="*/ 1733541 h 3120373"/>
              <a:gd name="connsiteX81" fmla="*/ 0 w 2195098"/>
              <a:gd name="connsiteY81" fmla="*/ 1386832 h 3120373"/>
              <a:gd name="connsiteX82" fmla="*/ 0 w 2195098"/>
              <a:gd name="connsiteY82" fmla="*/ 1040124 h 3120373"/>
              <a:gd name="connsiteX83" fmla="*/ 0 w 2195098"/>
              <a:gd name="connsiteY83" fmla="*/ 693416 h 3120373"/>
              <a:gd name="connsiteX84" fmla="*/ 0 w 2195098"/>
              <a:gd name="connsiteY84" fmla="*/ 346708 h 3120373"/>
              <a:gd name="connsiteX85" fmla="*/ 0 w 2195098"/>
              <a:gd name="connsiteY8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243900 w 2195098"/>
              <a:gd name="connsiteY76" fmla="*/ 3120373 h 3120373"/>
              <a:gd name="connsiteX77" fmla="*/ 0 w 2195098"/>
              <a:gd name="connsiteY77" fmla="*/ 3120373 h 3120373"/>
              <a:gd name="connsiteX78" fmla="*/ 0 w 2195098"/>
              <a:gd name="connsiteY78" fmla="*/ 2773665 h 3120373"/>
              <a:gd name="connsiteX79" fmla="*/ 0 w 2195098"/>
              <a:gd name="connsiteY79" fmla="*/ 2426957 h 3120373"/>
              <a:gd name="connsiteX80" fmla="*/ 0 w 2195098"/>
              <a:gd name="connsiteY80" fmla="*/ 2080249 h 3120373"/>
              <a:gd name="connsiteX81" fmla="*/ 0 w 2195098"/>
              <a:gd name="connsiteY81" fmla="*/ 1733541 h 3120373"/>
              <a:gd name="connsiteX82" fmla="*/ 0 w 2195098"/>
              <a:gd name="connsiteY82" fmla="*/ 1386832 h 3120373"/>
              <a:gd name="connsiteX83" fmla="*/ 0 w 2195098"/>
              <a:gd name="connsiteY83" fmla="*/ 1040124 h 3120373"/>
              <a:gd name="connsiteX84" fmla="*/ 0 w 2195098"/>
              <a:gd name="connsiteY84" fmla="*/ 693416 h 3120373"/>
              <a:gd name="connsiteX85" fmla="*/ 0 w 2195098"/>
              <a:gd name="connsiteY85" fmla="*/ 346708 h 3120373"/>
              <a:gd name="connsiteX86" fmla="*/ 0 w 2195098"/>
              <a:gd name="connsiteY8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325199 w 2195098"/>
              <a:gd name="connsiteY76" fmla="*/ 3120373 h 3120373"/>
              <a:gd name="connsiteX77" fmla="*/ 243900 w 2195098"/>
              <a:gd name="connsiteY77" fmla="*/ 3120373 h 3120373"/>
              <a:gd name="connsiteX78" fmla="*/ 0 w 2195098"/>
              <a:gd name="connsiteY78" fmla="*/ 3120373 h 3120373"/>
              <a:gd name="connsiteX79" fmla="*/ 0 w 2195098"/>
              <a:gd name="connsiteY79" fmla="*/ 2773665 h 3120373"/>
              <a:gd name="connsiteX80" fmla="*/ 0 w 2195098"/>
              <a:gd name="connsiteY80" fmla="*/ 2426957 h 3120373"/>
              <a:gd name="connsiteX81" fmla="*/ 0 w 2195098"/>
              <a:gd name="connsiteY81" fmla="*/ 2080249 h 3120373"/>
              <a:gd name="connsiteX82" fmla="*/ 0 w 2195098"/>
              <a:gd name="connsiteY82" fmla="*/ 1733541 h 3120373"/>
              <a:gd name="connsiteX83" fmla="*/ 0 w 2195098"/>
              <a:gd name="connsiteY83" fmla="*/ 1386832 h 3120373"/>
              <a:gd name="connsiteX84" fmla="*/ 0 w 2195098"/>
              <a:gd name="connsiteY84" fmla="*/ 1040124 h 3120373"/>
              <a:gd name="connsiteX85" fmla="*/ 0 w 2195098"/>
              <a:gd name="connsiteY85" fmla="*/ 693416 h 3120373"/>
              <a:gd name="connsiteX86" fmla="*/ 0 w 2195098"/>
              <a:gd name="connsiteY86" fmla="*/ 346708 h 3120373"/>
              <a:gd name="connsiteX87" fmla="*/ 0 w 2195098"/>
              <a:gd name="connsiteY8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0 w 2195098"/>
              <a:gd name="connsiteY79" fmla="*/ 3120373 h 3120373"/>
              <a:gd name="connsiteX80" fmla="*/ 0 w 2195098"/>
              <a:gd name="connsiteY80" fmla="*/ 2773665 h 3120373"/>
              <a:gd name="connsiteX81" fmla="*/ 0 w 2195098"/>
              <a:gd name="connsiteY81" fmla="*/ 2426957 h 3120373"/>
              <a:gd name="connsiteX82" fmla="*/ 0 w 2195098"/>
              <a:gd name="connsiteY82" fmla="*/ 2080249 h 3120373"/>
              <a:gd name="connsiteX83" fmla="*/ 0 w 2195098"/>
              <a:gd name="connsiteY83" fmla="*/ 1733541 h 3120373"/>
              <a:gd name="connsiteX84" fmla="*/ 0 w 2195098"/>
              <a:gd name="connsiteY84" fmla="*/ 1386832 h 3120373"/>
              <a:gd name="connsiteX85" fmla="*/ 0 w 2195098"/>
              <a:gd name="connsiteY85" fmla="*/ 1040124 h 3120373"/>
              <a:gd name="connsiteX86" fmla="*/ 0 w 2195098"/>
              <a:gd name="connsiteY86" fmla="*/ 693416 h 3120373"/>
              <a:gd name="connsiteX87" fmla="*/ 0 w 2195098"/>
              <a:gd name="connsiteY87" fmla="*/ 346708 h 3120373"/>
              <a:gd name="connsiteX88" fmla="*/ 0 w 2195098"/>
              <a:gd name="connsiteY8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81300 w 2195098"/>
              <a:gd name="connsiteY79" fmla="*/ 3120373 h 3120373"/>
              <a:gd name="connsiteX80" fmla="*/ 0 w 2195098"/>
              <a:gd name="connsiteY80" fmla="*/ 3120373 h 3120373"/>
              <a:gd name="connsiteX81" fmla="*/ 0 w 2195098"/>
              <a:gd name="connsiteY81" fmla="*/ 2773665 h 3120373"/>
              <a:gd name="connsiteX82" fmla="*/ 0 w 2195098"/>
              <a:gd name="connsiteY82" fmla="*/ 2426957 h 3120373"/>
              <a:gd name="connsiteX83" fmla="*/ 0 w 2195098"/>
              <a:gd name="connsiteY83" fmla="*/ 2080249 h 3120373"/>
              <a:gd name="connsiteX84" fmla="*/ 0 w 2195098"/>
              <a:gd name="connsiteY84" fmla="*/ 1733541 h 3120373"/>
              <a:gd name="connsiteX85" fmla="*/ 0 w 2195098"/>
              <a:gd name="connsiteY85" fmla="*/ 1386832 h 3120373"/>
              <a:gd name="connsiteX86" fmla="*/ 0 w 2195098"/>
              <a:gd name="connsiteY86" fmla="*/ 1040124 h 3120373"/>
              <a:gd name="connsiteX87" fmla="*/ 0 w 2195098"/>
              <a:gd name="connsiteY87" fmla="*/ 693416 h 3120373"/>
              <a:gd name="connsiteX88" fmla="*/ 0 w 2195098"/>
              <a:gd name="connsiteY88" fmla="*/ 346708 h 3120373"/>
              <a:gd name="connsiteX89" fmla="*/ 0 w 2195098"/>
              <a:gd name="connsiteY8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773665 h 3120373"/>
              <a:gd name="connsiteX83" fmla="*/ 0 w 2195098"/>
              <a:gd name="connsiteY83" fmla="*/ 2426957 h 3120373"/>
              <a:gd name="connsiteX84" fmla="*/ 0 w 2195098"/>
              <a:gd name="connsiteY84" fmla="*/ 2080249 h 3120373"/>
              <a:gd name="connsiteX85" fmla="*/ 0 w 2195098"/>
              <a:gd name="connsiteY85" fmla="*/ 1733541 h 3120373"/>
              <a:gd name="connsiteX86" fmla="*/ 0 w 2195098"/>
              <a:gd name="connsiteY86" fmla="*/ 1386832 h 3120373"/>
              <a:gd name="connsiteX87" fmla="*/ 0 w 2195098"/>
              <a:gd name="connsiteY87" fmla="*/ 1040124 h 3120373"/>
              <a:gd name="connsiteX88" fmla="*/ 0 w 2195098"/>
              <a:gd name="connsiteY88" fmla="*/ 693416 h 3120373"/>
              <a:gd name="connsiteX89" fmla="*/ 0 w 2195098"/>
              <a:gd name="connsiteY89" fmla="*/ 346708 h 3120373"/>
              <a:gd name="connsiteX90" fmla="*/ 0 w 2195098"/>
              <a:gd name="connsiteY9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889234 h 3120373"/>
              <a:gd name="connsiteX83" fmla="*/ 0 w 2195098"/>
              <a:gd name="connsiteY83" fmla="*/ 2773665 h 3120373"/>
              <a:gd name="connsiteX84" fmla="*/ 0 w 2195098"/>
              <a:gd name="connsiteY84" fmla="*/ 2426957 h 3120373"/>
              <a:gd name="connsiteX85" fmla="*/ 0 w 2195098"/>
              <a:gd name="connsiteY85" fmla="*/ 2080249 h 3120373"/>
              <a:gd name="connsiteX86" fmla="*/ 0 w 2195098"/>
              <a:gd name="connsiteY86" fmla="*/ 1733541 h 3120373"/>
              <a:gd name="connsiteX87" fmla="*/ 0 w 2195098"/>
              <a:gd name="connsiteY87" fmla="*/ 1386832 h 3120373"/>
              <a:gd name="connsiteX88" fmla="*/ 0 w 2195098"/>
              <a:gd name="connsiteY88" fmla="*/ 1040124 h 3120373"/>
              <a:gd name="connsiteX89" fmla="*/ 0 w 2195098"/>
              <a:gd name="connsiteY89" fmla="*/ 693416 h 3120373"/>
              <a:gd name="connsiteX90" fmla="*/ 0 w 2195098"/>
              <a:gd name="connsiteY90" fmla="*/ 346708 h 3120373"/>
              <a:gd name="connsiteX91" fmla="*/ 0 w 2195098"/>
              <a:gd name="connsiteY9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426957 h 3120373"/>
              <a:gd name="connsiteX86" fmla="*/ 0 w 2195098"/>
              <a:gd name="connsiteY86" fmla="*/ 2080249 h 3120373"/>
              <a:gd name="connsiteX87" fmla="*/ 0 w 2195098"/>
              <a:gd name="connsiteY87" fmla="*/ 1733541 h 3120373"/>
              <a:gd name="connsiteX88" fmla="*/ 0 w 2195098"/>
              <a:gd name="connsiteY88" fmla="*/ 1386832 h 3120373"/>
              <a:gd name="connsiteX89" fmla="*/ 0 w 2195098"/>
              <a:gd name="connsiteY89" fmla="*/ 1040124 h 3120373"/>
              <a:gd name="connsiteX90" fmla="*/ 0 w 2195098"/>
              <a:gd name="connsiteY90" fmla="*/ 693416 h 3120373"/>
              <a:gd name="connsiteX91" fmla="*/ 0 w 2195098"/>
              <a:gd name="connsiteY91" fmla="*/ 346708 h 3120373"/>
              <a:gd name="connsiteX92" fmla="*/ 0 w 2195098"/>
              <a:gd name="connsiteY9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542526 h 3120373"/>
              <a:gd name="connsiteX86" fmla="*/ 0 w 2195098"/>
              <a:gd name="connsiteY86" fmla="*/ 2426957 h 3120373"/>
              <a:gd name="connsiteX87" fmla="*/ 0 w 2195098"/>
              <a:gd name="connsiteY87" fmla="*/ 2080249 h 3120373"/>
              <a:gd name="connsiteX88" fmla="*/ 0 w 2195098"/>
              <a:gd name="connsiteY88" fmla="*/ 1733541 h 3120373"/>
              <a:gd name="connsiteX89" fmla="*/ 0 w 2195098"/>
              <a:gd name="connsiteY89" fmla="*/ 1386832 h 3120373"/>
              <a:gd name="connsiteX90" fmla="*/ 0 w 2195098"/>
              <a:gd name="connsiteY90" fmla="*/ 1040124 h 3120373"/>
              <a:gd name="connsiteX91" fmla="*/ 0 w 2195098"/>
              <a:gd name="connsiteY91" fmla="*/ 693416 h 3120373"/>
              <a:gd name="connsiteX92" fmla="*/ 0 w 2195098"/>
              <a:gd name="connsiteY92" fmla="*/ 346708 h 3120373"/>
              <a:gd name="connsiteX93" fmla="*/ 0 w 2195098"/>
              <a:gd name="connsiteY9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080249 h 3120373"/>
              <a:gd name="connsiteX89" fmla="*/ 0 w 2195098"/>
              <a:gd name="connsiteY89" fmla="*/ 1733541 h 3120373"/>
              <a:gd name="connsiteX90" fmla="*/ 0 w 2195098"/>
              <a:gd name="connsiteY90" fmla="*/ 1386832 h 3120373"/>
              <a:gd name="connsiteX91" fmla="*/ 0 w 2195098"/>
              <a:gd name="connsiteY91" fmla="*/ 1040124 h 3120373"/>
              <a:gd name="connsiteX92" fmla="*/ 0 w 2195098"/>
              <a:gd name="connsiteY92" fmla="*/ 693416 h 3120373"/>
              <a:gd name="connsiteX93" fmla="*/ 0 w 2195098"/>
              <a:gd name="connsiteY93" fmla="*/ 346708 h 3120373"/>
              <a:gd name="connsiteX94" fmla="*/ 0 w 2195098"/>
              <a:gd name="connsiteY9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195818 h 3120373"/>
              <a:gd name="connsiteX89" fmla="*/ 0 w 2195098"/>
              <a:gd name="connsiteY89" fmla="*/ 2080249 h 3120373"/>
              <a:gd name="connsiteX90" fmla="*/ 0 w 2195098"/>
              <a:gd name="connsiteY90" fmla="*/ 1733541 h 3120373"/>
              <a:gd name="connsiteX91" fmla="*/ 0 w 2195098"/>
              <a:gd name="connsiteY91" fmla="*/ 1386832 h 3120373"/>
              <a:gd name="connsiteX92" fmla="*/ 0 w 2195098"/>
              <a:gd name="connsiteY92" fmla="*/ 1040124 h 3120373"/>
              <a:gd name="connsiteX93" fmla="*/ 0 w 2195098"/>
              <a:gd name="connsiteY93" fmla="*/ 693416 h 3120373"/>
              <a:gd name="connsiteX94" fmla="*/ 0 w 2195098"/>
              <a:gd name="connsiteY94" fmla="*/ 346708 h 3120373"/>
              <a:gd name="connsiteX95" fmla="*/ 0 w 2195098"/>
              <a:gd name="connsiteY9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733541 h 3120373"/>
              <a:gd name="connsiteX92" fmla="*/ 0 w 2195098"/>
              <a:gd name="connsiteY92" fmla="*/ 1386832 h 3120373"/>
              <a:gd name="connsiteX93" fmla="*/ 0 w 2195098"/>
              <a:gd name="connsiteY93" fmla="*/ 1040124 h 3120373"/>
              <a:gd name="connsiteX94" fmla="*/ 0 w 2195098"/>
              <a:gd name="connsiteY94" fmla="*/ 693416 h 3120373"/>
              <a:gd name="connsiteX95" fmla="*/ 0 w 2195098"/>
              <a:gd name="connsiteY95" fmla="*/ 346708 h 3120373"/>
              <a:gd name="connsiteX96" fmla="*/ 0 w 2195098"/>
              <a:gd name="connsiteY9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849110 h 3120373"/>
              <a:gd name="connsiteX92" fmla="*/ 0 w 2195098"/>
              <a:gd name="connsiteY92" fmla="*/ 1733541 h 3120373"/>
              <a:gd name="connsiteX93" fmla="*/ 0 w 2195098"/>
              <a:gd name="connsiteY93" fmla="*/ 1386832 h 3120373"/>
              <a:gd name="connsiteX94" fmla="*/ 0 w 2195098"/>
              <a:gd name="connsiteY94" fmla="*/ 1040124 h 3120373"/>
              <a:gd name="connsiteX95" fmla="*/ 0 w 2195098"/>
              <a:gd name="connsiteY95" fmla="*/ 693416 h 3120373"/>
              <a:gd name="connsiteX96" fmla="*/ 0 w 2195098"/>
              <a:gd name="connsiteY96" fmla="*/ 346708 h 3120373"/>
              <a:gd name="connsiteX97" fmla="*/ 0 w 2195098"/>
              <a:gd name="connsiteY9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386832 h 3120373"/>
              <a:gd name="connsiteX95" fmla="*/ 0 w 2195098"/>
              <a:gd name="connsiteY95" fmla="*/ 1040124 h 3120373"/>
              <a:gd name="connsiteX96" fmla="*/ 0 w 2195098"/>
              <a:gd name="connsiteY96" fmla="*/ 693416 h 3120373"/>
              <a:gd name="connsiteX97" fmla="*/ 0 w 2195098"/>
              <a:gd name="connsiteY97" fmla="*/ 346708 h 3120373"/>
              <a:gd name="connsiteX98" fmla="*/ 0 w 2195098"/>
              <a:gd name="connsiteY9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502402 h 3120373"/>
              <a:gd name="connsiteX95" fmla="*/ 0 w 2195098"/>
              <a:gd name="connsiteY95" fmla="*/ 1386832 h 3120373"/>
              <a:gd name="connsiteX96" fmla="*/ 0 w 2195098"/>
              <a:gd name="connsiteY96" fmla="*/ 1040124 h 3120373"/>
              <a:gd name="connsiteX97" fmla="*/ 0 w 2195098"/>
              <a:gd name="connsiteY97" fmla="*/ 693416 h 3120373"/>
              <a:gd name="connsiteX98" fmla="*/ 0 w 2195098"/>
              <a:gd name="connsiteY98" fmla="*/ 346708 h 3120373"/>
              <a:gd name="connsiteX99" fmla="*/ 0 w 2195098"/>
              <a:gd name="connsiteY9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040124 h 3120373"/>
              <a:gd name="connsiteX98" fmla="*/ 0 w 2195098"/>
              <a:gd name="connsiteY98" fmla="*/ 693416 h 3120373"/>
              <a:gd name="connsiteX99" fmla="*/ 0 w 2195098"/>
              <a:gd name="connsiteY99" fmla="*/ 346708 h 3120373"/>
              <a:gd name="connsiteX100" fmla="*/ 0 w 2195098"/>
              <a:gd name="connsiteY10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155693 h 3120373"/>
              <a:gd name="connsiteX98" fmla="*/ 0 w 2195098"/>
              <a:gd name="connsiteY98" fmla="*/ 1040124 h 3120373"/>
              <a:gd name="connsiteX99" fmla="*/ 0 w 2195098"/>
              <a:gd name="connsiteY99" fmla="*/ 693416 h 3120373"/>
              <a:gd name="connsiteX100" fmla="*/ 0 w 2195098"/>
              <a:gd name="connsiteY100" fmla="*/ 346708 h 3120373"/>
              <a:gd name="connsiteX101" fmla="*/ 0 w 2195098"/>
              <a:gd name="connsiteY10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693416 h 3120373"/>
              <a:gd name="connsiteX101" fmla="*/ 0 w 2195098"/>
              <a:gd name="connsiteY101" fmla="*/ 346708 h 3120373"/>
              <a:gd name="connsiteX102" fmla="*/ 0 w 2195098"/>
              <a:gd name="connsiteY10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808985 h 3120373"/>
              <a:gd name="connsiteX101" fmla="*/ 0 w 2195098"/>
              <a:gd name="connsiteY101" fmla="*/ 693416 h 3120373"/>
              <a:gd name="connsiteX102" fmla="*/ 0 w 2195098"/>
              <a:gd name="connsiteY102" fmla="*/ 346708 h 3120373"/>
              <a:gd name="connsiteX103" fmla="*/ 0 w 2195098"/>
              <a:gd name="connsiteY10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346708 h 3120373"/>
              <a:gd name="connsiteX104" fmla="*/ 0 w 2195098"/>
              <a:gd name="connsiteY10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462277 h 3120373"/>
              <a:gd name="connsiteX104" fmla="*/ 0 w 2195098"/>
              <a:gd name="connsiteY104" fmla="*/ 346708 h 3120373"/>
              <a:gd name="connsiteX105" fmla="*/ 0 w 2195098"/>
              <a:gd name="connsiteY10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115569 h 3120373"/>
              <a:gd name="connsiteX107" fmla="*/ 0 w 2195098"/>
              <a:gd name="connsiteY10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231139 h 3120373"/>
              <a:gd name="connsiteX107" fmla="*/ 0 w 2195098"/>
              <a:gd name="connsiteY107" fmla="*/ 115569 h 3120373"/>
              <a:gd name="connsiteX108" fmla="*/ 0 w 2195098"/>
              <a:gd name="connsiteY108" fmla="*/ 0 h 3120373"/>
              <a:gd name="connsiteX0" fmla="*/ 2195098 w 2286538"/>
              <a:gd name="connsiteY0" fmla="*/ 577847 h 3120373"/>
              <a:gd name="connsiteX1" fmla="*/ 2195098 w 2286538"/>
              <a:gd name="connsiteY1" fmla="*/ 693417 h 3120373"/>
              <a:gd name="connsiteX2" fmla="*/ 2195098 w 2286538"/>
              <a:gd name="connsiteY2" fmla="*/ 808986 h 3120373"/>
              <a:gd name="connsiteX3" fmla="*/ 2195098 w 2286538"/>
              <a:gd name="connsiteY3" fmla="*/ 924556 h 3120373"/>
              <a:gd name="connsiteX4" fmla="*/ 2195098 w 2286538"/>
              <a:gd name="connsiteY4" fmla="*/ 1040125 h 3120373"/>
              <a:gd name="connsiteX5" fmla="*/ 2195098 w 2286538"/>
              <a:gd name="connsiteY5" fmla="*/ 1155694 h 3120373"/>
              <a:gd name="connsiteX6" fmla="*/ 2195098 w 2286538"/>
              <a:gd name="connsiteY6" fmla="*/ 1271264 h 3120373"/>
              <a:gd name="connsiteX7" fmla="*/ 2195098 w 2286538"/>
              <a:gd name="connsiteY7" fmla="*/ 1386833 h 3120373"/>
              <a:gd name="connsiteX8" fmla="*/ 2195098 w 2286538"/>
              <a:gd name="connsiteY8" fmla="*/ 1502402 h 3120373"/>
              <a:gd name="connsiteX9" fmla="*/ 2195098 w 2286538"/>
              <a:gd name="connsiteY9" fmla="*/ 1617972 h 3120373"/>
              <a:gd name="connsiteX10" fmla="*/ 2195098 w 2286538"/>
              <a:gd name="connsiteY10" fmla="*/ 1733541 h 3120373"/>
              <a:gd name="connsiteX11" fmla="*/ 2195098 w 2286538"/>
              <a:gd name="connsiteY11" fmla="*/ 1849110 h 3120373"/>
              <a:gd name="connsiteX12" fmla="*/ 2195098 w 2286538"/>
              <a:gd name="connsiteY12" fmla="*/ 1964680 h 3120373"/>
              <a:gd name="connsiteX13" fmla="*/ 2195098 w 2286538"/>
              <a:gd name="connsiteY13" fmla="*/ 2080249 h 3120373"/>
              <a:gd name="connsiteX14" fmla="*/ 2195098 w 2286538"/>
              <a:gd name="connsiteY14" fmla="*/ 2195818 h 3120373"/>
              <a:gd name="connsiteX15" fmla="*/ 2195098 w 2286538"/>
              <a:gd name="connsiteY15" fmla="*/ 2311388 h 3120373"/>
              <a:gd name="connsiteX16" fmla="*/ 2195098 w 2286538"/>
              <a:gd name="connsiteY16" fmla="*/ 2426957 h 3120373"/>
              <a:gd name="connsiteX17" fmla="*/ 2195098 w 2286538"/>
              <a:gd name="connsiteY17" fmla="*/ 2542526 h 3120373"/>
              <a:gd name="connsiteX18" fmla="*/ 2195098 w 2286538"/>
              <a:gd name="connsiteY18" fmla="*/ 2658096 h 3120373"/>
              <a:gd name="connsiteX19" fmla="*/ 2195098 w 2286538"/>
              <a:gd name="connsiteY19" fmla="*/ 2773665 h 3120373"/>
              <a:gd name="connsiteX20" fmla="*/ 2195098 w 2286538"/>
              <a:gd name="connsiteY20" fmla="*/ 2889234 h 3120373"/>
              <a:gd name="connsiteX21" fmla="*/ 2195098 w 2286538"/>
              <a:gd name="connsiteY21" fmla="*/ 3004804 h 3120373"/>
              <a:gd name="connsiteX22" fmla="*/ 2195098 w 2286538"/>
              <a:gd name="connsiteY22" fmla="*/ 3120373 h 3120373"/>
              <a:gd name="connsiteX23" fmla="*/ 2113798 w 2286538"/>
              <a:gd name="connsiteY23" fmla="*/ 3120373 h 3120373"/>
              <a:gd name="connsiteX24" fmla="*/ 2032498 w 2286538"/>
              <a:gd name="connsiteY24" fmla="*/ 3120373 h 3120373"/>
              <a:gd name="connsiteX25" fmla="*/ 1951198 w 2286538"/>
              <a:gd name="connsiteY25" fmla="*/ 3120373 h 3120373"/>
              <a:gd name="connsiteX26" fmla="*/ 1869898 w 2286538"/>
              <a:gd name="connsiteY26" fmla="*/ 3120373 h 3120373"/>
              <a:gd name="connsiteX27" fmla="*/ 1788599 w 2286538"/>
              <a:gd name="connsiteY27" fmla="*/ 3120373 h 3120373"/>
              <a:gd name="connsiteX28" fmla="*/ 1707299 w 2286538"/>
              <a:gd name="connsiteY28" fmla="*/ 3120373 h 3120373"/>
              <a:gd name="connsiteX29" fmla="*/ 1625999 w 2286538"/>
              <a:gd name="connsiteY29" fmla="*/ 3120373 h 3120373"/>
              <a:gd name="connsiteX30" fmla="*/ 1544699 w 2286538"/>
              <a:gd name="connsiteY30" fmla="*/ 3120373 h 3120373"/>
              <a:gd name="connsiteX31" fmla="*/ 1463399 w 2286538"/>
              <a:gd name="connsiteY31" fmla="*/ 3120373 h 3120373"/>
              <a:gd name="connsiteX32" fmla="*/ 1382099 w 2286538"/>
              <a:gd name="connsiteY32" fmla="*/ 3120373 h 3120373"/>
              <a:gd name="connsiteX33" fmla="*/ 1300799 w 2286538"/>
              <a:gd name="connsiteY33" fmla="*/ 3120373 h 3120373"/>
              <a:gd name="connsiteX34" fmla="*/ 1219499 w 2286538"/>
              <a:gd name="connsiteY34" fmla="*/ 3120373 h 3120373"/>
              <a:gd name="connsiteX35" fmla="*/ 1138199 w 2286538"/>
              <a:gd name="connsiteY35" fmla="*/ 3120373 h 3120373"/>
              <a:gd name="connsiteX36" fmla="*/ 1056899 w 2286538"/>
              <a:gd name="connsiteY36" fmla="*/ 3120373 h 3120373"/>
              <a:gd name="connsiteX37" fmla="*/ 975599 w 2286538"/>
              <a:gd name="connsiteY37" fmla="*/ 3120373 h 3120373"/>
              <a:gd name="connsiteX38" fmla="*/ 894299 w 2286538"/>
              <a:gd name="connsiteY38" fmla="*/ 3120373 h 3120373"/>
              <a:gd name="connsiteX39" fmla="*/ 812999 w 2286538"/>
              <a:gd name="connsiteY39" fmla="*/ 3120373 h 3120373"/>
              <a:gd name="connsiteX40" fmla="*/ 731699 w 2286538"/>
              <a:gd name="connsiteY40" fmla="*/ 3120373 h 3120373"/>
              <a:gd name="connsiteX41" fmla="*/ 650399 w 2286538"/>
              <a:gd name="connsiteY41" fmla="*/ 3120373 h 3120373"/>
              <a:gd name="connsiteX42" fmla="*/ 569099 w 2286538"/>
              <a:gd name="connsiteY42" fmla="*/ 3120373 h 3120373"/>
              <a:gd name="connsiteX43" fmla="*/ 487799 w 2286538"/>
              <a:gd name="connsiteY43" fmla="*/ 3120373 h 3120373"/>
              <a:gd name="connsiteX44" fmla="*/ 406499 w 2286538"/>
              <a:gd name="connsiteY44" fmla="*/ 3120373 h 3120373"/>
              <a:gd name="connsiteX45" fmla="*/ 325199 w 2286538"/>
              <a:gd name="connsiteY45" fmla="*/ 3120373 h 3120373"/>
              <a:gd name="connsiteX46" fmla="*/ 243900 w 2286538"/>
              <a:gd name="connsiteY46" fmla="*/ 3120373 h 3120373"/>
              <a:gd name="connsiteX47" fmla="*/ 162600 w 2286538"/>
              <a:gd name="connsiteY47" fmla="*/ 3120373 h 3120373"/>
              <a:gd name="connsiteX48" fmla="*/ 81300 w 2286538"/>
              <a:gd name="connsiteY48" fmla="*/ 3120373 h 3120373"/>
              <a:gd name="connsiteX49" fmla="*/ 0 w 2286538"/>
              <a:gd name="connsiteY49" fmla="*/ 3120373 h 3120373"/>
              <a:gd name="connsiteX50" fmla="*/ 0 w 2286538"/>
              <a:gd name="connsiteY50" fmla="*/ 3004804 h 3120373"/>
              <a:gd name="connsiteX51" fmla="*/ 0 w 2286538"/>
              <a:gd name="connsiteY51" fmla="*/ 2889234 h 3120373"/>
              <a:gd name="connsiteX52" fmla="*/ 0 w 2286538"/>
              <a:gd name="connsiteY52" fmla="*/ 2773665 h 3120373"/>
              <a:gd name="connsiteX53" fmla="*/ 0 w 2286538"/>
              <a:gd name="connsiteY53" fmla="*/ 2658096 h 3120373"/>
              <a:gd name="connsiteX54" fmla="*/ 0 w 2286538"/>
              <a:gd name="connsiteY54" fmla="*/ 2542526 h 3120373"/>
              <a:gd name="connsiteX55" fmla="*/ 0 w 2286538"/>
              <a:gd name="connsiteY55" fmla="*/ 2426957 h 3120373"/>
              <a:gd name="connsiteX56" fmla="*/ 0 w 2286538"/>
              <a:gd name="connsiteY56" fmla="*/ 2311388 h 3120373"/>
              <a:gd name="connsiteX57" fmla="*/ 0 w 2286538"/>
              <a:gd name="connsiteY57" fmla="*/ 2195818 h 3120373"/>
              <a:gd name="connsiteX58" fmla="*/ 0 w 2286538"/>
              <a:gd name="connsiteY58" fmla="*/ 2080249 h 3120373"/>
              <a:gd name="connsiteX59" fmla="*/ 0 w 2286538"/>
              <a:gd name="connsiteY59" fmla="*/ 1964680 h 3120373"/>
              <a:gd name="connsiteX60" fmla="*/ 0 w 2286538"/>
              <a:gd name="connsiteY60" fmla="*/ 1849110 h 3120373"/>
              <a:gd name="connsiteX61" fmla="*/ 0 w 2286538"/>
              <a:gd name="connsiteY61" fmla="*/ 1733541 h 3120373"/>
              <a:gd name="connsiteX62" fmla="*/ 0 w 2286538"/>
              <a:gd name="connsiteY62" fmla="*/ 1617971 h 3120373"/>
              <a:gd name="connsiteX63" fmla="*/ 0 w 2286538"/>
              <a:gd name="connsiteY63" fmla="*/ 1502402 h 3120373"/>
              <a:gd name="connsiteX64" fmla="*/ 0 w 2286538"/>
              <a:gd name="connsiteY64" fmla="*/ 1386832 h 3120373"/>
              <a:gd name="connsiteX65" fmla="*/ 0 w 2286538"/>
              <a:gd name="connsiteY65" fmla="*/ 1271263 h 3120373"/>
              <a:gd name="connsiteX66" fmla="*/ 0 w 2286538"/>
              <a:gd name="connsiteY66" fmla="*/ 1155693 h 3120373"/>
              <a:gd name="connsiteX67" fmla="*/ 0 w 2286538"/>
              <a:gd name="connsiteY67" fmla="*/ 1040124 h 3120373"/>
              <a:gd name="connsiteX68" fmla="*/ 0 w 2286538"/>
              <a:gd name="connsiteY68" fmla="*/ 924555 h 3120373"/>
              <a:gd name="connsiteX69" fmla="*/ 0 w 2286538"/>
              <a:gd name="connsiteY69" fmla="*/ 808985 h 3120373"/>
              <a:gd name="connsiteX70" fmla="*/ 0 w 2286538"/>
              <a:gd name="connsiteY70" fmla="*/ 693416 h 3120373"/>
              <a:gd name="connsiteX71" fmla="*/ 0 w 2286538"/>
              <a:gd name="connsiteY71" fmla="*/ 577847 h 3120373"/>
              <a:gd name="connsiteX72" fmla="*/ 0 w 2286538"/>
              <a:gd name="connsiteY72" fmla="*/ 462277 h 3120373"/>
              <a:gd name="connsiteX73" fmla="*/ 0 w 2286538"/>
              <a:gd name="connsiteY73" fmla="*/ 346708 h 3120373"/>
              <a:gd name="connsiteX74" fmla="*/ 0 w 2286538"/>
              <a:gd name="connsiteY74" fmla="*/ 231139 h 3120373"/>
              <a:gd name="connsiteX75" fmla="*/ 0 w 2286538"/>
              <a:gd name="connsiteY75" fmla="*/ 115569 h 3120373"/>
              <a:gd name="connsiteX76" fmla="*/ 0 w 2286538"/>
              <a:gd name="connsiteY76" fmla="*/ 0 h 3120373"/>
              <a:gd name="connsiteX77" fmla="*/ 81300 w 2286538"/>
              <a:gd name="connsiteY77" fmla="*/ 0 h 3120373"/>
              <a:gd name="connsiteX78" fmla="*/ 162600 w 2286538"/>
              <a:gd name="connsiteY78" fmla="*/ 0 h 3120373"/>
              <a:gd name="connsiteX79" fmla="*/ 243900 w 2286538"/>
              <a:gd name="connsiteY79" fmla="*/ 0 h 3120373"/>
              <a:gd name="connsiteX80" fmla="*/ 325199 w 2286538"/>
              <a:gd name="connsiteY80" fmla="*/ 0 h 3120373"/>
              <a:gd name="connsiteX81" fmla="*/ 406499 w 2286538"/>
              <a:gd name="connsiteY81" fmla="*/ 0 h 3120373"/>
              <a:gd name="connsiteX82" fmla="*/ 487799 w 2286538"/>
              <a:gd name="connsiteY82" fmla="*/ 0 h 3120373"/>
              <a:gd name="connsiteX83" fmla="*/ 569099 w 2286538"/>
              <a:gd name="connsiteY83" fmla="*/ 0 h 3120373"/>
              <a:gd name="connsiteX84" fmla="*/ 650399 w 2286538"/>
              <a:gd name="connsiteY84" fmla="*/ 0 h 3120373"/>
              <a:gd name="connsiteX85" fmla="*/ 731699 w 2286538"/>
              <a:gd name="connsiteY85" fmla="*/ 0 h 3120373"/>
              <a:gd name="connsiteX86" fmla="*/ 812999 w 2286538"/>
              <a:gd name="connsiteY86" fmla="*/ 0 h 3120373"/>
              <a:gd name="connsiteX87" fmla="*/ 894299 w 2286538"/>
              <a:gd name="connsiteY87" fmla="*/ 0 h 3120373"/>
              <a:gd name="connsiteX88" fmla="*/ 975599 w 2286538"/>
              <a:gd name="connsiteY88" fmla="*/ 0 h 3120373"/>
              <a:gd name="connsiteX89" fmla="*/ 1056899 w 2286538"/>
              <a:gd name="connsiteY89" fmla="*/ 0 h 3120373"/>
              <a:gd name="connsiteX90" fmla="*/ 1138199 w 2286538"/>
              <a:gd name="connsiteY90" fmla="*/ 0 h 3120373"/>
              <a:gd name="connsiteX91" fmla="*/ 1219499 w 2286538"/>
              <a:gd name="connsiteY91" fmla="*/ 0 h 3120373"/>
              <a:gd name="connsiteX92" fmla="*/ 1300799 w 2286538"/>
              <a:gd name="connsiteY92" fmla="*/ 0 h 3120373"/>
              <a:gd name="connsiteX93" fmla="*/ 1382099 w 2286538"/>
              <a:gd name="connsiteY93" fmla="*/ 0 h 3120373"/>
              <a:gd name="connsiteX94" fmla="*/ 1463399 w 2286538"/>
              <a:gd name="connsiteY94" fmla="*/ 0 h 3120373"/>
              <a:gd name="connsiteX95" fmla="*/ 1544699 w 2286538"/>
              <a:gd name="connsiteY95" fmla="*/ 0 h 3120373"/>
              <a:gd name="connsiteX96" fmla="*/ 1625999 w 2286538"/>
              <a:gd name="connsiteY96" fmla="*/ 0 h 3120373"/>
              <a:gd name="connsiteX97" fmla="*/ 1707299 w 2286538"/>
              <a:gd name="connsiteY97" fmla="*/ 0 h 3120373"/>
              <a:gd name="connsiteX98" fmla="*/ 1788599 w 2286538"/>
              <a:gd name="connsiteY98" fmla="*/ 0 h 3120373"/>
              <a:gd name="connsiteX99" fmla="*/ 1869898 w 2286538"/>
              <a:gd name="connsiteY99" fmla="*/ 0 h 3120373"/>
              <a:gd name="connsiteX100" fmla="*/ 1951198 w 2286538"/>
              <a:gd name="connsiteY100" fmla="*/ 0 h 3120373"/>
              <a:gd name="connsiteX101" fmla="*/ 2032498 w 2286538"/>
              <a:gd name="connsiteY101" fmla="*/ 0 h 3120373"/>
              <a:gd name="connsiteX102" fmla="*/ 2113798 w 2286538"/>
              <a:gd name="connsiteY102" fmla="*/ 0 h 3120373"/>
              <a:gd name="connsiteX103" fmla="*/ 2195098 w 2286538"/>
              <a:gd name="connsiteY103" fmla="*/ 0 h 3120373"/>
              <a:gd name="connsiteX104" fmla="*/ 2195098 w 2286538"/>
              <a:gd name="connsiteY104" fmla="*/ 115569 h 3120373"/>
              <a:gd name="connsiteX105" fmla="*/ 2195098 w 2286538"/>
              <a:gd name="connsiteY105" fmla="*/ 231139 h 3120373"/>
              <a:gd name="connsiteX106" fmla="*/ 2195098 w 2286538"/>
              <a:gd name="connsiteY106" fmla="*/ 346708 h 3120373"/>
              <a:gd name="connsiteX107" fmla="*/ 2195098 w 2286538"/>
              <a:gd name="connsiteY107" fmla="*/ 462278 h 3120373"/>
              <a:gd name="connsiteX108" fmla="*/ 2286538 w 2286538"/>
              <a:gd name="connsiteY108" fmla="*/ 669287 h 3120373"/>
              <a:gd name="connsiteX0" fmla="*/ 2195098 w 2195098"/>
              <a:gd name="connsiteY0" fmla="*/ 577847 h 3120373"/>
              <a:gd name="connsiteX1" fmla="*/ 2195098 w 2195098"/>
              <a:gd name="connsiteY1" fmla="*/ 693417 h 3120373"/>
              <a:gd name="connsiteX2" fmla="*/ 2195098 w 2195098"/>
              <a:gd name="connsiteY2" fmla="*/ 808986 h 3120373"/>
              <a:gd name="connsiteX3" fmla="*/ 2195098 w 2195098"/>
              <a:gd name="connsiteY3" fmla="*/ 924556 h 3120373"/>
              <a:gd name="connsiteX4" fmla="*/ 2195098 w 2195098"/>
              <a:gd name="connsiteY4" fmla="*/ 1040125 h 3120373"/>
              <a:gd name="connsiteX5" fmla="*/ 2195098 w 2195098"/>
              <a:gd name="connsiteY5" fmla="*/ 1155694 h 3120373"/>
              <a:gd name="connsiteX6" fmla="*/ 2195098 w 2195098"/>
              <a:gd name="connsiteY6" fmla="*/ 1271264 h 3120373"/>
              <a:gd name="connsiteX7" fmla="*/ 2195098 w 2195098"/>
              <a:gd name="connsiteY7" fmla="*/ 1386833 h 3120373"/>
              <a:gd name="connsiteX8" fmla="*/ 2195098 w 2195098"/>
              <a:gd name="connsiteY8" fmla="*/ 1502402 h 3120373"/>
              <a:gd name="connsiteX9" fmla="*/ 2195098 w 2195098"/>
              <a:gd name="connsiteY9" fmla="*/ 1617972 h 3120373"/>
              <a:gd name="connsiteX10" fmla="*/ 2195098 w 2195098"/>
              <a:gd name="connsiteY10" fmla="*/ 1733541 h 3120373"/>
              <a:gd name="connsiteX11" fmla="*/ 2195098 w 2195098"/>
              <a:gd name="connsiteY11" fmla="*/ 1849110 h 3120373"/>
              <a:gd name="connsiteX12" fmla="*/ 2195098 w 2195098"/>
              <a:gd name="connsiteY12" fmla="*/ 1964680 h 3120373"/>
              <a:gd name="connsiteX13" fmla="*/ 2195098 w 2195098"/>
              <a:gd name="connsiteY13" fmla="*/ 2080249 h 3120373"/>
              <a:gd name="connsiteX14" fmla="*/ 2195098 w 2195098"/>
              <a:gd name="connsiteY14" fmla="*/ 2195818 h 3120373"/>
              <a:gd name="connsiteX15" fmla="*/ 2195098 w 2195098"/>
              <a:gd name="connsiteY15" fmla="*/ 2311388 h 3120373"/>
              <a:gd name="connsiteX16" fmla="*/ 2195098 w 2195098"/>
              <a:gd name="connsiteY16" fmla="*/ 2426957 h 3120373"/>
              <a:gd name="connsiteX17" fmla="*/ 2195098 w 2195098"/>
              <a:gd name="connsiteY17" fmla="*/ 2542526 h 3120373"/>
              <a:gd name="connsiteX18" fmla="*/ 2195098 w 2195098"/>
              <a:gd name="connsiteY18" fmla="*/ 2658096 h 3120373"/>
              <a:gd name="connsiteX19" fmla="*/ 2195098 w 2195098"/>
              <a:gd name="connsiteY19" fmla="*/ 2773665 h 3120373"/>
              <a:gd name="connsiteX20" fmla="*/ 2195098 w 2195098"/>
              <a:gd name="connsiteY20" fmla="*/ 2889234 h 3120373"/>
              <a:gd name="connsiteX21" fmla="*/ 2195098 w 2195098"/>
              <a:gd name="connsiteY21" fmla="*/ 3004804 h 3120373"/>
              <a:gd name="connsiteX22" fmla="*/ 2195098 w 2195098"/>
              <a:gd name="connsiteY22" fmla="*/ 3120373 h 3120373"/>
              <a:gd name="connsiteX23" fmla="*/ 2113798 w 2195098"/>
              <a:gd name="connsiteY23" fmla="*/ 3120373 h 3120373"/>
              <a:gd name="connsiteX24" fmla="*/ 2032498 w 2195098"/>
              <a:gd name="connsiteY24" fmla="*/ 3120373 h 3120373"/>
              <a:gd name="connsiteX25" fmla="*/ 1951198 w 2195098"/>
              <a:gd name="connsiteY25" fmla="*/ 3120373 h 3120373"/>
              <a:gd name="connsiteX26" fmla="*/ 1869898 w 2195098"/>
              <a:gd name="connsiteY26" fmla="*/ 3120373 h 3120373"/>
              <a:gd name="connsiteX27" fmla="*/ 1788599 w 2195098"/>
              <a:gd name="connsiteY27" fmla="*/ 3120373 h 3120373"/>
              <a:gd name="connsiteX28" fmla="*/ 1707299 w 2195098"/>
              <a:gd name="connsiteY28" fmla="*/ 3120373 h 3120373"/>
              <a:gd name="connsiteX29" fmla="*/ 1625999 w 2195098"/>
              <a:gd name="connsiteY29" fmla="*/ 3120373 h 3120373"/>
              <a:gd name="connsiteX30" fmla="*/ 1544699 w 2195098"/>
              <a:gd name="connsiteY30" fmla="*/ 3120373 h 3120373"/>
              <a:gd name="connsiteX31" fmla="*/ 1463399 w 2195098"/>
              <a:gd name="connsiteY31" fmla="*/ 3120373 h 3120373"/>
              <a:gd name="connsiteX32" fmla="*/ 1382099 w 2195098"/>
              <a:gd name="connsiteY32" fmla="*/ 3120373 h 3120373"/>
              <a:gd name="connsiteX33" fmla="*/ 1300799 w 2195098"/>
              <a:gd name="connsiteY33" fmla="*/ 3120373 h 3120373"/>
              <a:gd name="connsiteX34" fmla="*/ 1219499 w 2195098"/>
              <a:gd name="connsiteY34" fmla="*/ 3120373 h 3120373"/>
              <a:gd name="connsiteX35" fmla="*/ 1138199 w 2195098"/>
              <a:gd name="connsiteY35" fmla="*/ 3120373 h 3120373"/>
              <a:gd name="connsiteX36" fmla="*/ 1056899 w 2195098"/>
              <a:gd name="connsiteY36" fmla="*/ 3120373 h 3120373"/>
              <a:gd name="connsiteX37" fmla="*/ 975599 w 2195098"/>
              <a:gd name="connsiteY37" fmla="*/ 3120373 h 3120373"/>
              <a:gd name="connsiteX38" fmla="*/ 894299 w 2195098"/>
              <a:gd name="connsiteY38" fmla="*/ 3120373 h 3120373"/>
              <a:gd name="connsiteX39" fmla="*/ 812999 w 2195098"/>
              <a:gd name="connsiteY39" fmla="*/ 3120373 h 3120373"/>
              <a:gd name="connsiteX40" fmla="*/ 731699 w 2195098"/>
              <a:gd name="connsiteY40" fmla="*/ 3120373 h 3120373"/>
              <a:gd name="connsiteX41" fmla="*/ 650399 w 2195098"/>
              <a:gd name="connsiteY41" fmla="*/ 3120373 h 3120373"/>
              <a:gd name="connsiteX42" fmla="*/ 569099 w 2195098"/>
              <a:gd name="connsiteY42" fmla="*/ 3120373 h 3120373"/>
              <a:gd name="connsiteX43" fmla="*/ 487799 w 2195098"/>
              <a:gd name="connsiteY43" fmla="*/ 3120373 h 3120373"/>
              <a:gd name="connsiteX44" fmla="*/ 406499 w 2195098"/>
              <a:gd name="connsiteY44" fmla="*/ 3120373 h 3120373"/>
              <a:gd name="connsiteX45" fmla="*/ 325199 w 2195098"/>
              <a:gd name="connsiteY45" fmla="*/ 3120373 h 3120373"/>
              <a:gd name="connsiteX46" fmla="*/ 243900 w 2195098"/>
              <a:gd name="connsiteY46" fmla="*/ 3120373 h 3120373"/>
              <a:gd name="connsiteX47" fmla="*/ 162600 w 2195098"/>
              <a:gd name="connsiteY47" fmla="*/ 3120373 h 3120373"/>
              <a:gd name="connsiteX48" fmla="*/ 813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3004804 h 3120373"/>
              <a:gd name="connsiteX51" fmla="*/ 0 w 2195098"/>
              <a:gd name="connsiteY51" fmla="*/ 2889234 h 3120373"/>
              <a:gd name="connsiteX52" fmla="*/ 0 w 2195098"/>
              <a:gd name="connsiteY52" fmla="*/ 2773665 h 3120373"/>
              <a:gd name="connsiteX53" fmla="*/ 0 w 2195098"/>
              <a:gd name="connsiteY53" fmla="*/ 2658096 h 3120373"/>
              <a:gd name="connsiteX54" fmla="*/ 0 w 2195098"/>
              <a:gd name="connsiteY54" fmla="*/ 2542526 h 3120373"/>
              <a:gd name="connsiteX55" fmla="*/ 0 w 2195098"/>
              <a:gd name="connsiteY55" fmla="*/ 2426957 h 3120373"/>
              <a:gd name="connsiteX56" fmla="*/ 0 w 2195098"/>
              <a:gd name="connsiteY56" fmla="*/ 2311388 h 3120373"/>
              <a:gd name="connsiteX57" fmla="*/ 0 w 2195098"/>
              <a:gd name="connsiteY57" fmla="*/ 2195818 h 3120373"/>
              <a:gd name="connsiteX58" fmla="*/ 0 w 2195098"/>
              <a:gd name="connsiteY58" fmla="*/ 2080249 h 3120373"/>
              <a:gd name="connsiteX59" fmla="*/ 0 w 2195098"/>
              <a:gd name="connsiteY59" fmla="*/ 1964680 h 3120373"/>
              <a:gd name="connsiteX60" fmla="*/ 0 w 2195098"/>
              <a:gd name="connsiteY60" fmla="*/ 1849110 h 3120373"/>
              <a:gd name="connsiteX61" fmla="*/ 0 w 2195098"/>
              <a:gd name="connsiteY61" fmla="*/ 1733541 h 3120373"/>
              <a:gd name="connsiteX62" fmla="*/ 0 w 2195098"/>
              <a:gd name="connsiteY62" fmla="*/ 1617971 h 3120373"/>
              <a:gd name="connsiteX63" fmla="*/ 0 w 2195098"/>
              <a:gd name="connsiteY63" fmla="*/ 1502402 h 3120373"/>
              <a:gd name="connsiteX64" fmla="*/ 0 w 2195098"/>
              <a:gd name="connsiteY64" fmla="*/ 1386832 h 3120373"/>
              <a:gd name="connsiteX65" fmla="*/ 0 w 2195098"/>
              <a:gd name="connsiteY65" fmla="*/ 1271263 h 3120373"/>
              <a:gd name="connsiteX66" fmla="*/ 0 w 2195098"/>
              <a:gd name="connsiteY66" fmla="*/ 1155693 h 3120373"/>
              <a:gd name="connsiteX67" fmla="*/ 0 w 2195098"/>
              <a:gd name="connsiteY67" fmla="*/ 1040124 h 3120373"/>
              <a:gd name="connsiteX68" fmla="*/ 0 w 2195098"/>
              <a:gd name="connsiteY68" fmla="*/ 924555 h 3120373"/>
              <a:gd name="connsiteX69" fmla="*/ 0 w 2195098"/>
              <a:gd name="connsiteY69" fmla="*/ 808985 h 3120373"/>
              <a:gd name="connsiteX70" fmla="*/ 0 w 2195098"/>
              <a:gd name="connsiteY70" fmla="*/ 693416 h 3120373"/>
              <a:gd name="connsiteX71" fmla="*/ 0 w 2195098"/>
              <a:gd name="connsiteY71" fmla="*/ 577847 h 3120373"/>
              <a:gd name="connsiteX72" fmla="*/ 0 w 2195098"/>
              <a:gd name="connsiteY72" fmla="*/ 462277 h 3120373"/>
              <a:gd name="connsiteX73" fmla="*/ 0 w 2195098"/>
              <a:gd name="connsiteY73" fmla="*/ 346708 h 3120373"/>
              <a:gd name="connsiteX74" fmla="*/ 0 w 2195098"/>
              <a:gd name="connsiteY74" fmla="*/ 231139 h 3120373"/>
              <a:gd name="connsiteX75" fmla="*/ 0 w 2195098"/>
              <a:gd name="connsiteY75" fmla="*/ 115569 h 3120373"/>
              <a:gd name="connsiteX76" fmla="*/ 0 w 2195098"/>
              <a:gd name="connsiteY76" fmla="*/ 0 h 3120373"/>
              <a:gd name="connsiteX77" fmla="*/ 81300 w 2195098"/>
              <a:gd name="connsiteY77" fmla="*/ 0 h 3120373"/>
              <a:gd name="connsiteX78" fmla="*/ 162600 w 2195098"/>
              <a:gd name="connsiteY78" fmla="*/ 0 h 3120373"/>
              <a:gd name="connsiteX79" fmla="*/ 243900 w 2195098"/>
              <a:gd name="connsiteY79" fmla="*/ 0 h 3120373"/>
              <a:gd name="connsiteX80" fmla="*/ 325199 w 2195098"/>
              <a:gd name="connsiteY80" fmla="*/ 0 h 3120373"/>
              <a:gd name="connsiteX81" fmla="*/ 406499 w 2195098"/>
              <a:gd name="connsiteY81" fmla="*/ 0 h 3120373"/>
              <a:gd name="connsiteX82" fmla="*/ 487799 w 2195098"/>
              <a:gd name="connsiteY82" fmla="*/ 0 h 3120373"/>
              <a:gd name="connsiteX83" fmla="*/ 569099 w 2195098"/>
              <a:gd name="connsiteY83" fmla="*/ 0 h 3120373"/>
              <a:gd name="connsiteX84" fmla="*/ 650399 w 2195098"/>
              <a:gd name="connsiteY84" fmla="*/ 0 h 3120373"/>
              <a:gd name="connsiteX85" fmla="*/ 731699 w 2195098"/>
              <a:gd name="connsiteY85" fmla="*/ 0 h 3120373"/>
              <a:gd name="connsiteX86" fmla="*/ 812999 w 2195098"/>
              <a:gd name="connsiteY86" fmla="*/ 0 h 3120373"/>
              <a:gd name="connsiteX87" fmla="*/ 894299 w 2195098"/>
              <a:gd name="connsiteY87" fmla="*/ 0 h 3120373"/>
              <a:gd name="connsiteX88" fmla="*/ 975599 w 2195098"/>
              <a:gd name="connsiteY88" fmla="*/ 0 h 3120373"/>
              <a:gd name="connsiteX89" fmla="*/ 1056899 w 2195098"/>
              <a:gd name="connsiteY89" fmla="*/ 0 h 3120373"/>
              <a:gd name="connsiteX90" fmla="*/ 1138199 w 2195098"/>
              <a:gd name="connsiteY90" fmla="*/ 0 h 3120373"/>
              <a:gd name="connsiteX91" fmla="*/ 1219499 w 2195098"/>
              <a:gd name="connsiteY91" fmla="*/ 0 h 3120373"/>
              <a:gd name="connsiteX92" fmla="*/ 1300799 w 2195098"/>
              <a:gd name="connsiteY92" fmla="*/ 0 h 3120373"/>
              <a:gd name="connsiteX93" fmla="*/ 1382099 w 2195098"/>
              <a:gd name="connsiteY93" fmla="*/ 0 h 3120373"/>
              <a:gd name="connsiteX94" fmla="*/ 1463399 w 2195098"/>
              <a:gd name="connsiteY94" fmla="*/ 0 h 3120373"/>
              <a:gd name="connsiteX95" fmla="*/ 1544699 w 2195098"/>
              <a:gd name="connsiteY95" fmla="*/ 0 h 3120373"/>
              <a:gd name="connsiteX96" fmla="*/ 1625999 w 2195098"/>
              <a:gd name="connsiteY96" fmla="*/ 0 h 3120373"/>
              <a:gd name="connsiteX97" fmla="*/ 1707299 w 2195098"/>
              <a:gd name="connsiteY97" fmla="*/ 0 h 3120373"/>
              <a:gd name="connsiteX98" fmla="*/ 1788599 w 2195098"/>
              <a:gd name="connsiteY98" fmla="*/ 0 h 3120373"/>
              <a:gd name="connsiteX99" fmla="*/ 1869898 w 2195098"/>
              <a:gd name="connsiteY99" fmla="*/ 0 h 3120373"/>
              <a:gd name="connsiteX100" fmla="*/ 1951198 w 2195098"/>
              <a:gd name="connsiteY100" fmla="*/ 0 h 3120373"/>
              <a:gd name="connsiteX101" fmla="*/ 2032498 w 2195098"/>
              <a:gd name="connsiteY101" fmla="*/ 0 h 3120373"/>
              <a:gd name="connsiteX102" fmla="*/ 2113798 w 2195098"/>
              <a:gd name="connsiteY102" fmla="*/ 0 h 3120373"/>
              <a:gd name="connsiteX103" fmla="*/ 2195098 w 2195098"/>
              <a:gd name="connsiteY103" fmla="*/ 0 h 3120373"/>
              <a:gd name="connsiteX104" fmla="*/ 2195098 w 2195098"/>
              <a:gd name="connsiteY104" fmla="*/ 115569 h 3120373"/>
              <a:gd name="connsiteX105" fmla="*/ 2195098 w 2195098"/>
              <a:gd name="connsiteY105" fmla="*/ 231139 h 3120373"/>
              <a:gd name="connsiteX106" fmla="*/ 2195098 w 2195098"/>
              <a:gd name="connsiteY106" fmla="*/ 346708 h 3120373"/>
              <a:gd name="connsiteX107" fmla="*/ 2195098 w 2195098"/>
              <a:gd name="connsiteY107" fmla="*/ 462278 h 3120373"/>
              <a:gd name="connsiteX0" fmla="*/ 2195098 w 2195098"/>
              <a:gd name="connsiteY0" fmla="*/ 693417 h 3120373"/>
              <a:gd name="connsiteX1" fmla="*/ 2195098 w 2195098"/>
              <a:gd name="connsiteY1" fmla="*/ 808986 h 3120373"/>
              <a:gd name="connsiteX2" fmla="*/ 2195098 w 2195098"/>
              <a:gd name="connsiteY2" fmla="*/ 924556 h 3120373"/>
              <a:gd name="connsiteX3" fmla="*/ 2195098 w 2195098"/>
              <a:gd name="connsiteY3" fmla="*/ 1040125 h 3120373"/>
              <a:gd name="connsiteX4" fmla="*/ 2195098 w 2195098"/>
              <a:gd name="connsiteY4" fmla="*/ 1155694 h 3120373"/>
              <a:gd name="connsiteX5" fmla="*/ 2195098 w 2195098"/>
              <a:gd name="connsiteY5" fmla="*/ 1271264 h 3120373"/>
              <a:gd name="connsiteX6" fmla="*/ 2195098 w 2195098"/>
              <a:gd name="connsiteY6" fmla="*/ 1386833 h 3120373"/>
              <a:gd name="connsiteX7" fmla="*/ 2195098 w 2195098"/>
              <a:gd name="connsiteY7" fmla="*/ 1502402 h 3120373"/>
              <a:gd name="connsiteX8" fmla="*/ 2195098 w 2195098"/>
              <a:gd name="connsiteY8" fmla="*/ 1617972 h 3120373"/>
              <a:gd name="connsiteX9" fmla="*/ 2195098 w 2195098"/>
              <a:gd name="connsiteY9" fmla="*/ 1733541 h 3120373"/>
              <a:gd name="connsiteX10" fmla="*/ 2195098 w 2195098"/>
              <a:gd name="connsiteY10" fmla="*/ 1849110 h 3120373"/>
              <a:gd name="connsiteX11" fmla="*/ 2195098 w 2195098"/>
              <a:gd name="connsiteY11" fmla="*/ 1964680 h 3120373"/>
              <a:gd name="connsiteX12" fmla="*/ 2195098 w 2195098"/>
              <a:gd name="connsiteY12" fmla="*/ 2080249 h 3120373"/>
              <a:gd name="connsiteX13" fmla="*/ 2195098 w 2195098"/>
              <a:gd name="connsiteY13" fmla="*/ 2195818 h 3120373"/>
              <a:gd name="connsiteX14" fmla="*/ 2195098 w 2195098"/>
              <a:gd name="connsiteY14" fmla="*/ 2311388 h 3120373"/>
              <a:gd name="connsiteX15" fmla="*/ 2195098 w 2195098"/>
              <a:gd name="connsiteY15" fmla="*/ 2426957 h 3120373"/>
              <a:gd name="connsiteX16" fmla="*/ 2195098 w 2195098"/>
              <a:gd name="connsiteY16" fmla="*/ 2542526 h 3120373"/>
              <a:gd name="connsiteX17" fmla="*/ 2195098 w 2195098"/>
              <a:gd name="connsiteY17" fmla="*/ 2658096 h 3120373"/>
              <a:gd name="connsiteX18" fmla="*/ 2195098 w 2195098"/>
              <a:gd name="connsiteY18" fmla="*/ 2773665 h 3120373"/>
              <a:gd name="connsiteX19" fmla="*/ 2195098 w 2195098"/>
              <a:gd name="connsiteY19" fmla="*/ 2889234 h 3120373"/>
              <a:gd name="connsiteX20" fmla="*/ 2195098 w 2195098"/>
              <a:gd name="connsiteY20" fmla="*/ 3004804 h 3120373"/>
              <a:gd name="connsiteX21" fmla="*/ 2195098 w 2195098"/>
              <a:gd name="connsiteY21" fmla="*/ 3120373 h 3120373"/>
              <a:gd name="connsiteX22" fmla="*/ 2113798 w 2195098"/>
              <a:gd name="connsiteY22" fmla="*/ 3120373 h 3120373"/>
              <a:gd name="connsiteX23" fmla="*/ 2032498 w 2195098"/>
              <a:gd name="connsiteY23" fmla="*/ 3120373 h 3120373"/>
              <a:gd name="connsiteX24" fmla="*/ 1951198 w 2195098"/>
              <a:gd name="connsiteY24" fmla="*/ 3120373 h 3120373"/>
              <a:gd name="connsiteX25" fmla="*/ 1869898 w 2195098"/>
              <a:gd name="connsiteY25" fmla="*/ 3120373 h 3120373"/>
              <a:gd name="connsiteX26" fmla="*/ 1788599 w 2195098"/>
              <a:gd name="connsiteY26" fmla="*/ 3120373 h 3120373"/>
              <a:gd name="connsiteX27" fmla="*/ 1707299 w 2195098"/>
              <a:gd name="connsiteY27" fmla="*/ 3120373 h 3120373"/>
              <a:gd name="connsiteX28" fmla="*/ 1625999 w 2195098"/>
              <a:gd name="connsiteY28" fmla="*/ 3120373 h 3120373"/>
              <a:gd name="connsiteX29" fmla="*/ 1544699 w 2195098"/>
              <a:gd name="connsiteY29" fmla="*/ 3120373 h 3120373"/>
              <a:gd name="connsiteX30" fmla="*/ 1463399 w 2195098"/>
              <a:gd name="connsiteY30" fmla="*/ 3120373 h 3120373"/>
              <a:gd name="connsiteX31" fmla="*/ 1382099 w 2195098"/>
              <a:gd name="connsiteY31" fmla="*/ 3120373 h 3120373"/>
              <a:gd name="connsiteX32" fmla="*/ 1300799 w 2195098"/>
              <a:gd name="connsiteY32" fmla="*/ 3120373 h 3120373"/>
              <a:gd name="connsiteX33" fmla="*/ 1219499 w 2195098"/>
              <a:gd name="connsiteY33" fmla="*/ 3120373 h 3120373"/>
              <a:gd name="connsiteX34" fmla="*/ 1138199 w 2195098"/>
              <a:gd name="connsiteY34" fmla="*/ 3120373 h 3120373"/>
              <a:gd name="connsiteX35" fmla="*/ 1056899 w 2195098"/>
              <a:gd name="connsiteY35" fmla="*/ 3120373 h 3120373"/>
              <a:gd name="connsiteX36" fmla="*/ 975599 w 2195098"/>
              <a:gd name="connsiteY36" fmla="*/ 3120373 h 3120373"/>
              <a:gd name="connsiteX37" fmla="*/ 894299 w 2195098"/>
              <a:gd name="connsiteY37" fmla="*/ 3120373 h 3120373"/>
              <a:gd name="connsiteX38" fmla="*/ 812999 w 2195098"/>
              <a:gd name="connsiteY38" fmla="*/ 3120373 h 3120373"/>
              <a:gd name="connsiteX39" fmla="*/ 731699 w 2195098"/>
              <a:gd name="connsiteY39" fmla="*/ 3120373 h 3120373"/>
              <a:gd name="connsiteX40" fmla="*/ 650399 w 2195098"/>
              <a:gd name="connsiteY40" fmla="*/ 3120373 h 3120373"/>
              <a:gd name="connsiteX41" fmla="*/ 569099 w 2195098"/>
              <a:gd name="connsiteY41" fmla="*/ 3120373 h 3120373"/>
              <a:gd name="connsiteX42" fmla="*/ 487799 w 2195098"/>
              <a:gd name="connsiteY42" fmla="*/ 3120373 h 3120373"/>
              <a:gd name="connsiteX43" fmla="*/ 406499 w 2195098"/>
              <a:gd name="connsiteY43" fmla="*/ 3120373 h 3120373"/>
              <a:gd name="connsiteX44" fmla="*/ 325199 w 2195098"/>
              <a:gd name="connsiteY44" fmla="*/ 3120373 h 3120373"/>
              <a:gd name="connsiteX45" fmla="*/ 243900 w 2195098"/>
              <a:gd name="connsiteY45" fmla="*/ 3120373 h 3120373"/>
              <a:gd name="connsiteX46" fmla="*/ 162600 w 2195098"/>
              <a:gd name="connsiteY46" fmla="*/ 3120373 h 3120373"/>
              <a:gd name="connsiteX47" fmla="*/ 813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3004804 h 3120373"/>
              <a:gd name="connsiteX50" fmla="*/ 0 w 2195098"/>
              <a:gd name="connsiteY50" fmla="*/ 2889234 h 3120373"/>
              <a:gd name="connsiteX51" fmla="*/ 0 w 2195098"/>
              <a:gd name="connsiteY51" fmla="*/ 2773665 h 3120373"/>
              <a:gd name="connsiteX52" fmla="*/ 0 w 2195098"/>
              <a:gd name="connsiteY52" fmla="*/ 2658096 h 3120373"/>
              <a:gd name="connsiteX53" fmla="*/ 0 w 2195098"/>
              <a:gd name="connsiteY53" fmla="*/ 2542526 h 3120373"/>
              <a:gd name="connsiteX54" fmla="*/ 0 w 2195098"/>
              <a:gd name="connsiteY54" fmla="*/ 2426957 h 3120373"/>
              <a:gd name="connsiteX55" fmla="*/ 0 w 2195098"/>
              <a:gd name="connsiteY55" fmla="*/ 2311388 h 3120373"/>
              <a:gd name="connsiteX56" fmla="*/ 0 w 2195098"/>
              <a:gd name="connsiteY56" fmla="*/ 2195818 h 3120373"/>
              <a:gd name="connsiteX57" fmla="*/ 0 w 2195098"/>
              <a:gd name="connsiteY57" fmla="*/ 2080249 h 3120373"/>
              <a:gd name="connsiteX58" fmla="*/ 0 w 2195098"/>
              <a:gd name="connsiteY58" fmla="*/ 1964680 h 3120373"/>
              <a:gd name="connsiteX59" fmla="*/ 0 w 2195098"/>
              <a:gd name="connsiteY59" fmla="*/ 1849110 h 3120373"/>
              <a:gd name="connsiteX60" fmla="*/ 0 w 2195098"/>
              <a:gd name="connsiteY60" fmla="*/ 1733541 h 3120373"/>
              <a:gd name="connsiteX61" fmla="*/ 0 w 2195098"/>
              <a:gd name="connsiteY61" fmla="*/ 1617971 h 3120373"/>
              <a:gd name="connsiteX62" fmla="*/ 0 w 2195098"/>
              <a:gd name="connsiteY62" fmla="*/ 1502402 h 3120373"/>
              <a:gd name="connsiteX63" fmla="*/ 0 w 2195098"/>
              <a:gd name="connsiteY63" fmla="*/ 1386832 h 3120373"/>
              <a:gd name="connsiteX64" fmla="*/ 0 w 2195098"/>
              <a:gd name="connsiteY64" fmla="*/ 1271263 h 3120373"/>
              <a:gd name="connsiteX65" fmla="*/ 0 w 2195098"/>
              <a:gd name="connsiteY65" fmla="*/ 1155693 h 3120373"/>
              <a:gd name="connsiteX66" fmla="*/ 0 w 2195098"/>
              <a:gd name="connsiteY66" fmla="*/ 1040124 h 3120373"/>
              <a:gd name="connsiteX67" fmla="*/ 0 w 2195098"/>
              <a:gd name="connsiteY67" fmla="*/ 924555 h 3120373"/>
              <a:gd name="connsiteX68" fmla="*/ 0 w 2195098"/>
              <a:gd name="connsiteY68" fmla="*/ 808985 h 3120373"/>
              <a:gd name="connsiteX69" fmla="*/ 0 w 2195098"/>
              <a:gd name="connsiteY69" fmla="*/ 693416 h 3120373"/>
              <a:gd name="connsiteX70" fmla="*/ 0 w 2195098"/>
              <a:gd name="connsiteY70" fmla="*/ 577847 h 3120373"/>
              <a:gd name="connsiteX71" fmla="*/ 0 w 2195098"/>
              <a:gd name="connsiteY71" fmla="*/ 462277 h 3120373"/>
              <a:gd name="connsiteX72" fmla="*/ 0 w 2195098"/>
              <a:gd name="connsiteY72" fmla="*/ 346708 h 3120373"/>
              <a:gd name="connsiteX73" fmla="*/ 0 w 2195098"/>
              <a:gd name="connsiteY73" fmla="*/ 231139 h 3120373"/>
              <a:gd name="connsiteX74" fmla="*/ 0 w 2195098"/>
              <a:gd name="connsiteY74" fmla="*/ 115569 h 3120373"/>
              <a:gd name="connsiteX75" fmla="*/ 0 w 2195098"/>
              <a:gd name="connsiteY75" fmla="*/ 0 h 3120373"/>
              <a:gd name="connsiteX76" fmla="*/ 81300 w 2195098"/>
              <a:gd name="connsiteY76" fmla="*/ 0 h 3120373"/>
              <a:gd name="connsiteX77" fmla="*/ 162600 w 2195098"/>
              <a:gd name="connsiteY77" fmla="*/ 0 h 3120373"/>
              <a:gd name="connsiteX78" fmla="*/ 243900 w 2195098"/>
              <a:gd name="connsiteY78" fmla="*/ 0 h 3120373"/>
              <a:gd name="connsiteX79" fmla="*/ 325199 w 2195098"/>
              <a:gd name="connsiteY79" fmla="*/ 0 h 3120373"/>
              <a:gd name="connsiteX80" fmla="*/ 406499 w 2195098"/>
              <a:gd name="connsiteY80" fmla="*/ 0 h 3120373"/>
              <a:gd name="connsiteX81" fmla="*/ 487799 w 2195098"/>
              <a:gd name="connsiteY81" fmla="*/ 0 h 3120373"/>
              <a:gd name="connsiteX82" fmla="*/ 569099 w 2195098"/>
              <a:gd name="connsiteY82" fmla="*/ 0 h 3120373"/>
              <a:gd name="connsiteX83" fmla="*/ 650399 w 2195098"/>
              <a:gd name="connsiteY83" fmla="*/ 0 h 3120373"/>
              <a:gd name="connsiteX84" fmla="*/ 731699 w 2195098"/>
              <a:gd name="connsiteY84" fmla="*/ 0 h 3120373"/>
              <a:gd name="connsiteX85" fmla="*/ 812999 w 2195098"/>
              <a:gd name="connsiteY85" fmla="*/ 0 h 3120373"/>
              <a:gd name="connsiteX86" fmla="*/ 894299 w 2195098"/>
              <a:gd name="connsiteY86" fmla="*/ 0 h 3120373"/>
              <a:gd name="connsiteX87" fmla="*/ 975599 w 2195098"/>
              <a:gd name="connsiteY87" fmla="*/ 0 h 3120373"/>
              <a:gd name="connsiteX88" fmla="*/ 1056899 w 2195098"/>
              <a:gd name="connsiteY88" fmla="*/ 0 h 3120373"/>
              <a:gd name="connsiteX89" fmla="*/ 1138199 w 2195098"/>
              <a:gd name="connsiteY89" fmla="*/ 0 h 3120373"/>
              <a:gd name="connsiteX90" fmla="*/ 1219499 w 2195098"/>
              <a:gd name="connsiteY90" fmla="*/ 0 h 3120373"/>
              <a:gd name="connsiteX91" fmla="*/ 1300799 w 2195098"/>
              <a:gd name="connsiteY91" fmla="*/ 0 h 3120373"/>
              <a:gd name="connsiteX92" fmla="*/ 1382099 w 2195098"/>
              <a:gd name="connsiteY92" fmla="*/ 0 h 3120373"/>
              <a:gd name="connsiteX93" fmla="*/ 1463399 w 2195098"/>
              <a:gd name="connsiteY93" fmla="*/ 0 h 3120373"/>
              <a:gd name="connsiteX94" fmla="*/ 1544699 w 2195098"/>
              <a:gd name="connsiteY94" fmla="*/ 0 h 3120373"/>
              <a:gd name="connsiteX95" fmla="*/ 1625999 w 2195098"/>
              <a:gd name="connsiteY95" fmla="*/ 0 h 3120373"/>
              <a:gd name="connsiteX96" fmla="*/ 1707299 w 2195098"/>
              <a:gd name="connsiteY96" fmla="*/ 0 h 3120373"/>
              <a:gd name="connsiteX97" fmla="*/ 1788599 w 2195098"/>
              <a:gd name="connsiteY97" fmla="*/ 0 h 3120373"/>
              <a:gd name="connsiteX98" fmla="*/ 1869898 w 2195098"/>
              <a:gd name="connsiteY98" fmla="*/ 0 h 3120373"/>
              <a:gd name="connsiteX99" fmla="*/ 1951198 w 2195098"/>
              <a:gd name="connsiteY99" fmla="*/ 0 h 3120373"/>
              <a:gd name="connsiteX100" fmla="*/ 2032498 w 2195098"/>
              <a:gd name="connsiteY100" fmla="*/ 0 h 3120373"/>
              <a:gd name="connsiteX101" fmla="*/ 2113798 w 2195098"/>
              <a:gd name="connsiteY101" fmla="*/ 0 h 3120373"/>
              <a:gd name="connsiteX102" fmla="*/ 2195098 w 2195098"/>
              <a:gd name="connsiteY102" fmla="*/ 0 h 3120373"/>
              <a:gd name="connsiteX103" fmla="*/ 2195098 w 2195098"/>
              <a:gd name="connsiteY103" fmla="*/ 115569 h 3120373"/>
              <a:gd name="connsiteX104" fmla="*/ 2195098 w 2195098"/>
              <a:gd name="connsiteY104" fmla="*/ 231139 h 3120373"/>
              <a:gd name="connsiteX105" fmla="*/ 2195098 w 2195098"/>
              <a:gd name="connsiteY105" fmla="*/ 346708 h 3120373"/>
              <a:gd name="connsiteX106" fmla="*/ 2195098 w 2195098"/>
              <a:gd name="connsiteY106" fmla="*/ 462278 h 3120373"/>
              <a:gd name="connsiteX0" fmla="*/ 2195098 w 2195098"/>
              <a:gd name="connsiteY0" fmla="*/ 808986 h 3120373"/>
              <a:gd name="connsiteX1" fmla="*/ 2195098 w 2195098"/>
              <a:gd name="connsiteY1" fmla="*/ 924556 h 3120373"/>
              <a:gd name="connsiteX2" fmla="*/ 2195098 w 2195098"/>
              <a:gd name="connsiteY2" fmla="*/ 1040125 h 3120373"/>
              <a:gd name="connsiteX3" fmla="*/ 2195098 w 2195098"/>
              <a:gd name="connsiteY3" fmla="*/ 1155694 h 3120373"/>
              <a:gd name="connsiteX4" fmla="*/ 2195098 w 2195098"/>
              <a:gd name="connsiteY4" fmla="*/ 1271264 h 3120373"/>
              <a:gd name="connsiteX5" fmla="*/ 2195098 w 2195098"/>
              <a:gd name="connsiteY5" fmla="*/ 1386833 h 3120373"/>
              <a:gd name="connsiteX6" fmla="*/ 2195098 w 2195098"/>
              <a:gd name="connsiteY6" fmla="*/ 1502402 h 3120373"/>
              <a:gd name="connsiteX7" fmla="*/ 2195098 w 2195098"/>
              <a:gd name="connsiteY7" fmla="*/ 1617972 h 3120373"/>
              <a:gd name="connsiteX8" fmla="*/ 2195098 w 2195098"/>
              <a:gd name="connsiteY8" fmla="*/ 1733541 h 3120373"/>
              <a:gd name="connsiteX9" fmla="*/ 2195098 w 2195098"/>
              <a:gd name="connsiteY9" fmla="*/ 1849110 h 3120373"/>
              <a:gd name="connsiteX10" fmla="*/ 2195098 w 2195098"/>
              <a:gd name="connsiteY10" fmla="*/ 1964680 h 3120373"/>
              <a:gd name="connsiteX11" fmla="*/ 2195098 w 2195098"/>
              <a:gd name="connsiteY11" fmla="*/ 2080249 h 3120373"/>
              <a:gd name="connsiteX12" fmla="*/ 2195098 w 2195098"/>
              <a:gd name="connsiteY12" fmla="*/ 2195818 h 3120373"/>
              <a:gd name="connsiteX13" fmla="*/ 2195098 w 2195098"/>
              <a:gd name="connsiteY13" fmla="*/ 2311388 h 3120373"/>
              <a:gd name="connsiteX14" fmla="*/ 2195098 w 2195098"/>
              <a:gd name="connsiteY14" fmla="*/ 2426957 h 3120373"/>
              <a:gd name="connsiteX15" fmla="*/ 2195098 w 2195098"/>
              <a:gd name="connsiteY15" fmla="*/ 2542526 h 3120373"/>
              <a:gd name="connsiteX16" fmla="*/ 2195098 w 2195098"/>
              <a:gd name="connsiteY16" fmla="*/ 2658096 h 3120373"/>
              <a:gd name="connsiteX17" fmla="*/ 2195098 w 2195098"/>
              <a:gd name="connsiteY17" fmla="*/ 2773665 h 3120373"/>
              <a:gd name="connsiteX18" fmla="*/ 2195098 w 2195098"/>
              <a:gd name="connsiteY18" fmla="*/ 2889234 h 3120373"/>
              <a:gd name="connsiteX19" fmla="*/ 2195098 w 2195098"/>
              <a:gd name="connsiteY19" fmla="*/ 3004804 h 3120373"/>
              <a:gd name="connsiteX20" fmla="*/ 2195098 w 2195098"/>
              <a:gd name="connsiteY20" fmla="*/ 3120373 h 3120373"/>
              <a:gd name="connsiteX21" fmla="*/ 2113798 w 2195098"/>
              <a:gd name="connsiteY21" fmla="*/ 3120373 h 3120373"/>
              <a:gd name="connsiteX22" fmla="*/ 2032498 w 2195098"/>
              <a:gd name="connsiteY22" fmla="*/ 3120373 h 3120373"/>
              <a:gd name="connsiteX23" fmla="*/ 1951198 w 2195098"/>
              <a:gd name="connsiteY23" fmla="*/ 3120373 h 3120373"/>
              <a:gd name="connsiteX24" fmla="*/ 1869898 w 2195098"/>
              <a:gd name="connsiteY24" fmla="*/ 3120373 h 3120373"/>
              <a:gd name="connsiteX25" fmla="*/ 1788599 w 2195098"/>
              <a:gd name="connsiteY25" fmla="*/ 3120373 h 3120373"/>
              <a:gd name="connsiteX26" fmla="*/ 1707299 w 2195098"/>
              <a:gd name="connsiteY26" fmla="*/ 3120373 h 3120373"/>
              <a:gd name="connsiteX27" fmla="*/ 1625999 w 2195098"/>
              <a:gd name="connsiteY27" fmla="*/ 3120373 h 3120373"/>
              <a:gd name="connsiteX28" fmla="*/ 1544699 w 2195098"/>
              <a:gd name="connsiteY28" fmla="*/ 3120373 h 3120373"/>
              <a:gd name="connsiteX29" fmla="*/ 1463399 w 2195098"/>
              <a:gd name="connsiteY29" fmla="*/ 3120373 h 3120373"/>
              <a:gd name="connsiteX30" fmla="*/ 1382099 w 2195098"/>
              <a:gd name="connsiteY30" fmla="*/ 3120373 h 3120373"/>
              <a:gd name="connsiteX31" fmla="*/ 1300799 w 2195098"/>
              <a:gd name="connsiteY31" fmla="*/ 3120373 h 3120373"/>
              <a:gd name="connsiteX32" fmla="*/ 1219499 w 2195098"/>
              <a:gd name="connsiteY32" fmla="*/ 3120373 h 3120373"/>
              <a:gd name="connsiteX33" fmla="*/ 1138199 w 2195098"/>
              <a:gd name="connsiteY33" fmla="*/ 3120373 h 3120373"/>
              <a:gd name="connsiteX34" fmla="*/ 1056899 w 2195098"/>
              <a:gd name="connsiteY34" fmla="*/ 3120373 h 3120373"/>
              <a:gd name="connsiteX35" fmla="*/ 975599 w 2195098"/>
              <a:gd name="connsiteY35" fmla="*/ 3120373 h 3120373"/>
              <a:gd name="connsiteX36" fmla="*/ 894299 w 2195098"/>
              <a:gd name="connsiteY36" fmla="*/ 3120373 h 3120373"/>
              <a:gd name="connsiteX37" fmla="*/ 812999 w 2195098"/>
              <a:gd name="connsiteY37" fmla="*/ 3120373 h 3120373"/>
              <a:gd name="connsiteX38" fmla="*/ 731699 w 2195098"/>
              <a:gd name="connsiteY38" fmla="*/ 3120373 h 3120373"/>
              <a:gd name="connsiteX39" fmla="*/ 650399 w 2195098"/>
              <a:gd name="connsiteY39" fmla="*/ 3120373 h 3120373"/>
              <a:gd name="connsiteX40" fmla="*/ 569099 w 2195098"/>
              <a:gd name="connsiteY40" fmla="*/ 3120373 h 3120373"/>
              <a:gd name="connsiteX41" fmla="*/ 487799 w 2195098"/>
              <a:gd name="connsiteY41" fmla="*/ 3120373 h 3120373"/>
              <a:gd name="connsiteX42" fmla="*/ 406499 w 2195098"/>
              <a:gd name="connsiteY42" fmla="*/ 3120373 h 3120373"/>
              <a:gd name="connsiteX43" fmla="*/ 325199 w 2195098"/>
              <a:gd name="connsiteY43" fmla="*/ 3120373 h 3120373"/>
              <a:gd name="connsiteX44" fmla="*/ 243900 w 2195098"/>
              <a:gd name="connsiteY44" fmla="*/ 3120373 h 3120373"/>
              <a:gd name="connsiteX45" fmla="*/ 162600 w 2195098"/>
              <a:gd name="connsiteY45" fmla="*/ 3120373 h 3120373"/>
              <a:gd name="connsiteX46" fmla="*/ 813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3004804 h 3120373"/>
              <a:gd name="connsiteX49" fmla="*/ 0 w 2195098"/>
              <a:gd name="connsiteY49" fmla="*/ 2889234 h 3120373"/>
              <a:gd name="connsiteX50" fmla="*/ 0 w 2195098"/>
              <a:gd name="connsiteY50" fmla="*/ 2773665 h 3120373"/>
              <a:gd name="connsiteX51" fmla="*/ 0 w 2195098"/>
              <a:gd name="connsiteY51" fmla="*/ 2658096 h 3120373"/>
              <a:gd name="connsiteX52" fmla="*/ 0 w 2195098"/>
              <a:gd name="connsiteY52" fmla="*/ 2542526 h 3120373"/>
              <a:gd name="connsiteX53" fmla="*/ 0 w 2195098"/>
              <a:gd name="connsiteY53" fmla="*/ 2426957 h 3120373"/>
              <a:gd name="connsiteX54" fmla="*/ 0 w 2195098"/>
              <a:gd name="connsiteY54" fmla="*/ 2311388 h 3120373"/>
              <a:gd name="connsiteX55" fmla="*/ 0 w 2195098"/>
              <a:gd name="connsiteY55" fmla="*/ 2195818 h 3120373"/>
              <a:gd name="connsiteX56" fmla="*/ 0 w 2195098"/>
              <a:gd name="connsiteY56" fmla="*/ 2080249 h 3120373"/>
              <a:gd name="connsiteX57" fmla="*/ 0 w 2195098"/>
              <a:gd name="connsiteY57" fmla="*/ 1964680 h 3120373"/>
              <a:gd name="connsiteX58" fmla="*/ 0 w 2195098"/>
              <a:gd name="connsiteY58" fmla="*/ 1849110 h 3120373"/>
              <a:gd name="connsiteX59" fmla="*/ 0 w 2195098"/>
              <a:gd name="connsiteY59" fmla="*/ 1733541 h 3120373"/>
              <a:gd name="connsiteX60" fmla="*/ 0 w 2195098"/>
              <a:gd name="connsiteY60" fmla="*/ 1617971 h 3120373"/>
              <a:gd name="connsiteX61" fmla="*/ 0 w 2195098"/>
              <a:gd name="connsiteY61" fmla="*/ 1502402 h 3120373"/>
              <a:gd name="connsiteX62" fmla="*/ 0 w 2195098"/>
              <a:gd name="connsiteY62" fmla="*/ 1386832 h 3120373"/>
              <a:gd name="connsiteX63" fmla="*/ 0 w 2195098"/>
              <a:gd name="connsiteY63" fmla="*/ 1271263 h 3120373"/>
              <a:gd name="connsiteX64" fmla="*/ 0 w 2195098"/>
              <a:gd name="connsiteY64" fmla="*/ 1155693 h 3120373"/>
              <a:gd name="connsiteX65" fmla="*/ 0 w 2195098"/>
              <a:gd name="connsiteY65" fmla="*/ 1040124 h 3120373"/>
              <a:gd name="connsiteX66" fmla="*/ 0 w 2195098"/>
              <a:gd name="connsiteY66" fmla="*/ 924555 h 3120373"/>
              <a:gd name="connsiteX67" fmla="*/ 0 w 2195098"/>
              <a:gd name="connsiteY67" fmla="*/ 808985 h 3120373"/>
              <a:gd name="connsiteX68" fmla="*/ 0 w 2195098"/>
              <a:gd name="connsiteY68" fmla="*/ 693416 h 3120373"/>
              <a:gd name="connsiteX69" fmla="*/ 0 w 2195098"/>
              <a:gd name="connsiteY69" fmla="*/ 577847 h 3120373"/>
              <a:gd name="connsiteX70" fmla="*/ 0 w 2195098"/>
              <a:gd name="connsiteY70" fmla="*/ 462277 h 3120373"/>
              <a:gd name="connsiteX71" fmla="*/ 0 w 2195098"/>
              <a:gd name="connsiteY71" fmla="*/ 346708 h 3120373"/>
              <a:gd name="connsiteX72" fmla="*/ 0 w 2195098"/>
              <a:gd name="connsiteY72" fmla="*/ 231139 h 3120373"/>
              <a:gd name="connsiteX73" fmla="*/ 0 w 2195098"/>
              <a:gd name="connsiteY73" fmla="*/ 115569 h 3120373"/>
              <a:gd name="connsiteX74" fmla="*/ 0 w 2195098"/>
              <a:gd name="connsiteY74" fmla="*/ 0 h 3120373"/>
              <a:gd name="connsiteX75" fmla="*/ 81300 w 2195098"/>
              <a:gd name="connsiteY75" fmla="*/ 0 h 3120373"/>
              <a:gd name="connsiteX76" fmla="*/ 162600 w 2195098"/>
              <a:gd name="connsiteY76" fmla="*/ 0 h 3120373"/>
              <a:gd name="connsiteX77" fmla="*/ 243900 w 2195098"/>
              <a:gd name="connsiteY77" fmla="*/ 0 h 3120373"/>
              <a:gd name="connsiteX78" fmla="*/ 325199 w 2195098"/>
              <a:gd name="connsiteY78" fmla="*/ 0 h 3120373"/>
              <a:gd name="connsiteX79" fmla="*/ 406499 w 2195098"/>
              <a:gd name="connsiteY79" fmla="*/ 0 h 3120373"/>
              <a:gd name="connsiteX80" fmla="*/ 487799 w 2195098"/>
              <a:gd name="connsiteY80" fmla="*/ 0 h 3120373"/>
              <a:gd name="connsiteX81" fmla="*/ 569099 w 2195098"/>
              <a:gd name="connsiteY81" fmla="*/ 0 h 3120373"/>
              <a:gd name="connsiteX82" fmla="*/ 650399 w 2195098"/>
              <a:gd name="connsiteY82" fmla="*/ 0 h 3120373"/>
              <a:gd name="connsiteX83" fmla="*/ 731699 w 2195098"/>
              <a:gd name="connsiteY83" fmla="*/ 0 h 3120373"/>
              <a:gd name="connsiteX84" fmla="*/ 812999 w 2195098"/>
              <a:gd name="connsiteY84" fmla="*/ 0 h 3120373"/>
              <a:gd name="connsiteX85" fmla="*/ 894299 w 2195098"/>
              <a:gd name="connsiteY85" fmla="*/ 0 h 3120373"/>
              <a:gd name="connsiteX86" fmla="*/ 975599 w 2195098"/>
              <a:gd name="connsiteY86" fmla="*/ 0 h 3120373"/>
              <a:gd name="connsiteX87" fmla="*/ 1056899 w 2195098"/>
              <a:gd name="connsiteY87" fmla="*/ 0 h 3120373"/>
              <a:gd name="connsiteX88" fmla="*/ 1138199 w 2195098"/>
              <a:gd name="connsiteY88" fmla="*/ 0 h 3120373"/>
              <a:gd name="connsiteX89" fmla="*/ 1219499 w 2195098"/>
              <a:gd name="connsiteY89" fmla="*/ 0 h 3120373"/>
              <a:gd name="connsiteX90" fmla="*/ 1300799 w 2195098"/>
              <a:gd name="connsiteY90" fmla="*/ 0 h 3120373"/>
              <a:gd name="connsiteX91" fmla="*/ 1382099 w 2195098"/>
              <a:gd name="connsiteY91" fmla="*/ 0 h 3120373"/>
              <a:gd name="connsiteX92" fmla="*/ 1463399 w 2195098"/>
              <a:gd name="connsiteY92" fmla="*/ 0 h 3120373"/>
              <a:gd name="connsiteX93" fmla="*/ 1544699 w 2195098"/>
              <a:gd name="connsiteY93" fmla="*/ 0 h 3120373"/>
              <a:gd name="connsiteX94" fmla="*/ 1625999 w 2195098"/>
              <a:gd name="connsiteY94" fmla="*/ 0 h 3120373"/>
              <a:gd name="connsiteX95" fmla="*/ 1707299 w 2195098"/>
              <a:gd name="connsiteY95" fmla="*/ 0 h 3120373"/>
              <a:gd name="connsiteX96" fmla="*/ 1788599 w 2195098"/>
              <a:gd name="connsiteY96" fmla="*/ 0 h 3120373"/>
              <a:gd name="connsiteX97" fmla="*/ 1869898 w 2195098"/>
              <a:gd name="connsiteY97" fmla="*/ 0 h 3120373"/>
              <a:gd name="connsiteX98" fmla="*/ 1951198 w 2195098"/>
              <a:gd name="connsiteY98" fmla="*/ 0 h 3120373"/>
              <a:gd name="connsiteX99" fmla="*/ 2032498 w 2195098"/>
              <a:gd name="connsiteY99" fmla="*/ 0 h 3120373"/>
              <a:gd name="connsiteX100" fmla="*/ 2113798 w 2195098"/>
              <a:gd name="connsiteY100" fmla="*/ 0 h 3120373"/>
              <a:gd name="connsiteX101" fmla="*/ 2195098 w 2195098"/>
              <a:gd name="connsiteY101" fmla="*/ 0 h 3120373"/>
              <a:gd name="connsiteX102" fmla="*/ 2195098 w 2195098"/>
              <a:gd name="connsiteY102" fmla="*/ 115569 h 3120373"/>
              <a:gd name="connsiteX103" fmla="*/ 2195098 w 2195098"/>
              <a:gd name="connsiteY103" fmla="*/ 231139 h 3120373"/>
              <a:gd name="connsiteX104" fmla="*/ 2195098 w 2195098"/>
              <a:gd name="connsiteY104" fmla="*/ 346708 h 3120373"/>
              <a:gd name="connsiteX105" fmla="*/ 2195098 w 2195098"/>
              <a:gd name="connsiteY105" fmla="*/ 462278 h 3120373"/>
              <a:gd name="connsiteX0" fmla="*/ 2195098 w 2195098"/>
              <a:gd name="connsiteY0" fmla="*/ 924556 h 3120373"/>
              <a:gd name="connsiteX1" fmla="*/ 2195098 w 2195098"/>
              <a:gd name="connsiteY1" fmla="*/ 1040125 h 3120373"/>
              <a:gd name="connsiteX2" fmla="*/ 2195098 w 2195098"/>
              <a:gd name="connsiteY2" fmla="*/ 1155694 h 3120373"/>
              <a:gd name="connsiteX3" fmla="*/ 2195098 w 2195098"/>
              <a:gd name="connsiteY3" fmla="*/ 1271264 h 3120373"/>
              <a:gd name="connsiteX4" fmla="*/ 2195098 w 2195098"/>
              <a:gd name="connsiteY4" fmla="*/ 1386833 h 3120373"/>
              <a:gd name="connsiteX5" fmla="*/ 2195098 w 2195098"/>
              <a:gd name="connsiteY5" fmla="*/ 1502402 h 3120373"/>
              <a:gd name="connsiteX6" fmla="*/ 2195098 w 2195098"/>
              <a:gd name="connsiteY6" fmla="*/ 1617972 h 3120373"/>
              <a:gd name="connsiteX7" fmla="*/ 2195098 w 2195098"/>
              <a:gd name="connsiteY7" fmla="*/ 1733541 h 3120373"/>
              <a:gd name="connsiteX8" fmla="*/ 2195098 w 2195098"/>
              <a:gd name="connsiteY8" fmla="*/ 1849110 h 3120373"/>
              <a:gd name="connsiteX9" fmla="*/ 2195098 w 2195098"/>
              <a:gd name="connsiteY9" fmla="*/ 1964680 h 3120373"/>
              <a:gd name="connsiteX10" fmla="*/ 2195098 w 2195098"/>
              <a:gd name="connsiteY10" fmla="*/ 2080249 h 3120373"/>
              <a:gd name="connsiteX11" fmla="*/ 2195098 w 2195098"/>
              <a:gd name="connsiteY11" fmla="*/ 2195818 h 3120373"/>
              <a:gd name="connsiteX12" fmla="*/ 2195098 w 2195098"/>
              <a:gd name="connsiteY12" fmla="*/ 2311388 h 3120373"/>
              <a:gd name="connsiteX13" fmla="*/ 2195098 w 2195098"/>
              <a:gd name="connsiteY13" fmla="*/ 2426957 h 3120373"/>
              <a:gd name="connsiteX14" fmla="*/ 2195098 w 2195098"/>
              <a:gd name="connsiteY14" fmla="*/ 2542526 h 3120373"/>
              <a:gd name="connsiteX15" fmla="*/ 2195098 w 2195098"/>
              <a:gd name="connsiteY15" fmla="*/ 2658096 h 3120373"/>
              <a:gd name="connsiteX16" fmla="*/ 2195098 w 2195098"/>
              <a:gd name="connsiteY16" fmla="*/ 2773665 h 3120373"/>
              <a:gd name="connsiteX17" fmla="*/ 2195098 w 2195098"/>
              <a:gd name="connsiteY17" fmla="*/ 2889234 h 3120373"/>
              <a:gd name="connsiteX18" fmla="*/ 2195098 w 2195098"/>
              <a:gd name="connsiteY18" fmla="*/ 3004804 h 3120373"/>
              <a:gd name="connsiteX19" fmla="*/ 2195098 w 2195098"/>
              <a:gd name="connsiteY19" fmla="*/ 3120373 h 3120373"/>
              <a:gd name="connsiteX20" fmla="*/ 2113798 w 2195098"/>
              <a:gd name="connsiteY20" fmla="*/ 3120373 h 3120373"/>
              <a:gd name="connsiteX21" fmla="*/ 2032498 w 2195098"/>
              <a:gd name="connsiteY21" fmla="*/ 3120373 h 3120373"/>
              <a:gd name="connsiteX22" fmla="*/ 1951198 w 2195098"/>
              <a:gd name="connsiteY22" fmla="*/ 3120373 h 3120373"/>
              <a:gd name="connsiteX23" fmla="*/ 1869898 w 2195098"/>
              <a:gd name="connsiteY23" fmla="*/ 3120373 h 3120373"/>
              <a:gd name="connsiteX24" fmla="*/ 1788599 w 2195098"/>
              <a:gd name="connsiteY24" fmla="*/ 3120373 h 3120373"/>
              <a:gd name="connsiteX25" fmla="*/ 1707299 w 2195098"/>
              <a:gd name="connsiteY25" fmla="*/ 3120373 h 3120373"/>
              <a:gd name="connsiteX26" fmla="*/ 1625999 w 2195098"/>
              <a:gd name="connsiteY26" fmla="*/ 3120373 h 3120373"/>
              <a:gd name="connsiteX27" fmla="*/ 1544699 w 2195098"/>
              <a:gd name="connsiteY27" fmla="*/ 3120373 h 3120373"/>
              <a:gd name="connsiteX28" fmla="*/ 1463399 w 2195098"/>
              <a:gd name="connsiteY28" fmla="*/ 3120373 h 3120373"/>
              <a:gd name="connsiteX29" fmla="*/ 1382099 w 2195098"/>
              <a:gd name="connsiteY29" fmla="*/ 3120373 h 3120373"/>
              <a:gd name="connsiteX30" fmla="*/ 1300799 w 2195098"/>
              <a:gd name="connsiteY30" fmla="*/ 3120373 h 3120373"/>
              <a:gd name="connsiteX31" fmla="*/ 1219499 w 2195098"/>
              <a:gd name="connsiteY31" fmla="*/ 3120373 h 3120373"/>
              <a:gd name="connsiteX32" fmla="*/ 1138199 w 2195098"/>
              <a:gd name="connsiteY32" fmla="*/ 3120373 h 3120373"/>
              <a:gd name="connsiteX33" fmla="*/ 1056899 w 2195098"/>
              <a:gd name="connsiteY33" fmla="*/ 3120373 h 3120373"/>
              <a:gd name="connsiteX34" fmla="*/ 975599 w 2195098"/>
              <a:gd name="connsiteY34" fmla="*/ 3120373 h 3120373"/>
              <a:gd name="connsiteX35" fmla="*/ 894299 w 2195098"/>
              <a:gd name="connsiteY35" fmla="*/ 3120373 h 3120373"/>
              <a:gd name="connsiteX36" fmla="*/ 812999 w 2195098"/>
              <a:gd name="connsiteY36" fmla="*/ 3120373 h 3120373"/>
              <a:gd name="connsiteX37" fmla="*/ 731699 w 2195098"/>
              <a:gd name="connsiteY37" fmla="*/ 3120373 h 3120373"/>
              <a:gd name="connsiteX38" fmla="*/ 650399 w 2195098"/>
              <a:gd name="connsiteY38" fmla="*/ 3120373 h 3120373"/>
              <a:gd name="connsiteX39" fmla="*/ 569099 w 2195098"/>
              <a:gd name="connsiteY39" fmla="*/ 3120373 h 3120373"/>
              <a:gd name="connsiteX40" fmla="*/ 487799 w 2195098"/>
              <a:gd name="connsiteY40" fmla="*/ 3120373 h 3120373"/>
              <a:gd name="connsiteX41" fmla="*/ 406499 w 2195098"/>
              <a:gd name="connsiteY41" fmla="*/ 3120373 h 3120373"/>
              <a:gd name="connsiteX42" fmla="*/ 325199 w 2195098"/>
              <a:gd name="connsiteY42" fmla="*/ 3120373 h 3120373"/>
              <a:gd name="connsiteX43" fmla="*/ 243900 w 2195098"/>
              <a:gd name="connsiteY43" fmla="*/ 3120373 h 3120373"/>
              <a:gd name="connsiteX44" fmla="*/ 162600 w 2195098"/>
              <a:gd name="connsiteY44" fmla="*/ 3120373 h 3120373"/>
              <a:gd name="connsiteX45" fmla="*/ 813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3004804 h 3120373"/>
              <a:gd name="connsiteX48" fmla="*/ 0 w 2195098"/>
              <a:gd name="connsiteY48" fmla="*/ 2889234 h 3120373"/>
              <a:gd name="connsiteX49" fmla="*/ 0 w 2195098"/>
              <a:gd name="connsiteY49" fmla="*/ 2773665 h 3120373"/>
              <a:gd name="connsiteX50" fmla="*/ 0 w 2195098"/>
              <a:gd name="connsiteY50" fmla="*/ 2658096 h 3120373"/>
              <a:gd name="connsiteX51" fmla="*/ 0 w 2195098"/>
              <a:gd name="connsiteY51" fmla="*/ 2542526 h 3120373"/>
              <a:gd name="connsiteX52" fmla="*/ 0 w 2195098"/>
              <a:gd name="connsiteY52" fmla="*/ 2426957 h 3120373"/>
              <a:gd name="connsiteX53" fmla="*/ 0 w 2195098"/>
              <a:gd name="connsiteY53" fmla="*/ 2311388 h 3120373"/>
              <a:gd name="connsiteX54" fmla="*/ 0 w 2195098"/>
              <a:gd name="connsiteY54" fmla="*/ 2195818 h 3120373"/>
              <a:gd name="connsiteX55" fmla="*/ 0 w 2195098"/>
              <a:gd name="connsiteY55" fmla="*/ 2080249 h 3120373"/>
              <a:gd name="connsiteX56" fmla="*/ 0 w 2195098"/>
              <a:gd name="connsiteY56" fmla="*/ 1964680 h 3120373"/>
              <a:gd name="connsiteX57" fmla="*/ 0 w 2195098"/>
              <a:gd name="connsiteY57" fmla="*/ 1849110 h 3120373"/>
              <a:gd name="connsiteX58" fmla="*/ 0 w 2195098"/>
              <a:gd name="connsiteY58" fmla="*/ 1733541 h 3120373"/>
              <a:gd name="connsiteX59" fmla="*/ 0 w 2195098"/>
              <a:gd name="connsiteY59" fmla="*/ 1617971 h 3120373"/>
              <a:gd name="connsiteX60" fmla="*/ 0 w 2195098"/>
              <a:gd name="connsiteY60" fmla="*/ 1502402 h 3120373"/>
              <a:gd name="connsiteX61" fmla="*/ 0 w 2195098"/>
              <a:gd name="connsiteY61" fmla="*/ 1386832 h 3120373"/>
              <a:gd name="connsiteX62" fmla="*/ 0 w 2195098"/>
              <a:gd name="connsiteY62" fmla="*/ 1271263 h 3120373"/>
              <a:gd name="connsiteX63" fmla="*/ 0 w 2195098"/>
              <a:gd name="connsiteY63" fmla="*/ 1155693 h 3120373"/>
              <a:gd name="connsiteX64" fmla="*/ 0 w 2195098"/>
              <a:gd name="connsiteY64" fmla="*/ 1040124 h 3120373"/>
              <a:gd name="connsiteX65" fmla="*/ 0 w 2195098"/>
              <a:gd name="connsiteY65" fmla="*/ 924555 h 3120373"/>
              <a:gd name="connsiteX66" fmla="*/ 0 w 2195098"/>
              <a:gd name="connsiteY66" fmla="*/ 808985 h 3120373"/>
              <a:gd name="connsiteX67" fmla="*/ 0 w 2195098"/>
              <a:gd name="connsiteY67" fmla="*/ 693416 h 3120373"/>
              <a:gd name="connsiteX68" fmla="*/ 0 w 2195098"/>
              <a:gd name="connsiteY68" fmla="*/ 577847 h 3120373"/>
              <a:gd name="connsiteX69" fmla="*/ 0 w 2195098"/>
              <a:gd name="connsiteY69" fmla="*/ 462277 h 3120373"/>
              <a:gd name="connsiteX70" fmla="*/ 0 w 2195098"/>
              <a:gd name="connsiteY70" fmla="*/ 346708 h 3120373"/>
              <a:gd name="connsiteX71" fmla="*/ 0 w 2195098"/>
              <a:gd name="connsiteY71" fmla="*/ 231139 h 3120373"/>
              <a:gd name="connsiteX72" fmla="*/ 0 w 2195098"/>
              <a:gd name="connsiteY72" fmla="*/ 115569 h 3120373"/>
              <a:gd name="connsiteX73" fmla="*/ 0 w 2195098"/>
              <a:gd name="connsiteY73" fmla="*/ 0 h 3120373"/>
              <a:gd name="connsiteX74" fmla="*/ 81300 w 2195098"/>
              <a:gd name="connsiteY74" fmla="*/ 0 h 3120373"/>
              <a:gd name="connsiteX75" fmla="*/ 162600 w 2195098"/>
              <a:gd name="connsiteY75" fmla="*/ 0 h 3120373"/>
              <a:gd name="connsiteX76" fmla="*/ 243900 w 2195098"/>
              <a:gd name="connsiteY76" fmla="*/ 0 h 3120373"/>
              <a:gd name="connsiteX77" fmla="*/ 325199 w 2195098"/>
              <a:gd name="connsiteY77" fmla="*/ 0 h 3120373"/>
              <a:gd name="connsiteX78" fmla="*/ 406499 w 2195098"/>
              <a:gd name="connsiteY78" fmla="*/ 0 h 3120373"/>
              <a:gd name="connsiteX79" fmla="*/ 487799 w 2195098"/>
              <a:gd name="connsiteY79" fmla="*/ 0 h 3120373"/>
              <a:gd name="connsiteX80" fmla="*/ 569099 w 2195098"/>
              <a:gd name="connsiteY80" fmla="*/ 0 h 3120373"/>
              <a:gd name="connsiteX81" fmla="*/ 650399 w 2195098"/>
              <a:gd name="connsiteY81" fmla="*/ 0 h 3120373"/>
              <a:gd name="connsiteX82" fmla="*/ 731699 w 2195098"/>
              <a:gd name="connsiteY82" fmla="*/ 0 h 3120373"/>
              <a:gd name="connsiteX83" fmla="*/ 812999 w 2195098"/>
              <a:gd name="connsiteY83" fmla="*/ 0 h 3120373"/>
              <a:gd name="connsiteX84" fmla="*/ 894299 w 2195098"/>
              <a:gd name="connsiteY84" fmla="*/ 0 h 3120373"/>
              <a:gd name="connsiteX85" fmla="*/ 975599 w 2195098"/>
              <a:gd name="connsiteY85" fmla="*/ 0 h 3120373"/>
              <a:gd name="connsiteX86" fmla="*/ 1056899 w 2195098"/>
              <a:gd name="connsiteY86" fmla="*/ 0 h 3120373"/>
              <a:gd name="connsiteX87" fmla="*/ 1138199 w 2195098"/>
              <a:gd name="connsiteY87" fmla="*/ 0 h 3120373"/>
              <a:gd name="connsiteX88" fmla="*/ 1219499 w 2195098"/>
              <a:gd name="connsiteY88" fmla="*/ 0 h 3120373"/>
              <a:gd name="connsiteX89" fmla="*/ 1300799 w 2195098"/>
              <a:gd name="connsiteY89" fmla="*/ 0 h 3120373"/>
              <a:gd name="connsiteX90" fmla="*/ 1382099 w 2195098"/>
              <a:gd name="connsiteY90" fmla="*/ 0 h 3120373"/>
              <a:gd name="connsiteX91" fmla="*/ 1463399 w 2195098"/>
              <a:gd name="connsiteY91" fmla="*/ 0 h 3120373"/>
              <a:gd name="connsiteX92" fmla="*/ 1544699 w 2195098"/>
              <a:gd name="connsiteY92" fmla="*/ 0 h 3120373"/>
              <a:gd name="connsiteX93" fmla="*/ 1625999 w 2195098"/>
              <a:gd name="connsiteY93" fmla="*/ 0 h 3120373"/>
              <a:gd name="connsiteX94" fmla="*/ 1707299 w 2195098"/>
              <a:gd name="connsiteY94" fmla="*/ 0 h 3120373"/>
              <a:gd name="connsiteX95" fmla="*/ 1788599 w 2195098"/>
              <a:gd name="connsiteY95" fmla="*/ 0 h 3120373"/>
              <a:gd name="connsiteX96" fmla="*/ 1869898 w 2195098"/>
              <a:gd name="connsiteY96" fmla="*/ 0 h 3120373"/>
              <a:gd name="connsiteX97" fmla="*/ 1951198 w 2195098"/>
              <a:gd name="connsiteY97" fmla="*/ 0 h 3120373"/>
              <a:gd name="connsiteX98" fmla="*/ 2032498 w 2195098"/>
              <a:gd name="connsiteY98" fmla="*/ 0 h 3120373"/>
              <a:gd name="connsiteX99" fmla="*/ 2113798 w 2195098"/>
              <a:gd name="connsiteY99" fmla="*/ 0 h 3120373"/>
              <a:gd name="connsiteX100" fmla="*/ 2195098 w 2195098"/>
              <a:gd name="connsiteY100" fmla="*/ 0 h 3120373"/>
              <a:gd name="connsiteX101" fmla="*/ 2195098 w 2195098"/>
              <a:gd name="connsiteY101" fmla="*/ 115569 h 3120373"/>
              <a:gd name="connsiteX102" fmla="*/ 2195098 w 2195098"/>
              <a:gd name="connsiteY102" fmla="*/ 231139 h 3120373"/>
              <a:gd name="connsiteX103" fmla="*/ 2195098 w 2195098"/>
              <a:gd name="connsiteY103" fmla="*/ 346708 h 3120373"/>
              <a:gd name="connsiteX104" fmla="*/ 2195098 w 2195098"/>
              <a:gd name="connsiteY104" fmla="*/ 462278 h 3120373"/>
              <a:gd name="connsiteX0" fmla="*/ 2195098 w 2195098"/>
              <a:gd name="connsiteY0" fmla="*/ 1040125 h 3120373"/>
              <a:gd name="connsiteX1" fmla="*/ 2195098 w 2195098"/>
              <a:gd name="connsiteY1" fmla="*/ 1155694 h 3120373"/>
              <a:gd name="connsiteX2" fmla="*/ 2195098 w 2195098"/>
              <a:gd name="connsiteY2" fmla="*/ 1271264 h 3120373"/>
              <a:gd name="connsiteX3" fmla="*/ 2195098 w 2195098"/>
              <a:gd name="connsiteY3" fmla="*/ 1386833 h 3120373"/>
              <a:gd name="connsiteX4" fmla="*/ 2195098 w 2195098"/>
              <a:gd name="connsiteY4" fmla="*/ 1502402 h 3120373"/>
              <a:gd name="connsiteX5" fmla="*/ 2195098 w 2195098"/>
              <a:gd name="connsiteY5" fmla="*/ 1617972 h 3120373"/>
              <a:gd name="connsiteX6" fmla="*/ 2195098 w 2195098"/>
              <a:gd name="connsiteY6" fmla="*/ 1733541 h 3120373"/>
              <a:gd name="connsiteX7" fmla="*/ 2195098 w 2195098"/>
              <a:gd name="connsiteY7" fmla="*/ 1849110 h 3120373"/>
              <a:gd name="connsiteX8" fmla="*/ 2195098 w 2195098"/>
              <a:gd name="connsiteY8" fmla="*/ 1964680 h 3120373"/>
              <a:gd name="connsiteX9" fmla="*/ 2195098 w 2195098"/>
              <a:gd name="connsiteY9" fmla="*/ 2080249 h 3120373"/>
              <a:gd name="connsiteX10" fmla="*/ 2195098 w 2195098"/>
              <a:gd name="connsiteY10" fmla="*/ 2195818 h 3120373"/>
              <a:gd name="connsiteX11" fmla="*/ 2195098 w 2195098"/>
              <a:gd name="connsiteY11" fmla="*/ 2311388 h 3120373"/>
              <a:gd name="connsiteX12" fmla="*/ 2195098 w 2195098"/>
              <a:gd name="connsiteY12" fmla="*/ 2426957 h 3120373"/>
              <a:gd name="connsiteX13" fmla="*/ 2195098 w 2195098"/>
              <a:gd name="connsiteY13" fmla="*/ 2542526 h 3120373"/>
              <a:gd name="connsiteX14" fmla="*/ 2195098 w 2195098"/>
              <a:gd name="connsiteY14" fmla="*/ 2658096 h 3120373"/>
              <a:gd name="connsiteX15" fmla="*/ 2195098 w 2195098"/>
              <a:gd name="connsiteY15" fmla="*/ 2773665 h 3120373"/>
              <a:gd name="connsiteX16" fmla="*/ 2195098 w 2195098"/>
              <a:gd name="connsiteY16" fmla="*/ 2889234 h 3120373"/>
              <a:gd name="connsiteX17" fmla="*/ 2195098 w 2195098"/>
              <a:gd name="connsiteY17" fmla="*/ 3004804 h 3120373"/>
              <a:gd name="connsiteX18" fmla="*/ 2195098 w 2195098"/>
              <a:gd name="connsiteY18" fmla="*/ 3120373 h 3120373"/>
              <a:gd name="connsiteX19" fmla="*/ 2113798 w 2195098"/>
              <a:gd name="connsiteY19" fmla="*/ 3120373 h 3120373"/>
              <a:gd name="connsiteX20" fmla="*/ 2032498 w 2195098"/>
              <a:gd name="connsiteY20" fmla="*/ 3120373 h 3120373"/>
              <a:gd name="connsiteX21" fmla="*/ 1951198 w 2195098"/>
              <a:gd name="connsiteY21" fmla="*/ 3120373 h 3120373"/>
              <a:gd name="connsiteX22" fmla="*/ 1869898 w 2195098"/>
              <a:gd name="connsiteY22" fmla="*/ 3120373 h 3120373"/>
              <a:gd name="connsiteX23" fmla="*/ 1788599 w 2195098"/>
              <a:gd name="connsiteY23" fmla="*/ 3120373 h 3120373"/>
              <a:gd name="connsiteX24" fmla="*/ 1707299 w 2195098"/>
              <a:gd name="connsiteY24" fmla="*/ 3120373 h 3120373"/>
              <a:gd name="connsiteX25" fmla="*/ 1625999 w 2195098"/>
              <a:gd name="connsiteY25" fmla="*/ 3120373 h 3120373"/>
              <a:gd name="connsiteX26" fmla="*/ 1544699 w 2195098"/>
              <a:gd name="connsiteY26" fmla="*/ 3120373 h 3120373"/>
              <a:gd name="connsiteX27" fmla="*/ 1463399 w 2195098"/>
              <a:gd name="connsiteY27" fmla="*/ 3120373 h 3120373"/>
              <a:gd name="connsiteX28" fmla="*/ 1382099 w 2195098"/>
              <a:gd name="connsiteY28" fmla="*/ 3120373 h 3120373"/>
              <a:gd name="connsiteX29" fmla="*/ 1300799 w 2195098"/>
              <a:gd name="connsiteY29" fmla="*/ 3120373 h 3120373"/>
              <a:gd name="connsiteX30" fmla="*/ 1219499 w 2195098"/>
              <a:gd name="connsiteY30" fmla="*/ 3120373 h 3120373"/>
              <a:gd name="connsiteX31" fmla="*/ 1138199 w 2195098"/>
              <a:gd name="connsiteY31" fmla="*/ 3120373 h 3120373"/>
              <a:gd name="connsiteX32" fmla="*/ 1056899 w 2195098"/>
              <a:gd name="connsiteY32" fmla="*/ 3120373 h 3120373"/>
              <a:gd name="connsiteX33" fmla="*/ 975599 w 2195098"/>
              <a:gd name="connsiteY33" fmla="*/ 3120373 h 3120373"/>
              <a:gd name="connsiteX34" fmla="*/ 894299 w 2195098"/>
              <a:gd name="connsiteY34" fmla="*/ 3120373 h 3120373"/>
              <a:gd name="connsiteX35" fmla="*/ 812999 w 2195098"/>
              <a:gd name="connsiteY35" fmla="*/ 3120373 h 3120373"/>
              <a:gd name="connsiteX36" fmla="*/ 731699 w 2195098"/>
              <a:gd name="connsiteY36" fmla="*/ 3120373 h 3120373"/>
              <a:gd name="connsiteX37" fmla="*/ 650399 w 2195098"/>
              <a:gd name="connsiteY37" fmla="*/ 3120373 h 3120373"/>
              <a:gd name="connsiteX38" fmla="*/ 569099 w 2195098"/>
              <a:gd name="connsiteY38" fmla="*/ 3120373 h 3120373"/>
              <a:gd name="connsiteX39" fmla="*/ 487799 w 2195098"/>
              <a:gd name="connsiteY39" fmla="*/ 3120373 h 3120373"/>
              <a:gd name="connsiteX40" fmla="*/ 406499 w 2195098"/>
              <a:gd name="connsiteY40" fmla="*/ 3120373 h 3120373"/>
              <a:gd name="connsiteX41" fmla="*/ 325199 w 2195098"/>
              <a:gd name="connsiteY41" fmla="*/ 3120373 h 3120373"/>
              <a:gd name="connsiteX42" fmla="*/ 243900 w 2195098"/>
              <a:gd name="connsiteY42" fmla="*/ 3120373 h 3120373"/>
              <a:gd name="connsiteX43" fmla="*/ 162600 w 2195098"/>
              <a:gd name="connsiteY43" fmla="*/ 3120373 h 3120373"/>
              <a:gd name="connsiteX44" fmla="*/ 813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3004804 h 3120373"/>
              <a:gd name="connsiteX47" fmla="*/ 0 w 2195098"/>
              <a:gd name="connsiteY47" fmla="*/ 2889234 h 3120373"/>
              <a:gd name="connsiteX48" fmla="*/ 0 w 2195098"/>
              <a:gd name="connsiteY48" fmla="*/ 2773665 h 3120373"/>
              <a:gd name="connsiteX49" fmla="*/ 0 w 2195098"/>
              <a:gd name="connsiteY49" fmla="*/ 2658096 h 3120373"/>
              <a:gd name="connsiteX50" fmla="*/ 0 w 2195098"/>
              <a:gd name="connsiteY50" fmla="*/ 2542526 h 3120373"/>
              <a:gd name="connsiteX51" fmla="*/ 0 w 2195098"/>
              <a:gd name="connsiteY51" fmla="*/ 2426957 h 3120373"/>
              <a:gd name="connsiteX52" fmla="*/ 0 w 2195098"/>
              <a:gd name="connsiteY52" fmla="*/ 2311388 h 3120373"/>
              <a:gd name="connsiteX53" fmla="*/ 0 w 2195098"/>
              <a:gd name="connsiteY53" fmla="*/ 2195818 h 3120373"/>
              <a:gd name="connsiteX54" fmla="*/ 0 w 2195098"/>
              <a:gd name="connsiteY54" fmla="*/ 2080249 h 3120373"/>
              <a:gd name="connsiteX55" fmla="*/ 0 w 2195098"/>
              <a:gd name="connsiteY55" fmla="*/ 1964680 h 3120373"/>
              <a:gd name="connsiteX56" fmla="*/ 0 w 2195098"/>
              <a:gd name="connsiteY56" fmla="*/ 1849110 h 3120373"/>
              <a:gd name="connsiteX57" fmla="*/ 0 w 2195098"/>
              <a:gd name="connsiteY57" fmla="*/ 1733541 h 3120373"/>
              <a:gd name="connsiteX58" fmla="*/ 0 w 2195098"/>
              <a:gd name="connsiteY58" fmla="*/ 1617971 h 3120373"/>
              <a:gd name="connsiteX59" fmla="*/ 0 w 2195098"/>
              <a:gd name="connsiteY59" fmla="*/ 1502402 h 3120373"/>
              <a:gd name="connsiteX60" fmla="*/ 0 w 2195098"/>
              <a:gd name="connsiteY60" fmla="*/ 1386832 h 3120373"/>
              <a:gd name="connsiteX61" fmla="*/ 0 w 2195098"/>
              <a:gd name="connsiteY61" fmla="*/ 1271263 h 3120373"/>
              <a:gd name="connsiteX62" fmla="*/ 0 w 2195098"/>
              <a:gd name="connsiteY62" fmla="*/ 1155693 h 3120373"/>
              <a:gd name="connsiteX63" fmla="*/ 0 w 2195098"/>
              <a:gd name="connsiteY63" fmla="*/ 1040124 h 3120373"/>
              <a:gd name="connsiteX64" fmla="*/ 0 w 2195098"/>
              <a:gd name="connsiteY64" fmla="*/ 924555 h 3120373"/>
              <a:gd name="connsiteX65" fmla="*/ 0 w 2195098"/>
              <a:gd name="connsiteY65" fmla="*/ 808985 h 3120373"/>
              <a:gd name="connsiteX66" fmla="*/ 0 w 2195098"/>
              <a:gd name="connsiteY66" fmla="*/ 693416 h 3120373"/>
              <a:gd name="connsiteX67" fmla="*/ 0 w 2195098"/>
              <a:gd name="connsiteY67" fmla="*/ 577847 h 3120373"/>
              <a:gd name="connsiteX68" fmla="*/ 0 w 2195098"/>
              <a:gd name="connsiteY68" fmla="*/ 462277 h 3120373"/>
              <a:gd name="connsiteX69" fmla="*/ 0 w 2195098"/>
              <a:gd name="connsiteY69" fmla="*/ 346708 h 3120373"/>
              <a:gd name="connsiteX70" fmla="*/ 0 w 2195098"/>
              <a:gd name="connsiteY70" fmla="*/ 231139 h 3120373"/>
              <a:gd name="connsiteX71" fmla="*/ 0 w 2195098"/>
              <a:gd name="connsiteY71" fmla="*/ 115569 h 3120373"/>
              <a:gd name="connsiteX72" fmla="*/ 0 w 2195098"/>
              <a:gd name="connsiteY72" fmla="*/ 0 h 3120373"/>
              <a:gd name="connsiteX73" fmla="*/ 81300 w 2195098"/>
              <a:gd name="connsiteY73" fmla="*/ 0 h 3120373"/>
              <a:gd name="connsiteX74" fmla="*/ 162600 w 2195098"/>
              <a:gd name="connsiteY74" fmla="*/ 0 h 3120373"/>
              <a:gd name="connsiteX75" fmla="*/ 243900 w 2195098"/>
              <a:gd name="connsiteY75" fmla="*/ 0 h 3120373"/>
              <a:gd name="connsiteX76" fmla="*/ 325199 w 2195098"/>
              <a:gd name="connsiteY76" fmla="*/ 0 h 3120373"/>
              <a:gd name="connsiteX77" fmla="*/ 406499 w 2195098"/>
              <a:gd name="connsiteY77" fmla="*/ 0 h 3120373"/>
              <a:gd name="connsiteX78" fmla="*/ 487799 w 2195098"/>
              <a:gd name="connsiteY78" fmla="*/ 0 h 3120373"/>
              <a:gd name="connsiteX79" fmla="*/ 569099 w 2195098"/>
              <a:gd name="connsiteY79" fmla="*/ 0 h 3120373"/>
              <a:gd name="connsiteX80" fmla="*/ 650399 w 2195098"/>
              <a:gd name="connsiteY80" fmla="*/ 0 h 3120373"/>
              <a:gd name="connsiteX81" fmla="*/ 731699 w 2195098"/>
              <a:gd name="connsiteY81" fmla="*/ 0 h 3120373"/>
              <a:gd name="connsiteX82" fmla="*/ 812999 w 2195098"/>
              <a:gd name="connsiteY82" fmla="*/ 0 h 3120373"/>
              <a:gd name="connsiteX83" fmla="*/ 894299 w 2195098"/>
              <a:gd name="connsiteY83" fmla="*/ 0 h 3120373"/>
              <a:gd name="connsiteX84" fmla="*/ 975599 w 2195098"/>
              <a:gd name="connsiteY84" fmla="*/ 0 h 3120373"/>
              <a:gd name="connsiteX85" fmla="*/ 1056899 w 2195098"/>
              <a:gd name="connsiteY85" fmla="*/ 0 h 3120373"/>
              <a:gd name="connsiteX86" fmla="*/ 1138199 w 2195098"/>
              <a:gd name="connsiteY86" fmla="*/ 0 h 3120373"/>
              <a:gd name="connsiteX87" fmla="*/ 1219499 w 2195098"/>
              <a:gd name="connsiteY87" fmla="*/ 0 h 3120373"/>
              <a:gd name="connsiteX88" fmla="*/ 1300799 w 2195098"/>
              <a:gd name="connsiteY88" fmla="*/ 0 h 3120373"/>
              <a:gd name="connsiteX89" fmla="*/ 1382099 w 2195098"/>
              <a:gd name="connsiteY89" fmla="*/ 0 h 3120373"/>
              <a:gd name="connsiteX90" fmla="*/ 1463399 w 2195098"/>
              <a:gd name="connsiteY90" fmla="*/ 0 h 3120373"/>
              <a:gd name="connsiteX91" fmla="*/ 1544699 w 2195098"/>
              <a:gd name="connsiteY91" fmla="*/ 0 h 3120373"/>
              <a:gd name="connsiteX92" fmla="*/ 1625999 w 2195098"/>
              <a:gd name="connsiteY92" fmla="*/ 0 h 3120373"/>
              <a:gd name="connsiteX93" fmla="*/ 1707299 w 2195098"/>
              <a:gd name="connsiteY93" fmla="*/ 0 h 3120373"/>
              <a:gd name="connsiteX94" fmla="*/ 1788599 w 2195098"/>
              <a:gd name="connsiteY94" fmla="*/ 0 h 3120373"/>
              <a:gd name="connsiteX95" fmla="*/ 1869898 w 2195098"/>
              <a:gd name="connsiteY95" fmla="*/ 0 h 3120373"/>
              <a:gd name="connsiteX96" fmla="*/ 1951198 w 2195098"/>
              <a:gd name="connsiteY96" fmla="*/ 0 h 3120373"/>
              <a:gd name="connsiteX97" fmla="*/ 2032498 w 2195098"/>
              <a:gd name="connsiteY97" fmla="*/ 0 h 3120373"/>
              <a:gd name="connsiteX98" fmla="*/ 2113798 w 2195098"/>
              <a:gd name="connsiteY98" fmla="*/ 0 h 3120373"/>
              <a:gd name="connsiteX99" fmla="*/ 2195098 w 2195098"/>
              <a:gd name="connsiteY99" fmla="*/ 0 h 3120373"/>
              <a:gd name="connsiteX100" fmla="*/ 2195098 w 2195098"/>
              <a:gd name="connsiteY100" fmla="*/ 115569 h 3120373"/>
              <a:gd name="connsiteX101" fmla="*/ 2195098 w 2195098"/>
              <a:gd name="connsiteY101" fmla="*/ 231139 h 3120373"/>
              <a:gd name="connsiteX102" fmla="*/ 2195098 w 2195098"/>
              <a:gd name="connsiteY102" fmla="*/ 346708 h 3120373"/>
              <a:gd name="connsiteX103" fmla="*/ 2195098 w 2195098"/>
              <a:gd name="connsiteY103" fmla="*/ 462278 h 3120373"/>
              <a:gd name="connsiteX0" fmla="*/ 2195098 w 2195098"/>
              <a:gd name="connsiteY0" fmla="*/ 1155694 h 3120373"/>
              <a:gd name="connsiteX1" fmla="*/ 2195098 w 2195098"/>
              <a:gd name="connsiteY1" fmla="*/ 1271264 h 3120373"/>
              <a:gd name="connsiteX2" fmla="*/ 2195098 w 2195098"/>
              <a:gd name="connsiteY2" fmla="*/ 1386833 h 3120373"/>
              <a:gd name="connsiteX3" fmla="*/ 2195098 w 2195098"/>
              <a:gd name="connsiteY3" fmla="*/ 1502402 h 3120373"/>
              <a:gd name="connsiteX4" fmla="*/ 2195098 w 2195098"/>
              <a:gd name="connsiteY4" fmla="*/ 1617972 h 3120373"/>
              <a:gd name="connsiteX5" fmla="*/ 2195098 w 2195098"/>
              <a:gd name="connsiteY5" fmla="*/ 1733541 h 3120373"/>
              <a:gd name="connsiteX6" fmla="*/ 2195098 w 2195098"/>
              <a:gd name="connsiteY6" fmla="*/ 1849110 h 3120373"/>
              <a:gd name="connsiteX7" fmla="*/ 2195098 w 2195098"/>
              <a:gd name="connsiteY7" fmla="*/ 1964680 h 3120373"/>
              <a:gd name="connsiteX8" fmla="*/ 2195098 w 2195098"/>
              <a:gd name="connsiteY8" fmla="*/ 2080249 h 3120373"/>
              <a:gd name="connsiteX9" fmla="*/ 2195098 w 2195098"/>
              <a:gd name="connsiteY9" fmla="*/ 2195818 h 3120373"/>
              <a:gd name="connsiteX10" fmla="*/ 2195098 w 2195098"/>
              <a:gd name="connsiteY10" fmla="*/ 2311388 h 3120373"/>
              <a:gd name="connsiteX11" fmla="*/ 2195098 w 2195098"/>
              <a:gd name="connsiteY11" fmla="*/ 2426957 h 3120373"/>
              <a:gd name="connsiteX12" fmla="*/ 2195098 w 2195098"/>
              <a:gd name="connsiteY12" fmla="*/ 2542526 h 3120373"/>
              <a:gd name="connsiteX13" fmla="*/ 2195098 w 2195098"/>
              <a:gd name="connsiteY13" fmla="*/ 2658096 h 3120373"/>
              <a:gd name="connsiteX14" fmla="*/ 2195098 w 2195098"/>
              <a:gd name="connsiteY14" fmla="*/ 2773665 h 3120373"/>
              <a:gd name="connsiteX15" fmla="*/ 2195098 w 2195098"/>
              <a:gd name="connsiteY15" fmla="*/ 2889234 h 3120373"/>
              <a:gd name="connsiteX16" fmla="*/ 2195098 w 2195098"/>
              <a:gd name="connsiteY16" fmla="*/ 3004804 h 3120373"/>
              <a:gd name="connsiteX17" fmla="*/ 2195098 w 2195098"/>
              <a:gd name="connsiteY17" fmla="*/ 3120373 h 3120373"/>
              <a:gd name="connsiteX18" fmla="*/ 2113798 w 2195098"/>
              <a:gd name="connsiteY18" fmla="*/ 3120373 h 3120373"/>
              <a:gd name="connsiteX19" fmla="*/ 2032498 w 2195098"/>
              <a:gd name="connsiteY19" fmla="*/ 3120373 h 3120373"/>
              <a:gd name="connsiteX20" fmla="*/ 1951198 w 2195098"/>
              <a:gd name="connsiteY20" fmla="*/ 3120373 h 3120373"/>
              <a:gd name="connsiteX21" fmla="*/ 1869898 w 2195098"/>
              <a:gd name="connsiteY21" fmla="*/ 3120373 h 3120373"/>
              <a:gd name="connsiteX22" fmla="*/ 1788599 w 2195098"/>
              <a:gd name="connsiteY22" fmla="*/ 3120373 h 3120373"/>
              <a:gd name="connsiteX23" fmla="*/ 1707299 w 2195098"/>
              <a:gd name="connsiteY23" fmla="*/ 3120373 h 3120373"/>
              <a:gd name="connsiteX24" fmla="*/ 1625999 w 2195098"/>
              <a:gd name="connsiteY24" fmla="*/ 3120373 h 3120373"/>
              <a:gd name="connsiteX25" fmla="*/ 1544699 w 2195098"/>
              <a:gd name="connsiteY25" fmla="*/ 3120373 h 3120373"/>
              <a:gd name="connsiteX26" fmla="*/ 1463399 w 2195098"/>
              <a:gd name="connsiteY26" fmla="*/ 3120373 h 3120373"/>
              <a:gd name="connsiteX27" fmla="*/ 1382099 w 2195098"/>
              <a:gd name="connsiteY27" fmla="*/ 3120373 h 3120373"/>
              <a:gd name="connsiteX28" fmla="*/ 1300799 w 2195098"/>
              <a:gd name="connsiteY28" fmla="*/ 3120373 h 3120373"/>
              <a:gd name="connsiteX29" fmla="*/ 1219499 w 2195098"/>
              <a:gd name="connsiteY29" fmla="*/ 3120373 h 3120373"/>
              <a:gd name="connsiteX30" fmla="*/ 1138199 w 2195098"/>
              <a:gd name="connsiteY30" fmla="*/ 3120373 h 3120373"/>
              <a:gd name="connsiteX31" fmla="*/ 1056899 w 2195098"/>
              <a:gd name="connsiteY31" fmla="*/ 3120373 h 3120373"/>
              <a:gd name="connsiteX32" fmla="*/ 975599 w 2195098"/>
              <a:gd name="connsiteY32" fmla="*/ 3120373 h 3120373"/>
              <a:gd name="connsiteX33" fmla="*/ 894299 w 2195098"/>
              <a:gd name="connsiteY33" fmla="*/ 3120373 h 3120373"/>
              <a:gd name="connsiteX34" fmla="*/ 812999 w 2195098"/>
              <a:gd name="connsiteY34" fmla="*/ 3120373 h 3120373"/>
              <a:gd name="connsiteX35" fmla="*/ 731699 w 2195098"/>
              <a:gd name="connsiteY35" fmla="*/ 3120373 h 3120373"/>
              <a:gd name="connsiteX36" fmla="*/ 650399 w 2195098"/>
              <a:gd name="connsiteY36" fmla="*/ 3120373 h 3120373"/>
              <a:gd name="connsiteX37" fmla="*/ 569099 w 2195098"/>
              <a:gd name="connsiteY37" fmla="*/ 3120373 h 3120373"/>
              <a:gd name="connsiteX38" fmla="*/ 487799 w 2195098"/>
              <a:gd name="connsiteY38" fmla="*/ 3120373 h 3120373"/>
              <a:gd name="connsiteX39" fmla="*/ 406499 w 2195098"/>
              <a:gd name="connsiteY39" fmla="*/ 3120373 h 3120373"/>
              <a:gd name="connsiteX40" fmla="*/ 325199 w 2195098"/>
              <a:gd name="connsiteY40" fmla="*/ 3120373 h 3120373"/>
              <a:gd name="connsiteX41" fmla="*/ 243900 w 2195098"/>
              <a:gd name="connsiteY41" fmla="*/ 3120373 h 3120373"/>
              <a:gd name="connsiteX42" fmla="*/ 162600 w 2195098"/>
              <a:gd name="connsiteY42" fmla="*/ 3120373 h 3120373"/>
              <a:gd name="connsiteX43" fmla="*/ 813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3004804 h 3120373"/>
              <a:gd name="connsiteX46" fmla="*/ 0 w 2195098"/>
              <a:gd name="connsiteY46" fmla="*/ 2889234 h 3120373"/>
              <a:gd name="connsiteX47" fmla="*/ 0 w 2195098"/>
              <a:gd name="connsiteY47" fmla="*/ 2773665 h 3120373"/>
              <a:gd name="connsiteX48" fmla="*/ 0 w 2195098"/>
              <a:gd name="connsiteY48" fmla="*/ 2658096 h 3120373"/>
              <a:gd name="connsiteX49" fmla="*/ 0 w 2195098"/>
              <a:gd name="connsiteY49" fmla="*/ 2542526 h 3120373"/>
              <a:gd name="connsiteX50" fmla="*/ 0 w 2195098"/>
              <a:gd name="connsiteY50" fmla="*/ 2426957 h 3120373"/>
              <a:gd name="connsiteX51" fmla="*/ 0 w 2195098"/>
              <a:gd name="connsiteY51" fmla="*/ 2311388 h 3120373"/>
              <a:gd name="connsiteX52" fmla="*/ 0 w 2195098"/>
              <a:gd name="connsiteY52" fmla="*/ 2195818 h 3120373"/>
              <a:gd name="connsiteX53" fmla="*/ 0 w 2195098"/>
              <a:gd name="connsiteY53" fmla="*/ 2080249 h 3120373"/>
              <a:gd name="connsiteX54" fmla="*/ 0 w 2195098"/>
              <a:gd name="connsiteY54" fmla="*/ 1964680 h 3120373"/>
              <a:gd name="connsiteX55" fmla="*/ 0 w 2195098"/>
              <a:gd name="connsiteY55" fmla="*/ 1849110 h 3120373"/>
              <a:gd name="connsiteX56" fmla="*/ 0 w 2195098"/>
              <a:gd name="connsiteY56" fmla="*/ 1733541 h 3120373"/>
              <a:gd name="connsiteX57" fmla="*/ 0 w 2195098"/>
              <a:gd name="connsiteY57" fmla="*/ 1617971 h 3120373"/>
              <a:gd name="connsiteX58" fmla="*/ 0 w 2195098"/>
              <a:gd name="connsiteY58" fmla="*/ 1502402 h 3120373"/>
              <a:gd name="connsiteX59" fmla="*/ 0 w 2195098"/>
              <a:gd name="connsiteY59" fmla="*/ 1386832 h 3120373"/>
              <a:gd name="connsiteX60" fmla="*/ 0 w 2195098"/>
              <a:gd name="connsiteY60" fmla="*/ 1271263 h 3120373"/>
              <a:gd name="connsiteX61" fmla="*/ 0 w 2195098"/>
              <a:gd name="connsiteY61" fmla="*/ 1155693 h 3120373"/>
              <a:gd name="connsiteX62" fmla="*/ 0 w 2195098"/>
              <a:gd name="connsiteY62" fmla="*/ 1040124 h 3120373"/>
              <a:gd name="connsiteX63" fmla="*/ 0 w 2195098"/>
              <a:gd name="connsiteY63" fmla="*/ 924555 h 3120373"/>
              <a:gd name="connsiteX64" fmla="*/ 0 w 2195098"/>
              <a:gd name="connsiteY64" fmla="*/ 808985 h 3120373"/>
              <a:gd name="connsiteX65" fmla="*/ 0 w 2195098"/>
              <a:gd name="connsiteY65" fmla="*/ 693416 h 3120373"/>
              <a:gd name="connsiteX66" fmla="*/ 0 w 2195098"/>
              <a:gd name="connsiteY66" fmla="*/ 577847 h 3120373"/>
              <a:gd name="connsiteX67" fmla="*/ 0 w 2195098"/>
              <a:gd name="connsiteY67" fmla="*/ 462277 h 3120373"/>
              <a:gd name="connsiteX68" fmla="*/ 0 w 2195098"/>
              <a:gd name="connsiteY68" fmla="*/ 346708 h 3120373"/>
              <a:gd name="connsiteX69" fmla="*/ 0 w 2195098"/>
              <a:gd name="connsiteY69" fmla="*/ 231139 h 3120373"/>
              <a:gd name="connsiteX70" fmla="*/ 0 w 2195098"/>
              <a:gd name="connsiteY70" fmla="*/ 115569 h 3120373"/>
              <a:gd name="connsiteX71" fmla="*/ 0 w 2195098"/>
              <a:gd name="connsiteY71" fmla="*/ 0 h 3120373"/>
              <a:gd name="connsiteX72" fmla="*/ 81300 w 2195098"/>
              <a:gd name="connsiteY72" fmla="*/ 0 h 3120373"/>
              <a:gd name="connsiteX73" fmla="*/ 162600 w 2195098"/>
              <a:gd name="connsiteY73" fmla="*/ 0 h 3120373"/>
              <a:gd name="connsiteX74" fmla="*/ 243900 w 2195098"/>
              <a:gd name="connsiteY74" fmla="*/ 0 h 3120373"/>
              <a:gd name="connsiteX75" fmla="*/ 325199 w 2195098"/>
              <a:gd name="connsiteY75" fmla="*/ 0 h 3120373"/>
              <a:gd name="connsiteX76" fmla="*/ 406499 w 2195098"/>
              <a:gd name="connsiteY76" fmla="*/ 0 h 3120373"/>
              <a:gd name="connsiteX77" fmla="*/ 487799 w 2195098"/>
              <a:gd name="connsiteY77" fmla="*/ 0 h 3120373"/>
              <a:gd name="connsiteX78" fmla="*/ 569099 w 2195098"/>
              <a:gd name="connsiteY78" fmla="*/ 0 h 3120373"/>
              <a:gd name="connsiteX79" fmla="*/ 650399 w 2195098"/>
              <a:gd name="connsiteY79" fmla="*/ 0 h 3120373"/>
              <a:gd name="connsiteX80" fmla="*/ 731699 w 2195098"/>
              <a:gd name="connsiteY80" fmla="*/ 0 h 3120373"/>
              <a:gd name="connsiteX81" fmla="*/ 812999 w 2195098"/>
              <a:gd name="connsiteY81" fmla="*/ 0 h 3120373"/>
              <a:gd name="connsiteX82" fmla="*/ 894299 w 2195098"/>
              <a:gd name="connsiteY82" fmla="*/ 0 h 3120373"/>
              <a:gd name="connsiteX83" fmla="*/ 975599 w 2195098"/>
              <a:gd name="connsiteY83" fmla="*/ 0 h 3120373"/>
              <a:gd name="connsiteX84" fmla="*/ 1056899 w 2195098"/>
              <a:gd name="connsiteY84" fmla="*/ 0 h 3120373"/>
              <a:gd name="connsiteX85" fmla="*/ 1138199 w 2195098"/>
              <a:gd name="connsiteY85" fmla="*/ 0 h 3120373"/>
              <a:gd name="connsiteX86" fmla="*/ 1219499 w 2195098"/>
              <a:gd name="connsiteY86" fmla="*/ 0 h 3120373"/>
              <a:gd name="connsiteX87" fmla="*/ 1300799 w 2195098"/>
              <a:gd name="connsiteY87" fmla="*/ 0 h 3120373"/>
              <a:gd name="connsiteX88" fmla="*/ 1382099 w 2195098"/>
              <a:gd name="connsiteY88" fmla="*/ 0 h 3120373"/>
              <a:gd name="connsiteX89" fmla="*/ 1463399 w 2195098"/>
              <a:gd name="connsiteY89" fmla="*/ 0 h 3120373"/>
              <a:gd name="connsiteX90" fmla="*/ 1544699 w 2195098"/>
              <a:gd name="connsiteY90" fmla="*/ 0 h 3120373"/>
              <a:gd name="connsiteX91" fmla="*/ 1625999 w 2195098"/>
              <a:gd name="connsiteY91" fmla="*/ 0 h 3120373"/>
              <a:gd name="connsiteX92" fmla="*/ 1707299 w 2195098"/>
              <a:gd name="connsiteY92" fmla="*/ 0 h 3120373"/>
              <a:gd name="connsiteX93" fmla="*/ 1788599 w 2195098"/>
              <a:gd name="connsiteY93" fmla="*/ 0 h 3120373"/>
              <a:gd name="connsiteX94" fmla="*/ 1869898 w 2195098"/>
              <a:gd name="connsiteY94" fmla="*/ 0 h 3120373"/>
              <a:gd name="connsiteX95" fmla="*/ 1951198 w 2195098"/>
              <a:gd name="connsiteY95" fmla="*/ 0 h 3120373"/>
              <a:gd name="connsiteX96" fmla="*/ 2032498 w 2195098"/>
              <a:gd name="connsiteY96" fmla="*/ 0 h 3120373"/>
              <a:gd name="connsiteX97" fmla="*/ 2113798 w 2195098"/>
              <a:gd name="connsiteY97" fmla="*/ 0 h 3120373"/>
              <a:gd name="connsiteX98" fmla="*/ 2195098 w 2195098"/>
              <a:gd name="connsiteY98" fmla="*/ 0 h 3120373"/>
              <a:gd name="connsiteX99" fmla="*/ 2195098 w 2195098"/>
              <a:gd name="connsiteY99" fmla="*/ 115569 h 3120373"/>
              <a:gd name="connsiteX100" fmla="*/ 2195098 w 2195098"/>
              <a:gd name="connsiteY100" fmla="*/ 231139 h 3120373"/>
              <a:gd name="connsiteX101" fmla="*/ 2195098 w 2195098"/>
              <a:gd name="connsiteY101" fmla="*/ 346708 h 3120373"/>
              <a:gd name="connsiteX102" fmla="*/ 2195098 w 2195098"/>
              <a:gd name="connsiteY102" fmla="*/ 462278 h 3120373"/>
              <a:gd name="connsiteX0" fmla="*/ 2195098 w 2195098"/>
              <a:gd name="connsiteY0" fmla="*/ 1271264 h 3120373"/>
              <a:gd name="connsiteX1" fmla="*/ 2195098 w 2195098"/>
              <a:gd name="connsiteY1" fmla="*/ 1386833 h 3120373"/>
              <a:gd name="connsiteX2" fmla="*/ 2195098 w 2195098"/>
              <a:gd name="connsiteY2" fmla="*/ 1502402 h 3120373"/>
              <a:gd name="connsiteX3" fmla="*/ 2195098 w 2195098"/>
              <a:gd name="connsiteY3" fmla="*/ 1617972 h 3120373"/>
              <a:gd name="connsiteX4" fmla="*/ 2195098 w 2195098"/>
              <a:gd name="connsiteY4" fmla="*/ 1733541 h 3120373"/>
              <a:gd name="connsiteX5" fmla="*/ 2195098 w 2195098"/>
              <a:gd name="connsiteY5" fmla="*/ 1849110 h 3120373"/>
              <a:gd name="connsiteX6" fmla="*/ 2195098 w 2195098"/>
              <a:gd name="connsiteY6" fmla="*/ 1964680 h 3120373"/>
              <a:gd name="connsiteX7" fmla="*/ 2195098 w 2195098"/>
              <a:gd name="connsiteY7" fmla="*/ 2080249 h 3120373"/>
              <a:gd name="connsiteX8" fmla="*/ 2195098 w 2195098"/>
              <a:gd name="connsiteY8" fmla="*/ 2195818 h 3120373"/>
              <a:gd name="connsiteX9" fmla="*/ 2195098 w 2195098"/>
              <a:gd name="connsiteY9" fmla="*/ 2311388 h 3120373"/>
              <a:gd name="connsiteX10" fmla="*/ 2195098 w 2195098"/>
              <a:gd name="connsiteY10" fmla="*/ 2426957 h 3120373"/>
              <a:gd name="connsiteX11" fmla="*/ 2195098 w 2195098"/>
              <a:gd name="connsiteY11" fmla="*/ 2542526 h 3120373"/>
              <a:gd name="connsiteX12" fmla="*/ 2195098 w 2195098"/>
              <a:gd name="connsiteY12" fmla="*/ 2658096 h 3120373"/>
              <a:gd name="connsiteX13" fmla="*/ 2195098 w 2195098"/>
              <a:gd name="connsiteY13" fmla="*/ 2773665 h 3120373"/>
              <a:gd name="connsiteX14" fmla="*/ 2195098 w 2195098"/>
              <a:gd name="connsiteY14" fmla="*/ 2889234 h 3120373"/>
              <a:gd name="connsiteX15" fmla="*/ 2195098 w 2195098"/>
              <a:gd name="connsiteY15" fmla="*/ 3004804 h 3120373"/>
              <a:gd name="connsiteX16" fmla="*/ 2195098 w 2195098"/>
              <a:gd name="connsiteY16" fmla="*/ 3120373 h 3120373"/>
              <a:gd name="connsiteX17" fmla="*/ 2113798 w 2195098"/>
              <a:gd name="connsiteY17" fmla="*/ 3120373 h 3120373"/>
              <a:gd name="connsiteX18" fmla="*/ 2032498 w 2195098"/>
              <a:gd name="connsiteY18" fmla="*/ 3120373 h 3120373"/>
              <a:gd name="connsiteX19" fmla="*/ 1951198 w 2195098"/>
              <a:gd name="connsiteY19" fmla="*/ 3120373 h 3120373"/>
              <a:gd name="connsiteX20" fmla="*/ 1869898 w 2195098"/>
              <a:gd name="connsiteY20" fmla="*/ 3120373 h 3120373"/>
              <a:gd name="connsiteX21" fmla="*/ 1788599 w 2195098"/>
              <a:gd name="connsiteY21" fmla="*/ 3120373 h 3120373"/>
              <a:gd name="connsiteX22" fmla="*/ 1707299 w 2195098"/>
              <a:gd name="connsiteY22" fmla="*/ 3120373 h 3120373"/>
              <a:gd name="connsiteX23" fmla="*/ 1625999 w 2195098"/>
              <a:gd name="connsiteY23" fmla="*/ 3120373 h 3120373"/>
              <a:gd name="connsiteX24" fmla="*/ 1544699 w 2195098"/>
              <a:gd name="connsiteY24" fmla="*/ 3120373 h 3120373"/>
              <a:gd name="connsiteX25" fmla="*/ 1463399 w 2195098"/>
              <a:gd name="connsiteY25" fmla="*/ 3120373 h 3120373"/>
              <a:gd name="connsiteX26" fmla="*/ 1382099 w 2195098"/>
              <a:gd name="connsiteY26" fmla="*/ 3120373 h 3120373"/>
              <a:gd name="connsiteX27" fmla="*/ 1300799 w 2195098"/>
              <a:gd name="connsiteY27" fmla="*/ 3120373 h 3120373"/>
              <a:gd name="connsiteX28" fmla="*/ 1219499 w 2195098"/>
              <a:gd name="connsiteY28" fmla="*/ 3120373 h 3120373"/>
              <a:gd name="connsiteX29" fmla="*/ 1138199 w 2195098"/>
              <a:gd name="connsiteY29" fmla="*/ 3120373 h 3120373"/>
              <a:gd name="connsiteX30" fmla="*/ 1056899 w 2195098"/>
              <a:gd name="connsiteY30" fmla="*/ 3120373 h 3120373"/>
              <a:gd name="connsiteX31" fmla="*/ 975599 w 2195098"/>
              <a:gd name="connsiteY31" fmla="*/ 3120373 h 3120373"/>
              <a:gd name="connsiteX32" fmla="*/ 894299 w 2195098"/>
              <a:gd name="connsiteY32" fmla="*/ 3120373 h 3120373"/>
              <a:gd name="connsiteX33" fmla="*/ 812999 w 2195098"/>
              <a:gd name="connsiteY33" fmla="*/ 3120373 h 3120373"/>
              <a:gd name="connsiteX34" fmla="*/ 731699 w 2195098"/>
              <a:gd name="connsiteY34" fmla="*/ 3120373 h 3120373"/>
              <a:gd name="connsiteX35" fmla="*/ 650399 w 2195098"/>
              <a:gd name="connsiteY35" fmla="*/ 3120373 h 3120373"/>
              <a:gd name="connsiteX36" fmla="*/ 569099 w 2195098"/>
              <a:gd name="connsiteY36" fmla="*/ 3120373 h 3120373"/>
              <a:gd name="connsiteX37" fmla="*/ 487799 w 2195098"/>
              <a:gd name="connsiteY37" fmla="*/ 3120373 h 3120373"/>
              <a:gd name="connsiteX38" fmla="*/ 406499 w 2195098"/>
              <a:gd name="connsiteY38" fmla="*/ 3120373 h 3120373"/>
              <a:gd name="connsiteX39" fmla="*/ 325199 w 2195098"/>
              <a:gd name="connsiteY39" fmla="*/ 3120373 h 3120373"/>
              <a:gd name="connsiteX40" fmla="*/ 243900 w 2195098"/>
              <a:gd name="connsiteY40" fmla="*/ 3120373 h 3120373"/>
              <a:gd name="connsiteX41" fmla="*/ 162600 w 2195098"/>
              <a:gd name="connsiteY41" fmla="*/ 3120373 h 3120373"/>
              <a:gd name="connsiteX42" fmla="*/ 813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3004804 h 3120373"/>
              <a:gd name="connsiteX45" fmla="*/ 0 w 2195098"/>
              <a:gd name="connsiteY45" fmla="*/ 2889234 h 3120373"/>
              <a:gd name="connsiteX46" fmla="*/ 0 w 2195098"/>
              <a:gd name="connsiteY46" fmla="*/ 2773665 h 3120373"/>
              <a:gd name="connsiteX47" fmla="*/ 0 w 2195098"/>
              <a:gd name="connsiteY47" fmla="*/ 2658096 h 3120373"/>
              <a:gd name="connsiteX48" fmla="*/ 0 w 2195098"/>
              <a:gd name="connsiteY48" fmla="*/ 2542526 h 3120373"/>
              <a:gd name="connsiteX49" fmla="*/ 0 w 2195098"/>
              <a:gd name="connsiteY49" fmla="*/ 2426957 h 3120373"/>
              <a:gd name="connsiteX50" fmla="*/ 0 w 2195098"/>
              <a:gd name="connsiteY50" fmla="*/ 2311388 h 3120373"/>
              <a:gd name="connsiteX51" fmla="*/ 0 w 2195098"/>
              <a:gd name="connsiteY51" fmla="*/ 2195818 h 3120373"/>
              <a:gd name="connsiteX52" fmla="*/ 0 w 2195098"/>
              <a:gd name="connsiteY52" fmla="*/ 2080249 h 3120373"/>
              <a:gd name="connsiteX53" fmla="*/ 0 w 2195098"/>
              <a:gd name="connsiteY53" fmla="*/ 1964680 h 3120373"/>
              <a:gd name="connsiteX54" fmla="*/ 0 w 2195098"/>
              <a:gd name="connsiteY54" fmla="*/ 1849110 h 3120373"/>
              <a:gd name="connsiteX55" fmla="*/ 0 w 2195098"/>
              <a:gd name="connsiteY55" fmla="*/ 1733541 h 3120373"/>
              <a:gd name="connsiteX56" fmla="*/ 0 w 2195098"/>
              <a:gd name="connsiteY56" fmla="*/ 1617971 h 3120373"/>
              <a:gd name="connsiteX57" fmla="*/ 0 w 2195098"/>
              <a:gd name="connsiteY57" fmla="*/ 1502402 h 3120373"/>
              <a:gd name="connsiteX58" fmla="*/ 0 w 2195098"/>
              <a:gd name="connsiteY58" fmla="*/ 1386832 h 3120373"/>
              <a:gd name="connsiteX59" fmla="*/ 0 w 2195098"/>
              <a:gd name="connsiteY59" fmla="*/ 1271263 h 3120373"/>
              <a:gd name="connsiteX60" fmla="*/ 0 w 2195098"/>
              <a:gd name="connsiteY60" fmla="*/ 1155693 h 3120373"/>
              <a:gd name="connsiteX61" fmla="*/ 0 w 2195098"/>
              <a:gd name="connsiteY61" fmla="*/ 1040124 h 3120373"/>
              <a:gd name="connsiteX62" fmla="*/ 0 w 2195098"/>
              <a:gd name="connsiteY62" fmla="*/ 924555 h 3120373"/>
              <a:gd name="connsiteX63" fmla="*/ 0 w 2195098"/>
              <a:gd name="connsiteY63" fmla="*/ 808985 h 3120373"/>
              <a:gd name="connsiteX64" fmla="*/ 0 w 2195098"/>
              <a:gd name="connsiteY64" fmla="*/ 693416 h 3120373"/>
              <a:gd name="connsiteX65" fmla="*/ 0 w 2195098"/>
              <a:gd name="connsiteY65" fmla="*/ 577847 h 3120373"/>
              <a:gd name="connsiteX66" fmla="*/ 0 w 2195098"/>
              <a:gd name="connsiteY66" fmla="*/ 462277 h 3120373"/>
              <a:gd name="connsiteX67" fmla="*/ 0 w 2195098"/>
              <a:gd name="connsiteY67" fmla="*/ 346708 h 3120373"/>
              <a:gd name="connsiteX68" fmla="*/ 0 w 2195098"/>
              <a:gd name="connsiteY68" fmla="*/ 231139 h 3120373"/>
              <a:gd name="connsiteX69" fmla="*/ 0 w 2195098"/>
              <a:gd name="connsiteY69" fmla="*/ 115569 h 3120373"/>
              <a:gd name="connsiteX70" fmla="*/ 0 w 2195098"/>
              <a:gd name="connsiteY70" fmla="*/ 0 h 3120373"/>
              <a:gd name="connsiteX71" fmla="*/ 81300 w 2195098"/>
              <a:gd name="connsiteY71" fmla="*/ 0 h 3120373"/>
              <a:gd name="connsiteX72" fmla="*/ 162600 w 2195098"/>
              <a:gd name="connsiteY72" fmla="*/ 0 h 3120373"/>
              <a:gd name="connsiteX73" fmla="*/ 243900 w 2195098"/>
              <a:gd name="connsiteY73" fmla="*/ 0 h 3120373"/>
              <a:gd name="connsiteX74" fmla="*/ 325199 w 2195098"/>
              <a:gd name="connsiteY74" fmla="*/ 0 h 3120373"/>
              <a:gd name="connsiteX75" fmla="*/ 406499 w 2195098"/>
              <a:gd name="connsiteY75" fmla="*/ 0 h 3120373"/>
              <a:gd name="connsiteX76" fmla="*/ 487799 w 2195098"/>
              <a:gd name="connsiteY76" fmla="*/ 0 h 3120373"/>
              <a:gd name="connsiteX77" fmla="*/ 569099 w 2195098"/>
              <a:gd name="connsiteY77" fmla="*/ 0 h 3120373"/>
              <a:gd name="connsiteX78" fmla="*/ 650399 w 2195098"/>
              <a:gd name="connsiteY78" fmla="*/ 0 h 3120373"/>
              <a:gd name="connsiteX79" fmla="*/ 731699 w 2195098"/>
              <a:gd name="connsiteY79" fmla="*/ 0 h 3120373"/>
              <a:gd name="connsiteX80" fmla="*/ 812999 w 2195098"/>
              <a:gd name="connsiteY80" fmla="*/ 0 h 3120373"/>
              <a:gd name="connsiteX81" fmla="*/ 894299 w 2195098"/>
              <a:gd name="connsiteY81" fmla="*/ 0 h 3120373"/>
              <a:gd name="connsiteX82" fmla="*/ 975599 w 2195098"/>
              <a:gd name="connsiteY82" fmla="*/ 0 h 3120373"/>
              <a:gd name="connsiteX83" fmla="*/ 1056899 w 2195098"/>
              <a:gd name="connsiteY83" fmla="*/ 0 h 3120373"/>
              <a:gd name="connsiteX84" fmla="*/ 1138199 w 2195098"/>
              <a:gd name="connsiteY84" fmla="*/ 0 h 3120373"/>
              <a:gd name="connsiteX85" fmla="*/ 1219499 w 2195098"/>
              <a:gd name="connsiteY85" fmla="*/ 0 h 3120373"/>
              <a:gd name="connsiteX86" fmla="*/ 1300799 w 2195098"/>
              <a:gd name="connsiteY86" fmla="*/ 0 h 3120373"/>
              <a:gd name="connsiteX87" fmla="*/ 1382099 w 2195098"/>
              <a:gd name="connsiteY87" fmla="*/ 0 h 3120373"/>
              <a:gd name="connsiteX88" fmla="*/ 1463399 w 2195098"/>
              <a:gd name="connsiteY88" fmla="*/ 0 h 3120373"/>
              <a:gd name="connsiteX89" fmla="*/ 1544699 w 2195098"/>
              <a:gd name="connsiteY89" fmla="*/ 0 h 3120373"/>
              <a:gd name="connsiteX90" fmla="*/ 1625999 w 2195098"/>
              <a:gd name="connsiteY90" fmla="*/ 0 h 3120373"/>
              <a:gd name="connsiteX91" fmla="*/ 1707299 w 2195098"/>
              <a:gd name="connsiteY91" fmla="*/ 0 h 3120373"/>
              <a:gd name="connsiteX92" fmla="*/ 1788599 w 2195098"/>
              <a:gd name="connsiteY92" fmla="*/ 0 h 3120373"/>
              <a:gd name="connsiteX93" fmla="*/ 1869898 w 2195098"/>
              <a:gd name="connsiteY93" fmla="*/ 0 h 3120373"/>
              <a:gd name="connsiteX94" fmla="*/ 1951198 w 2195098"/>
              <a:gd name="connsiteY94" fmla="*/ 0 h 3120373"/>
              <a:gd name="connsiteX95" fmla="*/ 2032498 w 2195098"/>
              <a:gd name="connsiteY95" fmla="*/ 0 h 3120373"/>
              <a:gd name="connsiteX96" fmla="*/ 2113798 w 2195098"/>
              <a:gd name="connsiteY96" fmla="*/ 0 h 3120373"/>
              <a:gd name="connsiteX97" fmla="*/ 2195098 w 2195098"/>
              <a:gd name="connsiteY97" fmla="*/ 0 h 3120373"/>
              <a:gd name="connsiteX98" fmla="*/ 2195098 w 2195098"/>
              <a:gd name="connsiteY98" fmla="*/ 115569 h 3120373"/>
              <a:gd name="connsiteX99" fmla="*/ 2195098 w 2195098"/>
              <a:gd name="connsiteY99" fmla="*/ 231139 h 3120373"/>
              <a:gd name="connsiteX100" fmla="*/ 2195098 w 2195098"/>
              <a:gd name="connsiteY100" fmla="*/ 346708 h 3120373"/>
              <a:gd name="connsiteX101" fmla="*/ 2195098 w 2195098"/>
              <a:gd name="connsiteY101" fmla="*/ 462278 h 3120373"/>
              <a:gd name="connsiteX0" fmla="*/ 2195098 w 2195098"/>
              <a:gd name="connsiteY0" fmla="*/ 1386833 h 3120373"/>
              <a:gd name="connsiteX1" fmla="*/ 2195098 w 2195098"/>
              <a:gd name="connsiteY1" fmla="*/ 1502402 h 3120373"/>
              <a:gd name="connsiteX2" fmla="*/ 2195098 w 2195098"/>
              <a:gd name="connsiteY2" fmla="*/ 1617972 h 3120373"/>
              <a:gd name="connsiteX3" fmla="*/ 2195098 w 2195098"/>
              <a:gd name="connsiteY3" fmla="*/ 1733541 h 3120373"/>
              <a:gd name="connsiteX4" fmla="*/ 2195098 w 2195098"/>
              <a:gd name="connsiteY4" fmla="*/ 1849110 h 3120373"/>
              <a:gd name="connsiteX5" fmla="*/ 2195098 w 2195098"/>
              <a:gd name="connsiteY5" fmla="*/ 1964680 h 3120373"/>
              <a:gd name="connsiteX6" fmla="*/ 2195098 w 2195098"/>
              <a:gd name="connsiteY6" fmla="*/ 2080249 h 3120373"/>
              <a:gd name="connsiteX7" fmla="*/ 2195098 w 2195098"/>
              <a:gd name="connsiteY7" fmla="*/ 2195818 h 3120373"/>
              <a:gd name="connsiteX8" fmla="*/ 2195098 w 2195098"/>
              <a:gd name="connsiteY8" fmla="*/ 2311388 h 3120373"/>
              <a:gd name="connsiteX9" fmla="*/ 2195098 w 2195098"/>
              <a:gd name="connsiteY9" fmla="*/ 2426957 h 3120373"/>
              <a:gd name="connsiteX10" fmla="*/ 2195098 w 2195098"/>
              <a:gd name="connsiteY10" fmla="*/ 2542526 h 3120373"/>
              <a:gd name="connsiteX11" fmla="*/ 2195098 w 2195098"/>
              <a:gd name="connsiteY11" fmla="*/ 2658096 h 3120373"/>
              <a:gd name="connsiteX12" fmla="*/ 2195098 w 2195098"/>
              <a:gd name="connsiteY12" fmla="*/ 2773665 h 3120373"/>
              <a:gd name="connsiteX13" fmla="*/ 2195098 w 2195098"/>
              <a:gd name="connsiteY13" fmla="*/ 2889234 h 3120373"/>
              <a:gd name="connsiteX14" fmla="*/ 2195098 w 2195098"/>
              <a:gd name="connsiteY14" fmla="*/ 3004804 h 3120373"/>
              <a:gd name="connsiteX15" fmla="*/ 2195098 w 2195098"/>
              <a:gd name="connsiteY15" fmla="*/ 3120373 h 3120373"/>
              <a:gd name="connsiteX16" fmla="*/ 2113798 w 2195098"/>
              <a:gd name="connsiteY16" fmla="*/ 3120373 h 3120373"/>
              <a:gd name="connsiteX17" fmla="*/ 2032498 w 2195098"/>
              <a:gd name="connsiteY17" fmla="*/ 3120373 h 3120373"/>
              <a:gd name="connsiteX18" fmla="*/ 1951198 w 2195098"/>
              <a:gd name="connsiteY18" fmla="*/ 3120373 h 3120373"/>
              <a:gd name="connsiteX19" fmla="*/ 1869898 w 2195098"/>
              <a:gd name="connsiteY19" fmla="*/ 3120373 h 3120373"/>
              <a:gd name="connsiteX20" fmla="*/ 1788599 w 2195098"/>
              <a:gd name="connsiteY20" fmla="*/ 3120373 h 3120373"/>
              <a:gd name="connsiteX21" fmla="*/ 1707299 w 2195098"/>
              <a:gd name="connsiteY21" fmla="*/ 3120373 h 3120373"/>
              <a:gd name="connsiteX22" fmla="*/ 1625999 w 2195098"/>
              <a:gd name="connsiteY22" fmla="*/ 3120373 h 3120373"/>
              <a:gd name="connsiteX23" fmla="*/ 1544699 w 2195098"/>
              <a:gd name="connsiteY23" fmla="*/ 3120373 h 3120373"/>
              <a:gd name="connsiteX24" fmla="*/ 1463399 w 2195098"/>
              <a:gd name="connsiteY24" fmla="*/ 3120373 h 3120373"/>
              <a:gd name="connsiteX25" fmla="*/ 1382099 w 2195098"/>
              <a:gd name="connsiteY25" fmla="*/ 3120373 h 3120373"/>
              <a:gd name="connsiteX26" fmla="*/ 1300799 w 2195098"/>
              <a:gd name="connsiteY26" fmla="*/ 3120373 h 3120373"/>
              <a:gd name="connsiteX27" fmla="*/ 1219499 w 2195098"/>
              <a:gd name="connsiteY27" fmla="*/ 3120373 h 3120373"/>
              <a:gd name="connsiteX28" fmla="*/ 1138199 w 2195098"/>
              <a:gd name="connsiteY28" fmla="*/ 3120373 h 3120373"/>
              <a:gd name="connsiteX29" fmla="*/ 1056899 w 2195098"/>
              <a:gd name="connsiteY29" fmla="*/ 3120373 h 3120373"/>
              <a:gd name="connsiteX30" fmla="*/ 975599 w 2195098"/>
              <a:gd name="connsiteY30" fmla="*/ 3120373 h 3120373"/>
              <a:gd name="connsiteX31" fmla="*/ 894299 w 2195098"/>
              <a:gd name="connsiteY31" fmla="*/ 3120373 h 3120373"/>
              <a:gd name="connsiteX32" fmla="*/ 812999 w 2195098"/>
              <a:gd name="connsiteY32" fmla="*/ 3120373 h 3120373"/>
              <a:gd name="connsiteX33" fmla="*/ 731699 w 2195098"/>
              <a:gd name="connsiteY33" fmla="*/ 3120373 h 3120373"/>
              <a:gd name="connsiteX34" fmla="*/ 650399 w 2195098"/>
              <a:gd name="connsiteY34" fmla="*/ 3120373 h 3120373"/>
              <a:gd name="connsiteX35" fmla="*/ 569099 w 2195098"/>
              <a:gd name="connsiteY35" fmla="*/ 3120373 h 3120373"/>
              <a:gd name="connsiteX36" fmla="*/ 487799 w 2195098"/>
              <a:gd name="connsiteY36" fmla="*/ 3120373 h 3120373"/>
              <a:gd name="connsiteX37" fmla="*/ 406499 w 2195098"/>
              <a:gd name="connsiteY37" fmla="*/ 3120373 h 3120373"/>
              <a:gd name="connsiteX38" fmla="*/ 325199 w 2195098"/>
              <a:gd name="connsiteY38" fmla="*/ 3120373 h 3120373"/>
              <a:gd name="connsiteX39" fmla="*/ 243900 w 2195098"/>
              <a:gd name="connsiteY39" fmla="*/ 3120373 h 3120373"/>
              <a:gd name="connsiteX40" fmla="*/ 162600 w 2195098"/>
              <a:gd name="connsiteY40" fmla="*/ 3120373 h 3120373"/>
              <a:gd name="connsiteX41" fmla="*/ 813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3004804 h 3120373"/>
              <a:gd name="connsiteX44" fmla="*/ 0 w 2195098"/>
              <a:gd name="connsiteY44" fmla="*/ 2889234 h 3120373"/>
              <a:gd name="connsiteX45" fmla="*/ 0 w 2195098"/>
              <a:gd name="connsiteY45" fmla="*/ 2773665 h 3120373"/>
              <a:gd name="connsiteX46" fmla="*/ 0 w 2195098"/>
              <a:gd name="connsiteY46" fmla="*/ 2658096 h 3120373"/>
              <a:gd name="connsiteX47" fmla="*/ 0 w 2195098"/>
              <a:gd name="connsiteY47" fmla="*/ 2542526 h 3120373"/>
              <a:gd name="connsiteX48" fmla="*/ 0 w 2195098"/>
              <a:gd name="connsiteY48" fmla="*/ 2426957 h 3120373"/>
              <a:gd name="connsiteX49" fmla="*/ 0 w 2195098"/>
              <a:gd name="connsiteY49" fmla="*/ 2311388 h 3120373"/>
              <a:gd name="connsiteX50" fmla="*/ 0 w 2195098"/>
              <a:gd name="connsiteY50" fmla="*/ 2195818 h 3120373"/>
              <a:gd name="connsiteX51" fmla="*/ 0 w 2195098"/>
              <a:gd name="connsiteY51" fmla="*/ 2080249 h 3120373"/>
              <a:gd name="connsiteX52" fmla="*/ 0 w 2195098"/>
              <a:gd name="connsiteY52" fmla="*/ 1964680 h 3120373"/>
              <a:gd name="connsiteX53" fmla="*/ 0 w 2195098"/>
              <a:gd name="connsiteY53" fmla="*/ 1849110 h 3120373"/>
              <a:gd name="connsiteX54" fmla="*/ 0 w 2195098"/>
              <a:gd name="connsiteY54" fmla="*/ 1733541 h 3120373"/>
              <a:gd name="connsiteX55" fmla="*/ 0 w 2195098"/>
              <a:gd name="connsiteY55" fmla="*/ 1617971 h 3120373"/>
              <a:gd name="connsiteX56" fmla="*/ 0 w 2195098"/>
              <a:gd name="connsiteY56" fmla="*/ 1502402 h 3120373"/>
              <a:gd name="connsiteX57" fmla="*/ 0 w 2195098"/>
              <a:gd name="connsiteY57" fmla="*/ 1386832 h 3120373"/>
              <a:gd name="connsiteX58" fmla="*/ 0 w 2195098"/>
              <a:gd name="connsiteY58" fmla="*/ 1271263 h 3120373"/>
              <a:gd name="connsiteX59" fmla="*/ 0 w 2195098"/>
              <a:gd name="connsiteY59" fmla="*/ 1155693 h 3120373"/>
              <a:gd name="connsiteX60" fmla="*/ 0 w 2195098"/>
              <a:gd name="connsiteY60" fmla="*/ 1040124 h 3120373"/>
              <a:gd name="connsiteX61" fmla="*/ 0 w 2195098"/>
              <a:gd name="connsiteY61" fmla="*/ 924555 h 3120373"/>
              <a:gd name="connsiteX62" fmla="*/ 0 w 2195098"/>
              <a:gd name="connsiteY62" fmla="*/ 808985 h 3120373"/>
              <a:gd name="connsiteX63" fmla="*/ 0 w 2195098"/>
              <a:gd name="connsiteY63" fmla="*/ 693416 h 3120373"/>
              <a:gd name="connsiteX64" fmla="*/ 0 w 2195098"/>
              <a:gd name="connsiteY64" fmla="*/ 577847 h 3120373"/>
              <a:gd name="connsiteX65" fmla="*/ 0 w 2195098"/>
              <a:gd name="connsiteY65" fmla="*/ 462277 h 3120373"/>
              <a:gd name="connsiteX66" fmla="*/ 0 w 2195098"/>
              <a:gd name="connsiteY66" fmla="*/ 346708 h 3120373"/>
              <a:gd name="connsiteX67" fmla="*/ 0 w 2195098"/>
              <a:gd name="connsiteY67" fmla="*/ 231139 h 3120373"/>
              <a:gd name="connsiteX68" fmla="*/ 0 w 2195098"/>
              <a:gd name="connsiteY68" fmla="*/ 115569 h 3120373"/>
              <a:gd name="connsiteX69" fmla="*/ 0 w 2195098"/>
              <a:gd name="connsiteY69" fmla="*/ 0 h 3120373"/>
              <a:gd name="connsiteX70" fmla="*/ 81300 w 2195098"/>
              <a:gd name="connsiteY70" fmla="*/ 0 h 3120373"/>
              <a:gd name="connsiteX71" fmla="*/ 162600 w 2195098"/>
              <a:gd name="connsiteY71" fmla="*/ 0 h 3120373"/>
              <a:gd name="connsiteX72" fmla="*/ 243900 w 2195098"/>
              <a:gd name="connsiteY72" fmla="*/ 0 h 3120373"/>
              <a:gd name="connsiteX73" fmla="*/ 325199 w 2195098"/>
              <a:gd name="connsiteY73" fmla="*/ 0 h 3120373"/>
              <a:gd name="connsiteX74" fmla="*/ 406499 w 2195098"/>
              <a:gd name="connsiteY74" fmla="*/ 0 h 3120373"/>
              <a:gd name="connsiteX75" fmla="*/ 487799 w 2195098"/>
              <a:gd name="connsiteY75" fmla="*/ 0 h 3120373"/>
              <a:gd name="connsiteX76" fmla="*/ 569099 w 2195098"/>
              <a:gd name="connsiteY76" fmla="*/ 0 h 3120373"/>
              <a:gd name="connsiteX77" fmla="*/ 650399 w 2195098"/>
              <a:gd name="connsiteY77" fmla="*/ 0 h 3120373"/>
              <a:gd name="connsiteX78" fmla="*/ 731699 w 2195098"/>
              <a:gd name="connsiteY78" fmla="*/ 0 h 3120373"/>
              <a:gd name="connsiteX79" fmla="*/ 812999 w 2195098"/>
              <a:gd name="connsiteY79" fmla="*/ 0 h 3120373"/>
              <a:gd name="connsiteX80" fmla="*/ 894299 w 2195098"/>
              <a:gd name="connsiteY80" fmla="*/ 0 h 3120373"/>
              <a:gd name="connsiteX81" fmla="*/ 975599 w 2195098"/>
              <a:gd name="connsiteY81" fmla="*/ 0 h 3120373"/>
              <a:gd name="connsiteX82" fmla="*/ 1056899 w 2195098"/>
              <a:gd name="connsiteY82" fmla="*/ 0 h 3120373"/>
              <a:gd name="connsiteX83" fmla="*/ 1138199 w 2195098"/>
              <a:gd name="connsiteY83" fmla="*/ 0 h 3120373"/>
              <a:gd name="connsiteX84" fmla="*/ 1219499 w 2195098"/>
              <a:gd name="connsiteY84" fmla="*/ 0 h 3120373"/>
              <a:gd name="connsiteX85" fmla="*/ 1300799 w 2195098"/>
              <a:gd name="connsiteY85" fmla="*/ 0 h 3120373"/>
              <a:gd name="connsiteX86" fmla="*/ 1382099 w 2195098"/>
              <a:gd name="connsiteY86" fmla="*/ 0 h 3120373"/>
              <a:gd name="connsiteX87" fmla="*/ 1463399 w 2195098"/>
              <a:gd name="connsiteY87" fmla="*/ 0 h 3120373"/>
              <a:gd name="connsiteX88" fmla="*/ 1544699 w 2195098"/>
              <a:gd name="connsiteY88" fmla="*/ 0 h 3120373"/>
              <a:gd name="connsiteX89" fmla="*/ 1625999 w 2195098"/>
              <a:gd name="connsiteY89" fmla="*/ 0 h 3120373"/>
              <a:gd name="connsiteX90" fmla="*/ 1707299 w 2195098"/>
              <a:gd name="connsiteY90" fmla="*/ 0 h 3120373"/>
              <a:gd name="connsiteX91" fmla="*/ 1788599 w 2195098"/>
              <a:gd name="connsiteY91" fmla="*/ 0 h 3120373"/>
              <a:gd name="connsiteX92" fmla="*/ 1869898 w 2195098"/>
              <a:gd name="connsiteY92" fmla="*/ 0 h 3120373"/>
              <a:gd name="connsiteX93" fmla="*/ 1951198 w 2195098"/>
              <a:gd name="connsiteY93" fmla="*/ 0 h 3120373"/>
              <a:gd name="connsiteX94" fmla="*/ 2032498 w 2195098"/>
              <a:gd name="connsiteY94" fmla="*/ 0 h 3120373"/>
              <a:gd name="connsiteX95" fmla="*/ 2113798 w 2195098"/>
              <a:gd name="connsiteY95" fmla="*/ 0 h 3120373"/>
              <a:gd name="connsiteX96" fmla="*/ 2195098 w 2195098"/>
              <a:gd name="connsiteY96" fmla="*/ 0 h 3120373"/>
              <a:gd name="connsiteX97" fmla="*/ 2195098 w 2195098"/>
              <a:gd name="connsiteY97" fmla="*/ 115569 h 3120373"/>
              <a:gd name="connsiteX98" fmla="*/ 2195098 w 2195098"/>
              <a:gd name="connsiteY98" fmla="*/ 231139 h 3120373"/>
              <a:gd name="connsiteX99" fmla="*/ 2195098 w 2195098"/>
              <a:gd name="connsiteY99" fmla="*/ 346708 h 3120373"/>
              <a:gd name="connsiteX100" fmla="*/ 2195098 w 2195098"/>
              <a:gd name="connsiteY100" fmla="*/ 462278 h 3120373"/>
              <a:gd name="connsiteX0" fmla="*/ 2195098 w 2195098"/>
              <a:gd name="connsiteY0" fmla="*/ 1502402 h 3120373"/>
              <a:gd name="connsiteX1" fmla="*/ 2195098 w 2195098"/>
              <a:gd name="connsiteY1" fmla="*/ 1617972 h 3120373"/>
              <a:gd name="connsiteX2" fmla="*/ 2195098 w 2195098"/>
              <a:gd name="connsiteY2" fmla="*/ 1733541 h 3120373"/>
              <a:gd name="connsiteX3" fmla="*/ 2195098 w 2195098"/>
              <a:gd name="connsiteY3" fmla="*/ 1849110 h 3120373"/>
              <a:gd name="connsiteX4" fmla="*/ 2195098 w 2195098"/>
              <a:gd name="connsiteY4" fmla="*/ 1964680 h 3120373"/>
              <a:gd name="connsiteX5" fmla="*/ 2195098 w 2195098"/>
              <a:gd name="connsiteY5" fmla="*/ 2080249 h 3120373"/>
              <a:gd name="connsiteX6" fmla="*/ 2195098 w 2195098"/>
              <a:gd name="connsiteY6" fmla="*/ 2195818 h 3120373"/>
              <a:gd name="connsiteX7" fmla="*/ 2195098 w 2195098"/>
              <a:gd name="connsiteY7" fmla="*/ 2311388 h 3120373"/>
              <a:gd name="connsiteX8" fmla="*/ 2195098 w 2195098"/>
              <a:gd name="connsiteY8" fmla="*/ 2426957 h 3120373"/>
              <a:gd name="connsiteX9" fmla="*/ 2195098 w 2195098"/>
              <a:gd name="connsiteY9" fmla="*/ 2542526 h 3120373"/>
              <a:gd name="connsiteX10" fmla="*/ 2195098 w 2195098"/>
              <a:gd name="connsiteY10" fmla="*/ 2658096 h 3120373"/>
              <a:gd name="connsiteX11" fmla="*/ 2195098 w 2195098"/>
              <a:gd name="connsiteY11" fmla="*/ 2773665 h 3120373"/>
              <a:gd name="connsiteX12" fmla="*/ 2195098 w 2195098"/>
              <a:gd name="connsiteY12" fmla="*/ 2889234 h 3120373"/>
              <a:gd name="connsiteX13" fmla="*/ 2195098 w 2195098"/>
              <a:gd name="connsiteY13" fmla="*/ 3004804 h 3120373"/>
              <a:gd name="connsiteX14" fmla="*/ 2195098 w 2195098"/>
              <a:gd name="connsiteY14" fmla="*/ 3120373 h 3120373"/>
              <a:gd name="connsiteX15" fmla="*/ 2113798 w 2195098"/>
              <a:gd name="connsiteY15" fmla="*/ 3120373 h 3120373"/>
              <a:gd name="connsiteX16" fmla="*/ 2032498 w 2195098"/>
              <a:gd name="connsiteY16" fmla="*/ 3120373 h 3120373"/>
              <a:gd name="connsiteX17" fmla="*/ 1951198 w 2195098"/>
              <a:gd name="connsiteY17" fmla="*/ 3120373 h 3120373"/>
              <a:gd name="connsiteX18" fmla="*/ 1869898 w 2195098"/>
              <a:gd name="connsiteY18" fmla="*/ 3120373 h 3120373"/>
              <a:gd name="connsiteX19" fmla="*/ 1788599 w 2195098"/>
              <a:gd name="connsiteY19" fmla="*/ 3120373 h 3120373"/>
              <a:gd name="connsiteX20" fmla="*/ 1707299 w 2195098"/>
              <a:gd name="connsiteY20" fmla="*/ 3120373 h 3120373"/>
              <a:gd name="connsiteX21" fmla="*/ 1625999 w 2195098"/>
              <a:gd name="connsiteY21" fmla="*/ 3120373 h 3120373"/>
              <a:gd name="connsiteX22" fmla="*/ 1544699 w 2195098"/>
              <a:gd name="connsiteY22" fmla="*/ 3120373 h 3120373"/>
              <a:gd name="connsiteX23" fmla="*/ 1463399 w 2195098"/>
              <a:gd name="connsiteY23" fmla="*/ 3120373 h 3120373"/>
              <a:gd name="connsiteX24" fmla="*/ 1382099 w 2195098"/>
              <a:gd name="connsiteY24" fmla="*/ 3120373 h 3120373"/>
              <a:gd name="connsiteX25" fmla="*/ 1300799 w 2195098"/>
              <a:gd name="connsiteY25" fmla="*/ 3120373 h 3120373"/>
              <a:gd name="connsiteX26" fmla="*/ 1219499 w 2195098"/>
              <a:gd name="connsiteY26" fmla="*/ 3120373 h 3120373"/>
              <a:gd name="connsiteX27" fmla="*/ 1138199 w 2195098"/>
              <a:gd name="connsiteY27" fmla="*/ 3120373 h 3120373"/>
              <a:gd name="connsiteX28" fmla="*/ 1056899 w 2195098"/>
              <a:gd name="connsiteY28" fmla="*/ 3120373 h 3120373"/>
              <a:gd name="connsiteX29" fmla="*/ 975599 w 2195098"/>
              <a:gd name="connsiteY29" fmla="*/ 3120373 h 3120373"/>
              <a:gd name="connsiteX30" fmla="*/ 894299 w 2195098"/>
              <a:gd name="connsiteY30" fmla="*/ 3120373 h 3120373"/>
              <a:gd name="connsiteX31" fmla="*/ 812999 w 2195098"/>
              <a:gd name="connsiteY31" fmla="*/ 3120373 h 3120373"/>
              <a:gd name="connsiteX32" fmla="*/ 731699 w 2195098"/>
              <a:gd name="connsiteY32" fmla="*/ 3120373 h 3120373"/>
              <a:gd name="connsiteX33" fmla="*/ 650399 w 2195098"/>
              <a:gd name="connsiteY33" fmla="*/ 3120373 h 3120373"/>
              <a:gd name="connsiteX34" fmla="*/ 569099 w 2195098"/>
              <a:gd name="connsiteY34" fmla="*/ 3120373 h 3120373"/>
              <a:gd name="connsiteX35" fmla="*/ 487799 w 2195098"/>
              <a:gd name="connsiteY35" fmla="*/ 3120373 h 3120373"/>
              <a:gd name="connsiteX36" fmla="*/ 406499 w 2195098"/>
              <a:gd name="connsiteY36" fmla="*/ 3120373 h 3120373"/>
              <a:gd name="connsiteX37" fmla="*/ 325199 w 2195098"/>
              <a:gd name="connsiteY37" fmla="*/ 3120373 h 3120373"/>
              <a:gd name="connsiteX38" fmla="*/ 243900 w 2195098"/>
              <a:gd name="connsiteY38" fmla="*/ 3120373 h 3120373"/>
              <a:gd name="connsiteX39" fmla="*/ 162600 w 2195098"/>
              <a:gd name="connsiteY39" fmla="*/ 3120373 h 3120373"/>
              <a:gd name="connsiteX40" fmla="*/ 813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3004804 h 3120373"/>
              <a:gd name="connsiteX43" fmla="*/ 0 w 2195098"/>
              <a:gd name="connsiteY43" fmla="*/ 2889234 h 3120373"/>
              <a:gd name="connsiteX44" fmla="*/ 0 w 2195098"/>
              <a:gd name="connsiteY44" fmla="*/ 2773665 h 3120373"/>
              <a:gd name="connsiteX45" fmla="*/ 0 w 2195098"/>
              <a:gd name="connsiteY45" fmla="*/ 2658096 h 3120373"/>
              <a:gd name="connsiteX46" fmla="*/ 0 w 2195098"/>
              <a:gd name="connsiteY46" fmla="*/ 2542526 h 3120373"/>
              <a:gd name="connsiteX47" fmla="*/ 0 w 2195098"/>
              <a:gd name="connsiteY47" fmla="*/ 2426957 h 3120373"/>
              <a:gd name="connsiteX48" fmla="*/ 0 w 2195098"/>
              <a:gd name="connsiteY48" fmla="*/ 2311388 h 3120373"/>
              <a:gd name="connsiteX49" fmla="*/ 0 w 2195098"/>
              <a:gd name="connsiteY49" fmla="*/ 2195818 h 3120373"/>
              <a:gd name="connsiteX50" fmla="*/ 0 w 2195098"/>
              <a:gd name="connsiteY50" fmla="*/ 2080249 h 3120373"/>
              <a:gd name="connsiteX51" fmla="*/ 0 w 2195098"/>
              <a:gd name="connsiteY51" fmla="*/ 1964680 h 3120373"/>
              <a:gd name="connsiteX52" fmla="*/ 0 w 2195098"/>
              <a:gd name="connsiteY52" fmla="*/ 1849110 h 3120373"/>
              <a:gd name="connsiteX53" fmla="*/ 0 w 2195098"/>
              <a:gd name="connsiteY53" fmla="*/ 1733541 h 3120373"/>
              <a:gd name="connsiteX54" fmla="*/ 0 w 2195098"/>
              <a:gd name="connsiteY54" fmla="*/ 1617971 h 3120373"/>
              <a:gd name="connsiteX55" fmla="*/ 0 w 2195098"/>
              <a:gd name="connsiteY55" fmla="*/ 1502402 h 3120373"/>
              <a:gd name="connsiteX56" fmla="*/ 0 w 2195098"/>
              <a:gd name="connsiteY56" fmla="*/ 1386832 h 3120373"/>
              <a:gd name="connsiteX57" fmla="*/ 0 w 2195098"/>
              <a:gd name="connsiteY57" fmla="*/ 1271263 h 3120373"/>
              <a:gd name="connsiteX58" fmla="*/ 0 w 2195098"/>
              <a:gd name="connsiteY58" fmla="*/ 1155693 h 3120373"/>
              <a:gd name="connsiteX59" fmla="*/ 0 w 2195098"/>
              <a:gd name="connsiteY59" fmla="*/ 1040124 h 3120373"/>
              <a:gd name="connsiteX60" fmla="*/ 0 w 2195098"/>
              <a:gd name="connsiteY60" fmla="*/ 924555 h 3120373"/>
              <a:gd name="connsiteX61" fmla="*/ 0 w 2195098"/>
              <a:gd name="connsiteY61" fmla="*/ 808985 h 3120373"/>
              <a:gd name="connsiteX62" fmla="*/ 0 w 2195098"/>
              <a:gd name="connsiteY62" fmla="*/ 693416 h 3120373"/>
              <a:gd name="connsiteX63" fmla="*/ 0 w 2195098"/>
              <a:gd name="connsiteY63" fmla="*/ 577847 h 3120373"/>
              <a:gd name="connsiteX64" fmla="*/ 0 w 2195098"/>
              <a:gd name="connsiteY64" fmla="*/ 462277 h 3120373"/>
              <a:gd name="connsiteX65" fmla="*/ 0 w 2195098"/>
              <a:gd name="connsiteY65" fmla="*/ 346708 h 3120373"/>
              <a:gd name="connsiteX66" fmla="*/ 0 w 2195098"/>
              <a:gd name="connsiteY66" fmla="*/ 231139 h 3120373"/>
              <a:gd name="connsiteX67" fmla="*/ 0 w 2195098"/>
              <a:gd name="connsiteY67" fmla="*/ 115569 h 3120373"/>
              <a:gd name="connsiteX68" fmla="*/ 0 w 2195098"/>
              <a:gd name="connsiteY68" fmla="*/ 0 h 3120373"/>
              <a:gd name="connsiteX69" fmla="*/ 81300 w 2195098"/>
              <a:gd name="connsiteY69" fmla="*/ 0 h 3120373"/>
              <a:gd name="connsiteX70" fmla="*/ 162600 w 2195098"/>
              <a:gd name="connsiteY70" fmla="*/ 0 h 3120373"/>
              <a:gd name="connsiteX71" fmla="*/ 243900 w 2195098"/>
              <a:gd name="connsiteY71" fmla="*/ 0 h 3120373"/>
              <a:gd name="connsiteX72" fmla="*/ 325199 w 2195098"/>
              <a:gd name="connsiteY72" fmla="*/ 0 h 3120373"/>
              <a:gd name="connsiteX73" fmla="*/ 406499 w 2195098"/>
              <a:gd name="connsiteY73" fmla="*/ 0 h 3120373"/>
              <a:gd name="connsiteX74" fmla="*/ 487799 w 2195098"/>
              <a:gd name="connsiteY74" fmla="*/ 0 h 3120373"/>
              <a:gd name="connsiteX75" fmla="*/ 569099 w 2195098"/>
              <a:gd name="connsiteY75" fmla="*/ 0 h 3120373"/>
              <a:gd name="connsiteX76" fmla="*/ 650399 w 2195098"/>
              <a:gd name="connsiteY76" fmla="*/ 0 h 3120373"/>
              <a:gd name="connsiteX77" fmla="*/ 731699 w 2195098"/>
              <a:gd name="connsiteY77" fmla="*/ 0 h 3120373"/>
              <a:gd name="connsiteX78" fmla="*/ 812999 w 2195098"/>
              <a:gd name="connsiteY78" fmla="*/ 0 h 3120373"/>
              <a:gd name="connsiteX79" fmla="*/ 894299 w 2195098"/>
              <a:gd name="connsiteY79" fmla="*/ 0 h 3120373"/>
              <a:gd name="connsiteX80" fmla="*/ 975599 w 2195098"/>
              <a:gd name="connsiteY80" fmla="*/ 0 h 3120373"/>
              <a:gd name="connsiteX81" fmla="*/ 1056899 w 2195098"/>
              <a:gd name="connsiteY81" fmla="*/ 0 h 3120373"/>
              <a:gd name="connsiteX82" fmla="*/ 1138199 w 2195098"/>
              <a:gd name="connsiteY82" fmla="*/ 0 h 3120373"/>
              <a:gd name="connsiteX83" fmla="*/ 1219499 w 2195098"/>
              <a:gd name="connsiteY83" fmla="*/ 0 h 3120373"/>
              <a:gd name="connsiteX84" fmla="*/ 1300799 w 2195098"/>
              <a:gd name="connsiteY84" fmla="*/ 0 h 3120373"/>
              <a:gd name="connsiteX85" fmla="*/ 1382099 w 2195098"/>
              <a:gd name="connsiteY85" fmla="*/ 0 h 3120373"/>
              <a:gd name="connsiteX86" fmla="*/ 1463399 w 2195098"/>
              <a:gd name="connsiteY86" fmla="*/ 0 h 3120373"/>
              <a:gd name="connsiteX87" fmla="*/ 1544699 w 2195098"/>
              <a:gd name="connsiteY87" fmla="*/ 0 h 3120373"/>
              <a:gd name="connsiteX88" fmla="*/ 1625999 w 2195098"/>
              <a:gd name="connsiteY88" fmla="*/ 0 h 3120373"/>
              <a:gd name="connsiteX89" fmla="*/ 1707299 w 2195098"/>
              <a:gd name="connsiteY89" fmla="*/ 0 h 3120373"/>
              <a:gd name="connsiteX90" fmla="*/ 1788599 w 2195098"/>
              <a:gd name="connsiteY90" fmla="*/ 0 h 3120373"/>
              <a:gd name="connsiteX91" fmla="*/ 1869898 w 2195098"/>
              <a:gd name="connsiteY91" fmla="*/ 0 h 3120373"/>
              <a:gd name="connsiteX92" fmla="*/ 1951198 w 2195098"/>
              <a:gd name="connsiteY92" fmla="*/ 0 h 3120373"/>
              <a:gd name="connsiteX93" fmla="*/ 2032498 w 2195098"/>
              <a:gd name="connsiteY93" fmla="*/ 0 h 3120373"/>
              <a:gd name="connsiteX94" fmla="*/ 2113798 w 2195098"/>
              <a:gd name="connsiteY94" fmla="*/ 0 h 3120373"/>
              <a:gd name="connsiteX95" fmla="*/ 2195098 w 2195098"/>
              <a:gd name="connsiteY95" fmla="*/ 0 h 3120373"/>
              <a:gd name="connsiteX96" fmla="*/ 2195098 w 2195098"/>
              <a:gd name="connsiteY96" fmla="*/ 115569 h 3120373"/>
              <a:gd name="connsiteX97" fmla="*/ 2195098 w 2195098"/>
              <a:gd name="connsiteY97" fmla="*/ 231139 h 3120373"/>
              <a:gd name="connsiteX98" fmla="*/ 2195098 w 2195098"/>
              <a:gd name="connsiteY98" fmla="*/ 346708 h 3120373"/>
              <a:gd name="connsiteX99" fmla="*/ 2195098 w 2195098"/>
              <a:gd name="connsiteY99" fmla="*/ 462278 h 3120373"/>
              <a:gd name="connsiteX0" fmla="*/ 2195098 w 2195098"/>
              <a:gd name="connsiteY0" fmla="*/ 1617972 h 3120373"/>
              <a:gd name="connsiteX1" fmla="*/ 2195098 w 2195098"/>
              <a:gd name="connsiteY1" fmla="*/ 1733541 h 3120373"/>
              <a:gd name="connsiteX2" fmla="*/ 2195098 w 2195098"/>
              <a:gd name="connsiteY2" fmla="*/ 1849110 h 3120373"/>
              <a:gd name="connsiteX3" fmla="*/ 2195098 w 2195098"/>
              <a:gd name="connsiteY3" fmla="*/ 1964680 h 3120373"/>
              <a:gd name="connsiteX4" fmla="*/ 2195098 w 2195098"/>
              <a:gd name="connsiteY4" fmla="*/ 2080249 h 3120373"/>
              <a:gd name="connsiteX5" fmla="*/ 2195098 w 2195098"/>
              <a:gd name="connsiteY5" fmla="*/ 2195818 h 3120373"/>
              <a:gd name="connsiteX6" fmla="*/ 2195098 w 2195098"/>
              <a:gd name="connsiteY6" fmla="*/ 2311388 h 3120373"/>
              <a:gd name="connsiteX7" fmla="*/ 2195098 w 2195098"/>
              <a:gd name="connsiteY7" fmla="*/ 2426957 h 3120373"/>
              <a:gd name="connsiteX8" fmla="*/ 2195098 w 2195098"/>
              <a:gd name="connsiteY8" fmla="*/ 2542526 h 3120373"/>
              <a:gd name="connsiteX9" fmla="*/ 2195098 w 2195098"/>
              <a:gd name="connsiteY9" fmla="*/ 2658096 h 3120373"/>
              <a:gd name="connsiteX10" fmla="*/ 2195098 w 2195098"/>
              <a:gd name="connsiteY10" fmla="*/ 2773665 h 3120373"/>
              <a:gd name="connsiteX11" fmla="*/ 2195098 w 2195098"/>
              <a:gd name="connsiteY11" fmla="*/ 2889234 h 3120373"/>
              <a:gd name="connsiteX12" fmla="*/ 2195098 w 2195098"/>
              <a:gd name="connsiteY12" fmla="*/ 3004804 h 3120373"/>
              <a:gd name="connsiteX13" fmla="*/ 2195098 w 2195098"/>
              <a:gd name="connsiteY13" fmla="*/ 3120373 h 3120373"/>
              <a:gd name="connsiteX14" fmla="*/ 2113798 w 2195098"/>
              <a:gd name="connsiteY14" fmla="*/ 3120373 h 3120373"/>
              <a:gd name="connsiteX15" fmla="*/ 2032498 w 2195098"/>
              <a:gd name="connsiteY15" fmla="*/ 3120373 h 3120373"/>
              <a:gd name="connsiteX16" fmla="*/ 1951198 w 2195098"/>
              <a:gd name="connsiteY16" fmla="*/ 3120373 h 3120373"/>
              <a:gd name="connsiteX17" fmla="*/ 1869898 w 2195098"/>
              <a:gd name="connsiteY17" fmla="*/ 3120373 h 3120373"/>
              <a:gd name="connsiteX18" fmla="*/ 1788599 w 2195098"/>
              <a:gd name="connsiteY18" fmla="*/ 3120373 h 3120373"/>
              <a:gd name="connsiteX19" fmla="*/ 1707299 w 2195098"/>
              <a:gd name="connsiteY19" fmla="*/ 3120373 h 3120373"/>
              <a:gd name="connsiteX20" fmla="*/ 1625999 w 2195098"/>
              <a:gd name="connsiteY20" fmla="*/ 3120373 h 3120373"/>
              <a:gd name="connsiteX21" fmla="*/ 1544699 w 2195098"/>
              <a:gd name="connsiteY21" fmla="*/ 3120373 h 3120373"/>
              <a:gd name="connsiteX22" fmla="*/ 1463399 w 2195098"/>
              <a:gd name="connsiteY22" fmla="*/ 3120373 h 3120373"/>
              <a:gd name="connsiteX23" fmla="*/ 1382099 w 2195098"/>
              <a:gd name="connsiteY23" fmla="*/ 3120373 h 3120373"/>
              <a:gd name="connsiteX24" fmla="*/ 1300799 w 2195098"/>
              <a:gd name="connsiteY24" fmla="*/ 3120373 h 3120373"/>
              <a:gd name="connsiteX25" fmla="*/ 1219499 w 2195098"/>
              <a:gd name="connsiteY25" fmla="*/ 3120373 h 3120373"/>
              <a:gd name="connsiteX26" fmla="*/ 1138199 w 2195098"/>
              <a:gd name="connsiteY26" fmla="*/ 3120373 h 3120373"/>
              <a:gd name="connsiteX27" fmla="*/ 1056899 w 2195098"/>
              <a:gd name="connsiteY27" fmla="*/ 3120373 h 3120373"/>
              <a:gd name="connsiteX28" fmla="*/ 975599 w 2195098"/>
              <a:gd name="connsiteY28" fmla="*/ 3120373 h 3120373"/>
              <a:gd name="connsiteX29" fmla="*/ 894299 w 2195098"/>
              <a:gd name="connsiteY29" fmla="*/ 3120373 h 3120373"/>
              <a:gd name="connsiteX30" fmla="*/ 812999 w 2195098"/>
              <a:gd name="connsiteY30" fmla="*/ 3120373 h 3120373"/>
              <a:gd name="connsiteX31" fmla="*/ 731699 w 2195098"/>
              <a:gd name="connsiteY31" fmla="*/ 3120373 h 3120373"/>
              <a:gd name="connsiteX32" fmla="*/ 650399 w 2195098"/>
              <a:gd name="connsiteY32" fmla="*/ 3120373 h 3120373"/>
              <a:gd name="connsiteX33" fmla="*/ 569099 w 2195098"/>
              <a:gd name="connsiteY33" fmla="*/ 3120373 h 3120373"/>
              <a:gd name="connsiteX34" fmla="*/ 487799 w 2195098"/>
              <a:gd name="connsiteY34" fmla="*/ 3120373 h 3120373"/>
              <a:gd name="connsiteX35" fmla="*/ 406499 w 2195098"/>
              <a:gd name="connsiteY35" fmla="*/ 3120373 h 3120373"/>
              <a:gd name="connsiteX36" fmla="*/ 325199 w 2195098"/>
              <a:gd name="connsiteY36" fmla="*/ 3120373 h 3120373"/>
              <a:gd name="connsiteX37" fmla="*/ 243900 w 2195098"/>
              <a:gd name="connsiteY37" fmla="*/ 3120373 h 3120373"/>
              <a:gd name="connsiteX38" fmla="*/ 162600 w 2195098"/>
              <a:gd name="connsiteY38" fmla="*/ 3120373 h 3120373"/>
              <a:gd name="connsiteX39" fmla="*/ 813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3004804 h 3120373"/>
              <a:gd name="connsiteX42" fmla="*/ 0 w 2195098"/>
              <a:gd name="connsiteY42" fmla="*/ 2889234 h 3120373"/>
              <a:gd name="connsiteX43" fmla="*/ 0 w 2195098"/>
              <a:gd name="connsiteY43" fmla="*/ 2773665 h 3120373"/>
              <a:gd name="connsiteX44" fmla="*/ 0 w 2195098"/>
              <a:gd name="connsiteY44" fmla="*/ 2658096 h 3120373"/>
              <a:gd name="connsiteX45" fmla="*/ 0 w 2195098"/>
              <a:gd name="connsiteY45" fmla="*/ 2542526 h 3120373"/>
              <a:gd name="connsiteX46" fmla="*/ 0 w 2195098"/>
              <a:gd name="connsiteY46" fmla="*/ 2426957 h 3120373"/>
              <a:gd name="connsiteX47" fmla="*/ 0 w 2195098"/>
              <a:gd name="connsiteY47" fmla="*/ 2311388 h 3120373"/>
              <a:gd name="connsiteX48" fmla="*/ 0 w 2195098"/>
              <a:gd name="connsiteY48" fmla="*/ 2195818 h 3120373"/>
              <a:gd name="connsiteX49" fmla="*/ 0 w 2195098"/>
              <a:gd name="connsiteY49" fmla="*/ 2080249 h 3120373"/>
              <a:gd name="connsiteX50" fmla="*/ 0 w 2195098"/>
              <a:gd name="connsiteY50" fmla="*/ 1964680 h 3120373"/>
              <a:gd name="connsiteX51" fmla="*/ 0 w 2195098"/>
              <a:gd name="connsiteY51" fmla="*/ 1849110 h 3120373"/>
              <a:gd name="connsiteX52" fmla="*/ 0 w 2195098"/>
              <a:gd name="connsiteY52" fmla="*/ 1733541 h 3120373"/>
              <a:gd name="connsiteX53" fmla="*/ 0 w 2195098"/>
              <a:gd name="connsiteY53" fmla="*/ 1617971 h 3120373"/>
              <a:gd name="connsiteX54" fmla="*/ 0 w 2195098"/>
              <a:gd name="connsiteY54" fmla="*/ 1502402 h 3120373"/>
              <a:gd name="connsiteX55" fmla="*/ 0 w 2195098"/>
              <a:gd name="connsiteY55" fmla="*/ 1386832 h 3120373"/>
              <a:gd name="connsiteX56" fmla="*/ 0 w 2195098"/>
              <a:gd name="connsiteY56" fmla="*/ 1271263 h 3120373"/>
              <a:gd name="connsiteX57" fmla="*/ 0 w 2195098"/>
              <a:gd name="connsiteY57" fmla="*/ 1155693 h 3120373"/>
              <a:gd name="connsiteX58" fmla="*/ 0 w 2195098"/>
              <a:gd name="connsiteY58" fmla="*/ 1040124 h 3120373"/>
              <a:gd name="connsiteX59" fmla="*/ 0 w 2195098"/>
              <a:gd name="connsiteY59" fmla="*/ 924555 h 3120373"/>
              <a:gd name="connsiteX60" fmla="*/ 0 w 2195098"/>
              <a:gd name="connsiteY60" fmla="*/ 808985 h 3120373"/>
              <a:gd name="connsiteX61" fmla="*/ 0 w 2195098"/>
              <a:gd name="connsiteY61" fmla="*/ 693416 h 3120373"/>
              <a:gd name="connsiteX62" fmla="*/ 0 w 2195098"/>
              <a:gd name="connsiteY62" fmla="*/ 577847 h 3120373"/>
              <a:gd name="connsiteX63" fmla="*/ 0 w 2195098"/>
              <a:gd name="connsiteY63" fmla="*/ 462277 h 3120373"/>
              <a:gd name="connsiteX64" fmla="*/ 0 w 2195098"/>
              <a:gd name="connsiteY64" fmla="*/ 346708 h 3120373"/>
              <a:gd name="connsiteX65" fmla="*/ 0 w 2195098"/>
              <a:gd name="connsiteY65" fmla="*/ 231139 h 3120373"/>
              <a:gd name="connsiteX66" fmla="*/ 0 w 2195098"/>
              <a:gd name="connsiteY66" fmla="*/ 115569 h 3120373"/>
              <a:gd name="connsiteX67" fmla="*/ 0 w 2195098"/>
              <a:gd name="connsiteY67" fmla="*/ 0 h 3120373"/>
              <a:gd name="connsiteX68" fmla="*/ 81300 w 2195098"/>
              <a:gd name="connsiteY68" fmla="*/ 0 h 3120373"/>
              <a:gd name="connsiteX69" fmla="*/ 162600 w 2195098"/>
              <a:gd name="connsiteY69" fmla="*/ 0 h 3120373"/>
              <a:gd name="connsiteX70" fmla="*/ 243900 w 2195098"/>
              <a:gd name="connsiteY70" fmla="*/ 0 h 3120373"/>
              <a:gd name="connsiteX71" fmla="*/ 325199 w 2195098"/>
              <a:gd name="connsiteY71" fmla="*/ 0 h 3120373"/>
              <a:gd name="connsiteX72" fmla="*/ 406499 w 2195098"/>
              <a:gd name="connsiteY72" fmla="*/ 0 h 3120373"/>
              <a:gd name="connsiteX73" fmla="*/ 487799 w 2195098"/>
              <a:gd name="connsiteY73" fmla="*/ 0 h 3120373"/>
              <a:gd name="connsiteX74" fmla="*/ 569099 w 2195098"/>
              <a:gd name="connsiteY74" fmla="*/ 0 h 3120373"/>
              <a:gd name="connsiteX75" fmla="*/ 650399 w 2195098"/>
              <a:gd name="connsiteY75" fmla="*/ 0 h 3120373"/>
              <a:gd name="connsiteX76" fmla="*/ 731699 w 2195098"/>
              <a:gd name="connsiteY76" fmla="*/ 0 h 3120373"/>
              <a:gd name="connsiteX77" fmla="*/ 812999 w 2195098"/>
              <a:gd name="connsiteY77" fmla="*/ 0 h 3120373"/>
              <a:gd name="connsiteX78" fmla="*/ 894299 w 2195098"/>
              <a:gd name="connsiteY78" fmla="*/ 0 h 3120373"/>
              <a:gd name="connsiteX79" fmla="*/ 975599 w 2195098"/>
              <a:gd name="connsiteY79" fmla="*/ 0 h 3120373"/>
              <a:gd name="connsiteX80" fmla="*/ 1056899 w 2195098"/>
              <a:gd name="connsiteY80" fmla="*/ 0 h 3120373"/>
              <a:gd name="connsiteX81" fmla="*/ 1138199 w 2195098"/>
              <a:gd name="connsiteY81" fmla="*/ 0 h 3120373"/>
              <a:gd name="connsiteX82" fmla="*/ 1219499 w 2195098"/>
              <a:gd name="connsiteY82" fmla="*/ 0 h 3120373"/>
              <a:gd name="connsiteX83" fmla="*/ 1300799 w 2195098"/>
              <a:gd name="connsiteY83" fmla="*/ 0 h 3120373"/>
              <a:gd name="connsiteX84" fmla="*/ 1382099 w 2195098"/>
              <a:gd name="connsiteY84" fmla="*/ 0 h 3120373"/>
              <a:gd name="connsiteX85" fmla="*/ 1463399 w 2195098"/>
              <a:gd name="connsiteY85" fmla="*/ 0 h 3120373"/>
              <a:gd name="connsiteX86" fmla="*/ 1544699 w 2195098"/>
              <a:gd name="connsiteY86" fmla="*/ 0 h 3120373"/>
              <a:gd name="connsiteX87" fmla="*/ 1625999 w 2195098"/>
              <a:gd name="connsiteY87" fmla="*/ 0 h 3120373"/>
              <a:gd name="connsiteX88" fmla="*/ 1707299 w 2195098"/>
              <a:gd name="connsiteY88" fmla="*/ 0 h 3120373"/>
              <a:gd name="connsiteX89" fmla="*/ 1788599 w 2195098"/>
              <a:gd name="connsiteY89" fmla="*/ 0 h 3120373"/>
              <a:gd name="connsiteX90" fmla="*/ 1869898 w 2195098"/>
              <a:gd name="connsiteY90" fmla="*/ 0 h 3120373"/>
              <a:gd name="connsiteX91" fmla="*/ 1951198 w 2195098"/>
              <a:gd name="connsiteY91" fmla="*/ 0 h 3120373"/>
              <a:gd name="connsiteX92" fmla="*/ 2032498 w 2195098"/>
              <a:gd name="connsiteY92" fmla="*/ 0 h 3120373"/>
              <a:gd name="connsiteX93" fmla="*/ 2113798 w 2195098"/>
              <a:gd name="connsiteY93" fmla="*/ 0 h 3120373"/>
              <a:gd name="connsiteX94" fmla="*/ 2195098 w 2195098"/>
              <a:gd name="connsiteY94" fmla="*/ 0 h 3120373"/>
              <a:gd name="connsiteX95" fmla="*/ 2195098 w 2195098"/>
              <a:gd name="connsiteY95" fmla="*/ 115569 h 3120373"/>
              <a:gd name="connsiteX96" fmla="*/ 2195098 w 2195098"/>
              <a:gd name="connsiteY96" fmla="*/ 231139 h 3120373"/>
              <a:gd name="connsiteX97" fmla="*/ 2195098 w 2195098"/>
              <a:gd name="connsiteY97" fmla="*/ 346708 h 3120373"/>
              <a:gd name="connsiteX98" fmla="*/ 2195098 w 2195098"/>
              <a:gd name="connsiteY98" fmla="*/ 462278 h 3120373"/>
              <a:gd name="connsiteX0" fmla="*/ 2195098 w 2195098"/>
              <a:gd name="connsiteY0" fmla="*/ 1733541 h 3120373"/>
              <a:gd name="connsiteX1" fmla="*/ 2195098 w 2195098"/>
              <a:gd name="connsiteY1" fmla="*/ 1849110 h 3120373"/>
              <a:gd name="connsiteX2" fmla="*/ 2195098 w 2195098"/>
              <a:gd name="connsiteY2" fmla="*/ 1964680 h 3120373"/>
              <a:gd name="connsiteX3" fmla="*/ 2195098 w 2195098"/>
              <a:gd name="connsiteY3" fmla="*/ 2080249 h 3120373"/>
              <a:gd name="connsiteX4" fmla="*/ 2195098 w 2195098"/>
              <a:gd name="connsiteY4" fmla="*/ 2195818 h 3120373"/>
              <a:gd name="connsiteX5" fmla="*/ 2195098 w 2195098"/>
              <a:gd name="connsiteY5" fmla="*/ 2311388 h 3120373"/>
              <a:gd name="connsiteX6" fmla="*/ 2195098 w 2195098"/>
              <a:gd name="connsiteY6" fmla="*/ 2426957 h 3120373"/>
              <a:gd name="connsiteX7" fmla="*/ 2195098 w 2195098"/>
              <a:gd name="connsiteY7" fmla="*/ 2542526 h 3120373"/>
              <a:gd name="connsiteX8" fmla="*/ 2195098 w 2195098"/>
              <a:gd name="connsiteY8" fmla="*/ 2658096 h 3120373"/>
              <a:gd name="connsiteX9" fmla="*/ 2195098 w 2195098"/>
              <a:gd name="connsiteY9" fmla="*/ 2773665 h 3120373"/>
              <a:gd name="connsiteX10" fmla="*/ 2195098 w 2195098"/>
              <a:gd name="connsiteY10" fmla="*/ 2889234 h 3120373"/>
              <a:gd name="connsiteX11" fmla="*/ 2195098 w 2195098"/>
              <a:gd name="connsiteY11" fmla="*/ 3004804 h 3120373"/>
              <a:gd name="connsiteX12" fmla="*/ 2195098 w 2195098"/>
              <a:gd name="connsiteY12" fmla="*/ 3120373 h 3120373"/>
              <a:gd name="connsiteX13" fmla="*/ 2113798 w 2195098"/>
              <a:gd name="connsiteY13" fmla="*/ 3120373 h 3120373"/>
              <a:gd name="connsiteX14" fmla="*/ 2032498 w 2195098"/>
              <a:gd name="connsiteY14" fmla="*/ 3120373 h 3120373"/>
              <a:gd name="connsiteX15" fmla="*/ 1951198 w 2195098"/>
              <a:gd name="connsiteY15" fmla="*/ 3120373 h 3120373"/>
              <a:gd name="connsiteX16" fmla="*/ 1869898 w 2195098"/>
              <a:gd name="connsiteY16" fmla="*/ 3120373 h 3120373"/>
              <a:gd name="connsiteX17" fmla="*/ 1788599 w 2195098"/>
              <a:gd name="connsiteY17" fmla="*/ 3120373 h 3120373"/>
              <a:gd name="connsiteX18" fmla="*/ 1707299 w 2195098"/>
              <a:gd name="connsiteY18" fmla="*/ 3120373 h 3120373"/>
              <a:gd name="connsiteX19" fmla="*/ 1625999 w 2195098"/>
              <a:gd name="connsiteY19" fmla="*/ 3120373 h 3120373"/>
              <a:gd name="connsiteX20" fmla="*/ 1544699 w 2195098"/>
              <a:gd name="connsiteY20" fmla="*/ 3120373 h 3120373"/>
              <a:gd name="connsiteX21" fmla="*/ 1463399 w 2195098"/>
              <a:gd name="connsiteY21" fmla="*/ 3120373 h 3120373"/>
              <a:gd name="connsiteX22" fmla="*/ 1382099 w 2195098"/>
              <a:gd name="connsiteY22" fmla="*/ 3120373 h 3120373"/>
              <a:gd name="connsiteX23" fmla="*/ 1300799 w 2195098"/>
              <a:gd name="connsiteY23" fmla="*/ 3120373 h 3120373"/>
              <a:gd name="connsiteX24" fmla="*/ 1219499 w 2195098"/>
              <a:gd name="connsiteY24" fmla="*/ 3120373 h 3120373"/>
              <a:gd name="connsiteX25" fmla="*/ 1138199 w 2195098"/>
              <a:gd name="connsiteY25" fmla="*/ 3120373 h 3120373"/>
              <a:gd name="connsiteX26" fmla="*/ 1056899 w 2195098"/>
              <a:gd name="connsiteY26" fmla="*/ 3120373 h 3120373"/>
              <a:gd name="connsiteX27" fmla="*/ 975599 w 2195098"/>
              <a:gd name="connsiteY27" fmla="*/ 3120373 h 3120373"/>
              <a:gd name="connsiteX28" fmla="*/ 894299 w 2195098"/>
              <a:gd name="connsiteY28" fmla="*/ 3120373 h 3120373"/>
              <a:gd name="connsiteX29" fmla="*/ 812999 w 2195098"/>
              <a:gd name="connsiteY29" fmla="*/ 3120373 h 3120373"/>
              <a:gd name="connsiteX30" fmla="*/ 731699 w 2195098"/>
              <a:gd name="connsiteY30" fmla="*/ 3120373 h 3120373"/>
              <a:gd name="connsiteX31" fmla="*/ 650399 w 2195098"/>
              <a:gd name="connsiteY31" fmla="*/ 3120373 h 3120373"/>
              <a:gd name="connsiteX32" fmla="*/ 569099 w 2195098"/>
              <a:gd name="connsiteY32" fmla="*/ 3120373 h 3120373"/>
              <a:gd name="connsiteX33" fmla="*/ 487799 w 2195098"/>
              <a:gd name="connsiteY33" fmla="*/ 3120373 h 3120373"/>
              <a:gd name="connsiteX34" fmla="*/ 406499 w 2195098"/>
              <a:gd name="connsiteY34" fmla="*/ 3120373 h 3120373"/>
              <a:gd name="connsiteX35" fmla="*/ 325199 w 2195098"/>
              <a:gd name="connsiteY35" fmla="*/ 3120373 h 3120373"/>
              <a:gd name="connsiteX36" fmla="*/ 243900 w 2195098"/>
              <a:gd name="connsiteY36" fmla="*/ 3120373 h 3120373"/>
              <a:gd name="connsiteX37" fmla="*/ 162600 w 2195098"/>
              <a:gd name="connsiteY37" fmla="*/ 3120373 h 3120373"/>
              <a:gd name="connsiteX38" fmla="*/ 813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3004804 h 3120373"/>
              <a:gd name="connsiteX41" fmla="*/ 0 w 2195098"/>
              <a:gd name="connsiteY41" fmla="*/ 2889234 h 3120373"/>
              <a:gd name="connsiteX42" fmla="*/ 0 w 2195098"/>
              <a:gd name="connsiteY42" fmla="*/ 2773665 h 3120373"/>
              <a:gd name="connsiteX43" fmla="*/ 0 w 2195098"/>
              <a:gd name="connsiteY43" fmla="*/ 2658096 h 3120373"/>
              <a:gd name="connsiteX44" fmla="*/ 0 w 2195098"/>
              <a:gd name="connsiteY44" fmla="*/ 2542526 h 3120373"/>
              <a:gd name="connsiteX45" fmla="*/ 0 w 2195098"/>
              <a:gd name="connsiteY45" fmla="*/ 2426957 h 3120373"/>
              <a:gd name="connsiteX46" fmla="*/ 0 w 2195098"/>
              <a:gd name="connsiteY46" fmla="*/ 2311388 h 3120373"/>
              <a:gd name="connsiteX47" fmla="*/ 0 w 2195098"/>
              <a:gd name="connsiteY47" fmla="*/ 2195818 h 3120373"/>
              <a:gd name="connsiteX48" fmla="*/ 0 w 2195098"/>
              <a:gd name="connsiteY48" fmla="*/ 2080249 h 3120373"/>
              <a:gd name="connsiteX49" fmla="*/ 0 w 2195098"/>
              <a:gd name="connsiteY49" fmla="*/ 1964680 h 3120373"/>
              <a:gd name="connsiteX50" fmla="*/ 0 w 2195098"/>
              <a:gd name="connsiteY50" fmla="*/ 1849110 h 3120373"/>
              <a:gd name="connsiteX51" fmla="*/ 0 w 2195098"/>
              <a:gd name="connsiteY51" fmla="*/ 1733541 h 3120373"/>
              <a:gd name="connsiteX52" fmla="*/ 0 w 2195098"/>
              <a:gd name="connsiteY52" fmla="*/ 1617971 h 3120373"/>
              <a:gd name="connsiteX53" fmla="*/ 0 w 2195098"/>
              <a:gd name="connsiteY53" fmla="*/ 1502402 h 3120373"/>
              <a:gd name="connsiteX54" fmla="*/ 0 w 2195098"/>
              <a:gd name="connsiteY54" fmla="*/ 1386832 h 3120373"/>
              <a:gd name="connsiteX55" fmla="*/ 0 w 2195098"/>
              <a:gd name="connsiteY55" fmla="*/ 1271263 h 3120373"/>
              <a:gd name="connsiteX56" fmla="*/ 0 w 2195098"/>
              <a:gd name="connsiteY56" fmla="*/ 1155693 h 3120373"/>
              <a:gd name="connsiteX57" fmla="*/ 0 w 2195098"/>
              <a:gd name="connsiteY57" fmla="*/ 1040124 h 3120373"/>
              <a:gd name="connsiteX58" fmla="*/ 0 w 2195098"/>
              <a:gd name="connsiteY58" fmla="*/ 924555 h 3120373"/>
              <a:gd name="connsiteX59" fmla="*/ 0 w 2195098"/>
              <a:gd name="connsiteY59" fmla="*/ 808985 h 3120373"/>
              <a:gd name="connsiteX60" fmla="*/ 0 w 2195098"/>
              <a:gd name="connsiteY60" fmla="*/ 693416 h 3120373"/>
              <a:gd name="connsiteX61" fmla="*/ 0 w 2195098"/>
              <a:gd name="connsiteY61" fmla="*/ 577847 h 3120373"/>
              <a:gd name="connsiteX62" fmla="*/ 0 w 2195098"/>
              <a:gd name="connsiteY62" fmla="*/ 462277 h 3120373"/>
              <a:gd name="connsiteX63" fmla="*/ 0 w 2195098"/>
              <a:gd name="connsiteY63" fmla="*/ 346708 h 3120373"/>
              <a:gd name="connsiteX64" fmla="*/ 0 w 2195098"/>
              <a:gd name="connsiteY64" fmla="*/ 231139 h 3120373"/>
              <a:gd name="connsiteX65" fmla="*/ 0 w 2195098"/>
              <a:gd name="connsiteY65" fmla="*/ 115569 h 3120373"/>
              <a:gd name="connsiteX66" fmla="*/ 0 w 2195098"/>
              <a:gd name="connsiteY66" fmla="*/ 0 h 3120373"/>
              <a:gd name="connsiteX67" fmla="*/ 81300 w 2195098"/>
              <a:gd name="connsiteY67" fmla="*/ 0 h 3120373"/>
              <a:gd name="connsiteX68" fmla="*/ 162600 w 2195098"/>
              <a:gd name="connsiteY68" fmla="*/ 0 h 3120373"/>
              <a:gd name="connsiteX69" fmla="*/ 243900 w 2195098"/>
              <a:gd name="connsiteY69" fmla="*/ 0 h 3120373"/>
              <a:gd name="connsiteX70" fmla="*/ 325199 w 2195098"/>
              <a:gd name="connsiteY70" fmla="*/ 0 h 3120373"/>
              <a:gd name="connsiteX71" fmla="*/ 406499 w 2195098"/>
              <a:gd name="connsiteY71" fmla="*/ 0 h 3120373"/>
              <a:gd name="connsiteX72" fmla="*/ 487799 w 2195098"/>
              <a:gd name="connsiteY72" fmla="*/ 0 h 3120373"/>
              <a:gd name="connsiteX73" fmla="*/ 569099 w 2195098"/>
              <a:gd name="connsiteY73" fmla="*/ 0 h 3120373"/>
              <a:gd name="connsiteX74" fmla="*/ 650399 w 2195098"/>
              <a:gd name="connsiteY74" fmla="*/ 0 h 3120373"/>
              <a:gd name="connsiteX75" fmla="*/ 731699 w 2195098"/>
              <a:gd name="connsiteY75" fmla="*/ 0 h 3120373"/>
              <a:gd name="connsiteX76" fmla="*/ 812999 w 2195098"/>
              <a:gd name="connsiteY76" fmla="*/ 0 h 3120373"/>
              <a:gd name="connsiteX77" fmla="*/ 894299 w 2195098"/>
              <a:gd name="connsiteY77" fmla="*/ 0 h 3120373"/>
              <a:gd name="connsiteX78" fmla="*/ 975599 w 2195098"/>
              <a:gd name="connsiteY78" fmla="*/ 0 h 3120373"/>
              <a:gd name="connsiteX79" fmla="*/ 1056899 w 2195098"/>
              <a:gd name="connsiteY79" fmla="*/ 0 h 3120373"/>
              <a:gd name="connsiteX80" fmla="*/ 1138199 w 2195098"/>
              <a:gd name="connsiteY80" fmla="*/ 0 h 3120373"/>
              <a:gd name="connsiteX81" fmla="*/ 1219499 w 2195098"/>
              <a:gd name="connsiteY81" fmla="*/ 0 h 3120373"/>
              <a:gd name="connsiteX82" fmla="*/ 1300799 w 2195098"/>
              <a:gd name="connsiteY82" fmla="*/ 0 h 3120373"/>
              <a:gd name="connsiteX83" fmla="*/ 1382099 w 2195098"/>
              <a:gd name="connsiteY83" fmla="*/ 0 h 3120373"/>
              <a:gd name="connsiteX84" fmla="*/ 1463399 w 2195098"/>
              <a:gd name="connsiteY84" fmla="*/ 0 h 3120373"/>
              <a:gd name="connsiteX85" fmla="*/ 1544699 w 2195098"/>
              <a:gd name="connsiteY85" fmla="*/ 0 h 3120373"/>
              <a:gd name="connsiteX86" fmla="*/ 1625999 w 2195098"/>
              <a:gd name="connsiteY86" fmla="*/ 0 h 3120373"/>
              <a:gd name="connsiteX87" fmla="*/ 1707299 w 2195098"/>
              <a:gd name="connsiteY87" fmla="*/ 0 h 3120373"/>
              <a:gd name="connsiteX88" fmla="*/ 1788599 w 2195098"/>
              <a:gd name="connsiteY88" fmla="*/ 0 h 3120373"/>
              <a:gd name="connsiteX89" fmla="*/ 1869898 w 2195098"/>
              <a:gd name="connsiteY89" fmla="*/ 0 h 3120373"/>
              <a:gd name="connsiteX90" fmla="*/ 1951198 w 2195098"/>
              <a:gd name="connsiteY90" fmla="*/ 0 h 3120373"/>
              <a:gd name="connsiteX91" fmla="*/ 2032498 w 2195098"/>
              <a:gd name="connsiteY91" fmla="*/ 0 h 3120373"/>
              <a:gd name="connsiteX92" fmla="*/ 2113798 w 2195098"/>
              <a:gd name="connsiteY92" fmla="*/ 0 h 3120373"/>
              <a:gd name="connsiteX93" fmla="*/ 2195098 w 2195098"/>
              <a:gd name="connsiteY93" fmla="*/ 0 h 3120373"/>
              <a:gd name="connsiteX94" fmla="*/ 2195098 w 2195098"/>
              <a:gd name="connsiteY94" fmla="*/ 115569 h 3120373"/>
              <a:gd name="connsiteX95" fmla="*/ 2195098 w 2195098"/>
              <a:gd name="connsiteY95" fmla="*/ 231139 h 3120373"/>
              <a:gd name="connsiteX96" fmla="*/ 2195098 w 2195098"/>
              <a:gd name="connsiteY96" fmla="*/ 346708 h 3120373"/>
              <a:gd name="connsiteX97" fmla="*/ 2195098 w 2195098"/>
              <a:gd name="connsiteY97" fmla="*/ 462278 h 3120373"/>
              <a:gd name="connsiteX0" fmla="*/ 2195098 w 2195098"/>
              <a:gd name="connsiteY0" fmla="*/ 1849110 h 3120373"/>
              <a:gd name="connsiteX1" fmla="*/ 2195098 w 2195098"/>
              <a:gd name="connsiteY1" fmla="*/ 1964680 h 3120373"/>
              <a:gd name="connsiteX2" fmla="*/ 2195098 w 2195098"/>
              <a:gd name="connsiteY2" fmla="*/ 2080249 h 3120373"/>
              <a:gd name="connsiteX3" fmla="*/ 2195098 w 2195098"/>
              <a:gd name="connsiteY3" fmla="*/ 2195818 h 3120373"/>
              <a:gd name="connsiteX4" fmla="*/ 2195098 w 2195098"/>
              <a:gd name="connsiteY4" fmla="*/ 2311388 h 3120373"/>
              <a:gd name="connsiteX5" fmla="*/ 2195098 w 2195098"/>
              <a:gd name="connsiteY5" fmla="*/ 2426957 h 3120373"/>
              <a:gd name="connsiteX6" fmla="*/ 2195098 w 2195098"/>
              <a:gd name="connsiteY6" fmla="*/ 2542526 h 3120373"/>
              <a:gd name="connsiteX7" fmla="*/ 2195098 w 2195098"/>
              <a:gd name="connsiteY7" fmla="*/ 2658096 h 3120373"/>
              <a:gd name="connsiteX8" fmla="*/ 2195098 w 2195098"/>
              <a:gd name="connsiteY8" fmla="*/ 2773665 h 3120373"/>
              <a:gd name="connsiteX9" fmla="*/ 2195098 w 2195098"/>
              <a:gd name="connsiteY9" fmla="*/ 2889234 h 3120373"/>
              <a:gd name="connsiteX10" fmla="*/ 2195098 w 2195098"/>
              <a:gd name="connsiteY10" fmla="*/ 3004804 h 3120373"/>
              <a:gd name="connsiteX11" fmla="*/ 2195098 w 2195098"/>
              <a:gd name="connsiteY11" fmla="*/ 3120373 h 3120373"/>
              <a:gd name="connsiteX12" fmla="*/ 2113798 w 2195098"/>
              <a:gd name="connsiteY12" fmla="*/ 3120373 h 3120373"/>
              <a:gd name="connsiteX13" fmla="*/ 2032498 w 2195098"/>
              <a:gd name="connsiteY13" fmla="*/ 3120373 h 3120373"/>
              <a:gd name="connsiteX14" fmla="*/ 1951198 w 2195098"/>
              <a:gd name="connsiteY14" fmla="*/ 3120373 h 3120373"/>
              <a:gd name="connsiteX15" fmla="*/ 1869898 w 2195098"/>
              <a:gd name="connsiteY15" fmla="*/ 3120373 h 3120373"/>
              <a:gd name="connsiteX16" fmla="*/ 1788599 w 2195098"/>
              <a:gd name="connsiteY16" fmla="*/ 3120373 h 3120373"/>
              <a:gd name="connsiteX17" fmla="*/ 1707299 w 2195098"/>
              <a:gd name="connsiteY17" fmla="*/ 3120373 h 3120373"/>
              <a:gd name="connsiteX18" fmla="*/ 1625999 w 2195098"/>
              <a:gd name="connsiteY18" fmla="*/ 3120373 h 3120373"/>
              <a:gd name="connsiteX19" fmla="*/ 1544699 w 2195098"/>
              <a:gd name="connsiteY19" fmla="*/ 3120373 h 3120373"/>
              <a:gd name="connsiteX20" fmla="*/ 1463399 w 2195098"/>
              <a:gd name="connsiteY20" fmla="*/ 3120373 h 3120373"/>
              <a:gd name="connsiteX21" fmla="*/ 1382099 w 2195098"/>
              <a:gd name="connsiteY21" fmla="*/ 3120373 h 3120373"/>
              <a:gd name="connsiteX22" fmla="*/ 1300799 w 2195098"/>
              <a:gd name="connsiteY22" fmla="*/ 3120373 h 3120373"/>
              <a:gd name="connsiteX23" fmla="*/ 1219499 w 2195098"/>
              <a:gd name="connsiteY23" fmla="*/ 3120373 h 3120373"/>
              <a:gd name="connsiteX24" fmla="*/ 1138199 w 2195098"/>
              <a:gd name="connsiteY24" fmla="*/ 3120373 h 3120373"/>
              <a:gd name="connsiteX25" fmla="*/ 1056899 w 2195098"/>
              <a:gd name="connsiteY25" fmla="*/ 3120373 h 3120373"/>
              <a:gd name="connsiteX26" fmla="*/ 975599 w 2195098"/>
              <a:gd name="connsiteY26" fmla="*/ 3120373 h 3120373"/>
              <a:gd name="connsiteX27" fmla="*/ 894299 w 2195098"/>
              <a:gd name="connsiteY27" fmla="*/ 3120373 h 3120373"/>
              <a:gd name="connsiteX28" fmla="*/ 812999 w 2195098"/>
              <a:gd name="connsiteY28" fmla="*/ 3120373 h 3120373"/>
              <a:gd name="connsiteX29" fmla="*/ 731699 w 2195098"/>
              <a:gd name="connsiteY29" fmla="*/ 3120373 h 3120373"/>
              <a:gd name="connsiteX30" fmla="*/ 650399 w 2195098"/>
              <a:gd name="connsiteY30" fmla="*/ 3120373 h 3120373"/>
              <a:gd name="connsiteX31" fmla="*/ 569099 w 2195098"/>
              <a:gd name="connsiteY31" fmla="*/ 3120373 h 3120373"/>
              <a:gd name="connsiteX32" fmla="*/ 487799 w 2195098"/>
              <a:gd name="connsiteY32" fmla="*/ 3120373 h 3120373"/>
              <a:gd name="connsiteX33" fmla="*/ 406499 w 2195098"/>
              <a:gd name="connsiteY33" fmla="*/ 3120373 h 3120373"/>
              <a:gd name="connsiteX34" fmla="*/ 325199 w 2195098"/>
              <a:gd name="connsiteY34" fmla="*/ 3120373 h 3120373"/>
              <a:gd name="connsiteX35" fmla="*/ 243900 w 2195098"/>
              <a:gd name="connsiteY35" fmla="*/ 3120373 h 3120373"/>
              <a:gd name="connsiteX36" fmla="*/ 162600 w 2195098"/>
              <a:gd name="connsiteY36" fmla="*/ 3120373 h 3120373"/>
              <a:gd name="connsiteX37" fmla="*/ 813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3004804 h 3120373"/>
              <a:gd name="connsiteX40" fmla="*/ 0 w 2195098"/>
              <a:gd name="connsiteY40" fmla="*/ 2889234 h 3120373"/>
              <a:gd name="connsiteX41" fmla="*/ 0 w 2195098"/>
              <a:gd name="connsiteY41" fmla="*/ 2773665 h 3120373"/>
              <a:gd name="connsiteX42" fmla="*/ 0 w 2195098"/>
              <a:gd name="connsiteY42" fmla="*/ 2658096 h 3120373"/>
              <a:gd name="connsiteX43" fmla="*/ 0 w 2195098"/>
              <a:gd name="connsiteY43" fmla="*/ 2542526 h 3120373"/>
              <a:gd name="connsiteX44" fmla="*/ 0 w 2195098"/>
              <a:gd name="connsiteY44" fmla="*/ 2426957 h 3120373"/>
              <a:gd name="connsiteX45" fmla="*/ 0 w 2195098"/>
              <a:gd name="connsiteY45" fmla="*/ 2311388 h 3120373"/>
              <a:gd name="connsiteX46" fmla="*/ 0 w 2195098"/>
              <a:gd name="connsiteY46" fmla="*/ 2195818 h 3120373"/>
              <a:gd name="connsiteX47" fmla="*/ 0 w 2195098"/>
              <a:gd name="connsiteY47" fmla="*/ 2080249 h 3120373"/>
              <a:gd name="connsiteX48" fmla="*/ 0 w 2195098"/>
              <a:gd name="connsiteY48" fmla="*/ 1964680 h 3120373"/>
              <a:gd name="connsiteX49" fmla="*/ 0 w 2195098"/>
              <a:gd name="connsiteY49" fmla="*/ 1849110 h 3120373"/>
              <a:gd name="connsiteX50" fmla="*/ 0 w 2195098"/>
              <a:gd name="connsiteY50" fmla="*/ 1733541 h 3120373"/>
              <a:gd name="connsiteX51" fmla="*/ 0 w 2195098"/>
              <a:gd name="connsiteY51" fmla="*/ 1617971 h 3120373"/>
              <a:gd name="connsiteX52" fmla="*/ 0 w 2195098"/>
              <a:gd name="connsiteY52" fmla="*/ 1502402 h 3120373"/>
              <a:gd name="connsiteX53" fmla="*/ 0 w 2195098"/>
              <a:gd name="connsiteY53" fmla="*/ 1386832 h 3120373"/>
              <a:gd name="connsiteX54" fmla="*/ 0 w 2195098"/>
              <a:gd name="connsiteY54" fmla="*/ 1271263 h 3120373"/>
              <a:gd name="connsiteX55" fmla="*/ 0 w 2195098"/>
              <a:gd name="connsiteY55" fmla="*/ 1155693 h 3120373"/>
              <a:gd name="connsiteX56" fmla="*/ 0 w 2195098"/>
              <a:gd name="connsiteY56" fmla="*/ 1040124 h 3120373"/>
              <a:gd name="connsiteX57" fmla="*/ 0 w 2195098"/>
              <a:gd name="connsiteY57" fmla="*/ 924555 h 3120373"/>
              <a:gd name="connsiteX58" fmla="*/ 0 w 2195098"/>
              <a:gd name="connsiteY58" fmla="*/ 808985 h 3120373"/>
              <a:gd name="connsiteX59" fmla="*/ 0 w 2195098"/>
              <a:gd name="connsiteY59" fmla="*/ 693416 h 3120373"/>
              <a:gd name="connsiteX60" fmla="*/ 0 w 2195098"/>
              <a:gd name="connsiteY60" fmla="*/ 577847 h 3120373"/>
              <a:gd name="connsiteX61" fmla="*/ 0 w 2195098"/>
              <a:gd name="connsiteY61" fmla="*/ 462277 h 3120373"/>
              <a:gd name="connsiteX62" fmla="*/ 0 w 2195098"/>
              <a:gd name="connsiteY62" fmla="*/ 346708 h 3120373"/>
              <a:gd name="connsiteX63" fmla="*/ 0 w 2195098"/>
              <a:gd name="connsiteY63" fmla="*/ 231139 h 3120373"/>
              <a:gd name="connsiteX64" fmla="*/ 0 w 2195098"/>
              <a:gd name="connsiteY64" fmla="*/ 115569 h 3120373"/>
              <a:gd name="connsiteX65" fmla="*/ 0 w 2195098"/>
              <a:gd name="connsiteY65" fmla="*/ 0 h 3120373"/>
              <a:gd name="connsiteX66" fmla="*/ 81300 w 2195098"/>
              <a:gd name="connsiteY66" fmla="*/ 0 h 3120373"/>
              <a:gd name="connsiteX67" fmla="*/ 162600 w 2195098"/>
              <a:gd name="connsiteY67" fmla="*/ 0 h 3120373"/>
              <a:gd name="connsiteX68" fmla="*/ 243900 w 2195098"/>
              <a:gd name="connsiteY68" fmla="*/ 0 h 3120373"/>
              <a:gd name="connsiteX69" fmla="*/ 325199 w 2195098"/>
              <a:gd name="connsiteY69" fmla="*/ 0 h 3120373"/>
              <a:gd name="connsiteX70" fmla="*/ 406499 w 2195098"/>
              <a:gd name="connsiteY70" fmla="*/ 0 h 3120373"/>
              <a:gd name="connsiteX71" fmla="*/ 487799 w 2195098"/>
              <a:gd name="connsiteY71" fmla="*/ 0 h 3120373"/>
              <a:gd name="connsiteX72" fmla="*/ 569099 w 2195098"/>
              <a:gd name="connsiteY72" fmla="*/ 0 h 3120373"/>
              <a:gd name="connsiteX73" fmla="*/ 650399 w 2195098"/>
              <a:gd name="connsiteY73" fmla="*/ 0 h 3120373"/>
              <a:gd name="connsiteX74" fmla="*/ 731699 w 2195098"/>
              <a:gd name="connsiteY74" fmla="*/ 0 h 3120373"/>
              <a:gd name="connsiteX75" fmla="*/ 812999 w 2195098"/>
              <a:gd name="connsiteY75" fmla="*/ 0 h 3120373"/>
              <a:gd name="connsiteX76" fmla="*/ 894299 w 2195098"/>
              <a:gd name="connsiteY76" fmla="*/ 0 h 3120373"/>
              <a:gd name="connsiteX77" fmla="*/ 975599 w 2195098"/>
              <a:gd name="connsiteY77" fmla="*/ 0 h 3120373"/>
              <a:gd name="connsiteX78" fmla="*/ 1056899 w 2195098"/>
              <a:gd name="connsiteY78" fmla="*/ 0 h 3120373"/>
              <a:gd name="connsiteX79" fmla="*/ 1138199 w 2195098"/>
              <a:gd name="connsiteY79" fmla="*/ 0 h 3120373"/>
              <a:gd name="connsiteX80" fmla="*/ 1219499 w 2195098"/>
              <a:gd name="connsiteY80" fmla="*/ 0 h 3120373"/>
              <a:gd name="connsiteX81" fmla="*/ 1300799 w 2195098"/>
              <a:gd name="connsiteY81" fmla="*/ 0 h 3120373"/>
              <a:gd name="connsiteX82" fmla="*/ 1382099 w 2195098"/>
              <a:gd name="connsiteY82" fmla="*/ 0 h 3120373"/>
              <a:gd name="connsiteX83" fmla="*/ 1463399 w 2195098"/>
              <a:gd name="connsiteY83" fmla="*/ 0 h 3120373"/>
              <a:gd name="connsiteX84" fmla="*/ 1544699 w 2195098"/>
              <a:gd name="connsiteY84" fmla="*/ 0 h 3120373"/>
              <a:gd name="connsiteX85" fmla="*/ 1625999 w 2195098"/>
              <a:gd name="connsiteY85" fmla="*/ 0 h 3120373"/>
              <a:gd name="connsiteX86" fmla="*/ 1707299 w 2195098"/>
              <a:gd name="connsiteY86" fmla="*/ 0 h 3120373"/>
              <a:gd name="connsiteX87" fmla="*/ 1788599 w 2195098"/>
              <a:gd name="connsiteY87" fmla="*/ 0 h 3120373"/>
              <a:gd name="connsiteX88" fmla="*/ 1869898 w 2195098"/>
              <a:gd name="connsiteY88" fmla="*/ 0 h 3120373"/>
              <a:gd name="connsiteX89" fmla="*/ 1951198 w 2195098"/>
              <a:gd name="connsiteY89" fmla="*/ 0 h 3120373"/>
              <a:gd name="connsiteX90" fmla="*/ 2032498 w 2195098"/>
              <a:gd name="connsiteY90" fmla="*/ 0 h 3120373"/>
              <a:gd name="connsiteX91" fmla="*/ 2113798 w 2195098"/>
              <a:gd name="connsiteY91" fmla="*/ 0 h 3120373"/>
              <a:gd name="connsiteX92" fmla="*/ 2195098 w 2195098"/>
              <a:gd name="connsiteY92" fmla="*/ 0 h 3120373"/>
              <a:gd name="connsiteX93" fmla="*/ 2195098 w 2195098"/>
              <a:gd name="connsiteY93" fmla="*/ 115569 h 3120373"/>
              <a:gd name="connsiteX94" fmla="*/ 2195098 w 2195098"/>
              <a:gd name="connsiteY94" fmla="*/ 231139 h 3120373"/>
              <a:gd name="connsiteX95" fmla="*/ 2195098 w 2195098"/>
              <a:gd name="connsiteY95" fmla="*/ 346708 h 3120373"/>
              <a:gd name="connsiteX96" fmla="*/ 2195098 w 2195098"/>
              <a:gd name="connsiteY96" fmla="*/ 462278 h 3120373"/>
              <a:gd name="connsiteX0" fmla="*/ 2195098 w 2195098"/>
              <a:gd name="connsiteY0" fmla="*/ 1964680 h 3120373"/>
              <a:gd name="connsiteX1" fmla="*/ 2195098 w 2195098"/>
              <a:gd name="connsiteY1" fmla="*/ 2080249 h 3120373"/>
              <a:gd name="connsiteX2" fmla="*/ 2195098 w 2195098"/>
              <a:gd name="connsiteY2" fmla="*/ 2195818 h 3120373"/>
              <a:gd name="connsiteX3" fmla="*/ 2195098 w 2195098"/>
              <a:gd name="connsiteY3" fmla="*/ 2311388 h 3120373"/>
              <a:gd name="connsiteX4" fmla="*/ 2195098 w 2195098"/>
              <a:gd name="connsiteY4" fmla="*/ 2426957 h 3120373"/>
              <a:gd name="connsiteX5" fmla="*/ 2195098 w 2195098"/>
              <a:gd name="connsiteY5" fmla="*/ 2542526 h 3120373"/>
              <a:gd name="connsiteX6" fmla="*/ 2195098 w 2195098"/>
              <a:gd name="connsiteY6" fmla="*/ 2658096 h 3120373"/>
              <a:gd name="connsiteX7" fmla="*/ 2195098 w 2195098"/>
              <a:gd name="connsiteY7" fmla="*/ 2773665 h 3120373"/>
              <a:gd name="connsiteX8" fmla="*/ 2195098 w 2195098"/>
              <a:gd name="connsiteY8" fmla="*/ 2889234 h 3120373"/>
              <a:gd name="connsiteX9" fmla="*/ 2195098 w 2195098"/>
              <a:gd name="connsiteY9" fmla="*/ 3004804 h 3120373"/>
              <a:gd name="connsiteX10" fmla="*/ 2195098 w 2195098"/>
              <a:gd name="connsiteY10" fmla="*/ 3120373 h 3120373"/>
              <a:gd name="connsiteX11" fmla="*/ 2113798 w 2195098"/>
              <a:gd name="connsiteY11" fmla="*/ 3120373 h 3120373"/>
              <a:gd name="connsiteX12" fmla="*/ 2032498 w 2195098"/>
              <a:gd name="connsiteY12" fmla="*/ 3120373 h 3120373"/>
              <a:gd name="connsiteX13" fmla="*/ 1951198 w 2195098"/>
              <a:gd name="connsiteY13" fmla="*/ 3120373 h 3120373"/>
              <a:gd name="connsiteX14" fmla="*/ 1869898 w 2195098"/>
              <a:gd name="connsiteY14" fmla="*/ 3120373 h 3120373"/>
              <a:gd name="connsiteX15" fmla="*/ 1788599 w 2195098"/>
              <a:gd name="connsiteY15" fmla="*/ 3120373 h 3120373"/>
              <a:gd name="connsiteX16" fmla="*/ 1707299 w 2195098"/>
              <a:gd name="connsiteY16" fmla="*/ 3120373 h 3120373"/>
              <a:gd name="connsiteX17" fmla="*/ 1625999 w 2195098"/>
              <a:gd name="connsiteY17" fmla="*/ 3120373 h 3120373"/>
              <a:gd name="connsiteX18" fmla="*/ 1544699 w 2195098"/>
              <a:gd name="connsiteY18" fmla="*/ 3120373 h 3120373"/>
              <a:gd name="connsiteX19" fmla="*/ 1463399 w 2195098"/>
              <a:gd name="connsiteY19" fmla="*/ 3120373 h 3120373"/>
              <a:gd name="connsiteX20" fmla="*/ 1382099 w 2195098"/>
              <a:gd name="connsiteY20" fmla="*/ 3120373 h 3120373"/>
              <a:gd name="connsiteX21" fmla="*/ 1300799 w 2195098"/>
              <a:gd name="connsiteY21" fmla="*/ 3120373 h 3120373"/>
              <a:gd name="connsiteX22" fmla="*/ 1219499 w 2195098"/>
              <a:gd name="connsiteY22" fmla="*/ 3120373 h 3120373"/>
              <a:gd name="connsiteX23" fmla="*/ 1138199 w 2195098"/>
              <a:gd name="connsiteY23" fmla="*/ 3120373 h 3120373"/>
              <a:gd name="connsiteX24" fmla="*/ 1056899 w 2195098"/>
              <a:gd name="connsiteY24" fmla="*/ 3120373 h 3120373"/>
              <a:gd name="connsiteX25" fmla="*/ 975599 w 2195098"/>
              <a:gd name="connsiteY25" fmla="*/ 3120373 h 3120373"/>
              <a:gd name="connsiteX26" fmla="*/ 894299 w 2195098"/>
              <a:gd name="connsiteY26" fmla="*/ 3120373 h 3120373"/>
              <a:gd name="connsiteX27" fmla="*/ 812999 w 2195098"/>
              <a:gd name="connsiteY27" fmla="*/ 3120373 h 3120373"/>
              <a:gd name="connsiteX28" fmla="*/ 731699 w 2195098"/>
              <a:gd name="connsiteY28" fmla="*/ 3120373 h 3120373"/>
              <a:gd name="connsiteX29" fmla="*/ 650399 w 2195098"/>
              <a:gd name="connsiteY29" fmla="*/ 3120373 h 3120373"/>
              <a:gd name="connsiteX30" fmla="*/ 569099 w 2195098"/>
              <a:gd name="connsiteY30" fmla="*/ 3120373 h 3120373"/>
              <a:gd name="connsiteX31" fmla="*/ 487799 w 2195098"/>
              <a:gd name="connsiteY31" fmla="*/ 3120373 h 3120373"/>
              <a:gd name="connsiteX32" fmla="*/ 406499 w 2195098"/>
              <a:gd name="connsiteY32" fmla="*/ 3120373 h 3120373"/>
              <a:gd name="connsiteX33" fmla="*/ 325199 w 2195098"/>
              <a:gd name="connsiteY33" fmla="*/ 3120373 h 3120373"/>
              <a:gd name="connsiteX34" fmla="*/ 243900 w 2195098"/>
              <a:gd name="connsiteY34" fmla="*/ 3120373 h 3120373"/>
              <a:gd name="connsiteX35" fmla="*/ 162600 w 2195098"/>
              <a:gd name="connsiteY35" fmla="*/ 3120373 h 3120373"/>
              <a:gd name="connsiteX36" fmla="*/ 813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3004804 h 3120373"/>
              <a:gd name="connsiteX39" fmla="*/ 0 w 2195098"/>
              <a:gd name="connsiteY39" fmla="*/ 2889234 h 3120373"/>
              <a:gd name="connsiteX40" fmla="*/ 0 w 2195098"/>
              <a:gd name="connsiteY40" fmla="*/ 2773665 h 3120373"/>
              <a:gd name="connsiteX41" fmla="*/ 0 w 2195098"/>
              <a:gd name="connsiteY41" fmla="*/ 2658096 h 3120373"/>
              <a:gd name="connsiteX42" fmla="*/ 0 w 2195098"/>
              <a:gd name="connsiteY42" fmla="*/ 2542526 h 3120373"/>
              <a:gd name="connsiteX43" fmla="*/ 0 w 2195098"/>
              <a:gd name="connsiteY43" fmla="*/ 2426957 h 3120373"/>
              <a:gd name="connsiteX44" fmla="*/ 0 w 2195098"/>
              <a:gd name="connsiteY44" fmla="*/ 2311388 h 3120373"/>
              <a:gd name="connsiteX45" fmla="*/ 0 w 2195098"/>
              <a:gd name="connsiteY45" fmla="*/ 2195818 h 3120373"/>
              <a:gd name="connsiteX46" fmla="*/ 0 w 2195098"/>
              <a:gd name="connsiteY46" fmla="*/ 2080249 h 3120373"/>
              <a:gd name="connsiteX47" fmla="*/ 0 w 2195098"/>
              <a:gd name="connsiteY47" fmla="*/ 1964680 h 3120373"/>
              <a:gd name="connsiteX48" fmla="*/ 0 w 2195098"/>
              <a:gd name="connsiteY48" fmla="*/ 1849110 h 3120373"/>
              <a:gd name="connsiteX49" fmla="*/ 0 w 2195098"/>
              <a:gd name="connsiteY49" fmla="*/ 1733541 h 3120373"/>
              <a:gd name="connsiteX50" fmla="*/ 0 w 2195098"/>
              <a:gd name="connsiteY50" fmla="*/ 1617971 h 3120373"/>
              <a:gd name="connsiteX51" fmla="*/ 0 w 2195098"/>
              <a:gd name="connsiteY51" fmla="*/ 1502402 h 3120373"/>
              <a:gd name="connsiteX52" fmla="*/ 0 w 2195098"/>
              <a:gd name="connsiteY52" fmla="*/ 1386832 h 3120373"/>
              <a:gd name="connsiteX53" fmla="*/ 0 w 2195098"/>
              <a:gd name="connsiteY53" fmla="*/ 1271263 h 3120373"/>
              <a:gd name="connsiteX54" fmla="*/ 0 w 2195098"/>
              <a:gd name="connsiteY54" fmla="*/ 1155693 h 3120373"/>
              <a:gd name="connsiteX55" fmla="*/ 0 w 2195098"/>
              <a:gd name="connsiteY55" fmla="*/ 1040124 h 3120373"/>
              <a:gd name="connsiteX56" fmla="*/ 0 w 2195098"/>
              <a:gd name="connsiteY56" fmla="*/ 924555 h 3120373"/>
              <a:gd name="connsiteX57" fmla="*/ 0 w 2195098"/>
              <a:gd name="connsiteY57" fmla="*/ 808985 h 3120373"/>
              <a:gd name="connsiteX58" fmla="*/ 0 w 2195098"/>
              <a:gd name="connsiteY58" fmla="*/ 693416 h 3120373"/>
              <a:gd name="connsiteX59" fmla="*/ 0 w 2195098"/>
              <a:gd name="connsiteY59" fmla="*/ 577847 h 3120373"/>
              <a:gd name="connsiteX60" fmla="*/ 0 w 2195098"/>
              <a:gd name="connsiteY60" fmla="*/ 462277 h 3120373"/>
              <a:gd name="connsiteX61" fmla="*/ 0 w 2195098"/>
              <a:gd name="connsiteY61" fmla="*/ 346708 h 3120373"/>
              <a:gd name="connsiteX62" fmla="*/ 0 w 2195098"/>
              <a:gd name="connsiteY62" fmla="*/ 231139 h 3120373"/>
              <a:gd name="connsiteX63" fmla="*/ 0 w 2195098"/>
              <a:gd name="connsiteY63" fmla="*/ 115569 h 3120373"/>
              <a:gd name="connsiteX64" fmla="*/ 0 w 2195098"/>
              <a:gd name="connsiteY64" fmla="*/ 0 h 3120373"/>
              <a:gd name="connsiteX65" fmla="*/ 81300 w 2195098"/>
              <a:gd name="connsiteY65" fmla="*/ 0 h 3120373"/>
              <a:gd name="connsiteX66" fmla="*/ 162600 w 2195098"/>
              <a:gd name="connsiteY66" fmla="*/ 0 h 3120373"/>
              <a:gd name="connsiteX67" fmla="*/ 243900 w 2195098"/>
              <a:gd name="connsiteY67" fmla="*/ 0 h 3120373"/>
              <a:gd name="connsiteX68" fmla="*/ 325199 w 2195098"/>
              <a:gd name="connsiteY68" fmla="*/ 0 h 3120373"/>
              <a:gd name="connsiteX69" fmla="*/ 406499 w 2195098"/>
              <a:gd name="connsiteY69" fmla="*/ 0 h 3120373"/>
              <a:gd name="connsiteX70" fmla="*/ 487799 w 2195098"/>
              <a:gd name="connsiteY70" fmla="*/ 0 h 3120373"/>
              <a:gd name="connsiteX71" fmla="*/ 569099 w 2195098"/>
              <a:gd name="connsiteY71" fmla="*/ 0 h 3120373"/>
              <a:gd name="connsiteX72" fmla="*/ 650399 w 2195098"/>
              <a:gd name="connsiteY72" fmla="*/ 0 h 3120373"/>
              <a:gd name="connsiteX73" fmla="*/ 731699 w 2195098"/>
              <a:gd name="connsiteY73" fmla="*/ 0 h 3120373"/>
              <a:gd name="connsiteX74" fmla="*/ 812999 w 2195098"/>
              <a:gd name="connsiteY74" fmla="*/ 0 h 3120373"/>
              <a:gd name="connsiteX75" fmla="*/ 894299 w 2195098"/>
              <a:gd name="connsiteY75" fmla="*/ 0 h 3120373"/>
              <a:gd name="connsiteX76" fmla="*/ 975599 w 2195098"/>
              <a:gd name="connsiteY76" fmla="*/ 0 h 3120373"/>
              <a:gd name="connsiteX77" fmla="*/ 1056899 w 2195098"/>
              <a:gd name="connsiteY77" fmla="*/ 0 h 3120373"/>
              <a:gd name="connsiteX78" fmla="*/ 1138199 w 2195098"/>
              <a:gd name="connsiteY78" fmla="*/ 0 h 3120373"/>
              <a:gd name="connsiteX79" fmla="*/ 1219499 w 2195098"/>
              <a:gd name="connsiteY79" fmla="*/ 0 h 3120373"/>
              <a:gd name="connsiteX80" fmla="*/ 1300799 w 2195098"/>
              <a:gd name="connsiteY80" fmla="*/ 0 h 3120373"/>
              <a:gd name="connsiteX81" fmla="*/ 1382099 w 2195098"/>
              <a:gd name="connsiteY81" fmla="*/ 0 h 3120373"/>
              <a:gd name="connsiteX82" fmla="*/ 1463399 w 2195098"/>
              <a:gd name="connsiteY82" fmla="*/ 0 h 3120373"/>
              <a:gd name="connsiteX83" fmla="*/ 1544699 w 2195098"/>
              <a:gd name="connsiteY83" fmla="*/ 0 h 3120373"/>
              <a:gd name="connsiteX84" fmla="*/ 1625999 w 2195098"/>
              <a:gd name="connsiteY84" fmla="*/ 0 h 3120373"/>
              <a:gd name="connsiteX85" fmla="*/ 1707299 w 2195098"/>
              <a:gd name="connsiteY85" fmla="*/ 0 h 3120373"/>
              <a:gd name="connsiteX86" fmla="*/ 1788599 w 2195098"/>
              <a:gd name="connsiteY86" fmla="*/ 0 h 3120373"/>
              <a:gd name="connsiteX87" fmla="*/ 1869898 w 2195098"/>
              <a:gd name="connsiteY87" fmla="*/ 0 h 3120373"/>
              <a:gd name="connsiteX88" fmla="*/ 1951198 w 2195098"/>
              <a:gd name="connsiteY88" fmla="*/ 0 h 3120373"/>
              <a:gd name="connsiteX89" fmla="*/ 2032498 w 2195098"/>
              <a:gd name="connsiteY89" fmla="*/ 0 h 3120373"/>
              <a:gd name="connsiteX90" fmla="*/ 2113798 w 2195098"/>
              <a:gd name="connsiteY90" fmla="*/ 0 h 3120373"/>
              <a:gd name="connsiteX91" fmla="*/ 2195098 w 2195098"/>
              <a:gd name="connsiteY91" fmla="*/ 0 h 3120373"/>
              <a:gd name="connsiteX92" fmla="*/ 2195098 w 2195098"/>
              <a:gd name="connsiteY92" fmla="*/ 115569 h 3120373"/>
              <a:gd name="connsiteX93" fmla="*/ 2195098 w 2195098"/>
              <a:gd name="connsiteY93" fmla="*/ 231139 h 3120373"/>
              <a:gd name="connsiteX94" fmla="*/ 2195098 w 2195098"/>
              <a:gd name="connsiteY94" fmla="*/ 346708 h 3120373"/>
              <a:gd name="connsiteX95" fmla="*/ 2195098 w 2195098"/>
              <a:gd name="connsiteY95" fmla="*/ 462278 h 3120373"/>
              <a:gd name="connsiteX0" fmla="*/ 2195098 w 2195098"/>
              <a:gd name="connsiteY0" fmla="*/ 2080249 h 3120373"/>
              <a:gd name="connsiteX1" fmla="*/ 2195098 w 2195098"/>
              <a:gd name="connsiteY1" fmla="*/ 2195818 h 3120373"/>
              <a:gd name="connsiteX2" fmla="*/ 2195098 w 2195098"/>
              <a:gd name="connsiteY2" fmla="*/ 2311388 h 3120373"/>
              <a:gd name="connsiteX3" fmla="*/ 2195098 w 2195098"/>
              <a:gd name="connsiteY3" fmla="*/ 2426957 h 3120373"/>
              <a:gd name="connsiteX4" fmla="*/ 2195098 w 2195098"/>
              <a:gd name="connsiteY4" fmla="*/ 2542526 h 3120373"/>
              <a:gd name="connsiteX5" fmla="*/ 2195098 w 2195098"/>
              <a:gd name="connsiteY5" fmla="*/ 2658096 h 3120373"/>
              <a:gd name="connsiteX6" fmla="*/ 2195098 w 2195098"/>
              <a:gd name="connsiteY6" fmla="*/ 2773665 h 3120373"/>
              <a:gd name="connsiteX7" fmla="*/ 2195098 w 2195098"/>
              <a:gd name="connsiteY7" fmla="*/ 2889234 h 3120373"/>
              <a:gd name="connsiteX8" fmla="*/ 2195098 w 2195098"/>
              <a:gd name="connsiteY8" fmla="*/ 3004804 h 3120373"/>
              <a:gd name="connsiteX9" fmla="*/ 2195098 w 2195098"/>
              <a:gd name="connsiteY9" fmla="*/ 3120373 h 3120373"/>
              <a:gd name="connsiteX10" fmla="*/ 2113798 w 2195098"/>
              <a:gd name="connsiteY10" fmla="*/ 3120373 h 3120373"/>
              <a:gd name="connsiteX11" fmla="*/ 2032498 w 2195098"/>
              <a:gd name="connsiteY11" fmla="*/ 3120373 h 3120373"/>
              <a:gd name="connsiteX12" fmla="*/ 1951198 w 2195098"/>
              <a:gd name="connsiteY12" fmla="*/ 3120373 h 3120373"/>
              <a:gd name="connsiteX13" fmla="*/ 1869898 w 2195098"/>
              <a:gd name="connsiteY13" fmla="*/ 3120373 h 3120373"/>
              <a:gd name="connsiteX14" fmla="*/ 1788599 w 2195098"/>
              <a:gd name="connsiteY14" fmla="*/ 3120373 h 3120373"/>
              <a:gd name="connsiteX15" fmla="*/ 1707299 w 2195098"/>
              <a:gd name="connsiteY15" fmla="*/ 3120373 h 3120373"/>
              <a:gd name="connsiteX16" fmla="*/ 1625999 w 2195098"/>
              <a:gd name="connsiteY16" fmla="*/ 3120373 h 3120373"/>
              <a:gd name="connsiteX17" fmla="*/ 1544699 w 2195098"/>
              <a:gd name="connsiteY17" fmla="*/ 3120373 h 3120373"/>
              <a:gd name="connsiteX18" fmla="*/ 1463399 w 2195098"/>
              <a:gd name="connsiteY18" fmla="*/ 3120373 h 3120373"/>
              <a:gd name="connsiteX19" fmla="*/ 1382099 w 2195098"/>
              <a:gd name="connsiteY19" fmla="*/ 3120373 h 3120373"/>
              <a:gd name="connsiteX20" fmla="*/ 1300799 w 2195098"/>
              <a:gd name="connsiteY20" fmla="*/ 3120373 h 3120373"/>
              <a:gd name="connsiteX21" fmla="*/ 1219499 w 2195098"/>
              <a:gd name="connsiteY21" fmla="*/ 3120373 h 3120373"/>
              <a:gd name="connsiteX22" fmla="*/ 1138199 w 2195098"/>
              <a:gd name="connsiteY22" fmla="*/ 3120373 h 3120373"/>
              <a:gd name="connsiteX23" fmla="*/ 1056899 w 2195098"/>
              <a:gd name="connsiteY23" fmla="*/ 3120373 h 3120373"/>
              <a:gd name="connsiteX24" fmla="*/ 975599 w 2195098"/>
              <a:gd name="connsiteY24" fmla="*/ 3120373 h 3120373"/>
              <a:gd name="connsiteX25" fmla="*/ 894299 w 2195098"/>
              <a:gd name="connsiteY25" fmla="*/ 3120373 h 3120373"/>
              <a:gd name="connsiteX26" fmla="*/ 812999 w 2195098"/>
              <a:gd name="connsiteY26" fmla="*/ 3120373 h 3120373"/>
              <a:gd name="connsiteX27" fmla="*/ 731699 w 2195098"/>
              <a:gd name="connsiteY27" fmla="*/ 3120373 h 3120373"/>
              <a:gd name="connsiteX28" fmla="*/ 650399 w 2195098"/>
              <a:gd name="connsiteY28" fmla="*/ 3120373 h 3120373"/>
              <a:gd name="connsiteX29" fmla="*/ 569099 w 2195098"/>
              <a:gd name="connsiteY29" fmla="*/ 3120373 h 3120373"/>
              <a:gd name="connsiteX30" fmla="*/ 487799 w 2195098"/>
              <a:gd name="connsiteY30" fmla="*/ 3120373 h 3120373"/>
              <a:gd name="connsiteX31" fmla="*/ 406499 w 2195098"/>
              <a:gd name="connsiteY31" fmla="*/ 3120373 h 3120373"/>
              <a:gd name="connsiteX32" fmla="*/ 325199 w 2195098"/>
              <a:gd name="connsiteY32" fmla="*/ 3120373 h 3120373"/>
              <a:gd name="connsiteX33" fmla="*/ 243900 w 2195098"/>
              <a:gd name="connsiteY33" fmla="*/ 3120373 h 3120373"/>
              <a:gd name="connsiteX34" fmla="*/ 162600 w 2195098"/>
              <a:gd name="connsiteY34" fmla="*/ 3120373 h 3120373"/>
              <a:gd name="connsiteX35" fmla="*/ 813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3004804 h 3120373"/>
              <a:gd name="connsiteX38" fmla="*/ 0 w 2195098"/>
              <a:gd name="connsiteY38" fmla="*/ 2889234 h 3120373"/>
              <a:gd name="connsiteX39" fmla="*/ 0 w 2195098"/>
              <a:gd name="connsiteY39" fmla="*/ 2773665 h 3120373"/>
              <a:gd name="connsiteX40" fmla="*/ 0 w 2195098"/>
              <a:gd name="connsiteY40" fmla="*/ 2658096 h 3120373"/>
              <a:gd name="connsiteX41" fmla="*/ 0 w 2195098"/>
              <a:gd name="connsiteY41" fmla="*/ 2542526 h 3120373"/>
              <a:gd name="connsiteX42" fmla="*/ 0 w 2195098"/>
              <a:gd name="connsiteY42" fmla="*/ 2426957 h 3120373"/>
              <a:gd name="connsiteX43" fmla="*/ 0 w 2195098"/>
              <a:gd name="connsiteY43" fmla="*/ 2311388 h 3120373"/>
              <a:gd name="connsiteX44" fmla="*/ 0 w 2195098"/>
              <a:gd name="connsiteY44" fmla="*/ 2195818 h 3120373"/>
              <a:gd name="connsiteX45" fmla="*/ 0 w 2195098"/>
              <a:gd name="connsiteY45" fmla="*/ 2080249 h 3120373"/>
              <a:gd name="connsiteX46" fmla="*/ 0 w 2195098"/>
              <a:gd name="connsiteY46" fmla="*/ 1964680 h 3120373"/>
              <a:gd name="connsiteX47" fmla="*/ 0 w 2195098"/>
              <a:gd name="connsiteY47" fmla="*/ 1849110 h 3120373"/>
              <a:gd name="connsiteX48" fmla="*/ 0 w 2195098"/>
              <a:gd name="connsiteY48" fmla="*/ 1733541 h 3120373"/>
              <a:gd name="connsiteX49" fmla="*/ 0 w 2195098"/>
              <a:gd name="connsiteY49" fmla="*/ 1617971 h 3120373"/>
              <a:gd name="connsiteX50" fmla="*/ 0 w 2195098"/>
              <a:gd name="connsiteY50" fmla="*/ 1502402 h 3120373"/>
              <a:gd name="connsiteX51" fmla="*/ 0 w 2195098"/>
              <a:gd name="connsiteY51" fmla="*/ 1386832 h 3120373"/>
              <a:gd name="connsiteX52" fmla="*/ 0 w 2195098"/>
              <a:gd name="connsiteY52" fmla="*/ 1271263 h 3120373"/>
              <a:gd name="connsiteX53" fmla="*/ 0 w 2195098"/>
              <a:gd name="connsiteY53" fmla="*/ 1155693 h 3120373"/>
              <a:gd name="connsiteX54" fmla="*/ 0 w 2195098"/>
              <a:gd name="connsiteY54" fmla="*/ 1040124 h 3120373"/>
              <a:gd name="connsiteX55" fmla="*/ 0 w 2195098"/>
              <a:gd name="connsiteY55" fmla="*/ 924555 h 3120373"/>
              <a:gd name="connsiteX56" fmla="*/ 0 w 2195098"/>
              <a:gd name="connsiteY56" fmla="*/ 808985 h 3120373"/>
              <a:gd name="connsiteX57" fmla="*/ 0 w 2195098"/>
              <a:gd name="connsiteY57" fmla="*/ 693416 h 3120373"/>
              <a:gd name="connsiteX58" fmla="*/ 0 w 2195098"/>
              <a:gd name="connsiteY58" fmla="*/ 577847 h 3120373"/>
              <a:gd name="connsiteX59" fmla="*/ 0 w 2195098"/>
              <a:gd name="connsiteY59" fmla="*/ 462277 h 3120373"/>
              <a:gd name="connsiteX60" fmla="*/ 0 w 2195098"/>
              <a:gd name="connsiteY60" fmla="*/ 346708 h 3120373"/>
              <a:gd name="connsiteX61" fmla="*/ 0 w 2195098"/>
              <a:gd name="connsiteY61" fmla="*/ 231139 h 3120373"/>
              <a:gd name="connsiteX62" fmla="*/ 0 w 2195098"/>
              <a:gd name="connsiteY62" fmla="*/ 115569 h 3120373"/>
              <a:gd name="connsiteX63" fmla="*/ 0 w 2195098"/>
              <a:gd name="connsiteY63" fmla="*/ 0 h 3120373"/>
              <a:gd name="connsiteX64" fmla="*/ 81300 w 2195098"/>
              <a:gd name="connsiteY64" fmla="*/ 0 h 3120373"/>
              <a:gd name="connsiteX65" fmla="*/ 162600 w 2195098"/>
              <a:gd name="connsiteY65" fmla="*/ 0 h 3120373"/>
              <a:gd name="connsiteX66" fmla="*/ 243900 w 2195098"/>
              <a:gd name="connsiteY66" fmla="*/ 0 h 3120373"/>
              <a:gd name="connsiteX67" fmla="*/ 325199 w 2195098"/>
              <a:gd name="connsiteY67" fmla="*/ 0 h 3120373"/>
              <a:gd name="connsiteX68" fmla="*/ 406499 w 2195098"/>
              <a:gd name="connsiteY68" fmla="*/ 0 h 3120373"/>
              <a:gd name="connsiteX69" fmla="*/ 487799 w 2195098"/>
              <a:gd name="connsiteY69" fmla="*/ 0 h 3120373"/>
              <a:gd name="connsiteX70" fmla="*/ 569099 w 2195098"/>
              <a:gd name="connsiteY70" fmla="*/ 0 h 3120373"/>
              <a:gd name="connsiteX71" fmla="*/ 650399 w 2195098"/>
              <a:gd name="connsiteY71" fmla="*/ 0 h 3120373"/>
              <a:gd name="connsiteX72" fmla="*/ 731699 w 2195098"/>
              <a:gd name="connsiteY72" fmla="*/ 0 h 3120373"/>
              <a:gd name="connsiteX73" fmla="*/ 812999 w 2195098"/>
              <a:gd name="connsiteY73" fmla="*/ 0 h 3120373"/>
              <a:gd name="connsiteX74" fmla="*/ 894299 w 2195098"/>
              <a:gd name="connsiteY74" fmla="*/ 0 h 3120373"/>
              <a:gd name="connsiteX75" fmla="*/ 975599 w 2195098"/>
              <a:gd name="connsiteY75" fmla="*/ 0 h 3120373"/>
              <a:gd name="connsiteX76" fmla="*/ 1056899 w 2195098"/>
              <a:gd name="connsiteY76" fmla="*/ 0 h 3120373"/>
              <a:gd name="connsiteX77" fmla="*/ 1138199 w 2195098"/>
              <a:gd name="connsiteY77" fmla="*/ 0 h 3120373"/>
              <a:gd name="connsiteX78" fmla="*/ 1219499 w 2195098"/>
              <a:gd name="connsiteY78" fmla="*/ 0 h 3120373"/>
              <a:gd name="connsiteX79" fmla="*/ 1300799 w 2195098"/>
              <a:gd name="connsiteY79" fmla="*/ 0 h 3120373"/>
              <a:gd name="connsiteX80" fmla="*/ 1382099 w 2195098"/>
              <a:gd name="connsiteY80" fmla="*/ 0 h 3120373"/>
              <a:gd name="connsiteX81" fmla="*/ 1463399 w 2195098"/>
              <a:gd name="connsiteY81" fmla="*/ 0 h 3120373"/>
              <a:gd name="connsiteX82" fmla="*/ 1544699 w 2195098"/>
              <a:gd name="connsiteY82" fmla="*/ 0 h 3120373"/>
              <a:gd name="connsiteX83" fmla="*/ 1625999 w 2195098"/>
              <a:gd name="connsiteY83" fmla="*/ 0 h 3120373"/>
              <a:gd name="connsiteX84" fmla="*/ 1707299 w 2195098"/>
              <a:gd name="connsiteY84" fmla="*/ 0 h 3120373"/>
              <a:gd name="connsiteX85" fmla="*/ 1788599 w 2195098"/>
              <a:gd name="connsiteY85" fmla="*/ 0 h 3120373"/>
              <a:gd name="connsiteX86" fmla="*/ 1869898 w 2195098"/>
              <a:gd name="connsiteY86" fmla="*/ 0 h 3120373"/>
              <a:gd name="connsiteX87" fmla="*/ 1951198 w 2195098"/>
              <a:gd name="connsiteY87" fmla="*/ 0 h 3120373"/>
              <a:gd name="connsiteX88" fmla="*/ 2032498 w 2195098"/>
              <a:gd name="connsiteY88" fmla="*/ 0 h 3120373"/>
              <a:gd name="connsiteX89" fmla="*/ 2113798 w 2195098"/>
              <a:gd name="connsiteY89" fmla="*/ 0 h 3120373"/>
              <a:gd name="connsiteX90" fmla="*/ 2195098 w 2195098"/>
              <a:gd name="connsiteY90" fmla="*/ 0 h 3120373"/>
              <a:gd name="connsiteX91" fmla="*/ 2195098 w 2195098"/>
              <a:gd name="connsiteY91" fmla="*/ 115569 h 3120373"/>
              <a:gd name="connsiteX92" fmla="*/ 2195098 w 2195098"/>
              <a:gd name="connsiteY92" fmla="*/ 231139 h 3120373"/>
              <a:gd name="connsiteX93" fmla="*/ 2195098 w 2195098"/>
              <a:gd name="connsiteY93" fmla="*/ 346708 h 3120373"/>
              <a:gd name="connsiteX94" fmla="*/ 2195098 w 2195098"/>
              <a:gd name="connsiteY94" fmla="*/ 462278 h 3120373"/>
              <a:gd name="connsiteX0" fmla="*/ 2195098 w 2195098"/>
              <a:gd name="connsiteY0" fmla="*/ 2195818 h 3120373"/>
              <a:gd name="connsiteX1" fmla="*/ 2195098 w 2195098"/>
              <a:gd name="connsiteY1" fmla="*/ 2311388 h 3120373"/>
              <a:gd name="connsiteX2" fmla="*/ 2195098 w 2195098"/>
              <a:gd name="connsiteY2" fmla="*/ 2426957 h 3120373"/>
              <a:gd name="connsiteX3" fmla="*/ 2195098 w 2195098"/>
              <a:gd name="connsiteY3" fmla="*/ 2542526 h 3120373"/>
              <a:gd name="connsiteX4" fmla="*/ 2195098 w 2195098"/>
              <a:gd name="connsiteY4" fmla="*/ 2658096 h 3120373"/>
              <a:gd name="connsiteX5" fmla="*/ 2195098 w 2195098"/>
              <a:gd name="connsiteY5" fmla="*/ 2773665 h 3120373"/>
              <a:gd name="connsiteX6" fmla="*/ 2195098 w 2195098"/>
              <a:gd name="connsiteY6" fmla="*/ 2889234 h 3120373"/>
              <a:gd name="connsiteX7" fmla="*/ 2195098 w 2195098"/>
              <a:gd name="connsiteY7" fmla="*/ 3004804 h 3120373"/>
              <a:gd name="connsiteX8" fmla="*/ 2195098 w 2195098"/>
              <a:gd name="connsiteY8" fmla="*/ 3120373 h 3120373"/>
              <a:gd name="connsiteX9" fmla="*/ 2113798 w 2195098"/>
              <a:gd name="connsiteY9" fmla="*/ 3120373 h 3120373"/>
              <a:gd name="connsiteX10" fmla="*/ 2032498 w 2195098"/>
              <a:gd name="connsiteY10" fmla="*/ 3120373 h 3120373"/>
              <a:gd name="connsiteX11" fmla="*/ 1951198 w 2195098"/>
              <a:gd name="connsiteY11" fmla="*/ 3120373 h 3120373"/>
              <a:gd name="connsiteX12" fmla="*/ 1869898 w 2195098"/>
              <a:gd name="connsiteY12" fmla="*/ 3120373 h 3120373"/>
              <a:gd name="connsiteX13" fmla="*/ 1788599 w 2195098"/>
              <a:gd name="connsiteY13" fmla="*/ 3120373 h 3120373"/>
              <a:gd name="connsiteX14" fmla="*/ 1707299 w 2195098"/>
              <a:gd name="connsiteY14" fmla="*/ 3120373 h 3120373"/>
              <a:gd name="connsiteX15" fmla="*/ 1625999 w 2195098"/>
              <a:gd name="connsiteY15" fmla="*/ 3120373 h 3120373"/>
              <a:gd name="connsiteX16" fmla="*/ 1544699 w 2195098"/>
              <a:gd name="connsiteY16" fmla="*/ 3120373 h 3120373"/>
              <a:gd name="connsiteX17" fmla="*/ 1463399 w 2195098"/>
              <a:gd name="connsiteY17" fmla="*/ 3120373 h 3120373"/>
              <a:gd name="connsiteX18" fmla="*/ 1382099 w 2195098"/>
              <a:gd name="connsiteY18" fmla="*/ 3120373 h 3120373"/>
              <a:gd name="connsiteX19" fmla="*/ 1300799 w 2195098"/>
              <a:gd name="connsiteY19" fmla="*/ 3120373 h 3120373"/>
              <a:gd name="connsiteX20" fmla="*/ 1219499 w 2195098"/>
              <a:gd name="connsiteY20" fmla="*/ 3120373 h 3120373"/>
              <a:gd name="connsiteX21" fmla="*/ 1138199 w 2195098"/>
              <a:gd name="connsiteY21" fmla="*/ 3120373 h 3120373"/>
              <a:gd name="connsiteX22" fmla="*/ 1056899 w 2195098"/>
              <a:gd name="connsiteY22" fmla="*/ 3120373 h 3120373"/>
              <a:gd name="connsiteX23" fmla="*/ 975599 w 2195098"/>
              <a:gd name="connsiteY23" fmla="*/ 3120373 h 3120373"/>
              <a:gd name="connsiteX24" fmla="*/ 894299 w 2195098"/>
              <a:gd name="connsiteY24" fmla="*/ 3120373 h 3120373"/>
              <a:gd name="connsiteX25" fmla="*/ 812999 w 2195098"/>
              <a:gd name="connsiteY25" fmla="*/ 3120373 h 3120373"/>
              <a:gd name="connsiteX26" fmla="*/ 731699 w 2195098"/>
              <a:gd name="connsiteY26" fmla="*/ 3120373 h 3120373"/>
              <a:gd name="connsiteX27" fmla="*/ 650399 w 2195098"/>
              <a:gd name="connsiteY27" fmla="*/ 3120373 h 3120373"/>
              <a:gd name="connsiteX28" fmla="*/ 569099 w 2195098"/>
              <a:gd name="connsiteY28" fmla="*/ 3120373 h 3120373"/>
              <a:gd name="connsiteX29" fmla="*/ 487799 w 2195098"/>
              <a:gd name="connsiteY29" fmla="*/ 3120373 h 3120373"/>
              <a:gd name="connsiteX30" fmla="*/ 406499 w 2195098"/>
              <a:gd name="connsiteY30" fmla="*/ 3120373 h 3120373"/>
              <a:gd name="connsiteX31" fmla="*/ 325199 w 2195098"/>
              <a:gd name="connsiteY31" fmla="*/ 3120373 h 3120373"/>
              <a:gd name="connsiteX32" fmla="*/ 243900 w 2195098"/>
              <a:gd name="connsiteY32" fmla="*/ 3120373 h 3120373"/>
              <a:gd name="connsiteX33" fmla="*/ 162600 w 2195098"/>
              <a:gd name="connsiteY33" fmla="*/ 3120373 h 3120373"/>
              <a:gd name="connsiteX34" fmla="*/ 813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3004804 h 3120373"/>
              <a:gd name="connsiteX37" fmla="*/ 0 w 2195098"/>
              <a:gd name="connsiteY37" fmla="*/ 2889234 h 3120373"/>
              <a:gd name="connsiteX38" fmla="*/ 0 w 2195098"/>
              <a:gd name="connsiteY38" fmla="*/ 2773665 h 3120373"/>
              <a:gd name="connsiteX39" fmla="*/ 0 w 2195098"/>
              <a:gd name="connsiteY39" fmla="*/ 2658096 h 3120373"/>
              <a:gd name="connsiteX40" fmla="*/ 0 w 2195098"/>
              <a:gd name="connsiteY40" fmla="*/ 2542526 h 3120373"/>
              <a:gd name="connsiteX41" fmla="*/ 0 w 2195098"/>
              <a:gd name="connsiteY41" fmla="*/ 2426957 h 3120373"/>
              <a:gd name="connsiteX42" fmla="*/ 0 w 2195098"/>
              <a:gd name="connsiteY42" fmla="*/ 2311388 h 3120373"/>
              <a:gd name="connsiteX43" fmla="*/ 0 w 2195098"/>
              <a:gd name="connsiteY43" fmla="*/ 2195818 h 3120373"/>
              <a:gd name="connsiteX44" fmla="*/ 0 w 2195098"/>
              <a:gd name="connsiteY44" fmla="*/ 2080249 h 3120373"/>
              <a:gd name="connsiteX45" fmla="*/ 0 w 2195098"/>
              <a:gd name="connsiteY45" fmla="*/ 1964680 h 3120373"/>
              <a:gd name="connsiteX46" fmla="*/ 0 w 2195098"/>
              <a:gd name="connsiteY46" fmla="*/ 1849110 h 3120373"/>
              <a:gd name="connsiteX47" fmla="*/ 0 w 2195098"/>
              <a:gd name="connsiteY47" fmla="*/ 1733541 h 3120373"/>
              <a:gd name="connsiteX48" fmla="*/ 0 w 2195098"/>
              <a:gd name="connsiteY48" fmla="*/ 1617971 h 3120373"/>
              <a:gd name="connsiteX49" fmla="*/ 0 w 2195098"/>
              <a:gd name="connsiteY49" fmla="*/ 1502402 h 3120373"/>
              <a:gd name="connsiteX50" fmla="*/ 0 w 2195098"/>
              <a:gd name="connsiteY50" fmla="*/ 1386832 h 3120373"/>
              <a:gd name="connsiteX51" fmla="*/ 0 w 2195098"/>
              <a:gd name="connsiteY51" fmla="*/ 1271263 h 3120373"/>
              <a:gd name="connsiteX52" fmla="*/ 0 w 2195098"/>
              <a:gd name="connsiteY52" fmla="*/ 1155693 h 3120373"/>
              <a:gd name="connsiteX53" fmla="*/ 0 w 2195098"/>
              <a:gd name="connsiteY53" fmla="*/ 1040124 h 3120373"/>
              <a:gd name="connsiteX54" fmla="*/ 0 w 2195098"/>
              <a:gd name="connsiteY54" fmla="*/ 924555 h 3120373"/>
              <a:gd name="connsiteX55" fmla="*/ 0 w 2195098"/>
              <a:gd name="connsiteY55" fmla="*/ 808985 h 3120373"/>
              <a:gd name="connsiteX56" fmla="*/ 0 w 2195098"/>
              <a:gd name="connsiteY56" fmla="*/ 693416 h 3120373"/>
              <a:gd name="connsiteX57" fmla="*/ 0 w 2195098"/>
              <a:gd name="connsiteY57" fmla="*/ 577847 h 3120373"/>
              <a:gd name="connsiteX58" fmla="*/ 0 w 2195098"/>
              <a:gd name="connsiteY58" fmla="*/ 462277 h 3120373"/>
              <a:gd name="connsiteX59" fmla="*/ 0 w 2195098"/>
              <a:gd name="connsiteY59" fmla="*/ 346708 h 3120373"/>
              <a:gd name="connsiteX60" fmla="*/ 0 w 2195098"/>
              <a:gd name="connsiteY60" fmla="*/ 231139 h 3120373"/>
              <a:gd name="connsiteX61" fmla="*/ 0 w 2195098"/>
              <a:gd name="connsiteY61" fmla="*/ 115569 h 3120373"/>
              <a:gd name="connsiteX62" fmla="*/ 0 w 2195098"/>
              <a:gd name="connsiteY62" fmla="*/ 0 h 3120373"/>
              <a:gd name="connsiteX63" fmla="*/ 81300 w 2195098"/>
              <a:gd name="connsiteY63" fmla="*/ 0 h 3120373"/>
              <a:gd name="connsiteX64" fmla="*/ 162600 w 2195098"/>
              <a:gd name="connsiteY64" fmla="*/ 0 h 3120373"/>
              <a:gd name="connsiteX65" fmla="*/ 243900 w 2195098"/>
              <a:gd name="connsiteY65" fmla="*/ 0 h 3120373"/>
              <a:gd name="connsiteX66" fmla="*/ 325199 w 2195098"/>
              <a:gd name="connsiteY66" fmla="*/ 0 h 3120373"/>
              <a:gd name="connsiteX67" fmla="*/ 406499 w 2195098"/>
              <a:gd name="connsiteY67" fmla="*/ 0 h 3120373"/>
              <a:gd name="connsiteX68" fmla="*/ 487799 w 2195098"/>
              <a:gd name="connsiteY68" fmla="*/ 0 h 3120373"/>
              <a:gd name="connsiteX69" fmla="*/ 569099 w 2195098"/>
              <a:gd name="connsiteY69" fmla="*/ 0 h 3120373"/>
              <a:gd name="connsiteX70" fmla="*/ 650399 w 2195098"/>
              <a:gd name="connsiteY70" fmla="*/ 0 h 3120373"/>
              <a:gd name="connsiteX71" fmla="*/ 731699 w 2195098"/>
              <a:gd name="connsiteY71" fmla="*/ 0 h 3120373"/>
              <a:gd name="connsiteX72" fmla="*/ 812999 w 2195098"/>
              <a:gd name="connsiteY72" fmla="*/ 0 h 3120373"/>
              <a:gd name="connsiteX73" fmla="*/ 894299 w 2195098"/>
              <a:gd name="connsiteY73" fmla="*/ 0 h 3120373"/>
              <a:gd name="connsiteX74" fmla="*/ 975599 w 2195098"/>
              <a:gd name="connsiteY74" fmla="*/ 0 h 3120373"/>
              <a:gd name="connsiteX75" fmla="*/ 1056899 w 2195098"/>
              <a:gd name="connsiteY75" fmla="*/ 0 h 3120373"/>
              <a:gd name="connsiteX76" fmla="*/ 1138199 w 2195098"/>
              <a:gd name="connsiteY76" fmla="*/ 0 h 3120373"/>
              <a:gd name="connsiteX77" fmla="*/ 1219499 w 2195098"/>
              <a:gd name="connsiteY77" fmla="*/ 0 h 3120373"/>
              <a:gd name="connsiteX78" fmla="*/ 1300799 w 2195098"/>
              <a:gd name="connsiteY78" fmla="*/ 0 h 3120373"/>
              <a:gd name="connsiteX79" fmla="*/ 1382099 w 2195098"/>
              <a:gd name="connsiteY79" fmla="*/ 0 h 3120373"/>
              <a:gd name="connsiteX80" fmla="*/ 1463399 w 2195098"/>
              <a:gd name="connsiteY80" fmla="*/ 0 h 3120373"/>
              <a:gd name="connsiteX81" fmla="*/ 1544699 w 2195098"/>
              <a:gd name="connsiteY81" fmla="*/ 0 h 3120373"/>
              <a:gd name="connsiteX82" fmla="*/ 1625999 w 2195098"/>
              <a:gd name="connsiteY82" fmla="*/ 0 h 3120373"/>
              <a:gd name="connsiteX83" fmla="*/ 1707299 w 2195098"/>
              <a:gd name="connsiteY83" fmla="*/ 0 h 3120373"/>
              <a:gd name="connsiteX84" fmla="*/ 1788599 w 2195098"/>
              <a:gd name="connsiteY84" fmla="*/ 0 h 3120373"/>
              <a:gd name="connsiteX85" fmla="*/ 1869898 w 2195098"/>
              <a:gd name="connsiteY85" fmla="*/ 0 h 3120373"/>
              <a:gd name="connsiteX86" fmla="*/ 1951198 w 2195098"/>
              <a:gd name="connsiteY86" fmla="*/ 0 h 3120373"/>
              <a:gd name="connsiteX87" fmla="*/ 2032498 w 2195098"/>
              <a:gd name="connsiteY87" fmla="*/ 0 h 3120373"/>
              <a:gd name="connsiteX88" fmla="*/ 2113798 w 2195098"/>
              <a:gd name="connsiteY88" fmla="*/ 0 h 3120373"/>
              <a:gd name="connsiteX89" fmla="*/ 2195098 w 2195098"/>
              <a:gd name="connsiteY89" fmla="*/ 0 h 3120373"/>
              <a:gd name="connsiteX90" fmla="*/ 2195098 w 2195098"/>
              <a:gd name="connsiteY90" fmla="*/ 115569 h 3120373"/>
              <a:gd name="connsiteX91" fmla="*/ 2195098 w 2195098"/>
              <a:gd name="connsiteY91" fmla="*/ 231139 h 3120373"/>
              <a:gd name="connsiteX92" fmla="*/ 2195098 w 2195098"/>
              <a:gd name="connsiteY92" fmla="*/ 346708 h 3120373"/>
              <a:gd name="connsiteX93" fmla="*/ 2195098 w 2195098"/>
              <a:gd name="connsiteY93" fmla="*/ 462278 h 3120373"/>
              <a:gd name="connsiteX0" fmla="*/ 2195098 w 2195098"/>
              <a:gd name="connsiteY0" fmla="*/ 2311388 h 3120373"/>
              <a:gd name="connsiteX1" fmla="*/ 2195098 w 2195098"/>
              <a:gd name="connsiteY1" fmla="*/ 2426957 h 3120373"/>
              <a:gd name="connsiteX2" fmla="*/ 2195098 w 2195098"/>
              <a:gd name="connsiteY2" fmla="*/ 2542526 h 3120373"/>
              <a:gd name="connsiteX3" fmla="*/ 2195098 w 2195098"/>
              <a:gd name="connsiteY3" fmla="*/ 2658096 h 3120373"/>
              <a:gd name="connsiteX4" fmla="*/ 2195098 w 2195098"/>
              <a:gd name="connsiteY4" fmla="*/ 2773665 h 3120373"/>
              <a:gd name="connsiteX5" fmla="*/ 2195098 w 2195098"/>
              <a:gd name="connsiteY5" fmla="*/ 2889234 h 3120373"/>
              <a:gd name="connsiteX6" fmla="*/ 2195098 w 2195098"/>
              <a:gd name="connsiteY6" fmla="*/ 3004804 h 3120373"/>
              <a:gd name="connsiteX7" fmla="*/ 2195098 w 2195098"/>
              <a:gd name="connsiteY7" fmla="*/ 3120373 h 3120373"/>
              <a:gd name="connsiteX8" fmla="*/ 2113798 w 2195098"/>
              <a:gd name="connsiteY8" fmla="*/ 3120373 h 3120373"/>
              <a:gd name="connsiteX9" fmla="*/ 2032498 w 2195098"/>
              <a:gd name="connsiteY9" fmla="*/ 3120373 h 3120373"/>
              <a:gd name="connsiteX10" fmla="*/ 1951198 w 2195098"/>
              <a:gd name="connsiteY10" fmla="*/ 3120373 h 3120373"/>
              <a:gd name="connsiteX11" fmla="*/ 1869898 w 2195098"/>
              <a:gd name="connsiteY11" fmla="*/ 3120373 h 3120373"/>
              <a:gd name="connsiteX12" fmla="*/ 1788599 w 2195098"/>
              <a:gd name="connsiteY12" fmla="*/ 3120373 h 3120373"/>
              <a:gd name="connsiteX13" fmla="*/ 1707299 w 2195098"/>
              <a:gd name="connsiteY13" fmla="*/ 3120373 h 3120373"/>
              <a:gd name="connsiteX14" fmla="*/ 1625999 w 2195098"/>
              <a:gd name="connsiteY14" fmla="*/ 3120373 h 3120373"/>
              <a:gd name="connsiteX15" fmla="*/ 1544699 w 2195098"/>
              <a:gd name="connsiteY15" fmla="*/ 3120373 h 3120373"/>
              <a:gd name="connsiteX16" fmla="*/ 1463399 w 2195098"/>
              <a:gd name="connsiteY16" fmla="*/ 3120373 h 3120373"/>
              <a:gd name="connsiteX17" fmla="*/ 1382099 w 2195098"/>
              <a:gd name="connsiteY17" fmla="*/ 3120373 h 3120373"/>
              <a:gd name="connsiteX18" fmla="*/ 1300799 w 2195098"/>
              <a:gd name="connsiteY18" fmla="*/ 3120373 h 3120373"/>
              <a:gd name="connsiteX19" fmla="*/ 1219499 w 2195098"/>
              <a:gd name="connsiteY19" fmla="*/ 3120373 h 3120373"/>
              <a:gd name="connsiteX20" fmla="*/ 1138199 w 2195098"/>
              <a:gd name="connsiteY20" fmla="*/ 3120373 h 3120373"/>
              <a:gd name="connsiteX21" fmla="*/ 1056899 w 2195098"/>
              <a:gd name="connsiteY21" fmla="*/ 3120373 h 3120373"/>
              <a:gd name="connsiteX22" fmla="*/ 975599 w 2195098"/>
              <a:gd name="connsiteY22" fmla="*/ 3120373 h 3120373"/>
              <a:gd name="connsiteX23" fmla="*/ 894299 w 2195098"/>
              <a:gd name="connsiteY23" fmla="*/ 3120373 h 3120373"/>
              <a:gd name="connsiteX24" fmla="*/ 812999 w 2195098"/>
              <a:gd name="connsiteY24" fmla="*/ 3120373 h 3120373"/>
              <a:gd name="connsiteX25" fmla="*/ 731699 w 2195098"/>
              <a:gd name="connsiteY25" fmla="*/ 3120373 h 3120373"/>
              <a:gd name="connsiteX26" fmla="*/ 650399 w 2195098"/>
              <a:gd name="connsiteY26" fmla="*/ 3120373 h 3120373"/>
              <a:gd name="connsiteX27" fmla="*/ 569099 w 2195098"/>
              <a:gd name="connsiteY27" fmla="*/ 3120373 h 3120373"/>
              <a:gd name="connsiteX28" fmla="*/ 487799 w 2195098"/>
              <a:gd name="connsiteY28" fmla="*/ 3120373 h 3120373"/>
              <a:gd name="connsiteX29" fmla="*/ 406499 w 2195098"/>
              <a:gd name="connsiteY29" fmla="*/ 3120373 h 3120373"/>
              <a:gd name="connsiteX30" fmla="*/ 325199 w 2195098"/>
              <a:gd name="connsiteY30" fmla="*/ 3120373 h 3120373"/>
              <a:gd name="connsiteX31" fmla="*/ 243900 w 2195098"/>
              <a:gd name="connsiteY31" fmla="*/ 3120373 h 3120373"/>
              <a:gd name="connsiteX32" fmla="*/ 162600 w 2195098"/>
              <a:gd name="connsiteY32" fmla="*/ 3120373 h 3120373"/>
              <a:gd name="connsiteX33" fmla="*/ 813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3004804 h 3120373"/>
              <a:gd name="connsiteX36" fmla="*/ 0 w 2195098"/>
              <a:gd name="connsiteY36" fmla="*/ 2889234 h 3120373"/>
              <a:gd name="connsiteX37" fmla="*/ 0 w 2195098"/>
              <a:gd name="connsiteY37" fmla="*/ 2773665 h 3120373"/>
              <a:gd name="connsiteX38" fmla="*/ 0 w 2195098"/>
              <a:gd name="connsiteY38" fmla="*/ 2658096 h 3120373"/>
              <a:gd name="connsiteX39" fmla="*/ 0 w 2195098"/>
              <a:gd name="connsiteY39" fmla="*/ 2542526 h 3120373"/>
              <a:gd name="connsiteX40" fmla="*/ 0 w 2195098"/>
              <a:gd name="connsiteY40" fmla="*/ 2426957 h 3120373"/>
              <a:gd name="connsiteX41" fmla="*/ 0 w 2195098"/>
              <a:gd name="connsiteY41" fmla="*/ 2311388 h 3120373"/>
              <a:gd name="connsiteX42" fmla="*/ 0 w 2195098"/>
              <a:gd name="connsiteY42" fmla="*/ 2195818 h 3120373"/>
              <a:gd name="connsiteX43" fmla="*/ 0 w 2195098"/>
              <a:gd name="connsiteY43" fmla="*/ 2080249 h 3120373"/>
              <a:gd name="connsiteX44" fmla="*/ 0 w 2195098"/>
              <a:gd name="connsiteY44" fmla="*/ 1964680 h 3120373"/>
              <a:gd name="connsiteX45" fmla="*/ 0 w 2195098"/>
              <a:gd name="connsiteY45" fmla="*/ 1849110 h 3120373"/>
              <a:gd name="connsiteX46" fmla="*/ 0 w 2195098"/>
              <a:gd name="connsiteY46" fmla="*/ 1733541 h 3120373"/>
              <a:gd name="connsiteX47" fmla="*/ 0 w 2195098"/>
              <a:gd name="connsiteY47" fmla="*/ 1617971 h 3120373"/>
              <a:gd name="connsiteX48" fmla="*/ 0 w 2195098"/>
              <a:gd name="connsiteY48" fmla="*/ 1502402 h 3120373"/>
              <a:gd name="connsiteX49" fmla="*/ 0 w 2195098"/>
              <a:gd name="connsiteY49" fmla="*/ 1386832 h 3120373"/>
              <a:gd name="connsiteX50" fmla="*/ 0 w 2195098"/>
              <a:gd name="connsiteY50" fmla="*/ 1271263 h 3120373"/>
              <a:gd name="connsiteX51" fmla="*/ 0 w 2195098"/>
              <a:gd name="connsiteY51" fmla="*/ 1155693 h 3120373"/>
              <a:gd name="connsiteX52" fmla="*/ 0 w 2195098"/>
              <a:gd name="connsiteY52" fmla="*/ 1040124 h 3120373"/>
              <a:gd name="connsiteX53" fmla="*/ 0 w 2195098"/>
              <a:gd name="connsiteY53" fmla="*/ 924555 h 3120373"/>
              <a:gd name="connsiteX54" fmla="*/ 0 w 2195098"/>
              <a:gd name="connsiteY54" fmla="*/ 808985 h 3120373"/>
              <a:gd name="connsiteX55" fmla="*/ 0 w 2195098"/>
              <a:gd name="connsiteY55" fmla="*/ 693416 h 3120373"/>
              <a:gd name="connsiteX56" fmla="*/ 0 w 2195098"/>
              <a:gd name="connsiteY56" fmla="*/ 577847 h 3120373"/>
              <a:gd name="connsiteX57" fmla="*/ 0 w 2195098"/>
              <a:gd name="connsiteY57" fmla="*/ 462277 h 3120373"/>
              <a:gd name="connsiteX58" fmla="*/ 0 w 2195098"/>
              <a:gd name="connsiteY58" fmla="*/ 346708 h 3120373"/>
              <a:gd name="connsiteX59" fmla="*/ 0 w 2195098"/>
              <a:gd name="connsiteY59" fmla="*/ 231139 h 3120373"/>
              <a:gd name="connsiteX60" fmla="*/ 0 w 2195098"/>
              <a:gd name="connsiteY60" fmla="*/ 115569 h 3120373"/>
              <a:gd name="connsiteX61" fmla="*/ 0 w 2195098"/>
              <a:gd name="connsiteY61" fmla="*/ 0 h 3120373"/>
              <a:gd name="connsiteX62" fmla="*/ 81300 w 2195098"/>
              <a:gd name="connsiteY62" fmla="*/ 0 h 3120373"/>
              <a:gd name="connsiteX63" fmla="*/ 162600 w 2195098"/>
              <a:gd name="connsiteY63" fmla="*/ 0 h 3120373"/>
              <a:gd name="connsiteX64" fmla="*/ 243900 w 2195098"/>
              <a:gd name="connsiteY64" fmla="*/ 0 h 3120373"/>
              <a:gd name="connsiteX65" fmla="*/ 325199 w 2195098"/>
              <a:gd name="connsiteY65" fmla="*/ 0 h 3120373"/>
              <a:gd name="connsiteX66" fmla="*/ 406499 w 2195098"/>
              <a:gd name="connsiteY66" fmla="*/ 0 h 3120373"/>
              <a:gd name="connsiteX67" fmla="*/ 487799 w 2195098"/>
              <a:gd name="connsiteY67" fmla="*/ 0 h 3120373"/>
              <a:gd name="connsiteX68" fmla="*/ 569099 w 2195098"/>
              <a:gd name="connsiteY68" fmla="*/ 0 h 3120373"/>
              <a:gd name="connsiteX69" fmla="*/ 650399 w 2195098"/>
              <a:gd name="connsiteY69" fmla="*/ 0 h 3120373"/>
              <a:gd name="connsiteX70" fmla="*/ 731699 w 2195098"/>
              <a:gd name="connsiteY70" fmla="*/ 0 h 3120373"/>
              <a:gd name="connsiteX71" fmla="*/ 812999 w 2195098"/>
              <a:gd name="connsiteY71" fmla="*/ 0 h 3120373"/>
              <a:gd name="connsiteX72" fmla="*/ 894299 w 2195098"/>
              <a:gd name="connsiteY72" fmla="*/ 0 h 3120373"/>
              <a:gd name="connsiteX73" fmla="*/ 975599 w 2195098"/>
              <a:gd name="connsiteY73" fmla="*/ 0 h 3120373"/>
              <a:gd name="connsiteX74" fmla="*/ 1056899 w 2195098"/>
              <a:gd name="connsiteY74" fmla="*/ 0 h 3120373"/>
              <a:gd name="connsiteX75" fmla="*/ 1138199 w 2195098"/>
              <a:gd name="connsiteY75" fmla="*/ 0 h 3120373"/>
              <a:gd name="connsiteX76" fmla="*/ 1219499 w 2195098"/>
              <a:gd name="connsiteY76" fmla="*/ 0 h 3120373"/>
              <a:gd name="connsiteX77" fmla="*/ 1300799 w 2195098"/>
              <a:gd name="connsiteY77" fmla="*/ 0 h 3120373"/>
              <a:gd name="connsiteX78" fmla="*/ 1382099 w 2195098"/>
              <a:gd name="connsiteY78" fmla="*/ 0 h 3120373"/>
              <a:gd name="connsiteX79" fmla="*/ 1463399 w 2195098"/>
              <a:gd name="connsiteY79" fmla="*/ 0 h 3120373"/>
              <a:gd name="connsiteX80" fmla="*/ 1544699 w 2195098"/>
              <a:gd name="connsiteY80" fmla="*/ 0 h 3120373"/>
              <a:gd name="connsiteX81" fmla="*/ 1625999 w 2195098"/>
              <a:gd name="connsiteY81" fmla="*/ 0 h 3120373"/>
              <a:gd name="connsiteX82" fmla="*/ 1707299 w 2195098"/>
              <a:gd name="connsiteY82" fmla="*/ 0 h 3120373"/>
              <a:gd name="connsiteX83" fmla="*/ 1788599 w 2195098"/>
              <a:gd name="connsiteY83" fmla="*/ 0 h 3120373"/>
              <a:gd name="connsiteX84" fmla="*/ 1869898 w 2195098"/>
              <a:gd name="connsiteY84" fmla="*/ 0 h 3120373"/>
              <a:gd name="connsiteX85" fmla="*/ 1951198 w 2195098"/>
              <a:gd name="connsiteY85" fmla="*/ 0 h 3120373"/>
              <a:gd name="connsiteX86" fmla="*/ 2032498 w 2195098"/>
              <a:gd name="connsiteY86" fmla="*/ 0 h 3120373"/>
              <a:gd name="connsiteX87" fmla="*/ 2113798 w 2195098"/>
              <a:gd name="connsiteY87" fmla="*/ 0 h 3120373"/>
              <a:gd name="connsiteX88" fmla="*/ 2195098 w 2195098"/>
              <a:gd name="connsiteY88" fmla="*/ 0 h 3120373"/>
              <a:gd name="connsiteX89" fmla="*/ 2195098 w 2195098"/>
              <a:gd name="connsiteY89" fmla="*/ 115569 h 3120373"/>
              <a:gd name="connsiteX90" fmla="*/ 2195098 w 2195098"/>
              <a:gd name="connsiteY90" fmla="*/ 231139 h 3120373"/>
              <a:gd name="connsiteX91" fmla="*/ 2195098 w 2195098"/>
              <a:gd name="connsiteY91" fmla="*/ 346708 h 3120373"/>
              <a:gd name="connsiteX92" fmla="*/ 2195098 w 2195098"/>
              <a:gd name="connsiteY92" fmla="*/ 462278 h 3120373"/>
              <a:gd name="connsiteX0" fmla="*/ 2195098 w 2195098"/>
              <a:gd name="connsiteY0" fmla="*/ 2426957 h 3120373"/>
              <a:gd name="connsiteX1" fmla="*/ 2195098 w 2195098"/>
              <a:gd name="connsiteY1" fmla="*/ 2542526 h 3120373"/>
              <a:gd name="connsiteX2" fmla="*/ 2195098 w 2195098"/>
              <a:gd name="connsiteY2" fmla="*/ 2658096 h 3120373"/>
              <a:gd name="connsiteX3" fmla="*/ 2195098 w 2195098"/>
              <a:gd name="connsiteY3" fmla="*/ 2773665 h 3120373"/>
              <a:gd name="connsiteX4" fmla="*/ 2195098 w 2195098"/>
              <a:gd name="connsiteY4" fmla="*/ 2889234 h 3120373"/>
              <a:gd name="connsiteX5" fmla="*/ 2195098 w 2195098"/>
              <a:gd name="connsiteY5" fmla="*/ 3004804 h 3120373"/>
              <a:gd name="connsiteX6" fmla="*/ 2195098 w 2195098"/>
              <a:gd name="connsiteY6" fmla="*/ 3120373 h 3120373"/>
              <a:gd name="connsiteX7" fmla="*/ 2113798 w 2195098"/>
              <a:gd name="connsiteY7" fmla="*/ 3120373 h 3120373"/>
              <a:gd name="connsiteX8" fmla="*/ 2032498 w 2195098"/>
              <a:gd name="connsiteY8" fmla="*/ 3120373 h 3120373"/>
              <a:gd name="connsiteX9" fmla="*/ 1951198 w 2195098"/>
              <a:gd name="connsiteY9" fmla="*/ 3120373 h 3120373"/>
              <a:gd name="connsiteX10" fmla="*/ 1869898 w 2195098"/>
              <a:gd name="connsiteY10" fmla="*/ 3120373 h 3120373"/>
              <a:gd name="connsiteX11" fmla="*/ 1788599 w 2195098"/>
              <a:gd name="connsiteY11" fmla="*/ 3120373 h 3120373"/>
              <a:gd name="connsiteX12" fmla="*/ 1707299 w 2195098"/>
              <a:gd name="connsiteY12" fmla="*/ 3120373 h 3120373"/>
              <a:gd name="connsiteX13" fmla="*/ 1625999 w 2195098"/>
              <a:gd name="connsiteY13" fmla="*/ 3120373 h 3120373"/>
              <a:gd name="connsiteX14" fmla="*/ 1544699 w 2195098"/>
              <a:gd name="connsiteY14" fmla="*/ 3120373 h 3120373"/>
              <a:gd name="connsiteX15" fmla="*/ 1463399 w 2195098"/>
              <a:gd name="connsiteY15" fmla="*/ 3120373 h 3120373"/>
              <a:gd name="connsiteX16" fmla="*/ 1382099 w 2195098"/>
              <a:gd name="connsiteY16" fmla="*/ 3120373 h 3120373"/>
              <a:gd name="connsiteX17" fmla="*/ 1300799 w 2195098"/>
              <a:gd name="connsiteY17" fmla="*/ 3120373 h 3120373"/>
              <a:gd name="connsiteX18" fmla="*/ 1219499 w 2195098"/>
              <a:gd name="connsiteY18" fmla="*/ 3120373 h 3120373"/>
              <a:gd name="connsiteX19" fmla="*/ 1138199 w 2195098"/>
              <a:gd name="connsiteY19" fmla="*/ 3120373 h 3120373"/>
              <a:gd name="connsiteX20" fmla="*/ 1056899 w 2195098"/>
              <a:gd name="connsiteY20" fmla="*/ 3120373 h 3120373"/>
              <a:gd name="connsiteX21" fmla="*/ 975599 w 2195098"/>
              <a:gd name="connsiteY21" fmla="*/ 3120373 h 3120373"/>
              <a:gd name="connsiteX22" fmla="*/ 894299 w 2195098"/>
              <a:gd name="connsiteY22" fmla="*/ 3120373 h 3120373"/>
              <a:gd name="connsiteX23" fmla="*/ 812999 w 2195098"/>
              <a:gd name="connsiteY23" fmla="*/ 3120373 h 3120373"/>
              <a:gd name="connsiteX24" fmla="*/ 731699 w 2195098"/>
              <a:gd name="connsiteY24" fmla="*/ 3120373 h 3120373"/>
              <a:gd name="connsiteX25" fmla="*/ 650399 w 2195098"/>
              <a:gd name="connsiteY25" fmla="*/ 3120373 h 3120373"/>
              <a:gd name="connsiteX26" fmla="*/ 569099 w 2195098"/>
              <a:gd name="connsiteY26" fmla="*/ 3120373 h 3120373"/>
              <a:gd name="connsiteX27" fmla="*/ 487799 w 2195098"/>
              <a:gd name="connsiteY27" fmla="*/ 3120373 h 3120373"/>
              <a:gd name="connsiteX28" fmla="*/ 406499 w 2195098"/>
              <a:gd name="connsiteY28" fmla="*/ 3120373 h 3120373"/>
              <a:gd name="connsiteX29" fmla="*/ 325199 w 2195098"/>
              <a:gd name="connsiteY29" fmla="*/ 3120373 h 3120373"/>
              <a:gd name="connsiteX30" fmla="*/ 243900 w 2195098"/>
              <a:gd name="connsiteY30" fmla="*/ 3120373 h 3120373"/>
              <a:gd name="connsiteX31" fmla="*/ 162600 w 2195098"/>
              <a:gd name="connsiteY31" fmla="*/ 3120373 h 3120373"/>
              <a:gd name="connsiteX32" fmla="*/ 813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3004804 h 3120373"/>
              <a:gd name="connsiteX35" fmla="*/ 0 w 2195098"/>
              <a:gd name="connsiteY35" fmla="*/ 2889234 h 3120373"/>
              <a:gd name="connsiteX36" fmla="*/ 0 w 2195098"/>
              <a:gd name="connsiteY36" fmla="*/ 2773665 h 3120373"/>
              <a:gd name="connsiteX37" fmla="*/ 0 w 2195098"/>
              <a:gd name="connsiteY37" fmla="*/ 2658096 h 3120373"/>
              <a:gd name="connsiteX38" fmla="*/ 0 w 2195098"/>
              <a:gd name="connsiteY38" fmla="*/ 2542526 h 3120373"/>
              <a:gd name="connsiteX39" fmla="*/ 0 w 2195098"/>
              <a:gd name="connsiteY39" fmla="*/ 2426957 h 3120373"/>
              <a:gd name="connsiteX40" fmla="*/ 0 w 2195098"/>
              <a:gd name="connsiteY40" fmla="*/ 2311388 h 3120373"/>
              <a:gd name="connsiteX41" fmla="*/ 0 w 2195098"/>
              <a:gd name="connsiteY41" fmla="*/ 2195818 h 3120373"/>
              <a:gd name="connsiteX42" fmla="*/ 0 w 2195098"/>
              <a:gd name="connsiteY42" fmla="*/ 2080249 h 3120373"/>
              <a:gd name="connsiteX43" fmla="*/ 0 w 2195098"/>
              <a:gd name="connsiteY43" fmla="*/ 1964680 h 3120373"/>
              <a:gd name="connsiteX44" fmla="*/ 0 w 2195098"/>
              <a:gd name="connsiteY44" fmla="*/ 1849110 h 3120373"/>
              <a:gd name="connsiteX45" fmla="*/ 0 w 2195098"/>
              <a:gd name="connsiteY45" fmla="*/ 1733541 h 3120373"/>
              <a:gd name="connsiteX46" fmla="*/ 0 w 2195098"/>
              <a:gd name="connsiteY46" fmla="*/ 1617971 h 3120373"/>
              <a:gd name="connsiteX47" fmla="*/ 0 w 2195098"/>
              <a:gd name="connsiteY47" fmla="*/ 1502402 h 3120373"/>
              <a:gd name="connsiteX48" fmla="*/ 0 w 2195098"/>
              <a:gd name="connsiteY48" fmla="*/ 1386832 h 3120373"/>
              <a:gd name="connsiteX49" fmla="*/ 0 w 2195098"/>
              <a:gd name="connsiteY49" fmla="*/ 1271263 h 3120373"/>
              <a:gd name="connsiteX50" fmla="*/ 0 w 2195098"/>
              <a:gd name="connsiteY50" fmla="*/ 1155693 h 3120373"/>
              <a:gd name="connsiteX51" fmla="*/ 0 w 2195098"/>
              <a:gd name="connsiteY51" fmla="*/ 1040124 h 3120373"/>
              <a:gd name="connsiteX52" fmla="*/ 0 w 2195098"/>
              <a:gd name="connsiteY52" fmla="*/ 924555 h 3120373"/>
              <a:gd name="connsiteX53" fmla="*/ 0 w 2195098"/>
              <a:gd name="connsiteY53" fmla="*/ 808985 h 3120373"/>
              <a:gd name="connsiteX54" fmla="*/ 0 w 2195098"/>
              <a:gd name="connsiteY54" fmla="*/ 693416 h 3120373"/>
              <a:gd name="connsiteX55" fmla="*/ 0 w 2195098"/>
              <a:gd name="connsiteY55" fmla="*/ 577847 h 3120373"/>
              <a:gd name="connsiteX56" fmla="*/ 0 w 2195098"/>
              <a:gd name="connsiteY56" fmla="*/ 462277 h 3120373"/>
              <a:gd name="connsiteX57" fmla="*/ 0 w 2195098"/>
              <a:gd name="connsiteY57" fmla="*/ 346708 h 3120373"/>
              <a:gd name="connsiteX58" fmla="*/ 0 w 2195098"/>
              <a:gd name="connsiteY58" fmla="*/ 231139 h 3120373"/>
              <a:gd name="connsiteX59" fmla="*/ 0 w 2195098"/>
              <a:gd name="connsiteY59" fmla="*/ 115569 h 3120373"/>
              <a:gd name="connsiteX60" fmla="*/ 0 w 2195098"/>
              <a:gd name="connsiteY60" fmla="*/ 0 h 3120373"/>
              <a:gd name="connsiteX61" fmla="*/ 81300 w 2195098"/>
              <a:gd name="connsiteY61" fmla="*/ 0 h 3120373"/>
              <a:gd name="connsiteX62" fmla="*/ 162600 w 2195098"/>
              <a:gd name="connsiteY62" fmla="*/ 0 h 3120373"/>
              <a:gd name="connsiteX63" fmla="*/ 243900 w 2195098"/>
              <a:gd name="connsiteY63" fmla="*/ 0 h 3120373"/>
              <a:gd name="connsiteX64" fmla="*/ 325199 w 2195098"/>
              <a:gd name="connsiteY64" fmla="*/ 0 h 3120373"/>
              <a:gd name="connsiteX65" fmla="*/ 406499 w 2195098"/>
              <a:gd name="connsiteY65" fmla="*/ 0 h 3120373"/>
              <a:gd name="connsiteX66" fmla="*/ 487799 w 2195098"/>
              <a:gd name="connsiteY66" fmla="*/ 0 h 3120373"/>
              <a:gd name="connsiteX67" fmla="*/ 569099 w 2195098"/>
              <a:gd name="connsiteY67" fmla="*/ 0 h 3120373"/>
              <a:gd name="connsiteX68" fmla="*/ 650399 w 2195098"/>
              <a:gd name="connsiteY68" fmla="*/ 0 h 3120373"/>
              <a:gd name="connsiteX69" fmla="*/ 731699 w 2195098"/>
              <a:gd name="connsiteY69" fmla="*/ 0 h 3120373"/>
              <a:gd name="connsiteX70" fmla="*/ 812999 w 2195098"/>
              <a:gd name="connsiteY70" fmla="*/ 0 h 3120373"/>
              <a:gd name="connsiteX71" fmla="*/ 894299 w 2195098"/>
              <a:gd name="connsiteY71" fmla="*/ 0 h 3120373"/>
              <a:gd name="connsiteX72" fmla="*/ 975599 w 2195098"/>
              <a:gd name="connsiteY72" fmla="*/ 0 h 3120373"/>
              <a:gd name="connsiteX73" fmla="*/ 1056899 w 2195098"/>
              <a:gd name="connsiteY73" fmla="*/ 0 h 3120373"/>
              <a:gd name="connsiteX74" fmla="*/ 1138199 w 2195098"/>
              <a:gd name="connsiteY74" fmla="*/ 0 h 3120373"/>
              <a:gd name="connsiteX75" fmla="*/ 1219499 w 2195098"/>
              <a:gd name="connsiteY75" fmla="*/ 0 h 3120373"/>
              <a:gd name="connsiteX76" fmla="*/ 1300799 w 2195098"/>
              <a:gd name="connsiteY76" fmla="*/ 0 h 3120373"/>
              <a:gd name="connsiteX77" fmla="*/ 1382099 w 2195098"/>
              <a:gd name="connsiteY77" fmla="*/ 0 h 3120373"/>
              <a:gd name="connsiteX78" fmla="*/ 1463399 w 2195098"/>
              <a:gd name="connsiteY78" fmla="*/ 0 h 3120373"/>
              <a:gd name="connsiteX79" fmla="*/ 1544699 w 2195098"/>
              <a:gd name="connsiteY79" fmla="*/ 0 h 3120373"/>
              <a:gd name="connsiteX80" fmla="*/ 1625999 w 2195098"/>
              <a:gd name="connsiteY80" fmla="*/ 0 h 3120373"/>
              <a:gd name="connsiteX81" fmla="*/ 1707299 w 2195098"/>
              <a:gd name="connsiteY81" fmla="*/ 0 h 3120373"/>
              <a:gd name="connsiteX82" fmla="*/ 1788599 w 2195098"/>
              <a:gd name="connsiteY82" fmla="*/ 0 h 3120373"/>
              <a:gd name="connsiteX83" fmla="*/ 1869898 w 2195098"/>
              <a:gd name="connsiteY83" fmla="*/ 0 h 3120373"/>
              <a:gd name="connsiteX84" fmla="*/ 1951198 w 2195098"/>
              <a:gd name="connsiteY84" fmla="*/ 0 h 3120373"/>
              <a:gd name="connsiteX85" fmla="*/ 2032498 w 2195098"/>
              <a:gd name="connsiteY85" fmla="*/ 0 h 3120373"/>
              <a:gd name="connsiteX86" fmla="*/ 2113798 w 2195098"/>
              <a:gd name="connsiteY86" fmla="*/ 0 h 3120373"/>
              <a:gd name="connsiteX87" fmla="*/ 2195098 w 2195098"/>
              <a:gd name="connsiteY87" fmla="*/ 0 h 3120373"/>
              <a:gd name="connsiteX88" fmla="*/ 2195098 w 2195098"/>
              <a:gd name="connsiteY88" fmla="*/ 115569 h 3120373"/>
              <a:gd name="connsiteX89" fmla="*/ 2195098 w 2195098"/>
              <a:gd name="connsiteY89" fmla="*/ 231139 h 3120373"/>
              <a:gd name="connsiteX90" fmla="*/ 2195098 w 2195098"/>
              <a:gd name="connsiteY90" fmla="*/ 346708 h 3120373"/>
              <a:gd name="connsiteX91" fmla="*/ 2195098 w 2195098"/>
              <a:gd name="connsiteY91" fmla="*/ 462278 h 3120373"/>
              <a:gd name="connsiteX0" fmla="*/ 2195098 w 2195098"/>
              <a:gd name="connsiteY0" fmla="*/ 2542526 h 3120373"/>
              <a:gd name="connsiteX1" fmla="*/ 2195098 w 2195098"/>
              <a:gd name="connsiteY1" fmla="*/ 2658096 h 3120373"/>
              <a:gd name="connsiteX2" fmla="*/ 2195098 w 2195098"/>
              <a:gd name="connsiteY2" fmla="*/ 2773665 h 3120373"/>
              <a:gd name="connsiteX3" fmla="*/ 2195098 w 2195098"/>
              <a:gd name="connsiteY3" fmla="*/ 2889234 h 3120373"/>
              <a:gd name="connsiteX4" fmla="*/ 2195098 w 2195098"/>
              <a:gd name="connsiteY4" fmla="*/ 3004804 h 3120373"/>
              <a:gd name="connsiteX5" fmla="*/ 2195098 w 2195098"/>
              <a:gd name="connsiteY5" fmla="*/ 3120373 h 3120373"/>
              <a:gd name="connsiteX6" fmla="*/ 2113798 w 2195098"/>
              <a:gd name="connsiteY6" fmla="*/ 3120373 h 3120373"/>
              <a:gd name="connsiteX7" fmla="*/ 2032498 w 2195098"/>
              <a:gd name="connsiteY7" fmla="*/ 3120373 h 3120373"/>
              <a:gd name="connsiteX8" fmla="*/ 1951198 w 2195098"/>
              <a:gd name="connsiteY8" fmla="*/ 3120373 h 3120373"/>
              <a:gd name="connsiteX9" fmla="*/ 1869898 w 2195098"/>
              <a:gd name="connsiteY9" fmla="*/ 3120373 h 3120373"/>
              <a:gd name="connsiteX10" fmla="*/ 1788599 w 2195098"/>
              <a:gd name="connsiteY10" fmla="*/ 3120373 h 3120373"/>
              <a:gd name="connsiteX11" fmla="*/ 1707299 w 2195098"/>
              <a:gd name="connsiteY11" fmla="*/ 3120373 h 3120373"/>
              <a:gd name="connsiteX12" fmla="*/ 1625999 w 2195098"/>
              <a:gd name="connsiteY12" fmla="*/ 3120373 h 3120373"/>
              <a:gd name="connsiteX13" fmla="*/ 1544699 w 2195098"/>
              <a:gd name="connsiteY13" fmla="*/ 3120373 h 3120373"/>
              <a:gd name="connsiteX14" fmla="*/ 1463399 w 2195098"/>
              <a:gd name="connsiteY14" fmla="*/ 3120373 h 3120373"/>
              <a:gd name="connsiteX15" fmla="*/ 1382099 w 2195098"/>
              <a:gd name="connsiteY15" fmla="*/ 3120373 h 3120373"/>
              <a:gd name="connsiteX16" fmla="*/ 1300799 w 2195098"/>
              <a:gd name="connsiteY16" fmla="*/ 3120373 h 3120373"/>
              <a:gd name="connsiteX17" fmla="*/ 1219499 w 2195098"/>
              <a:gd name="connsiteY17" fmla="*/ 3120373 h 3120373"/>
              <a:gd name="connsiteX18" fmla="*/ 1138199 w 2195098"/>
              <a:gd name="connsiteY18" fmla="*/ 3120373 h 3120373"/>
              <a:gd name="connsiteX19" fmla="*/ 1056899 w 2195098"/>
              <a:gd name="connsiteY19" fmla="*/ 3120373 h 3120373"/>
              <a:gd name="connsiteX20" fmla="*/ 975599 w 2195098"/>
              <a:gd name="connsiteY20" fmla="*/ 3120373 h 3120373"/>
              <a:gd name="connsiteX21" fmla="*/ 894299 w 2195098"/>
              <a:gd name="connsiteY21" fmla="*/ 3120373 h 3120373"/>
              <a:gd name="connsiteX22" fmla="*/ 812999 w 2195098"/>
              <a:gd name="connsiteY22" fmla="*/ 3120373 h 3120373"/>
              <a:gd name="connsiteX23" fmla="*/ 731699 w 2195098"/>
              <a:gd name="connsiteY23" fmla="*/ 3120373 h 3120373"/>
              <a:gd name="connsiteX24" fmla="*/ 650399 w 2195098"/>
              <a:gd name="connsiteY24" fmla="*/ 3120373 h 3120373"/>
              <a:gd name="connsiteX25" fmla="*/ 569099 w 2195098"/>
              <a:gd name="connsiteY25" fmla="*/ 3120373 h 3120373"/>
              <a:gd name="connsiteX26" fmla="*/ 487799 w 2195098"/>
              <a:gd name="connsiteY26" fmla="*/ 3120373 h 3120373"/>
              <a:gd name="connsiteX27" fmla="*/ 406499 w 2195098"/>
              <a:gd name="connsiteY27" fmla="*/ 3120373 h 3120373"/>
              <a:gd name="connsiteX28" fmla="*/ 325199 w 2195098"/>
              <a:gd name="connsiteY28" fmla="*/ 3120373 h 3120373"/>
              <a:gd name="connsiteX29" fmla="*/ 243900 w 2195098"/>
              <a:gd name="connsiteY29" fmla="*/ 3120373 h 3120373"/>
              <a:gd name="connsiteX30" fmla="*/ 162600 w 2195098"/>
              <a:gd name="connsiteY30" fmla="*/ 3120373 h 3120373"/>
              <a:gd name="connsiteX31" fmla="*/ 813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3004804 h 3120373"/>
              <a:gd name="connsiteX34" fmla="*/ 0 w 2195098"/>
              <a:gd name="connsiteY34" fmla="*/ 2889234 h 3120373"/>
              <a:gd name="connsiteX35" fmla="*/ 0 w 2195098"/>
              <a:gd name="connsiteY35" fmla="*/ 2773665 h 3120373"/>
              <a:gd name="connsiteX36" fmla="*/ 0 w 2195098"/>
              <a:gd name="connsiteY36" fmla="*/ 2658096 h 3120373"/>
              <a:gd name="connsiteX37" fmla="*/ 0 w 2195098"/>
              <a:gd name="connsiteY37" fmla="*/ 2542526 h 3120373"/>
              <a:gd name="connsiteX38" fmla="*/ 0 w 2195098"/>
              <a:gd name="connsiteY38" fmla="*/ 2426957 h 3120373"/>
              <a:gd name="connsiteX39" fmla="*/ 0 w 2195098"/>
              <a:gd name="connsiteY39" fmla="*/ 2311388 h 3120373"/>
              <a:gd name="connsiteX40" fmla="*/ 0 w 2195098"/>
              <a:gd name="connsiteY40" fmla="*/ 2195818 h 3120373"/>
              <a:gd name="connsiteX41" fmla="*/ 0 w 2195098"/>
              <a:gd name="connsiteY41" fmla="*/ 2080249 h 3120373"/>
              <a:gd name="connsiteX42" fmla="*/ 0 w 2195098"/>
              <a:gd name="connsiteY42" fmla="*/ 1964680 h 3120373"/>
              <a:gd name="connsiteX43" fmla="*/ 0 w 2195098"/>
              <a:gd name="connsiteY43" fmla="*/ 1849110 h 3120373"/>
              <a:gd name="connsiteX44" fmla="*/ 0 w 2195098"/>
              <a:gd name="connsiteY44" fmla="*/ 1733541 h 3120373"/>
              <a:gd name="connsiteX45" fmla="*/ 0 w 2195098"/>
              <a:gd name="connsiteY45" fmla="*/ 1617971 h 3120373"/>
              <a:gd name="connsiteX46" fmla="*/ 0 w 2195098"/>
              <a:gd name="connsiteY46" fmla="*/ 1502402 h 3120373"/>
              <a:gd name="connsiteX47" fmla="*/ 0 w 2195098"/>
              <a:gd name="connsiteY47" fmla="*/ 1386832 h 3120373"/>
              <a:gd name="connsiteX48" fmla="*/ 0 w 2195098"/>
              <a:gd name="connsiteY48" fmla="*/ 1271263 h 3120373"/>
              <a:gd name="connsiteX49" fmla="*/ 0 w 2195098"/>
              <a:gd name="connsiteY49" fmla="*/ 1155693 h 3120373"/>
              <a:gd name="connsiteX50" fmla="*/ 0 w 2195098"/>
              <a:gd name="connsiteY50" fmla="*/ 1040124 h 3120373"/>
              <a:gd name="connsiteX51" fmla="*/ 0 w 2195098"/>
              <a:gd name="connsiteY51" fmla="*/ 924555 h 3120373"/>
              <a:gd name="connsiteX52" fmla="*/ 0 w 2195098"/>
              <a:gd name="connsiteY52" fmla="*/ 808985 h 3120373"/>
              <a:gd name="connsiteX53" fmla="*/ 0 w 2195098"/>
              <a:gd name="connsiteY53" fmla="*/ 693416 h 3120373"/>
              <a:gd name="connsiteX54" fmla="*/ 0 w 2195098"/>
              <a:gd name="connsiteY54" fmla="*/ 577847 h 3120373"/>
              <a:gd name="connsiteX55" fmla="*/ 0 w 2195098"/>
              <a:gd name="connsiteY55" fmla="*/ 462277 h 3120373"/>
              <a:gd name="connsiteX56" fmla="*/ 0 w 2195098"/>
              <a:gd name="connsiteY56" fmla="*/ 346708 h 3120373"/>
              <a:gd name="connsiteX57" fmla="*/ 0 w 2195098"/>
              <a:gd name="connsiteY57" fmla="*/ 231139 h 3120373"/>
              <a:gd name="connsiteX58" fmla="*/ 0 w 2195098"/>
              <a:gd name="connsiteY58" fmla="*/ 115569 h 3120373"/>
              <a:gd name="connsiteX59" fmla="*/ 0 w 2195098"/>
              <a:gd name="connsiteY59" fmla="*/ 0 h 3120373"/>
              <a:gd name="connsiteX60" fmla="*/ 81300 w 2195098"/>
              <a:gd name="connsiteY60" fmla="*/ 0 h 3120373"/>
              <a:gd name="connsiteX61" fmla="*/ 162600 w 2195098"/>
              <a:gd name="connsiteY61" fmla="*/ 0 h 3120373"/>
              <a:gd name="connsiteX62" fmla="*/ 243900 w 2195098"/>
              <a:gd name="connsiteY62" fmla="*/ 0 h 3120373"/>
              <a:gd name="connsiteX63" fmla="*/ 325199 w 2195098"/>
              <a:gd name="connsiteY63" fmla="*/ 0 h 3120373"/>
              <a:gd name="connsiteX64" fmla="*/ 406499 w 2195098"/>
              <a:gd name="connsiteY64" fmla="*/ 0 h 3120373"/>
              <a:gd name="connsiteX65" fmla="*/ 487799 w 2195098"/>
              <a:gd name="connsiteY65" fmla="*/ 0 h 3120373"/>
              <a:gd name="connsiteX66" fmla="*/ 569099 w 2195098"/>
              <a:gd name="connsiteY66" fmla="*/ 0 h 3120373"/>
              <a:gd name="connsiteX67" fmla="*/ 650399 w 2195098"/>
              <a:gd name="connsiteY67" fmla="*/ 0 h 3120373"/>
              <a:gd name="connsiteX68" fmla="*/ 731699 w 2195098"/>
              <a:gd name="connsiteY68" fmla="*/ 0 h 3120373"/>
              <a:gd name="connsiteX69" fmla="*/ 812999 w 2195098"/>
              <a:gd name="connsiteY69" fmla="*/ 0 h 3120373"/>
              <a:gd name="connsiteX70" fmla="*/ 894299 w 2195098"/>
              <a:gd name="connsiteY70" fmla="*/ 0 h 3120373"/>
              <a:gd name="connsiteX71" fmla="*/ 975599 w 2195098"/>
              <a:gd name="connsiteY71" fmla="*/ 0 h 3120373"/>
              <a:gd name="connsiteX72" fmla="*/ 1056899 w 2195098"/>
              <a:gd name="connsiteY72" fmla="*/ 0 h 3120373"/>
              <a:gd name="connsiteX73" fmla="*/ 1138199 w 2195098"/>
              <a:gd name="connsiteY73" fmla="*/ 0 h 3120373"/>
              <a:gd name="connsiteX74" fmla="*/ 1219499 w 2195098"/>
              <a:gd name="connsiteY74" fmla="*/ 0 h 3120373"/>
              <a:gd name="connsiteX75" fmla="*/ 1300799 w 2195098"/>
              <a:gd name="connsiteY75" fmla="*/ 0 h 3120373"/>
              <a:gd name="connsiteX76" fmla="*/ 1382099 w 2195098"/>
              <a:gd name="connsiteY76" fmla="*/ 0 h 3120373"/>
              <a:gd name="connsiteX77" fmla="*/ 1463399 w 2195098"/>
              <a:gd name="connsiteY77" fmla="*/ 0 h 3120373"/>
              <a:gd name="connsiteX78" fmla="*/ 1544699 w 2195098"/>
              <a:gd name="connsiteY78" fmla="*/ 0 h 3120373"/>
              <a:gd name="connsiteX79" fmla="*/ 1625999 w 2195098"/>
              <a:gd name="connsiteY79" fmla="*/ 0 h 3120373"/>
              <a:gd name="connsiteX80" fmla="*/ 1707299 w 2195098"/>
              <a:gd name="connsiteY80" fmla="*/ 0 h 3120373"/>
              <a:gd name="connsiteX81" fmla="*/ 1788599 w 2195098"/>
              <a:gd name="connsiteY81" fmla="*/ 0 h 3120373"/>
              <a:gd name="connsiteX82" fmla="*/ 1869898 w 2195098"/>
              <a:gd name="connsiteY82" fmla="*/ 0 h 3120373"/>
              <a:gd name="connsiteX83" fmla="*/ 1951198 w 2195098"/>
              <a:gd name="connsiteY83" fmla="*/ 0 h 3120373"/>
              <a:gd name="connsiteX84" fmla="*/ 2032498 w 2195098"/>
              <a:gd name="connsiteY84" fmla="*/ 0 h 3120373"/>
              <a:gd name="connsiteX85" fmla="*/ 2113798 w 2195098"/>
              <a:gd name="connsiteY85" fmla="*/ 0 h 3120373"/>
              <a:gd name="connsiteX86" fmla="*/ 2195098 w 2195098"/>
              <a:gd name="connsiteY86" fmla="*/ 0 h 3120373"/>
              <a:gd name="connsiteX87" fmla="*/ 2195098 w 2195098"/>
              <a:gd name="connsiteY87" fmla="*/ 115569 h 3120373"/>
              <a:gd name="connsiteX88" fmla="*/ 2195098 w 2195098"/>
              <a:gd name="connsiteY88" fmla="*/ 231139 h 3120373"/>
              <a:gd name="connsiteX89" fmla="*/ 2195098 w 2195098"/>
              <a:gd name="connsiteY89" fmla="*/ 346708 h 3120373"/>
              <a:gd name="connsiteX90" fmla="*/ 2195098 w 2195098"/>
              <a:gd name="connsiteY90" fmla="*/ 462278 h 3120373"/>
              <a:gd name="connsiteX0" fmla="*/ 2195098 w 2195098"/>
              <a:gd name="connsiteY0" fmla="*/ 2658096 h 3120373"/>
              <a:gd name="connsiteX1" fmla="*/ 2195098 w 2195098"/>
              <a:gd name="connsiteY1" fmla="*/ 2773665 h 3120373"/>
              <a:gd name="connsiteX2" fmla="*/ 2195098 w 2195098"/>
              <a:gd name="connsiteY2" fmla="*/ 2889234 h 3120373"/>
              <a:gd name="connsiteX3" fmla="*/ 2195098 w 2195098"/>
              <a:gd name="connsiteY3" fmla="*/ 3004804 h 3120373"/>
              <a:gd name="connsiteX4" fmla="*/ 2195098 w 2195098"/>
              <a:gd name="connsiteY4" fmla="*/ 3120373 h 3120373"/>
              <a:gd name="connsiteX5" fmla="*/ 2113798 w 2195098"/>
              <a:gd name="connsiteY5" fmla="*/ 3120373 h 3120373"/>
              <a:gd name="connsiteX6" fmla="*/ 2032498 w 2195098"/>
              <a:gd name="connsiteY6" fmla="*/ 3120373 h 3120373"/>
              <a:gd name="connsiteX7" fmla="*/ 1951198 w 2195098"/>
              <a:gd name="connsiteY7" fmla="*/ 3120373 h 3120373"/>
              <a:gd name="connsiteX8" fmla="*/ 1869898 w 2195098"/>
              <a:gd name="connsiteY8" fmla="*/ 3120373 h 3120373"/>
              <a:gd name="connsiteX9" fmla="*/ 1788599 w 2195098"/>
              <a:gd name="connsiteY9" fmla="*/ 3120373 h 3120373"/>
              <a:gd name="connsiteX10" fmla="*/ 1707299 w 2195098"/>
              <a:gd name="connsiteY10" fmla="*/ 3120373 h 3120373"/>
              <a:gd name="connsiteX11" fmla="*/ 1625999 w 2195098"/>
              <a:gd name="connsiteY11" fmla="*/ 3120373 h 3120373"/>
              <a:gd name="connsiteX12" fmla="*/ 1544699 w 2195098"/>
              <a:gd name="connsiteY12" fmla="*/ 3120373 h 3120373"/>
              <a:gd name="connsiteX13" fmla="*/ 1463399 w 2195098"/>
              <a:gd name="connsiteY13" fmla="*/ 3120373 h 3120373"/>
              <a:gd name="connsiteX14" fmla="*/ 1382099 w 2195098"/>
              <a:gd name="connsiteY14" fmla="*/ 3120373 h 3120373"/>
              <a:gd name="connsiteX15" fmla="*/ 1300799 w 2195098"/>
              <a:gd name="connsiteY15" fmla="*/ 3120373 h 3120373"/>
              <a:gd name="connsiteX16" fmla="*/ 1219499 w 2195098"/>
              <a:gd name="connsiteY16" fmla="*/ 3120373 h 3120373"/>
              <a:gd name="connsiteX17" fmla="*/ 1138199 w 2195098"/>
              <a:gd name="connsiteY17" fmla="*/ 3120373 h 3120373"/>
              <a:gd name="connsiteX18" fmla="*/ 1056899 w 2195098"/>
              <a:gd name="connsiteY18" fmla="*/ 3120373 h 3120373"/>
              <a:gd name="connsiteX19" fmla="*/ 975599 w 2195098"/>
              <a:gd name="connsiteY19" fmla="*/ 3120373 h 3120373"/>
              <a:gd name="connsiteX20" fmla="*/ 894299 w 2195098"/>
              <a:gd name="connsiteY20" fmla="*/ 3120373 h 3120373"/>
              <a:gd name="connsiteX21" fmla="*/ 812999 w 2195098"/>
              <a:gd name="connsiteY21" fmla="*/ 3120373 h 3120373"/>
              <a:gd name="connsiteX22" fmla="*/ 731699 w 2195098"/>
              <a:gd name="connsiteY22" fmla="*/ 3120373 h 3120373"/>
              <a:gd name="connsiteX23" fmla="*/ 650399 w 2195098"/>
              <a:gd name="connsiteY23" fmla="*/ 3120373 h 3120373"/>
              <a:gd name="connsiteX24" fmla="*/ 569099 w 2195098"/>
              <a:gd name="connsiteY24" fmla="*/ 3120373 h 3120373"/>
              <a:gd name="connsiteX25" fmla="*/ 487799 w 2195098"/>
              <a:gd name="connsiteY25" fmla="*/ 3120373 h 3120373"/>
              <a:gd name="connsiteX26" fmla="*/ 406499 w 2195098"/>
              <a:gd name="connsiteY26" fmla="*/ 3120373 h 3120373"/>
              <a:gd name="connsiteX27" fmla="*/ 325199 w 2195098"/>
              <a:gd name="connsiteY27" fmla="*/ 3120373 h 3120373"/>
              <a:gd name="connsiteX28" fmla="*/ 243900 w 2195098"/>
              <a:gd name="connsiteY28" fmla="*/ 3120373 h 3120373"/>
              <a:gd name="connsiteX29" fmla="*/ 162600 w 2195098"/>
              <a:gd name="connsiteY29" fmla="*/ 3120373 h 3120373"/>
              <a:gd name="connsiteX30" fmla="*/ 813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3004804 h 3120373"/>
              <a:gd name="connsiteX33" fmla="*/ 0 w 2195098"/>
              <a:gd name="connsiteY33" fmla="*/ 2889234 h 3120373"/>
              <a:gd name="connsiteX34" fmla="*/ 0 w 2195098"/>
              <a:gd name="connsiteY34" fmla="*/ 2773665 h 3120373"/>
              <a:gd name="connsiteX35" fmla="*/ 0 w 2195098"/>
              <a:gd name="connsiteY35" fmla="*/ 2658096 h 3120373"/>
              <a:gd name="connsiteX36" fmla="*/ 0 w 2195098"/>
              <a:gd name="connsiteY36" fmla="*/ 2542526 h 3120373"/>
              <a:gd name="connsiteX37" fmla="*/ 0 w 2195098"/>
              <a:gd name="connsiteY37" fmla="*/ 2426957 h 3120373"/>
              <a:gd name="connsiteX38" fmla="*/ 0 w 2195098"/>
              <a:gd name="connsiteY38" fmla="*/ 2311388 h 3120373"/>
              <a:gd name="connsiteX39" fmla="*/ 0 w 2195098"/>
              <a:gd name="connsiteY39" fmla="*/ 2195818 h 3120373"/>
              <a:gd name="connsiteX40" fmla="*/ 0 w 2195098"/>
              <a:gd name="connsiteY40" fmla="*/ 2080249 h 3120373"/>
              <a:gd name="connsiteX41" fmla="*/ 0 w 2195098"/>
              <a:gd name="connsiteY41" fmla="*/ 1964680 h 3120373"/>
              <a:gd name="connsiteX42" fmla="*/ 0 w 2195098"/>
              <a:gd name="connsiteY42" fmla="*/ 1849110 h 3120373"/>
              <a:gd name="connsiteX43" fmla="*/ 0 w 2195098"/>
              <a:gd name="connsiteY43" fmla="*/ 1733541 h 3120373"/>
              <a:gd name="connsiteX44" fmla="*/ 0 w 2195098"/>
              <a:gd name="connsiteY44" fmla="*/ 1617971 h 3120373"/>
              <a:gd name="connsiteX45" fmla="*/ 0 w 2195098"/>
              <a:gd name="connsiteY45" fmla="*/ 1502402 h 3120373"/>
              <a:gd name="connsiteX46" fmla="*/ 0 w 2195098"/>
              <a:gd name="connsiteY46" fmla="*/ 1386832 h 3120373"/>
              <a:gd name="connsiteX47" fmla="*/ 0 w 2195098"/>
              <a:gd name="connsiteY47" fmla="*/ 1271263 h 3120373"/>
              <a:gd name="connsiteX48" fmla="*/ 0 w 2195098"/>
              <a:gd name="connsiteY48" fmla="*/ 1155693 h 3120373"/>
              <a:gd name="connsiteX49" fmla="*/ 0 w 2195098"/>
              <a:gd name="connsiteY49" fmla="*/ 1040124 h 3120373"/>
              <a:gd name="connsiteX50" fmla="*/ 0 w 2195098"/>
              <a:gd name="connsiteY50" fmla="*/ 924555 h 3120373"/>
              <a:gd name="connsiteX51" fmla="*/ 0 w 2195098"/>
              <a:gd name="connsiteY51" fmla="*/ 808985 h 3120373"/>
              <a:gd name="connsiteX52" fmla="*/ 0 w 2195098"/>
              <a:gd name="connsiteY52" fmla="*/ 693416 h 3120373"/>
              <a:gd name="connsiteX53" fmla="*/ 0 w 2195098"/>
              <a:gd name="connsiteY53" fmla="*/ 577847 h 3120373"/>
              <a:gd name="connsiteX54" fmla="*/ 0 w 2195098"/>
              <a:gd name="connsiteY54" fmla="*/ 462277 h 3120373"/>
              <a:gd name="connsiteX55" fmla="*/ 0 w 2195098"/>
              <a:gd name="connsiteY55" fmla="*/ 346708 h 3120373"/>
              <a:gd name="connsiteX56" fmla="*/ 0 w 2195098"/>
              <a:gd name="connsiteY56" fmla="*/ 231139 h 3120373"/>
              <a:gd name="connsiteX57" fmla="*/ 0 w 2195098"/>
              <a:gd name="connsiteY57" fmla="*/ 115569 h 3120373"/>
              <a:gd name="connsiteX58" fmla="*/ 0 w 2195098"/>
              <a:gd name="connsiteY58" fmla="*/ 0 h 3120373"/>
              <a:gd name="connsiteX59" fmla="*/ 81300 w 2195098"/>
              <a:gd name="connsiteY59" fmla="*/ 0 h 3120373"/>
              <a:gd name="connsiteX60" fmla="*/ 162600 w 2195098"/>
              <a:gd name="connsiteY60" fmla="*/ 0 h 3120373"/>
              <a:gd name="connsiteX61" fmla="*/ 243900 w 2195098"/>
              <a:gd name="connsiteY61" fmla="*/ 0 h 3120373"/>
              <a:gd name="connsiteX62" fmla="*/ 325199 w 2195098"/>
              <a:gd name="connsiteY62" fmla="*/ 0 h 3120373"/>
              <a:gd name="connsiteX63" fmla="*/ 406499 w 2195098"/>
              <a:gd name="connsiteY63" fmla="*/ 0 h 3120373"/>
              <a:gd name="connsiteX64" fmla="*/ 487799 w 2195098"/>
              <a:gd name="connsiteY64" fmla="*/ 0 h 3120373"/>
              <a:gd name="connsiteX65" fmla="*/ 569099 w 2195098"/>
              <a:gd name="connsiteY65" fmla="*/ 0 h 3120373"/>
              <a:gd name="connsiteX66" fmla="*/ 650399 w 2195098"/>
              <a:gd name="connsiteY66" fmla="*/ 0 h 3120373"/>
              <a:gd name="connsiteX67" fmla="*/ 731699 w 2195098"/>
              <a:gd name="connsiteY67" fmla="*/ 0 h 3120373"/>
              <a:gd name="connsiteX68" fmla="*/ 812999 w 2195098"/>
              <a:gd name="connsiteY68" fmla="*/ 0 h 3120373"/>
              <a:gd name="connsiteX69" fmla="*/ 894299 w 2195098"/>
              <a:gd name="connsiteY69" fmla="*/ 0 h 3120373"/>
              <a:gd name="connsiteX70" fmla="*/ 975599 w 2195098"/>
              <a:gd name="connsiteY70" fmla="*/ 0 h 3120373"/>
              <a:gd name="connsiteX71" fmla="*/ 1056899 w 2195098"/>
              <a:gd name="connsiteY71" fmla="*/ 0 h 3120373"/>
              <a:gd name="connsiteX72" fmla="*/ 1138199 w 2195098"/>
              <a:gd name="connsiteY72" fmla="*/ 0 h 3120373"/>
              <a:gd name="connsiteX73" fmla="*/ 1219499 w 2195098"/>
              <a:gd name="connsiteY73" fmla="*/ 0 h 3120373"/>
              <a:gd name="connsiteX74" fmla="*/ 1300799 w 2195098"/>
              <a:gd name="connsiteY74" fmla="*/ 0 h 3120373"/>
              <a:gd name="connsiteX75" fmla="*/ 1382099 w 2195098"/>
              <a:gd name="connsiteY75" fmla="*/ 0 h 3120373"/>
              <a:gd name="connsiteX76" fmla="*/ 1463399 w 2195098"/>
              <a:gd name="connsiteY76" fmla="*/ 0 h 3120373"/>
              <a:gd name="connsiteX77" fmla="*/ 1544699 w 2195098"/>
              <a:gd name="connsiteY77" fmla="*/ 0 h 3120373"/>
              <a:gd name="connsiteX78" fmla="*/ 1625999 w 2195098"/>
              <a:gd name="connsiteY78" fmla="*/ 0 h 3120373"/>
              <a:gd name="connsiteX79" fmla="*/ 1707299 w 2195098"/>
              <a:gd name="connsiteY79" fmla="*/ 0 h 3120373"/>
              <a:gd name="connsiteX80" fmla="*/ 1788599 w 2195098"/>
              <a:gd name="connsiteY80" fmla="*/ 0 h 3120373"/>
              <a:gd name="connsiteX81" fmla="*/ 1869898 w 2195098"/>
              <a:gd name="connsiteY81" fmla="*/ 0 h 3120373"/>
              <a:gd name="connsiteX82" fmla="*/ 1951198 w 2195098"/>
              <a:gd name="connsiteY82" fmla="*/ 0 h 3120373"/>
              <a:gd name="connsiteX83" fmla="*/ 2032498 w 2195098"/>
              <a:gd name="connsiteY83" fmla="*/ 0 h 3120373"/>
              <a:gd name="connsiteX84" fmla="*/ 2113798 w 2195098"/>
              <a:gd name="connsiteY84" fmla="*/ 0 h 3120373"/>
              <a:gd name="connsiteX85" fmla="*/ 2195098 w 2195098"/>
              <a:gd name="connsiteY85" fmla="*/ 0 h 3120373"/>
              <a:gd name="connsiteX86" fmla="*/ 2195098 w 2195098"/>
              <a:gd name="connsiteY86" fmla="*/ 115569 h 3120373"/>
              <a:gd name="connsiteX87" fmla="*/ 2195098 w 2195098"/>
              <a:gd name="connsiteY87" fmla="*/ 231139 h 3120373"/>
              <a:gd name="connsiteX88" fmla="*/ 2195098 w 2195098"/>
              <a:gd name="connsiteY88" fmla="*/ 346708 h 3120373"/>
              <a:gd name="connsiteX89" fmla="*/ 2195098 w 2195098"/>
              <a:gd name="connsiteY89" fmla="*/ 462278 h 312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95098" h="3120373">
                <a:moveTo>
                  <a:pt x="2195098" y="2658096"/>
                </a:moveTo>
                <a:lnTo>
                  <a:pt x="2195098" y="2773665"/>
                </a:lnTo>
                <a:lnTo>
                  <a:pt x="2195098" y="2889234"/>
                </a:lnTo>
                <a:lnTo>
                  <a:pt x="2195098" y="3004804"/>
                </a:lnTo>
                <a:lnTo>
                  <a:pt x="2195098" y="3120373"/>
                </a:lnTo>
                <a:lnTo>
                  <a:pt x="2113798" y="3120373"/>
                </a:lnTo>
                <a:lnTo>
                  <a:pt x="2032498" y="3120373"/>
                </a:lnTo>
                <a:lnTo>
                  <a:pt x="1951198" y="3120373"/>
                </a:lnTo>
                <a:lnTo>
                  <a:pt x="1869898" y="3120373"/>
                </a:lnTo>
                <a:lnTo>
                  <a:pt x="1788599" y="3120373"/>
                </a:lnTo>
                <a:lnTo>
                  <a:pt x="1707299" y="3120373"/>
                </a:lnTo>
                <a:lnTo>
                  <a:pt x="1625999" y="3120373"/>
                </a:lnTo>
                <a:lnTo>
                  <a:pt x="1544699" y="3120373"/>
                </a:lnTo>
                <a:lnTo>
                  <a:pt x="1463399" y="3120373"/>
                </a:lnTo>
                <a:lnTo>
                  <a:pt x="1382099" y="3120373"/>
                </a:lnTo>
                <a:lnTo>
                  <a:pt x="1300799" y="3120373"/>
                </a:lnTo>
                <a:lnTo>
                  <a:pt x="1219499" y="3120373"/>
                </a:lnTo>
                <a:lnTo>
                  <a:pt x="1138199" y="3120373"/>
                </a:lnTo>
                <a:lnTo>
                  <a:pt x="1056899" y="3120373"/>
                </a:lnTo>
                <a:lnTo>
                  <a:pt x="975599" y="3120373"/>
                </a:lnTo>
                <a:lnTo>
                  <a:pt x="894299" y="3120373"/>
                </a:lnTo>
                <a:lnTo>
                  <a:pt x="812999" y="3120373"/>
                </a:lnTo>
                <a:lnTo>
                  <a:pt x="731699" y="3120373"/>
                </a:lnTo>
                <a:lnTo>
                  <a:pt x="650399" y="3120373"/>
                </a:lnTo>
                <a:lnTo>
                  <a:pt x="569099" y="3120373"/>
                </a:lnTo>
                <a:lnTo>
                  <a:pt x="487799" y="3120373"/>
                </a:lnTo>
                <a:lnTo>
                  <a:pt x="406499" y="3120373"/>
                </a:lnTo>
                <a:lnTo>
                  <a:pt x="325199" y="3120373"/>
                </a:lnTo>
                <a:lnTo>
                  <a:pt x="243900" y="3120373"/>
                </a:lnTo>
                <a:lnTo>
                  <a:pt x="162600" y="3120373"/>
                </a:lnTo>
                <a:lnTo>
                  <a:pt x="81300" y="3120373"/>
                </a:lnTo>
                <a:lnTo>
                  <a:pt x="0" y="3120373"/>
                </a:lnTo>
                <a:lnTo>
                  <a:pt x="0" y="3004804"/>
                </a:lnTo>
                <a:lnTo>
                  <a:pt x="0" y="2889234"/>
                </a:lnTo>
                <a:lnTo>
                  <a:pt x="0" y="2773665"/>
                </a:lnTo>
                <a:lnTo>
                  <a:pt x="0" y="2658096"/>
                </a:lnTo>
                <a:lnTo>
                  <a:pt x="0" y="2542526"/>
                </a:lnTo>
                <a:lnTo>
                  <a:pt x="0" y="2426957"/>
                </a:lnTo>
                <a:lnTo>
                  <a:pt x="0" y="2311388"/>
                </a:lnTo>
                <a:lnTo>
                  <a:pt x="0" y="2195818"/>
                </a:lnTo>
                <a:lnTo>
                  <a:pt x="0" y="2080249"/>
                </a:lnTo>
                <a:lnTo>
                  <a:pt x="0" y="1964680"/>
                </a:lnTo>
                <a:lnTo>
                  <a:pt x="0" y="1849110"/>
                </a:lnTo>
                <a:lnTo>
                  <a:pt x="0" y="1733541"/>
                </a:lnTo>
                <a:lnTo>
                  <a:pt x="0" y="1617971"/>
                </a:lnTo>
                <a:lnTo>
                  <a:pt x="0" y="1502402"/>
                </a:lnTo>
                <a:lnTo>
                  <a:pt x="0" y="1386832"/>
                </a:lnTo>
                <a:lnTo>
                  <a:pt x="0" y="1271263"/>
                </a:lnTo>
                <a:lnTo>
                  <a:pt x="0" y="1155693"/>
                </a:lnTo>
                <a:lnTo>
                  <a:pt x="0" y="1040124"/>
                </a:lnTo>
                <a:lnTo>
                  <a:pt x="0" y="924555"/>
                </a:lnTo>
                <a:lnTo>
                  <a:pt x="0" y="808985"/>
                </a:lnTo>
                <a:lnTo>
                  <a:pt x="0" y="693416"/>
                </a:lnTo>
                <a:lnTo>
                  <a:pt x="0" y="577847"/>
                </a:lnTo>
                <a:lnTo>
                  <a:pt x="0" y="462277"/>
                </a:lnTo>
                <a:lnTo>
                  <a:pt x="0" y="346708"/>
                </a:lnTo>
                <a:lnTo>
                  <a:pt x="0" y="231139"/>
                </a:lnTo>
                <a:lnTo>
                  <a:pt x="0" y="115569"/>
                </a:lnTo>
                <a:lnTo>
                  <a:pt x="0" y="0"/>
                </a:lnTo>
                <a:lnTo>
                  <a:pt x="81300" y="0"/>
                </a:lnTo>
                <a:lnTo>
                  <a:pt x="162600" y="0"/>
                </a:lnTo>
                <a:lnTo>
                  <a:pt x="243900" y="0"/>
                </a:lnTo>
                <a:lnTo>
                  <a:pt x="325199" y="0"/>
                </a:lnTo>
                <a:lnTo>
                  <a:pt x="406499" y="0"/>
                </a:lnTo>
                <a:lnTo>
                  <a:pt x="487799" y="0"/>
                </a:lnTo>
                <a:lnTo>
                  <a:pt x="569099" y="0"/>
                </a:lnTo>
                <a:lnTo>
                  <a:pt x="650399" y="0"/>
                </a:lnTo>
                <a:lnTo>
                  <a:pt x="731699" y="0"/>
                </a:lnTo>
                <a:lnTo>
                  <a:pt x="812999" y="0"/>
                </a:lnTo>
                <a:lnTo>
                  <a:pt x="894299" y="0"/>
                </a:lnTo>
                <a:lnTo>
                  <a:pt x="975599" y="0"/>
                </a:lnTo>
                <a:lnTo>
                  <a:pt x="1056899" y="0"/>
                </a:lnTo>
                <a:lnTo>
                  <a:pt x="1138199" y="0"/>
                </a:lnTo>
                <a:lnTo>
                  <a:pt x="1219499" y="0"/>
                </a:lnTo>
                <a:lnTo>
                  <a:pt x="1300799" y="0"/>
                </a:lnTo>
                <a:lnTo>
                  <a:pt x="1382099" y="0"/>
                </a:lnTo>
                <a:lnTo>
                  <a:pt x="1463399" y="0"/>
                </a:lnTo>
                <a:lnTo>
                  <a:pt x="1544699" y="0"/>
                </a:lnTo>
                <a:lnTo>
                  <a:pt x="1625999" y="0"/>
                </a:lnTo>
                <a:lnTo>
                  <a:pt x="1707299" y="0"/>
                </a:lnTo>
                <a:lnTo>
                  <a:pt x="1788599" y="0"/>
                </a:lnTo>
                <a:lnTo>
                  <a:pt x="1869898" y="0"/>
                </a:lnTo>
                <a:lnTo>
                  <a:pt x="1951198" y="0"/>
                </a:lnTo>
                <a:lnTo>
                  <a:pt x="2032498" y="0"/>
                </a:lnTo>
                <a:lnTo>
                  <a:pt x="2113798" y="0"/>
                </a:lnTo>
                <a:lnTo>
                  <a:pt x="2195098" y="0"/>
                </a:lnTo>
                <a:lnTo>
                  <a:pt x="2195098" y="115569"/>
                </a:lnTo>
                <a:lnTo>
                  <a:pt x="2195098" y="231139"/>
                </a:lnTo>
                <a:lnTo>
                  <a:pt x="2195098" y="346708"/>
                </a:lnTo>
                <a:lnTo>
                  <a:pt x="2195098" y="462278"/>
                </a:ln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31142" y="2574634"/>
            <a:ext cx="1865078" cy="186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496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  <a:endParaRPr lang="zh-CN" altLang="en-US" sz="11496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309150" y="3863214"/>
            <a:ext cx="1682374" cy="8068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/>
          <p:cNvSpPr txBox="1"/>
          <p:nvPr/>
        </p:nvSpPr>
        <p:spPr>
          <a:xfrm>
            <a:off x="4714502" y="2495965"/>
            <a:ext cx="5730772" cy="1443424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 spc="400" dirty="0" smtClean="0">
                <a:solidFill>
                  <a:schemeClr val="bg1"/>
                </a:solidFill>
                <a:latin typeface="+mn-ea"/>
              </a:rPr>
              <a:t>提问和问答</a:t>
            </a:r>
            <a:endParaRPr lang="zh-CN" altLang="en-US" sz="6600" b="1" spc="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前言"/>
          <p:cNvSpPr>
            <a:spLocks noChangeArrowheads="1"/>
          </p:cNvSpPr>
          <p:nvPr/>
        </p:nvSpPr>
        <p:spPr bwMode="auto">
          <a:xfrm>
            <a:off x="5021778" y="3740974"/>
            <a:ext cx="4887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332"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（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Question and Answers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Impact" pitchFamily="34" charset="0"/>
              <a:ea typeface="方正尚酷简体" panose="03000509000000000000" pitchFamily="65" charset="-122"/>
            </a:endParaRPr>
          </a:p>
        </p:txBody>
      </p:sp>
      <p:sp>
        <p:nvSpPr>
          <p:cNvPr id="23" name="TextBox 16"/>
          <p:cNvSpPr txBox="1"/>
          <p:nvPr/>
        </p:nvSpPr>
        <p:spPr>
          <a:xfrm>
            <a:off x="282611" y="583632"/>
            <a:ext cx="1826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accent2"/>
                </a:solidFill>
                <a:latin typeface="Impact" pitchFamily="34" charset="0"/>
              </a:rPr>
              <a:t>LOGO</a:t>
            </a:r>
            <a:endParaRPr lang="zh-CN" altLang="en-US" sz="6000" dirty="0">
              <a:solidFill>
                <a:schemeClr val="accent2"/>
              </a:solidFill>
              <a:latin typeface="Impact" pitchFamily="34" charset="0"/>
            </a:endParaRPr>
          </a:p>
        </p:txBody>
      </p:sp>
      <p:sp>
        <p:nvSpPr>
          <p:cNvPr id="33" name="等腰三角形 32"/>
          <p:cNvSpPr/>
          <p:nvPr/>
        </p:nvSpPr>
        <p:spPr>
          <a:xfrm rot="9233090">
            <a:off x="11348867" y="6014920"/>
            <a:ext cx="266912" cy="2301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 rot="15569576">
            <a:off x="11658723" y="6460232"/>
            <a:ext cx="397318" cy="34243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5" name="等腰三角形 34"/>
          <p:cNvSpPr/>
          <p:nvPr/>
        </p:nvSpPr>
        <p:spPr>
          <a:xfrm rot="21371394">
            <a:off x="10864536" y="5364521"/>
            <a:ext cx="266912" cy="23014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 rot="20868521">
            <a:off x="10475577" y="5686039"/>
            <a:ext cx="446708" cy="334694"/>
            <a:chOff x="2822785" y="1265179"/>
            <a:chExt cx="930073" cy="696693"/>
          </a:xfrm>
          <a:solidFill>
            <a:schemeClr val="accent2"/>
          </a:solidFill>
        </p:grpSpPr>
        <p:sp>
          <p:nvSpPr>
            <p:cNvPr id="42" name="等腰三角形 41"/>
            <p:cNvSpPr/>
            <p:nvPr/>
          </p:nvSpPr>
          <p:spPr>
            <a:xfrm rot="18941696">
              <a:off x="2822785" y="1265179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9480000">
              <a:off x="3485946" y="1731776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896220" y="4546542"/>
            <a:ext cx="6975740" cy="452428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提问和问答</a:t>
            </a:r>
            <a:endParaRPr lang="en-US" altLang="zh-CN" sz="1800" dirty="0">
              <a:solidFill>
                <a:schemeClr val="accent2"/>
              </a:solidFill>
              <a:latin typeface="等线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6612436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95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2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7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23" grpId="0"/>
      <p:bldP spid="33" grpId="0" animBg="1"/>
      <p:bldP spid="34" grpId="0" animBg="1"/>
      <p:bldP spid="35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提问环节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17969" y="2724539"/>
            <a:ext cx="10066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 smtClean="0"/>
              <a:t>大家有什么问题吗？</a:t>
            </a:r>
            <a:endParaRPr lang="zh-CN" altLang="en-US" sz="8000" dirty="0"/>
          </a:p>
        </p:txBody>
      </p:sp>
    </p:spTree>
    <p:extLst>
      <p:ext uri="{BB962C8B-B14F-4D97-AF65-F5344CB8AC3E}">
        <p14:creationId xmlns="" xmlns:p14="http://schemas.microsoft.com/office/powerpoint/2010/main" val="3109840820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fallOve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Question 1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37119" y="97038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/>
              <a:t>索</a:t>
            </a:r>
            <a:r>
              <a:rPr lang="zh-CN" altLang="en-US" sz="2800" dirty="0" smtClean="0"/>
              <a:t>引有什么作用，把数据提交到索引用的指令是？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6100595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eelOff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/>
          </p:cNvSpPr>
          <p:nvPr/>
        </p:nvSpPr>
        <p:spPr bwMode="auto">
          <a:xfrm>
            <a:off x="3258139" y="-1"/>
            <a:ext cx="2672020" cy="5373105"/>
          </a:xfrm>
          <a:custGeom>
            <a:avLst/>
            <a:gdLst>
              <a:gd name="T0" fmla="*/ 411 w 459"/>
              <a:gd name="T1" fmla="*/ 368 h 897"/>
              <a:gd name="T2" fmla="*/ 244 w 459"/>
              <a:gd name="T3" fmla="*/ 169 h 897"/>
              <a:gd name="T4" fmla="*/ 160 w 459"/>
              <a:gd name="T5" fmla="*/ 0 h 897"/>
              <a:gd name="T6" fmla="*/ 2 w 459"/>
              <a:gd name="T7" fmla="*/ 0 h 897"/>
              <a:gd name="T8" fmla="*/ 78 w 459"/>
              <a:gd name="T9" fmla="*/ 192 h 897"/>
              <a:gd name="T10" fmla="*/ 278 w 459"/>
              <a:gd name="T11" fmla="*/ 337 h 897"/>
              <a:gd name="T12" fmla="*/ 325 w 459"/>
              <a:gd name="T13" fmla="*/ 600 h 897"/>
              <a:gd name="T14" fmla="*/ 294 w 459"/>
              <a:gd name="T15" fmla="*/ 778 h 897"/>
              <a:gd name="T16" fmla="*/ 304 w 459"/>
              <a:gd name="T17" fmla="*/ 897 h 897"/>
              <a:gd name="T18" fmla="*/ 411 w 459"/>
              <a:gd name="T19" fmla="*/ 368 h 8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59" h="897">
                <a:moveTo>
                  <a:pt x="411" y="368"/>
                </a:moveTo>
                <a:cubicBezTo>
                  <a:pt x="387" y="276"/>
                  <a:pt x="305" y="232"/>
                  <a:pt x="244" y="169"/>
                </a:cubicBezTo>
                <a:cubicBezTo>
                  <a:pt x="207" y="131"/>
                  <a:pt x="161" y="63"/>
                  <a:pt x="160" y="0"/>
                </a:cubicBezTo>
                <a:cubicBezTo>
                  <a:pt x="2" y="0"/>
                  <a:pt x="2" y="0"/>
                  <a:pt x="2" y="0"/>
                </a:cubicBezTo>
                <a:cubicBezTo>
                  <a:pt x="0" y="73"/>
                  <a:pt x="28" y="139"/>
                  <a:pt x="78" y="192"/>
                </a:cubicBezTo>
                <a:cubicBezTo>
                  <a:pt x="136" y="252"/>
                  <a:pt x="222" y="274"/>
                  <a:pt x="278" y="337"/>
                </a:cubicBezTo>
                <a:cubicBezTo>
                  <a:pt x="341" y="409"/>
                  <a:pt x="339" y="511"/>
                  <a:pt x="325" y="600"/>
                </a:cubicBezTo>
                <a:cubicBezTo>
                  <a:pt x="316" y="659"/>
                  <a:pt x="299" y="718"/>
                  <a:pt x="294" y="778"/>
                </a:cubicBezTo>
                <a:cubicBezTo>
                  <a:pt x="291" y="818"/>
                  <a:pt x="294" y="858"/>
                  <a:pt x="304" y="897"/>
                </a:cubicBezTo>
                <a:cubicBezTo>
                  <a:pt x="295" y="714"/>
                  <a:pt x="459" y="550"/>
                  <a:pt x="411" y="36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4171080" y="-1"/>
            <a:ext cx="2206570" cy="5282035"/>
          </a:xfrm>
          <a:custGeom>
            <a:avLst/>
            <a:gdLst>
              <a:gd name="T0" fmla="*/ 337 w 379"/>
              <a:gd name="T1" fmla="*/ 359 h 882"/>
              <a:gd name="T2" fmla="*/ 143 w 379"/>
              <a:gd name="T3" fmla="*/ 0 h 882"/>
              <a:gd name="T4" fmla="*/ 0 w 379"/>
              <a:gd name="T5" fmla="*/ 0 h 882"/>
              <a:gd name="T6" fmla="*/ 84 w 379"/>
              <a:gd name="T7" fmla="*/ 169 h 882"/>
              <a:gd name="T8" fmla="*/ 251 w 379"/>
              <a:gd name="T9" fmla="*/ 368 h 882"/>
              <a:gd name="T10" fmla="*/ 144 w 379"/>
              <a:gd name="T11" fmla="*/ 882 h 882"/>
              <a:gd name="T12" fmla="*/ 337 w 379"/>
              <a:gd name="T13" fmla="*/ 359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79" h="882">
                <a:moveTo>
                  <a:pt x="337" y="359"/>
                </a:moveTo>
                <a:cubicBezTo>
                  <a:pt x="307" y="206"/>
                  <a:pt x="132" y="172"/>
                  <a:pt x="143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63"/>
                  <a:pt x="47" y="131"/>
                  <a:pt x="84" y="169"/>
                </a:cubicBezTo>
                <a:cubicBezTo>
                  <a:pt x="145" y="232"/>
                  <a:pt x="227" y="276"/>
                  <a:pt x="251" y="368"/>
                </a:cubicBezTo>
                <a:cubicBezTo>
                  <a:pt x="298" y="545"/>
                  <a:pt x="144" y="705"/>
                  <a:pt x="144" y="882"/>
                </a:cubicBezTo>
                <a:cubicBezTo>
                  <a:pt x="146" y="712"/>
                  <a:pt x="379" y="567"/>
                  <a:pt x="337" y="35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6" name="组合 65"/>
          <p:cNvGrpSpPr/>
          <p:nvPr/>
        </p:nvGrpSpPr>
        <p:grpSpPr>
          <a:xfrm>
            <a:off x="-1" y="-1"/>
            <a:ext cx="6082845" cy="6956385"/>
            <a:chOff x="-1" y="-1"/>
            <a:chExt cx="6082845" cy="6956385"/>
          </a:xfrm>
          <a:solidFill>
            <a:schemeClr val="accent1"/>
          </a:solidFill>
        </p:grpSpPr>
        <p:grpSp>
          <p:nvGrpSpPr>
            <p:cNvPr id="24" name="组合 23"/>
            <p:cNvGrpSpPr/>
            <p:nvPr/>
          </p:nvGrpSpPr>
          <p:grpSpPr>
            <a:xfrm>
              <a:off x="3069540" y="55334"/>
              <a:ext cx="2824706" cy="6901050"/>
              <a:chOff x="7703052" y="1362075"/>
              <a:chExt cx="1820863" cy="4330700"/>
            </a:xfrm>
            <a:grpFill/>
            <a:effectLst>
              <a:outerShdw blurRad="228600" dist="114300" algn="l" rotWithShape="0">
                <a:prstClr val="black">
                  <a:alpha val="81000"/>
                </a:prstClr>
              </a:outerShdw>
            </a:effectLst>
          </p:grpSpPr>
          <p:sp>
            <p:nvSpPr>
              <p:cNvPr id="14" name="Freeform 14"/>
              <p:cNvSpPr>
                <a:spLocks/>
              </p:cNvSpPr>
              <p:nvPr/>
            </p:nvSpPr>
            <p:spPr bwMode="auto">
              <a:xfrm>
                <a:off x="7703052" y="1362075"/>
                <a:ext cx="1820863" cy="4330700"/>
              </a:xfrm>
              <a:custGeom>
                <a:avLst/>
                <a:gdLst>
                  <a:gd name="T0" fmla="*/ 3 w 485"/>
                  <a:gd name="T1" fmla="*/ 59 h 1152"/>
                  <a:gd name="T2" fmla="*/ 53 w 485"/>
                  <a:gd name="T3" fmla="*/ 183 h 1152"/>
                  <a:gd name="T4" fmla="*/ 86 w 485"/>
                  <a:gd name="T5" fmla="*/ 221 h 1152"/>
                  <a:gd name="T6" fmla="*/ 241 w 485"/>
                  <a:gd name="T7" fmla="*/ 333 h 1152"/>
                  <a:gd name="T8" fmla="*/ 270 w 485"/>
                  <a:gd name="T9" fmla="*/ 366 h 1152"/>
                  <a:gd name="T10" fmla="*/ 306 w 485"/>
                  <a:gd name="T11" fmla="*/ 541 h 1152"/>
                  <a:gd name="T12" fmla="*/ 301 w 485"/>
                  <a:gd name="T13" fmla="*/ 594 h 1152"/>
                  <a:gd name="T14" fmla="*/ 289 w 485"/>
                  <a:gd name="T15" fmla="*/ 662 h 1152"/>
                  <a:gd name="T16" fmla="*/ 272 w 485"/>
                  <a:gd name="T17" fmla="*/ 771 h 1152"/>
                  <a:gd name="T18" fmla="*/ 271 w 485"/>
                  <a:gd name="T19" fmla="*/ 779 h 1152"/>
                  <a:gd name="T20" fmla="*/ 338 w 485"/>
                  <a:gd name="T21" fmla="*/ 1014 h 1152"/>
                  <a:gd name="T22" fmla="*/ 386 w 485"/>
                  <a:gd name="T23" fmla="*/ 1074 h 1152"/>
                  <a:gd name="T24" fmla="*/ 472 w 485"/>
                  <a:gd name="T25" fmla="*/ 1144 h 1152"/>
                  <a:gd name="T26" fmla="*/ 346 w 485"/>
                  <a:gd name="T27" fmla="*/ 1023 h 1152"/>
                  <a:gd name="T28" fmla="*/ 274 w 485"/>
                  <a:gd name="T29" fmla="*/ 787 h 1152"/>
                  <a:gd name="T30" fmla="*/ 274 w 485"/>
                  <a:gd name="T31" fmla="*/ 775 h 1152"/>
                  <a:gd name="T32" fmla="*/ 280 w 485"/>
                  <a:gd name="T33" fmla="*/ 725 h 1152"/>
                  <a:gd name="T34" fmla="*/ 303 w 485"/>
                  <a:gd name="T35" fmla="*/ 597 h 1152"/>
                  <a:gd name="T36" fmla="*/ 308 w 485"/>
                  <a:gd name="T37" fmla="*/ 556 h 1152"/>
                  <a:gd name="T38" fmla="*/ 274 w 485"/>
                  <a:gd name="T39" fmla="*/ 367 h 1152"/>
                  <a:gd name="T40" fmla="*/ 252 w 485"/>
                  <a:gd name="T41" fmla="*/ 340 h 1152"/>
                  <a:gd name="T42" fmla="*/ 97 w 485"/>
                  <a:gd name="T43" fmla="*/ 228 h 1152"/>
                  <a:gd name="T44" fmla="*/ 61 w 485"/>
                  <a:gd name="T45" fmla="*/ 192 h 1152"/>
                  <a:gd name="T46" fmla="*/ 21 w 485"/>
                  <a:gd name="T47" fmla="*/ 125 h 1152"/>
                  <a:gd name="T48" fmla="*/ 3 w 485"/>
                  <a:gd name="T49" fmla="*/ 0 h 1152"/>
                  <a:gd name="T50" fmla="*/ 47 w 485"/>
                  <a:gd name="T51" fmla="*/ 134 h 1152"/>
                  <a:gd name="T52" fmla="*/ 80 w 485"/>
                  <a:gd name="T53" fmla="*/ 175 h 1152"/>
                  <a:gd name="T54" fmla="*/ 115 w 485"/>
                  <a:gd name="T55" fmla="*/ 205 h 1152"/>
                  <a:gd name="T56" fmla="*/ 270 w 485"/>
                  <a:gd name="T57" fmla="*/ 300 h 1152"/>
                  <a:gd name="T58" fmla="*/ 294 w 485"/>
                  <a:gd name="T59" fmla="*/ 324 h 1152"/>
                  <a:gd name="T60" fmla="*/ 304 w 485"/>
                  <a:gd name="T61" fmla="*/ 336 h 1152"/>
                  <a:gd name="T62" fmla="*/ 343 w 485"/>
                  <a:gd name="T63" fmla="*/ 411 h 1152"/>
                  <a:gd name="T64" fmla="*/ 352 w 485"/>
                  <a:gd name="T65" fmla="*/ 577 h 1152"/>
                  <a:gd name="T66" fmla="*/ 347 w 485"/>
                  <a:gd name="T67" fmla="*/ 609 h 1152"/>
                  <a:gd name="T68" fmla="*/ 328 w 485"/>
                  <a:gd name="T69" fmla="*/ 702 h 1152"/>
                  <a:gd name="T70" fmla="*/ 316 w 485"/>
                  <a:gd name="T71" fmla="*/ 776 h 1152"/>
                  <a:gd name="T72" fmla="*/ 315 w 485"/>
                  <a:gd name="T73" fmla="*/ 780 h 1152"/>
                  <a:gd name="T74" fmla="*/ 323 w 485"/>
                  <a:gd name="T75" fmla="*/ 897 h 1152"/>
                  <a:gd name="T76" fmla="*/ 378 w 485"/>
                  <a:gd name="T77" fmla="*/ 1029 h 1152"/>
                  <a:gd name="T78" fmla="*/ 485 w 485"/>
                  <a:gd name="T79" fmla="*/ 1152 h 1152"/>
                  <a:gd name="T80" fmla="*/ 401 w 485"/>
                  <a:gd name="T81" fmla="*/ 1062 h 1152"/>
                  <a:gd name="T82" fmla="*/ 358 w 485"/>
                  <a:gd name="T83" fmla="*/ 989 h 1152"/>
                  <a:gd name="T84" fmla="*/ 317 w 485"/>
                  <a:gd name="T85" fmla="*/ 781 h 1152"/>
                  <a:gd name="T86" fmla="*/ 318 w 485"/>
                  <a:gd name="T87" fmla="*/ 780 h 1152"/>
                  <a:gd name="T88" fmla="*/ 325 w 485"/>
                  <a:gd name="T89" fmla="*/ 732 h 1152"/>
                  <a:gd name="T90" fmla="*/ 347 w 485"/>
                  <a:gd name="T91" fmla="*/ 626 h 1152"/>
                  <a:gd name="T92" fmla="*/ 353 w 485"/>
                  <a:gd name="T93" fmla="*/ 594 h 1152"/>
                  <a:gd name="T94" fmla="*/ 358 w 485"/>
                  <a:gd name="T95" fmla="*/ 477 h 1152"/>
                  <a:gd name="T96" fmla="*/ 333 w 485"/>
                  <a:gd name="T97" fmla="*/ 378 h 1152"/>
                  <a:gd name="T98" fmla="*/ 311 w 485"/>
                  <a:gd name="T99" fmla="*/ 341 h 1152"/>
                  <a:gd name="T100" fmla="*/ 298 w 485"/>
                  <a:gd name="T101" fmla="*/ 324 h 1152"/>
                  <a:gd name="T102" fmla="*/ 295 w 485"/>
                  <a:gd name="T103" fmla="*/ 321 h 1152"/>
                  <a:gd name="T104" fmla="*/ 171 w 485"/>
                  <a:gd name="T105" fmla="*/ 236 h 1152"/>
                  <a:gd name="T106" fmla="*/ 98 w 485"/>
                  <a:gd name="T107" fmla="*/ 189 h 1152"/>
                  <a:gd name="T108" fmla="*/ 67 w 485"/>
                  <a:gd name="T109" fmla="*/ 158 h 1152"/>
                  <a:gd name="T110" fmla="*/ 13 w 485"/>
                  <a:gd name="T111" fmla="*/ 57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85" h="1152">
                    <a:moveTo>
                      <a:pt x="3" y="0"/>
                    </a:moveTo>
                    <a:cubicBezTo>
                      <a:pt x="3" y="0"/>
                      <a:pt x="3" y="2"/>
                      <a:pt x="2" y="4"/>
                    </a:cubicBezTo>
                    <a:cubicBezTo>
                      <a:pt x="2" y="7"/>
                      <a:pt x="2" y="11"/>
                      <a:pt x="1" y="16"/>
                    </a:cubicBezTo>
                    <a:cubicBezTo>
                      <a:pt x="1" y="26"/>
                      <a:pt x="0" y="40"/>
                      <a:pt x="3" y="59"/>
                    </a:cubicBezTo>
                    <a:cubicBezTo>
                      <a:pt x="5" y="78"/>
                      <a:pt x="10" y="101"/>
                      <a:pt x="20" y="126"/>
                    </a:cubicBezTo>
                    <a:cubicBezTo>
                      <a:pt x="25" y="138"/>
                      <a:pt x="32" y="151"/>
                      <a:pt x="40" y="164"/>
                    </a:cubicBezTo>
                    <a:cubicBezTo>
                      <a:pt x="42" y="167"/>
                      <a:pt x="44" y="170"/>
                      <a:pt x="46" y="174"/>
                    </a:cubicBezTo>
                    <a:cubicBezTo>
                      <a:pt x="48" y="177"/>
                      <a:pt x="50" y="180"/>
                      <a:pt x="53" y="183"/>
                    </a:cubicBezTo>
                    <a:cubicBezTo>
                      <a:pt x="55" y="187"/>
                      <a:pt x="58" y="190"/>
                      <a:pt x="60" y="193"/>
                    </a:cubicBezTo>
                    <a:cubicBezTo>
                      <a:pt x="63" y="196"/>
                      <a:pt x="65" y="199"/>
                      <a:pt x="68" y="202"/>
                    </a:cubicBezTo>
                    <a:cubicBezTo>
                      <a:pt x="71" y="205"/>
                      <a:pt x="74" y="209"/>
                      <a:pt x="77" y="212"/>
                    </a:cubicBezTo>
                    <a:cubicBezTo>
                      <a:pt x="79" y="215"/>
                      <a:pt x="83" y="218"/>
                      <a:pt x="86" y="221"/>
                    </a:cubicBezTo>
                    <a:cubicBezTo>
                      <a:pt x="89" y="224"/>
                      <a:pt x="92" y="227"/>
                      <a:pt x="96" y="230"/>
                    </a:cubicBezTo>
                    <a:cubicBezTo>
                      <a:pt x="99" y="233"/>
                      <a:pt x="102" y="236"/>
                      <a:pt x="106" y="238"/>
                    </a:cubicBezTo>
                    <a:cubicBezTo>
                      <a:pt x="120" y="250"/>
                      <a:pt x="135" y="260"/>
                      <a:pt x="151" y="270"/>
                    </a:cubicBezTo>
                    <a:cubicBezTo>
                      <a:pt x="182" y="290"/>
                      <a:pt x="214" y="309"/>
                      <a:pt x="241" y="333"/>
                    </a:cubicBezTo>
                    <a:cubicBezTo>
                      <a:pt x="244" y="336"/>
                      <a:pt x="247" y="339"/>
                      <a:pt x="250" y="342"/>
                    </a:cubicBezTo>
                    <a:cubicBezTo>
                      <a:pt x="254" y="346"/>
                      <a:pt x="257" y="349"/>
                      <a:pt x="261" y="353"/>
                    </a:cubicBezTo>
                    <a:cubicBezTo>
                      <a:pt x="263" y="356"/>
                      <a:pt x="266" y="360"/>
                      <a:pt x="268" y="363"/>
                    </a:cubicBezTo>
                    <a:cubicBezTo>
                      <a:pt x="269" y="364"/>
                      <a:pt x="270" y="365"/>
                      <a:pt x="270" y="366"/>
                    </a:cubicBezTo>
                    <a:cubicBezTo>
                      <a:pt x="272" y="369"/>
                      <a:pt x="272" y="369"/>
                      <a:pt x="272" y="369"/>
                    </a:cubicBezTo>
                    <a:cubicBezTo>
                      <a:pt x="276" y="374"/>
                      <a:pt x="276" y="374"/>
                      <a:pt x="276" y="374"/>
                    </a:cubicBezTo>
                    <a:cubicBezTo>
                      <a:pt x="285" y="390"/>
                      <a:pt x="292" y="407"/>
                      <a:pt x="297" y="425"/>
                    </a:cubicBezTo>
                    <a:cubicBezTo>
                      <a:pt x="308" y="461"/>
                      <a:pt x="309" y="501"/>
                      <a:pt x="306" y="541"/>
                    </a:cubicBezTo>
                    <a:cubicBezTo>
                      <a:pt x="306" y="546"/>
                      <a:pt x="306" y="551"/>
                      <a:pt x="305" y="556"/>
                    </a:cubicBezTo>
                    <a:cubicBezTo>
                      <a:pt x="305" y="561"/>
                      <a:pt x="304" y="566"/>
                      <a:pt x="304" y="571"/>
                    </a:cubicBezTo>
                    <a:cubicBezTo>
                      <a:pt x="303" y="576"/>
                      <a:pt x="303" y="581"/>
                      <a:pt x="302" y="586"/>
                    </a:cubicBezTo>
                    <a:cubicBezTo>
                      <a:pt x="301" y="594"/>
                      <a:pt x="301" y="594"/>
                      <a:pt x="301" y="594"/>
                    </a:cubicBezTo>
                    <a:cubicBezTo>
                      <a:pt x="300" y="596"/>
                      <a:pt x="300" y="596"/>
                      <a:pt x="300" y="596"/>
                    </a:cubicBezTo>
                    <a:cubicBezTo>
                      <a:pt x="300" y="598"/>
                      <a:pt x="300" y="598"/>
                      <a:pt x="300" y="598"/>
                    </a:cubicBezTo>
                    <a:cubicBezTo>
                      <a:pt x="300" y="602"/>
                      <a:pt x="300" y="602"/>
                      <a:pt x="300" y="602"/>
                    </a:cubicBezTo>
                    <a:cubicBezTo>
                      <a:pt x="296" y="622"/>
                      <a:pt x="293" y="642"/>
                      <a:pt x="289" y="662"/>
                    </a:cubicBezTo>
                    <a:cubicBezTo>
                      <a:pt x="285" y="683"/>
                      <a:pt x="281" y="703"/>
                      <a:pt x="277" y="724"/>
                    </a:cubicBezTo>
                    <a:cubicBezTo>
                      <a:pt x="276" y="729"/>
                      <a:pt x="276" y="735"/>
                      <a:pt x="275" y="740"/>
                    </a:cubicBezTo>
                    <a:cubicBezTo>
                      <a:pt x="274" y="745"/>
                      <a:pt x="274" y="751"/>
                      <a:pt x="273" y="756"/>
                    </a:cubicBezTo>
                    <a:cubicBezTo>
                      <a:pt x="273" y="761"/>
                      <a:pt x="272" y="766"/>
                      <a:pt x="272" y="771"/>
                    </a:cubicBezTo>
                    <a:cubicBezTo>
                      <a:pt x="272" y="775"/>
                      <a:pt x="272" y="775"/>
                      <a:pt x="272" y="775"/>
                    </a:cubicBezTo>
                    <a:cubicBezTo>
                      <a:pt x="271" y="776"/>
                      <a:pt x="271" y="776"/>
                      <a:pt x="271" y="776"/>
                    </a:cubicBezTo>
                    <a:cubicBezTo>
                      <a:pt x="271" y="777"/>
                      <a:pt x="271" y="777"/>
                      <a:pt x="271" y="777"/>
                    </a:cubicBezTo>
                    <a:cubicBezTo>
                      <a:pt x="271" y="779"/>
                      <a:pt x="271" y="779"/>
                      <a:pt x="271" y="779"/>
                    </a:cubicBezTo>
                    <a:cubicBezTo>
                      <a:pt x="271" y="787"/>
                      <a:pt x="271" y="787"/>
                      <a:pt x="271" y="787"/>
                    </a:cubicBezTo>
                    <a:cubicBezTo>
                      <a:pt x="270" y="830"/>
                      <a:pt x="276" y="870"/>
                      <a:pt x="288" y="907"/>
                    </a:cubicBezTo>
                    <a:cubicBezTo>
                      <a:pt x="299" y="943"/>
                      <a:pt x="314" y="976"/>
                      <a:pt x="332" y="1004"/>
                    </a:cubicBezTo>
                    <a:cubicBezTo>
                      <a:pt x="334" y="1007"/>
                      <a:pt x="336" y="1011"/>
                      <a:pt x="338" y="1014"/>
                    </a:cubicBezTo>
                    <a:cubicBezTo>
                      <a:pt x="340" y="1017"/>
                      <a:pt x="342" y="1021"/>
                      <a:pt x="345" y="1024"/>
                    </a:cubicBezTo>
                    <a:cubicBezTo>
                      <a:pt x="349" y="1030"/>
                      <a:pt x="354" y="1036"/>
                      <a:pt x="358" y="1042"/>
                    </a:cubicBezTo>
                    <a:cubicBezTo>
                      <a:pt x="363" y="1048"/>
                      <a:pt x="368" y="1054"/>
                      <a:pt x="372" y="1059"/>
                    </a:cubicBezTo>
                    <a:cubicBezTo>
                      <a:pt x="376" y="1065"/>
                      <a:pt x="381" y="1070"/>
                      <a:pt x="386" y="1074"/>
                    </a:cubicBezTo>
                    <a:cubicBezTo>
                      <a:pt x="404" y="1094"/>
                      <a:pt x="422" y="1108"/>
                      <a:pt x="436" y="1120"/>
                    </a:cubicBezTo>
                    <a:cubicBezTo>
                      <a:pt x="451" y="1131"/>
                      <a:pt x="464" y="1140"/>
                      <a:pt x="472" y="1145"/>
                    </a:cubicBezTo>
                    <a:cubicBezTo>
                      <a:pt x="481" y="1150"/>
                      <a:pt x="485" y="1152"/>
                      <a:pt x="485" y="1152"/>
                    </a:cubicBezTo>
                    <a:cubicBezTo>
                      <a:pt x="485" y="1152"/>
                      <a:pt x="481" y="1150"/>
                      <a:pt x="472" y="1144"/>
                    </a:cubicBezTo>
                    <a:cubicBezTo>
                      <a:pt x="464" y="1139"/>
                      <a:pt x="452" y="1131"/>
                      <a:pt x="437" y="1120"/>
                    </a:cubicBezTo>
                    <a:cubicBezTo>
                      <a:pt x="422" y="1108"/>
                      <a:pt x="404" y="1093"/>
                      <a:pt x="387" y="1074"/>
                    </a:cubicBezTo>
                    <a:cubicBezTo>
                      <a:pt x="377" y="1064"/>
                      <a:pt x="369" y="1053"/>
                      <a:pt x="359" y="1042"/>
                    </a:cubicBezTo>
                    <a:cubicBezTo>
                      <a:pt x="355" y="1036"/>
                      <a:pt x="351" y="1029"/>
                      <a:pt x="346" y="1023"/>
                    </a:cubicBezTo>
                    <a:cubicBezTo>
                      <a:pt x="344" y="1020"/>
                      <a:pt x="342" y="1017"/>
                      <a:pt x="339" y="1013"/>
                    </a:cubicBezTo>
                    <a:cubicBezTo>
                      <a:pt x="337" y="1010"/>
                      <a:pt x="335" y="1006"/>
                      <a:pt x="333" y="1003"/>
                    </a:cubicBezTo>
                    <a:cubicBezTo>
                      <a:pt x="316" y="975"/>
                      <a:pt x="301" y="943"/>
                      <a:pt x="290" y="906"/>
                    </a:cubicBezTo>
                    <a:cubicBezTo>
                      <a:pt x="279" y="870"/>
                      <a:pt x="272" y="829"/>
                      <a:pt x="274" y="787"/>
                    </a:cubicBezTo>
                    <a:cubicBezTo>
                      <a:pt x="274" y="779"/>
                      <a:pt x="274" y="779"/>
                      <a:pt x="274" y="779"/>
                    </a:cubicBezTo>
                    <a:cubicBezTo>
                      <a:pt x="274" y="777"/>
                      <a:pt x="274" y="777"/>
                      <a:pt x="274" y="777"/>
                    </a:cubicBezTo>
                    <a:cubicBezTo>
                      <a:pt x="274" y="776"/>
                      <a:pt x="274" y="776"/>
                      <a:pt x="274" y="776"/>
                    </a:cubicBezTo>
                    <a:cubicBezTo>
                      <a:pt x="274" y="775"/>
                      <a:pt x="274" y="775"/>
                      <a:pt x="274" y="775"/>
                    </a:cubicBezTo>
                    <a:cubicBezTo>
                      <a:pt x="274" y="771"/>
                      <a:pt x="274" y="771"/>
                      <a:pt x="274" y="771"/>
                    </a:cubicBezTo>
                    <a:cubicBezTo>
                      <a:pt x="275" y="766"/>
                      <a:pt x="275" y="761"/>
                      <a:pt x="276" y="756"/>
                    </a:cubicBezTo>
                    <a:cubicBezTo>
                      <a:pt x="276" y="751"/>
                      <a:pt x="277" y="746"/>
                      <a:pt x="278" y="741"/>
                    </a:cubicBezTo>
                    <a:cubicBezTo>
                      <a:pt x="278" y="735"/>
                      <a:pt x="279" y="730"/>
                      <a:pt x="280" y="725"/>
                    </a:cubicBezTo>
                    <a:cubicBezTo>
                      <a:pt x="283" y="704"/>
                      <a:pt x="287" y="683"/>
                      <a:pt x="291" y="663"/>
                    </a:cubicBezTo>
                    <a:cubicBezTo>
                      <a:pt x="295" y="643"/>
                      <a:pt x="299" y="622"/>
                      <a:pt x="302" y="602"/>
                    </a:cubicBezTo>
                    <a:cubicBezTo>
                      <a:pt x="303" y="598"/>
                      <a:pt x="303" y="598"/>
                      <a:pt x="303" y="598"/>
                    </a:cubicBezTo>
                    <a:cubicBezTo>
                      <a:pt x="303" y="597"/>
                      <a:pt x="303" y="597"/>
                      <a:pt x="303" y="597"/>
                    </a:cubicBezTo>
                    <a:cubicBezTo>
                      <a:pt x="304" y="595"/>
                      <a:pt x="304" y="595"/>
                      <a:pt x="304" y="595"/>
                    </a:cubicBezTo>
                    <a:cubicBezTo>
                      <a:pt x="305" y="587"/>
                      <a:pt x="305" y="587"/>
                      <a:pt x="305" y="587"/>
                    </a:cubicBezTo>
                    <a:cubicBezTo>
                      <a:pt x="305" y="582"/>
                      <a:pt x="306" y="577"/>
                      <a:pt x="307" y="572"/>
                    </a:cubicBezTo>
                    <a:cubicBezTo>
                      <a:pt x="307" y="567"/>
                      <a:pt x="308" y="561"/>
                      <a:pt x="308" y="556"/>
                    </a:cubicBezTo>
                    <a:cubicBezTo>
                      <a:pt x="309" y="551"/>
                      <a:pt x="309" y="546"/>
                      <a:pt x="309" y="541"/>
                    </a:cubicBezTo>
                    <a:cubicBezTo>
                      <a:pt x="312" y="501"/>
                      <a:pt x="310" y="460"/>
                      <a:pt x="300" y="424"/>
                    </a:cubicBezTo>
                    <a:cubicBezTo>
                      <a:pt x="295" y="406"/>
                      <a:pt x="287" y="388"/>
                      <a:pt x="278" y="373"/>
                    </a:cubicBezTo>
                    <a:cubicBezTo>
                      <a:pt x="274" y="367"/>
                      <a:pt x="274" y="367"/>
                      <a:pt x="274" y="367"/>
                    </a:cubicBezTo>
                    <a:cubicBezTo>
                      <a:pt x="272" y="364"/>
                      <a:pt x="272" y="364"/>
                      <a:pt x="272" y="364"/>
                    </a:cubicBezTo>
                    <a:cubicBezTo>
                      <a:pt x="272" y="363"/>
                      <a:pt x="271" y="362"/>
                      <a:pt x="270" y="362"/>
                    </a:cubicBezTo>
                    <a:cubicBezTo>
                      <a:pt x="268" y="358"/>
                      <a:pt x="265" y="355"/>
                      <a:pt x="262" y="351"/>
                    </a:cubicBezTo>
                    <a:cubicBezTo>
                      <a:pt x="259" y="348"/>
                      <a:pt x="256" y="344"/>
                      <a:pt x="252" y="340"/>
                    </a:cubicBezTo>
                    <a:cubicBezTo>
                      <a:pt x="249" y="337"/>
                      <a:pt x="246" y="334"/>
                      <a:pt x="243" y="331"/>
                    </a:cubicBezTo>
                    <a:cubicBezTo>
                      <a:pt x="216" y="307"/>
                      <a:pt x="183" y="288"/>
                      <a:pt x="152" y="268"/>
                    </a:cubicBezTo>
                    <a:cubicBezTo>
                      <a:pt x="136" y="258"/>
                      <a:pt x="121" y="248"/>
                      <a:pt x="107" y="237"/>
                    </a:cubicBezTo>
                    <a:cubicBezTo>
                      <a:pt x="104" y="234"/>
                      <a:pt x="100" y="231"/>
                      <a:pt x="97" y="228"/>
                    </a:cubicBezTo>
                    <a:cubicBezTo>
                      <a:pt x="93" y="226"/>
                      <a:pt x="90" y="223"/>
                      <a:pt x="87" y="220"/>
                    </a:cubicBezTo>
                    <a:cubicBezTo>
                      <a:pt x="84" y="217"/>
                      <a:pt x="81" y="214"/>
                      <a:pt x="78" y="211"/>
                    </a:cubicBezTo>
                    <a:cubicBezTo>
                      <a:pt x="75" y="207"/>
                      <a:pt x="72" y="204"/>
                      <a:pt x="69" y="201"/>
                    </a:cubicBezTo>
                    <a:cubicBezTo>
                      <a:pt x="66" y="198"/>
                      <a:pt x="64" y="195"/>
                      <a:pt x="61" y="192"/>
                    </a:cubicBezTo>
                    <a:cubicBezTo>
                      <a:pt x="59" y="189"/>
                      <a:pt x="56" y="186"/>
                      <a:pt x="54" y="182"/>
                    </a:cubicBezTo>
                    <a:cubicBezTo>
                      <a:pt x="51" y="179"/>
                      <a:pt x="49" y="176"/>
                      <a:pt x="47" y="173"/>
                    </a:cubicBezTo>
                    <a:cubicBezTo>
                      <a:pt x="45" y="170"/>
                      <a:pt x="43" y="166"/>
                      <a:pt x="41" y="163"/>
                    </a:cubicBezTo>
                    <a:cubicBezTo>
                      <a:pt x="33" y="150"/>
                      <a:pt x="26" y="138"/>
                      <a:pt x="21" y="125"/>
                    </a:cubicBezTo>
                    <a:cubicBezTo>
                      <a:pt x="10" y="101"/>
                      <a:pt x="6" y="78"/>
                      <a:pt x="3" y="59"/>
                    </a:cubicBezTo>
                    <a:cubicBezTo>
                      <a:pt x="1" y="40"/>
                      <a:pt x="1" y="26"/>
                      <a:pt x="2" y="16"/>
                    </a:cubicBezTo>
                    <a:cubicBezTo>
                      <a:pt x="2" y="11"/>
                      <a:pt x="2" y="7"/>
                      <a:pt x="2" y="4"/>
                    </a:cubicBezTo>
                    <a:cubicBezTo>
                      <a:pt x="3" y="2"/>
                      <a:pt x="3" y="0"/>
                      <a:pt x="3" y="0"/>
                    </a:cubicBezTo>
                    <a:cubicBezTo>
                      <a:pt x="3" y="0"/>
                      <a:pt x="3" y="6"/>
                      <a:pt x="4" y="16"/>
                    </a:cubicBezTo>
                    <a:cubicBezTo>
                      <a:pt x="5" y="25"/>
                      <a:pt x="8" y="40"/>
                      <a:pt x="12" y="57"/>
                    </a:cubicBezTo>
                    <a:cubicBezTo>
                      <a:pt x="17" y="75"/>
                      <a:pt x="25" y="96"/>
                      <a:pt x="37" y="118"/>
                    </a:cubicBezTo>
                    <a:cubicBezTo>
                      <a:pt x="40" y="123"/>
                      <a:pt x="44" y="128"/>
                      <a:pt x="47" y="134"/>
                    </a:cubicBezTo>
                    <a:cubicBezTo>
                      <a:pt x="51" y="139"/>
                      <a:pt x="55" y="145"/>
                      <a:pt x="59" y="150"/>
                    </a:cubicBezTo>
                    <a:cubicBezTo>
                      <a:pt x="61" y="153"/>
                      <a:pt x="63" y="156"/>
                      <a:pt x="66" y="159"/>
                    </a:cubicBezTo>
                    <a:cubicBezTo>
                      <a:pt x="68" y="161"/>
                      <a:pt x="70" y="164"/>
                      <a:pt x="73" y="167"/>
                    </a:cubicBezTo>
                    <a:cubicBezTo>
                      <a:pt x="75" y="169"/>
                      <a:pt x="77" y="172"/>
                      <a:pt x="80" y="175"/>
                    </a:cubicBezTo>
                    <a:cubicBezTo>
                      <a:pt x="83" y="178"/>
                      <a:pt x="86" y="180"/>
                      <a:pt x="88" y="183"/>
                    </a:cubicBezTo>
                    <a:cubicBezTo>
                      <a:pt x="91" y="186"/>
                      <a:pt x="94" y="188"/>
                      <a:pt x="97" y="191"/>
                    </a:cubicBezTo>
                    <a:cubicBezTo>
                      <a:pt x="100" y="193"/>
                      <a:pt x="103" y="195"/>
                      <a:pt x="106" y="198"/>
                    </a:cubicBezTo>
                    <a:cubicBezTo>
                      <a:pt x="109" y="200"/>
                      <a:pt x="112" y="203"/>
                      <a:pt x="115" y="205"/>
                    </a:cubicBezTo>
                    <a:cubicBezTo>
                      <a:pt x="119" y="207"/>
                      <a:pt x="122" y="210"/>
                      <a:pt x="125" y="212"/>
                    </a:cubicBezTo>
                    <a:cubicBezTo>
                      <a:pt x="139" y="221"/>
                      <a:pt x="154" y="230"/>
                      <a:pt x="170" y="238"/>
                    </a:cubicBezTo>
                    <a:cubicBezTo>
                      <a:pt x="185" y="247"/>
                      <a:pt x="202" y="256"/>
                      <a:pt x="219" y="266"/>
                    </a:cubicBezTo>
                    <a:cubicBezTo>
                      <a:pt x="236" y="276"/>
                      <a:pt x="253" y="287"/>
                      <a:pt x="270" y="300"/>
                    </a:cubicBezTo>
                    <a:cubicBezTo>
                      <a:pt x="274" y="304"/>
                      <a:pt x="278" y="308"/>
                      <a:pt x="282" y="312"/>
                    </a:cubicBezTo>
                    <a:cubicBezTo>
                      <a:pt x="286" y="315"/>
                      <a:pt x="289" y="319"/>
                      <a:pt x="293" y="322"/>
                    </a:cubicBezTo>
                    <a:cubicBezTo>
                      <a:pt x="294" y="323"/>
                      <a:pt x="294" y="323"/>
                      <a:pt x="294" y="323"/>
                    </a:cubicBezTo>
                    <a:cubicBezTo>
                      <a:pt x="294" y="324"/>
                      <a:pt x="294" y="324"/>
                      <a:pt x="294" y="324"/>
                    </a:cubicBezTo>
                    <a:cubicBezTo>
                      <a:pt x="295" y="324"/>
                      <a:pt x="295" y="324"/>
                      <a:pt x="295" y="324"/>
                    </a:cubicBezTo>
                    <a:cubicBezTo>
                      <a:pt x="296" y="326"/>
                      <a:pt x="296" y="326"/>
                      <a:pt x="296" y="326"/>
                    </a:cubicBezTo>
                    <a:cubicBezTo>
                      <a:pt x="299" y="329"/>
                      <a:pt x="299" y="329"/>
                      <a:pt x="299" y="329"/>
                    </a:cubicBezTo>
                    <a:cubicBezTo>
                      <a:pt x="304" y="336"/>
                      <a:pt x="304" y="336"/>
                      <a:pt x="304" y="336"/>
                    </a:cubicBezTo>
                    <a:cubicBezTo>
                      <a:pt x="305" y="337"/>
                      <a:pt x="306" y="338"/>
                      <a:pt x="307" y="339"/>
                    </a:cubicBezTo>
                    <a:cubicBezTo>
                      <a:pt x="309" y="343"/>
                      <a:pt x="309" y="343"/>
                      <a:pt x="309" y="343"/>
                    </a:cubicBezTo>
                    <a:cubicBezTo>
                      <a:pt x="314" y="350"/>
                      <a:pt x="314" y="350"/>
                      <a:pt x="314" y="350"/>
                    </a:cubicBezTo>
                    <a:cubicBezTo>
                      <a:pt x="327" y="368"/>
                      <a:pt x="336" y="389"/>
                      <a:pt x="343" y="411"/>
                    </a:cubicBezTo>
                    <a:cubicBezTo>
                      <a:pt x="349" y="433"/>
                      <a:pt x="353" y="455"/>
                      <a:pt x="355" y="478"/>
                    </a:cubicBezTo>
                    <a:cubicBezTo>
                      <a:pt x="357" y="500"/>
                      <a:pt x="357" y="522"/>
                      <a:pt x="355" y="544"/>
                    </a:cubicBezTo>
                    <a:cubicBezTo>
                      <a:pt x="355" y="550"/>
                      <a:pt x="354" y="555"/>
                      <a:pt x="354" y="561"/>
                    </a:cubicBezTo>
                    <a:cubicBezTo>
                      <a:pt x="353" y="566"/>
                      <a:pt x="353" y="572"/>
                      <a:pt x="352" y="577"/>
                    </a:cubicBezTo>
                    <a:cubicBezTo>
                      <a:pt x="351" y="583"/>
                      <a:pt x="351" y="588"/>
                      <a:pt x="350" y="593"/>
                    </a:cubicBezTo>
                    <a:cubicBezTo>
                      <a:pt x="349" y="601"/>
                      <a:pt x="349" y="601"/>
                      <a:pt x="349" y="601"/>
                    </a:cubicBezTo>
                    <a:cubicBezTo>
                      <a:pt x="348" y="605"/>
                      <a:pt x="348" y="605"/>
                      <a:pt x="348" y="605"/>
                    </a:cubicBezTo>
                    <a:cubicBezTo>
                      <a:pt x="347" y="609"/>
                      <a:pt x="347" y="609"/>
                      <a:pt x="347" y="609"/>
                    </a:cubicBezTo>
                    <a:cubicBezTo>
                      <a:pt x="345" y="625"/>
                      <a:pt x="345" y="625"/>
                      <a:pt x="345" y="625"/>
                    </a:cubicBezTo>
                    <a:cubicBezTo>
                      <a:pt x="344" y="631"/>
                      <a:pt x="342" y="636"/>
                      <a:pt x="341" y="641"/>
                    </a:cubicBezTo>
                    <a:cubicBezTo>
                      <a:pt x="339" y="652"/>
                      <a:pt x="337" y="662"/>
                      <a:pt x="335" y="672"/>
                    </a:cubicBezTo>
                    <a:cubicBezTo>
                      <a:pt x="333" y="682"/>
                      <a:pt x="330" y="692"/>
                      <a:pt x="328" y="702"/>
                    </a:cubicBezTo>
                    <a:cubicBezTo>
                      <a:pt x="326" y="712"/>
                      <a:pt x="324" y="722"/>
                      <a:pt x="322" y="732"/>
                    </a:cubicBezTo>
                    <a:cubicBezTo>
                      <a:pt x="321" y="737"/>
                      <a:pt x="321" y="742"/>
                      <a:pt x="320" y="746"/>
                    </a:cubicBezTo>
                    <a:cubicBezTo>
                      <a:pt x="319" y="751"/>
                      <a:pt x="318" y="756"/>
                      <a:pt x="317" y="761"/>
                    </a:cubicBezTo>
                    <a:cubicBezTo>
                      <a:pt x="317" y="766"/>
                      <a:pt x="316" y="771"/>
                      <a:pt x="316" y="776"/>
                    </a:cubicBezTo>
                    <a:cubicBezTo>
                      <a:pt x="315" y="779"/>
                      <a:pt x="315" y="779"/>
                      <a:pt x="315" y="779"/>
                    </a:cubicBezTo>
                    <a:cubicBezTo>
                      <a:pt x="315" y="780"/>
                      <a:pt x="315" y="780"/>
                      <a:pt x="315" y="780"/>
                    </a:cubicBezTo>
                    <a:cubicBezTo>
                      <a:pt x="315" y="780"/>
                      <a:pt x="315" y="780"/>
                      <a:pt x="315" y="780"/>
                    </a:cubicBezTo>
                    <a:cubicBezTo>
                      <a:pt x="315" y="780"/>
                      <a:pt x="315" y="780"/>
                      <a:pt x="315" y="780"/>
                    </a:cubicBezTo>
                    <a:cubicBezTo>
                      <a:pt x="315" y="781"/>
                      <a:pt x="315" y="781"/>
                      <a:pt x="315" y="781"/>
                    </a:cubicBezTo>
                    <a:cubicBezTo>
                      <a:pt x="315" y="782"/>
                      <a:pt x="315" y="782"/>
                      <a:pt x="315" y="782"/>
                    </a:cubicBezTo>
                    <a:cubicBezTo>
                      <a:pt x="314" y="789"/>
                      <a:pt x="314" y="789"/>
                      <a:pt x="314" y="789"/>
                    </a:cubicBezTo>
                    <a:cubicBezTo>
                      <a:pt x="312" y="827"/>
                      <a:pt x="315" y="863"/>
                      <a:pt x="323" y="897"/>
                    </a:cubicBezTo>
                    <a:cubicBezTo>
                      <a:pt x="331" y="931"/>
                      <a:pt x="343" y="962"/>
                      <a:pt x="356" y="990"/>
                    </a:cubicBezTo>
                    <a:cubicBezTo>
                      <a:pt x="358" y="994"/>
                      <a:pt x="360" y="997"/>
                      <a:pt x="361" y="1000"/>
                    </a:cubicBezTo>
                    <a:cubicBezTo>
                      <a:pt x="363" y="1004"/>
                      <a:pt x="365" y="1007"/>
                      <a:pt x="367" y="1010"/>
                    </a:cubicBezTo>
                    <a:cubicBezTo>
                      <a:pt x="370" y="1017"/>
                      <a:pt x="374" y="1023"/>
                      <a:pt x="378" y="1029"/>
                    </a:cubicBezTo>
                    <a:cubicBezTo>
                      <a:pt x="385" y="1041"/>
                      <a:pt x="392" y="1052"/>
                      <a:pt x="400" y="1062"/>
                    </a:cubicBezTo>
                    <a:cubicBezTo>
                      <a:pt x="415" y="1083"/>
                      <a:pt x="430" y="1099"/>
                      <a:pt x="443" y="1113"/>
                    </a:cubicBezTo>
                    <a:cubicBezTo>
                      <a:pt x="456" y="1126"/>
                      <a:pt x="466" y="1136"/>
                      <a:pt x="474" y="1142"/>
                    </a:cubicBezTo>
                    <a:cubicBezTo>
                      <a:pt x="481" y="1149"/>
                      <a:pt x="485" y="1152"/>
                      <a:pt x="485" y="1152"/>
                    </a:cubicBezTo>
                    <a:cubicBezTo>
                      <a:pt x="485" y="1152"/>
                      <a:pt x="485" y="1152"/>
                      <a:pt x="485" y="1152"/>
                    </a:cubicBezTo>
                    <a:cubicBezTo>
                      <a:pt x="485" y="1152"/>
                      <a:pt x="481" y="1149"/>
                      <a:pt x="474" y="1142"/>
                    </a:cubicBezTo>
                    <a:cubicBezTo>
                      <a:pt x="466" y="1136"/>
                      <a:pt x="456" y="1125"/>
                      <a:pt x="443" y="1112"/>
                    </a:cubicBezTo>
                    <a:cubicBezTo>
                      <a:pt x="431" y="1099"/>
                      <a:pt x="416" y="1082"/>
                      <a:pt x="401" y="1062"/>
                    </a:cubicBezTo>
                    <a:cubicBezTo>
                      <a:pt x="393" y="1052"/>
                      <a:pt x="386" y="1040"/>
                      <a:pt x="379" y="1028"/>
                    </a:cubicBezTo>
                    <a:cubicBezTo>
                      <a:pt x="375" y="1022"/>
                      <a:pt x="372" y="1016"/>
                      <a:pt x="368" y="1009"/>
                    </a:cubicBezTo>
                    <a:cubicBezTo>
                      <a:pt x="366" y="1006"/>
                      <a:pt x="364" y="1003"/>
                      <a:pt x="363" y="1000"/>
                    </a:cubicBezTo>
                    <a:cubicBezTo>
                      <a:pt x="361" y="996"/>
                      <a:pt x="359" y="993"/>
                      <a:pt x="358" y="989"/>
                    </a:cubicBezTo>
                    <a:cubicBezTo>
                      <a:pt x="344" y="962"/>
                      <a:pt x="333" y="931"/>
                      <a:pt x="325" y="897"/>
                    </a:cubicBezTo>
                    <a:cubicBezTo>
                      <a:pt x="317" y="863"/>
                      <a:pt x="314" y="827"/>
                      <a:pt x="317" y="790"/>
                    </a:cubicBezTo>
                    <a:cubicBezTo>
                      <a:pt x="317" y="783"/>
                      <a:pt x="317" y="783"/>
                      <a:pt x="317" y="783"/>
                    </a:cubicBezTo>
                    <a:cubicBezTo>
                      <a:pt x="317" y="781"/>
                      <a:pt x="317" y="781"/>
                      <a:pt x="317" y="781"/>
                    </a:cubicBezTo>
                    <a:cubicBezTo>
                      <a:pt x="318" y="780"/>
                      <a:pt x="318" y="780"/>
                      <a:pt x="318" y="780"/>
                    </a:cubicBezTo>
                    <a:cubicBezTo>
                      <a:pt x="318" y="780"/>
                      <a:pt x="318" y="780"/>
                      <a:pt x="318" y="780"/>
                    </a:cubicBezTo>
                    <a:cubicBezTo>
                      <a:pt x="318" y="780"/>
                      <a:pt x="318" y="780"/>
                      <a:pt x="318" y="780"/>
                    </a:cubicBezTo>
                    <a:cubicBezTo>
                      <a:pt x="318" y="780"/>
                      <a:pt x="318" y="780"/>
                      <a:pt x="318" y="780"/>
                    </a:cubicBezTo>
                    <a:cubicBezTo>
                      <a:pt x="318" y="776"/>
                      <a:pt x="318" y="776"/>
                      <a:pt x="318" y="776"/>
                    </a:cubicBezTo>
                    <a:cubicBezTo>
                      <a:pt x="319" y="771"/>
                      <a:pt x="319" y="766"/>
                      <a:pt x="320" y="761"/>
                    </a:cubicBezTo>
                    <a:cubicBezTo>
                      <a:pt x="321" y="756"/>
                      <a:pt x="322" y="752"/>
                      <a:pt x="322" y="747"/>
                    </a:cubicBezTo>
                    <a:cubicBezTo>
                      <a:pt x="323" y="742"/>
                      <a:pt x="324" y="737"/>
                      <a:pt x="325" y="732"/>
                    </a:cubicBezTo>
                    <a:cubicBezTo>
                      <a:pt x="327" y="723"/>
                      <a:pt x="329" y="713"/>
                      <a:pt x="331" y="703"/>
                    </a:cubicBezTo>
                    <a:cubicBezTo>
                      <a:pt x="333" y="693"/>
                      <a:pt x="335" y="683"/>
                      <a:pt x="338" y="673"/>
                    </a:cubicBezTo>
                    <a:cubicBezTo>
                      <a:pt x="340" y="662"/>
                      <a:pt x="342" y="652"/>
                      <a:pt x="344" y="642"/>
                    </a:cubicBezTo>
                    <a:cubicBezTo>
                      <a:pt x="345" y="636"/>
                      <a:pt x="346" y="631"/>
                      <a:pt x="347" y="626"/>
                    </a:cubicBezTo>
                    <a:cubicBezTo>
                      <a:pt x="350" y="610"/>
                      <a:pt x="350" y="610"/>
                      <a:pt x="350" y="610"/>
                    </a:cubicBezTo>
                    <a:cubicBezTo>
                      <a:pt x="351" y="606"/>
                      <a:pt x="351" y="606"/>
                      <a:pt x="351" y="606"/>
                    </a:cubicBezTo>
                    <a:cubicBezTo>
                      <a:pt x="351" y="601"/>
                      <a:pt x="351" y="601"/>
                      <a:pt x="351" y="601"/>
                    </a:cubicBezTo>
                    <a:cubicBezTo>
                      <a:pt x="353" y="594"/>
                      <a:pt x="353" y="594"/>
                      <a:pt x="353" y="594"/>
                    </a:cubicBezTo>
                    <a:cubicBezTo>
                      <a:pt x="353" y="589"/>
                      <a:pt x="354" y="583"/>
                      <a:pt x="355" y="577"/>
                    </a:cubicBezTo>
                    <a:cubicBezTo>
                      <a:pt x="356" y="572"/>
                      <a:pt x="356" y="566"/>
                      <a:pt x="357" y="561"/>
                    </a:cubicBezTo>
                    <a:cubicBezTo>
                      <a:pt x="357" y="555"/>
                      <a:pt x="358" y="550"/>
                      <a:pt x="358" y="544"/>
                    </a:cubicBezTo>
                    <a:cubicBezTo>
                      <a:pt x="359" y="522"/>
                      <a:pt x="360" y="500"/>
                      <a:pt x="358" y="477"/>
                    </a:cubicBezTo>
                    <a:cubicBezTo>
                      <a:pt x="356" y="455"/>
                      <a:pt x="352" y="432"/>
                      <a:pt x="346" y="410"/>
                    </a:cubicBezTo>
                    <a:cubicBezTo>
                      <a:pt x="344" y="405"/>
                      <a:pt x="342" y="399"/>
                      <a:pt x="340" y="394"/>
                    </a:cubicBezTo>
                    <a:cubicBezTo>
                      <a:pt x="339" y="391"/>
                      <a:pt x="338" y="389"/>
                      <a:pt x="337" y="386"/>
                    </a:cubicBezTo>
                    <a:cubicBezTo>
                      <a:pt x="333" y="378"/>
                      <a:pt x="333" y="378"/>
                      <a:pt x="333" y="378"/>
                    </a:cubicBezTo>
                    <a:cubicBezTo>
                      <a:pt x="330" y="370"/>
                      <a:pt x="330" y="370"/>
                      <a:pt x="330" y="370"/>
                    </a:cubicBezTo>
                    <a:cubicBezTo>
                      <a:pt x="328" y="368"/>
                      <a:pt x="327" y="365"/>
                      <a:pt x="325" y="363"/>
                    </a:cubicBezTo>
                    <a:cubicBezTo>
                      <a:pt x="322" y="358"/>
                      <a:pt x="320" y="353"/>
                      <a:pt x="316" y="348"/>
                    </a:cubicBezTo>
                    <a:cubicBezTo>
                      <a:pt x="311" y="341"/>
                      <a:pt x="311" y="341"/>
                      <a:pt x="311" y="341"/>
                    </a:cubicBezTo>
                    <a:cubicBezTo>
                      <a:pt x="309" y="338"/>
                      <a:pt x="309" y="338"/>
                      <a:pt x="309" y="338"/>
                    </a:cubicBezTo>
                    <a:cubicBezTo>
                      <a:pt x="308" y="336"/>
                      <a:pt x="307" y="335"/>
                      <a:pt x="306" y="334"/>
                    </a:cubicBezTo>
                    <a:cubicBezTo>
                      <a:pt x="301" y="328"/>
                      <a:pt x="301" y="328"/>
                      <a:pt x="301" y="328"/>
                    </a:cubicBezTo>
                    <a:cubicBezTo>
                      <a:pt x="298" y="324"/>
                      <a:pt x="298" y="324"/>
                      <a:pt x="298" y="324"/>
                    </a:cubicBezTo>
                    <a:cubicBezTo>
                      <a:pt x="297" y="323"/>
                      <a:pt x="297" y="323"/>
                      <a:pt x="297" y="323"/>
                    </a:cubicBezTo>
                    <a:cubicBezTo>
                      <a:pt x="296" y="322"/>
                      <a:pt x="296" y="322"/>
                      <a:pt x="296" y="322"/>
                    </a:cubicBezTo>
                    <a:cubicBezTo>
                      <a:pt x="296" y="321"/>
                      <a:pt x="296" y="321"/>
                      <a:pt x="296" y="321"/>
                    </a:cubicBezTo>
                    <a:cubicBezTo>
                      <a:pt x="295" y="321"/>
                      <a:pt x="295" y="321"/>
                      <a:pt x="295" y="321"/>
                    </a:cubicBezTo>
                    <a:cubicBezTo>
                      <a:pt x="291" y="317"/>
                      <a:pt x="288" y="314"/>
                      <a:pt x="284" y="310"/>
                    </a:cubicBezTo>
                    <a:cubicBezTo>
                      <a:pt x="280" y="306"/>
                      <a:pt x="276" y="302"/>
                      <a:pt x="271" y="299"/>
                    </a:cubicBezTo>
                    <a:cubicBezTo>
                      <a:pt x="255" y="285"/>
                      <a:pt x="237" y="273"/>
                      <a:pt x="220" y="264"/>
                    </a:cubicBezTo>
                    <a:cubicBezTo>
                      <a:pt x="203" y="254"/>
                      <a:pt x="187" y="245"/>
                      <a:pt x="171" y="236"/>
                    </a:cubicBezTo>
                    <a:cubicBezTo>
                      <a:pt x="155" y="228"/>
                      <a:pt x="140" y="219"/>
                      <a:pt x="126" y="210"/>
                    </a:cubicBezTo>
                    <a:cubicBezTo>
                      <a:pt x="123" y="208"/>
                      <a:pt x="120" y="206"/>
                      <a:pt x="116" y="204"/>
                    </a:cubicBezTo>
                    <a:cubicBezTo>
                      <a:pt x="113" y="201"/>
                      <a:pt x="110" y="199"/>
                      <a:pt x="107" y="196"/>
                    </a:cubicBezTo>
                    <a:cubicBezTo>
                      <a:pt x="104" y="194"/>
                      <a:pt x="101" y="192"/>
                      <a:pt x="98" y="189"/>
                    </a:cubicBezTo>
                    <a:cubicBezTo>
                      <a:pt x="95" y="187"/>
                      <a:pt x="92" y="184"/>
                      <a:pt x="90" y="182"/>
                    </a:cubicBezTo>
                    <a:cubicBezTo>
                      <a:pt x="87" y="179"/>
                      <a:pt x="84" y="176"/>
                      <a:pt x="81" y="174"/>
                    </a:cubicBezTo>
                    <a:cubicBezTo>
                      <a:pt x="79" y="171"/>
                      <a:pt x="76" y="168"/>
                      <a:pt x="74" y="166"/>
                    </a:cubicBezTo>
                    <a:cubicBezTo>
                      <a:pt x="71" y="163"/>
                      <a:pt x="69" y="161"/>
                      <a:pt x="67" y="158"/>
                    </a:cubicBezTo>
                    <a:cubicBezTo>
                      <a:pt x="65" y="155"/>
                      <a:pt x="62" y="152"/>
                      <a:pt x="60" y="150"/>
                    </a:cubicBezTo>
                    <a:cubicBezTo>
                      <a:pt x="56" y="144"/>
                      <a:pt x="52" y="139"/>
                      <a:pt x="48" y="133"/>
                    </a:cubicBezTo>
                    <a:cubicBezTo>
                      <a:pt x="45" y="128"/>
                      <a:pt x="41" y="122"/>
                      <a:pt x="38" y="117"/>
                    </a:cubicBezTo>
                    <a:cubicBezTo>
                      <a:pt x="25" y="96"/>
                      <a:pt x="18" y="75"/>
                      <a:pt x="13" y="57"/>
                    </a:cubicBezTo>
                    <a:cubicBezTo>
                      <a:pt x="8" y="40"/>
                      <a:pt x="6" y="25"/>
                      <a:pt x="4" y="16"/>
                    </a:cubicBezTo>
                    <a:cubicBezTo>
                      <a:pt x="3" y="6"/>
                      <a:pt x="3" y="0"/>
                      <a:pt x="3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15"/>
              <p:cNvSpPr>
                <a:spLocks/>
              </p:cNvSpPr>
              <p:nvPr/>
            </p:nvSpPr>
            <p:spPr bwMode="auto">
              <a:xfrm>
                <a:off x="7707814" y="1362075"/>
                <a:ext cx="1816100" cy="4330700"/>
              </a:xfrm>
              <a:custGeom>
                <a:avLst/>
                <a:gdLst>
                  <a:gd name="T0" fmla="*/ 2 w 484"/>
                  <a:gd name="T1" fmla="*/ 59 h 1152"/>
                  <a:gd name="T2" fmla="*/ 53 w 484"/>
                  <a:gd name="T3" fmla="*/ 182 h 1152"/>
                  <a:gd name="T4" fmla="*/ 86 w 484"/>
                  <a:gd name="T5" fmla="*/ 220 h 1152"/>
                  <a:gd name="T6" fmla="*/ 242 w 484"/>
                  <a:gd name="T7" fmla="*/ 331 h 1152"/>
                  <a:gd name="T8" fmla="*/ 271 w 484"/>
                  <a:gd name="T9" fmla="*/ 364 h 1152"/>
                  <a:gd name="T10" fmla="*/ 308 w 484"/>
                  <a:gd name="T11" fmla="*/ 541 h 1152"/>
                  <a:gd name="T12" fmla="*/ 303 w 484"/>
                  <a:gd name="T13" fmla="*/ 595 h 1152"/>
                  <a:gd name="T14" fmla="*/ 290 w 484"/>
                  <a:gd name="T15" fmla="*/ 663 h 1152"/>
                  <a:gd name="T16" fmla="*/ 273 w 484"/>
                  <a:gd name="T17" fmla="*/ 771 h 1152"/>
                  <a:gd name="T18" fmla="*/ 273 w 484"/>
                  <a:gd name="T19" fmla="*/ 779 h 1152"/>
                  <a:gd name="T20" fmla="*/ 338 w 484"/>
                  <a:gd name="T21" fmla="*/ 1013 h 1152"/>
                  <a:gd name="T22" fmla="*/ 436 w 484"/>
                  <a:gd name="T23" fmla="*/ 1120 h 1152"/>
                  <a:gd name="T24" fmla="*/ 471 w 484"/>
                  <a:gd name="T25" fmla="*/ 1144 h 1152"/>
                  <a:gd name="T26" fmla="*/ 346 w 484"/>
                  <a:gd name="T27" fmla="*/ 1022 h 1152"/>
                  <a:gd name="T28" fmla="*/ 275 w 484"/>
                  <a:gd name="T29" fmla="*/ 787 h 1152"/>
                  <a:gd name="T30" fmla="*/ 276 w 484"/>
                  <a:gd name="T31" fmla="*/ 775 h 1152"/>
                  <a:gd name="T32" fmla="*/ 282 w 484"/>
                  <a:gd name="T33" fmla="*/ 725 h 1152"/>
                  <a:gd name="T34" fmla="*/ 305 w 484"/>
                  <a:gd name="T35" fmla="*/ 597 h 1152"/>
                  <a:gd name="T36" fmla="*/ 310 w 484"/>
                  <a:gd name="T37" fmla="*/ 557 h 1152"/>
                  <a:gd name="T38" fmla="*/ 275 w 484"/>
                  <a:gd name="T39" fmla="*/ 366 h 1152"/>
                  <a:gd name="T40" fmla="*/ 253 w 484"/>
                  <a:gd name="T41" fmla="*/ 338 h 1152"/>
                  <a:gd name="T42" fmla="*/ 69 w 484"/>
                  <a:gd name="T43" fmla="*/ 200 h 1152"/>
                  <a:gd name="T44" fmla="*/ 41 w 484"/>
                  <a:gd name="T45" fmla="*/ 162 h 1152"/>
                  <a:gd name="T46" fmla="*/ 1 w 484"/>
                  <a:gd name="T47" fmla="*/ 16 h 1152"/>
                  <a:gd name="T48" fmla="*/ 11 w 484"/>
                  <a:gd name="T49" fmla="*/ 58 h 1152"/>
                  <a:gd name="T50" fmla="*/ 64 w 484"/>
                  <a:gd name="T51" fmla="*/ 160 h 1152"/>
                  <a:gd name="T52" fmla="*/ 95 w 484"/>
                  <a:gd name="T53" fmla="*/ 192 h 1152"/>
                  <a:gd name="T54" fmla="*/ 168 w 484"/>
                  <a:gd name="T55" fmla="*/ 240 h 1152"/>
                  <a:gd name="T56" fmla="*/ 291 w 484"/>
                  <a:gd name="T57" fmla="*/ 325 h 1152"/>
                  <a:gd name="T58" fmla="*/ 296 w 484"/>
                  <a:gd name="T59" fmla="*/ 331 h 1152"/>
                  <a:gd name="T60" fmla="*/ 311 w 484"/>
                  <a:gd name="T61" fmla="*/ 351 h 1152"/>
                  <a:gd name="T62" fmla="*/ 350 w 484"/>
                  <a:gd name="T63" fmla="*/ 560 h 1152"/>
                  <a:gd name="T64" fmla="*/ 344 w 484"/>
                  <a:gd name="T65" fmla="*/ 605 h 1152"/>
                  <a:gd name="T66" fmla="*/ 331 w 484"/>
                  <a:gd name="T67" fmla="*/ 672 h 1152"/>
                  <a:gd name="T68" fmla="*/ 314 w 484"/>
                  <a:gd name="T69" fmla="*/ 760 h 1152"/>
                  <a:gd name="T70" fmla="*/ 311 w 484"/>
                  <a:gd name="T71" fmla="*/ 780 h 1152"/>
                  <a:gd name="T72" fmla="*/ 311 w 484"/>
                  <a:gd name="T73" fmla="*/ 782 h 1152"/>
                  <a:gd name="T74" fmla="*/ 359 w 484"/>
                  <a:gd name="T75" fmla="*/ 1001 h 1152"/>
                  <a:gd name="T76" fmla="*/ 441 w 484"/>
                  <a:gd name="T77" fmla="*/ 1113 h 1152"/>
                  <a:gd name="T78" fmla="*/ 473 w 484"/>
                  <a:gd name="T79" fmla="*/ 1142 h 1152"/>
                  <a:gd name="T80" fmla="*/ 366 w 484"/>
                  <a:gd name="T81" fmla="*/ 1010 h 1152"/>
                  <a:gd name="T82" fmla="*/ 313 w 484"/>
                  <a:gd name="T83" fmla="*/ 789 h 1152"/>
                  <a:gd name="T84" fmla="*/ 314 w 484"/>
                  <a:gd name="T85" fmla="*/ 780 h 1152"/>
                  <a:gd name="T86" fmla="*/ 316 w 484"/>
                  <a:gd name="T87" fmla="*/ 761 h 1152"/>
                  <a:gd name="T88" fmla="*/ 334 w 484"/>
                  <a:gd name="T89" fmla="*/ 672 h 1152"/>
                  <a:gd name="T90" fmla="*/ 347 w 484"/>
                  <a:gd name="T91" fmla="*/ 605 h 1152"/>
                  <a:gd name="T92" fmla="*/ 353 w 484"/>
                  <a:gd name="T93" fmla="*/ 561 h 1152"/>
                  <a:gd name="T94" fmla="*/ 313 w 484"/>
                  <a:gd name="T95" fmla="*/ 350 h 1152"/>
                  <a:gd name="T96" fmla="*/ 298 w 484"/>
                  <a:gd name="T97" fmla="*/ 329 h 1152"/>
                  <a:gd name="T98" fmla="*/ 293 w 484"/>
                  <a:gd name="T99" fmla="*/ 323 h 1152"/>
                  <a:gd name="T100" fmla="*/ 218 w 484"/>
                  <a:gd name="T101" fmla="*/ 266 h 1152"/>
                  <a:gd name="T102" fmla="*/ 105 w 484"/>
                  <a:gd name="T103" fmla="*/ 198 h 1152"/>
                  <a:gd name="T104" fmla="*/ 72 w 484"/>
                  <a:gd name="T105" fmla="*/ 167 h 1152"/>
                  <a:gd name="T106" fmla="*/ 36 w 484"/>
                  <a:gd name="T107" fmla="*/ 118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84" h="1152">
                    <a:moveTo>
                      <a:pt x="2" y="0"/>
                    </a:moveTo>
                    <a:cubicBezTo>
                      <a:pt x="2" y="0"/>
                      <a:pt x="2" y="2"/>
                      <a:pt x="1" y="4"/>
                    </a:cubicBezTo>
                    <a:cubicBezTo>
                      <a:pt x="1" y="7"/>
                      <a:pt x="1" y="11"/>
                      <a:pt x="1" y="16"/>
                    </a:cubicBezTo>
                    <a:cubicBezTo>
                      <a:pt x="0" y="26"/>
                      <a:pt x="0" y="40"/>
                      <a:pt x="2" y="59"/>
                    </a:cubicBezTo>
                    <a:cubicBezTo>
                      <a:pt x="5" y="78"/>
                      <a:pt x="9" y="101"/>
                      <a:pt x="20" y="125"/>
                    </a:cubicBezTo>
                    <a:cubicBezTo>
                      <a:pt x="25" y="138"/>
                      <a:pt x="32" y="150"/>
                      <a:pt x="40" y="163"/>
                    </a:cubicBezTo>
                    <a:cubicBezTo>
                      <a:pt x="42" y="166"/>
                      <a:pt x="44" y="170"/>
                      <a:pt x="46" y="173"/>
                    </a:cubicBezTo>
                    <a:cubicBezTo>
                      <a:pt x="48" y="176"/>
                      <a:pt x="50" y="179"/>
                      <a:pt x="53" y="182"/>
                    </a:cubicBezTo>
                    <a:cubicBezTo>
                      <a:pt x="55" y="186"/>
                      <a:pt x="58" y="189"/>
                      <a:pt x="60" y="192"/>
                    </a:cubicBezTo>
                    <a:cubicBezTo>
                      <a:pt x="63" y="195"/>
                      <a:pt x="65" y="198"/>
                      <a:pt x="68" y="201"/>
                    </a:cubicBezTo>
                    <a:cubicBezTo>
                      <a:pt x="71" y="204"/>
                      <a:pt x="74" y="207"/>
                      <a:pt x="77" y="211"/>
                    </a:cubicBezTo>
                    <a:cubicBezTo>
                      <a:pt x="80" y="214"/>
                      <a:pt x="83" y="217"/>
                      <a:pt x="86" y="220"/>
                    </a:cubicBezTo>
                    <a:cubicBezTo>
                      <a:pt x="89" y="223"/>
                      <a:pt x="92" y="226"/>
                      <a:pt x="96" y="228"/>
                    </a:cubicBezTo>
                    <a:cubicBezTo>
                      <a:pt x="99" y="231"/>
                      <a:pt x="103" y="234"/>
                      <a:pt x="106" y="237"/>
                    </a:cubicBezTo>
                    <a:cubicBezTo>
                      <a:pt x="120" y="248"/>
                      <a:pt x="135" y="258"/>
                      <a:pt x="151" y="268"/>
                    </a:cubicBezTo>
                    <a:cubicBezTo>
                      <a:pt x="182" y="288"/>
                      <a:pt x="215" y="307"/>
                      <a:pt x="242" y="331"/>
                    </a:cubicBezTo>
                    <a:cubicBezTo>
                      <a:pt x="245" y="334"/>
                      <a:pt x="248" y="337"/>
                      <a:pt x="251" y="340"/>
                    </a:cubicBezTo>
                    <a:cubicBezTo>
                      <a:pt x="255" y="344"/>
                      <a:pt x="258" y="348"/>
                      <a:pt x="261" y="351"/>
                    </a:cubicBezTo>
                    <a:cubicBezTo>
                      <a:pt x="264" y="355"/>
                      <a:pt x="267" y="358"/>
                      <a:pt x="269" y="362"/>
                    </a:cubicBezTo>
                    <a:cubicBezTo>
                      <a:pt x="270" y="362"/>
                      <a:pt x="271" y="363"/>
                      <a:pt x="271" y="364"/>
                    </a:cubicBezTo>
                    <a:cubicBezTo>
                      <a:pt x="273" y="367"/>
                      <a:pt x="273" y="367"/>
                      <a:pt x="273" y="367"/>
                    </a:cubicBezTo>
                    <a:cubicBezTo>
                      <a:pt x="277" y="373"/>
                      <a:pt x="277" y="373"/>
                      <a:pt x="277" y="373"/>
                    </a:cubicBezTo>
                    <a:cubicBezTo>
                      <a:pt x="286" y="388"/>
                      <a:pt x="294" y="406"/>
                      <a:pt x="299" y="424"/>
                    </a:cubicBezTo>
                    <a:cubicBezTo>
                      <a:pt x="309" y="460"/>
                      <a:pt x="311" y="501"/>
                      <a:pt x="308" y="541"/>
                    </a:cubicBezTo>
                    <a:cubicBezTo>
                      <a:pt x="308" y="546"/>
                      <a:pt x="308" y="551"/>
                      <a:pt x="307" y="556"/>
                    </a:cubicBezTo>
                    <a:cubicBezTo>
                      <a:pt x="307" y="561"/>
                      <a:pt x="306" y="567"/>
                      <a:pt x="306" y="572"/>
                    </a:cubicBezTo>
                    <a:cubicBezTo>
                      <a:pt x="305" y="577"/>
                      <a:pt x="304" y="582"/>
                      <a:pt x="304" y="587"/>
                    </a:cubicBezTo>
                    <a:cubicBezTo>
                      <a:pt x="303" y="595"/>
                      <a:pt x="303" y="595"/>
                      <a:pt x="303" y="595"/>
                    </a:cubicBezTo>
                    <a:cubicBezTo>
                      <a:pt x="302" y="597"/>
                      <a:pt x="302" y="597"/>
                      <a:pt x="302" y="597"/>
                    </a:cubicBezTo>
                    <a:cubicBezTo>
                      <a:pt x="302" y="598"/>
                      <a:pt x="302" y="598"/>
                      <a:pt x="302" y="598"/>
                    </a:cubicBezTo>
                    <a:cubicBezTo>
                      <a:pt x="301" y="602"/>
                      <a:pt x="301" y="602"/>
                      <a:pt x="301" y="602"/>
                    </a:cubicBezTo>
                    <a:cubicBezTo>
                      <a:pt x="298" y="622"/>
                      <a:pt x="294" y="643"/>
                      <a:pt x="290" y="663"/>
                    </a:cubicBezTo>
                    <a:cubicBezTo>
                      <a:pt x="286" y="683"/>
                      <a:pt x="282" y="704"/>
                      <a:pt x="279" y="725"/>
                    </a:cubicBezTo>
                    <a:cubicBezTo>
                      <a:pt x="278" y="730"/>
                      <a:pt x="277" y="735"/>
                      <a:pt x="277" y="741"/>
                    </a:cubicBezTo>
                    <a:cubicBezTo>
                      <a:pt x="276" y="746"/>
                      <a:pt x="275" y="751"/>
                      <a:pt x="275" y="756"/>
                    </a:cubicBezTo>
                    <a:cubicBezTo>
                      <a:pt x="274" y="761"/>
                      <a:pt x="274" y="766"/>
                      <a:pt x="273" y="771"/>
                    </a:cubicBezTo>
                    <a:cubicBezTo>
                      <a:pt x="273" y="775"/>
                      <a:pt x="273" y="775"/>
                      <a:pt x="273" y="775"/>
                    </a:cubicBezTo>
                    <a:cubicBezTo>
                      <a:pt x="273" y="776"/>
                      <a:pt x="273" y="776"/>
                      <a:pt x="273" y="776"/>
                    </a:cubicBezTo>
                    <a:cubicBezTo>
                      <a:pt x="273" y="777"/>
                      <a:pt x="273" y="777"/>
                      <a:pt x="273" y="777"/>
                    </a:cubicBezTo>
                    <a:cubicBezTo>
                      <a:pt x="273" y="779"/>
                      <a:pt x="273" y="779"/>
                      <a:pt x="273" y="779"/>
                    </a:cubicBezTo>
                    <a:cubicBezTo>
                      <a:pt x="273" y="787"/>
                      <a:pt x="273" y="787"/>
                      <a:pt x="273" y="787"/>
                    </a:cubicBezTo>
                    <a:cubicBezTo>
                      <a:pt x="271" y="829"/>
                      <a:pt x="278" y="870"/>
                      <a:pt x="289" y="906"/>
                    </a:cubicBezTo>
                    <a:cubicBezTo>
                      <a:pt x="300" y="943"/>
                      <a:pt x="315" y="975"/>
                      <a:pt x="332" y="1003"/>
                    </a:cubicBezTo>
                    <a:cubicBezTo>
                      <a:pt x="334" y="1006"/>
                      <a:pt x="336" y="1010"/>
                      <a:pt x="338" y="1013"/>
                    </a:cubicBezTo>
                    <a:cubicBezTo>
                      <a:pt x="341" y="1017"/>
                      <a:pt x="343" y="1020"/>
                      <a:pt x="345" y="1023"/>
                    </a:cubicBezTo>
                    <a:cubicBezTo>
                      <a:pt x="350" y="1029"/>
                      <a:pt x="354" y="1036"/>
                      <a:pt x="358" y="1042"/>
                    </a:cubicBezTo>
                    <a:cubicBezTo>
                      <a:pt x="368" y="1053"/>
                      <a:pt x="376" y="1064"/>
                      <a:pt x="386" y="1074"/>
                    </a:cubicBezTo>
                    <a:cubicBezTo>
                      <a:pt x="403" y="1093"/>
                      <a:pt x="421" y="1108"/>
                      <a:pt x="436" y="1120"/>
                    </a:cubicBezTo>
                    <a:cubicBezTo>
                      <a:pt x="451" y="1131"/>
                      <a:pt x="463" y="1139"/>
                      <a:pt x="471" y="1144"/>
                    </a:cubicBezTo>
                    <a:cubicBezTo>
                      <a:pt x="480" y="1150"/>
                      <a:pt x="484" y="1152"/>
                      <a:pt x="484" y="1152"/>
                    </a:cubicBezTo>
                    <a:cubicBezTo>
                      <a:pt x="484" y="1152"/>
                      <a:pt x="484" y="1152"/>
                      <a:pt x="484" y="1152"/>
                    </a:cubicBezTo>
                    <a:cubicBezTo>
                      <a:pt x="484" y="1152"/>
                      <a:pt x="480" y="1150"/>
                      <a:pt x="471" y="1144"/>
                    </a:cubicBezTo>
                    <a:cubicBezTo>
                      <a:pt x="463" y="1139"/>
                      <a:pt x="451" y="1131"/>
                      <a:pt x="436" y="1119"/>
                    </a:cubicBezTo>
                    <a:cubicBezTo>
                      <a:pt x="422" y="1107"/>
                      <a:pt x="404" y="1093"/>
                      <a:pt x="387" y="1073"/>
                    </a:cubicBezTo>
                    <a:cubicBezTo>
                      <a:pt x="377" y="1063"/>
                      <a:pt x="369" y="1052"/>
                      <a:pt x="360" y="1041"/>
                    </a:cubicBezTo>
                    <a:cubicBezTo>
                      <a:pt x="355" y="1035"/>
                      <a:pt x="351" y="1029"/>
                      <a:pt x="346" y="1022"/>
                    </a:cubicBezTo>
                    <a:cubicBezTo>
                      <a:pt x="344" y="1019"/>
                      <a:pt x="342" y="1016"/>
                      <a:pt x="340" y="1012"/>
                    </a:cubicBezTo>
                    <a:cubicBezTo>
                      <a:pt x="338" y="1009"/>
                      <a:pt x="336" y="1006"/>
                      <a:pt x="333" y="1002"/>
                    </a:cubicBezTo>
                    <a:cubicBezTo>
                      <a:pt x="317" y="974"/>
                      <a:pt x="301" y="942"/>
                      <a:pt x="291" y="906"/>
                    </a:cubicBezTo>
                    <a:cubicBezTo>
                      <a:pt x="280" y="869"/>
                      <a:pt x="274" y="829"/>
                      <a:pt x="275" y="787"/>
                    </a:cubicBezTo>
                    <a:cubicBezTo>
                      <a:pt x="275" y="780"/>
                      <a:pt x="275" y="780"/>
                      <a:pt x="275" y="780"/>
                    </a:cubicBezTo>
                    <a:cubicBezTo>
                      <a:pt x="276" y="778"/>
                      <a:pt x="276" y="778"/>
                      <a:pt x="276" y="778"/>
                    </a:cubicBezTo>
                    <a:cubicBezTo>
                      <a:pt x="276" y="777"/>
                      <a:pt x="276" y="777"/>
                      <a:pt x="276" y="777"/>
                    </a:cubicBezTo>
                    <a:cubicBezTo>
                      <a:pt x="276" y="775"/>
                      <a:pt x="276" y="775"/>
                      <a:pt x="276" y="775"/>
                    </a:cubicBezTo>
                    <a:cubicBezTo>
                      <a:pt x="276" y="772"/>
                      <a:pt x="276" y="772"/>
                      <a:pt x="276" y="772"/>
                    </a:cubicBezTo>
                    <a:cubicBezTo>
                      <a:pt x="276" y="767"/>
                      <a:pt x="277" y="762"/>
                      <a:pt x="277" y="757"/>
                    </a:cubicBezTo>
                    <a:cubicBezTo>
                      <a:pt x="278" y="752"/>
                      <a:pt x="279" y="746"/>
                      <a:pt x="279" y="741"/>
                    </a:cubicBezTo>
                    <a:cubicBezTo>
                      <a:pt x="280" y="736"/>
                      <a:pt x="281" y="730"/>
                      <a:pt x="282" y="725"/>
                    </a:cubicBezTo>
                    <a:cubicBezTo>
                      <a:pt x="285" y="704"/>
                      <a:pt x="289" y="684"/>
                      <a:pt x="293" y="664"/>
                    </a:cubicBezTo>
                    <a:cubicBezTo>
                      <a:pt x="297" y="643"/>
                      <a:pt x="301" y="623"/>
                      <a:pt x="304" y="603"/>
                    </a:cubicBezTo>
                    <a:cubicBezTo>
                      <a:pt x="305" y="599"/>
                      <a:pt x="305" y="599"/>
                      <a:pt x="305" y="599"/>
                    </a:cubicBezTo>
                    <a:cubicBezTo>
                      <a:pt x="305" y="597"/>
                      <a:pt x="305" y="597"/>
                      <a:pt x="305" y="597"/>
                    </a:cubicBezTo>
                    <a:cubicBezTo>
                      <a:pt x="305" y="595"/>
                      <a:pt x="305" y="595"/>
                      <a:pt x="305" y="595"/>
                    </a:cubicBezTo>
                    <a:cubicBezTo>
                      <a:pt x="306" y="587"/>
                      <a:pt x="306" y="587"/>
                      <a:pt x="306" y="587"/>
                    </a:cubicBezTo>
                    <a:cubicBezTo>
                      <a:pt x="307" y="582"/>
                      <a:pt x="308" y="577"/>
                      <a:pt x="308" y="572"/>
                    </a:cubicBezTo>
                    <a:cubicBezTo>
                      <a:pt x="309" y="567"/>
                      <a:pt x="310" y="562"/>
                      <a:pt x="310" y="557"/>
                    </a:cubicBezTo>
                    <a:cubicBezTo>
                      <a:pt x="310" y="552"/>
                      <a:pt x="311" y="546"/>
                      <a:pt x="311" y="541"/>
                    </a:cubicBezTo>
                    <a:cubicBezTo>
                      <a:pt x="314" y="501"/>
                      <a:pt x="312" y="460"/>
                      <a:pt x="302" y="423"/>
                    </a:cubicBezTo>
                    <a:cubicBezTo>
                      <a:pt x="296" y="405"/>
                      <a:pt x="289" y="387"/>
                      <a:pt x="279" y="371"/>
                    </a:cubicBezTo>
                    <a:cubicBezTo>
                      <a:pt x="275" y="366"/>
                      <a:pt x="275" y="366"/>
                      <a:pt x="275" y="366"/>
                    </a:cubicBezTo>
                    <a:cubicBezTo>
                      <a:pt x="274" y="363"/>
                      <a:pt x="274" y="363"/>
                      <a:pt x="274" y="363"/>
                    </a:cubicBezTo>
                    <a:cubicBezTo>
                      <a:pt x="273" y="362"/>
                      <a:pt x="272" y="361"/>
                      <a:pt x="271" y="360"/>
                    </a:cubicBezTo>
                    <a:cubicBezTo>
                      <a:pt x="269" y="356"/>
                      <a:pt x="266" y="353"/>
                      <a:pt x="263" y="350"/>
                    </a:cubicBezTo>
                    <a:cubicBezTo>
                      <a:pt x="260" y="346"/>
                      <a:pt x="257" y="342"/>
                      <a:pt x="253" y="338"/>
                    </a:cubicBezTo>
                    <a:cubicBezTo>
                      <a:pt x="250" y="335"/>
                      <a:pt x="247" y="332"/>
                      <a:pt x="244" y="329"/>
                    </a:cubicBezTo>
                    <a:cubicBezTo>
                      <a:pt x="216" y="305"/>
                      <a:pt x="183" y="286"/>
                      <a:pt x="152" y="266"/>
                    </a:cubicBezTo>
                    <a:cubicBezTo>
                      <a:pt x="137" y="256"/>
                      <a:pt x="121" y="246"/>
                      <a:pt x="107" y="235"/>
                    </a:cubicBezTo>
                    <a:cubicBezTo>
                      <a:pt x="93" y="224"/>
                      <a:pt x="81" y="213"/>
                      <a:pt x="69" y="200"/>
                    </a:cubicBezTo>
                    <a:cubicBezTo>
                      <a:pt x="66" y="197"/>
                      <a:pt x="64" y="194"/>
                      <a:pt x="61" y="191"/>
                    </a:cubicBezTo>
                    <a:cubicBezTo>
                      <a:pt x="59" y="188"/>
                      <a:pt x="56" y="185"/>
                      <a:pt x="54" y="181"/>
                    </a:cubicBezTo>
                    <a:cubicBezTo>
                      <a:pt x="52" y="178"/>
                      <a:pt x="49" y="175"/>
                      <a:pt x="47" y="172"/>
                    </a:cubicBezTo>
                    <a:cubicBezTo>
                      <a:pt x="45" y="169"/>
                      <a:pt x="43" y="166"/>
                      <a:pt x="41" y="162"/>
                    </a:cubicBezTo>
                    <a:cubicBezTo>
                      <a:pt x="37" y="156"/>
                      <a:pt x="33" y="150"/>
                      <a:pt x="30" y="143"/>
                    </a:cubicBezTo>
                    <a:cubicBezTo>
                      <a:pt x="27" y="137"/>
                      <a:pt x="24" y="131"/>
                      <a:pt x="21" y="125"/>
                    </a:cubicBezTo>
                    <a:cubicBezTo>
                      <a:pt x="10" y="100"/>
                      <a:pt x="5" y="78"/>
                      <a:pt x="3" y="59"/>
                    </a:cubicBezTo>
                    <a:cubicBezTo>
                      <a:pt x="0" y="40"/>
                      <a:pt x="0" y="26"/>
                      <a:pt x="1" y="16"/>
                    </a:cubicBezTo>
                    <a:cubicBezTo>
                      <a:pt x="1" y="11"/>
                      <a:pt x="1" y="7"/>
                      <a:pt x="2" y="4"/>
                    </a:cubicBezTo>
                    <a:cubicBezTo>
                      <a:pt x="2" y="2"/>
                      <a:pt x="2" y="0"/>
                      <a:pt x="2" y="0"/>
                    </a:cubicBezTo>
                    <a:cubicBezTo>
                      <a:pt x="2" y="0"/>
                      <a:pt x="2" y="6"/>
                      <a:pt x="3" y="16"/>
                    </a:cubicBezTo>
                    <a:cubicBezTo>
                      <a:pt x="4" y="25"/>
                      <a:pt x="6" y="40"/>
                      <a:pt x="11" y="58"/>
                    </a:cubicBezTo>
                    <a:cubicBezTo>
                      <a:pt x="15" y="75"/>
                      <a:pt x="23" y="96"/>
                      <a:pt x="35" y="118"/>
                    </a:cubicBezTo>
                    <a:cubicBezTo>
                      <a:pt x="38" y="124"/>
                      <a:pt x="41" y="129"/>
                      <a:pt x="45" y="135"/>
                    </a:cubicBezTo>
                    <a:cubicBezTo>
                      <a:pt x="49" y="140"/>
                      <a:pt x="53" y="146"/>
                      <a:pt x="57" y="151"/>
                    </a:cubicBezTo>
                    <a:cubicBezTo>
                      <a:pt x="59" y="154"/>
                      <a:pt x="61" y="157"/>
                      <a:pt x="64" y="160"/>
                    </a:cubicBezTo>
                    <a:cubicBezTo>
                      <a:pt x="66" y="162"/>
                      <a:pt x="68" y="165"/>
                      <a:pt x="71" y="168"/>
                    </a:cubicBezTo>
                    <a:cubicBezTo>
                      <a:pt x="73" y="170"/>
                      <a:pt x="75" y="173"/>
                      <a:pt x="78" y="176"/>
                    </a:cubicBezTo>
                    <a:cubicBezTo>
                      <a:pt x="81" y="179"/>
                      <a:pt x="83" y="181"/>
                      <a:pt x="86" y="184"/>
                    </a:cubicBezTo>
                    <a:cubicBezTo>
                      <a:pt x="89" y="187"/>
                      <a:pt x="92" y="189"/>
                      <a:pt x="95" y="192"/>
                    </a:cubicBezTo>
                    <a:cubicBezTo>
                      <a:pt x="97" y="194"/>
                      <a:pt x="101" y="197"/>
                      <a:pt x="104" y="199"/>
                    </a:cubicBezTo>
                    <a:cubicBezTo>
                      <a:pt x="107" y="202"/>
                      <a:pt x="110" y="204"/>
                      <a:pt x="113" y="206"/>
                    </a:cubicBezTo>
                    <a:cubicBezTo>
                      <a:pt x="116" y="209"/>
                      <a:pt x="120" y="211"/>
                      <a:pt x="123" y="213"/>
                    </a:cubicBezTo>
                    <a:cubicBezTo>
                      <a:pt x="137" y="223"/>
                      <a:pt x="152" y="231"/>
                      <a:pt x="168" y="240"/>
                    </a:cubicBezTo>
                    <a:cubicBezTo>
                      <a:pt x="199" y="258"/>
                      <a:pt x="234" y="275"/>
                      <a:pt x="267" y="302"/>
                    </a:cubicBezTo>
                    <a:cubicBezTo>
                      <a:pt x="271" y="306"/>
                      <a:pt x="275" y="310"/>
                      <a:pt x="279" y="313"/>
                    </a:cubicBezTo>
                    <a:cubicBezTo>
                      <a:pt x="283" y="317"/>
                      <a:pt x="287" y="321"/>
                      <a:pt x="290" y="324"/>
                    </a:cubicBezTo>
                    <a:cubicBezTo>
                      <a:pt x="291" y="325"/>
                      <a:pt x="291" y="325"/>
                      <a:pt x="291" y="325"/>
                    </a:cubicBezTo>
                    <a:cubicBezTo>
                      <a:pt x="291" y="326"/>
                      <a:pt x="291" y="326"/>
                      <a:pt x="291" y="326"/>
                    </a:cubicBezTo>
                    <a:cubicBezTo>
                      <a:pt x="292" y="326"/>
                      <a:pt x="292" y="326"/>
                      <a:pt x="292" y="326"/>
                    </a:cubicBezTo>
                    <a:cubicBezTo>
                      <a:pt x="293" y="328"/>
                      <a:pt x="293" y="328"/>
                      <a:pt x="293" y="328"/>
                    </a:cubicBezTo>
                    <a:cubicBezTo>
                      <a:pt x="296" y="331"/>
                      <a:pt x="296" y="331"/>
                      <a:pt x="296" y="331"/>
                    </a:cubicBezTo>
                    <a:cubicBezTo>
                      <a:pt x="301" y="337"/>
                      <a:pt x="301" y="337"/>
                      <a:pt x="301" y="337"/>
                    </a:cubicBezTo>
                    <a:cubicBezTo>
                      <a:pt x="302" y="338"/>
                      <a:pt x="303" y="340"/>
                      <a:pt x="304" y="341"/>
                    </a:cubicBezTo>
                    <a:cubicBezTo>
                      <a:pt x="306" y="344"/>
                      <a:pt x="306" y="344"/>
                      <a:pt x="306" y="344"/>
                    </a:cubicBezTo>
                    <a:cubicBezTo>
                      <a:pt x="311" y="351"/>
                      <a:pt x="311" y="351"/>
                      <a:pt x="311" y="351"/>
                    </a:cubicBezTo>
                    <a:cubicBezTo>
                      <a:pt x="323" y="370"/>
                      <a:pt x="333" y="390"/>
                      <a:pt x="339" y="412"/>
                    </a:cubicBezTo>
                    <a:cubicBezTo>
                      <a:pt x="346" y="433"/>
                      <a:pt x="350" y="456"/>
                      <a:pt x="351" y="478"/>
                    </a:cubicBezTo>
                    <a:cubicBezTo>
                      <a:pt x="353" y="500"/>
                      <a:pt x="353" y="522"/>
                      <a:pt x="351" y="544"/>
                    </a:cubicBezTo>
                    <a:cubicBezTo>
                      <a:pt x="351" y="550"/>
                      <a:pt x="350" y="555"/>
                      <a:pt x="350" y="560"/>
                    </a:cubicBezTo>
                    <a:cubicBezTo>
                      <a:pt x="349" y="566"/>
                      <a:pt x="349" y="571"/>
                      <a:pt x="348" y="577"/>
                    </a:cubicBezTo>
                    <a:cubicBezTo>
                      <a:pt x="347" y="582"/>
                      <a:pt x="347" y="588"/>
                      <a:pt x="346" y="593"/>
                    </a:cubicBezTo>
                    <a:cubicBezTo>
                      <a:pt x="345" y="601"/>
                      <a:pt x="345" y="601"/>
                      <a:pt x="345" y="601"/>
                    </a:cubicBezTo>
                    <a:cubicBezTo>
                      <a:pt x="344" y="605"/>
                      <a:pt x="344" y="605"/>
                      <a:pt x="344" y="605"/>
                    </a:cubicBezTo>
                    <a:cubicBezTo>
                      <a:pt x="344" y="609"/>
                      <a:pt x="344" y="609"/>
                      <a:pt x="344" y="609"/>
                    </a:cubicBezTo>
                    <a:cubicBezTo>
                      <a:pt x="341" y="625"/>
                      <a:pt x="341" y="625"/>
                      <a:pt x="341" y="625"/>
                    </a:cubicBezTo>
                    <a:cubicBezTo>
                      <a:pt x="340" y="630"/>
                      <a:pt x="339" y="635"/>
                      <a:pt x="338" y="641"/>
                    </a:cubicBezTo>
                    <a:cubicBezTo>
                      <a:pt x="336" y="651"/>
                      <a:pt x="333" y="661"/>
                      <a:pt x="331" y="672"/>
                    </a:cubicBezTo>
                    <a:cubicBezTo>
                      <a:pt x="329" y="682"/>
                      <a:pt x="327" y="692"/>
                      <a:pt x="325" y="702"/>
                    </a:cubicBezTo>
                    <a:cubicBezTo>
                      <a:pt x="322" y="712"/>
                      <a:pt x="320" y="722"/>
                      <a:pt x="319" y="732"/>
                    </a:cubicBezTo>
                    <a:cubicBezTo>
                      <a:pt x="318" y="736"/>
                      <a:pt x="317" y="741"/>
                      <a:pt x="316" y="746"/>
                    </a:cubicBezTo>
                    <a:cubicBezTo>
                      <a:pt x="315" y="751"/>
                      <a:pt x="314" y="755"/>
                      <a:pt x="314" y="760"/>
                    </a:cubicBezTo>
                    <a:cubicBezTo>
                      <a:pt x="313" y="765"/>
                      <a:pt x="313" y="770"/>
                      <a:pt x="312" y="775"/>
                    </a:cubicBezTo>
                    <a:cubicBezTo>
                      <a:pt x="311" y="779"/>
                      <a:pt x="311" y="779"/>
                      <a:pt x="311" y="779"/>
                    </a:cubicBezTo>
                    <a:cubicBezTo>
                      <a:pt x="311" y="780"/>
                      <a:pt x="311" y="780"/>
                      <a:pt x="311" y="780"/>
                    </a:cubicBezTo>
                    <a:cubicBezTo>
                      <a:pt x="311" y="780"/>
                      <a:pt x="311" y="780"/>
                      <a:pt x="311" y="780"/>
                    </a:cubicBezTo>
                    <a:cubicBezTo>
                      <a:pt x="311" y="780"/>
                      <a:pt x="311" y="780"/>
                      <a:pt x="311" y="780"/>
                    </a:cubicBezTo>
                    <a:cubicBezTo>
                      <a:pt x="311" y="780"/>
                      <a:pt x="311" y="780"/>
                      <a:pt x="311" y="780"/>
                    </a:cubicBezTo>
                    <a:cubicBezTo>
                      <a:pt x="311" y="780"/>
                      <a:pt x="311" y="780"/>
                      <a:pt x="311" y="780"/>
                    </a:cubicBezTo>
                    <a:cubicBezTo>
                      <a:pt x="311" y="782"/>
                      <a:pt x="311" y="782"/>
                      <a:pt x="311" y="782"/>
                    </a:cubicBezTo>
                    <a:cubicBezTo>
                      <a:pt x="311" y="789"/>
                      <a:pt x="311" y="789"/>
                      <a:pt x="311" y="789"/>
                    </a:cubicBezTo>
                    <a:cubicBezTo>
                      <a:pt x="308" y="827"/>
                      <a:pt x="312" y="864"/>
                      <a:pt x="320" y="898"/>
                    </a:cubicBezTo>
                    <a:cubicBezTo>
                      <a:pt x="328" y="932"/>
                      <a:pt x="340" y="963"/>
                      <a:pt x="354" y="991"/>
                    </a:cubicBezTo>
                    <a:cubicBezTo>
                      <a:pt x="356" y="994"/>
                      <a:pt x="357" y="998"/>
                      <a:pt x="359" y="1001"/>
                    </a:cubicBezTo>
                    <a:cubicBezTo>
                      <a:pt x="361" y="1005"/>
                      <a:pt x="362" y="1008"/>
                      <a:pt x="364" y="1011"/>
                    </a:cubicBezTo>
                    <a:cubicBezTo>
                      <a:pt x="368" y="1018"/>
                      <a:pt x="372" y="1024"/>
                      <a:pt x="375" y="1030"/>
                    </a:cubicBezTo>
                    <a:cubicBezTo>
                      <a:pt x="383" y="1042"/>
                      <a:pt x="390" y="1053"/>
                      <a:pt x="398" y="1063"/>
                    </a:cubicBezTo>
                    <a:cubicBezTo>
                      <a:pt x="413" y="1084"/>
                      <a:pt x="429" y="1100"/>
                      <a:pt x="441" y="1113"/>
                    </a:cubicBezTo>
                    <a:cubicBezTo>
                      <a:pt x="454" y="1126"/>
                      <a:pt x="465" y="1136"/>
                      <a:pt x="473" y="1142"/>
                    </a:cubicBezTo>
                    <a:cubicBezTo>
                      <a:pt x="480" y="1149"/>
                      <a:pt x="484" y="1152"/>
                      <a:pt x="484" y="1152"/>
                    </a:cubicBezTo>
                    <a:cubicBezTo>
                      <a:pt x="484" y="1152"/>
                      <a:pt x="484" y="1152"/>
                      <a:pt x="484" y="1152"/>
                    </a:cubicBezTo>
                    <a:cubicBezTo>
                      <a:pt x="484" y="1152"/>
                      <a:pt x="480" y="1149"/>
                      <a:pt x="473" y="1142"/>
                    </a:cubicBezTo>
                    <a:cubicBezTo>
                      <a:pt x="465" y="1136"/>
                      <a:pt x="455" y="1126"/>
                      <a:pt x="442" y="1113"/>
                    </a:cubicBezTo>
                    <a:cubicBezTo>
                      <a:pt x="429" y="1099"/>
                      <a:pt x="414" y="1083"/>
                      <a:pt x="399" y="1062"/>
                    </a:cubicBezTo>
                    <a:cubicBezTo>
                      <a:pt x="391" y="1052"/>
                      <a:pt x="384" y="1041"/>
                      <a:pt x="377" y="1029"/>
                    </a:cubicBezTo>
                    <a:cubicBezTo>
                      <a:pt x="373" y="1023"/>
                      <a:pt x="369" y="1017"/>
                      <a:pt x="366" y="1010"/>
                    </a:cubicBezTo>
                    <a:cubicBezTo>
                      <a:pt x="364" y="1007"/>
                      <a:pt x="362" y="1004"/>
                      <a:pt x="360" y="1000"/>
                    </a:cubicBezTo>
                    <a:cubicBezTo>
                      <a:pt x="359" y="997"/>
                      <a:pt x="357" y="994"/>
                      <a:pt x="355" y="990"/>
                    </a:cubicBezTo>
                    <a:cubicBezTo>
                      <a:pt x="342" y="962"/>
                      <a:pt x="330" y="931"/>
                      <a:pt x="322" y="897"/>
                    </a:cubicBezTo>
                    <a:cubicBezTo>
                      <a:pt x="314" y="863"/>
                      <a:pt x="311" y="827"/>
                      <a:pt x="313" y="789"/>
                    </a:cubicBezTo>
                    <a:cubicBezTo>
                      <a:pt x="314" y="782"/>
                      <a:pt x="314" y="782"/>
                      <a:pt x="314" y="782"/>
                    </a:cubicBezTo>
                    <a:cubicBezTo>
                      <a:pt x="314" y="781"/>
                      <a:pt x="314" y="781"/>
                      <a:pt x="314" y="781"/>
                    </a:cubicBezTo>
                    <a:cubicBezTo>
                      <a:pt x="314" y="780"/>
                      <a:pt x="314" y="780"/>
                      <a:pt x="314" y="780"/>
                    </a:cubicBezTo>
                    <a:cubicBezTo>
                      <a:pt x="314" y="780"/>
                      <a:pt x="314" y="780"/>
                      <a:pt x="314" y="780"/>
                    </a:cubicBezTo>
                    <a:cubicBezTo>
                      <a:pt x="314" y="780"/>
                      <a:pt x="314" y="780"/>
                      <a:pt x="314" y="780"/>
                    </a:cubicBezTo>
                    <a:cubicBezTo>
                      <a:pt x="314" y="779"/>
                      <a:pt x="314" y="779"/>
                      <a:pt x="314" y="779"/>
                    </a:cubicBezTo>
                    <a:cubicBezTo>
                      <a:pt x="315" y="776"/>
                      <a:pt x="315" y="776"/>
                      <a:pt x="315" y="776"/>
                    </a:cubicBezTo>
                    <a:cubicBezTo>
                      <a:pt x="315" y="771"/>
                      <a:pt x="316" y="766"/>
                      <a:pt x="316" y="761"/>
                    </a:cubicBezTo>
                    <a:cubicBezTo>
                      <a:pt x="317" y="756"/>
                      <a:pt x="318" y="751"/>
                      <a:pt x="319" y="746"/>
                    </a:cubicBezTo>
                    <a:cubicBezTo>
                      <a:pt x="320" y="742"/>
                      <a:pt x="320" y="737"/>
                      <a:pt x="321" y="732"/>
                    </a:cubicBezTo>
                    <a:cubicBezTo>
                      <a:pt x="323" y="722"/>
                      <a:pt x="325" y="712"/>
                      <a:pt x="327" y="702"/>
                    </a:cubicBezTo>
                    <a:cubicBezTo>
                      <a:pt x="329" y="692"/>
                      <a:pt x="332" y="682"/>
                      <a:pt x="334" y="672"/>
                    </a:cubicBezTo>
                    <a:cubicBezTo>
                      <a:pt x="336" y="662"/>
                      <a:pt x="338" y="652"/>
                      <a:pt x="340" y="641"/>
                    </a:cubicBezTo>
                    <a:cubicBezTo>
                      <a:pt x="341" y="636"/>
                      <a:pt x="343" y="631"/>
                      <a:pt x="344" y="625"/>
                    </a:cubicBezTo>
                    <a:cubicBezTo>
                      <a:pt x="346" y="609"/>
                      <a:pt x="346" y="609"/>
                      <a:pt x="346" y="609"/>
                    </a:cubicBezTo>
                    <a:cubicBezTo>
                      <a:pt x="347" y="605"/>
                      <a:pt x="347" y="605"/>
                      <a:pt x="347" y="605"/>
                    </a:cubicBezTo>
                    <a:cubicBezTo>
                      <a:pt x="348" y="601"/>
                      <a:pt x="348" y="601"/>
                      <a:pt x="348" y="601"/>
                    </a:cubicBezTo>
                    <a:cubicBezTo>
                      <a:pt x="349" y="593"/>
                      <a:pt x="349" y="593"/>
                      <a:pt x="349" y="593"/>
                    </a:cubicBezTo>
                    <a:cubicBezTo>
                      <a:pt x="350" y="588"/>
                      <a:pt x="350" y="583"/>
                      <a:pt x="351" y="577"/>
                    </a:cubicBezTo>
                    <a:cubicBezTo>
                      <a:pt x="352" y="572"/>
                      <a:pt x="352" y="566"/>
                      <a:pt x="353" y="561"/>
                    </a:cubicBezTo>
                    <a:cubicBezTo>
                      <a:pt x="353" y="555"/>
                      <a:pt x="354" y="550"/>
                      <a:pt x="354" y="544"/>
                    </a:cubicBezTo>
                    <a:cubicBezTo>
                      <a:pt x="356" y="522"/>
                      <a:pt x="356" y="500"/>
                      <a:pt x="354" y="478"/>
                    </a:cubicBezTo>
                    <a:cubicBezTo>
                      <a:pt x="352" y="455"/>
                      <a:pt x="348" y="433"/>
                      <a:pt x="342" y="411"/>
                    </a:cubicBezTo>
                    <a:cubicBezTo>
                      <a:pt x="335" y="389"/>
                      <a:pt x="326" y="368"/>
                      <a:pt x="313" y="350"/>
                    </a:cubicBezTo>
                    <a:cubicBezTo>
                      <a:pt x="308" y="343"/>
                      <a:pt x="308" y="343"/>
                      <a:pt x="308" y="343"/>
                    </a:cubicBezTo>
                    <a:cubicBezTo>
                      <a:pt x="306" y="339"/>
                      <a:pt x="306" y="339"/>
                      <a:pt x="306" y="339"/>
                    </a:cubicBezTo>
                    <a:cubicBezTo>
                      <a:pt x="305" y="338"/>
                      <a:pt x="304" y="337"/>
                      <a:pt x="303" y="336"/>
                    </a:cubicBezTo>
                    <a:cubicBezTo>
                      <a:pt x="298" y="329"/>
                      <a:pt x="298" y="329"/>
                      <a:pt x="298" y="329"/>
                    </a:cubicBezTo>
                    <a:cubicBezTo>
                      <a:pt x="295" y="326"/>
                      <a:pt x="295" y="326"/>
                      <a:pt x="295" y="326"/>
                    </a:cubicBezTo>
                    <a:cubicBezTo>
                      <a:pt x="294" y="324"/>
                      <a:pt x="294" y="324"/>
                      <a:pt x="294" y="324"/>
                    </a:cubicBezTo>
                    <a:cubicBezTo>
                      <a:pt x="293" y="324"/>
                      <a:pt x="293" y="324"/>
                      <a:pt x="293" y="324"/>
                    </a:cubicBezTo>
                    <a:cubicBezTo>
                      <a:pt x="293" y="323"/>
                      <a:pt x="293" y="323"/>
                      <a:pt x="293" y="323"/>
                    </a:cubicBezTo>
                    <a:cubicBezTo>
                      <a:pt x="292" y="322"/>
                      <a:pt x="292" y="322"/>
                      <a:pt x="292" y="322"/>
                    </a:cubicBezTo>
                    <a:cubicBezTo>
                      <a:pt x="288" y="319"/>
                      <a:pt x="285" y="315"/>
                      <a:pt x="281" y="312"/>
                    </a:cubicBezTo>
                    <a:cubicBezTo>
                      <a:pt x="277" y="308"/>
                      <a:pt x="273" y="304"/>
                      <a:pt x="269" y="300"/>
                    </a:cubicBezTo>
                    <a:cubicBezTo>
                      <a:pt x="252" y="287"/>
                      <a:pt x="235" y="276"/>
                      <a:pt x="218" y="266"/>
                    </a:cubicBezTo>
                    <a:cubicBezTo>
                      <a:pt x="201" y="256"/>
                      <a:pt x="184" y="247"/>
                      <a:pt x="169" y="238"/>
                    </a:cubicBezTo>
                    <a:cubicBezTo>
                      <a:pt x="153" y="230"/>
                      <a:pt x="138" y="221"/>
                      <a:pt x="124" y="212"/>
                    </a:cubicBezTo>
                    <a:cubicBezTo>
                      <a:pt x="121" y="210"/>
                      <a:pt x="118" y="207"/>
                      <a:pt x="114" y="205"/>
                    </a:cubicBezTo>
                    <a:cubicBezTo>
                      <a:pt x="111" y="203"/>
                      <a:pt x="108" y="200"/>
                      <a:pt x="105" y="198"/>
                    </a:cubicBezTo>
                    <a:cubicBezTo>
                      <a:pt x="102" y="195"/>
                      <a:pt x="99" y="193"/>
                      <a:pt x="96" y="191"/>
                    </a:cubicBezTo>
                    <a:cubicBezTo>
                      <a:pt x="93" y="188"/>
                      <a:pt x="90" y="186"/>
                      <a:pt x="87" y="183"/>
                    </a:cubicBezTo>
                    <a:cubicBezTo>
                      <a:pt x="85" y="180"/>
                      <a:pt x="82" y="178"/>
                      <a:pt x="79" y="175"/>
                    </a:cubicBezTo>
                    <a:cubicBezTo>
                      <a:pt x="76" y="172"/>
                      <a:pt x="74" y="169"/>
                      <a:pt x="72" y="167"/>
                    </a:cubicBezTo>
                    <a:cubicBezTo>
                      <a:pt x="69" y="164"/>
                      <a:pt x="67" y="161"/>
                      <a:pt x="65" y="159"/>
                    </a:cubicBezTo>
                    <a:cubicBezTo>
                      <a:pt x="62" y="156"/>
                      <a:pt x="60" y="153"/>
                      <a:pt x="58" y="150"/>
                    </a:cubicBezTo>
                    <a:cubicBezTo>
                      <a:pt x="54" y="145"/>
                      <a:pt x="50" y="139"/>
                      <a:pt x="46" y="134"/>
                    </a:cubicBezTo>
                    <a:cubicBezTo>
                      <a:pt x="43" y="128"/>
                      <a:pt x="39" y="123"/>
                      <a:pt x="36" y="118"/>
                    </a:cubicBezTo>
                    <a:cubicBezTo>
                      <a:pt x="24" y="96"/>
                      <a:pt x="16" y="75"/>
                      <a:pt x="11" y="57"/>
                    </a:cubicBezTo>
                    <a:cubicBezTo>
                      <a:pt x="7" y="40"/>
                      <a:pt x="4" y="25"/>
                      <a:pt x="3" y="16"/>
                    </a:cubicBezTo>
                    <a:cubicBezTo>
                      <a:pt x="2" y="6"/>
                      <a:pt x="2" y="0"/>
                      <a:pt x="2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18"/>
              <p:cNvSpPr>
                <a:spLocks/>
              </p:cNvSpPr>
              <p:nvPr/>
            </p:nvSpPr>
            <p:spPr bwMode="auto">
              <a:xfrm>
                <a:off x="7710989" y="1362075"/>
                <a:ext cx="1812925" cy="4330700"/>
              </a:xfrm>
              <a:custGeom>
                <a:avLst/>
                <a:gdLst>
                  <a:gd name="T0" fmla="*/ 3 w 483"/>
                  <a:gd name="T1" fmla="*/ 59 h 1152"/>
                  <a:gd name="T2" fmla="*/ 49 w 483"/>
                  <a:gd name="T3" fmla="*/ 170 h 1152"/>
                  <a:gd name="T4" fmla="*/ 109 w 483"/>
                  <a:gd name="T5" fmla="*/ 232 h 1152"/>
                  <a:gd name="T6" fmla="*/ 266 w 483"/>
                  <a:gd name="T7" fmla="*/ 346 h 1152"/>
                  <a:gd name="T8" fmla="*/ 267 w 483"/>
                  <a:gd name="T9" fmla="*/ 346 h 1152"/>
                  <a:gd name="T10" fmla="*/ 270 w 483"/>
                  <a:gd name="T11" fmla="*/ 351 h 1152"/>
                  <a:gd name="T12" fmla="*/ 283 w 483"/>
                  <a:gd name="T13" fmla="*/ 368 h 1152"/>
                  <a:gd name="T14" fmla="*/ 315 w 483"/>
                  <a:gd name="T15" fmla="*/ 557 h 1152"/>
                  <a:gd name="T16" fmla="*/ 310 w 483"/>
                  <a:gd name="T17" fmla="*/ 598 h 1152"/>
                  <a:gd name="T18" fmla="*/ 286 w 483"/>
                  <a:gd name="T19" fmla="*/ 726 h 1152"/>
                  <a:gd name="T20" fmla="*/ 280 w 483"/>
                  <a:gd name="T21" fmla="*/ 776 h 1152"/>
                  <a:gd name="T22" fmla="*/ 279 w 483"/>
                  <a:gd name="T23" fmla="*/ 788 h 1152"/>
                  <a:gd name="T24" fmla="*/ 348 w 483"/>
                  <a:gd name="T25" fmla="*/ 1021 h 1152"/>
                  <a:gd name="T26" fmla="*/ 470 w 483"/>
                  <a:gd name="T27" fmla="*/ 1144 h 1152"/>
                  <a:gd name="T28" fmla="*/ 471 w 483"/>
                  <a:gd name="T29" fmla="*/ 1144 h 1152"/>
                  <a:gd name="T30" fmla="*/ 349 w 483"/>
                  <a:gd name="T31" fmla="*/ 1020 h 1152"/>
                  <a:gd name="T32" fmla="*/ 282 w 483"/>
                  <a:gd name="T33" fmla="*/ 788 h 1152"/>
                  <a:gd name="T34" fmla="*/ 284 w 483"/>
                  <a:gd name="T35" fmla="*/ 757 h 1152"/>
                  <a:gd name="T36" fmla="*/ 312 w 483"/>
                  <a:gd name="T37" fmla="*/ 604 h 1152"/>
                  <a:gd name="T38" fmla="*/ 285 w 483"/>
                  <a:gd name="T39" fmla="*/ 367 h 1152"/>
                  <a:gd name="T40" fmla="*/ 272 w 483"/>
                  <a:gd name="T41" fmla="*/ 349 h 1152"/>
                  <a:gd name="T42" fmla="*/ 269 w 483"/>
                  <a:gd name="T43" fmla="*/ 345 h 1152"/>
                  <a:gd name="T44" fmla="*/ 268 w 483"/>
                  <a:gd name="T45" fmla="*/ 344 h 1152"/>
                  <a:gd name="T46" fmla="*/ 110 w 483"/>
                  <a:gd name="T47" fmla="*/ 231 h 1152"/>
                  <a:gd name="T48" fmla="*/ 50 w 483"/>
                  <a:gd name="T49" fmla="*/ 169 h 1152"/>
                  <a:gd name="T50" fmla="*/ 3 w 483"/>
                  <a:gd name="T51" fmla="*/ 59 h 1152"/>
                  <a:gd name="T52" fmla="*/ 1 w 483"/>
                  <a:gd name="T53" fmla="*/ 4 h 1152"/>
                  <a:gd name="T54" fmla="*/ 41 w 483"/>
                  <a:gd name="T55" fmla="*/ 137 h 1152"/>
                  <a:gd name="T56" fmla="*/ 73 w 483"/>
                  <a:gd name="T57" fmla="*/ 179 h 1152"/>
                  <a:gd name="T58" fmla="*/ 261 w 483"/>
                  <a:gd name="T59" fmla="*/ 308 h 1152"/>
                  <a:gd name="T60" fmla="*/ 284 w 483"/>
                  <a:gd name="T61" fmla="*/ 331 h 1152"/>
                  <a:gd name="T62" fmla="*/ 294 w 483"/>
                  <a:gd name="T63" fmla="*/ 342 h 1152"/>
                  <a:gd name="T64" fmla="*/ 330 w 483"/>
                  <a:gd name="T65" fmla="*/ 414 h 1152"/>
                  <a:gd name="T66" fmla="*/ 316 w 483"/>
                  <a:gd name="T67" fmla="*/ 700 h 1152"/>
                  <a:gd name="T68" fmla="*/ 303 w 483"/>
                  <a:gd name="T69" fmla="*/ 775 h 1152"/>
                  <a:gd name="T70" fmla="*/ 313 w 483"/>
                  <a:gd name="T71" fmla="*/ 899 h 1152"/>
                  <a:gd name="T72" fmla="*/ 371 w 483"/>
                  <a:gd name="T73" fmla="*/ 1032 h 1152"/>
                  <a:gd name="T74" fmla="*/ 483 w 483"/>
                  <a:gd name="T75" fmla="*/ 1152 h 1152"/>
                  <a:gd name="T76" fmla="*/ 396 w 483"/>
                  <a:gd name="T77" fmla="*/ 1065 h 1152"/>
                  <a:gd name="T78" fmla="*/ 350 w 483"/>
                  <a:gd name="T79" fmla="*/ 993 h 1152"/>
                  <a:gd name="T80" fmla="*/ 305 w 483"/>
                  <a:gd name="T81" fmla="*/ 780 h 1152"/>
                  <a:gd name="T82" fmla="*/ 306 w 483"/>
                  <a:gd name="T83" fmla="*/ 775 h 1152"/>
                  <a:gd name="T84" fmla="*/ 318 w 483"/>
                  <a:gd name="T85" fmla="*/ 701 h 1152"/>
                  <a:gd name="T86" fmla="*/ 338 w 483"/>
                  <a:gd name="T87" fmla="*/ 600 h 1152"/>
                  <a:gd name="T88" fmla="*/ 345 w 483"/>
                  <a:gd name="T89" fmla="*/ 544 h 1152"/>
                  <a:gd name="T90" fmla="*/ 325 w 483"/>
                  <a:gd name="T91" fmla="*/ 390 h 1152"/>
                  <a:gd name="T92" fmla="*/ 305 w 483"/>
                  <a:gd name="T93" fmla="*/ 354 h 1152"/>
                  <a:gd name="T94" fmla="*/ 291 w 483"/>
                  <a:gd name="T95" fmla="*/ 334 h 1152"/>
                  <a:gd name="T96" fmla="*/ 286 w 483"/>
                  <a:gd name="T97" fmla="*/ 329 h 1152"/>
                  <a:gd name="T98" fmla="*/ 164 w 483"/>
                  <a:gd name="T99" fmla="*/ 244 h 1152"/>
                  <a:gd name="T100" fmla="*/ 67 w 483"/>
                  <a:gd name="T101" fmla="*/ 170 h 1152"/>
                  <a:gd name="T102" fmla="*/ 32 w 483"/>
                  <a:gd name="T103" fmla="*/ 119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483" h="115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cubicBezTo>
                      <a:pt x="0" y="7"/>
                      <a:pt x="0" y="11"/>
                      <a:pt x="0" y="16"/>
                    </a:cubicBezTo>
                    <a:cubicBezTo>
                      <a:pt x="0" y="26"/>
                      <a:pt x="0" y="40"/>
                      <a:pt x="3" y="59"/>
                    </a:cubicBezTo>
                    <a:cubicBezTo>
                      <a:pt x="6" y="77"/>
                      <a:pt x="11" y="100"/>
                      <a:pt x="22" y="124"/>
                    </a:cubicBezTo>
                    <a:cubicBezTo>
                      <a:pt x="25" y="130"/>
                      <a:pt x="28" y="136"/>
                      <a:pt x="31" y="142"/>
                    </a:cubicBezTo>
                    <a:cubicBezTo>
                      <a:pt x="35" y="148"/>
                      <a:pt x="38" y="155"/>
                      <a:pt x="42" y="161"/>
                    </a:cubicBezTo>
                    <a:cubicBezTo>
                      <a:pt x="44" y="164"/>
                      <a:pt x="46" y="167"/>
                      <a:pt x="49" y="170"/>
                    </a:cubicBezTo>
                    <a:cubicBezTo>
                      <a:pt x="51" y="173"/>
                      <a:pt x="53" y="176"/>
                      <a:pt x="55" y="179"/>
                    </a:cubicBezTo>
                    <a:cubicBezTo>
                      <a:pt x="58" y="183"/>
                      <a:pt x="60" y="186"/>
                      <a:pt x="63" y="189"/>
                    </a:cubicBezTo>
                    <a:cubicBezTo>
                      <a:pt x="65" y="192"/>
                      <a:pt x="68" y="195"/>
                      <a:pt x="71" y="198"/>
                    </a:cubicBezTo>
                    <a:cubicBezTo>
                      <a:pt x="82" y="210"/>
                      <a:pt x="95" y="221"/>
                      <a:pt x="109" y="232"/>
                    </a:cubicBezTo>
                    <a:cubicBezTo>
                      <a:pt x="123" y="243"/>
                      <a:pt x="138" y="253"/>
                      <a:pt x="153" y="262"/>
                    </a:cubicBezTo>
                    <a:cubicBezTo>
                      <a:pt x="184" y="282"/>
                      <a:pt x="218" y="300"/>
                      <a:pt x="246" y="325"/>
                    </a:cubicBezTo>
                    <a:cubicBezTo>
                      <a:pt x="249" y="329"/>
                      <a:pt x="253" y="332"/>
                      <a:pt x="256" y="335"/>
                    </a:cubicBezTo>
                    <a:cubicBezTo>
                      <a:pt x="259" y="338"/>
                      <a:pt x="263" y="342"/>
                      <a:pt x="266" y="346"/>
                    </a:cubicBezTo>
                    <a:cubicBezTo>
                      <a:pt x="267" y="347"/>
                      <a:pt x="267" y="347"/>
                      <a:pt x="267" y="347"/>
                    </a:cubicBezTo>
                    <a:cubicBezTo>
                      <a:pt x="267" y="347"/>
                      <a:pt x="267" y="347"/>
                      <a:pt x="267" y="347"/>
                    </a:cubicBezTo>
                    <a:cubicBezTo>
                      <a:pt x="267" y="347"/>
                      <a:pt x="267" y="347"/>
                      <a:pt x="267" y="346"/>
                    </a:cubicBezTo>
                    <a:cubicBezTo>
                      <a:pt x="267" y="346"/>
                      <a:pt x="267" y="346"/>
                      <a:pt x="267" y="346"/>
                    </a:cubicBezTo>
                    <a:cubicBezTo>
                      <a:pt x="267" y="346"/>
                      <a:pt x="267" y="346"/>
                      <a:pt x="267" y="347"/>
                    </a:cubicBezTo>
                    <a:cubicBezTo>
                      <a:pt x="267" y="347"/>
                      <a:pt x="267" y="347"/>
                      <a:pt x="267" y="347"/>
                    </a:cubicBezTo>
                    <a:cubicBezTo>
                      <a:pt x="268" y="348"/>
                      <a:pt x="268" y="348"/>
                      <a:pt x="268" y="348"/>
                    </a:cubicBezTo>
                    <a:cubicBezTo>
                      <a:pt x="270" y="351"/>
                      <a:pt x="270" y="351"/>
                      <a:pt x="270" y="351"/>
                    </a:cubicBezTo>
                    <a:cubicBezTo>
                      <a:pt x="275" y="357"/>
                      <a:pt x="275" y="357"/>
                      <a:pt x="275" y="357"/>
                    </a:cubicBezTo>
                    <a:cubicBezTo>
                      <a:pt x="276" y="358"/>
                      <a:pt x="276" y="359"/>
                      <a:pt x="277" y="359"/>
                    </a:cubicBezTo>
                    <a:cubicBezTo>
                      <a:pt x="279" y="362"/>
                      <a:pt x="279" y="362"/>
                      <a:pt x="279" y="362"/>
                    </a:cubicBezTo>
                    <a:cubicBezTo>
                      <a:pt x="283" y="368"/>
                      <a:pt x="283" y="368"/>
                      <a:pt x="283" y="368"/>
                    </a:cubicBezTo>
                    <a:cubicBezTo>
                      <a:pt x="293" y="385"/>
                      <a:pt x="301" y="402"/>
                      <a:pt x="306" y="421"/>
                    </a:cubicBezTo>
                    <a:cubicBezTo>
                      <a:pt x="312" y="440"/>
                      <a:pt x="315" y="460"/>
                      <a:pt x="316" y="480"/>
                    </a:cubicBezTo>
                    <a:cubicBezTo>
                      <a:pt x="318" y="501"/>
                      <a:pt x="317" y="521"/>
                      <a:pt x="316" y="542"/>
                    </a:cubicBezTo>
                    <a:cubicBezTo>
                      <a:pt x="316" y="547"/>
                      <a:pt x="315" y="552"/>
                      <a:pt x="315" y="557"/>
                    </a:cubicBezTo>
                    <a:cubicBezTo>
                      <a:pt x="314" y="562"/>
                      <a:pt x="314" y="567"/>
                      <a:pt x="313" y="573"/>
                    </a:cubicBezTo>
                    <a:cubicBezTo>
                      <a:pt x="313" y="578"/>
                      <a:pt x="312" y="583"/>
                      <a:pt x="311" y="588"/>
                    </a:cubicBezTo>
                    <a:cubicBezTo>
                      <a:pt x="310" y="596"/>
                      <a:pt x="310" y="596"/>
                      <a:pt x="310" y="596"/>
                    </a:cubicBezTo>
                    <a:cubicBezTo>
                      <a:pt x="310" y="598"/>
                      <a:pt x="310" y="598"/>
                      <a:pt x="310" y="598"/>
                    </a:cubicBezTo>
                    <a:cubicBezTo>
                      <a:pt x="310" y="600"/>
                      <a:pt x="310" y="600"/>
                      <a:pt x="310" y="600"/>
                    </a:cubicBezTo>
                    <a:cubicBezTo>
                      <a:pt x="309" y="603"/>
                      <a:pt x="309" y="603"/>
                      <a:pt x="309" y="603"/>
                    </a:cubicBezTo>
                    <a:cubicBezTo>
                      <a:pt x="306" y="624"/>
                      <a:pt x="302" y="644"/>
                      <a:pt x="298" y="665"/>
                    </a:cubicBezTo>
                    <a:cubicBezTo>
                      <a:pt x="293" y="685"/>
                      <a:pt x="289" y="706"/>
                      <a:pt x="286" y="726"/>
                    </a:cubicBezTo>
                    <a:cubicBezTo>
                      <a:pt x="285" y="731"/>
                      <a:pt x="284" y="736"/>
                      <a:pt x="284" y="742"/>
                    </a:cubicBezTo>
                    <a:cubicBezTo>
                      <a:pt x="283" y="747"/>
                      <a:pt x="282" y="752"/>
                      <a:pt x="282" y="757"/>
                    </a:cubicBezTo>
                    <a:cubicBezTo>
                      <a:pt x="281" y="762"/>
                      <a:pt x="281" y="767"/>
                      <a:pt x="280" y="772"/>
                    </a:cubicBezTo>
                    <a:cubicBezTo>
                      <a:pt x="280" y="776"/>
                      <a:pt x="280" y="776"/>
                      <a:pt x="280" y="776"/>
                    </a:cubicBezTo>
                    <a:cubicBezTo>
                      <a:pt x="280" y="777"/>
                      <a:pt x="280" y="777"/>
                      <a:pt x="280" y="777"/>
                    </a:cubicBezTo>
                    <a:cubicBezTo>
                      <a:pt x="280" y="778"/>
                      <a:pt x="280" y="778"/>
                      <a:pt x="280" y="778"/>
                    </a:cubicBezTo>
                    <a:cubicBezTo>
                      <a:pt x="280" y="780"/>
                      <a:pt x="280" y="780"/>
                      <a:pt x="280" y="780"/>
                    </a:cubicBezTo>
                    <a:cubicBezTo>
                      <a:pt x="279" y="788"/>
                      <a:pt x="279" y="788"/>
                      <a:pt x="279" y="788"/>
                    </a:cubicBezTo>
                    <a:cubicBezTo>
                      <a:pt x="278" y="829"/>
                      <a:pt x="284" y="869"/>
                      <a:pt x="294" y="904"/>
                    </a:cubicBezTo>
                    <a:cubicBezTo>
                      <a:pt x="304" y="940"/>
                      <a:pt x="319" y="973"/>
                      <a:pt x="335" y="1000"/>
                    </a:cubicBezTo>
                    <a:cubicBezTo>
                      <a:pt x="338" y="1004"/>
                      <a:pt x="340" y="1007"/>
                      <a:pt x="342" y="1011"/>
                    </a:cubicBezTo>
                    <a:cubicBezTo>
                      <a:pt x="344" y="1014"/>
                      <a:pt x="346" y="1018"/>
                      <a:pt x="348" y="1021"/>
                    </a:cubicBezTo>
                    <a:cubicBezTo>
                      <a:pt x="352" y="1027"/>
                      <a:pt x="357" y="1033"/>
                      <a:pt x="361" y="1039"/>
                    </a:cubicBezTo>
                    <a:cubicBezTo>
                      <a:pt x="370" y="1051"/>
                      <a:pt x="378" y="1062"/>
                      <a:pt x="387" y="1072"/>
                    </a:cubicBezTo>
                    <a:cubicBezTo>
                      <a:pt x="404" y="1091"/>
                      <a:pt x="422" y="1106"/>
                      <a:pt x="436" y="1118"/>
                    </a:cubicBezTo>
                    <a:cubicBezTo>
                      <a:pt x="450" y="1130"/>
                      <a:pt x="462" y="1139"/>
                      <a:pt x="470" y="1144"/>
                    </a:cubicBezTo>
                    <a:cubicBezTo>
                      <a:pt x="479" y="1149"/>
                      <a:pt x="483" y="1152"/>
                      <a:pt x="483" y="1152"/>
                    </a:cubicBezTo>
                    <a:cubicBezTo>
                      <a:pt x="483" y="1152"/>
                      <a:pt x="483" y="1152"/>
                      <a:pt x="483" y="1152"/>
                    </a:cubicBezTo>
                    <a:cubicBezTo>
                      <a:pt x="483" y="1152"/>
                      <a:pt x="483" y="1152"/>
                      <a:pt x="483" y="1152"/>
                    </a:cubicBezTo>
                    <a:cubicBezTo>
                      <a:pt x="483" y="1152"/>
                      <a:pt x="479" y="1149"/>
                      <a:pt x="471" y="1144"/>
                    </a:cubicBezTo>
                    <a:cubicBezTo>
                      <a:pt x="462" y="1139"/>
                      <a:pt x="451" y="1130"/>
                      <a:pt x="436" y="1118"/>
                    </a:cubicBezTo>
                    <a:cubicBezTo>
                      <a:pt x="422" y="1106"/>
                      <a:pt x="405" y="1091"/>
                      <a:pt x="388" y="1071"/>
                    </a:cubicBezTo>
                    <a:cubicBezTo>
                      <a:pt x="379" y="1061"/>
                      <a:pt x="371" y="1050"/>
                      <a:pt x="362" y="1039"/>
                    </a:cubicBezTo>
                    <a:cubicBezTo>
                      <a:pt x="358" y="1032"/>
                      <a:pt x="354" y="1026"/>
                      <a:pt x="349" y="1020"/>
                    </a:cubicBezTo>
                    <a:cubicBezTo>
                      <a:pt x="347" y="1017"/>
                      <a:pt x="345" y="1013"/>
                      <a:pt x="343" y="1010"/>
                    </a:cubicBezTo>
                    <a:cubicBezTo>
                      <a:pt x="341" y="1007"/>
                      <a:pt x="339" y="1003"/>
                      <a:pt x="337" y="1000"/>
                    </a:cubicBezTo>
                    <a:cubicBezTo>
                      <a:pt x="321" y="972"/>
                      <a:pt x="306" y="940"/>
                      <a:pt x="296" y="904"/>
                    </a:cubicBezTo>
                    <a:cubicBezTo>
                      <a:pt x="286" y="868"/>
                      <a:pt x="280" y="829"/>
                      <a:pt x="282" y="788"/>
                    </a:cubicBezTo>
                    <a:cubicBezTo>
                      <a:pt x="282" y="780"/>
                      <a:pt x="282" y="780"/>
                      <a:pt x="282" y="780"/>
                    </a:cubicBezTo>
                    <a:cubicBezTo>
                      <a:pt x="282" y="779"/>
                      <a:pt x="282" y="778"/>
                      <a:pt x="282" y="776"/>
                    </a:cubicBezTo>
                    <a:cubicBezTo>
                      <a:pt x="283" y="772"/>
                      <a:pt x="283" y="772"/>
                      <a:pt x="283" y="772"/>
                    </a:cubicBezTo>
                    <a:cubicBezTo>
                      <a:pt x="283" y="767"/>
                      <a:pt x="284" y="762"/>
                      <a:pt x="284" y="757"/>
                    </a:cubicBezTo>
                    <a:cubicBezTo>
                      <a:pt x="285" y="752"/>
                      <a:pt x="286" y="747"/>
                      <a:pt x="286" y="742"/>
                    </a:cubicBezTo>
                    <a:cubicBezTo>
                      <a:pt x="287" y="737"/>
                      <a:pt x="288" y="732"/>
                      <a:pt x="289" y="727"/>
                    </a:cubicBezTo>
                    <a:cubicBezTo>
                      <a:pt x="292" y="706"/>
                      <a:pt x="296" y="686"/>
                      <a:pt x="300" y="665"/>
                    </a:cubicBezTo>
                    <a:cubicBezTo>
                      <a:pt x="304" y="645"/>
                      <a:pt x="309" y="624"/>
                      <a:pt x="312" y="604"/>
                    </a:cubicBezTo>
                    <a:cubicBezTo>
                      <a:pt x="315" y="583"/>
                      <a:pt x="317" y="563"/>
                      <a:pt x="319" y="542"/>
                    </a:cubicBezTo>
                    <a:cubicBezTo>
                      <a:pt x="320" y="521"/>
                      <a:pt x="321" y="501"/>
                      <a:pt x="319" y="480"/>
                    </a:cubicBezTo>
                    <a:cubicBezTo>
                      <a:pt x="318" y="460"/>
                      <a:pt x="314" y="440"/>
                      <a:pt x="309" y="421"/>
                    </a:cubicBezTo>
                    <a:cubicBezTo>
                      <a:pt x="303" y="401"/>
                      <a:pt x="295" y="383"/>
                      <a:pt x="285" y="367"/>
                    </a:cubicBezTo>
                    <a:cubicBezTo>
                      <a:pt x="281" y="361"/>
                      <a:pt x="281" y="361"/>
                      <a:pt x="281" y="361"/>
                    </a:cubicBezTo>
                    <a:cubicBezTo>
                      <a:pt x="279" y="358"/>
                      <a:pt x="279" y="358"/>
                      <a:pt x="279" y="358"/>
                    </a:cubicBezTo>
                    <a:cubicBezTo>
                      <a:pt x="278" y="357"/>
                      <a:pt x="278" y="356"/>
                      <a:pt x="277" y="355"/>
                    </a:cubicBezTo>
                    <a:cubicBezTo>
                      <a:pt x="272" y="349"/>
                      <a:pt x="272" y="349"/>
                      <a:pt x="272" y="349"/>
                    </a:cubicBezTo>
                    <a:cubicBezTo>
                      <a:pt x="270" y="347"/>
                      <a:pt x="270" y="347"/>
                      <a:pt x="270" y="347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8" y="344"/>
                      <a:pt x="268" y="344"/>
                      <a:pt x="268" y="344"/>
                    </a:cubicBezTo>
                    <a:cubicBezTo>
                      <a:pt x="265" y="340"/>
                      <a:pt x="261" y="337"/>
                      <a:pt x="258" y="333"/>
                    </a:cubicBezTo>
                    <a:cubicBezTo>
                      <a:pt x="254" y="330"/>
                      <a:pt x="251" y="327"/>
                      <a:pt x="248" y="324"/>
                    </a:cubicBezTo>
                    <a:cubicBezTo>
                      <a:pt x="219" y="298"/>
                      <a:pt x="186" y="280"/>
                      <a:pt x="154" y="260"/>
                    </a:cubicBezTo>
                    <a:cubicBezTo>
                      <a:pt x="139" y="251"/>
                      <a:pt x="124" y="241"/>
                      <a:pt x="110" y="231"/>
                    </a:cubicBezTo>
                    <a:cubicBezTo>
                      <a:pt x="96" y="220"/>
                      <a:pt x="83" y="209"/>
                      <a:pt x="72" y="197"/>
                    </a:cubicBezTo>
                    <a:cubicBezTo>
                      <a:pt x="69" y="194"/>
                      <a:pt x="67" y="191"/>
                      <a:pt x="64" y="188"/>
                    </a:cubicBezTo>
                    <a:cubicBezTo>
                      <a:pt x="61" y="185"/>
                      <a:pt x="59" y="182"/>
                      <a:pt x="57" y="178"/>
                    </a:cubicBezTo>
                    <a:cubicBezTo>
                      <a:pt x="54" y="175"/>
                      <a:pt x="52" y="172"/>
                      <a:pt x="50" y="169"/>
                    </a:cubicBezTo>
                    <a:cubicBezTo>
                      <a:pt x="47" y="166"/>
                      <a:pt x="45" y="163"/>
                      <a:pt x="43" y="160"/>
                    </a:cubicBezTo>
                    <a:cubicBezTo>
                      <a:pt x="39" y="154"/>
                      <a:pt x="36" y="148"/>
                      <a:pt x="32" y="142"/>
                    </a:cubicBezTo>
                    <a:cubicBezTo>
                      <a:pt x="29" y="135"/>
                      <a:pt x="26" y="129"/>
                      <a:pt x="23" y="123"/>
                    </a:cubicBezTo>
                    <a:cubicBezTo>
                      <a:pt x="12" y="100"/>
                      <a:pt x="7" y="77"/>
                      <a:pt x="3" y="59"/>
                    </a:cubicBezTo>
                    <a:cubicBezTo>
                      <a:pt x="0" y="40"/>
                      <a:pt x="0" y="26"/>
                      <a:pt x="0" y="16"/>
                    </a:cubicBezTo>
                    <a:cubicBezTo>
                      <a:pt x="0" y="11"/>
                      <a:pt x="1" y="7"/>
                      <a:pt x="1" y="4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2"/>
                      <a:pt x="1" y="4"/>
                    </a:cubicBezTo>
                    <a:cubicBezTo>
                      <a:pt x="1" y="7"/>
                      <a:pt x="1" y="11"/>
                      <a:pt x="2" y="16"/>
                    </a:cubicBezTo>
                    <a:cubicBezTo>
                      <a:pt x="2" y="25"/>
                      <a:pt x="4" y="40"/>
                      <a:pt x="8" y="58"/>
                    </a:cubicBezTo>
                    <a:cubicBezTo>
                      <a:pt x="12" y="76"/>
                      <a:pt x="19" y="97"/>
                      <a:pt x="31" y="119"/>
                    </a:cubicBezTo>
                    <a:cubicBezTo>
                      <a:pt x="34" y="125"/>
                      <a:pt x="37" y="131"/>
                      <a:pt x="41" y="137"/>
                    </a:cubicBezTo>
                    <a:cubicBezTo>
                      <a:pt x="44" y="142"/>
                      <a:pt x="48" y="148"/>
                      <a:pt x="52" y="154"/>
                    </a:cubicBezTo>
                    <a:cubicBezTo>
                      <a:pt x="54" y="157"/>
                      <a:pt x="57" y="159"/>
                      <a:pt x="59" y="162"/>
                    </a:cubicBezTo>
                    <a:cubicBezTo>
                      <a:pt x="61" y="165"/>
                      <a:pt x="63" y="168"/>
                      <a:pt x="66" y="171"/>
                    </a:cubicBezTo>
                    <a:cubicBezTo>
                      <a:pt x="68" y="174"/>
                      <a:pt x="71" y="176"/>
                      <a:pt x="73" y="179"/>
                    </a:cubicBezTo>
                    <a:cubicBezTo>
                      <a:pt x="76" y="182"/>
                      <a:pt x="79" y="185"/>
                      <a:pt x="82" y="188"/>
                    </a:cubicBezTo>
                    <a:cubicBezTo>
                      <a:pt x="92" y="198"/>
                      <a:pt x="105" y="209"/>
                      <a:pt x="119" y="218"/>
                    </a:cubicBezTo>
                    <a:cubicBezTo>
                      <a:pt x="132" y="228"/>
                      <a:pt x="147" y="237"/>
                      <a:pt x="163" y="246"/>
                    </a:cubicBezTo>
                    <a:cubicBezTo>
                      <a:pt x="194" y="264"/>
                      <a:pt x="229" y="281"/>
                      <a:pt x="261" y="308"/>
                    </a:cubicBezTo>
                    <a:cubicBezTo>
                      <a:pt x="265" y="312"/>
                      <a:pt x="269" y="315"/>
                      <a:pt x="273" y="319"/>
                    </a:cubicBezTo>
                    <a:cubicBezTo>
                      <a:pt x="276" y="323"/>
                      <a:pt x="280" y="326"/>
                      <a:pt x="283" y="330"/>
                    </a:cubicBezTo>
                    <a:cubicBezTo>
                      <a:pt x="284" y="330"/>
                      <a:pt x="284" y="330"/>
                      <a:pt x="284" y="330"/>
                    </a:cubicBezTo>
                    <a:cubicBezTo>
                      <a:pt x="284" y="331"/>
                      <a:pt x="284" y="331"/>
                      <a:pt x="284" y="331"/>
                    </a:cubicBezTo>
                    <a:cubicBezTo>
                      <a:pt x="285" y="331"/>
                      <a:pt x="285" y="331"/>
                      <a:pt x="285" y="331"/>
                    </a:cubicBezTo>
                    <a:cubicBezTo>
                      <a:pt x="286" y="333"/>
                      <a:pt x="286" y="333"/>
                      <a:pt x="286" y="333"/>
                    </a:cubicBezTo>
                    <a:cubicBezTo>
                      <a:pt x="289" y="336"/>
                      <a:pt x="289" y="336"/>
                      <a:pt x="289" y="336"/>
                    </a:cubicBezTo>
                    <a:cubicBezTo>
                      <a:pt x="294" y="342"/>
                      <a:pt x="294" y="342"/>
                      <a:pt x="294" y="342"/>
                    </a:cubicBezTo>
                    <a:cubicBezTo>
                      <a:pt x="295" y="343"/>
                      <a:pt x="295" y="344"/>
                      <a:pt x="296" y="345"/>
                    </a:cubicBezTo>
                    <a:cubicBezTo>
                      <a:pt x="298" y="349"/>
                      <a:pt x="298" y="349"/>
                      <a:pt x="298" y="349"/>
                    </a:cubicBezTo>
                    <a:cubicBezTo>
                      <a:pt x="303" y="355"/>
                      <a:pt x="303" y="355"/>
                      <a:pt x="303" y="355"/>
                    </a:cubicBezTo>
                    <a:cubicBezTo>
                      <a:pt x="315" y="373"/>
                      <a:pt x="324" y="393"/>
                      <a:pt x="330" y="414"/>
                    </a:cubicBezTo>
                    <a:cubicBezTo>
                      <a:pt x="343" y="456"/>
                      <a:pt x="344" y="500"/>
                      <a:pt x="342" y="543"/>
                    </a:cubicBezTo>
                    <a:cubicBezTo>
                      <a:pt x="340" y="565"/>
                      <a:pt x="337" y="586"/>
                      <a:pt x="334" y="607"/>
                    </a:cubicBezTo>
                    <a:cubicBezTo>
                      <a:pt x="331" y="629"/>
                      <a:pt x="326" y="649"/>
                      <a:pt x="322" y="670"/>
                    </a:cubicBezTo>
                    <a:cubicBezTo>
                      <a:pt x="320" y="680"/>
                      <a:pt x="318" y="690"/>
                      <a:pt x="316" y="700"/>
                    </a:cubicBezTo>
                    <a:cubicBezTo>
                      <a:pt x="313" y="710"/>
                      <a:pt x="311" y="720"/>
                      <a:pt x="310" y="730"/>
                    </a:cubicBezTo>
                    <a:cubicBezTo>
                      <a:pt x="309" y="735"/>
                      <a:pt x="308" y="740"/>
                      <a:pt x="307" y="745"/>
                    </a:cubicBezTo>
                    <a:cubicBezTo>
                      <a:pt x="306" y="750"/>
                      <a:pt x="305" y="755"/>
                      <a:pt x="305" y="760"/>
                    </a:cubicBezTo>
                    <a:cubicBezTo>
                      <a:pt x="304" y="765"/>
                      <a:pt x="304" y="770"/>
                      <a:pt x="303" y="775"/>
                    </a:cubicBezTo>
                    <a:cubicBezTo>
                      <a:pt x="303" y="778"/>
                      <a:pt x="303" y="778"/>
                      <a:pt x="303" y="778"/>
                    </a:cubicBezTo>
                    <a:cubicBezTo>
                      <a:pt x="303" y="779"/>
                      <a:pt x="303" y="781"/>
                      <a:pt x="303" y="782"/>
                    </a:cubicBezTo>
                    <a:cubicBezTo>
                      <a:pt x="302" y="789"/>
                      <a:pt x="302" y="789"/>
                      <a:pt x="302" y="789"/>
                    </a:cubicBezTo>
                    <a:cubicBezTo>
                      <a:pt x="300" y="827"/>
                      <a:pt x="304" y="865"/>
                      <a:pt x="313" y="899"/>
                    </a:cubicBezTo>
                    <a:cubicBezTo>
                      <a:pt x="321" y="934"/>
                      <a:pt x="334" y="966"/>
                      <a:pt x="348" y="993"/>
                    </a:cubicBezTo>
                    <a:cubicBezTo>
                      <a:pt x="350" y="997"/>
                      <a:pt x="352" y="1000"/>
                      <a:pt x="354" y="1004"/>
                    </a:cubicBezTo>
                    <a:cubicBezTo>
                      <a:pt x="356" y="1007"/>
                      <a:pt x="357" y="1010"/>
                      <a:pt x="359" y="1014"/>
                    </a:cubicBezTo>
                    <a:cubicBezTo>
                      <a:pt x="363" y="1020"/>
                      <a:pt x="367" y="1026"/>
                      <a:pt x="371" y="1032"/>
                    </a:cubicBezTo>
                    <a:cubicBezTo>
                      <a:pt x="379" y="1044"/>
                      <a:pt x="387" y="1055"/>
                      <a:pt x="395" y="1065"/>
                    </a:cubicBezTo>
                    <a:cubicBezTo>
                      <a:pt x="410" y="1086"/>
                      <a:pt x="426" y="1102"/>
                      <a:pt x="439" y="1115"/>
                    </a:cubicBezTo>
                    <a:cubicBezTo>
                      <a:pt x="453" y="1127"/>
                      <a:pt x="463" y="1137"/>
                      <a:pt x="471" y="1143"/>
                    </a:cubicBezTo>
                    <a:cubicBezTo>
                      <a:pt x="479" y="1149"/>
                      <a:pt x="483" y="1152"/>
                      <a:pt x="483" y="1152"/>
                    </a:cubicBezTo>
                    <a:cubicBezTo>
                      <a:pt x="483" y="1152"/>
                      <a:pt x="483" y="1152"/>
                      <a:pt x="483" y="1152"/>
                    </a:cubicBezTo>
                    <a:cubicBezTo>
                      <a:pt x="483" y="1152"/>
                      <a:pt x="479" y="1149"/>
                      <a:pt x="471" y="1143"/>
                    </a:cubicBezTo>
                    <a:cubicBezTo>
                      <a:pt x="464" y="1137"/>
                      <a:pt x="453" y="1127"/>
                      <a:pt x="440" y="1114"/>
                    </a:cubicBezTo>
                    <a:cubicBezTo>
                      <a:pt x="427" y="1101"/>
                      <a:pt x="411" y="1085"/>
                      <a:pt x="396" y="1065"/>
                    </a:cubicBezTo>
                    <a:cubicBezTo>
                      <a:pt x="388" y="1055"/>
                      <a:pt x="380" y="1043"/>
                      <a:pt x="372" y="1031"/>
                    </a:cubicBezTo>
                    <a:cubicBezTo>
                      <a:pt x="368" y="1025"/>
                      <a:pt x="365" y="1019"/>
                      <a:pt x="361" y="1013"/>
                    </a:cubicBezTo>
                    <a:cubicBezTo>
                      <a:pt x="359" y="1010"/>
                      <a:pt x="357" y="1006"/>
                      <a:pt x="355" y="1003"/>
                    </a:cubicBezTo>
                    <a:cubicBezTo>
                      <a:pt x="353" y="999"/>
                      <a:pt x="352" y="996"/>
                      <a:pt x="350" y="993"/>
                    </a:cubicBezTo>
                    <a:cubicBezTo>
                      <a:pt x="336" y="965"/>
                      <a:pt x="323" y="933"/>
                      <a:pt x="315" y="899"/>
                    </a:cubicBezTo>
                    <a:cubicBezTo>
                      <a:pt x="306" y="865"/>
                      <a:pt x="302" y="827"/>
                      <a:pt x="305" y="789"/>
                    </a:cubicBezTo>
                    <a:cubicBezTo>
                      <a:pt x="305" y="782"/>
                      <a:pt x="305" y="782"/>
                      <a:pt x="305" y="782"/>
                    </a:cubicBezTo>
                    <a:cubicBezTo>
                      <a:pt x="305" y="780"/>
                      <a:pt x="305" y="780"/>
                      <a:pt x="305" y="780"/>
                    </a:cubicBezTo>
                    <a:cubicBezTo>
                      <a:pt x="305" y="779"/>
                      <a:pt x="305" y="779"/>
                      <a:pt x="305" y="779"/>
                    </a:cubicBezTo>
                    <a:cubicBezTo>
                      <a:pt x="305" y="779"/>
                      <a:pt x="305" y="779"/>
                      <a:pt x="305" y="779"/>
                    </a:cubicBezTo>
                    <a:cubicBezTo>
                      <a:pt x="305" y="779"/>
                      <a:pt x="305" y="779"/>
                      <a:pt x="305" y="779"/>
                    </a:cubicBezTo>
                    <a:cubicBezTo>
                      <a:pt x="306" y="775"/>
                      <a:pt x="306" y="775"/>
                      <a:pt x="306" y="775"/>
                    </a:cubicBezTo>
                    <a:cubicBezTo>
                      <a:pt x="306" y="770"/>
                      <a:pt x="307" y="765"/>
                      <a:pt x="307" y="760"/>
                    </a:cubicBezTo>
                    <a:cubicBezTo>
                      <a:pt x="308" y="755"/>
                      <a:pt x="309" y="750"/>
                      <a:pt x="310" y="745"/>
                    </a:cubicBezTo>
                    <a:cubicBezTo>
                      <a:pt x="311" y="740"/>
                      <a:pt x="311" y="736"/>
                      <a:pt x="312" y="731"/>
                    </a:cubicBezTo>
                    <a:cubicBezTo>
                      <a:pt x="314" y="721"/>
                      <a:pt x="316" y="711"/>
                      <a:pt x="318" y="701"/>
                    </a:cubicBezTo>
                    <a:cubicBezTo>
                      <a:pt x="320" y="691"/>
                      <a:pt x="323" y="681"/>
                      <a:pt x="325" y="670"/>
                    </a:cubicBezTo>
                    <a:cubicBezTo>
                      <a:pt x="329" y="650"/>
                      <a:pt x="333" y="629"/>
                      <a:pt x="337" y="608"/>
                    </a:cubicBezTo>
                    <a:cubicBezTo>
                      <a:pt x="337" y="604"/>
                      <a:pt x="337" y="604"/>
                      <a:pt x="337" y="604"/>
                    </a:cubicBezTo>
                    <a:cubicBezTo>
                      <a:pt x="338" y="600"/>
                      <a:pt x="338" y="600"/>
                      <a:pt x="338" y="600"/>
                    </a:cubicBezTo>
                    <a:cubicBezTo>
                      <a:pt x="339" y="592"/>
                      <a:pt x="339" y="592"/>
                      <a:pt x="339" y="592"/>
                    </a:cubicBezTo>
                    <a:cubicBezTo>
                      <a:pt x="340" y="587"/>
                      <a:pt x="341" y="581"/>
                      <a:pt x="341" y="576"/>
                    </a:cubicBezTo>
                    <a:cubicBezTo>
                      <a:pt x="342" y="571"/>
                      <a:pt x="343" y="565"/>
                      <a:pt x="343" y="560"/>
                    </a:cubicBezTo>
                    <a:cubicBezTo>
                      <a:pt x="344" y="554"/>
                      <a:pt x="344" y="549"/>
                      <a:pt x="345" y="544"/>
                    </a:cubicBezTo>
                    <a:cubicBezTo>
                      <a:pt x="346" y="522"/>
                      <a:pt x="346" y="500"/>
                      <a:pt x="344" y="478"/>
                    </a:cubicBezTo>
                    <a:cubicBezTo>
                      <a:pt x="343" y="456"/>
                      <a:pt x="339" y="435"/>
                      <a:pt x="333" y="414"/>
                    </a:cubicBezTo>
                    <a:cubicBezTo>
                      <a:pt x="331" y="408"/>
                      <a:pt x="329" y="403"/>
                      <a:pt x="328" y="398"/>
                    </a:cubicBezTo>
                    <a:cubicBezTo>
                      <a:pt x="327" y="395"/>
                      <a:pt x="326" y="393"/>
                      <a:pt x="325" y="390"/>
                    </a:cubicBezTo>
                    <a:cubicBezTo>
                      <a:pt x="321" y="383"/>
                      <a:pt x="321" y="383"/>
                      <a:pt x="321" y="383"/>
                    </a:cubicBezTo>
                    <a:cubicBezTo>
                      <a:pt x="318" y="375"/>
                      <a:pt x="318" y="375"/>
                      <a:pt x="318" y="375"/>
                    </a:cubicBezTo>
                    <a:cubicBezTo>
                      <a:pt x="314" y="368"/>
                      <a:pt x="314" y="368"/>
                      <a:pt x="314" y="368"/>
                    </a:cubicBezTo>
                    <a:cubicBezTo>
                      <a:pt x="311" y="363"/>
                      <a:pt x="308" y="358"/>
                      <a:pt x="305" y="354"/>
                    </a:cubicBezTo>
                    <a:cubicBezTo>
                      <a:pt x="301" y="347"/>
                      <a:pt x="301" y="347"/>
                      <a:pt x="301" y="347"/>
                    </a:cubicBezTo>
                    <a:cubicBezTo>
                      <a:pt x="298" y="344"/>
                      <a:pt x="298" y="344"/>
                      <a:pt x="298" y="344"/>
                    </a:cubicBezTo>
                    <a:cubicBezTo>
                      <a:pt x="298" y="343"/>
                      <a:pt x="297" y="342"/>
                      <a:pt x="296" y="341"/>
                    </a:cubicBezTo>
                    <a:cubicBezTo>
                      <a:pt x="291" y="334"/>
                      <a:pt x="291" y="334"/>
                      <a:pt x="291" y="334"/>
                    </a:cubicBezTo>
                    <a:cubicBezTo>
                      <a:pt x="288" y="331"/>
                      <a:pt x="288" y="331"/>
                      <a:pt x="288" y="331"/>
                    </a:cubicBezTo>
                    <a:cubicBezTo>
                      <a:pt x="287" y="330"/>
                      <a:pt x="287" y="330"/>
                      <a:pt x="287" y="330"/>
                    </a:cubicBezTo>
                    <a:cubicBezTo>
                      <a:pt x="286" y="329"/>
                      <a:pt x="286" y="329"/>
                      <a:pt x="286" y="329"/>
                    </a:cubicBezTo>
                    <a:cubicBezTo>
                      <a:pt x="286" y="329"/>
                      <a:pt x="286" y="329"/>
                      <a:pt x="286" y="329"/>
                    </a:cubicBezTo>
                    <a:cubicBezTo>
                      <a:pt x="285" y="328"/>
                      <a:pt x="285" y="328"/>
                      <a:pt x="285" y="328"/>
                    </a:cubicBezTo>
                    <a:cubicBezTo>
                      <a:pt x="282" y="324"/>
                      <a:pt x="278" y="321"/>
                      <a:pt x="275" y="317"/>
                    </a:cubicBezTo>
                    <a:cubicBezTo>
                      <a:pt x="271" y="314"/>
                      <a:pt x="267" y="310"/>
                      <a:pt x="263" y="306"/>
                    </a:cubicBezTo>
                    <a:cubicBezTo>
                      <a:pt x="231" y="279"/>
                      <a:pt x="196" y="262"/>
                      <a:pt x="164" y="244"/>
                    </a:cubicBezTo>
                    <a:cubicBezTo>
                      <a:pt x="149" y="235"/>
                      <a:pt x="134" y="226"/>
                      <a:pt x="120" y="217"/>
                    </a:cubicBezTo>
                    <a:cubicBezTo>
                      <a:pt x="106" y="207"/>
                      <a:pt x="93" y="197"/>
                      <a:pt x="83" y="187"/>
                    </a:cubicBezTo>
                    <a:cubicBezTo>
                      <a:pt x="80" y="184"/>
                      <a:pt x="77" y="181"/>
                      <a:pt x="75" y="178"/>
                    </a:cubicBezTo>
                    <a:cubicBezTo>
                      <a:pt x="72" y="175"/>
                      <a:pt x="70" y="173"/>
                      <a:pt x="67" y="170"/>
                    </a:cubicBezTo>
                    <a:cubicBezTo>
                      <a:pt x="65" y="167"/>
                      <a:pt x="62" y="164"/>
                      <a:pt x="60" y="161"/>
                    </a:cubicBezTo>
                    <a:cubicBezTo>
                      <a:pt x="58" y="159"/>
                      <a:pt x="56" y="156"/>
                      <a:pt x="54" y="153"/>
                    </a:cubicBezTo>
                    <a:cubicBezTo>
                      <a:pt x="49" y="147"/>
                      <a:pt x="46" y="141"/>
                      <a:pt x="42" y="136"/>
                    </a:cubicBezTo>
                    <a:cubicBezTo>
                      <a:pt x="38" y="130"/>
                      <a:pt x="35" y="125"/>
                      <a:pt x="32" y="119"/>
                    </a:cubicBezTo>
                    <a:cubicBezTo>
                      <a:pt x="20" y="97"/>
                      <a:pt x="13" y="76"/>
                      <a:pt x="9" y="58"/>
                    </a:cubicBezTo>
                    <a:cubicBezTo>
                      <a:pt x="4" y="40"/>
                      <a:pt x="3" y="25"/>
                      <a:pt x="2" y="16"/>
                    </a:cubicBezTo>
                    <a:cubicBezTo>
                      <a:pt x="1" y="6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19"/>
              <p:cNvSpPr>
                <a:spLocks/>
              </p:cNvSpPr>
              <p:nvPr/>
            </p:nvSpPr>
            <p:spPr bwMode="auto">
              <a:xfrm>
                <a:off x="7710989" y="1362075"/>
                <a:ext cx="1812925" cy="4330700"/>
              </a:xfrm>
              <a:custGeom>
                <a:avLst/>
                <a:gdLst>
                  <a:gd name="T0" fmla="*/ 0 w 483"/>
                  <a:gd name="T1" fmla="*/ 16 h 1152"/>
                  <a:gd name="T2" fmla="*/ 32 w 483"/>
                  <a:gd name="T3" fmla="*/ 142 h 1152"/>
                  <a:gd name="T4" fmla="*/ 57 w 483"/>
                  <a:gd name="T5" fmla="*/ 178 h 1152"/>
                  <a:gd name="T6" fmla="*/ 110 w 483"/>
                  <a:gd name="T7" fmla="*/ 231 h 1152"/>
                  <a:gd name="T8" fmla="*/ 258 w 483"/>
                  <a:gd name="T9" fmla="*/ 333 h 1152"/>
                  <a:gd name="T10" fmla="*/ 269 w 483"/>
                  <a:gd name="T11" fmla="*/ 345 h 1152"/>
                  <a:gd name="T12" fmla="*/ 269 w 483"/>
                  <a:gd name="T13" fmla="*/ 345 h 1152"/>
                  <a:gd name="T14" fmla="*/ 272 w 483"/>
                  <a:gd name="T15" fmla="*/ 349 h 1152"/>
                  <a:gd name="T16" fmla="*/ 281 w 483"/>
                  <a:gd name="T17" fmla="*/ 361 h 1152"/>
                  <a:gd name="T18" fmla="*/ 319 w 483"/>
                  <a:gd name="T19" fmla="*/ 480 h 1152"/>
                  <a:gd name="T20" fmla="*/ 300 w 483"/>
                  <a:gd name="T21" fmla="*/ 665 h 1152"/>
                  <a:gd name="T22" fmla="*/ 284 w 483"/>
                  <a:gd name="T23" fmla="*/ 757 h 1152"/>
                  <a:gd name="T24" fmla="*/ 282 w 483"/>
                  <a:gd name="T25" fmla="*/ 780 h 1152"/>
                  <a:gd name="T26" fmla="*/ 337 w 483"/>
                  <a:gd name="T27" fmla="*/ 1000 h 1152"/>
                  <a:gd name="T28" fmla="*/ 362 w 483"/>
                  <a:gd name="T29" fmla="*/ 1039 h 1152"/>
                  <a:gd name="T30" fmla="*/ 471 w 483"/>
                  <a:gd name="T31" fmla="*/ 1144 h 1152"/>
                  <a:gd name="T32" fmla="*/ 471 w 483"/>
                  <a:gd name="T33" fmla="*/ 1144 h 1152"/>
                  <a:gd name="T34" fmla="*/ 363 w 483"/>
                  <a:gd name="T35" fmla="*/ 1038 h 1152"/>
                  <a:gd name="T36" fmla="*/ 338 w 483"/>
                  <a:gd name="T37" fmla="*/ 999 h 1152"/>
                  <a:gd name="T38" fmla="*/ 285 w 483"/>
                  <a:gd name="T39" fmla="*/ 780 h 1152"/>
                  <a:gd name="T40" fmla="*/ 287 w 483"/>
                  <a:gd name="T41" fmla="*/ 758 h 1152"/>
                  <a:gd name="T42" fmla="*/ 303 w 483"/>
                  <a:gd name="T43" fmla="*/ 666 h 1152"/>
                  <a:gd name="T44" fmla="*/ 322 w 483"/>
                  <a:gd name="T45" fmla="*/ 480 h 1152"/>
                  <a:gd name="T46" fmla="*/ 283 w 483"/>
                  <a:gd name="T47" fmla="*/ 359 h 1152"/>
                  <a:gd name="T48" fmla="*/ 274 w 483"/>
                  <a:gd name="T49" fmla="*/ 348 h 1152"/>
                  <a:gd name="T50" fmla="*/ 271 w 483"/>
                  <a:gd name="T51" fmla="*/ 343 h 1152"/>
                  <a:gd name="T52" fmla="*/ 260 w 483"/>
                  <a:gd name="T53" fmla="*/ 331 h 1152"/>
                  <a:gd name="T54" fmla="*/ 111 w 483"/>
                  <a:gd name="T55" fmla="*/ 229 h 1152"/>
                  <a:gd name="T56" fmla="*/ 4 w 483"/>
                  <a:gd name="T57" fmla="*/ 59 h 1152"/>
                  <a:gd name="T58" fmla="*/ 1 w 483"/>
                  <a:gd name="T59" fmla="*/ 0 h 1152"/>
                  <a:gd name="T60" fmla="*/ 7 w 483"/>
                  <a:gd name="T61" fmla="*/ 58 h 1152"/>
                  <a:gd name="T62" fmla="*/ 51 w 483"/>
                  <a:gd name="T63" fmla="*/ 154 h 1152"/>
                  <a:gd name="T64" fmla="*/ 72 w 483"/>
                  <a:gd name="T65" fmla="*/ 180 h 1152"/>
                  <a:gd name="T66" fmla="*/ 162 w 483"/>
                  <a:gd name="T67" fmla="*/ 247 h 1152"/>
                  <a:gd name="T68" fmla="*/ 281 w 483"/>
                  <a:gd name="T69" fmla="*/ 332 h 1152"/>
                  <a:gd name="T70" fmla="*/ 283 w 483"/>
                  <a:gd name="T71" fmla="*/ 333 h 1152"/>
                  <a:gd name="T72" fmla="*/ 292 w 483"/>
                  <a:gd name="T73" fmla="*/ 344 h 1152"/>
                  <a:gd name="T74" fmla="*/ 301 w 483"/>
                  <a:gd name="T75" fmla="*/ 357 h 1152"/>
                  <a:gd name="T76" fmla="*/ 331 w 483"/>
                  <a:gd name="T77" fmla="*/ 607 h 1152"/>
                  <a:gd name="T78" fmla="*/ 307 w 483"/>
                  <a:gd name="T79" fmla="*/ 730 h 1152"/>
                  <a:gd name="T80" fmla="*/ 301 w 483"/>
                  <a:gd name="T81" fmla="*/ 774 h 1152"/>
                  <a:gd name="T82" fmla="*/ 300 w 483"/>
                  <a:gd name="T83" fmla="*/ 789 h 1152"/>
                  <a:gd name="T84" fmla="*/ 353 w 483"/>
                  <a:gd name="T85" fmla="*/ 1004 h 1152"/>
                  <a:gd name="T86" fmla="*/ 394 w 483"/>
                  <a:gd name="T87" fmla="*/ 1066 h 1152"/>
                  <a:gd name="T88" fmla="*/ 483 w 483"/>
                  <a:gd name="T89" fmla="*/ 1152 h 1152"/>
                  <a:gd name="T90" fmla="*/ 439 w 483"/>
                  <a:gd name="T91" fmla="*/ 1115 h 1152"/>
                  <a:gd name="T92" fmla="*/ 359 w 483"/>
                  <a:gd name="T93" fmla="*/ 1014 h 1152"/>
                  <a:gd name="T94" fmla="*/ 313 w 483"/>
                  <a:gd name="T95" fmla="*/ 899 h 1152"/>
                  <a:gd name="T96" fmla="*/ 303 w 483"/>
                  <a:gd name="T97" fmla="*/ 778 h 1152"/>
                  <a:gd name="T98" fmla="*/ 307 w 483"/>
                  <a:gd name="T99" fmla="*/ 745 h 1152"/>
                  <a:gd name="T100" fmla="*/ 322 w 483"/>
                  <a:gd name="T101" fmla="*/ 670 h 1152"/>
                  <a:gd name="T102" fmla="*/ 330 w 483"/>
                  <a:gd name="T103" fmla="*/ 414 h 1152"/>
                  <a:gd name="T104" fmla="*/ 296 w 483"/>
                  <a:gd name="T105" fmla="*/ 345 h 1152"/>
                  <a:gd name="T106" fmla="*/ 286 w 483"/>
                  <a:gd name="T107" fmla="*/ 333 h 1152"/>
                  <a:gd name="T108" fmla="*/ 284 w 483"/>
                  <a:gd name="T109" fmla="*/ 330 h 1152"/>
                  <a:gd name="T110" fmla="*/ 261 w 483"/>
                  <a:gd name="T111" fmla="*/ 308 h 1152"/>
                  <a:gd name="T112" fmla="*/ 82 w 483"/>
                  <a:gd name="T113" fmla="*/ 188 h 1152"/>
                  <a:gd name="T114" fmla="*/ 59 w 483"/>
                  <a:gd name="T115" fmla="*/ 162 h 1152"/>
                  <a:gd name="T116" fmla="*/ 31 w 483"/>
                  <a:gd name="T117" fmla="*/ 119 h 1152"/>
                  <a:gd name="T118" fmla="*/ 1 w 483"/>
                  <a:gd name="T119" fmla="*/ 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83" h="115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cubicBezTo>
                      <a:pt x="1" y="7"/>
                      <a:pt x="0" y="11"/>
                      <a:pt x="0" y="16"/>
                    </a:cubicBezTo>
                    <a:cubicBezTo>
                      <a:pt x="0" y="26"/>
                      <a:pt x="0" y="40"/>
                      <a:pt x="3" y="59"/>
                    </a:cubicBezTo>
                    <a:cubicBezTo>
                      <a:pt x="7" y="77"/>
                      <a:pt x="12" y="100"/>
                      <a:pt x="23" y="123"/>
                    </a:cubicBezTo>
                    <a:cubicBezTo>
                      <a:pt x="26" y="129"/>
                      <a:pt x="29" y="135"/>
                      <a:pt x="32" y="142"/>
                    </a:cubicBezTo>
                    <a:cubicBezTo>
                      <a:pt x="36" y="148"/>
                      <a:pt x="39" y="154"/>
                      <a:pt x="43" y="160"/>
                    </a:cubicBezTo>
                    <a:cubicBezTo>
                      <a:pt x="45" y="163"/>
                      <a:pt x="47" y="166"/>
                      <a:pt x="50" y="169"/>
                    </a:cubicBezTo>
                    <a:cubicBezTo>
                      <a:pt x="52" y="172"/>
                      <a:pt x="54" y="175"/>
                      <a:pt x="57" y="178"/>
                    </a:cubicBezTo>
                    <a:cubicBezTo>
                      <a:pt x="59" y="182"/>
                      <a:pt x="61" y="185"/>
                      <a:pt x="64" y="188"/>
                    </a:cubicBezTo>
                    <a:cubicBezTo>
                      <a:pt x="67" y="191"/>
                      <a:pt x="69" y="194"/>
                      <a:pt x="72" y="197"/>
                    </a:cubicBezTo>
                    <a:cubicBezTo>
                      <a:pt x="83" y="209"/>
                      <a:pt x="96" y="220"/>
                      <a:pt x="110" y="231"/>
                    </a:cubicBezTo>
                    <a:cubicBezTo>
                      <a:pt x="124" y="241"/>
                      <a:pt x="139" y="251"/>
                      <a:pt x="154" y="260"/>
                    </a:cubicBezTo>
                    <a:cubicBezTo>
                      <a:pt x="186" y="280"/>
                      <a:pt x="219" y="298"/>
                      <a:pt x="248" y="324"/>
                    </a:cubicBezTo>
                    <a:cubicBezTo>
                      <a:pt x="251" y="327"/>
                      <a:pt x="254" y="330"/>
                      <a:pt x="258" y="333"/>
                    </a:cubicBezTo>
                    <a:cubicBezTo>
                      <a:pt x="261" y="337"/>
                      <a:pt x="265" y="340"/>
                      <a:pt x="268" y="344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69" y="345"/>
                      <a:pt x="269" y="345"/>
                      <a:pt x="269" y="345"/>
                    </a:cubicBezTo>
                    <a:cubicBezTo>
                      <a:pt x="270" y="347"/>
                      <a:pt x="270" y="347"/>
                      <a:pt x="270" y="347"/>
                    </a:cubicBezTo>
                    <a:cubicBezTo>
                      <a:pt x="272" y="349"/>
                      <a:pt x="272" y="349"/>
                      <a:pt x="272" y="349"/>
                    </a:cubicBezTo>
                    <a:cubicBezTo>
                      <a:pt x="277" y="355"/>
                      <a:pt x="277" y="355"/>
                      <a:pt x="277" y="355"/>
                    </a:cubicBezTo>
                    <a:cubicBezTo>
                      <a:pt x="278" y="356"/>
                      <a:pt x="278" y="357"/>
                      <a:pt x="279" y="358"/>
                    </a:cubicBezTo>
                    <a:cubicBezTo>
                      <a:pt x="281" y="361"/>
                      <a:pt x="281" y="361"/>
                      <a:pt x="281" y="361"/>
                    </a:cubicBezTo>
                    <a:cubicBezTo>
                      <a:pt x="285" y="367"/>
                      <a:pt x="285" y="367"/>
                      <a:pt x="285" y="367"/>
                    </a:cubicBezTo>
                    <a:cubicBezTo>
                      <a:pt x="295" y="383"/>
                      <a:pt x="303" y="401"/>
                      <a:pt x="309" y="421"/>
                    </a:cubicBezTo>
                    <a:cubicBezTo>
                      <a:pt x="314" y="440"/>
                      <a:pt x="318" y="460"/>
                      <a:pt x="319" y="480"/>
                    </a:cubicBezTo>
                    <a:cubicBezTo>
                      <a:pt x="321" y="501"/>
                      <a:pt x="320" y="521"/>
                      <a:pt x="319" y="542"/>
                    </a:cubicBezTo>
                    <a:cubicBezTo>
                      <a:pt x="317" y="563"/>
                      <a:pt x="315" y="583"/>
                      <a:pt x="312" y="604"/>
                    </a:cubicBezTo>
                    <a:cubicBezTo>
                      <a:pt x="309" y="624"/>
                      <a:pt x="304" y="645"/>
                      <a:pt x="300" y="665"/>
                    </a:cubicBezTo>
                    <a:cubicBezTo>
                      <a:pt x="296" y="686"/>
                      <a:pt x="292" y="706"/>
                      <a:pt x="289" y="727"/>
                    </a:cubicBezTo>
                    <a:cubicBezTo>
                      <a:pt x="288" y="732"/>
                      <a:pt x="287" y="737"/>
                      <a:pt x="286" y="742"/>
                    </a:cubicBezTo>
                    <a:cubicBezTo>
                      <a:pt x="286" y="747"/>
                      <a:pt x="285" y="752"/>
                      <a:pt x="284" y="757"/>
                    </a:cubicBezTo>
                    <a:cubicBezTo>
                      <a:pt x="284" y="762"/>
                      <a:pt x="283" y="767"/>
                      <a:pt x="283" y="772"/>
                    </a:cubicBezTo>
                    <a:cubicBezTo>
                      <a:pt x="282" y="776"/>
                      <a:pt x="282" y="776"/>
                      <a:pt x="282" y="776"/>
                    </a:cubicBezTo>
                    <a:cubicBezTo>
                      <a:pt x="282" y="778"/>
                      <a:pt x="282" y="779"/>
                      <a:pt x="282" y="780"/>
                    </a:cubicBezTo>
                    <a:cubicBezTo>
                      <a:pt x="282" y="788"/>
                      <a:pt x="282" y="788"/>
                      <a:pt x="282" y="788"/>
                    </a:cubicBezTo>
                    <a:cubicBezTo>
                      <a:pt x="280" y="829"/>
                      <a:pt x="286" y="868"/>
                      <a:pt x="296" y="904"/>
                    </a:cubicBezTo>
                    <a:cubicBezTo>
                      <a:pt x="306" y="940"/>
                      <a:pt x="321" y="972"/>
                      <a:pt x="337" y="1000"/>
                    </a:cubicBezTo>
                    <a:cubicBezTo>
                      <a:pt x="339" y="1003"/>
                      <a:pt x="341" y="1007"/>
                      <a:pt x="343" y="1010"/>
                    </a:cubicBezTo>
                    <a:cubicBezTo>
                      <a:pt x="345" y="1013"/>
                      <a:pt x="347" y="1017"/>
                      <a:pt x="349" y="1020"/>
                    </a:cubicBezTo>
                    <a:cubicBezTo>
                      <a:pt x="354" y="1026"/>
                      <a:pt x="358" y="1032"/>
                      <a:pt x="362" y="1039"/>
                    </a:cubicBezTo>
                    <a:cubicBezTo>
                      <a:pt x="371" y="1050"/>
                      <a:pt x="379" y="1061"/>
                      <a:pt x="388" y="1071"/>
                    </a:cubicBezTo>
                    <a:cubicBezTo>
                      <a:pt x="405" y="1091"/>
                      <a:pt x="422" y="1106"/>
                      <a:pt x="436" y="1118"/>
                    </a:cubicBezTo>
                    <a:cubicBezTo>
                      <a:pt x="451" y="1130"/>
                      <a:pt x="462" y="1139"/>
                      <a:pt x="471" y="1144"/>
                    </a:cubicBezTo>
                    <a:cubicBezTo>
                      <a:pt x="479" y="1149"/>
                      <a:pt x="483" y="1152"/>
                      <a:pt x="483" y="1152"/>
                    </a:cubicBezTo>
                    <a:cubicBezTo>
                      <a:pt x="483" y="1152"/>
                      <a:pt x="483" y="1152"/>
                      <a:pt x="483" y="1152"/>
                    </a:cubicBezTo>
                    <a:cubicBezTo>
                      <a:pt x="483" y="1152"/>
                      <a:pt x="479" y="1149"/>
                      <a:pt x="471" y="1144"/>
                    </a:cubicBezTo>
                    <a:cubicBezTo>
                      <a:pt x="462" y="1138"/>
                      <a:pt x="451" y="1129"/>
                      <a:pt x="436" y="1118"/>
                    </a:cubicBezTo>
                    <a:cubicBezTo>
                      <a:pt x="423" y="1105"/>
                      <a:pt x="406" y="1090"/>
                      <a:pt x="389" y="1070"/>
                    </a:cubicBezTo>
                    <a:cubicBezTo>
                      <a:pt x="380" y="1061"/>
                      <a:pt x="372" y="1049"/>
                      <a:pt x="363" y="1038"/>
                    </a:cubicBezTo>
                    <a:cubicBezTo>
                      <a:pt x="359" y="1032"/>
                      <a:pt x="355" y="1025"/>
                      <a:pt x="350" y="1019"/>
                    </a:cubicBezTo>
                    <a:cubicBezTo>
                      <a:pt x="348" y="1016"/>
                      <a:pt x="346" y="1013"/>
                      <a:pt x="344" y="1009"/>
                    </a:cubicBezTo>
                    <a:cubicBezTo>
                      <a:pt x="342" y="1006"/>
                      <a:pt x="340" y="1002"/>
                      <a:pt x="338" y="999"/>
                    </a:cubicBezTo>
                    <a:cubicBezTo>
                      <a:pt x="322" y="971"/>
                      <a:pt x="308" y="939"/>
                      <a:pt x="298" y="903"/>
                    </a:cubicBezTo>
                    <a:cubicBezTo>
                      <a:pt x="288" y="868"/>
                      <a:pt x="283" y="829"/>
                      <a:pt x="284" y="788"/>
                    </a:cubicBezTo>
                    <a:cubicBezTo>
                      <a:pt x="285" y="780"/>
                      <a:pt x="285" y="780"/>
                      <a:pt x="285" y="780"/>
                    </a:cubicBezTo>
                    <a:cubicBezTo>
                      <a:pt x="285" y="779"/>
                      <a:pt x="285" y="778"/>
                      <a:pt x="285" y="776"/>
                    </a:cubicBezTo>
                    <a:cubicBezTo>
                      <a:pt x="285" y="773"/>
                      <a:pt x="285" y="773"/>
                      <a:pt x="285" y="773"/>
                    </a:cubicBezTo>
                    <a:cubicBezTo>
                      <a:pt x="286" y="768"/>
                      <a:pt x="286" y="763"/>
                      <a:pt x="287" y="758"/>
                    </a:cubicBezTo>
                    <a:cubicBezTo>
                      <a:pt x="287" y="753"/>
                      <a:pt x="288" y="747"/>
                      <a:pt x="289" y="742"/>
                    </a:cubicBezTo>
                    <a:cubicBezTo>
                      <a:pt x="290" y="737"/>
                      <a:pt x="290" y="732"/>
                      <a:pt x="291" y="727"/>
                    </a:cubicBezTo>
                    <a:cubicBezTo>
                      <a:pt x="295" y="707"/>
                      <a:pt x="299" y="686"/>
                      <a:pt x="303" y="666"/>
                    </a:cubicBezTo>
                    <a:cubicBezTo>
                      <a:pt x="307" y="645"/>
                      <a:pt x="311" y="625"/>
                      <a:pt x="314" y="604"/>
                    </a:cubicBezTo>
                    <a:cubicBezTo>
                      <a:pt x="318" y="584"/>
                      <a:pt x="320" y="563"/>
                      <a:pt x="322" y="542"/>
                    </a:cubicBezTo>
                    <a:cubicBezTo>
                      <a:pt x="323" y="521"/>
                      <a:pt x="323" y="500"/>
                      <a:pt x="322" y="480"/>
                    </a:cubicBezTo>
                    <a:cubicBezTo>
                      <a:pt x="320" y="459"/>
                      <a:pt x="317" y="439"/>
                      <a:pt x="311" y="420"/>
                    </a:cubicBezTo>
                    <a:cubicBezTo>
                      <a:pt x="306" y="400"/>
                      <a:pt x="298" y="382"/>
                      <a:pt x="287" y="366"/>
                    </a:cubicBezTo>
                    <a:cubicBezTo>
                      <a:pt x="283" y="359"/>
                      <a:pt x="283" y="359"/>
                      <a:pt x="283" y="359"/>
                    </a:cubicBezTo>
                    <a:cubicBezTo>
                      <a:pt x="281" y="356"/>
                      <a:pt x="281" y="356"/>
                      <a:pt x="281" y="356"/>
                    </a:cubicBezTo>
                    <a:cubicBezTo>
                      <a:pt x="281" y="355"/>
                      <a:pt x="280" y="354"/>
                      <a:pt x="279" y="353"/>
                    </a:cubicBezTo>
                    <a:cubicBezTo>
                      <a:pt x="274" y="348"/>
                      <a:pt x="274" y="348"/>
                      <a:pt x="274" y="348"/>
                    </a:cubicBezTo>
                    <a:cubicBezTo>
                      <a:pt x="272" y="345"/>
                      <a:pt x="272" y="345"/>
                      <a:pt x="272" y="345"/>
                    </a:cubicBezTo>
                    <a:cubicBezTo>
                      <a:pt x="271" y="343"/>
                      <a:pt x="271" y="343"/>
                      <a:pt x="271" y="343"/>
                    </a:cubicBezTo>
                    <a:cubicBezTo>
                      <a:pt x="271" y="343"/>
                      <a:pt x="271" y="343"/>
                      <a:pt x="271" y="343"/>
                    </a:cubicBezTo>
                    <a:cubicBezTo>
                      <a:pt x="271" y="343"/>
                      <a:pt x="271" y="343"/>
                      <a:pt x="271" y="343"/>
                    </a:cubicBezTo>
                    <a:cubicBezTo>
                      <a:pt x="270" y="342"/>
                      <a:pt x="270" y="342"/>
                      <a:pt x="270" y="342"/>
                    </a:cubicBezTo>
                    <a:cubicBezTo>
                      <a:pt x="267" y="339"/>
                      <a:pt x="263" y="335"/>
                      <a:pt x="260" y="331"/>
                    </a:cubicBezTo>
                    <a:cubicBezTo>
                      <a:pt x="256" y="328"/>
                      <a:pt x="253" y="325"/>
                      <a:pt x="249" y="322"/>
                    </a:cubicBezTo>
                    <a:cubicBezTo>
                      <a:pt x="220" y="296"/>
                      <a:pt x="187" y="278"/>
                      <a:pt x="156" y="259"/>
                    </a:cubicBezTo>
                    <a:cubicBezTo>
                      <a:pt x="140" y="249"/>
                      <a:pt x="125" y="240"/>
                      <a:pt x="111" y="229"/>
                    </a:cubicBezTo>
                    <a:cubicBezTo>
                      <a:pt x="97" y="219"/>
                      <a:pt x="84" y="207"/>
                      <a:pt x="73" y="195"/>
                    </a:cubicBezTo>
                    <a:cubicBezTo>
                      <a:pt x="51" y="172"/>
                      <a:pt x="35" y="147"/>
                      <a:pt x="24" y="123"/>
                    </a:cubicBezTo>
                    <a:cubicBezTo>
                      <a:pt x="13" y="99"/>
                      <a:pt x="7" y="77"/>
                      <a:pt x="4" y="59"/>
                    </a:cubicBezTo>
                    <a:cubicBezTo>
                      <a:pt x="1" y="40"/>
                      <a:pt x="1" y="26"/>
                      <a:pt x="0" y="16"/>
                    </a:cubicBezTo>
                    <a:cubicBezTo>
                      <a:pt x="0" y="11"/>
                      <a:pt x="1" y="7"/>
                      <a:pt x="1" y="4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2"/>
                      <a:pt x="1" y="4"/>
                    </a:cubicBezTo>
                    <a:cubicBezTo>
                      <a:pt x="1" y="7"/>
                      <a:pt x="1" y="11"/>
                      <a:pt x="1" y="16"/>
                    </a:cubicBezTo>
                    <a:cubicBezTo>
                      <a:pt x="2" y="25"/>
                      <a:pt x="3" y="40"/>
                      <a:pt x="7" y="58"/>
                    </a:cubicBezTo>
                    <a:cubicBezTo>
                      <a:pt x="12" y="76"/>
                      <a:pt x="18" y="97"/>
                      <a:pt x="30" y="120"/>
                    </a:cubicBezTo>
                    <a:cubicBezTo>
                      <a:pt x="33" y="126"/>
                      <a:pt x="36" y="131"/>
                      <a:pt x="40" y="137"/>
                    </a:cubicBezTo>
                    <a:cubicBezTo>
                      <a:pt x="43" y="143"/>
                      <a:pt x="47" y="149"/>
                      <a:pt x="51" y="154"/>
                    </a:cubicBezTo>
                    <a:cubicBezTo>
                      <a:pt x="53" y="157"/>
                      <a:pt x="56" y="160"/>
                      <a:pt x="58" y="163"/>
                    </a:cubicBezTo>
                    <a:cubicBezTo>
                      <a:pt x="60" y="166"/>
                      <a:pt x="62" y="169"/>
                      <a:pt x="65" y="172"/>
                    </a:cubicBezTo>
                    <a:cubicBezTo>
                      <a:pt x="67" y="175"/>
                      <a:pt x="70" y="177"/>
                      <a:pt x="72" y="180"/>
                    </a:cubicBezTo>
                    <a:cubicBezTo>
                      <a:pt x="75" y="183"/>
                      <a:pt x="78" y="186"/>
                      <a:pt x="80" y="189"/>
                    </a:cubicBezTo>
                    <a:cubicBezTo>
                      <a:pt x="91" y="200"/>
                      <a:pt x="104" y="210"/>
                      <a:pt x="118" y="220"/>
                    </a:cubicBezTo>
                    <a:cubicBezTo>
                      <a:pt x="131" y="229"/>
                      <a:pt x="146" y="238"/>
                      <a:pt x="162" y="247"/>
                    </a:cubicBezTo>
                    <a:cubicBezTo>
                      <a:pt x="193" y="266"/>
                      <a:pt x="228" y="284"/>
                      <a:pt x="259" y="310"/>
                    </a:cubicBezTo>
                    <a:cubicBezTo>
                      <a:pt x="263" y="314"/>
                      <a:pt x="267" y="317"/>
                      <a:pt x="271" y="321"/>
                    </a:cubicBezTo>
                    <a:cubicBezTo>
                      <a:pt x="274" y="324"/>
                      <a:pt x="278" y="328"/>
                      <a:pt x="281" y="332"/>
                    </a:cubicBezTo>
                    <a:cubicBezTo>
                      <a:pt x="282" y="332"/>
                      <a:pt x="282" y="332"/>
                      <a:pt x="282" y="332"/>
                    </a:cubicBezTo>
                    <a:cubicBezTo>
                      <a:pt x="283" y="333"/>
                      <a:pt x="283" y="333"/>
                      <a:pt x="283" y="333"/>
                    </a:cubicBezTo>
                    <a:cubicBezTo>
                      <a:pt x="283" y="333"/>
                      <a:pt x="283" y="333"/>
                      <a:pt x="283" y="333"/>
                    </a:cubicBezTo>
                    <a:cubicBezTo>
                      <a:pt x="284" y="335"/>
                      <a:pt x="284" y="335"/>
                      <a:pt x="284" y="335"/>
                    </a:cubicBezTo>
                    <a:cubicBezTo>
                      <a:pt x="287" y="338"/>
                      <a:pt x="287" y="338"/>
                      <a:pt x="287" y="338"/>
                    </a:cubicBezTo>
                    <a:cubicBezTo>
                      <a:pt x="292" y="344"/>
                      <a:pt x="292" y="344"/>
                      <a:pt x="292" y="344"/>
                    </a:cubicBezTo>
                    <a:cubicBezTo>
                      <a:pt x="292" y="345"/>
                      <a:pt x="293" y="346"/>
                      <a:pt x="294" y="347"/>
                    </a:cubicBezTo>
                    <a:cubicBezTo>
                      <a:pt x="296" y="350"/>
                      <a:pt x="296" y="350"/>
                      <a:pt x="296" y="350"/>
                    </a:cubicBezTo>
                    <a:cubicBezTo>
                      <a:pt x="301" y="357"/>
                      <a:pt x="301" y="357"/>
                      <a:pt x="301" y="357"/>
                    </a:cubicBezTo>
                    <a:cubicBezTo>
                      <a:pt x="312" y="375"/>
                      <a:pt x="321" y="394"/>
                      <a:pt x="327" y="415"/>
                    </a:cubicBezTo>
                    <a:cubicBezTo>
                      <a:pt x="340" y="456"/>
                      <a:pt x="342" y="500"/>
                      <a:pt x="339" y="543"/>
                    </a:cubicBezTo>
                    <a:cubicBezTo>
                      <a:pt x="337" y="565"/>
                      <a:pt x="335" y="586"/>
                      <a:pt x="331" y="607"/>
                    </a:cubicBezTo>
                    <a:cubicBezTo>
                      <a:pt x="328" y="628"/>
                      <a:pt x="323" y="649"/>
                      <a:pt x="319" y="669"/>
                    </a:cubicBezTo>
                    <a:cubicBezTo>
                      <a:pt x="317" y="679"/>
                      <a:pt x="315" y="690"/>
                      <a:pt x="313" y="700"/>
                    </a:cubicBezTo>
                    <a:cubicBezTo>
                      <a:pt x="311" y="710"/>
                      <a:pt x="309" y="720"/>
                      <a:pt x="307" y="730"/>
                    </a:cubicBezTo>
                    <a:cubicBezTo>
                      <a:pt x="306" y="735"/>
                      <a:pt x="305" y="740"/>
                      <a:pt x="305" y="745"/>
                    </a:cubicBezTo>
                    <a:cubicBezTo>
                      <a:pt x="304" y="749"/>
                      <a:pt x="303" y="754"/>
                      <a:pt x="302" y="759"/>
                    </a:cubicBezTo>
                    <a:cubicBezTo>
                      <a:pt x="302" y="764"/>
                      <a:pt x="301" y="769"/>
                      <a:pt x="301" y="774"/>
                    </a:cubicBezTo>
                    <a:cubicBezTo>
                      <a:pt x="300" y="778"/>
                      <a:pt x="300" y="778"/>
                      <a:pt x="300" y="778"/>
                    </a:cubicBezTo>
                    <a:cubicBezTo>
                      <a:pt x="300" y="779"/>
                      <a:pt x="300" y="780"/>
                      <a:pt x="300" y="781"/>
                    </a:cubicBezTo>
                    <a:cubicBezTo>
                      <a:pt x="300" y="789"/>
                      <a:pt x="300" y="789"/>
                      <a:pt x="300" y="789"/>
                    </a:cubicBezTo>
                    <a:cubicBezTo>
                      <a:pt x="297" y="828"/>
                      <a:pt x="302" y="865"/>
                      <a:pt x="310" y="900"/>
                    </a:cubicBezTo>
                    <a:cubicBezTo>
                      <a:pt x="319" y="935"/>
                      <a:pt x="332" y="966"/>
                      <a:pt x="347" y="994"/>
                    </a:cubicBezTo>
                    <a:cubicBezTo>
                      <a:pt x="349" y="998"/>
                      <a:pt x="351" y="1001"/>
                      <a:pt x="353" y="1004"/>
                    </a:cubicBezTo>
                    <a:cubicBezTo>
                      <a:pt x="354" y="1008"/>
                      <a:pt x="356" y="1011"/>
                      <a:pt x="358" y="1014"/>
                    </a:cubicBezTo>
                    <a:cubicBezTo>
                      <a:pt x="362" y="1021"/>
                      <a:pt x="366" y="1027"/>
                      <a:pt x="370" y="1033"/>
                    </a:cubicBezTo>
                    <a:cubicBezTo>
                      <a:pt x="378" y="1045"/>
                      <a:pt x="386" y="1056"/>
                      <a:pt x="394" y="1066"/>
                    </a:cubicBezTo>
                    <a:cubicBezTo>
                      <a:pt x="410" y="1086"/>
                      <a:pt x="426" y="1102"/>
                      <a:pt x="439" y="1115"/>
                    </a:cubicBezTo>
                    <a:cubicBezTo>
                      <a:pt x="452" y="1127"/>
                      <a:pt x="463" y="1137"/>
                      <a:pt x="471" y="1143"/>
                    </a:cubicBezTo>
                    <a:cubicBezTo>
                      <a:pt x="479" y="1149"/>
                      <a:pt x="483" y="1152"/>
                      <a:pt x="483" y="1152"/>
                    </a:cubicBezTo>
                    <a:cubicBezTo>
                      <a:pt x="483" y="1152"/>
                      <a:pt x="483" y="1152"/>
                      <a:pt x="483" y="1152"/>
                    </a:cubicBezTo>
                    <a:cubicBezTo>
                      <a:pt x="483" y="1152"/>
                      <a:pt x="479" y="1149"/>
                      <a:pt x="471" y="1143"/>
                    </a:cubicBezTo>
                    <a:cubicBezTo>
                      <a:pt x="463" y="1137"/>
                      <a:pt x="453" y="1127"/>
                      <a:pt x="439" y="1115"/>
                    </a:cubicBezTo>
                    <a:cubicBezTo>
                      <a:pt x="426" y="1102"/>
                      <a:pt x="410" y="1086"/>
                      <a:pt x="395" y="1065"/>
                    </a:cubicBezTo>
                    <a:cubicBezTo>
                      <a:pt x="387" y="1055"/>
                      <a:pt x="379" y="1044"/>
                      <a:pt x="371" y="1032"/>
                    </a:cubicBezTo>
                    <a:cubicBezTo>
                      <a:pt x="367" y="1026"/>
                      <a:pt x="363" y="1020"/>
                      <a:pt x="359" y="1014"/>
                    </a:cubicBezTo>
                    <a:cubicBezTo>
                      <a:pt x="357" y="1010"/>
                      <a:pt x="356" y="1007"/>
                      <a:pt x="354" y="1004"/>
                    </a:cubicBezTo>
                    <a:cubicBezTo>
                      <a:pt x="352" y="1000"/>
                      <a:pt x="350" y="997"/>
                      <a:pt x="348" y="993"/>
                    </a:cubicBezTo>
                    <a:cubicBezTo>
                      <a:pt x="334" y="966"/>
                      <a:pt x="321" y="934"/>
                      <a:pt x="313" y="899"/>
                    </a:cubicBezTo>
                    <a:cubicBezTo>
                      <a:pt x="304" y="865"/>
                      <a:pt x="300" y="827"/>
                      <a:pt x="302" y="789"/>
                    </a:cubicBezTo>
                    <a:cubicBezTo>
                      <a:pt x="303" y="782"/>
                      <a:pt x="303" y="782"/>
                      <a:pt x="303" y="782"/>
                    </a:cubicBezTo>
                    <a:cubicBezTo>
                      <a:pt x="303" y="781"/>
                      <a:pt x="303" y="779"/>
                      <a:pt x="303" y="778"/>
                    </a:cubicBezTo>
                    <a:cubicBezTo>
                      <a:pt x="303" y="775"/>
                      <a:pt x="303" y="775"/>
                      <a:pt x="303" y="775"/>
                    </a:cubicBezTo>
                    <a:cubicBezTo>
                      <a:pt x="304" y="770"/>
                      <a:pt x="304" y="765"/>
                      <a:pt x="305" y="760"/>
                    </a:cubicBezTo>
                    <a:cubicBezTo>
                      <a:pt x="305" y="755"/>
                      <a:pt x="306" y="750"/>
                      <a:pt x="307" y="745"/>
                    </a:cubicBezTo>
                    <a:cubicBezTo>
                      <a:pt x="308" y="740"/>
                      <a:pt x="309" y="735"/>
                      <a:pt x="310" y="730"/>
                    </a:cubicBezTo>
                    <a:cubicBezTo>
                      <a:pt x="311" y="720"/>
                      <a:pt x="313" y="710"/>
                      <a:pt x="316" y="700"/>
                    </a:cubicBezTo>
                    <a:cubicBezTo>
                      <a:pt x="318" y="690"/>
                      <a:pt x="320" y="680"/>
                      <a:pt x="322" y="670"/>
                    </a:cubicBezTo>
                    <a:cubicBezTo>
                      <a:pt x="326" y="649"/>
                      <a:pt x="331" y="629"/>
                      <a:pt x="334" y="607"/>
                    </a:cubicBezTo>
                    <a:cubicBezTo>
                      <a:pt x="337" y="586"/>
                      <a:pt x="340" y="565"/>
                      <a:pt x="342" y="543"/>
                    </a:cubicBezTo>
                    <a:cubicBezTo>
                      <a:pt x="344" y="500"/>
                      <a:pt x="343" y="456"/>
                      <a:pt x="330" y="414"/>
                    </a:cubicBezTo>
                    <a:cubicBezTo>
                      <a:pt x="324" y="393"/>
                      <a:pt x="315" y="373"/>
                      <a:pt x="303" y="355"/>
                    </a:cubicBezTo>
                    <a:cubicBezTo>
                      <a:pt x="298" y="349"/>
                      <a:pt x="298" y="349"/>
                      <a:pt x="298" y="349"/>
                    </a:cubicBezTo>
                    <a:cubicBezTo>
                      <a:pt x="296" y="345"/>
                      <a:pt x="296" y="345"/>
                      <a:pt x="296" y="345"/>
                    </a:cubicBezTo>
                    <a:cubicBezTo>
                      <a:pt x="295" y="344"/>
                      <a:pt x="295" y="343"/>
                      <a:pt x="294" y="342"/>
                    </a:cubicBezTo>
                    <a:cubicBezTo>
                      <a:pt x="289" y="336"/>
                      <a:pt x="289" y="336"/>
                      <a:pt x="289" y="336"/>
                    </a:cubicBezTo>
                    <a:cubicBezTo>
                      <a:pt x="286" y="333"/>
                      <a:pt x="286" y="333"/>
                      <a:pt x="286" y="333"/>
                    </a:cubicBezTo>
                    <a:cubicBezTo>
                      <a:pt x="285" y="331"/>
                      <a:pt x="285" y="331"/>
                      <a:pt x="285" y="331"/>
                    </a:cubicBezTo>
                    <a:cubicBezTo>
                      <a:pt x="284" y="331"/>
                      <a:pt x="284" y="331"/>
                      <a:pt x="284" y="331"/>
                    </a:cubicBezTo>
                    <a:cubicBezTo>
                      <a:pt x="284" y="330"/>
                      <a:pt x="284" y="330"/>
                      <a:pt x="284" y="330"/>
                    </a:cubicBezTo>
                    <a:cubicBezTo>
                      <a:pt x="283" y="330"/>
                      <a:pt x="283" y="330"/>
                      <a:pt x="283" y="330"/>
                    </a:cubicBezTo>
                    <a:cubicBezTo>
                      <a:pt x="280" y="326"/>
                      <a:pt x="276" y="323"/>
                      <a:pt x="273" y="319"/>
                    </a:cubicBezTo>
                    <a:cubicBezTo>
                      <a:pt x="269" y="315"/>
                      <a:pt x="265" y="312"/>
                      <a:pt x="261" y="308"/>
                    </a:cubicBezTo>
                    <a:cubicBezTo>
                      <a:pt x="229" y="281"/>
                      <a:pt x="194" y="264"/>
                      <a:pt x="163" y="246"/>
                    </a:cubicBezTo>
                    <a:cubicBezTo>
                      <a:pt x="147" y="237"/>
                      <a:pt x="132" y="228"/>
                      <a:pt x="119" y="218"/>
                    </a:cubicBezTo>
                    <a:cubicBezTo>
                      <a:pt x="105" y="209"/>
                      <a:pt x="92" y="198"/>
                      <a:pt x="82" y="188"/>
                    </a:cubicBezTo>
                    <a:cubicBezTo>
                      <a:pt x="79" y="185"/>
                      <a:pt x="76" y="182"/>
                      <a:pt x="73" y="179"/>
                    </a:cubicBezTo>
                    <a:cubicBezTo>
                      <a:pt x="71" y="176"/>
                      <a:pt x="68" y="174"/>
                      <a:pt x="66" y="171"/>
                    </a:cubicBezTo>
                    <a:cubicBezTo>
                      <a:pt x="63" y="168"/>
                      <a:pt x="61" y="165"/>
                      <a:pt x="59" y="162"/>
                    </a:cubicBezTo>
                    <a:cubicBezTo>
                      <a:pt x="57" y="159"/>
                      <a:pt x="54" y="157"/>
                      <a:pt x="52" y="154"/>
                    </a:cubicBezTo>
                    <a:cubicBezTo>
                      <a:pt x="48" y="148"/>
                      <a:pt x="44" y="142"/>
                      <a:pt x="41" y="137"/>
                    </a:cubicBezTo>
                    <a:cubicBezTo>
                      <a:pt x="37" y="131"/>
                      <a:pt x="34" y="125"/>
                      <a:pt x="31" y="119"/>
                    </a:cubicBezTo>
                    <a:cubicBezTo>
                      <a:pt x="19" y="97"/>
                      <a:pt x="12" y="76"/>
                      <a:pt x="8" y="58"/>
                    </a:cubicBezTo>
                    <a:cubicBezTo>
                      <a:pt x="4" y="40"/>
                      <a:pt x="2" y="25"/>
                      <a:pt x="2" y="16"/>
                    </a:cubicBezTo>
                    <a:cubicBezTo>
                      <a:pt x="1" y="11"/>
                      <a:pt x="1" y="7"/>
                      <a:pt x="1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Freeform 20"/>
              <p:cNvSpPr>
                <a:spLocks/>
              </p:cNvSpPr>
              <p:nvPr/>
            </p:nvSpPr>
            <p:spPr bwMode="auto">
              <a:xfrm>
                <a:off x="7710989" y="1362075"/>
                <a:ext cx="1812925" cy="4330700"/>
              </a:xfrm>
              <a:custGeom>
                <a:avLst/>
                <a:gdLst>
                  <a:gd name="T0" fmla="*/ 0 w 483"/>
                  <a:gd name="T1" fmla="*/ 16 h 1152"/>
                  <a:gd name="T2" fmla="*/ 73 w 483"/>
                  <a:gd name="T3" fmla="*/ 195 h 1152"/>
                  <a:gd name="T4" fmla="*/ 249 w 483"/>
                  <a:gd name="T5" fmla="*/ 322 h 1152"/>
                  <a:gd name="T6" fmla="*/ 271 w 483"/>
                  <a:gd name="T7" fmla="*/ 343 h 1152"/>
                  <a:gd name="T8" fmla="*/ 272 w 483"/>
                  <a:gd name="T9" fmla="*/ 345 h 1152"/>
                  <a:gd name="T10" fmla="*/ 281 w 483"/>
                  <a:gd name="T11" fmla="*/ 356 h 1152"/>
                  <a:gd name="T12" fmla="*/ 311 w 483"/>
                  <a:gd name="T13" fmla="*/ 420 h 1152"/>
                  <a:gd name="T14" fmla="*/ 314 w 483"/>
                  <a:gd name="T15" fmla="*/ 604 h 1152"/>
                  <a:gd name="T16" fmla="*/ 289 w 483"/>
                  <a:gd name="T17" fmla="*/ 742 h 1152"/>
                  <a:gd name="T18" fmla="*/ 285 w 483"/>
                  <a:gd name="T19" fmla="*/ 776 h 1152"/>
                  <a:gd name="T20" fmla="*/ 298 w 483"/>
                  <a:gd name="T21" fmla="*/ 903 h 1152"/>
                  <a:gd name="T22" fmla="*/ 350 w 483"/>
                  <a:gd name="T23" fmla="*/ 1019 h 1152"/>
                  <a:gd name="T24" fmla="*/ 436 w 483"/>
                  <a:gd name="T25" fmla="*/ 1118 h 1152"/>
                  <a:gd name="T26" fmla="*/ 483 w 483"/>
                  <a:gd name="T27" fmla="*/ 1152 h 1152"/>
                  <a:gd name="T28" fmla="*/ 390 w 483"/>
                  <a:gd name="T29" fmla="*/ 1069 h 1152"/>
                  <a:gd name="T30" fmla="*/ 346 w 483"/>
                  <a:gd name="T31" fmla="*/ 1008 h 1152"/>
                  <a:gd name="T32" fmla="*/ 287 w 483"/>
                  <a:gd name="T33" fmla="*/ 788 h 1152"/>
                  <a:gd name="T34" fmla="*/ 288 w 483"/>
                  <a:gd name="T35" fmla="*/ 773 h 1152"/>
                  <a:gd name="T36" fmla="*/ 294 w 483"/>
                  <a:gd name="T37" fmla="*/ 727 h 1152"/>
                  <a:gd name="T38" fmla="*/ 324 w 483"/>
                  <a:gd name="T39" fmla="*/ 542 h 1152"/>
                  <a:gd name="T40" fmla="*/ 290 w 483"/>
                  <a:gd name="T41" fmla="*/ 364 h 1152"/>
                  <a:gd name="T42" fmla="*/ 281 w 483"/>
                  <a:gd name="T43" fmla="*/ 352 h 1152"/>
                  <a:gd name="T44" fmla="*/ 251 w 483"/>
                  <a:gd name="T45" fmla="*/ 320 h 1152"/>
                  <a:gd name="T46" fmla="*/ 74 w 483"/>
                  <a:gd name="T47" fmla="*/ 194 h 1152"/>
                  <a:gd name="T48" fmla="*/ 1 w 483"/>
                  <a:gd name="T49" fmla="*/ 16 h 1152"/>
                  <a:gd name="T50" fmla="*/ 1 w 483"/>
                  <a:gd name="T51" fmla="*/ 4 h 1152"/>
                  <a:gd name="T52" fmla="*/ 29 w 483"/>
                  <a:gd name="T53" fmla="*/ 120 h 1152"/>
                  <a:gd name="T54" fmla="*/ 79 w 483"/>
                  <a:gd name="T55" fmla="*/ 190 h 1152"/>
                  <a:gd name="T56" fmla="*/ 258 w 483"/>
                  <a:gd name="T57" fmla="*/ 312 h 1152"/>
                  <a:gd name="T58" fmla="*/ 289 w 483"/>
                  <a:gd name="T59" fmla="*/ 345 h 1152"/>
                  <a:gd name="T60" fmla="*/ 299 w 483"/>
                  <a:gd name="T61" fmla="*/ 358 h 1152"/>
                  <a:gd name="T62" fmla="*/ 328 w 483"/>
                  <a:gd name="T63" fmla="*/ 607 h 1152"/>
                  <a:gd name="T64" fmla="*/ 302 w 483"/>
                  <a:gd name="T65" fmla="*/ 744 h 1152"/>
                  <a:gd name="T66" fmla="*/ 298 w 483"/>
                  <a:gd name="T67" fmla="*/ 778 h 1152"/>
                  <a:gd name="T68" fmla="*/ 308 w 483"/>
                  <a:gd name="T69" fmla="*/ 901 h 1152"/>
                  <a:gd name="T70" fmla="*/ 357 w 483"/>
                  <a:gd name="T71" fmla="*/ 1015 h 1152"/>
                  <a:gd name="T72" fmla="*/ 438 w 483"/>
                  <a:gd name="T73" fmla="*/ 1115 h 1152"/>
                  <a:gd name="T74" fmla="*/ 483 w 483"/>
                  <a:gd name="T75" fmla="*/ 1152 h 1152"/>
                  <a:gd name="T76" fmla="*/ 394 w 483"/>
                  <a:gd name="T77" fmla="*/ 1066 h 1152"/>
                  <a:gd name="T78" fmla="*/ 353 w 483"/>
                  <a:gd name="T79" fmla="*/ 1004 h 1152"/>
                  <a:gd name="T80" fmla="*/ 300 w 483"/>
                  <a:gd name="T81" fmla="*/ 789 h 1152"/>
                  <a:gd name="T82" fmla="*/ 301 w 483"/>
                  <a:gd name="T83" fmla="*/ 774 h 1152"/>
                  <a:gd name="T84" fmla="*/ 307 w 483"/>
                  <a:gd name="T85" fmla="*/ 730 h 1152"/>
                  <a:gd name="T86" fmla="*/ 331 w 483"/>
                  <a:gd name="T87" fmla="*/ 607 h 1152"/>
                  <a:gd name="T88" fmla="*/ 301 w 483"/>
                  <a:gd name="T89" fmla="*/ 357 h 1152"/>
                  <a:gd name="T90" fmla="*/ 292 w 483"/>
                  <a:gd name="T91" fmla="*/ 344 h 1152"/>
                  <a:gd name="T92" fmla="*/ 283 w 483"/>
                  <a:gd name="T93" fmla="*/ 333 h 1152"/>
                  <a:gd name="T94" fmla="*/ 281 w 483"/>
                  <a:gd name="T95" fmla="*/ 332 h 1152"/>
                  <a:gd name="T96" fmla="*/ 162 w 483"/>
                  <a:gd name="T97" fmla="*/ 247 h 1152"/>
                  <a:gd name="T98" fmla="*/ 72 w 483"/>
                  <a:gd name="T99" fmla="*/ 180 h 1152"/>
                  <a:gd name="T100" fmla="*/ 51 w 483"/>
                  <a:gd name="T101" fmla="*/ 154 h 1152"/>
                  <a:gd name="T102" fmla="*/ 7 w 483"/>
                  <a:gd name="T103" fmla="*/ 58 h 1152"/>
                  <a:gd name="T104" fmla="*/ 1 w 483"/>
                  <a:gd name="T105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83" h="1152">
                    <a:moveTo>
                      <a:pt x="1" y="0"/>
                    </a:moveTo>
                    <a:cubicBezTo>
                      <a:pt x="1" y="0"/>
                      <a:pt x="1" y="2"/>
                      <a:pt x="1" y="4"/>
                    </a:cubicBezTo>
                    <a:cubicBezTo>
                      <a:pt x="1" y="7"/>
                      <a:pt x="0" y="11"/>
                      <a:pt x="0" y="16"/>
                    </a:cubicBezTo>
                    <a:cubicBezTo>
                      <a:pt x="1" y="26"/>
                      <a:pt x="1" y="40"/>
                      <a:pt x="4" y="59"/>
                    </a:cubicBezTo>
                    <a:cubicBezTo>
                      <a:pt x="7" y="77"/>
                      <a:pt x="13" y="99"/>
                      <a:pt x="24" y="123"/>
                    </a:cubicBezTo>
                    <a:cubicBezTo>
                      <a:pt x="35" y="147"/>
                      <a:pt x="51" y="172"/>
                      <a:pt x="73" y="195"/>
                    </a:cubicBezTo>
                    <a:cubicBezTo>
                      <a:pt x="84" y="207"/>
                      <a:pt x="97" y="219"/>
                      <a:pt x="111" y="229"/>
                    </a:cubicBezTo>
                    <a:cubicBezTo>
                      <a:pt x="125" y="240"/>
                      <a:pt x="140" y="249"/>
                      <a:pt x="156" y="259"/>
                    </a:cubicBezTo>
                    <a:cubicBezTo>
                      <a:pt x="187" y="278"/>
                      <a:pt x="220" y="296"/>
                      <a:pt x="249" y="322"/>
                    </a:cubicBezTo>
                    <a:cubicBezTo>
                      <a:pt x="253" y="325"/>
                      <a:pt x="256" y="328"/>
                      <a:pt x="260" y="331"/>
                    </a:cubicBezTo>
                    <a:cubicBezTo>
                      <a:pt x="263" y="335"/>
                      <a:pt x="267" y="339"/>
                      <a:pt x="270" y="342"/>
                    </a:cubicBezTo>
                    <a:cubicBezTo>
                      <a:pt x="271" y="343"/>
                      <a:pt x="271" y="343"/>
                      <a:pt x="271" y="343"/>
                    </a:cubicBezTo>
                    <a:cubicBezTo>
                      <a:pt x="271" y="343"/>
                      <a:pt x="271" y="343"/>
                      <a:pt x="271" y="343"/>
                    </a:cubicBezTo>
                    <a:cubicBezTo>
                      <a:pt x="271" y="343"/>
                      <a:pt x="271" y="343"/>
                      <a:pt x="271" y="343"/>
                    </a:cubicBezTo>
                    <a:cubicBezTo>
                      <a:pt x="272" y="345"/>
                      <a:pt x="272" y="345"/>
                      <a:pt x="272" y="345"/>
                    </a:cubicBezTo>
                    <a:cubicBezTo>
                      <a:pt x="274" y="348"/>
                      <a:pt x="274" y="348"/>
                      <a:pt x="274" y="348"/>
                    </a:cubicBezTo>
                    <a:cubicBezTo>
                      <a:pt x="279" y="353"/>
                      <a:pt x="279" y="353"/>
                      <a:pt x="279" y="353"/>
                    </a:cubicBezTo>
                    <a:cubicBezTo>
                      <a:pt x="280" y="354"/>
                      <a:pt x="281" y="355"/>
                      <a:pt x="281" y="356"/>
                    </a:cubicBezTo>
                    <a:cubicBezTo>
                      <a:pt x="283" y="359"/>
                      <a:pt x="283" y="359"/>
                      <a:pt x="283" y="359"/>
                    </a:cubicBezTo>
                    <a:cubicBezTo>
                      <a:pt x="287" y="366"/>
                      <a:pt x="287" y="366"/>
                      <a:pt x="287" y="366"/>
                    </a:cubicBezTo>
                    <a:cubicBezTo>
                      <a:pt x="298" y="382"/>
                      <a:pt x="306" y="400"/>
                      <a:pt x="311" y="420"/>
                    </a:cubicBezTo>
                    <a:cubicBezTo>
                      <a:pt x="317" y="439"/>
                      <a:pt x="320" y="459"/>
                      <a:pt x="322" y="480"/>
                    </a:cubicBezTo>
                    <a:cubicBezTo>
                      <a:pt x="323" y="500"/>
                      <a:pt x="323" y="521"/>
                      <a:pt x="322" y="542"/>
                    </a:cubicBezTo>
                    <a:cubicBezTo>
                      <a:pt x="320" y="563"/>
                      <a:pt x="318" y="584"/>
                      <a:pt x="314" y="604"/>
                    </a:cubicBezTo>
                    <a:cubicBezTo>
                      <a:pt x="311" y="625"/>
                      <a:pt x="307" y="645"/>
                      <a:pt x="303" y="666"/>
                    </a:cubicBezTo>
                    <a:cubicBezTo>
                      <a:pt x="299" y="686"/>
                      <a:pt x="295" y="707"/>
                      <a:pt x="291" y="727"/>
                    </a:cubicBezTo>
                    <a:cubicBezTo>
                      <a:pt x="290" y="732"/>
                      <a:pt x="290" y="737"/>
                      <a:pt x="289" y="742"/>
                    </a:cubicBezTo>
                    <a:cubicBezTo>
                      <a:pt x="288" y="747"/>
                      <a:pt x="287" y="753"/>
                      <a:pt x="287" y="758"/>
                    </a:cubicBezTo>
                    <a:cubicBezTo>
                      <a:pt x="286" y="763"/>
                      <a:pt x="286" y="768"/>
                      <a:pt x="285" y="773"/>
                    </a:cubicBezTo>
                    <a:cubicBezTo>
                      <a:pt x="285" y="776"/>
                      <a:pt x="285" y="776"/>
                      <a:pt x="285" y="776"/>
                    </a:cubicBezTo>
                    <a:cubicBezTo>
                      <a:pt x="285" y="778"/>
                      <a:pt x="285" y="779"/>
                      <a:pt x="285" y="780"/>
                    </a:cubicBezTo>
                    <a:cubicBezTo>
                      <a:pt x="284" y="788"/>
                      <a:pt x="284" y="788"/>
                      <a:pt x="284" y="788"/>
                    </a:cubicBezTo>
                    <a:cubicBezTo>
                      <a:pt x="283" y="829"/>
                      <a:pt x="288" y="868"/>
                      <a:pt x="298" y="903"/>
                    </a:cubicBezTo>
                    <a:cubicBezTo>
                      <a:pt x="308" y="939"/>
                      <a:pt x="322" y="971"/>
                      <a:pt x="338" y="999"/>
                    </a:cubicBezTo>
                    <a:cubicBezTo>
                      <a:pt x="340" y="1002"/>
                      <a:pt x="342" y="1006"/>
                      <a:pt x="344" y="1009"/>
                    </a:cubicBezTo>
                    <a:cubicBezTo>
                      <a:pt x="346" y="1013"/>
                      <a:pt x="348" y="1016"/>
                      <a:pt x="350" y="1019"/>
                    </a:cubicBezTo>
                    <a:cubicBezTo>
                      <a:pt x="355" y="1025"/>
                      <a:pt x="359" y="1032"/>
                      <a:pt x="363" y="1038"/>
                    </a:cubicBezTo>
                    <a:cubicBezTo>
                      <a:pt x="372" y="1049"/>
                      <a:pt x="380" y="1061"/>
                      <a:pt x="389" y="1070"/>
                    </a:cubicBezTo>
                    <a:cubicBezTo>
                      <a:pt x="406" y="1090"/>
                      <a:pt x="423" y="1105"/>
                      <a:pt x="436" y="1118"/>
                    </a:cubicBezTo>
                    <a:cubicBezTo>
                      <a:pt x="451" y="1129"/>
                      <a:pt x="462" y="1138"/>
                      <a:pt x="471" y="1144"/>
                    </a:cubicBezTo>
                    <a:cubicBezTo>
                      <a:pt x="479" y="1149"/>
                      <a:pt x="483" y="1152"/>
                      <a:pt x="483" y="1152"/>
                    </a:cubicBezTo>
                    <a:cubicBezTo>
                      <a:pt x="483" y="1152"/>
                      <a:pt x="483" y="1152"/>
                      <a:pt x="483" y="1152"/>
                    </a:cubicBezTo>
                    <a:cubicBezTo>
                      <a:pt x="483" y="1152"/>
                      <a:pt x="479" y="1149"/>
                      <a:pt x="471" y="1144"/>
                    </a:cubicBezTo>
                    <a:cubicBezTo>
                      <a:pt x="463" y="1138"/>
                      <a:pt x="451" y="1129"/>
                      <a:pt x="437" y="1117"/>
                    </a:cubicBezTo>
                    <a:cubicBezTo>
                      <a:pt x="423" y="1105"/>
                      <a:pt x="406" y="1089"/>
                      <a:pt x="390" y="1069"/>
                    </a:cubicBezTo>
                    <a:cubicBezTo>
                      <a:pt x="381" y="1060"/>
                      <a:pt x="373" y="1049"/>
                      <a:pt x="364" y="1037"/>
                    </a:cubicBezTo>
                    <a:cubicBezTo>
                      <a:pt x="360" y="1031"/>
                      <a:pt x="356" y="1025"/>
                      <a:pt x="352" y="1018"/>
                    </a:cubicBezTo>
                    <a:cubicBezTo>
                      <a:pt x="350" y="1015"/>
                      <a:pt x="348" y="1012"/>
                      <a:pt x="346" y="1008"/>
                    </a:cubicBezTo>
                    <a:cubicBezTo>
                      <a:pt x="344" y="1005"/>
                      <a:pt x="342" y="1002"/>
                      <a:pt x="340" y="998"/>
                    </a:cubicBezTo>
                    <a:cubicBezTo>
                      <a:pt x="324" y="970"/>
                      <a:pt x="310" y="938"/>
                      <a:pt x="300" y="903"/>
                    </a:cubicBezTo>
                    <a:cubicBezTo>
                      <a:pt x="290" y="867"/>
                      <a:pt x="285" y="828"/>
                      <a:pt x="287" y="788"/>
                    </a:cubicBezTo>
                    <a:cubicBezTo>
                      <a:pt x="287" y="781"/>
                      <a:pt x="287" y="781"/>
                      <a:pt x="287" y="781"/>
                    </a:cubicBezTo>
                    <a:cubicBezTo>
                      <a:pt x="287" y="779"/>
                      <a:pt x="287" y="778"/>
                      <a:pt x="288" y="777"/>
                    </a:cubicBezTo>
                    <a:cubicBezTo>
                      <a:pt x="288" y="773"/>
                      <a:pt x="288" y="773"/>
                      <a:pt x="288" y="773"/>
                    </a:cubicBezTo>
                    <a:cubicBezTo>
                      <a:pt x="288" y="768"/>
                      <a:pt x="289" y="763"/>
                      <a:pt x="289" y="758"/>
                    </a:cubicBezTo>
                    <a:cubicBezTo>
                      <a:pt x="290" y="753"/>
                      <a:pt x="291" y="748"/>
                      <a:pt x="292" y="743"/>
                    </a:cubicBezTo>
                    <a:cubicBezTo>
                      <a:pt x="292" y="738"/>
                      <a:pt x="293" y="732"/>
                      <a:pt x="294" y="727"/>
                    </a:cubicBezTo>
                    <a:cubicBezTo>
                      <a:pt x="297" y="707"/>
                      <a:pt x="301" y="687"/>
                      <a:pt x="306" y="666"/>
                    </a:cubicBezTo>
                    <a:cubicBezTo>
                      <a:pt x="310" y="646"/>
                      <a:pt x="314" y="625"/>
                      <a:pt x="317" y="605"/>
                    </a:cubicBezTo>
                    <a:cubicBezTo>
                      <a:pt x="321" y="584"/>
                      <a:pt x="323" y="563"/>
                      <a:pt x="324" y="542"/>
                    </a:cubicBezTo>
                    <a:cubicBezTo>
                      <a:pt x="326" y="521"/>
                      <a:pt x="326" y="500"/>
                      <a:pt x="325" y="480"/>
                    </a:cubicBezTo>
                    <a:cubicBezTo>
                      <a:pt x="323" y="459"/>
                      <a:pt x="320" y="439"/>
                      <a:pt x="314" y="419"/>
                    </a:cubicBezTo>
                    <a:cubicBezTo>
                      <a:pt x="308" y="399"/>
                      <a:pt x="300" y="381"/>
                      <a:pt x="290" y="364"/>
                    </a:cubicBezTo>
                    <a:cubicBezTo>
                      <a:pt x="285" y="358"/>
                      <a:pt x="285" y="358"/>
                      <a:pt x="285" y="358"/>
                    </a:cubicBezTo>
                    <a:cubicBezTo>
                      <a:pt x="283" y="355"/>
                      <a:pt x="283" y="355"/>
                      <a:pt x="283" y="355"/>
                    </a:cubicBezTo>
                    <a:cubicBezTo>
                      <a:pt x="283" y="354"/>
                      <a:pt x="282" y="353"/>
                      <a:pt x="281" y="352"/>
                    </a:cubicBezTo>
                    <a:cubicBezTo>
                      <a:pt x="278" y="348"/>
                      <a:pt x="275" y="344"/>
                      <a:pt x="272" y="340"/>
                    </a:cubicBezTo>
                    <a:cubicBezTo>
                      <a:pt x="268" y="337"/>
                      <a:pt x="265" y="333"/>
                      <a:pt x="262" y="330"/>
                    </a:cubicBezTo>
                    <a:cubicBezTo>
                      <a:pt x="258" y="326"/>
                      <a:pt x="255" y="323"/>
                      <a:pt x="251" y="320"/>
                    </a:cubicBezTo>
                    <a:cubicBezTo>
                      <a:pt x="221" y="294"/>
                      <a:pt x="188" y="276"/>
                      <a:pt x="157" y="257"/>
                    </a:cubicBezTo>
                    <a:cubicBezTo>
                      <a:pt x="141" y="247"/>
                      <a:pt x="126" y="238"/>
                      <a:pt x="112" y="227"/>
                    </a:cubicBezTo>
                    <a:cubicBezTo>
                      <a:pt x="98" y="217"/>
                      <a:pt x="85" y="206"/>
                      <a:pt x="74" y="194"/>
                    </a:cubicBezTo>
                    <a:cubicBezTo>
                      <a:pt x="53" y="171"/>
                      <a:pt x="36" y="146"/>
                      <a:pt x="25" y="122"/>
                    </a:cubicBezTo>
                    <a:cubicBezTo>
                      <a:pt x="14" y="99"/>
                      <a:pt x="8" y="77"/>
                      <a:pt x="5" y="59"/>
                    </a:cubicBezTo>
                    <a:cubicBezTo>
                      <a:pt x="1" y="40"/>
                      <a:pt x="1" y="26"/>
                      <a:pt x="1" y="16"/>
                    </a:cubicBezTo>
                    <a:cubicBezTo>
                      <a:pt x="1" y="11"/>
                      <a:pt x="1" y="7"/>
                      <a:pt x="1" y="4"/>
                    </a:cubicBezTo>
                    <a:cubicBezTo>
                      <a:pt x="1" y="2"/>
                      <a:pt x="1" y="0"/>
                      <a:pt x="1" y="0"/>
                    </a:cubicBezTo>
                    <a:cubicBezTo>
                      <a:pt x="1" y="0"/>
                      <a:pt x="1" y="2"/>
                      <a:pt x="1" y="4"/>
                    </a:cubicBezTo>
                    <a:cubicBezTo>
                      <a:pt x="1" y="7"/>
                      <a:pt x="1" y="11"/>
                      <a:pt x="1" y="16"/>
                    </a:cubicBezTo>
                    <a:cubicBezTo>
                      <a:pt x="2" y="25"/>
                      <a:pt x="3" y="40"/>
                      <a:pt x="7" y="58"/>
                    </a:cubicBezTo>
                    <a:cubicBezTo>
                      <a:pt x="11" y="76"/>
                      <a:pt x="17" y="98"/>
                      <a:pt x="29" y="120"/>
                    </a:cubicBezTo>
                    <a:cubicBezTo>
                      <a:pt x="32" y="126"/>
                      <a:pt x="35" y="132"/>
                      <a:pt x="39" y="138"/>
                    </a:cubicBezTo>
                    <a:cubicBezTo>
                      <a:pt x="42" y="144"/>
                      <a:pt x="46" y="149"/>
                      <a:pt x="50" y="155"/>
                    </a:cubicBezTo>
                    <a:cubicBezTo>
                      <a:pt x="59" y="167"/>
                      <a:pt x="68" y="178"/>
                      <a:pt x="79" y="190"/>
                    </a:cubicBezTo>
                    <a:cubicBezTo>
                      <a:pt x="90" y="201"/>
                      <a:pt x="103" y="212"/>
                      <a:pt x="116" y="221"/>
                    </a:cubicBezTo>
                    <a:cubicBezTo>
                      <a:pt x="130" y="231"/>
                      <a:pt x="145" y="240"/>
                      <a:pt x="161" y="249"/>
                    </a:cubicBezTo>
                    <a:cubicBezTo>
                      <a:pt x="192" y="268"/>
                      <a:pt x="227" y="286"/>
                      <a:pt x="258" y="312"/>
                    </a:cubicBezTo>
                    <a:cubicBezTo>
                      <a:pt x="261" y="315"/>
                      <a:pt x="265" y="319"/>
                      <a:pt x="269" y="322"/>
                    </a:cubicBezTo>
                    <a:cubicBezTo>
                      <a:pt x="273" y="326"/>
                      <a:pt x="276" y="330"/>
                      <a:pt x="279" y="333"/>
                    </a:cubicBezTo>
                    <a:cubicBezTo>
                      <a:pt x="283" y="337"/>
                      <a:pt x="286" y="341"/>
                      <a:pt x="289" y="345"/>
                    </a:cubicBezTo>
                    <a:cubicBezTo>
                      <a:pt x="290" y="346"/>
                      <a:pt x="291" y="347"/>
                      <a:pt x="292" y="349"/>
                    </a:cubicBezTo>
                    <a:cubicBezTo>
                      <a:pt x="294" y="352"/>
                      <a:pt x="294" y="352"/>
                      <a:pt x="294" y="352"/>
                    </a:cubicBezTo>
                    <a:cubicBezTo>
                      <a:pt x="299" y="358"/>
                      <a:pt x="299" y="358"/>
                      <a:pt x="299" y="358"/>
                    </a:cubicBezTo>
                    <a:cubicBezTo>
                      <a:pt x="310" y="376"/>
                      <a:pt x="319" y="395"/>
                      <a:pt x="325" y="416"/>
                    </a:cubicBezTo>
                    <a:cubicBezTo>
                      <a:pt x="337" y="457"/>
                      <a:pt x="339" y="501"/>
                      <a:pt x="336" y="543"/>
                    </a:cubicBezTo>
                    <a:cubicBezTo>
                      <a:pt x="334" y="564"/>
                      <a:pt x="332" y="586"/>
                      <a:pt x="328" y="607"/>
                    </a:cubicBezTo>
                    <a:cubicBezTo>
                      <a:pt x="325" y="628"/>
                      <a:pt x="321" y="648"/>
                      <a:pt x="316" y="669"/>
                    </a:cubicBezTo>
                    <a:cubicBezTo>
                      <a:pt x="312" y="689"/>
                      <a:pt x="308" y="709"/>
                      <a:pt x="304" y="729"/>
                    </a:cubicBezTo>
                    <a:cubicBezTo>
                      <a:pt x="303" y="734"/>
                      <a:pt x="303" y="739"/>
                      <a:pt x="302" y="744"/>
                    </a:cubicBezTo>
                    <a:cubicBezTo>
                      <a:pt x="301" y="749"/>
                      <a:pt x="300" y="754"/>
                      <a:pt x="300" y="759"/>
                    </a:cubicBezTo>
                    <a:cubicBezTo>
                      <a:pt x="299" y="764"/>
                      <a:pt x="299" y="769"/>
                      <a:pt x="298" y="774"/>
                    </a:cubicBezTo>
                    <a:cubicBezTo>
                      <a:pt x="298" y="778"/>
                      <a:pt x="298" y="778"/>
                      <a:pt x="298" y="778"/>
                    </a:cubicBezTo>
                    <a:cubicBezTo>
                      <a:pt x="298" y="779"/>
                      <a:pt x="298" y="780"/>
                      <a:pt x="297" y="781"/>
                    </a:cubicBezTo>
                    <a:cubicBezTo>
                      <a:pt x="297" y="789"/>
                      <a:pt x="297" y="789"/>
                      <a:pt x="297" y="789"/>
                    </a:cubicBezTo>
                    <a:cubicBezTo>
                      <a:pt x="295" y="828"/>
                      <a:pt x="299" y="866"/>
                      <a:pt x="308" y="901"/>
                    </a:cubicBezTo>
                    <a:cubicBezTo>
                      <a:pt x="317" y="936"/>
                      <a:pt x="331" y="967"/>
                      <a:pt x="345" y="995"/>
                    </a:cubicBezTo>
                    <a:cubicBezTo>
                      <a:pt x="347" y="998"/>
                      <a:pt x="349" y="1002"/>
                      <a:pt x="351" y="1005"/>
                    </a:cubicBezTo>
                    <a:cubicBezTo>
                      <a:pt x="353" y="1009"/>
                      <a:pt x="355" y="1012"/>
                      <a:pt x="357" y="1015"/>
                    </a:cubicBezTo>
                    <a:cubicBezTo>
                      <a:pt x="361" y="1021"/>
                      <a:pt x="365" y="1028"/>
                      <a:pt x="369" y="1034"/>
                    </a:cubicBezTo>
                    <a:cubicBezTo>
                      <a:pt x="377" y="1045"/>
                      <a:pt x="385" y="1057"/>
                      <a:pt x="393" y="1067"/>
                    </a:cubicBezTo>
                    <a:cubicBezTo>
                      <a:pt x="409" y="1087"/>
                      <a:pt x="425" y="1103"/>
                      <a:pt x="438" y="1115"/>
                    </a:cubicBezTo>
                    <a:cubicBezTo>
                      <a:pt x="452" y="1128"/>
                      <a:pt x="463" y="1137"/>
                      <a:pt x="471" y="1143"/>
                    </a:cubicBezTo>
                    <a:cubicBezTo>
                      <a:pt x="479" y="1149"/>
                      <a:pt x="483" y="1152"/>
                      <a:pt x="483" y="1152"/>
                    </a:cubicBezTo>
                    <a:cubicBezTo>
                      <a:pt x="483" y="1152"/>
                      <a:pt x="483" y="1152"/>
                      <a:pt x="483" y="1152"/>
                    </a:cubicBezTo>
                    <a:cubicBezTo>
                      <a:pt x="483" y="1152"/>
                      <a:pt x="479" y="1149"/>
                      <a:pt x="471" y="1143"/>
                    </a:cubicBezTo>
                    <a:cubicBezTo>
                      <a:pt x="463" y="1137"/>
                      <a:pt x="452" y="1127"/>
                      <a:pt x="439" y="1115"/>
                    </a:cubicBezTo>
                    <a:cubicBezTo>
                      <a:pt x="426" y="1102"/>
                      <a:pt x="410" y="1086"/>
                      <a:pt x="394" y="1066"/>
                    </a:cubicBezTo>
                    <a:cubicBezTo>
                      <a:pt x="386" y="1056"/>
                      <a:pt x="378" y="1045"/>
                      <a:pt x="370" y="1033"/>
                    </a:cubicBezTo>
                    <a:cubicBezTo>
                      <a:pt x="366" y="1027"/>
                      <a:pt x="362" y="1021"/>
                      <a:pt x="358" y="1014"/>
                    </a:cubicBezTo>
                    <a:cubicBezTo>
                      <a:pt x="356" y="1011"/>
                      <a:pt x="354" y="1008"/>
                      <a:pt x="353" y="1004"/>
                    </a:cubicBezTo>
                    <a:cubicBezTo>
                      <a:pt x="351" y="1001"/>
                      <a:pt x="349" y="998"/>
                      <a:pt x="347" y="994"/>
                    </a:cubicBezTo>
                    <a:cubicBezTo>
                      <a:pt x="332" y="966"/>
                      <a:pt x="319" y="935"/>
                      <a:pt x="310" y="900"/>
                    </a:cubicBezTo>
                    <a:cubicBezTo>
                      <a:pt x="302" y="865"/>
                      <a:pt x="297" y="828"/>
                      <a:pt x="300" y="789"/>
                    </a:cubicBezTo>
                    <a:cubicBezTo>
                      <a:pt x="300" y="781"/>
                      <a:pt x="300" y="781"/>
                      <a:pt x="300" y="781"/>
                    </a:cubicBezTo>
                    <a:cubicBezTo>
                      <a:pt x="300" y="780"/>
                      <a:pt x="300" y="779"/>
                      <a:pt x="300" y="778"/>
                    </a:cubicBezTo>
                    <a:cubicBezTo>
                      <a:pt x="301" y="774"/>
                      <a:pt x="301" y="774"/>
                      <a:pt x="301" y="774"/>
                    </a:cubicBezTo>
                    <a:cubicBezTo>
                      <a:pt x="301" y="769"/>
                      <a:pt x="302" y="764"/>
                      <a:pt x="302" y="759"/>
                    </a:cubicBezTo>
                    <a:cubicBezTo>
                      <a:pt x="303" y="754"/>
                      <a:pt x="304" y="749"/>
                      <a:pt x="305" y="745"/>
                    </a:cubicBezTo>
                    <a:cubicBezTo>
                      <a:pt x="305" y="740"/>
                      <a:pt x="306" y="735"/>
                      <a:pt x="307" y="730"/>
                    </a:cubicBezTo>
                    <a:cubicBezTo>
                      <a:pt x="309" y="720"/>
                      <a:pt x="311" y="710"/>
                      <a:pt x="313" y="700"/>
                    </a:cubicBezTo>
                    <a:cubicBezTo>
                      <a:pt x="315" y="690"/>
                      <a:pt x="317" y="679"/>
                      <a:pt x="319" y="669"/>
                    </a:cubicBezTo>
                    <a:cubicBezTo>
                      <a:pt x="323" y="649"/>
                      <a:pt x="328" y="628"/>
                      <a:pt x="331" y="607"/>
                    </a:cubicBezTo>
                    <a:cubicBezTo>
                      <a:pt x="335" y="586"/>
                      <a:pt x="337" y="565"/>
                      <a:pt x="339" y="543"/>
                    </a:cubicBezTo>
                    <a:cubicBezTo>
                      <a:pt x="342" y="500"/>
                      <a:pt x="340" y="456"/>
                      <a:pt x="327" y="415"/>
                    </a:cubicBezTo>
                    <a:cubicBezTo>
                      <a:pt x="321" y="394"/>
                      <a:pt x="312" y="375"/>
                      <a:pt x="301" y="357"/>
                    </a:cubicBezTo>
                    <a:cubicBezTo>
                      <a:pt x="296" y="350"/>
                      <a:pt x="296" y="350"/>
                      <a:pt x="296" y="350"/>
                    </a:cubicBezTo>
                    <a:cubicBezTo>
                      <a:pt x="294" y="347"/>
                      <a:pt x="294" y="347"/>
                      <a:pt x="294" y="347"/>
                    </a:cubicBezTo>
                    <a:cubicBezTo>
                      <a:pt x="293" y="346"/>
                      <a:pt x="292" y="345"/>
                      <a:pt x="292" y="344"/>
                    </a:cubicBezTo>
                    <a:cubicBezTo>
                      <a:pt x="287" y="338"/>
                      <a:pt x="287" y="338"/>
                      <a:pt x="287" y="338"/>
                    </a:cubicBezTo>
                    <a:cubicBezTo>
                      <a:pt x="284" y="335"/>
                      <a:pt x="284" y="335"/>
                      <a:pt x="284" y="335"/>
                    </a:cubicBezTo>
                    <a:cubicBezTo>
                      <a:pt x="283" y="333"/>
                      <a:pt x="283" y="333"/>
                      <a:pt x="283" y="333"/>
                    </a:cubicBezTo>
                    <a:cubicBezTo>
                      <a:pt x="283" y="333"/>
                      <a:pt x="283" y="333"/>
                      <a:pt x="283" y="333"/>
                    </a:cubicBezTo>
                    <a:cubicBezTo>
                      <a:pt x="282" y="332"/>
                      <a:pt x="282" y="332"/>
                      <a:pt x="282" y="332"/>
                    </a:cubicBezTo>
                    <a:cubicBezTo>
                      <a:pt x="281" y="332"/>
                      <a:pt x="281" y="332"/>
                      <a:pt x="281" y="332"/>
                    </a:cubicBezTo>
                    <a:cubicBezTo>
                      <a:pt x="278" y="328"/>
                      <a:pt x="274" y="324"/>
                      <a:pt x="271" y="321"/>
                    </a:cubicBezTo>
                    <a:cubicBezTo>
                      <a:pt x="267" y="317"/>
                      <a:pt x="263" y="314"/>
                      <a:pt x="259" y="310"/>
                    </a:cubicBezTo>
                    <a:cubicBezTo>
                      <a:pt x="228" y="284"/>
                      <a:pt x="193" y="266"/>
                      <a:pt x="162" y="247"/>
                    </a:cubicBezTo>
                    <a:cubicBezTo>
                      <a:pt x="146" y="238"/>
                      <a:pt x="131" y="229"/>
                      <a:pt x="118" y="220"/>
                    </a:cubicBezTo>
                    <a:cubicBezTo>
                      <a:pt x="104" y="210"/>
                      <a:pt x="91" y="200"/>
                      <a:pt x="80" y="189"/>
                    </a:cubicBezTo>
                    <a:cubicBezTo>
                      <a:pt x="78" y="186"/>
                      <a:pt x="75" y="183"/>
                      <a:pt x="72" y="180"/>
                    </a:cubicBezTo>
                    <a:cubicBezTo>
                      <a:pt x="70" y="177"/>
                      <a:pt x="67" y="175"/>
                      <a:pt x="65" y="172"/>
                    </a:cubicBezTo>
                    <a:cubicBezTo>
                      <a:pt x="62" y="169"/>
                      <a:pt x="60" y="166"/>
                      <a:pt x="58" y="163"/>
                    </a:cubicBezTo>
                    <a:cubicBezTo>
                      <a:pt x="56" y="160"/>
                      <a:pt x="53" y="157"/>
                      <a:pt x="51" y="154"/>
                    </a:cubicBezTo>
                    <a:cubicBezTo>
                      <a:pt x="47" y="149"/>
                      <a:pt x="43" y="143"/>
                      <a:pt x="40" y="137"/>
                    </a:cubicBezTo>
                    <a:cubicBezTo>
                      <a:pt x="36" y="131"/>
                      <a:pt x="33" y="126"/>
                      <a:pt x="30" y="120"/>
                    </a:cubicBezTo>
                    <a:cubicBezTo>
                      <a:pt x="18" y="97"/>
                      <a:pt x="12" y="76"/>
                      <a:pt x="7" y="58"/>
                    </a:cubicBezTo>
                    <a:cubicBezTo>
                      <a:pt x="3" y="40"/>
                      <a:pt x="2" y="25"/>
                      <a:pt x="1" y="16"/>
                    </a:cubicBezTo>
                    <a:cubicBezTo>
                      <a:pt x="1" y="11"/>
                      <a:pt x="1" y="7"/>
                      <a:pt x="1" y="4"/>
                    </a:cubicBezTo>
                    <a:cubicBezTo>
                      <a:pt x="1" y="2"/>
                      <a:pt x="1" y="0"/>
                      <a:pt x="1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1"/>
              <p:cNvSpPr>
                <a:spLocks/>
              </p:cNvSpPr>
              <p:nvPr/>
            </p:nvSpPr>
            <p:spPr bwMode="auto">
              <a:xfrm>
                <a:off x="7714164" y="1362075"/>
                <a:ext cx="1809750" cy="4330700"/>
              </a:xfrm>
              <a:custGeom>
                <a:avLst/>
                <a:gdLst>
                  <a:gd name="T0" fmla="*/ 0 w 482"/>
                  <a:gd name="T1" fmla="*/ 16 h 1152"/>
                  <a:gd name="T2" fmla="*/ 73 w 482"/>
                  <a:gd name="T3" fmla="*/ 194 h 1152"/>
                  <a:gd name="T4" fmla="*/ 250 w 482"/>
                  <a:gd name="T5" fmla="*/ 320 h 1152"/>
                  <a:gd name="T6" fmla="*/ 280 w 482"/>
                  <a:gd name="T7" fmla="*/ 352 h 1152"/>
                  <a:gd name="T8" fmla="*/ 289 w 482"/>
                  <a:gd name="T9" fmla="*/ 364 h 1152"/>
                  <a:gd name="T10" fmla="*/ 323 w 482"/>
                  <a:gd name="T11" fmla="*/ 542 h 1152"/>
                  <a:gd name="T12" fmla="*/ 293 w 482"/>
                  <a:gd name="T13" fmla="*/ 727 h 1152"/>
                  <a:gd name="T14" fmla="*/ 287 w 482"/>
                  <a:gd name="T15" fmla="*/ 773 h 1152"/>
                  <a:gd name="T16" fmla="*/ 286 w 482"/>
                  <a:gd name="T17" fmla="*/ 788 h 1152"/>
                  <a:gd name="T18" fmla="*/ 345 w 482"/>
                  <a:gd name="T19" fmla="*/ 1008 h 1152"/>
                  <a:gd name="T20" fmla="*/ 389 w 482"/>
                  <a:gd name="T21" fmla="*/ 1069 h 1152"/>
                  <a:gd name="T22" fmla="*/ 482 w 482"/>
                  <a:gd name="T23" fmla="*/ 1152 h 1152"/>
                  <a:gd name="T24" fmla="*/ 470 w 482"/>
                  <a:gd name="T25" fmla="*/ 1143 h 1152"/>
                  <a:gd name="T26" fmla="*/ 364 w 482"/>
                  <a:gd name="T27" fmla="*/ 1036 h 1152"/>
                  <a:gd name="T28" fmla="*/ 340 w 482"/>
                  <a:gd name="T29" fmla="*/ 997 h 1152"/>
                  <a:gd name="T30" fmla="*/ 291 w 482"/>
                  <a:gd name="T31" fmla="*/ 758 h 1152"/>
                  <a:gd name="T32" fmla="*/ 307 w 482"/>
                  <a:gd name="T33" fmla="*/ 667 h 1152"/>
                  <a:gd name="T34" fmla="*/ 327 w 482"/>
                  <a:gd name="T35" fmla="*/ 480 h 1152"/>
                  <a:gd name="T36" fmla="*/ 287 w 482"/>
                  <a:gd name="T37" fmla="*/ 356 h 1152"/>
                  <a:gd name="T38" fmla="*/ 273 w 482"/>
                  <a:gd name="T39" fmla="*/ 339 h 1152"/>
                  <a:gd name="T40" fmla="*/ 157 w 482"/>
                  <a:gd name="T41" fmla="*/ 255 h 1152"/>
                  <a:gd name="T42" fmla="*/ 25 w 482"/>
                  <a:gd name="T43" fmla="*/ 122 h 1152"/>
                  <a:gd name="T44" fmla="*/ 0 w 482"/>
                  <a:gd name="T45" fmla="*/ 4 h 1152"/>
                  <a:gd name="T46" fmla="*/ 0 w 482"/>
                  <a:gd name="T47" fmla="*/ 16 h 1152"/>
                  <a:gd name="T48" fmla="*/ 36 w 482"/>
                  <a:gd name="T49" fmla="*/ 138 h 1152"/>
                  <a:gd name="T50" fmla="*/ 114 w 482"/>
                  <a:gd name="T51" fmla="*/ 223 h 1152"/>
                  <a:gd name="T52" fmla="*/ 266 w 482"/>
                  <a:gd name="T53" fmla="*/ 324 h 1152"/>
                  <a:gd name="T54" fmla="*/ 289 w 482"/>
                  <a:gd name="T55" fmla="*/ 350 h 1152"/>
                  <a:gd name="T56" fmla="*/ 321 w 482"/>
                  <a:gd name="T57" fmla="*/ 417 h 1152"/>
                  <a:gd name="T58" fmla="*/ 313 w 482"/>
                  <a:gd name="T59" fmla="*/ 668 h 1152"/>
                  <a:gd name="T60" fmla="*/ 343 w 482"/>
                  <a:gd name="T61" fmla="*/ 996 h 1152"/>
                  <a:gd name="T62" fmla="*/ 367 w 482"/>
                  <a:gd name="T63" fmla="*/ 1035 h 1152"/>
                  <a:gd name="T64" fmla="*/ 470 w 482"/>
                  <a:gd name="T65" fmla="*/ 1143 h 1152"/>
                  <a:gd name="T66" fmla="*/ 482 w 482"/>
                  <a:gd name="T67" fmla="*/ 1152 h 1152"/>
                  <a:gd name="T68" fmla="*/ 392 w 482"/>
                  <a:gd name="T69" fmla="*/ 1067 h 1152"/>
                  <a:gd name="T70" fmla="*/ 350 w 482"/>
                  <a:gd name="T71" fmla="*/ 1005 h 1152"/>
                  <a:gd name="T72" fmla="*/ 296 w 482"/>
                  <a:gd name="T73" fmla="*/ 789 h 1152"/>
                  <a:gd name="T74" fmla="*/ 297 w 482"/>
                  <a:gd name="T75" fmla="*/ 774 h 1152"/>
                  <a:gd name="T76" fmla="*/ 303 w 482"/>
                  <a:gd name="T77" fmla="*/ 729 h 1152"/>
                  <a:gd name="T78" fmla="*/ 335 w 482"/>
                  <a:gd name="T79" fmla="*/ 543 h 1152"/>
                  <a:gd name="T80" fmla="*/ 293 w 482"/>
                  <a:gd name="T81" fmla="*/ 352 h 1152"/>
                  <a:gd name="T82" fmla="*/ 278 w 482"/>
                  <a:gd name="T83" fmla="*/ 333 h 1152"/>
                  <a:gd name="T84" fmla="*/ 160 w 482"/>
                  <a:gd name="T85" fmla="*/ 249 h 1152"/>
                  <a:gd name="T86" fmla="*/ 49 w 482"/>
                  <a:gd name="T87" fmla="*/ 155 h 1152"/>
                  <a:gd name="T88" fmla="*/ 6 w 482"/>
                  <a:gd name="T89" fmla="*/ 58 h 1152"/>
                  <a:gd name="T90" fmla="*/ 0 w 482"/>
                  <a:gd name="T91" fmla="*/ 0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82" h="1152"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7"/>
                      <a:pt x="0" y="11"/>
                      <a:pt x="0" y="16"/>
                    </a:cubicBezTo>
                    <a:cubicBezTo>
                      <a:pt x="0" y="26"/>
                      <a:pt x="0" y="40"/>
                      <a:pt x="4" y="59"/>
                    </a:cubicBezTo>
                    <a:cubicBezTo>
                      <a:pt x="7" y="77"/>
                      <a:pt x="13" y="99"/>
                      <a:pt x="24" y="122"/>
                    </a:cubicBezTo>
                    <a:cubicBezTo>
                      <a:pt x="35" y="146"/>
                      <a:pt x="52" y="171"/>
                      <a:pt x="73" y="194"/>
                    </a:cubicBezTo>
                    <a:cubicBezTo>
                      <a:pt x="84" y="206"/>
                      <a:pt x="97" y="217"/>
                      <a:pt x="111" y="227"/>
                    </a:cubicBezTo>
                    <a:cubicBezTo>
                      <a:pt x="125" y="238"/>
                      <a:pt x="140" y="247"/>
                      <a:pt x="156" y="257"/>
                    </a:cubicBezTo>
                    <a:cubicBezTo>
                      <a:pt x="187" y="276"/>
                      <a:pt x="220" y="294"/>
                      <a:pt x="250" y="320"/>
                    </a:cubicBezTo>
                    <a:cubicBezTo>
                      <a:pt x="254" y="323"/>
                      <a:pt x="257" y="326"/>
                      <a:pt x="261" y="330"/>
                    </a:cubicBezTo>
                    <a:cubicBezTo>
                      <a:pt x="264" y="333"/>
                      <a:pt x="267" y="337"/>
                      <a:pt x="271" y="340"/>
                    </a:cubicBezTo>
                    <a:cubicBezTo>
                      <a:pt x="274" y="344"/>
                      <a:pt x="277" y="348"/>
                      <a:pt x="280" y="352"/>
                    </a:cubicBezTo>
                    <a:cubicBezTo>
                      <a:pt x="281" y="353"/>
                      <a:pt x="282" y="354"/>
                      <a:pt x="282" y="355"/>
                    </a:cubicBezTo>
                    <a:cubicBezTo>
                      <a:pt x="284" y="358"/>
                      <a:pt x="284" y="358"/>
                      <a:pt x="284" y="358"/>
                    </a:cubicBezTo>
                    <a:cubicBezTo>
                      <a:pt x="289" y="364"/>
                      <a:pt x="289" y="364"/>
                      <a:pt x="289" y="364"/>
                    </a:cubicBezTo>
                    <a:cubicBezTo>
                      <a:pt x="299" y="381"/>
                      <a:pt x="307" y="399"/>
                      <a:pt x="313" y="419"/>
                    </a:cubicBezTo>
                    <a:cubicBezTo>
                      <a:pt x="319" y="439"/>
                      <a:pt x="322" y="459"/>
                      <a:pt x="324" y="480"/>
                    </a:cubicBezTo>
                    <a:cubicBezTo>
                      <a:pt x="325" y="500"/>
                      <a:pt x="325" y="521"/>
                      <a:pt x="323" y="542"/>
                    </a:cubicBezTo>
                    <a:cubicBezTo>
                      <a:pt x="322" y="563"/>
                      <a:pt x="320" y="584"/>
                      <a:pt x="316" y="605"/>
                    </a:cubicBezTo>
                    <a:cubicBezTo>
                      <a:pt x="313" y="625"/>
                      <a:pt x="309" y="646"/>
                      <a:pt x="305" y="666"/>
                    </a:cubicBezTo>
                    <a:cubicBezTo>
                      <a:pt x="300" y="687"/>
                      <a:pt x="296" y="707"/>
                      <a:pt x="293" y="727"/>
                    </a:cubicBezTo>
                    <a:cubicBezTo>
                      <a:pt x="292" y="732"/>
                      <a:pt x="291" y="738"/>
                      <a:pt x="291" y="743"/>
                    </a:cubicBezTo>
                    <a:cubicBezTo>
                      <a:pt x="290" y="748"/>
                      <a:pt x="289" y="753"/>
                      <a:pt x="288" y="758"/>
                    </a:cubicBezTo>
                    <a:cubicBezTo>
                      <a:pt x="288" y="763"/>
                      <a:pt x="287" y="768"/>
                      <a:pt x="287" y="773"/>
                    </a:cubicBezTo>
                    <a:cubicBezTo>
                      <a:pt x="287" y="777"/>
                      <a:pt x="287" y="777"/>
                      <a:pt x="287" y="777"/>
                    </a:cubicBezTo>
                    <a:cubicBezTo>
                      <a:pt x="286" y="778"/>
                      <a:pt x="286" y="779"/>
                      <a:pt x="286" y="781"/>
                    </a:cubicBezTo>
                    <a:cubicBezTo>
                      <a:pt x="286" y="788"/>
                      <a:pt x="286" y="788"/>
                      <a:pt x="286" y="788"/>
                    </a:cubicBezTo>
                    <a:cubicBezTo>
                      <a:pt x="284" y="828"/>
                      <a:pt x="289" y="867"/>
                      <a:pt x="299" y="903"/>
                    </a:cubicBezTo>
                    <a:cubicBezTo>
                      <a:pt x="309" y="938"/>
                      <a:pt x="323" y="970"/>
                      <a:pt x="339" y="998"/>
                    </a:cubicBezTo>
                    <a:cubicBezTo>
                      <a:pt x="341" y="1002"/>
                      <a:pt x="343" y="1005"/>
                      <a:pt x="345" y="1008"/>
                    </a:cubicBezTo>
                    <a:cubicBezTo>
                      <a:pt x="347" y="1012"/>
                      <a:pt x="349" y="1015"/>
                      <a:pt x="351" y="1018"/>
                    </a:cubicBezTo>
                    <a:cubicBezTo>
                      <a:pt x="355" y="1025"/>
                      <a:pt x="359" y="1031"/>
                      <a:pt x="363" y="1037"/>
                    </a:cubicBezTo>
                    <a:cubicBezTo>
                      <a:pt x="372" y="1049"/>
                      <a:pt x="380" y="1060"/>
                      <a:pt x="389" y="1069"/>
                    </a:cubicBezTo>
                    <a:cubicBezTo>
                      <a:pt x="405" y="1089"/>
                      <a:pt x="422" y="1105"/>
                      <a:pt x="436" y="1117"/>
                    </a:cubicBezTo>
                    <a:cubicBezTo>
                      <a:pt x="450" y="1129"/>
                      <a:pt x="462" y="1138"/>
                      <a:pt x="470" y="1144"/>
                    </a:cubicBezTo>
                    <a:cubicBezTo>
                      <a:pt x="478" y="1149"/>
                      <a:pt x="482" y="1152"/>
                      <a:pt x="482" y="1152"/>
                    </a:cubicBezTo>
                    <a:cubicBezTo>
                      <a:pt x="482" y="1152"/>
                      <a:pt x="482" y="1152"/>
                      <a:pt x="482" y="1152"/>
                    </a:cubicBezTo>
                    <a:cubicBezTo>
                      <a:pt x="482" y="1152"/>
                      <a:pt x="482" y="1152"/>
                      <a:pt x="482" y="1152"/>
                    </a:cubicBezTo>
                    <a:cubicBezTo>
                      <a:pt x="482" y="1152"/>
                      <a:pt x="478" y="1149"/>
                      <a:pt x="470" y="1143"/>
                    </a:cubicBezTo>
                    <a:cubicBezTo>
                      <a:pt x="462" y="1138"/>
                      <a:pt x="450" y="1129"/>
                      <a:pt x="436" y="1117"/>
                    </a:cubicBezTo>
                    <a:cubicBezTo>
                      <a:pt x="423" y="1104"/>
                      <a:pt x="406" y="1089"/>
                      <a:pt x="390" y="1069"/>
                    </a:cubicBezTo>
                    <a:cubicBezTo>
                      <a:pt x="381" y="1059"/>
                      <a:pt x="373" y="1048"/>
                      <a:pt x="364" y="1036"/>
                    </a:cubicBezTo>
                    <a:cubicBezTo>
                      <a:pt x="360" y="1030"/>
                      <a:pt x="356" y="1024"/>
                      <a:pt x="352" y="1017"/>
                    </a:cubicBezTo>
                    <a:cubicBezTo>
                      <a:pt x="350" y="1014"/>
                      <a:pt x="348" y="1011"/>
                      <a:pt x="346" y="1008"/>
                    </a:cubicBezTo>
                    <a:cubicBezTo>
                      <a:pt x="344" y="1004"/>
                      <a:pt x="342" y="1001"/>
                      <a:pt x="340" y="997"/>
                    </a:cubicBezTo>
                    <a:cubicBezTo>
                      <a:pt x="325" y="969"/>
                      <a:pt x="311" y="938"/>
                      <a:pt x="301" y="902"/>
                    </a:cubicBezTo>
                    <a:cubicBezTo>
                      <a:pt x="292" y="867"/>
                      <a:pt x="286" y="828"/>
                      <a:pt x="289" y="788"/>
                    </a:cubicBezTo>
                    <a:cubicBezTo>
                      <a:pt x="289" y="778"/>
                      <a:pt x="290" y="768"/>
                      <a:pt x="291" y="758"/>
                    </a:cubicBezTo>
                    <a:cubicBezTo>
                      <a:pt x="292" y="753"/>
                      <a:pt x="292" y="748"/>
                      <a:pt x="293" y="743"/>
                    </a:cubicBezTo>
                    <a:cubicBezTo>
                      <a:pt x="294" y="738"/>
                      <a:pt x="295" y="733"/>
                      <a:pt x="296" y="728"/>
                    </a:cubicBezTo>
                    <a:cubicBezTo>
                      <a:pt x="299" y="708"/>
                      <a:pt x="303" y="687"/>
                      <a:pt x="307" y="667"/>
                    </a:cubicBezTo>
                    <a:cubicBezTo>
                      <a:pt x="312" y="647"/>
                      <a:pt x="316" y="626"/>
                      <a:pt x="319" y="605"/>
                    </a:cubicBezTo>
                    <a:cubicBezTo>
                      <a:pt x="322" y="584"/>
                      <a:pt x="325" y="564"/>
                      <a:pt x="326" y="543"/>
                    </a:cubicBezTo>
                    <a:cubicBezTo>
                      <a:pt x="328" y="522"/>
                      <a:pt x="328" y="500"/>
                      <a:pt x="327" y="480"/>
                    </a:cubicBezTo>
                    <a:cubicBezTo>
                      <a:pt x="325" y="459"/>
                      <a:pt x="322" y="438"/>
                      <a:pt x="316" y="418"/>
                    </a:cubicBezTo>
                    <a:cubicBezTo>
                      <a:pt x="310" y="398"/>
                      <a:pt x="302" y="380"/>
                      <a:pt x="291" y="363"/>
                    </a:cubicBezTo>
                    <a:cubicBezTo>
                      <a:pt x="287" y="356"/>
                      <a:pt x="287" y="356"/>
                      <a:pt x="287" y="356"/>
                    </a:cubicBezTo>
                    <a:cubicBezTo>
                      <a:pt x="285" y="353"/>
                      <a:pt x="285" y="353"/>
                      <a:pt x="285" y="353"/>
                    </a:cubicBezTo>
                    <a:cubicBezTo>
                      <a:pt x="284" y="352"/>
                      <a:pt x="283" y="351"/>
                      <a:pt x="282" y="350"/>
                    </a:cubicBezTo>
                    <a:cubicBezTo>
                      <a:pt x="279" y="346"/>
                      <a:pt x="276" y="342"/>
                      <a:pt x="273" y="339"/>
                    </a:cubicBezTo>
                    <a:cubicBezTo>
                      <a:pt x="269" y="335"/>
                      <a:pt x="266" y="331"/>
                      <a:pt x="262" y="328"/>
                    </a:cubicBezTo>
                    <a:cubicBezTo>
                      <a:pt x="259" y="324"/>
                      <a:pt x="255" y="321"/>
                      <a:pt x="252" y="318"/>
                    </a:cubicBezTo>
                    <a:cubicBezTo>
                      <a:pt x="222" y="292"/>
                      <a:pt x="188" y="274"/>
                      <a:pt x="157" y="255"/>
                    </a:cubicBezTo>
                    <a:cubicBezTo>
                      <a:pt x="141" y="245"/>
                      <a:pt x="126" y="236"/>
                      <a:pt x="112" y="226"/>
                    </a:cubicBezTo>
                    <a:cubicBezTo>
                      <a:pt x="98" y="216"/>
                      <a:pt x="86" y="205"/>
                      <a:pt x="74" y="193"/>
                    </a:cubicBezTo>
                    <a:cubicBezTo>
                      <a:pt x="53" y="170"/>
                      <a:pt x="36" y="145"/>
                      <a:pt x="25" y="122"/>
                    </a:cubicBezTo>
                    <a:cubicBezTo>
                      <a:pt x="14" y="99"/>
                      <a:pt x="8" y="77"/>
                      <a:pt x="4" y="58"/>
                    </a:cubicBezTo>
                    <a:cubicBezTo>
                      <a:pt x="1" y="40"/>
                      <a:pt x="0" y="26"/>
                      <a:pt x="0" y="16"/>
                    </a:cubicBezTo>
                    <a:cubicBezTo>
                      <a:pt x="0" y="11"/>
                      <a:pt x="0" y="7"/>
                      <a:pt x="0" y="4"/>
                    </a:cubicBezTo>
                    <a:cubicBezTo>
                      <a:pt x="0" y="2"/>
                      <a:pt x="0" y="0"/>
                      <a:pt x="0" y="0"/>
                    </a:cubicBezTo>
                    <a:cubicBezTo>
                      <a:pt x="0" y="0"/>
                      <a:pt x="0" y="2"/>
                      <a:pt x="0" y="4"/>
                    </a:cubicBezTo>
                    <a:cubicBezTo>
                      <a:pt x="0" y="7"/>
                      <a:pt x="0" y="11"/>
                      <a:pt x="0" y="16"/>
                    </a:cubicBezTo>
                    <a:cubicBezTo>
                      <a:pt x="0" y="25"/>
                      <a:pt x="1" y="40"/>
                      <a:pt x="5" y="58"/>
                    </a:cubicBezTo>
                    <a:cubicBezTo>
                      <a:pt x="9" y="76"/>
                      <a:pt x="15" y="98"/>
                      <a:pt x="27" y="121"/>
                    </a:cubicBezTo>
                    <a:cubicBezTo>
                      <a:pt x="30" y="127"/>
                      <a:pt x="33" y="132"/>
                      <a:pt x="36" y="138"/>
                    </a:cubicBezTo>
                    <a:cubicBezTo>
                      <a:pt x="40" y="144"/>
                      <a:pt x="44" y="150"/>
                      <a:pt x="48" y="156"/>
                    </a:cubicBezTo>
                    <a:cubicBezTo>
                      <a:pt x="56" y="168"/>
                      <a:pt x="66" y="180"/>
                      <a:pt x="77" y="191"/>
                    </a:cubicBezTo>
                    <a:cubicBezTo>
                      <a:pt x="88" y="202"/>
                      <a:pt x="100" y="213"/>
                      <a:pt x="114" y="223"/>
                    </a:cubicBezTo>
                    <a:cubicBezTo>
                      <a:pt x="128" y="233"/>
                      <a:pt x="143" y="242"/>
                      <a:pt x="159" y="251"/>
                    </a:cubicBezTo>
                    <a:cubicBezTo>
                      <a:pt x="190" y="270"/>
                      <a:pt x="224" y="288"/>
                      <a:pt x="255" y="314"/>
                    </a:cubicBezTo>
                    <a:cubicBezTo>
                      <a:pt x="259" y="317"/>
                      <a:pt x="262" y="321"/>
                      <a:pt x="266" y="324"/>
                    </a:cubicBezTo>
                    <a:cubicBezTo>
                      <a:pt x="270" y="328"/>
                      <a:pt x="273" y="332"/>
                      <a:pt x="277" y="335"/>
                    </a:cubicBezTo>
                    <a:cubicBezTo>
                      <a:pt x="280" y="339"/>
                      <a:pt x="283" y="343"/>
                      <a:pt x="286" y="347"/>
                    </a:cubicBezTo>
                    <a:cubicBezTo>
                      <a:pt x="287" y="348"/>
                      <a:pt x="288" y="349"/>
                      <a:pt x="289" y="350"/>
                    </a:cubicBezTo>
                    <a:cubicBezTo>
                      <a:pt x="291" y="353"/>
                      <a:pt x="291" y="353"/>
                      <a:pt x="291" y="353"/>
                    </a:cubicBezTo>
                    <a:cubicBezTo>
                      <a:pt x="295" y="360"/>
                      <a:pt x="295" y="360"/>
                      <a:pt x="295" y="360"/>
                    </a:cubicBezTo>
                    <a:cubicBezTo>
                      <a:pt x="306" y="377"/>
                      <a:pt x="315" y="396"/>
                      <a:pt x="321" y="417"/>
                    </a:cubicBezTo>
                    <a:cubicBezTo>
                      <a:pt x="333" y="457"/>
                      <a:pt x="335" y="501"/>
                      <a:pt x="332" y="543"/>
                    </a:cubicBezTo>
                    <a:cubicBezTo>
                      <a:pt x="331" y="564"/>
                      <a:pt x="328" y="585"/>
                      <a:pt x="325" y="606"/>
                    </a:cubicBezTo>
                    <a:cubicBezTo>
                      <a:pt x="321" y="627"/>
                      <a:pt x="317" y="648"/>
                      <a:pt x="313" y="668"/>
                    </a:cubicBezTo>
                    <a:cubicBezTo>
                      <a:pt x="304" y="709"/>
                      <a:pt x="295" y="749"/>
                      <a:pt x="294" y="788"/>
                    </a:cubicBezTo>
                    <a:cubicBezTo>
                      <a:pt x="291" y="828"/>
                      <a:pt x="296" y="866"/>
                      <a:pt x="305" y="901"/>
                    </a:cubicBezTo>
                    <a:cubicBezTo>
                      <a:pt x="314" y="936"/>
                      <a:pt x="328" y="968"/>
                      <a:pt x="343" y="996"/>
                    </a:cubicBezTo>
                    <a:cubicBezTo>
                      <a:pt x="345" y="999"/>
                      <a:pt x="347" y="1003"/>
                      <a:pt x="349" y="1006"/>
                    </a:cubicBezTo>
                    <a:cubicBezTo>
                      <a:pt x="351" y="1009"/>
                      <a:pt x="352" y="1013"/>
                      <a:pt x="355" y="1016"/>
                    </a:cubicBezTo>
                    <a:cubicBezTo>
                      <a:pt x="359" y="1022"/>
                      <a:pt x="363" y="1029"/>
                      <a:pt x="367" y="1035"/>
                    </a:cubicBezTo>
                    <a:cubicBezTo>
                      <a:pt x="375" y="1046"/>
                      <a:pt x="383" y="1058"/>
                      <a:pt x="391" y="1067"/>
                    </a:cubicBezTo>
                    <a:cubicBezTo>
                      <a:pt x="407" y="1088"/>
                      <a:pt x="423" y="1103"/>
                      <a:pt x="437" y="1116"/>
                    </a:cubicBezTo>
                    <a:cubicBezTo>
                      <a:pt x="451" y="1128"/>
                      <a:pt x="462" y="1138"/>
                      <a:pt x="470" y="1143"/>
                    </a:cubicBezTo>
                    <a:cubicBezTo>
                      <a:pt x="478" y="1149"/>
                      <a:pt x="482" y="1152"/>
                      <a:pt x="482" y="1152"/>
                    </a:cubicBezTo>
                    <a:cubicBezTo>
                      <a:pt x="482" y="1152"/>
                      <a:pt x="482" y="1152"/>
                      <a:pt x="482" y="1152"/>
                    </a:cubicBezTo>
                    <a:cubicBezTo>
                      <a:pt x="482" y="1152"/>
                      <a:pt x="482" y="1152"/>
                      <a:pt x="482" y="1152"/>
                    </a:cubicBezTo>
                    <a:cubicBezTo>
                      <a:pt x="482" y="1152"/>
                      <a:pt x="478" y="1149"/>
                      <a:pt x="470" y="1143"/>
                    </a:cubicBezTo>
                    <a:cubicBezTo>
                      <a:pt x="462" y="1137"/>
                      <a:pt x="451" y="1128"/>
                      <a:pt x="437" y="1115"/>
                    </a:cubicBezTo>
                    <a:cubicBezTo>
                      <a:pt x="424" y="1103"/>
                      <a:pt x="408" y="1087"/>
                      <a:pt x="392" y="1067"/>
                    </a:cubicBezTo>
                    <a:cubicBezTo>
                      <a:pt x="384" y="1057"/>
                      <a:pt x="376" y="1045"/>
                      <a:pt x="368" y="1034"/>
                    </a:cubicBezTo>
                    <a:cubicBezTo>
                      <a:pt x="364" y="1028"/>
                      <a:pt x="360" y="1021"/>
                      <a:pt x="356" y="1015"/>
                    </a:cubicBezTo>
                    <a:cubicBezTo>
                      <a:pt x="354" y="1012"/>
                      <a:pt x="352" y="1009"/>
                      <a:pt x="350" y="1005"/>
                    </a:cubicBezTo>
                    <a:cubicBezTo>
                      <a:pt x="348" y="1002"/>
                      <a:pt x="346" y="998"/>
                      <a:pt x="344" y="995"/>
                    </a:cubicBezTo>
                    <a:cubicBezTo>
                      <a:pt x="330" y="967"/>
                      <a:pt x="316" y="936"/>
                      <a:pt x="307" y="901"/>
                    </a:cubicBezTo>
                    <a:cubicBezTo>
                      <a:pt x="298" y="866"/>
                      <a:pt x="294" y="828"/>
                      <a:pt x="296" y="789"/>
                    </a:cubicBezTo>
                    <a:cubicBezTo>
                      <a:pt x="296" y="781"/>
                      <a:pt x="296" y="781"/>
                      <a:pt x="296" y="781"/>
                    </a:cubicBezTo>
                    <a:cubicBezTo>
                      <a:pt x="297" y="780"/>
                      <a:pt x="297" y="779"/>
                      <a:pt x="297" y="778"/>
                    </a:cubicBezTo>
                    <a:cubicBezTo>
                      <a:pt x="297" y="774"/>
                      <a:pt x="297" y="774"/>
                      <a:pt x="297" y="774"/>
                    </a:cubicBezTo>
                    <a:cubicBezTo>
                      <a:pt x="298" y="769"/>
                      <a:pt x="298" y="764"/>
                      <a:pt x="299" y="759"/>
                    </a:cubicBezTo>
                    <a:cubicBezTo>
                      <a:pt x="299" y="754"/>
                      <a:pt x="300" y="749"/>
                      <a:pt x="301" y="744"/>
                    </a:cubicBezTo>
                    <a:cubicBezTo>
                      <a:pt x="302" y="739"/>
                      <a:pt x="302" y="734"/>
                      <a:pt x="303" y="729"/>
                    </a:cubicBezTo>
                    <a:cubicBezTo>
                      <a:pt x="307" y="709"/>
                      <a:pt x="311" y="689"/>
                      <a:pt x="315" y="669"/>
                    </a:cubicBezTo>
                    <a:cubicBezTo>
                      <a:pt x="320" y="648"/>
                      <a:pt x="324" y="628"/>
                      <a:pt x="327" y="607"/>
                    </a:cubicBezTo>
                    <a:cubicBezTo>
                      <a:pt x="331" y="586"/>
                      <a:pt x="333" y="564"/>
                      <a:pt x="335" y="543"/>
                    </a:cubicBezTo>
                    <a:cubicBezTo>
                      <a:pt x="338" y="501"/>
                      <a:pt x="336" y="457"/>
                      <a:pt x="324" y="416"/>
                    </a:cubicBezTo>
                    <a:cubicBezTo>
                      <a:pt x="318" y="395"/>
                      <a:pt x="309" y="376"/>
                      <a:pt x="298" y="358"/>
                    </a:cubicBezTo>
                    <a:cubicBezTo>
                      <a:pt x="293" y="352"/>
                      <a:pt x="293" y="352"/>
                      <a:pt x="293" y="352"/>
                    </a:cubicBezTo>
                    <a:cubicBezTo>
                      <a:pt x="291" y="349"/>
                      <a:pt x="291" y="349"/>
                      <a:pt x="291" y="349"/>
                    </a:cubicBezTo>
                    <a:cubicBezTo>
                      <a:pt x="290" y="347"/>
                      <a:pt x="289" y="346"/>
                      <a:pt x="288" y="345"/>
                    </a:cubicBezTo>
                    <a:cubicBezTo>
                      <a:pt x="285" y="341"/>
                      <a:pt x="282" y="337"/>
                      <a:pt x="278" y="333"/>
                    </a:cubicBezTo>
                    <a:cubicBezTo>
                      <a:pt x="275" y="330"/>
                      <a:pt x="272" y="326"/>
                      <a:pt x="268" y="322"/>
                    </a:cubicBezTo>
                    <a:cubicBezTo>
                      <a:pt x="264" y="319"/>
                      <a:pt x="260" y="315"/>
                      <a:pt x="257" y="312"/>
                    </a:cubicBezTo>
                    <a:cubicBezTo>
                      <a:pt x="226" y="286"/>
                      <a:pt x="191" y="268"/>
                      <a:pt x="160" y="249"/>
                    </a:cubicBezTo>
                    <a:cubicBezTo>
                      <a:pt x="144" y="240"/>
                      <a:pt x="129" y="231"/>
                      <a:pt x="115" y="221"/>
                    </a:cubicBezTo>
                    <a:cubicBezTo>
                      <a:pt x="102" y="212"/>
                      <a:pt x="89" y="201"/>
                      <a:pt x="78" y="190"/>
                    </a:cubicBezTo>
                    <a:cubicBezTo>
                      <a:pt x="67" y="178"/>
                      <a:pt x="58" y="167"/>
                      <a:pt x="49" y="155"/>
                    </a:cubicBezTo>
                    <a:cubicBezTo>
                      <a:pt x="45" y="149"/>
                      <a:pt x="41" y="144"/>
                      <a:pt x="38" y="138"/>
                    </a:cubicBezTo>
                    <a:cubicBezTo>
                      <a:pt x="34" y="132"/>
                      <a:pt x="31" y="126"/>
                      <a:pt x="28" y="120"/>
                    </a:cubicBezTo>
                    <a:cubicBezTo>
                      <a:pt x="16" y="98"/>
                      <a:pt x="10" y="76"/>
                      <a:pt x="6" y="58"/>
                    </a:cubicBezTo>
                    <a:cubicBezTo>
                      <a:pt x="2" y="40"/>
                      <a:pt x="1" y="25"/>
                      <a:pt x="0" y="16"/>
                    </a:cubicBezTo>
                    <a:cubicBezTo>
                      <a:pt x="0" y="11"/>
                      <a:pt x="0" y="7"/>
                      <a:pt x="0" y="4"/>
                    </a:cubicBezTo>
                    <a:cubicBezTo>
                      <a:pt x="0" y="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2"/>
              <p:cNvSpPr>
                <a:spLocks noEditPoints="1"/>
              </p:cNvSpPr>
              <p:nvPr/>
            </p:nvSpPr>
            <p:spPr bwMode="auto">
              <a:xfrm>
                <a:off x="7714164" y="1362075"/>
                <a:ext cx="1809750" cy="4330700"/>
              </a:xfrm>
              <a:custGeom>
                <a:avLst/>
                <a:gdLst>
                  <a:gd name="T0" fmla="*/ 482 w 482"/>
                  <a:gd name="T1" fmla="*/ 1152 h 1152"/>
                  <a:gd name="T2" fmla="*/ 482 w 482"/>
                  <a:gd name="T3" fmla="*/ 1152 h 1152"/>
                  <a:gd name="T4" fmla="*/ 0 w 482"/>
                  <a:gd name="T5" fmla="*/ 4 h 1152"/>
                  <a:gd name="T6" fmla="*/ 4 w 482"/>
                  <a:gd name="T7" fmla="*/ 58 h 1152"/>
                  <a:gd name="T8" fmla="*/ 74 w 482"/>
                  <a:gd name="T9" fmla="*/ 193 h 1152"/>
                  <a:gd name="T10" fmla="*/ 157 w 482"/>
                  <a:gd name="T11" fmla="*/ 255 h 1152"/>
                  <a:gd name="T12" fmla="*/ 262 w 482"/>
                  <a:gd name="T13" fmla="*/ 328 h 1152"/>
                  <a:gd name="T14" fmla="*/ 282 w 482"/>
                  <a:gd name="T15" fmla="*/ 350 h 1152"/>
                  <a:gd name="T16" fmla="*/ 287 w 482"/>
                  <a:gd name="T17" fmla="*/ 356 h 1152"/>
                  <a:gd name="T18" fmla="*/ 316 w 482"/>
                  <a:gd name="T19" fmla="*/ 418 h 1152"/>
                  <a:gd name="T20" fmla="*/ 326 w 482"/>
                  <a:gd name="T21" fmla="*/ 543 h 1152"/>
                  <a:gd name="T22" fmla="*/ 307 w 482"/>
                  <a:gd name="T23" fmla="*/ 667 h 1152"/>
                  <a:gd name="T24" fmla="*/ 293 w 482"/>
                  <a:gd name="T25" fmla="*/ 743 h 1152"/>
                  <a:gd name="T26" fmla="*/ 289 w 482"/>
                  <a:gd name="T27" fmla="*/ 788 h 1152"/>
                  <a:gd name="T28" fmla="*/ 340 w 482"/>
                  <a:gd name="T29" fmla="*/ 997 h 1152"/>
                  <a:gd name="T30" fmla="*/ 352 w 482"/>
                  <a:gd name="T31" fmla="*/ 1017 h 1152"/>
                  <a:gd name="T32" fmla="*/ 390 w 482"/>
                  <a:gd name="T33" fmla="*/ 1069 h 1152"/>
                  <a:gd name="T34" fmla="*/ 470 w 482"/>
                  <a:gd name="T35" fmla="*/ 1143 h 1152"/>
                  <a:gd name="T36" fmla="*/ 470 w 482"/>
                  <a:gd name="T37" fmla="*/ 1143 h 1152"/>
                  <a:gd name="T38" fmla="*/ 391 w 482"/>
                  <a:gd name="T39" fmla="*/ 1067 h 1152"/>
                  <a:gd name="T40" fmla="*/ 355 w 482"/>
                  <a:gd name="T41" fmla="*/ 1016 h 1152"/>
                  <a:gd name="T42" fmla="*/ 343 w 482"/>
                  <a:gd name="T43" fmla="*/ 996 h 1152"/>
                  <a:gd name="T44" fmla="*/ 294 w 482"/>
                  <a:gd name="T45" fmla="*/ 788 h 1152"/>
                  <a:gd name="T46" fmla="*/ 325 w 482"/>
                  <a:gd name="T47" fmla="*/ 606 h 1152"/>
                  <a:gd name="T48" fmla="*/ 321 w 482"/>
                  <a:gd name="T49" fmla="*/ 417 h 1152"/>
                  <a:gd name="T50" fmla="*/ 291 w 482"/>
                  <a:gd name="T51" fmla="*/ 353 h 1152"/>
                  <a:gd name="T52" fmla="*/ 286 w 482"/>
                  <a:gd name="T53" fmla="*/ 347 h 1152"/>
                  <a:gd name="T54" fmla="*/ 266 w 482"/>
                  <a:gd name="T55" fmla="*/ 324 h 1152"/>
                  <a:gd name="T56" fmla="*/ 159 w 482"/>
                  <a:gd name="T57" fmla="*/ 251 h 1152"/>
                  <a:gd name="T58" fmla="*/ 77 w 482"/>
                  <a:gd name="T59" fmla="*/ 191 h 1152"/>
                  <a:gd name="T60" fmla="*/ 36 w 482"/>
                  <a:gd name="T61" fmla="*/ 138 h 1152"/>
                  <a:gd name="T62" fmla="*/ 5 w 482"/>
                  <a:gd name="T63" fmla="*/ 58 h 1152"/>
                  <a:gd name="T64" fmla="*/ 0 w 482"/>
                  <a:gd name="T65" fmla="*/ 4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2" h="1152">
                    <a:moveTo>
                      <a:pt x="482" y="1152"/>
                    </a:moveTo>
                    <a:cubicBezTo>
                      <a:pt x="482" y="1152"/>
                      <a:pt x="482" y="1152"/>
                      <a:pt x="482" y="1152"/>
                    </a:cubicBezTo>
                    <a:cubicBezTo>
                      <a:pt x="482" y="1152"/>
                      <a:pt x="482" y="1152"/>
                      <a:pt x="482" y="1152"/>
                    </a:cubicBezTo>
                    <a:cubicBezTo>
                      <a:pt x="482" y="1152"/>
                      <a:pt x="482" y="1152"/>
                      <a:pt x="482" y="1152"/>
                    </a:cubicBezTo>
                    <a:moveTo>
                      <a:pt x="0" y="0"/>
                    </a:moveTo>
                    <a:cubicBezTo>
                      <a:pt x="0" y="0"/>
                      <a:pt x="0" y="2"/>
                      <a:pt x="0" y="4"/>
                    </a:cubicBezTo>
                    <a:cubicBezTo>
                      <a:pt x="0" y="7"/>
                      <a:pt x="0" y="11"/>
                      <a:pt x="0" y="16"/>
                    </a:cubicBezTo>
                    <a:cubicBezTo>
                      <a:pt x="0" y="26"/>
                      <a:pt x="1" y="40"/>
                      <a:pt x="4" y="58"/>
                    </a:cubicBezTo>
                    <a:cubicBezTo>
                      <a:pt x="8" y="77"/>
                      <a:pt x="14" y="99"/>
                      <a:pt x="25" y="122"/>
                    </a:cubicBezTo>
                    <a:cubicBezTo>
                      <a:pt x="36" y="145"/>
                      <a:pt x="53" y="170"/>
                      <a:pt x="74" y="193"/>
                    </a:cubicBezTo>
                    <a:cubicBezTo>
                      <a:pt x="86" y="205"/>
                      <a:pt x="98" y="216"/>
                      <a:pt x="112" y="226"/>
                    </a:cubicBezTo>
                    <a:cubicBezTo>
                      <a:pt x="126" y="236"/>
                      <a:pt x="141" y="245"/>
                      <a:pt x="157" y="255"/>
                    </a:cubicBezTo>
                    <a:cubicBezTo>
                      <a:pt x="188" y="274"/>
                      <a:pt x="222" y="292"/>
                      <a:pt x="252" y="318"/>
                    </a:cubicBezTo>
                    <a:cubicBezTo>
                      <a:pt x="255" y="321"/>
                      <a:pt x="259" y="324"/>
                      <a:pt x="262" y="328"/>
                    </a:cubicBezTo>
                    <a:cubicBezTo>
                      <a:pt x="266" y="331"/>
                      <a:pt x="269" y="335"/>
                      <a:pt x="273" y="339"/>
                    </a:cubicBezTo>
                    <a:cubicBezTo>
                      <a:pt x="276" y="342"/>
                      <a:pt x="279" y="346"/>
                      <a:pt x="282" y="350"/>
                    </a:cubicBezTo>
                    <a:cubicBezTo>
                      <a:pt x="283" y="351"/>
                      <a:pt x="284" y="352"/>
                      <a:pt x="285" y="353"/>
                    </a:cubicBezTo>
                    <a:cubicBezTo>
                      <a:pt x="287" y="356"/>
                      <a:pt x="287" y="356"/>
                      <a:pt x="287" y="356"/>
                    </a:cubicBezTo>
                    <a:cubicBezTo>
                      <a:pt x="291" y="363"/>
                      <a:pt x="291" y="363"/>
                      <a:pt x="291" y="363"/>
                    </a:cubicBezTo>
                    <a:cubicBezTo>
                      <a:pt x="302" y="380"/>
                      <a:pt x="310" y="398"/>
                      <a:pt x="316" y="418"/>
                    </a:cubicBezTo>
                    <a:cubicBezTo>
                      <a:pt x="322" y="438"/>
                      <a:pt x="325" y="459"/>
                      <a:pt x="327" y="480"/>
                    </a:cubicBezTo>
                    <a:cubicBezTo>
                      <a:pt x="328" y="500"/>
                      <a:pt x="328" y="522"/>
                      <a:pt x="326" y="543"/>
                    </a:cubicBezTo>
                    <a:cubicBezTo>
                      <a:pt x="325" y="564"/>
                      <a:pt x="322" y="584"/>
                      <a:pt x="319" y="605"/>
                    </a:cubicBezTo>
                    <a:cubicBezTo>
                      <a:pt x="316" y="626"/>
                      <a:pt x="312" y="647"/>
                      <a:pt x="307" y="667"/>
                    </a:cubicBezTo>
                    <a:cubicBezTo>
                      <a:pt x="303" y="687"/>
                      <a:pt x="299" y="708"/>
                      <a:pt x="296" y="728"/>
                    </a:cubicBezTo>
                    <a:cubicBezTo>
                      <a:pt x="295" y="733"/>
                      <a:pt x="294" y="738"/>
                      <a:pt x="293" y="743"/>
                    </a:cubicBezTo>
                    <a:cubicBezTo>
                      <a:pt x="292" y="748"/>
                      <a:pt x="292" y="753"/>
                      <a:pt x="291" y="758"/>
                    </a:cubicBezTo>
                    <a:cubicBezTo>
                      <a:pt x="290" y="768"/>
                      <a:pt x="289" y="778"/>
                      <a:pt x="289" y="788"/>
                    </a:cubicBezTo>
                    <a:cubicBezTo>
                      <a:pt x="286" y="828"/>
                      <a:pt x="292" y="867"/>
                      <a:pt x="301" y="902"/>
                    </a:cubicBezTo>
                    <a:cubicBezTo>
                      <a:pt x="311" y="938"/>
                      <a:pt x="325" y="969"/>
                      <a:pt x="340" y="997"/>
                    </a:cubicBezTo>
                    <a:cubicBezTo>
                      <a:pt x="342" y="1001"/>
                      <a:pt x="344" y="1004"/>
                      <a:pt x="346" y="1008"/>
                    </a:cubicBezTo>
                    <a:cubicBezTo>
                      <a:pt x="348" y="1011"/>
                      <a:pt x="350" y="1014"/>
                      <a:pt x="352" y="1017"/>
                    </a:cubicBezTo>
                    <a:cubicBezTo>
                      <a:pt x="356" y="1024"/>
                      <a:pt x="360" y="1030"/>
                      <a:pt x="364" y="1036"/>
                    </a:cubicBezTo>
                    <a:cubicBezTo>
                      <a:pt x="373" y="1048"/>
                      <a:pt x="381" y="1059"/>
                      <a:pt x="390" y="1069"/>
                    </a:cubicBezTo>
                    <a:cubicBezTo>
                      <a:pt x="406" y="1089"/>
                      <a:pt x="423" y="1104"/>
                      <a:pt x="436" y="1117"/>
                    </a:cubicBezTo>
                    <a:cubicBezTo>
                      <a:pt x="450" y="1129"/>
                      <a:pt x="462" y="1138"/>
                      <a:pt x="470" y="1143"/>
                    </a:cubicBezTo>
                    <a:cubicBezTo>
                      <a:pt x="478" y="1149"/>
                      <a:pt x="482" y="1152"/>
                      <a:pt x="482" y="1152"/>
                    </a:cubicBezTo>
                    <a:cubicBezTo>
                      <a:pt x="482" y="1152"/>
                      <a:pt x="478" y="1149"/>
                      <a:pt x="470" y="1143"/>
                    </a:cubicBezTo>
                    <a:cubicBezTo>
                      <a:pt x="462" y="1138"/>
                      <a:pt x="451" y="1128"/>
                      <a:pt x="437" y="1116"/>
                    </a:cubicBezTo>
                    <a:cubicBezTo>
                      <a:pt x="423" y="1103"/>
                      <a:pt x="407" y="1088"/>
                      <a:pt x="391" y="1067"/>
                    </a:cubicBezTo>
                    <a:cubicBezTo>
                      <a:pt x="383" y="1058"/>
                      <a:pt x="375" y="1046"/>
                      <a:pt x="367" y="1035"/>
                    </a:cubicBezTo>
                    <a:cubicBezTo>
                      <a:pt x="363" y="1029"/>
                      <a:pt x="359" y="1022"/>
                      <a:pt x="355" y="1016"/>
                    </a:cubicBezTo>
                    <a:cubicBezTo>
                      <a:pt x="352" y="1013"/>
                      <a:pt x="351" y="1009"/>
                      <a:pt x="349" y="1006"/>
                    </a:cubicBezTo>
                    <a:cubicBezTo>
                      <a:pt x="347" y="1003"/>
                      <a:pt x="345" y="999"/>
                      <a:pt x="343" y="996"/>
                    </a:cubicBezTo>
                    <a:cubicBezTo>
                      <a:pt x="328" y="968"/>
                      <a:pt x="314" y="936"/>
                      <a:pt x="305" y="901"/>
                    </a:cubicBezTo>
                    <a:cubicBezTo>
                      <a:pt x="296" y="866"/>
                      <a:pt x="291" y="828"/>
                      <a:pt x="294" y="788"/>
                    </a:cubicBezTo>
                    <a:cubicBezTo>
                      <a:pt x="295" y="749"/>
                      <a:pt x="304" y="709"/>
                      <a:pt x="313" y="668"/>
                    </a:cubicBezTo>
                    <a:cubicBezTo>
                      <a:pt x="317" y="648"/>
                      <a:pt x="321" y="627"/>
                      <a:pt x="325" y="606"/>
                    </a:cubicBezTo>
                    <a:cubicBezTo>
                      <a:pt x="328" y="585"/>
                      <a:pt x="331" y="564"/>
                      <a:pt x="332" y="543"/>
                    </a:cubicBezTo>
                    <a:cubicBezTo>
                      <a:pt x="335" y="501"/>
                      <a:pt x="333" y="457"/>
                      <a:pt x="321" y="417"/>
                    </a:cubicBezTo>
                    <a:cubicBezTo>
                      <a:pt x="315" y="396"/>
                      <a:pt x="306" y="377"/>
                      <a:pt x="295" y="360"/>
                    </a:cubicBezTo>
                    <a:cubicBezTo>
                      <a:pt x="291" y="353"/>
                      <a:pt x="291" y="353"/>
                      <a:pt x="291" y="353"/>
                    </a:cubicBezTo>
                    <a:cubicBezTo>
                      <a:pt x="289" y="350"/>
                      <a:pt x="289" y="350"/>
                      <a:pt x="289" y="350"/>
                    </a:cubicBezTo>
                    <a:cubicBezTo>
                      <a:pt x="288" y="349"/>
                      <a:pt x="287" y="348"/>
                      <a:pt x="286" y="347"/>
                    </a:cubicBezTo>
                    <a:cubicBezTo>
                      <a:pt x="283" y="343"/>
                      <a:pt x="280" y="339"/>
                      <a:pt x="277" y="335"/>
                    </a:cubicBezTo>
                    <a:cubicBezTo>
                      <a:pt x="273" y="332"/>
                      <a:pt x="270" y="328"/>
                      <a:pt x="266" y="324"/>
                    </a:cubicBezTo>
                    <a:cubicBezTo>
                      <a:pt x="262" y="321"/>
                      <a:pt x="259" y="317"/>
                      <a:pt x="255" y="314"/>
                    </a:cubicBezTo>
                    <a:cubicBezTo>
                      <a:pt x="224" y="288"/>
                      <a:pt x="190" y="270"/>
                      <a:pt x="159" y="251"/>
                    </a:cubicBezTo>
                    <a:cubicBezTo>
                      <a:pt x="143" y="242"/>
                      <a:pt x="128" y="233"/>
                      <a:pt x="114" y="223"/>
                    </a:cubicBezTo>
                    <a:cubicBezTo>
                      <a:pt x="100" y="213"/>
                      <a:pt x="88" y="202"/>
                      <a:pt x="77" y="191"/>
                    </a:cubicBezTo>
                    <a:cubicBezTo>
                      <a:pt x="66" y="180"/>
                      <a:pt x="56" y="168"/>
                      <a:pt x="48" y="156"/>
                    </a:cubicBezTo>
                    <a:cubicBezTo>
                      <a:pt x="44" y="150"/>
                      <a:pt x="40" y="144"/>
                      <a:pt x="36" y="138"/>
                    </a:cubicBezTo>
                    <a:cubicBezTo>
                      <a:pt x="33" y="132"/>
                      <a:pt x="30" y="127"/>
                      <a:pt x="27" y="121"/>
                    </a:cubicBezTo>
                    <a:cubicBezTo>
                      <a:pt x="15" y="98"/>
                      <a:pt x="9" y="76"/>
                      <a:pt x="5" y="58"/>
                    </a:cubicBezTo>
                    <a:cubicBezTo>
                      <a:pt x="1" y="40"/>
                      <a:pt x="0" y="25"/>
                      <a:pt x="0" y="16"/>
                    </a:cubicBezTo>
                    <a:cubicBezTo>
                      <a:pt x="0" y="11"/>
                      <a:pt x="0" y="7"/>
                      <a:pt x="0" y="4"/>
                    </a:cubicBezTo>
                    <a:cubicBezTo>
                      <a:pt x="0" y="2"/>
                      <a:pt x="0" y="0"/>
                      <a:pt x="0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-1" y="-1"/>
              <a:ext cx="6082845" cy="6901050"/>
            </a:xfrm>
            <a:custGeom>
              <a:avLst/>
              <a:gdLst>
                <a:gd name="T0" fmla="*/ 853 w 1044"/>
                <a:gd name="T1" fmla="*/ 778 h 1152"/>
                <a:gd name="T2" fmla="*/ 884 w 1044"/>
                <a:gd name="T3" fmla="*/ 600 h 1152"/>
                <a:gd name="T4" fmla="*/ 837 w 1044"/>
                <a:gd name="T5" fmla="*/ 337 h 1152"/>
                <a:gd name="T6" fmla="*/ 637 w 1044"/>
                <a:gd name="T7" fmla="*/ 192 h 1152"/>
                <a:gd name="T8" fmla="*/ 561 w 1044"/>
                <a:gd name="T9" fmla="*/ 0 h 1152"/>
                <a:gd name="T10" fmla="*/ 280 w 1044"/>
                <a:gd name="T11" fmla="*/ 0 h 1152"/>
                <a:gd name="T12" fmla="*/ 0 w 1044"/>
                <a:gd name="T13" fmla="*/ 0 h 1152"/>
                <a:gd name="T14" fmla="*/ 0 w 1044"/>
                <a:gd name="T15" fmla="*/ 1152 h 1152"/>
                <a:gd name="T16" fmla="*/ 0 w 1044"/>
                <a:gd name="T17" fmla="*/ 1152 h 1152"/>
                <a:gd name="T18" fmla="*/ 280 w 1044"/>
                <a:gd name="T19" fmla="*/ 1152 h 1152"/>
                <a:gd name="T20" fmla="*/ 1044 w 1044"/>
                <a:gd name="T21" fmla="*/ 1152 h 1152"/>
                <a:gd name="T22" fmla="*/ 853 w 1044"/>
                <a:gd name="T23" fmla="*/ 778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44" h="1152">
                  <a:moveTo>
                    <a:pt x="853" y="778"/>
                  </a:moveTo>
                  <a:cubicBezTo>
                    <a:pt x="858" y="718"/>
                    <a:pt x="875" y="659"/>
                    <a:pt x="884" y="600"/>
                  </a:cubicBezTo>
                  <a:cubicBezTo>
                    <a:pt x="898" y="511"/>
                    <a:pt x="900" y="409"/>
                    <a:pt x="837" y="337"/>
                  </a:cubicBezTo>
                  <a:cubicBezTo>
                    <a:pt x="781" y="274"/>
                    <a:pt x="695" y="252"/>
                    <a:pt x="637" y="192"/>
                  </a:cubicBezTo>
                  <a:cubicBezTo>
                    <a:pt x="587" y="139"/>
                    <a:pt x="559" y="73"/>
                    <a:pt x="561" y="0"/>
                  </a:cubicBezTo>
                  <a:cubicBezTo>
                    <a:pt x="280" y="0"/>
                    <a:pt x="280" y="0"/>
                    <a:pt x="28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0" y="1152"/>
                    <a:pt x="0" y="1152"/>
                    <a:pt x="0" y="1152"/>
                  </a:cubicBezTo>
                  <a:cubicBezTo>
                    <a:pt x="280" y="1152"/>
                    <a:pt x="280" y="1152"/>
                    <a:pt x="280" y="1152"/>
                  </a:cubicBezTo>
                  <a:cubicBezTo>
                    <a:pt x="1044" y="1152"/>
                    <a:pt x="1044" y="1152"/>
                    <a:pt x="1044" y="1152"/>
                  </a:cubicBezTo>
                  <a:cubicBezTo>
                    <a:pt x="924" y="1070"/>
                    <a:pt x="841" y="924"/>
                    <a:pt x="853" y="7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366189" y="266740"/>
            <a:ext cx="203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chemeClr val="bg1"/>
                </a:solidFill>
              </a:rPr>
              <a:t>目录</a:t>
            </a:r>
          </a:p>
        </p:txBody>
      </p:sp>
      <p:sp>
        <p:nvSpPr>
          <p:cNvPr id="33" name="矩形 32"/>
          <p:cNvSpPr/>
          <p:nvPr/>
        </p:nvSpPr>
        <p:spPr>
          <a:xfrm>
            <a:off x="386959" y="1190811"/>
            <a:ext cx="2577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chemeClr val="bg1"/>
                </a:solidFill>
                <a:latin typeface="Impact" panose="020B0806030902050204" pitchFamily="34" charset="0"/>
                <a:ea typeface="经典行楷繁" panose="02010609000101010101" pitchFamily="49" charset="-122"/>
                <a:cs typeface="Arial" panose="020B0604020202020204" pitchFamily="34" charset="0"/>
              </a:rPr>
              <a:t>contents</a:t>
            </a:r>
            <a:endParaRPr lang="zh-CN" altLang="en-US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4" name="Freeform 176"/>
          <p:cNvSpPr>
            <a:spLocks noEditPoints="1"/>
          </p:cNvSpPr>
          <p:nvPr/>
        </p:nvSpPr>
        <p:spPr bwMode="auto">
          <a:xfrm>
            <a:off x="1118721" y="2876395"/>
            <a:ext cx="2438400" cy="2738438"/>
          </a:xfrm>
          <a:custGeom>
            <a:avLst/>
            <a:gdLst/>
            <a:ahLst/>
            <a:cxnLst>
              <a:cxn ang="0">
                <a:pos x="392" y="931"/>
              </a:cxn>
              <a:cxn ang="0">
                <a:pos x="363" y="923"/>
              </a:cxn>
              <a:cxn ang="0">
                <a:pos x="29" y="721"/>
              </a:cxn>
              <a:cxn ang="0">
                <a:pos x="0" y="668"/>
              </a:cxn>
              <a:cxn ang="0">
                <a:pos x="0" y="263"/>
              </a:cxn>
              <a:cxn ang="0">
                <a:pos x="29" y="210"/>
              </a:cxn>
              <a:cxn ang="0">
                <a:pos x="363" y="8"/>
              </a:cxn>
              <a:cxn ang="0">
                <a:pos x="392" y="0"/>
              </a:cxn>
              <a:cxn ang="0">
                <a:pos x="422" y="8"/>
              </a:cxn>
              <a:cxn ang="0">
                <a:pos x="755" y="210"/>
              </a:cxn>
              <a:cxn ang="0">
                <a:pos x="785" y="263"/>
              </a:cxn>
              <a:cxn ang="0">
                <a:pos x="785" y="668"/>
              </a:cxn>
              <a:cxn ang="0">
                <a:pos x="755" y="721"/>
              </a:cxn>
              <a:cxn ang="0">
                <a:pos x="422" y="923"/>
              </a:cxn>
              <a:cxn ang="0">
                <a:pos x="392" y="931"/>
              </a:cxn>
              <a:cxn ang="0">
                <a:pos x="392" y="14"/>
              </a:cxn>
              <a:cxn ang="0">
                <a:pos x="369" y="20"/>
              </a:cxn>
              <a:cxn ang="0">
                <a:pos x="36" y="222"/>
              </a:cxn>
              <a:cxn ang="0">
                <a:pos x="13" y="263"/>
              </a:cxn>
              <a:cxn ang="0">
                <a:pos x="13" y="668"/>
              </a:cxn>
              <a:cxn ang="0">
                <a:pos x="36" y="709"/>
              </a:cxn>
              <a:cxn ang="0">
                <a:pos x="369" y="911"/>
              </a:cxn>
              <a:cxn ang="0">
                <a:pos x="392" y="917"/>
              </a:cxn>
              <a:cxn ang="0">
                <a:pos x="415" y="911"/>
              </a:cxn>
              <a:cxn ang="0">
                <a:pos x="748" y="709"/>
              </a:cxn>
              <a:cxn ang="0">
                <a:pos x="771" y="668"/>
              </a:cxn>
              <a:cxn ang="0">
                <a:pos x="771" y="263"/>
              </a:cxn>
              <a:cxn ang="0">
                <a:pos x="748" y="222"/>
              </a:cxn>
              <a:cxn ang="0">
                <a:pos x="415" y="20"/>
              </a:cxn>
              <a:cxn ang="0">
                <a:pos x="392" y="14"/>
              </a:cxn>
            </a:cxnLst>
            <a:rect l="0" t="0" r="r" b="b"/>
            <a:pathLst>
              <a:path w="785" h="931">
                <a:moveTo>
                  <a:pt x="392" y="931"/>
                </a:moveTo>
                <a:cubicBezTo>
                  <a:pt x="381" y="931"/>
                  <a:pt x="371" y="928"/>
                  <a:pt x="363" y="923"/>
                </a:cubicBezTo>
                <a:cubicBezTo>
                  <a:pt x="29" y="721"/>
                  <a:pt x="29" y="721"/>
                  <a:pt x="29" y="721"/>
                </a:cubicBezTo>
                <a:cubicBezTo>
                  <a:pt x="13" y="711"/>
                  <a:pt x="0" y="688"/>
                  <a:pt x="0" y="668"/>
                </a:cubicBezTo>
                <a:cubicBezTo>
                  <a:pt x="0" y="263"/>
                  <a:pt x="0" y="263"/>
                  <a:pt x="0" y="263"/>
                </a:cubicBezTo>
                <a:cubicBezTo>
                  <a:pt x="0" y="243"/>
                  <a:pt x="13" y="220"/>
                  <a:pt x="29" y="210"/>
                </a:cubicBezTo>
                <a:cubicBezTo>
                  <a:pt x="363" y="8"/>
                  <a:pt x="363" y="8"/>
                  <a:pt x="363" y="8"/>
                </a:cubicBezTo>
                <a:cubicBezTo>
                  <a:pt x="371" y="3"/>
                  <a:pt x="381" y="0"/>
                  <a:pt x="392" y="0"/>
                </a:cubicBezTo>
                <a:cubicBezTo>
                  <a:pt x="403" y="0"/>
                  <a:pt x="414" y="3"/>
                  <a:pt x="422" y="8"/>
                </a:cubicBezTo>
                <a:cubicBezTo>
                  <a:pt x="755" y="210"/>
                  <a:pt x="755" y="210"/>
                  <a:pt x="755" y="210"/>
                </a:cubicBezTo>
                <a:cubicBezTo>
                  <a:pt x="772" y="220"/>
                  <a:pt x="785" y="243"/>
                  <a:pt x="785" y="263"/>
                </a:cubicBezTo>
                <a:cubicBezTo>
                  <a:pt x="785" y="668"/>
                  <a:pt x="785" y="668"/>
                  <a:pt x="785" y="668"/>
                </a:cubicBezTo>
                <a:cubicBezTo>
                  <a:pt x="785" y="688"/>
                  <a:pt x="772" y="711"/>
                  <a:pt x="755" y="721"/>
                </a:cubicBezTo>
                <a:cubicBezTo>
                  <a:pt x="422" y="923"/>
                  <a:pt x="422" y="923"/>
                  <a:pt x="422" y="923"/>
                </a:cubicBezTo>
                <a:cubicBezTo>
                  <a:pt x="414" y="928"/>
                  <a:pt x="403" y="931"/>
                  <a:pt x="392" y="931"/>
                </a:cubicBezTo>
                <a:close/>
                <a:moveTo>
                  <a:pt x="392" y="14"/>
                </a:moveTo>
                <a:cubicBezTo>
                  <a:pt x="383" y="14"/>
                  <a:pt x="375" y="16"/>
                  <a:pt x="369" y="20"/>
                </a:cubicBezTo>
                <a:cubicBezTo>
                  <a:pt x="36" y="222"/>
                  <a:pt x="36" y="222"/>
                  <a:pt x="36" y="222"/>
                </a:cubicBezTo>
                <a:cubicBezTo>
                  <a:pt x="23" y="229"/>
                  <a:pt x="13" y="248"/>
                  <a:pt x="13" y="263"/>
                </a:cubicBezTo>
                <a:cubicBezTo>
                  <a:pt x="13" y="668"/>
                  <a:pt x="13" y="668"/>
                  <a:pt x="13" y="668"/>
                </a:cubicBezTo>
                <a:cubicBezTo>
                  <a:pt x="13" y="683"/>
                  <a:pt x="23" y="702"/>
                  <a:pt x="36" y="709"/>
                </a:cubicBezTo>
                <a:cubicBezTo>
                  <a:pt x="369" y="911"/>
                  <a:pt x="369" y="911"/>
                  <a:pt x="369" y="911"/>
                </a:cubicBezTo>
                <a:cubicBezTo>
                  <a:pt x="375" y="915"/>
                  <a:pt x="383" y="917"/>
                  <a:pt x="392" y="917"/>
                </a:cubicBezTo>
                <a:cubicBezTo>
                  <a:pt x="401" y="917"/>
                  <a:pt x="409" y="915"/>
                  <a:pt x="415" y="911"/>
                </a:cubicBezTo>
                <a:cubicBezTo>
                  <a:pt x="748" y="709"/>
                  <a:pt x="748" y="709"/>
                  <a:pt x="748" y="709"/>
                </a:cubicBezTo>
                <a:cubicBezTo>
                  <a:pt x="761" y="702"/>
                  <a:pt x="771" y="683"/>
                  <a:pt x="771" y="668"/>
                </a:cubicBezTo>
                <a:cubicBezTo>
                  <a:pt x="771" y="263"/>
                  <a:pt x="771" y="263"/>
                  <a:pt x="771" y="263"/>
                </a:cubicBezTo>
                <a:cubicBezTo>
                  <a:pt x="771" y="248"/>
                  <a:pt x="761" y="229"/>
                  <a:pt x="748" y="222"/>
                </a:cubicBezTo>
                <a:cubicBezTo>
                  <a:pt x="415" y="20"/>
                  <a:pt x="415" y="20"/>
                  <a:pt x="415" y="20"/>
                </a:cubicBezTo>
                <a:cubicBezTo>
                  <a:pt x="409" y="16"/>
                  <a:pt x="401" y="14"/>
                  <a:pt x="392" y="1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Freeform 630"/>
          <p:cNvSpPr>
            <a:spLocks/>
          </p:cNvSpPr>
          <p:nvPr/>
        </p:nvSpPr>
        <p:spPr bwMode="auto">
          <a:xfrm>
            <a:off x="1596703" y="4705195"/>
            <a:ext cx="1478973" cy="806306"/>
          </a:xfrm>
          <a:custGeom>
            <a:avLst/>
            <a:gdLst/>
            <a:ahLst/>
            <a:cxnLst>
              <a:cxn ang="0">
                <a:pos x="0" y="69"/>
              </a:cxn>
              <a:cxn ang="0">
                <a:pos x="144" y="0"/>
              </a:cxn>
              <a:cxn ang="0">
                <a:pos x="290" y="69"/>
              </a:cxn>
              <a:cxn ang="0">
                <a:pos x="144" y="137"/>
              </a:cxn>
              <a:cxn ang="0">
                <a:pos x="0" y="69"/>
              </a:cxn>
            </a:cxnLst>
            <a:rect l="0" t="0" r="r" b="b"/>
            <a:pathLst>
              <a:path w="290" h="137">
                <a:moveTo>
                  <a:pt x="0" y="69"/>
                </a:moveTo>
                <a:lnTo>
                  <a:pt x="144" y="0"/>
                </a:lnTo>
                <a:lnTo>
                  <a:pt x="290" y="69"/>
                </a:lnTo>
                <a:lnTo>
                  <a:pt x="144" y="137"/>
                </a:lnTo>
                <a:lnTo>
                  <a:pt x="0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573029" y="1354091"/>
            <a:ext cx="2077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332">
              <a:spcBef>
                <a:spcPct val="0"/>
              </a:spcBef>
            </a:pPr>
            <a:r>
              <a:rPr lang="en-US" altLang="zh-CN" sz="2400" dirty="0">
                <a:solidFill>
                  <a:schemeClr val="accent1"/>
                </a:solidFill>
                <a:latin typeface="Agency FB" panose="020B0503020202020204" pitchFamily="34" charset="0"/>
              </a:rPr>
              <a:t>About </a:t>
            </a:r>
            <a:r>
              <a:rPr lang="en-US" altLang="zh-CN" sz="24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Git</a:t>
            </a:r>
            <a:endParaRPr lang="en-US" altLang="zh-CN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899905" y="775229"/>
            <a:ext cx="429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3600" b="1" dirty="0" smtClean="0">
                <a:solidFill>
                  <a:schemeClr val="accent1"/>
                </a:solidFill>
                <a:latin typeface="方正正中黑简体"/>
              </a:rPr>
              <a:t>Git</a:t>
            </a:r>
            <a:r>
              <a:rPr lang="zh-CN" altLang="en-US" sz="3600" b="1" dirty="0" smtClean="0">
                <a:solidFill>
                  <a:schemeClr val="accent1"/>
                </a:solidFill>
                <a:latin typeface="方正正中黑简体"/>
              </a:rPr>
              <a:t>简要功能介绍</a:t>
            </a:r>
            <a:endParaRPr lang="zh-CN" altLang="en-US" sz="3600" b="1" dirty="0">
              <a:solidFill>
                <a:schemeClr val="accent1"/>
              </a:solidFill>
              <a:latin typeface="方正正中黑简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059794" y="846001"/>
            <a:ext cx="796454" cy="79645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  <a:ea typeface="方正大标宋简体" panose="03000509000000000000" pitchFamily="65" charset="-122"/>
              </a:rPr>
              <a:t>01</a:t>
            </a:r>
            <a:endParaRPr lang="zh-CN" altLang="en-US" sz="4000" dirty="0">
              <a:solidFill>
                <a:schemeClr val="accent1"/>
              </a:solidFill>
              <a:latin typeface="Impact" panose="020B0806030902050204" pitchFamily="34" charset="0"/>
              <a:ea typeface="方正大标宋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45038" y="2950556"/>
            <a:ext cx="3510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2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Agency FB" panose="020B0503020202020204" pitchFamily="34" charset="0"/>
              </a:rPr>
              <a:t>Basic Elements</a:t>
            </a:r>
            <a:endParaRPr lang="en-US" altLang="zh-CN" sz="24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294901" y="2231735"/>
            <a:ext cx="332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2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基本要素</a:t>
            </a:r>
            <a:endParaRPr lang="zh-CN" altLang="en-US" sz="3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059794" y="2293176"/>
            <a:ext cx="796454" cy="79645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latin typeface="Impact" panose="020B0806030902050204" pitchFamily="34" charset="0"/>
                <a:ea typeface="方正大标宋简体" panose="03000509000000000000" pitchFamily="65" charset="-122"/>
              </a:rPr>
              <a:t>02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  <a:ea typeface="方正大标宋简体" panose="03000509000000000000" pitchFamily="65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35034" y="4276432"/>
            <a:ext cx="2813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2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Cmd comands</a:t>
            </a:r>
            <a:endParaRPr lang="en-US" altLang="zh-CN" sz="24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375572" y="3641587"/>
            <a:ext cx="332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 smtClean="0">
                <a:solidFill>
                  <a:schemeClr val="accent1"/>
                </a:solidFill>
                <a:latin typeface="+mn-ea"/>
              </a:rPr>
              <a:t>Git</a:t>
            </a:r>
            <a:r>
              <a:rPr lang="zh-CN" altLang="en-US" sz="3600" b="1" dirty="0" smtClean="0">
                <a:solidFill>
                  <a:schemeClr val="accent1"/>
                </a:solidFill>
                <a:latin typeface="+mn-ea"/>
              </a:rPr>
              <a:t>指令说明</a:t>
            </a:r>
            <a:endParaRPr lang="zh-CN" altLang="en-US" sz="36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59794" y="3740351"/>
            <a:ext cx="796454" cy="796454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  <a:ea typeface="方正大标宋简体" panose="03000509000000000000" pitchFamily="65" charset="-122"/>
              </a:rPr>
              <a:t>03</a:t>
            </a:r>
            <a:endParaRPr lang="zh-CN" altLang="en-US" sz="4000" dirty="0">
              <a:solidFill>
                <a:schemeClr val="accent1"/>
              </a:solidFill>
              <a:latin typeface="Impact" panose="020B0806030902050204" pitchFamily="34" charset="0"/>
              <a:ea typeface="方正大标宋简体" panose="03000509000000000000" pitchFamily="65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722319" y="5732940"/>
            <a:ext cx="3133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32">
              <a:spcBef>
                <a:spcPct val="0"/>
              </a:spcBef>
            </a:pPr>
            <a:r>
              <a:rPr lang="en-US" altLang="zh-CN" sz="2400" dirty="0" smtClean="0">
                <a:solidFill>
                  <a:schemeClr val="accent2"/>
                </a:solidFill>
                <a:latin typeface="Agency FB" panose="020B0503020202020204" pitchFamily="34" charset="0"/>
              </a:rPr>
              <a:t>Questions &amp; Answers</a:t>
            </a:r>
            <a:endParaRPr lang="en-US" altLang="zh-CN" sz="2400" dirty="0">
              <a:solidFill>
                <a:schemeClr val="accent2"/>
              </a:solidFill>
              <a:latin typeface="Agency FB" panose="020B05030202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416199" y="5060771"/>
            <a:ext cx="3326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accent2"/>
                </a:solidFill>
                <a:latin typeface="+mn-ea"/>
              </a:rPr>
              <a:t>问答和提问</a:t>
            </a:r>
            <a:endParaRPr lang="zh-CN" altLang="en-US" sz="3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059794" y="5187527"/>
            <a:ext cx="796454" cy="79645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4000" dirty="0">
                <a:solidFill>
                  <a:schemeClr val="accent2"/>
                </a:solidFill>
                <a:latin typeface="Impact" panose="020B0806030902050204" pitchFamily="34" charset="0"/>
                <a:ea typeface="方正大标宋简体" panose="03000509000000000000" pitchFamily="65" charset="-122"/>
              </a:rPr>
              <a:t>04</a:t>
            </a:r>
            <a:endParaRPr lang="zh-CN" altLang="en-US" sz="4000" dirty="0">
              <a:solidFill>
                <a:schemeClr val="accent2"/>
              </a:solidFill>
              <a:latin typeface="Impact" panose="020B0806030902050204" pitchFamily="34" charset="0"/>
              <a:ea typeface="方正大标宋简体" panose="03000509000000000000" pitchFamily="65" charset="-122"/>
            </a:endParaRPr>
          </a:p>
        </p:txBody>
      </p:sp>
      <p:pic>
        <p:nvPicPr>
          <p:cNvPr id="31" name="图片 30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5563" y="3467567"/>
            <a:ext cx="1918003" cy="11977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3514884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0"/>
                            </p:stCondLst>
                            <p:childTnLst>
                              <p:par>
                                <p:cTn id="2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5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6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1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9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8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500"/>
                            </p:stCondLst>
                            <p:childTnLst>
                              <p:par>
                                <p:cTn id="7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3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25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75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14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32" grpId="0"/>
      <p:bldP spid="33" grpId="0"/>
      <p:bldP spid="34" grpId="0" animBg="1"/>
      <p:bldP spid="35" grpId="0" animBg="1"/>
      <p:bldP spid="37" grpId="0"/>
      <p:bldP spid="38" grpId="0"/>
      <p:bldP spid="39" grpId="0" animBg="1"/>
      <p:bldP spid="40" grpId="0"/>
      <p:bldP spid="41" grpId="0"/>
      <p:bldP spid="42" grpId="0" animBg="1"/>
      <p:bldP spid="43" grpId="0"/>
      <p:bldP spid="44" grpId="0"/>
      <p:bldP spid="45" grpId="0" animBg="1"/>
      <p:bldP spid="46" grpId="0"/>
      <p:bldP spid="47" grpId="0"/>
      <p:bldP spid="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Question 2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7119" y="970384"/>
            <a:ext cx="7024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g</a:t>
            </a:r>
            <a:r>
              <a:rPr lang="en-US" altLang="zh-CN" sz="2800" dirty="0" smtClean="0"/>
              <a:t>it clone 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git pull</a:t>
            </a:r>
            <a:r>
              <a:rPr lang="zh-CN" altLang="en-US" sz="2800" dirty="0" smtClean="0"/>
              <a:t>这里两个指令什么区别？</a:t>
            </a:r>
            <a:endParaRPr lang="zh-CN" alt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521249448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Question 4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7763" y="842476"/>
            <a:ext cx="10033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你在本地创建了一个新的程序代码文件，你想要把它推送到远程数据库，</a:t>
            </a:r>
            <a:endParaRPr lang="en-US" altLang="zh-CN" sz="2400" dirty="0" smtClean="0"/>
          </a:p>
          <a:p>
            <a:r>
              <a:rPr lang="zh-CN" altLang="en-US" sz="2400" dirty="0" smtClean="0"/>
              <a:t>你需要哪几个指令？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6171527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Question 3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7763" y="84247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以下报错是怎么</a:t>
            </a:r>
            <a:r>
              <a:rPr lang="zh-CN" altLang="en-US" sz="2400" dirty="0" smtClean="0"/>
              <a:t>回</a:t>
            </a:r>
            <a:r>
              <a:rPr lang="zh-CN" altLang="en-US" sz="2400" dirty="0" smtClean="0"/>
              <a:t>事，怎么处理？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45029" y="1586204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t="866" r="36407" b="63653"/>
          <a:stretch>
            <a:fillRect/>
          </a:stretch>
        </p:blipFill>
        <p:spPr bwMode="auto">
          <a:xfrm>
            <a:off x="1530902" y="1576873"/>
            <a:ext cx="6838658" cy="2146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101012" y="435739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t="36193" r="1620" b="46992"/>
          <a:stretch>
            <a:fillRect/>
          </a:stretch>
        </p:blipFill>
        <p:spPr bwMode="auto">
          <a:xfrm>
            <a:off x="1484928" y="4254759"/>
            <a:ext cx="10579554" cy="101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617152787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t="35576"/>
          <a:stretch>
            <a:fillRect/>
          </a:stretch>
        </p:blipFill>
        <p:spPr bwMode="auto">
          <a:xfrm>
            <a:off x="551186" y="1614196"/>
            <a:ext cx="10753725" cy="389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2"/>
          <p:cNvSpPr/>
          <p:nvPr/>
        </p:nvSpPr>
        <p:spPr>
          <a:xfrm>
            <a:off x="-14178" y="188"/>
            <a:ext cx="12206178" cy="4825804"/>
          </a:xfrm>
          <a:custGeom>
            <a:avLst/>
            <a:gdLst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206514 w 12206514"/>
              <a:gd name="connsiteY2" fmla="*/ 4108329 h 4108329"/>
              <a:gd name="connsiteX3" fmla="*/ 0 w 12206514"/>
              <a:gd name="connsiteY3" fmla="*/ 4108329 h 4108329"/>
              <a:gd name="connsiteX4" fmla="*/ 0 w 12206514"/>
              <a:gd name="connsiteY4" fmla="*/ 0 h 4108329"/>
              <a:gd name="connsiteX0" fmla="*/ 0 w 12206514"/>
              <a:gd name="connsiteY0" fmla="*/ 0 h 4110447"/>
              <a:gd name="connsiteX1" fmla="*/ 12206514 w 12206514"/>
              <a:gd name="connsiteY1" fmla="*/ 0 h 4110447"/>
              <a:gd name="connsiteX2" fmla="*/ 12206514 w 12206514"/>
              <a:gd name="connsiteY2" fmla="*/ 4108329 h 4110447"/>
              <a:gd name="connsiteX3" fmla="*/ 9715863 w 12206514"/>
              <a:gd name="connsiteY3" fmla="*/ 4110447 h 4110447"/>
              <a:gd name="connsiteX4" fmla="*/ 0 w 12206514"/>
              <a:gd name="connsiteY4" fmla="*/ 4108329 h 4110447"/>
              <a:gd name="connsiteX5" fmla="*/ 0 w 12206514"/>
              <a:gd name="connsiteY5" fmla="*/ 0 h 4110447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206514 w 12206514"/>
              <a:gd name="connsiteY2" fmla="*/ 4108329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71680 w 12206514"/>
              <a:gd name="connsiteY2" fmla="*/ 3829655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206514 w 12206514"/>
              <a:gd name="connsiteY2" fmla="*/ 3333267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689737 w 12206514"/>
              <a:gd name="connsiteY3" fmla="*/ 3753395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0 w 12206514"/>
              <a:gd name="connsiteY4" fmla="*/ 4108329 h 4108329"/>
              <a:gd name="connsiteX5" fmla="*/ 0 w 12206514"/>
              <a:gd name="connsiteY5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0 w 12206514"/>
              <a:gd name="connsiteY5" fmla="*/ 4108329 h 4108329"/>
              <a:gd name="connsiteX6" fmla="*/ 0 w 12206514"/>
              <a:gd name="connsiteY6" fmla="*/ 0 h 4108329"/>
              <a:gd name="connsiteX0" fmla="*/ 0 w 12206514"/>
              <a:gd name="connsiteY0" fmla="*/ 0 h 4277831"/>
              <a:gd name="connsiteX1" fmla="*/ 12206514 w 12206514"/>
              <a:gd name="connsiteY1" fmla="*/ 0 h 4277831"/>
              <a:gd name="connsiteX2" fmla="*/ 12180388 w 12206514"/>
              <a:gd name="connsiteY2" fmla="*/ 3333267 h 4277831"/>
              <a:gd name="connsiteX3" fmla="*/ 9715863 w 12206514"/>
              <a:gd name="connsiteY3" fmla="*/ 4075612 h 4277831"/>
              <a:gd name="connsiteX4" fmla="*/ 4908731 w 12206514"/>
              <a:gd name="connsiteY4" fmla="*/ 3614058 h 4277831"/>
              <a:gd name="connsiteX5" fmla="*/ 1912983 w 12206514"/>
              <a:gd name="connsiteY5" fmla="*/ 3361510 h 4277831"/>
              <a:gd name="connsiteX6" fmla="*/ 0 w 12206514"/>
              <a:gd name="connsiteY6" fmla="*/ 4108329 h 4277831"/>
              <a:gd name="connsiteX7" fmla="*/ 0 w 12206514"/>
              <a:gd name="connsiteY7" fmla="*/ 0 h 4277831"/>
              <a:gd name="connsiteX0" fmla="*/ 0 w 12206514"/>
              <a:gd name="connsiteY0" fmla="*/ 0 h 4211142"/>
              <a:gd name="connsiteX1" fmla="*/ 12206514 w 12206514"/>
              <a:gd name="connsiteY1" fmla="*/ 0 h 4211142"/>
              <a:gd name="connsiteX2" fmla="*/ 12180388 w 12206514"/>
              <a:gd name="connsiteY2" fmla="*/ 3333267 h 4211142"/>
              <a:gd name="connsiteX3" fmla="*/ 9715863 w 12206514"/>
              <a:gd name="connsiteY3" fmla="*/ 4075612 h 4211142"/>
              <a:gd name="connsiteX4" fmla="*/ 4908731 w 12206514"/>
              <a:gd name="connsiteY4" fmla="*/ 3614058 h 4211142"/>
              <a:gd name="connsiteX5" fmla="*/ 1912983 w 12206514"/>
              <a:gd name="connsiteY5" fmla="*/ 3361510 h 4211142"/>
              <a:gd name="connsiteX6" fmla="*/ 0 w 12206514"/>
              <a:gd name="connsiteY6" fmla="*/ 4108329 h 4211142"/>
              <a:gd name="connsiteX7" fmla="*/ 0 w 12206514"/>
              <a:gd name="connsiteY7" fmla="*/ 0 h 4211142"/>
              <a:gd name="connsiteX0" fmla="*/ 0 w 12206514"/>
              <a:gd name="connsiteY0" fmla="*/ 0 h 4211142"/>
              <a:gd name="connsiteX1" fmla="*/ 12206514 w 12206514"/>
              <a:gd name="connsiteY1" fmla="*/ 0 h 4211142"/>
              <a:gd name="connsiteX2" fmla="*/ 12180388 w 12206514"/>
              <a:gd name="connsiteY2" fmla="*/ 3333267 h 4211142"/>
              <a:gd name="connsiteX3" fmla="*/ 9715863 w 12206514"/>
              <a:gd name="connsiteY3" fmla="*/ 4075612 h 4211142"/>
              <a:gd name="connsiteX4" fmla="*/ 4908731 w 12206514"/>
              <a:gd name="connsiteY4" fmla="*/ 3614058 h 4211142"/>
              <a:gd name="connsiteX5" fmla="*/ 1912983 w 12206514"/>
              <a:gd name="connsiteY5" fmla="*/ 3361510 h 4211142"/>
              <a:gd name="connsiteX6" fmla="*/ 0 w 12206514"/>
              <a:gd name="connsiteY6" fmla="*/ 4108329 h 4211142"/>
              <a:gd name="connsiteX7" fmla="*/ 0 w 12206514"/>
              <a:gd name="connsiteY7" fmla="*/ 0 h 4211142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10185"/>
              <a:gd name="connsiteX1" fmla="*/ 12206514 w 12206514"/>
              <a:gd name="connsiteY1" fmla="*/ 0 h 4210185"/>
              <a:gd name="connsiteX2" fmla="*/ 12180388 w 12206514"/>
              <a:gd name="connsiteY2" fmla="*/ 3333267 h 4210185"/>
              <a:gd name="connsiteX3" fmla="*/ 9715863 w 12206514"/>
              <a:gd name="connsiteY3" fmla="*/ 4075612 h 4210185"/>
              <a:gd name="connsiteX4" fmla="*/ 4908731 w 12206514"/>
              <a:gd name="connsiteY4" fmla="*/ 3614058 h 4210185"/>
              <a:gd name="connsiteX5" fmla="*/ 1843314 w 12206514"/>
              <a:gd name="connsiteY5" fmla="*/ 3335385 h 4210185"/>
              <a:gd name="connsiteX6" fmla="*/ 0 w 12206514"/>
              <a:gd name="connsiteY6" fmla="*/ 4108329 h 4210185"/>
              <a:gd name="connsiteX7" fmla="*/ 0 w 12206514"/>
              <a:gd name="connsiteY7" fmla="*/ 0 h 4210185"/>
              <a:gd name="connsiteX0" fmla="*/ 0 w 12206514"/>
              <a:gd name="connsiteY0" fmla="*/ 0 h 4270817"/>
              <a:gd name="connsiteX1" fmla="*/ 12206514 w 12206514"/>
              <a:gd name="connsiteY1" fmla="*/ 0 h 4270817"/>
              <a:gd name="connsiteX2" fmla="*/ 12180388 w 12206514"/>
              <a:gd name="connsiteY2" fmla="*/ 3333267 h 4270817"/>
              <a:gd name="connsiteX3" fmla="*/ 9715863 w 12206514"/>
              <a:gd name="connsiteY3" fmla="*/ 4075612 h 4270817"/>
              <a:gd name="connsiteX4" fmla="*/ 4908731 w 12206514"/>
              <a:gd name="connsiteY4" fmla="*/ 3614058 h 4270817"/>
              <a:gd name="connsiteX5" fmla="*/ 1843314 w 12206514"/>
              <a:gd name="connsiteY5" fmla="*/ 3335385 h 4270817"/>
              <a:gd name="connsiteX6" fmla="*/ 0 w 12206514"/>
              <a:gd name="connsiteY6" fmla="*/ 4108329 h 4270817"/>
              <a:gd name="connsiteX7" fmla="*/ 0 w 12206514"/>
              <a:gd name="connsiteY7" fmla="*/ 0 h 4270817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1843314 w 12206514"/>
              <a:gd name="connsiteY5" fmla="*/ 3335385 h 4108329"/>
              <a:gd name="connsiteX6" fmla="*/ 0 w 12206514"/>
              <a:gd name="connsiteY6" fmla="*/ 4108329 h 4108329"/>
              <a:gd name="connsiteX7" fmla="*/ 0 w 12206514"/>
              <a:gd name="connsiteY7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1843314 w 12206514"/>
              <a:gd name="connsiteY5" fmla="*/ 3335385 h 4108329"/>
              <a:gd name="connsiteX6" fmla="*/ 0 w 12206514"/>
              <a:gd name="connsiteY6" fmla="*/ 4108329 h 4108329"/>
              <a:gd name="connsiteX7" fmla="*/ 0 w 12206514"/>
              <a:gd name="connsiteY7" fmla="*/ 0 h 4108329"/>
              <a:gd name="connsiteX0" fmla="*/ 0 w 12206514"/>
              <a:gd name="connsiteY0" fmla="*/ 0 h 4108329"/>
              <a:gd name="connsiteX1" fmla="*/ 12206514 w 12206514"/>
              <a:gd name="connsiteY1" fmla="*/ 0 h 4108329"/>
              <a:gd name="connsiteX2" fmla="*/ 12180388 w 12206514"/>
              <a:gd name="connsiteY2" fmla="*/ 3333267 h 4108329"/>
              <a:gd name="connsiteX3" fmla="*/ 9715863 w 12206514"/>
              <a:gd name="connsiteY3" fmla="*/ 4075612 h 4108329"/>
              <a:gd name="connsiteX4" fmla="*/ 4908731 w 12206514"/>
              <a:gd name="connsiteY4" fmla="*/ 3614058 h 4108329"/>
              <a:gd name="connsiteX5" fmla="*/ 1843314 w 12206514"/>
              <a:gd name="connsiteY5" fmla="*/ 3335385 h 4108329"/>
              <a:gd name="connsiteX6" fmla="*/ 0 w 12206514"/>
              <a:gd name="connsiteY6" fmla="*/ 4108329 h 4108329"/>
              <a:gd name="connsiteX7" fmla="*/ 0 w 12206514"/>
              <a:gd name="connsiteY7" fmla="*/ 0 h 4108329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78083"/>
              <a:gd name="connsiteX1" fmla="*/ 12206514 w 12206514"/>
              <a:gd name="connsiteY1" fmla="*/ 0 h 4078083"/>
              <a:gd name="connsiteX2" fmla="*/ 12180388 w 12206514"/>
              <a:gd name="connsiteY2" fmla="*/ 3333267 h 4078083"/>
              <a:gd name="connsiteX3" fmla="*/ 9715863 w 12206514"/>
              <a:gd name="connsiteY3" fmla="*/ 4075612 h 4078083"/>
              <a:gd name="connsiteX4" fmla="*/ 4908731 w 12206514"/>
              <a:gd name="connsiteY4" fmla="*/ 3614058 h 4078083"/>
              <a:gd name="connsiteX5" fmla="*/ 1843314 w 12206514"/>
              <a:gd name="connsiteY5" fmla="*/ 3335385 h 4078083"/>
              <a:gd name="connsiteX6" fmla="*/ 0 w 12206514"/>
              <a:gd name="connsiteY6" fmla="*/ 3524854 h 4078083"/>
              <a:gd name="connsiteX7" fmla="*/ 0 w 12206514"/>
              <a:gd name="connsiteY7" fmla="*/ 0 h 4078083"/>
              <a:gd name="connsiteX0" fmla="*/ 0 w 12206514"/>
              <a:gd name="connsiteY0" fmla="*/ 0 h 4095314"/>
              <a:gd name="connsiteX1" fmla="*/ 12206514 w 12206514"/>
              <a:gd name="connsiteY1" fmla="*/ 0 h 4095314"/>
              <a:gd name="connsiteX2" fmla="*/ 12180388 w 12206514"/>
              <a:gd name="connsiteY2" fmla="*/ 3333267 h 4095314"/>
              <a:gd name="connsiteX3" fmla="*/ 9541691 w 12206514"/>
              <a:gd name="connsiteY3" fmla="*/ 4093030 h 4095314"/>
              <a:gd name="connsiteX4" fmla="*/ 4908731 w 12206514"/>
              <a:gd name="connsiteY4" fmla="*/ 3614058 h 4095314"/>
              <a:gd name="connsiteX5" fmla="*/ 1843314 w 12206514"/>
              <a:gd name="connsiteY5" fmla="*/ 3335385 h 4095314"/>
              <a:gd name="connsiteX6" fmla="*/ 0 w 12206514"/>
              <a:gd name="connsiteY6" fmla="*/ 3524854 h 4095314"/>
              <a:gd name="connsiteX7" fmla="*/ 0 w 12206514"/>
              <a:gd name="connsiteY7" fmla="*/ 0 h 4095314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0388 w 12206514"/>
              <a:gd name="connsiteY2" fmla="*/ 3333267 h 4100551"/>
              <a:gd name="connsiteX3" fmla="*/ 954169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0388 w 12206514"/>
              <a:gd name="connsiteY2" fmla="*/ 3333267 h 4100551"/>
              <a:gd name="connsiteX3" fmla="*/ 954169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0388 w 12206514"/>
              <a:gd name="connsiteY2" fmla="*/ 3333267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9718 w 12206514"/>
              <a:gd name="connsiteY2" fmla="*/ 3314606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89718 w 12206514"/>
              <a:gd name="connsiteY2" fmla="*/ 3314606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  <a:gd name="connsiteX0" fmla="*/ 0 w 12206514"/>
              <a:gd name="connsiteY0" fmla="*/ 0 h 4100551"/>
              <a:gd name="connsiteX1" fmla="*/ 12206514 w 12206514"/>
              <a:gd name="connsiteY1" fmla="*/ 0 h 4100551"/>
              <a:gd name="connsiteX2" fmla="*/ 12199049 w 12206514"/>
              <a:gd name="connsiteY2" fmla="*/ 3333267 h 4100551"/>
              <a:gd name="connsiteX3" fmla="*/ 9480731 w 12206514"/>
              <a:gd name="connsiteY3" fmla="*/ 4093030 h 4100551"/>
              <a:gd name="connsiteX4" fmla="*/ 4908731 w 12206514"/>
              <a:gd name="connsiteY4" fmla="*/ 3614058 h 4100551"/>
              <a:gd name="connsiteX5" fmla="*/ 1843314 w 12206514"/>
              <a:gd name="connsiteY5" fmla="*/ 3335385 h 4100551"/>
              <a:gd name="connsiteX6" fmla="*/ 0 w 12206514"/>
              <a:gd name="connsiteY6" fmla="*/ 3524854 h 4100551"/>
              <a:gd name="connsiteX7" fmla="*/ 0 w 12206514"/>
              <a:gd name="connsiteY7" fmla="*/ 0 h 4100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06514" h="4100551">
                <a:moveTo>
                  <a:pt x="0" y="0"/>
                </a:moveTo>
                <a:lnTo>
                  <a:pt x="12206514" y="0"/>
                </a:lnTo>
                <a:cubicBezTo>
                  <a:pt x="12200915" y="1104869"/>
                  <a:pt x="12204648" y="2228398"/>
                  <a:pt x="12199049" y="3333267"/>
                </a:cubicBezTo>
                <a:cubicBezTo>
                  <a:pt x="11386249" y="3847778"/>
                  <a:pt x="10441576" y="3970405"/>
                  <a:pt x="9480731" y="4093030"/>
                </a:cubicBezTo>
                <a:cubicBezTo>
                  <a:pt x="8049622" y="4145282"/>
                  <a:pt x="6392091" y="3918858"/>
                  <a:pt x="4908731" y="3614058"/>
                </a:cubicBezTo>
                <a:cubicBezTo>
                  <a:pt x="3389085" y="3348446"/>
                  <a:pt x="2905276" y="3331385"/>
                  <a:pt x="1843314" y="3335385"/>
                </a:cubicBezTo>
                <a:cubicBezTo>
                  <a:pt x="476553" y="3452598"/>
                  <a:pt x="717974" y="3415996"/>
                  <a:pt x="0" y="3524854"/>
                </a:cubicBezTo>
                <a:lnTo>
                  <a:pt x="0" y="0"/>
                </a:lnTo>
                <a:close/>
              </a:path>
            </a:pathLst>
          </a:cu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6" name="矩形 5"/>
          <p:cNvSpPr/>
          <p:nvPr/>
        </p:nvSpPr>
        <p:spPr>
          <a:xfrm>
            <a:off x="-14178" y="3694783"/>
            <a:ext cx="6694627" cy="870857"/>
          </a:xfrm>
          <a:custGeom>
            <a:avLst/>
            <a:gdLst>
              <a:gd name="connsiteX0" fmla="*/ 0 w 6582843"/>
              <a:gd name="connsiteY0" fmla="*/ 0 h 623578"/>
              <a:gd name="connsiteX1" fmla="*/ 6582843 w 6582843"/>
              <a:gd name="connsiteY1" fmla="*/ 0 h 623578"/>
              <a:gd name="connsiteX2" fmla="*/ 6582843 w 6582843"/>
              <a:gd name="connsiteY2" fmla="*/ 623578 h 623578"/>
              <a:gd name="connsiteX3" fmla="*/ 0 w 6582843"/>
              <a:gd name="connsiteY3" fmla="*/ 623578 h 623578"/>
              <a:gd name="connsiteX4" fmla="*/ 0 w 6582843"/>
              <a:gd name="connsiteY4" fmla="*/ 0 h 623578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6582843 w 6582843"/>
              <a:gd name="connsiteY2" fmla="*/ 207148 h 830726"/>
              <a:gd name="connsiteX3" fmla="*/ 6582843 w 6582843"/>
              <a:gd name="connsiteY3" fmla="*/ 830726 h 830726"/>
              <a:gd name="connsiteX4" fmla="*/ 0 w 6582843"/>
              <a:gd name="connsiteY4" fmla="*/ 830726 h 830726"/>
              <a:gd name="connsiteX5" fmla="*/ 0 w 6582843"/>
              <a:gd name="connsiteY5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6582843 w 6582843"/>
              <a:gd name="connsiteY2" fmla="*/ 207148 h 830726"/>
              <a:gd name="connsiteX3" fmla="*/ 6582843 w 6582843"/>
              <a:gd name="connsiteY3" fmla="*/ 830726 h 830726"/>
              <a:gd name="connsiteX4" fmla="*/ 0 w 6582843"/>
              <a:gd name="connsiteY4" fmla="*/ 830726 h 830726"/>
              <a:gd name="connsiteX5" fmla="*/ 0 w 6582843"/>
              <a:gd name="connsiteY5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532155 w 6582843"/>
              <a:gd name="connsiteY2" fmla="*/ 279918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448179 w 6582843"/>
              <a:gd name="connsiteY2" fmla="*/ 111967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448179 w 6582843"/>
              <a:gd name="connsiteY2" fmla="*/ 111967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7148 h 830726"/>
              <a:gd name="connsiteX1" fmla="*/ 1460759 w 6582843"/>
              <a:gd name="connsiteY1" fmla="*/ 0 h 830726"/>
              <a:gd name="connsiteX2" fmla="*/ 3448179 w 6582843"/>
              <a:gd name="connsiteY2" fmla="*/ 111967 h 830726"/>
              <a:gd name="connsiteX3" fmla="*/ 6582843 w 6582843"/>
              <a:gd name="connsiteY3" fmla="*/ 207148 h 830726"/>
              <a:gd name="connsiteX4" fmla="*/ 6582843 w 6582843"/>
              <a:gd name="connsiteY4" fmla="*/ 830726 h 830726"/>
              <a:gd name="connsiteX5" fmla="*/ 0 w 6582843"/>
              <a:gd name="connsiteY5" fmla="*/ 830726 h 830726"/>
              <a:gd name="connsiteX6" fmla="*/ 0 w 6582843"/>
              <a:gd name="connsiteY6" fmla="*/ 207148 h 830726"/>
              <a:gd name="connsiteX0" fmla="*/ 0 w 6582843"/>
              <a:gd name="connsiteY0" fmla="*/ 208965 h 832543"/>
              <a:gd name="connsiteX1" fmla="*/ 1460759 w 6582843"/>
              <a:gd name="connsiteY1" fmla="*/ 1817 h 832543"/>
              <a:gd name="connsiteX2" fmla="*/ 3448179 w 6582843"/>
              <a:gd name="connsiteY2" fmla="*/ 113784 h 832543"/>
              <a:gd name="connsiteX3" fmla="*/ 6582843 w 6582843"/>
              <a:gd name="connsiteY3" fmla="*/ 208965 h 832543"/>
              <a:gd name="connsiteX4" fmla="*/ 6582843 w 6582843"/>
              <a:gd name="connsiteY4" fmla="*/ 832543 h 832543"/>
              <a:gd name="connsiteX5" fmla="*/ 0 w 6582843"/>
              <a:gd name="connsiteY5" fmla="*/ 832543 h 832543"/>
              <a:gd name="connsiteX6" fmla="*/ 0 w 6582843"/>
              <a:gd name="connsiteY6" fmla="*/ 208965 h 832543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582843 w 6582843"/>
              <a:gd name="connsiteY3" fmla="*/ 207712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6125643 w 6582843"/>
              <a:gd name="connsiteY3" fmla="*/ 562275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5873717 w 6582843"/>
              <a:gd name="connsiteY3" fmla="*/ 618259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582843"/>
              <a:gd name="connsiteY0" fmla="*/ 207712 h 831290"/>
              <a:gd name="connsiteX1" fmla="*/ 1460759 w 6582843"/>
              <a:gd name="connsiteY1" fmla="*/ 564 h 831290"/>
              <a:gd name="connsiteX2" fmla="*/ 3448179 w 6582843"/>
              <a:gd name="connsiteY2" fmla="*/ 112531 h 831290"/>
              <a:gd name="connsiteX3" fmla="*/ 5855056 w 6582843"/>
              <a:gd name="connsiteY3" fmla="*/ 571606 h 831290"/>
              <a:gd name="connsiteX4" fmla="*/ 6582843 w 6582843"/>
              <a:gd name="connsiteY4" fmla="*/ 831290 h 831290"/>
              <a:gd name="connsiteX5" fmla="*/ 0 w 6582843"/>
              <a:gd name="connsiteY5" fmla="*/ 831290 h 831290"/>
              <a:gd name="connsiteX6" fmla="*/ 0 w 6582843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0 w 6694811"/>
              <a:gd name="connsiteY5" fmla="*/ 831290 h 831290"/>
              <a:gd name="connsiteX6" fmla="*/ 0 w 6694811"/>
              <a:gd name="connsiteY6" fmla="*/ 207712 h 831290"/>
              <a:gd name="connsiteX0" fmla="*/ 0 w 6694811"/>
              <a:gd name="connsiteY0" fmla="*/ 207712 h 831290"/>
              <a:gd name="connsiteX1" fmla="*/ 1460759 w 6694811"/>
              <a:gd name="connsiteY1" fmla="*/ 564 h 831290"/>
              <a:gd name="connsiteX2" fmla="*/ 3448179 w 6694811"/>
              <a:gd name="connsiteY2" fmla="*/ 112531 h 831290"/>
              <a:gd name="connsiteX3" fmla="*/ 5855056 w 6694811"/>
              <a:gd name="connsiteY3" fmla="*/ 571606 h 831290"/>
              <a:gd name="connsiteX4" fmla="*/ 6694811 w 6694811"/>
              <a:gd name="connsiteY4" fmla="*/ 775307 h 831290"/>
              <a:gd name="connsiteX5" fmla="*/ 1936620 w 6694811"/>
              <a:gd name="connsiteY5" fmla="*/ 616384 h 831290"/>
              <a:gd name="connsiteX6" fmla="*/ 0 w 6694811"/>
              <a:gd name="connsiteY6" fmla="*/ 831290 h 831290"/>
              <a:gd name="connsiteX7" fmla="*/ 0 w 6694811"/>
              <a:gd name="connsiteY7" fmla="*/ 207712 h 831290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626017 h 776202"/>
              <a:gd name="connsiteX7" fmla="*/ 0 w 6694811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9330 w 6694811"/>
              <a:gd name="connsiteY6" fmla="*/ 523380 h 776202"/>
              <a:gd name="connsiteX7" fmla="*/ 0 w 6694811"/>
              <a:gd name="connsiteY7" fmla="*/ 207712 h 776202"/>
              <a:gd name="connsiteX0" fmla="*/ 9331 w 6704142"/>
              <a:gd name="connsiteY0" fmla="*/ 207712 h 776202"/>
              <a:gd name="connsiteX1" fmla="*/ 1470090 w 6704142"/>
              <a:gd name="connsiteY1" fmla="*/ 564 h 776202"/>
              <a:gd name="connsiteX2" fmla="*/ 3457510 w 6704142"/>
              <a:gd name="connsiteY2" fmla="*/ 112531 h 776202"/>
              <a:gd name="connsiteX3" fmla="*/ 5864387 w 6704142"/>
              <a:gd name="connsiteY3" fmla="*/ 571606 h 776202"/>
              <a:gd name="connsiteX4" fmla="*/ 6704142 w 6704142"/>
              <a:gd name="connsiteY4" fmla="*/ 775307 h 776202"/>
              <a:gd name="connsiteX5" fmla="*/ 1945951 w 6704142"/>
              <a:gd name="connsiteY5" fmla="*/ 616384 h 776202"/>
              <a:gd name="connsiteX6" fmla="*/ 0 w 6704142"/>
              <a:gd name="connsiteY6" fmla="*/ 570033 h 776202"/>
              <a:gd name="connsiteX7" fmla="*/ 9331 w 6704142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588695 h 776202"/>
              <a:gd name="connsiteX7" fmla="*/ 0 w 6694811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588695 h 776202"/>
              <a:gd name="connsiteX7" fmla="*/ 0 w 6694811"/>
              <a:gd name="connsiteY7" fmla="*/ 207712 h 776202"/>
              <a:gd name="connsiteX0" fmla="*/ 0 w 6694811"/>
              <a:gd name="connsiteY0" fmla="*/ 207712 h 776202"/>
              <a:gd name="connsiteX1" fmla="*/ 1460759 w 6694811"/>
              <a:gd name="connsiteY1" fmla="*/ 564 h 776202"/>
              <a:gd name="connsiteX2" fmla="*/ 3448179 w 6694811"/>
              <a:gd name="connsiteY2" fmla="*/ 112531 h 776202"/>
              <a:gd name="connsiteX3" fmla="*/ 5855056 w 6694811"/>
              <a:gd name="connsiteY3" fmla="*/ 571606 h 776202"/>
              <a:gd name="connsiteX4" fmla="*/ 6694811 w 6694811"/>
              <a:gd name="connsiteY4" fmla="*/ 775307 h 776202"/>
              <a:gd name="connsiteX5" fmla="*/ 1936620 w 6694811"/>
              <a:gd name="connsiteY5" fmla="*/ 616384 h 776202"/>
              <a:gd name="connsiteX6" fmla="*/ 0 w 6694811"/>
              <a:gd name="connsiteY6" fmla="*/ 588695 h 776202"/>
              <a:gd name="connsiteX7" fmla="*/ 0 w 6694811"/>
              <a:gd name="connsiteY7" fmla="*/ 207712 h 776202"/>
              <a:gd name="connsiteX0" fmla="*/ 0 w 6694811"/>
              <a:gd name="connsiteY0" fmla="*/ 207712 h 775898"/>
              <a:gd name="connsiteX1" fmla="*/ 1460759 w 6694811"/>
              <a:gd name="connsiteY1" fmla="*/ 564 h 775898"/>
              <a:gd name="connsiteX2" fmla="*/ 3448179 w 6694811"/>
              <a:gd name="connsiteY2" fmla="*/ 112531 h 775898"/>
              <a:gd name="connsiteX3" fmla="*/ 5855056 w 6694811"/>
              <a:gd name="connsiteY3" fmla="*/ 571606 h 775898"/>
              <a:gd name="connsiteX4" fmla="*/ 6694811 w 6694811"/>
              <a:gd name="connsiteY4" fmla="*/ 775307 h 775898"/>
              <a:gd name="connsiteX5" fmla="*/ 2384489 w 6694811"/>
              <a:gd name="connsiteY5" fmla="*/ 513748 h 775898"/>
              <a:gd name="connsiteX6" fmla="*/ 0 w 6694811"/>
              <a:gd name="connsiteY6" fmla="*/ 588695 h 775898"/>
              <a:gd name="connsiteX7" fmla="*/ 0 w 6694811"/>
              <a:gd name="connsiteY7" fmla="*/ 207712 h 775898"/>
              <a:gd name="connsiteX0" fmla="*/ 0 w 6694811"/>
              <a:gd name="connsiteY0" fmla="*/ 207712 h 775748"/>
              <a:gd name="connsiteX1" fmla="*/ 1460759 w 6694811"/>
              <a:gd name="connsiteY1" fmla="*/ 564 h 775748"/>
              <a:gd name="connsiteX2" fmla="*/ 3448179 w 6694811"/>
              <a:gd name="connsiteY2" fmla="*/ 112531 h 775748"/>
              <a:gd name="connsiteX3" fmla="*/ 5855056 w 6694811"/>
              <a:gd name="connsiteY3" fmla="*/ 571606 h 775748"/>
              <a:gd name="connsiteX4" fmla="*/ 6694811 w 6694811"/>
              <a:gd name="connsiteY4" fmla="*/ 775307 h 775748"/>
              <a:gd name="connsiteX5" fmla="*/ 2440473 w 6694811"/>
              <a:gd name="connsiteY5" fmla="*/ 411111 h 775748"/>
              <a:gd name="connsiteX6" fmla="*/ 0 w 6694811"/>
              <a:gd name="connsiteY6" fmla="*/ 588695 h 775748"/>
              <a:gd name="connsiteX7" fmla="*/ 0 w 6694811"/>
              <a:gd name="connsiteY7" fmla="*/ 207712 h 775748"/>
              <a:gd name="connsiteX0" fmla="*/ 0 w 6694811"/>
              <a:gd name="connsiteY0" fmla="*/ 207712 h 775703"/>
              <a:gd name="connsiteX1" fmla="*/ 1460759 w 6694811"/>
              <a:gd name="connsiteY1" fmla="*/ 564 h 775703"/>
              <a:gd name="connsiteX2" fmla="*/ 3448179 w 6694811"/>
              <a:gd name="connsiteY2" fmla="*/ 112531 h 775703"/>
              <a:gd name="connsiteX3" fmla="*/ 5855056 w 6694811"/>
              <a:gd name="connsiteY3" fmla="*/ 571606 h 775703"/>
              <a:gd name="connsiteX4" fmla="*/ 6694811 w 6694811"/>
              <a:gd name="connsiteY4" fmla="*/ 775307 h 775703"/>
              <a:gd name="connsiteX5" fmla="*/ 2440473 w 6694811"/>
              <a:gd name="connsiteY5" fmla="*/ 364458 h 775703"/>
              <a:gd name="connsiteX6" fmla="*/ 0 w 6694811"/>
              <a:gd name="connsiteY6" fmla="*/ 588695 h 775703"/>
              <a:gd name="connsiteX7" fmla="*/ 0 w 6694811"/>
              <a:gd name="connsiteY7" fmla="*/ 207712 h 775703"/>
              <a:gd name="connsiteX0" fmla="*/ 0 w 6694811"/>
              <a:gd name="connsiteY0" fmla="*/ 207712 h 775748"/>
              <a:gd name="connsiteX1" fmla="*/ 1460759 w 6694811"/>
              <a:gd name="connsiteY1" fmla="*/ 564 h 775748"/>
              <a:gd name="connsiteX2" fmla="*/ 3448179 w 6694811"/>
              <a:gd name="connsiteY2" fmla="*/ 112531 h 775748"/>
              <a:gd name="connsiteX3" fmla="*/ 5855056 w 6694811"/>
              <a:gd name="connsiteY3" fmla="*/ 571606 h 775748"/>
              <a:gd name="connsiteX4" fmla="*/ 6694811 w 6694811"/>
              <a:gd name="connsiteY4" fmla="*/ 775307 h 775748"/>
              <a:gd name="connsiteX5" fmla="*/ 2477795 w 6694811"/>
              <a:gd name="connsiteY5" fmla="*/ 411111 h 775748"/>
              <a:gd name="connsiteX6" fmla="*/ 0 w 6694811"/>
              <a:gd name="connsiteY6" fmla="*/ 588695 h 775748"/>
              <a:gd name="connsiteX7" fmla="*/ 0 w 6694811"/>
              <a:gd name="connsiteY7" fmla="*/ 207712 h 775748"/>
              <a:gd name="connsiteX0" fmla="*/ 0 w 6694811"/>
              <a:gd name="connsiteY0" fmla="*/ 207712 h 775720"/>
              <a:gd name="connsiteX1" fmla="*/ 1460759 w 6694811"/>
              <a:gd name="connsiteY1" fmla="*/ 564 h 775720"/>
              <a:gd name="connsiteX2" fmla="*/ 3448179 w 6694811"/>
              <a:gd name="connsiteY2" fmla="*/ 112531 h 775720"/>
              <a:gd name="connsiteX3" fmla="*/ 5855056 w 6694811"/>
              <a:gd name="connsiteY3" fmla="*/ 571606 h 775720"/>
              <a:gd name="connsiteX4" fmla="*/ 6694811 w 6694811"/>
              <a:gd name="connsiteY4" fmla="*/ 775307 h 775720"/>
              <a:gd name="connsiteX5" fmla="*/ 2477795 w 6694811"/>
              <a:gd name="connsiteY5" fmla="*/ 383119 h 775720"/>
              <a:gd name="connsiteX6" fmla="*/ 0 w 6694811"/>
              <a:gd name="connsiteY6" fmla="*/ 588695 h 775720"/>
              <a:gd name="connsiteX7" fmla="*/ 0 w 6694811"/>
              <a:gd name="connsiteY7" fmla="*/ 207712 h 775720"/>
              <a:gd name="connsiteX0" fmla="*/ 0 w 6694811"/>
              <a:gd name="connsiteY0" fmla="*/ 207712 h 775780"/>
              <a:gd name="connsiteX1" fmla="*/ 1460759 w 6694811"/>
              <a:gd name="connsiteY1" fmla="*/ 564 h 775780"/>
              <a:gd name="connsiteX2" fmla="*/ 3448179 w 6694811"/>
              <a:gd name="connsiteY2" fmla="*/ 112531 h 775780"/>
              <a:gd name="connsiteX3" fmla="*/ 5855056 w 6694811"/>
              <a:gd name="connsiteY3" fmla="*/ 571606 h 775780"/>
              <a:gd name="connsiteX4" fmla="*/ 6694811 w 6694811"/>
              <a:gd name="connsiteY4" fmla="*/ 775307 h 775780"/>
              <a:gd name="connsiteX5" fmla="*/ 2477795 w 6694811"/>
              <a:gd name="connsiteY5" fmla="*/ 383119 h 775780"/>
              <a:gd name="connsiteX6" fmla="*/ 0 w 6694811"/>
              <a:gd name="connsiteY6" fmla="*/ 588695 h 775780"/>
              <a:gd name="connsiteX7" fmla="*/ 0 w 6694811"/>
              <a:gd name="connsiteY7" fmla="*/ 207712 h 775780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435600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435600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20185"/>
              <a:gd name="connsiteX1" fmla="*/ 1460759 w 6694811"/>
              <a:gd name="connsiteY1" fmla="*/ 564 h 820185"/>
              <a:gd name="connsiteX2" fmla="*/ 3448179 w 6694811"/>
              <a:gd name="connsiteY2" fmla="*/ 112531 h 820185"/>
              <a:gd name="connsiteX3" fmla="*/ 5855056 w 6694811"/>
              <a:gd name="connsiteY3" fmla="*/ 571606 h 820185"/>
              <a:gd name="connsiteX4" fmla="*/ 6694811 w 6694811"/>
              <a:gd name="connsiteY4" fmla="*/ 775307 h 820185"/>
              <a:gd name="connsiteX5" fmla="*/ 5528906 w 6694811"/>
              <a:gd name="connsiteY5" fmla="*/ 775005 h 820185"/>
              <a:gd name="connsiteX6" fmla="*/ 2477795 w 6694811"/>
              <a:gd name="connsiteY6" fmla="*/ 383119 h 820185"/>
              <a:gd name="connsiteX7" fmla="*/ 0 w 6694811"/>
              <a:gd name="connsiteY7" fmla="*/ 588695 h 820185"/>
              <a:gd name="connsiteX8" fmla="*/ 0 w 6694811"/>
              <a:gd name="connsiteY8" fmla="*/ 207712 h 820185"/>
              <a:gd name="connsiteX0" fmla="*/ 0 w 6694811"/>
              <a:gd name="connsiteY0" fmla="*/ 207712 h 807843"/>
              <a:gd name="connsiteX1" fmla="*/ 1460759 w 6694811"/>
              <a:gd name="connsiteY1" fmla="*/ 564 h 807843"/>
              <a:gd name="connsiteX2" fmla="*/ 3448179 w 6694811"/>
              <a:gd name="connsiteY2" fmla="*/ 112531 h 807843"/>
              <a:gd name="connsiteX3" fmla="*/ 5855056 w 6694811"/>
              <a:gd name="connsiteY3" fmla="*/ 571606 h 807843"/>
              <a:gd name="connsiteX4" fmla="*/ 6694811 w 6694811"/>
              <a:gd name="connsiteY4" fmla="*/ 775307 h 807843"/>
              <a:gd name="connsiteX5" fmla="*/ 5528906 w 6694811"/>
              <a:gd name="connsiteY5" fmla="*/ 775005 h 807843"/>
              <a:gd name="connsiteX6" fmla="*/ 2477795 w 6694811"/>
              <a:gd name="connsiteY6" fmla="*/ 383119 h 807843"/>
              <a:gd name="connsiteX7" fmla="*/ 0 w 6694811"/>
              <a:gd name="connsiteY7" fmla="*/ 588695 h 807843"/>
              <a:gd name="connsiteX8" fmla="*/ 0 w 6694811"/>
              <a:gd name="connsiteY8" fmla="*/ 207712 h 807843"/>
              <a:gd name="connsiteX0" fmla="*/ 0 w 6694811"/>
              <a:gd name="connsiteY0" fmla="*/ 207712 h 791435"/>
              <a:gd name="connsiteX1" fmla="*/ 1460759 w 6694811"/>
              <a:gd name="connsiteY1" fmla="*/ 564 h 791435"/>
              <a:gd name="connsiteX2" fmla="*/ 3448179 w 6694811"/>
              <a:gd name="connsiteY2" fmla="*/ 112531 h 791435"/>
              <a:gd name="connsiteX3" fmla="*/ 5855056 w 6694811"/>
              <a:gd name="connsiteY3" fmla="*/ 571606 h 791435"/>
              <a:gd name="connsiteX4" fmla="*/ 6694811 w 6694811"/>
              <a:gd name="connsiteY4" fmla="*/ 775307 h 791435"/>
              <a:gd name="connsiteX5" fmla="*/ 5528906 w 6694811"/>
              <a:gd name="connsiteY5" fmla="*/ 747013 h 791435"/>
              <a:gd name="connsiteX6" fmla="*/ 2477795 w 6694811"/>
              <a:gd name="connsiteY6" fmla="*/ 383119 h 791435"/>
              <a:gd name="connsiteX7" fmla="*/ 0 w 6694811"/>
              <a:gd name="connsiteY7" fmla="*/ 588695 h 791435"/>
              <a:gd name="connsiteX8" fmla="*/ 0 w 6694811"/>
              <a:gd name="connsiteY8" fmla="*/ 207712 h 791435"/>
              <a:gd name="connsiteX0" fmla="*/ 0 w 6694811"/>
              <a:gd name="connsiteY0" fmla="*/ 207712 h 791435"/>
              <a:gd name="connsiteX1" fmla="*/ 1460759 w 6694811"/>
              <a:gd name="connsiteY1" fmla="*/ 564 h 791435"/>
              <a:gd name="connsiteX2" fmla="*/ 3448179 w 6694811"/>
              <a:gd name="connsiteY2" fmla="*/ 112531 h 791435"/>
              <a:gd name="connsiteX3" fmla="*/ 5855056 w 6694811"/>
              <a:gd name="connsiteY3" fmla="*/ 571606 h 791435"/>
              <a:gd name="connsiteX4" fmla="*/ 6694811 w 6694811"/>
              <a:gd name="connsiteY4" fmla="*/ 775307 h 791435"/>
              <a:gd name="connsiteX5" fmla="*/ 5528906 w 6694811"/>
              <a:gd name="connsiteY5" fmla="*/ 747013 h 791435"/>
              <a:gd name="connsiteX6" fmla="*/ 2477795 w 6694811"/>
              <a:gd name="connsiteY6" fmla="*/ 383119 h 791435"/>
              <a:gd name="connsiteX7" fmla="*/ 0 w 6694811"/>
              <a:gd name="connsiteY7" fmla="*/ 588695 h 791435"/>
              <a:gd name="connsiteX8" fmla="*/ 0 w 6694811"/>
              <a:gd name="connsiteY8" fmla="*/ 207712 h 791435"/>
              <a:gd name="connsiteX0" fmla="*/ 0 w 6694811"/>
              <a:gd name="connsiteY0" fmla="*/ 207712 h 814444"/>
              <a:gd name="connsiteX1" fmla="*/ 1460759 w 6694811"/>
              <a:gd name="connsiteY1" fmla="*/ 564 h 814444"/>
              <a:gd name="connsiteX2" fmla="*/ 3448179 w 6694811"/>
              <a:gd name="connsiteY2" fmla="*/ 112531 h 814444"/>
              <a:gd name="connsiteX3" fmla="*/ 5855056 w 6694811"/>
              <a:gd name="connsiteY3" fmla="*/ 571606 h 814444"/>
              <a:gd name="connsiteX4" fmla="*/ 6694811 w 6694811"/>
              <a:gd name="connsiteY4" fmla="*/ 775307 h 814444"/>
              <a:gd name="connsiteX5" fmla="*/ 5482253 w 6694811"/>
              <a:gd name="connsiteY5" fmla="*/ 784335 h 814444"/>
              <a:gd name="connsiteX6" fmla="*/ 2477795 w 6694811"/>
              <a:gd name="connsiteY6" fmla="*/ 383119 h 814444"/>
              <a:gd name="connsiteX7" fmla="*/ 0 w 6694811"/>
              <a:gd name="connsiteY7" fmla="*/ 588695 h 814444"/>
              <a:gd name="connsiteX8" fmla="*/ 0 w 6694811"/>
              <a:gd name="connsiteY8" fmla="*/ 207712 h 814444"/>
              <a:gd name="connsiteX0" fmla="*/ 0 w 6694811"/>
              <a:gd name="connsiteY0" fmla="*/ 207712 h 851760"/>
              <a:gd name="connsiteX1" fmla="*/ 1460759 w 6694811"/>
              <a:gd name="connsiteY1" fmla="*/ 564 h 851760"/>
              <a:gd name="connsiteX2" fmla="*/ 3448179 w 6694811"/>
              <a:gd name="connsiteY2" fmla="*/ 112531 h 851760"/>
              <a:gd name="connsiteX3" fmla="*/ 5855056 w 6694811"/>
              <a:gd name="connsiteY3" fmla="*/ 571606 h 851760"/>
              <a:gd name="connsiteX4" fmla="*/ 6694811 w 6694811"/>
              <a:gd name="connsiteY4" fmla="*/ 775307 h 851760"/>
              <a:gd name="connsiteX5" fmla="*/ 5482253 w 6694811"/>
              <a:gd name="connsiteY5" fmla="*/ 784335 h 851760"/>
              <a:gd name="connsiteX6" fmla="*/ 2477795 w 6694811"/>
              <a:gd name="connsiteY6" fmla="*/ 383119 h 851760"/>
              <a:gd name="connsiteX7" fmla="*/ 0 w 6694811"/>
              <a:gd name="connsiteY7" fmla="*/ 588695 h 851760"/>
              <a:gd name="connsiteX8" fmla="*/ 0 w 6694811"/>
              <a:gd name="connsiteY8" fmla="*/ 207712 h 851760"/>
              <a:gd name="connsiteX0" fmla="*/ 0 w 6694811"/>
              <a:gd name="connsiteY0" fmla="*/ 213604 h 857652"/>
              <a:gd name="connsiteX1" fmla="*/ 1460759 w 6694811"/>
              <a:gd name="connsiteY1" fmla="*/ 6456 h 857652"/>
              <a:gd name="connsiteX2" fmla="*/ 3476171 w 6694811"/>
              <a:gd name="connsiteY2" fmla="*/ 81101 h 857652"/>
              <a:gd name="connsiteX3" fmla="*/ 5855056 w 6694811"/>
              <a:gd name="connsiteY3" fmla="*/ 577498 h 857652"/>
              <a:gd name="connsiteX4" fmla="*/ 6694811 w 6694811"/>
              <a:gd name="connsiteY4" fmla="*/ 781199 h 857652"/>
              <a:gd name="connsiteX5" fmla="*/ 5482253 w 6694811"/>
              <a:gd name="connsiteY5" fmla="*/ 790227 h 857652"/>
              <a:gd name="connsiteX6" fmla="*/ 2477795 w 6694811"/>
              <a:gd name="connsiteY6" fmla="*/ 389011 h 857652"/>
              <a:gd name="connsiteX7" fmla="*/ 0 w 6694811"/>
              <a:gd name="connsiteY7" fmla="*/ 594587 h 857652"/>
              <a:gd name="connsiteX8" fmla="*/ 0 w 6694811"/>
              <a:gd name="connsiteY8" fmla="*/ 213604 h 857652"/>
              <a:gd name="connsiteX0" fmla="*/ 0 w 6694811"/>
              <a:gd name="connsiteY0" fmla="*/ 213604 h 857652"/>
              <a:gd name="connsiteX1" fmla="*/ 1460759 w 6694811"/>
              <a:gd name="connsiteY1" fmla="*/ 6456 h 857652"/>
              <a:gd name="connsiteX2" fmla="*/ 3476171 w 6694811"/>
              <a:gd name="connsiteY2" fmla="*/ 81101 h 857652"/>
              <a:gd name="connsiteX3" fmla="*/ 5855056 w 6694811"/>
              <a:gd name="connsiteY3" fmla="*/ 577498 h 857652"/>
              <a:gd name="connsiteX4" fmla="*/ 6694811 w 6694811"/>
              <a:gd name="connsiteY4" fmla="*/ 781199 h 857652"/>
              <a:gd name="connsiteX5" fmla="*/ 5482253 w 6694811"/>
              <a:gd name="connsiteY5" fmla="*/ 790227 h 857652"/>
              <a:gd name="connsiteX6" fmla="*/ 2477795 w 6694811"/>
              <a:gd name="connsiteY6" fmla="*/ 389011 h 857652"/>
              <a:gd name="connsiteX7" fmla="*/ 0 w 6694811"/>
              <a:gd name="connsiteY7" fmla="*/ 594587 h 857652"/>
              <a:gd name="connsiteX8" fmla="*/ 0 w 6694811"/>
              <a:gd name="connsiteY8" fmla="*/ 213604 h 857652"/>
              <a:gd name="connsiteX0" fmla="*/ 0 w 6694811"/>
              <a:gd name="connsiteY0" fmla="*/ 225934 h 869982"/>
              <a:gd name="connsiteX1" fmla="*/ 1460759 w 6694811"/>
              <a:gd name="connsiteY1" fmla="*/ 18786 h 869982"/>
              <a:gd name="connsiteX2" fmla="*/ 3522824 w 6694811"/>
              <a:gd name="connsiteY2" fmla="*/ 65439 h 869982"/>
              <a:gd name="connsiteX3" fmla="*/ 5855056 w 6694811"/>
              <a:gd name="connsiteY3" fmla="*/ 589828 h 869982"/>
              <a:gd name="connsiteX4" fmla="*/ 6694811 w 6694811"/>
              <a:gd name="connsiteY4" fmla="*/ 793529 h 869982"/>
              <a:gd name="connsiteX5" fmla="*/ 5482253 w 6694811"/>
              <a:gd name="connsiteY5" fmla="*/ 802557 h 869982"/>
              <a:gd name="connsiteX6" fmla="*/ 2477795 w 6694811"/>
              <a:gd name="connsiteY6" fmla="*/ 401341 h 869982"/>
              <a:gd name="connsiteX7" fmla="*/ 0 w 6694811"/>
              <a:gd name="connsiteY7" fmla="*/ 606917 h 869982"/>
              <a:gd name="connsiteX8" fmla="*/ 0 w 6694811"/>
              <a:gd name="connsiteY8" fmla="*/ 225934 h 869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94811" h="869982">
                <a:moveTo>
                  <a:pt x="0" y="225934"/>
                </a:moveTo>
                <a:cubicBezTo>
                  <a:pt x="496250" y="147554"/>
                  <a:pt x="833880" y="59844"/>
                  <a:pt x="1460759" y="18786"/>
                </a:cubicBezTo>
                <a:cubicBezTo>
                  <a:pt x="2154334" y="15676"/>
                  <a:pt x="2717282" y="-43419"/>
                  <a:pt x="3522824" y="65439"/>
                </a:cubicBezTo>
                <a:cubicBezTo>
                  <a:pt x="4661019" y="265117"/>
                  <a:pt x="4922135" y="380819"/>
                  <a:pt x="5855056" y="589828"/>
                </a:cubicBezTo>
                <a:lnTo>
                  <a:pt x="6694811" y="793529"/>
                </a:lnTo>
                <a:cubicBezTo>
                  <a:pt x="6587579" y="808768"/>
                  <a:pt x="6576976" y="951898"/>
                  <a:pt x="5482253" y="802557"/>
                </a:cubicBezTo>
                <a:cubicBezTo>
                  <a:pt x="4592805" y="625225"/>
                  <a:pt x="3346406" y="413731"/>
                  <a:pt x="2477795" y="401341"/>
                </a:cubicBezTo>
                <a:cubicBezTo>
                  <a:pt x="1626981" y="429434"/>
                  <a:pt x="1345336" y="401543"/>
                  <a:pt x="0" y="606917"/>
                </a:cubicBezTo>
                <a:lnTo>
                  <a:pt x="0" y="2259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/>
          </a:p>
        </p:txBody>
      </p:sp>
      <p:sp>
        <p:nvSpPr>
          <p:cNvPr id="5" name="矩形 4"/>
          <p:cNvSpPr/>
          <p:nvPr/>
        </p:nvSpPr>
        <p:spPr>
          <a:xfrm>
            <a:off x="5738503" y="3517040"/>
            <a:ext cx="6453497" cy="1343738"/>
          </a:xfrm>
          <a:custGeom>
            <a:avLst/>
            <a:gdLst>
              <a:gd name="connsiteX0" fmla="*/ 0 w 6229739"/>
              <a:gd name="connsiteY0" fmla="*/ 0 h 1045029"/>
              <a:gd name="connsiteX1" fmla="*/ 6229739 w 6229739"/>
              <a:gd name="connsiteY1" fmla="*/ 0 h 1045029"/>
              <a:gd name="connsiteX2" fmla="*/ 6229739 w 6229739"/>
              <a:gd name="connsiteY2" fmla="*/ 1045029 h 1045029"/>
              <a:gd name="connsiteX3" fmla="*/ 0 w 6229739"/>
              <a:gd name="connsiteY3" fmla="*/ 1045029 h 1045029"/>
              <a:gd name="connsiteX4" fmla="*/ 0 w 6229739"/>
              <a:gd name="connsiteY4" fmla="*/ 0 h 1045029"/>
              <a:gd name="connsiteX0" fmla="*/ 0 w 6229739"/>
              <a:gd name="connsiteY0" fmla="*/ 301 h 1045330"/>
              <a:gd name="connsiteX1" fmla="*/ 4820155 w 6229739"/>
              <a:gd name="connsiteY1" fmla="*/ 0 h 1045330"/>
              <a:gd name="connsiteX2" fmla="*/ 6229739 w 6229739"/>
              <a:gd name="connsiteY2" fmla="*/ 301 h 1045330"/>
              <a:gd name="connsiteX3" fmla="*/ 6229739 w 6229739"/>
              <a:gd name="connsiteY3" fmla="*/ 1045330 h 1045330"/>
              <a:gd name="connsiteX4" fmla="*/ 0 w 6229739"/>
              <a:gd name="connsiteY4" fmla="*/ 1045330 h 1045330"/>
              <a:gd name="connsiteX5" fmla="*/ 0 w 6229739"/>
              <a:gd name="connsiteY5" fmla="*/ 301 h 1045330"/>
              <a:gd name="connsiteX0" fmla="*/ 0 w 6229739"/>
              <a:gd name="connsiteY0" fmla="*/ 0 h 1045029"/>
              <a:gd name="connsiteX1" fmla="*/ 5165387 w 6229739"/>
              <a:gd name="connsiteY1" fmla="*/ 186312 h 1045029"/>
              <a:gd name="connsiteX2" fmla="*/ 6229739 w 6229739"/>
              <a:gd name="connsiteY2" fmla="*/ 0 h 1045029"/>
              <a:gd name="connsiteX3" fmla="*/ 6229739 w 6229739"/>
              <a:gd name="connsiteY3" fmla="*/ 1045029 h 1045029"/>
              <a:gd name="connsiteX4" fmla="*/ 0 w 6229739"/>
              <a:gd name="connsiteY4" fmla="*/ 1045029 h 1045029"/>
              <a:gd name="connsiteX5" fmla="*/ 0 w 6229739"/>
              <a:gd name="connsiteY5" fmla="*/ 0 h 1045029"/>
              <a:gd name="connsiteX0" fmla="*/ 0 w 6229739"/>
              <a:gd name="connsiteY0" fmla="*/ 4873 h 1049902"/>
              <a:gd name="connsiteX1" fmla="*/ 5165387 w 6229739"/>
              <a:gd name="connsiteY1" fmla="*/ 191185 h 1049902"/>
              <a:gd name="connsiteX2" fmla="*/ 6229739 w 6229739"/>
              <a:gd name="connsiteY2" fmla="*/ 4873 h 1049902"/>
              <a:gd name="connsiteX3" fmla="*/ 6229739 w 6229739"/>
              <a:gd name="connsiteY3" fmla="*/ 1049902 h 1049902"/>
              <a:gd name="connsiteX4" fmla="*/ 0 w 6229739"/>
              <a:gd name="connsiteY4" fmla="*/ 1049902 h 1049902"/>
              <a:gd name="connsiteX5" fmla="*/ 0 w 6229739"/>
              <a:gd name="connsiteY5" fmla="*/ 4873 h 1049902"/>
              <a:gd name="connsiteX0" fmla="*/ 0 w 6229739"/>
              <a:gd name="connsiteY0" fmla="*/ 37405 h 1082434"/>
              <a:gd name="connsiteX1" fmla="*/ 4736179 w 6229739"/>
              <a:gd name="connsiteY1" fmla="*/ 167734 h 1082434"/>
              <a:gd name="connsiteX2" fmla="*/ 6229739 w 6229739"/>
              <a:gd name="connsiteY2" fmla="*/ 37405 h 1082434"/>
              <a:gd name="connsiteX3" fmla="*/ 6229739 w 6229739"/>
              <a:gd name="connsiteY3" fmla="*/ 1082434 h 1082434"/>
              <a:gd name="connsiteX4" fmla="*/ 0 w 6229739"/>
              <a:gd name="connsiteY4" fmla="*/ 1082434 h 1082434"/>
              <a:gd name="connsiteX5" fmla="*/ 0 w 6229739"/>
              <a:gd name="connsiteY5" fmla="*/ 37405 h 1082434"/>
              <a:gd name="connsiteX0" fmla="*/ 0 w 6229739"/>
              <a:gd name="connsiteY0" fmla="*/ 37405 h 1082434"/>
              <a:gd name="connsiteX1" fmla="*/ 4736179 w 6229739"/>
              <a:gd name="connsiteY1" fmla="*/ 167734 h 1082434"/>
              <a:gd name="connsiteX2" fmla="*/ 6229739 w 6229739"/>
              <a:gd name="connsiteY2" fmla="*/ 37405 h 1082434"/>
              <a:gd name="connsiteX3" fmla="*/ 6229739 w 6229739"/>
              <a:gd name="connsiteY3" fmla="*/ 1082434 h 1082434"/>
              <a:gd name="connsiteX4" fmla="*/ 0 w 6229739"/>
              <a:gd name="connsiteY4" fmla="*/ 1082434 h 1082434"/>
              <a:gd name="connsiteX5" fmla="*/ 0 w 6229739"/>
              <a:gd name="connsiteY5" fmla="*/ 37405 h 1082434"/>
              <a:gd name="connsiteX0" fmla="*/ 0 w 6229739"/>
              <a:gd name="connsiteY0" fmla="*/ 74835 h 1119864"/>
              <a:gd name="connsiteX1" fmla="*/ 4736179 w 6229739"/>
              <a:gd name="connsiteY1" fmla="*/ 205164 h 1119864"/>
              <a:gd name="connsiteX2" fmla="*/ 6229739 w 6229739"/>
              <a:gd name="connsiteY2" fmla="*/ 74835 h 1119864"/>
              <a:gd name="connsiteX3" fmla="*/ 6229739 w 6229739"/>
              <a:gd name="connsiteY3" fmla="*/ 1119864 h 1119864"/>
              <a:gd name="connsiteX4" fmla="*/ 0 w 6229739"/>
              <a:gd name="connsiteY4" fmla="*/ 1119864 h 1119864"/>
              <a:gd name="connsiteX5" fmla="*/ 0 w 6229739"/>
              <a:gd name="connsiteY5" fmla="*/ 74835 h 1119864"/>
              <a:gd name="connsiteX0" fmla="*/ 0 w 6229739"/>
              <a:gd name="connsiteY0" fmla="*/ 29211 h 1074240"/>
              <a:gd name="connsiteX1" fmla="*/ 4736179 w 6229739"/>
              <a:gd name="connsiteY1" fmla="*/ 159540 h 1074240"/>
              <a:gd name="connsiteX2" fmla="*/ 6229739 w 6229739"/>
              <a:gd name="connsiteY2" fmla="*/ 29211 h 1074240"/>
              <a:gd name="connsiteX3" fmla="*/ 6229739 w 6229739"/>
              <a:gd name="connsiteY3" fmla="*/ 1074240 h 1074240"/>
              <a:gd name="connsiteX4" fmla="*/ 0 w 6229739"/>
              <a:gd name="connsiteY4" fmla="*/ 1074240 h 1074240"/>
              <a:gd name="connsiteX5" fmla="*/ 0 w 6229739"/>
              <a:gd name="connsiteY5" fmla="*/ 29211 h 1074240"/>
              <a:gd name="connsiteX0" fmla="*/ 0 w 6229739"/>
              <a:gd name="connsiteY0" fmla="*/ 23212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0 w 6229739"/>
              <a:gd name="connsiteY5" fmla="*/ 23212 h 1068241"/>
              <a:gd name="connsiteX0" fmla="*/ 0 w 6229739"/>
              <a:gd name="connsiteY0" fmla="*/ 23212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0 w 6229739"/>
              <a:gd name="connsiteY5" fmla="*/ 23212 h 1068241"/>
              <a:gd name="connsiteX0" fmla="*/ 0 w 6229739"/>
              <a:gd name="connsiteY0" fmla="*/ 23212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0 w 6229739"/>
              <a:gd name="connsiteY5" fmla="*/ 23212 h 1068241"/>
              <a:gd name="connsiteX0" fmla="*/ 104502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045028 w 6229739"/>
              <a:gd name="connsiteY5" fmla="*/ 573718 h 1068241"/>
              <a:gd name="connsiteX0" fmla="*/ 104502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045028 w 6229739"/>
              <a:gd name="connsiteY5" fmla="*/ 573718 h 1068241"/>
              <a:gd name="connsiteX0" fmla="*/ 104502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045028 w 6229739"/>
              <a:gd name="connsiteY5" fmla="*/ 573718 h 1068241"/>
              <a:gd name="connsiteX0" fmla="*/ 166084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660848 w 6229739"/>
              <a:gd name="connsiteY5" fmla="*/ 573718 h 1068241"/>
              <a:gd name="connsiteX0" fmla="*/ 166084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660848 w 6229739"/>
              <a:gd name="connsiteY5" fmla="*/ 573718 h 1068241"/>
              <a:gd name="connsiteX0" fmla="*/ 1660848 w 6229739"/>
              <a:gd name="connsiteY0" fmla="*/ 573718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660848 w 6229739"/>
              <a:gd name="connsiteY5" fmla="*/ 573718 h 1068241"/>
              <a:gd name="connsiteX0" fmla="*/ 1595534 w 6229739"/>
              <a:gd name="connsiteY0" fmla="*/ 825645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595534 w 6229739"/>
              <a:gd name="connsiteY5" fmla="*/ 825645 h 1068241"/>
              <a:gd name="connsiteX0" fmla="*/ 1595534 w 6229739"/>
              <a:gd name="connsiteY0" fmla="*/ 825645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595534 w 6229739"/>
              <a:gd name="connsiteY5" fmla="*/ 825645 h 1068241"/>
              <a:gd name="connsiteX0" fmla="*/ 1483567 w 6229739"/>
              <a:gd name="connsiteY0" fmla="*/ 806983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483567 w 6229739"/>
              <a:gd name="connsiteY5" fmla="*/ 806983 h 1068241"/>
              <a:gd name="connsiteX0" fmla="*/ 1483567 w 6229739"/>
              <a:gd name="connsiteY0" fmla="*/ 806983 h 1068241"/>
              <a:gd name="connsiteX1" fmla="*/ 4736179 w 6229739"/>
              <a:gd name="connsiteY1" fmla="*/ 153541 h 1068241"/>
              <a:gd name="connsiteX2" fmla="*/ 6229739 w 6229739"/>
              <a:gd name="connsiteY2" fmla="*/ 23212 h 1068241"/>
              <a:gd name="connsiteX3" fmla="*/ 6229739 w 6229739"/>
              <a:gd name="connsiteY3" fmla="*/ 1068241 h 1068241"/>
              <a:gd name="connsiteX4" fmla="*/ 0 w 6229739"/>
              <a:gd name="connsiteY4" fmla="*/ 1068241 h 1068241"/>
              <a:gd name="connsiteX5" fmla="*/ 1483567 w 6229739"/>
              <a:gd name="connsiteY5" fmla="*/ 806983 h 1068241"/>
              <a:gd name="connsiteX0" fmla="*/ 1707502 w 6453674"/>
              <a:gd name="connsiteY0" fmla="*/ 806983 h 1068241"/>
              <a:gd name="connsiteX1" fmla="*/ 4960114 w 6453674"/>
              <a:gd name="connsiteY1" fmla="*/ 153541 h 1068241"/>
              <a:gd name="connsiteX2" fmla="*/ 6453674 w 6453674"/>
              <a:gd name="connsiteY2" fmla="*/ 23212 h 1068241"/>
              <a:gd name="connsiteX3" fmla="*/ 6453674 w 6453674"/>
              <a:gd name="connsiteY3" fmla="*/ 1068241 h 1068241"/>
              <a:gd name="connsiteX4" fmla="*/ 0 w 6453674"/>
              <a:gd name="connsiteY4" fmla="*/ 1002927 h 1068241"/>
              <a:gd name="connsiteX5" fmla="*/ 1707502 w 6453674"/>
              <a:gd name="connsiteY5" fmla="*/ 806983 h 1068241"/>
              <a:gd name="connsiteX0" fmla="*/ 1707502 w 6453674"/>
              <a:gd name="connsiteY0" fmla="*/ 806983 h 1068241"/>
              <a:gd name="connsiteX1" fmla="*/ 4960114 w 6453674"/>
              <a:gd name="connsiteY1" fmla="*/ 153541 h 1068241"/>
              <a:gd name="connsiteX2" fmla="*/ 6453674 w 6453674"/>
              <a:gd name="connsiteY2" fmla="*/ 23212 h 1068241"/>
              <a:gd name="connsiteX3" fmla="*/ 6453674 w 6453674"/>
              <a:gd name="connsiteY3" fmla="*/ 1068241 h 1068241"/>
              <a:gd name="connsiteX4" fmla="*/ 0 w 6453674"/>
              <a:gd name="connsiteY4" fmla="*/ 1002927 h 1068241"/>
              <a:gd name="connsiteX5" fmla="*/ 1707502 w 6453674"/>
              <a:gd name="connsiteY5" fmla="*/ 806983 h 1068241"/>
              <a:gd name="connsiteX0" fmla="*/ 1707502 w 6453674"/>
              <a:gd name="connsiteY0" fmla="*/ 806983 h 1208053"/>
              <a:gd name="connsiteX1" fmla="*/ 4960114 w 6453674"/>
              <a:gd name="connsiteY1" fmla="*/ 153541 h 1208053"/>
              <a:gd name="connsiteX2" fmla="*/ 6453674 w 6453674"/>
              <a:gd name="connsiteY2" fmla="*/ 23212 h 1208053"/>
              <a:gd name="connsiteX3" fmla="*/ 6453674 w 6453674"/>
              <a:gd name="connsiteY3" fmla="*/ 1068241 h 1208053"/>
              <a:gd name="connsiteX4" fmla="*/ 0 w 6453674"/>
              <a:gd name="connsiteY4" fmla="*/ 1002927 h 1208053"/>
              <a:gd name="connsiteX5" fmla="*/ 1707502 w 6453674"/>
              <a:gd name="connsiteY5" fmla="*/ 806983 h 1208053"/>
              <a:gd name="connsiteX0" fmla="*/ 1707502 w 6453674"/>
              <a:gd name="connsiteY0" fmla="*/ 806983 h 1303122"/>
              <a:gd name="connsiteX1" fmla="*/ 4960114 w 6453674"/>
              <a:gd name="connsiteY1" fmla="*/ 153541 h 1303122"/>
              <a:gd name="connsiteX2" fmla="*/ 6453674 w 6453674"/>
              <a:gd name="connsiteY2" fmla="*/ 23212 h 1303122"/>
              <a:gd name="connsiteX3" fmla="*/ 6453674 w 6453674"/>
              <a:gd name="connsiteY3" fmla="*/ 1068241 h 1303122"/>
              <a:gd name="connsiteX4" fmla="*/ 0 w 6453674"/>
              <a:gd name="connsiteY4" fmla="*/ 1002927 h 1303122"/>
              <a:gd name="connsiteX5" fmla="*/ 1707502 w 6453674"/>
              <a:gd name="connsiteY5" fmla="*/ 806983 h 1303122"/>
              <a:gd name="connsiteX0" fmla="*/ 1707502 w 6453674"/>
              <a:gd name="connsiteY0" fmla="*/ 806983 h 1373581"/>
              <a:gd name="connsiteX1" fmla="*/ 4960114 w 6453674"/>
              <a:gd name="connsiteY1" fmla="*/ 153541 h 1373581"/>
              <a:gd name="connsiteX2" fmla="*/ 6453674 w 6453674"/>
              <a:gd name="connsiteY2" fmla="*/ 23212 h 1373581"/>
              <a:gd name="connsiteX3" fmla="*/ 6453674 w 6453674"/>
              <a:gd name="connsiteY3" fmla="*/ 1068241 h 1373581"/>
              <a:gd name="connsiteX4" fmla="*/ 4572001 w 6453674"/>
              <a:gd name="connsiteY4" fmla="*/ 1372929 h 1373581"/>
              <a:gd name="connsiteX5" fmla="*/ 0 w 6453674"/>
              <a:gd name="connsiteY5" fmla="*/ 1002927 h 1373581"/>
              <a:gd name="connsiteX6" fmla="*/ 1707502 w 6453674"/>
              <a:gd name="connsiteY6" fmla="*/ 806983 h 1373581"/>
              <a:gd name="connsiteX0" fmla="*/ 1707502 w 6453674"/>
              <a:gd name="connsiteY0" fmla="*/ 806983 h 1372929"/>
              <a:gd name="connsiteX1" fmla="*/ 4960114 w 6453674"/>
              <a:gd name="connsiteY1" fmla="*/ 153541 h 1372929"/>
              <a:gd name="connsiteX2" fmla="*/ 6453674 w 6453674"/>
              <a:gd name="connsiteY2" fmla="*/ 23212 h 1372929"/>
              <a:gd name="connsiteX3" fmla="*/ 6453674 w 6453674"/>
              <a:gd name="connsiteY3" fmla="*/ 1068241 h 1372929"/>
              <a:gd name="connsiteX4" fmla="*/ 4572001 w 6453674"/>
              <a:gd name="connsiteY4" fmla="*/ 1372929 h 1372929"/>
              <a:gd name="connsiteX5" fmla="*/ 0 w 6453674"/>
              <a:gd name="connsiteY5" fmla="*/ 1002927 h 1372929"/>
              <a:gd name="connsiteX6" fmla="*/ 1707502 w 6453674"/>
              <a:gd name="connsiteY6" fmla="*/ 806983 h 1372929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53674 w 6453674"/>
              <a:gd name="connsiteY3" fmla="*/ 1068241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35013 w 6453674"/>
              <a:gd name="connsiteY3" fmla="*/ 751000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72336"/>
              <a:gd name="connsiteY0" fmla="*/ 806983 h 1111672"/>
              <a:gd name="connsiteX1" fmla="*/ 4960114 w 6472336"/>
              <a:gd name="connsiteY1" fmla="*/ 153541 h 1111672"/>
              <a:gd name="connsiteX2" fmla="*/ 6453674 w 6472336"/>
              <a:gd name="connsiteY2" fmla="*/ 23212 h 1111672"/>
              <a:gd name="connsiteX3" fmla="*/ 6472336 w 6472336"/>
              <a:gd name="connsiteY3" fmla="*/ 545727 h 1111672"/>
              <a:gd name="connsiteX4" fmla="*/ 4711960 w 6472336"/>
              <a:gd name="connsiteY4" fmla="*/ 1111672 h 1111672"/>
              <a:gd name="connsiteX5" fmla="*/ 0 w 6472336"/>
              <a:gd name="connsiteY5" fmla="*/ 1002927 h 1111672"/>
              <a:gd name="connsiteX6" fmla="*/ 1707502 w 6472336"/>
              <a:gd name="connsiteY6" fmla="*/ 806983 h 1111672"/>
              <a:gd name="connsiteX0" fmla="*/ 1707502 w 6463005"/>
              <a:gd name="connsiteY0" fmla="*/ 806983 h 1111672"/>
              <a:gd name="connsiteX1" fmla="*/ 4960114 w 6463005"/>
              <a:gd name="connsiteY1" fmla="*/ 153541 h 1111672"/>
              <a:gd name="connsiteX2" fmla="*/ 6453674 w 6463005"/>
              <a:gd name="connsiteY2" fmla="*/ 23212 h 1111672"/>
              <a:gd name="connsiteX3" fmla="*/ 6463005 w 6463005"/>
              <a:gd name="connsiteY3" fmla="*/ 461751 h 1111672"/>
              <a:gd name="connsiteX4" fmla="*/ 4711960 w 6463005"/>
              <a:gd name="connsiteY4" fmla="*/ 1111672 h 1111672"/>
              <a:gd name="connsiteX5" fmla="*/ 0 w 6463005"/>
              <a:gd name="connsiteY5" fmla="*/ 1002927 h 1111672"/>
              <a:gd name="connsiteX6" fmla="*/ 1707502 w 6463005"/>
              <a:gd name="connsiteY6" fmla="*/ 806983 h 1111672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53674 w 6453674"/>
              <a:gd name="connsiteY3" fmla="*/ 564388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53674"/>
              <a:gd name="connsiteY0" fmla="*/ 806983 h 1111672"/>
              <a:gd name="connsiteX1" fmla="*/ 4960114 w 6453674"/>
              <a:gd name="connsiteY1" fmla="*/ 153541 h 1111672"/>
              <a:gd name="connsiteX2" fmla="*/ 6453674 w 6453674"/>
              <a:gd name="connsiteY2" fmla="*/ 23212 h 1111672"/>
              <a:gd name="connsiteX3" fmla="*/ 6453674 w 6453674"/>
              <a:gd name="connsiteY3" fmla="*/ 564388 h 1111672"/>
              <a:gd name="connsiteX4" fmla="*/ 4711960 w 6453674"/>
              <a:gd name="connsiteY4" fmla="*/ 1111672 h 1111672"/>
              <a:gd name="connsiteX5" fmla="*/ 0 w 6453674"/>
              <a:gd name="connsiteY5" fmla="*/ 1002927 h 1111672"/>
              <a:gd name="connsiteX6" fmla="*/ 1707502 w 6453674"/>
              <a:gd name="connsiteY6" fmla="*/ 806983 h 1111672"/>
              <a:gd name="connsiteX0" fmla="*/ 1707502 w 6453674"/>
              <a:gd name="connsiteY0" fmla="*/ 806983 h 1232970"/>
              <a:gd name="connsiteX1" fmla="*/ 4960114 w 6453674"/>
              <a:gd name="connsiteY1" fmla="*/ 153541 h 1232970"/>
              <a:gd name="connsiteX2" fmla="*/ 6453674 w 6453674"/>
              <a:gd name="connsiteY2" fmla="*/ 23212 h 1232970"/>
              <a:gd name="connsiteX3" fmla="*/ 6453674 w 6453674"/>
              <a:gd name="connsiteY3" fmla="*/ 564388 h 1232970"/>
              <a:gd name="connsiteX4" fmla="*/ 4320075 w 6453674"/>
              <a:gd name="connsiteY4" fmla="*/ 1232970 h 1232970"/>
              <a:gd name="connsiteX5" fmla="*/ 0 w 6453674"/>
              <a:gd name="connsiteY5" fmla="*/ 1002927 h 1232970"/>
              <a:gd name="connsiteX6" fmla="*/ 1707502 w 6453674"/>
              <a:gd name="connsiteY6" fmla="*/ 806983 h 1232970"/>
              <a:gd name="connsiteX0" fmla="*/ 1707502 w 6453674"/>
              <a:gd name="connsiteY0" fmla="*/ 806983 h 1232970"/>
              <a:gd name="connsiteX1" fmla="*/ 4960114 w 6453674"/>
              <a:gd name="connsiteY1" fmla="*/ 153541 h 1232970"/>
              <a:gd name="connsiteX2" fmla="*/ 6453674 w 6453674"/>
              <a:gd name="connsiteY2" fmla="*/ 23212 h 1232970"/>
              <a:gd name="connsiteX3" fmla="*/ 6453674 w 6453674"/>
              <a:gd name="connsiteY3" fmla="*/ 564388 h 1232970"/>
              <a:gd name="connsiteX4" fmla="*/ 4320075 w 6453674"/>
              <a:gd name="connsiteY4" fmla="*/ 1232970 h 1232970"/>
              <a:gd name="connsiteX5" fmla="*/ 0 w 6453674"/>
              <a:gd name="connsiteY5" fmla="*/ 1002927 h 1232970"/>
              <a:gd name="connsiteX6" fmla="*/ 1707502 w 6453674"/>
              <a:gd name="connsiteY6" fmla="*/ 806983 h 1232970"/>
              <a:gd name="connsiteX0" fmla="*/ 1707502 w 6453674"/>
              <a:gd name="connsiteY0" fmla="*/ 806983 h 1330804"/>
              <a:gd name="connsiteX1" fmla="*/ 4960114 w 6453674"/>
              <a:gd name="connsiteY1" fmla="*/ 153541 h 1330804"/>
              <a:gd name="connsiteX2" fmla="*/ 6453674 w 6453674"/>
              <a:gd name="connsiteY2" fmla="*/ 23212 h 1330804"/>
              <a:gd name="connsiteX3" fmla="*/ 6453674 w 6453674"/>
              <a:gd name="connsiteY3" fmla="*/ 564388 h 1330804"/>
              <a:gd name="connsiteX4" fmla="*/ 4320075 w 6453674"/>
              <a:gd name="connsiteY4" fmla="*/ 1232970 h 1330804"/>
              <a:gd name="connsiteX5" fmla="*/ 0 w 6453674"/>
              <a:gd name="connsiteY5" fmla="*/ 1002927 h 1330804"/>
              <a:gd name="connsiteX6" fmla="*/ 1707502 w 6453674"/>
              <a:gd name="connsiteY6" fmla="*/ 806983 h 1330804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03005 h 1326826"/>
              <a:gd name="connsiteX1" fmla="*/ 4950784 w 6453674"/>
              <a:gd name="connsiteY1" fmla="*/ 112241 h 1326826"/>
              <a:gd name="connsiteX2" fmla="*/ 6453674 w 6453674"/>
              <a:gd name="connsiteY2" fmla="*/ 19234 h 1326826"/>
              <a:gd name="connsiteX3" fmla="*/ 6453674 w 6453674"/>
              <a:gd name="connsiteY3" fmla="*/ 560410 h 1326826"/>
              <a:gd name="connsiteX4" fmla="*/ 4320075 w 6453674"/>
              <a:gd name="connsiteY4" fmla="*/ 1228992 h 1326826"/>
              <a:gd name="connsiteX5" fmla="*/ 0 w 6453674"/>
              <a:gd name="connsiteY5" fmla="*/ 998949 h 1326826"/>
              <a:gd name="connsiteX6" fmla="*/ 1707502 w 6453674"/>
              <a:gd name="connsiteY6" fmla="*/ 803005 h 1326826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17338 h 1341159"/>
              <a:gd name="connsiteX1" fmla="*/ 4950784 w 6453674"/>
              <a:gd name="connsiteY1" fmla="*/ 126574 h 1341159"/>
              <a:gd name="connsiteX2" fmla="*/ 6453674 w 6453674"/>
              <a:gd name="connsiteY2" fmla="*/ 33567 h 1341159"/>
              <a:gd name="connsiteX3" fmla="*/ 6453674 w 6453674"/>
              <a:gd name="connsiteY3" fmla="*/ 574743 h 1341159"/>
              <a:gd name="connsiteX4" fmla="*/ 4320075 w 6453674"/>
              <a:gd name="connsiteY4" fmla="*/ 1243325 h 1341159"/>
              <a:gd name="connsiteX5" fmla="*/ 0 w 6453674"/>
              <a:gd name="connsiteY5" fmla="*/ 1013282 h 1341159"/>
              <a:gd name="connsiteX6" fmla="*/ 1707502 w 6453674"/>
              <a:gd name="connsiteY6" fmla="*/ 817338 h 1341159"/>
              <a:gd name="connsiteX0" fmla="*/ 1707502 w 6453674"/>
              <a:gd name="connsiteY0" fmla="*/ 824451 h 1348272"/>
              <a:gd name="connsiteX1" fmla="*/ 4950784 w 6453674"/>
              <a:gd name="connsiteY1" fmla="*/ 115026 h 1348272"/>
              <a:gd name="connsiteX2" fmla="*/ 6453674 w 6453674"/>
              <a:gd name="connsiteY2" fmla="*/ 40680 h 1348272"/>
              <a:gd name="connsiteX3" fmla="*/ 6453674 w 6453674"/>
              <a:gd name="connsiteY3" fmla="*/ 581856 h 1348272"/>
              <a:gd name="connsiteX4" fmla="*/ 4320075 w 6453674"/>
              <a:gd name="connsiteY4" fmla="*/ 1250438 h 1348272"/>
              <a:gd name="connsiteX5" fmla="*/ 0 w 6453674"/>
              <a:gd name="connsiteY5" fmla="*/ 1020395 h 1348272"/>
              <a:gd name="connsiteX6" fmla="*/ 1707502 w 6453674"/>
              <a:gd name="connsiteY6" fmla="*/ 824451 h 1348272"/>
              <a:gd name="connsiteX0" fmla="*/ 1707502 w 6453674"/>
              <a:gd name="connsiteY0" fmla="*/ 818566 h 1342387"/>
              <a:gd name="connsiteX1" fmla="*/ 4950784 w 6453674"/>
              <a:gd name="connsiteY1" fmla="*/ 109141 h 1342387"/>
              <a:gd name="connsiteX2" fmla="*/ 6453674 w 6453674"/>
              <a:gd name="connsiteY2" fmla="*/ 34795 h 1342387"/>
              <a:gd name="connsiteX3" fmla="*/ 6453674 w 6453674"/>
              <a:gd name="connsiteY3" fmla="*/ 575971 h 1342387"/>
              <a:gd name="connsiteX4" fmla="*/ 4320075 w 6453674"/>
              <a:gd name="connsiteY4" fmla="*/ 1244553 h 1342387"/>
              <a:gd name="connsiteX5" fmla="*/ 0 w 6453674"/>
              <a:gd name="connsiteY5" fmla="*/ 1014510 h 1342387"/>
              <a:gd name="connsiteX6" fmla="*/ 1707502 w 6453674"/>
              <a:gd name="connsiteY6" fmla="*/ 818566 h 134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3674" h="1342387">
                <a:moveTo>
                  <a:pt x="1707502" y="818566"/>
                </a:moveTo>
                <a:cubicBezTo>
                  <a:pt x="2343835" y="750042"/>
                  <a:pt x="3260090" y="401599"/>
                  <a:pt x="4950784" y="109141"/>
                </a:cubicBezTo>
                <a:cubicBezTo>
                  <a:pt x="5706787" y="-27608"/>
                  <a:pt x="6089560" y="-15068"/>
                  <a:pt x="6453674" y="34795"/>
                </a:cubicBezTo>
                <a:lnTo>
                  <a:pt x="6453674" y="575971"/>
                </a:lnTo>
                <a:cubicBezTo>
                  <a:pt x="5965890" y="877123"/>
                  <a:pt x="5237067" y="1068826"/>
                  <a:pt x="4320075" y="1244553"/>
                </a:cubicBezTo>
                <a:cubicBezTo>
                  <a:pt x="3076512" y="1541577"/>
                  <a:pt x="517849" y="1073067"/>
                  <a:pt x="0" y="1014510"/>
                </a:cubicBezTo>
                <a:cubicBezTo>
                  <a:pt x="587828" y="977187"/>
                  <a:pt x="1138335" y="883881"/>
                  <a:pt x="1707502" y="81856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07" dirty="0"/>
          </a:p>
        </p:txBody>
      </p:sp>
      <p:sp>
        <p:nvSpPr>
          <p:cNvPr id="9" name="TextBox 102"/>
          <p:cNvSpPr txBox="1"/>
          <p:nvPr/>
        </p:nvSpPr>
        <p:spPr>
          <a:xfrm>
            <a:off x="399534" y="5018193"/>
            <a:ext cx="11792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THANK  YOU</a:t>
            </a:r>
            <a:r>
              <a:rPr lang="zh-CN" altLang="en-US" sz="9600" b="1" dirty="0">
                <a:solidFill>
                  <a:schemeClr val="accent1"/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！</a:t>
            </a:r>
          </a:p>
        </p:txBody>
      </p:sp>
    </p:spTree>
    <p:extLst>
      <p:ext uri="{BB962C8B-B14F-4D97-AF65-F5344CB8AC3E}">
        <p14:creationId xmlns="" xmlns:p14="http://schemas.microsoft.com/office/powerpoint/2010/main" val="140518246"/>
      </p:ext>
    </p:extLst>
  </p:cSld>
  <p:clrMapOvr>
    <a:masterClrMapping/>
  </p:clrMapOvr>
  <p:transition spd="slow" advTm="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04" y="2486091"/>
            <a:ext cx="12186005" cy="198302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5"/>
          <p:cNvSpPr/>
          <p:nvPr/>
        </p:nvSpPr>
        <p:spPr>
          <a:xfrm>
            <a:off x="2424127" y="2084239"/>
            <a:ext cx="1960383" cy="2786722"/>
          </a:xfrm>
          <a:custGeom>
            <a:avLst/>
            <a:gdLst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3411024 w 5606122"/>
              <a:gd name="connsiteY0" fmla="*/ 1700500 h 4820873"/>
              <a:gd name="connsiteX1" fmla="*/ 0 w 5606122"/>
              <a:gd name="connsiteY1" fmla="*/ 0 h 4820873"/>
              <a:gd name="connsiteX2" fmla="*/ 5606122 w 5606122"/>
              <a:gd name="connsiteY2" fmla="*/ 1700500 h 4820873"/>
              <a:gd name="connsiteX3" fmla="*/ 5606122 w 5606122"/>
              <a:gd name="connsiteY3" fmla="*/ 4820873 h 4820873"/>
              <a:gd name="connsiteX4" fmla="*/ 3411024 w 5606122"/>
              <a:gd name="connsiteY4" fmla="*/ 4820873 h 4820873"/>
              <a:gd name="connsiteX5" fmla="*/ 3411024 w 5606122"/>
              <a:gd name="connsiteY5" fmla="*/ 1700500 h 4820873"/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0 w 2195098"/>
              <a:gd name="connsiteY0" fmla="*/ 0 h 3120373"/>
              <a:gd name="connsiteX1" fmla="*/ 1463399 w 2195098"/>
              <a:gd name="connsiteY1" fmla="*/ 0 h 3120373"/>
              <a:gd name="connsiteX2" fmla="*/ 2195098 w 2195098"/>
              <a:gd name="connsiteY2" fmla="*/ 0 h 3120373"/>
              <a:gd name="connsiteX3" fmla="*/ 2195098 w 2195098"/>
              <a:gd name="connsiteY3" fmla="*/ 3120373 h 3120373"/>
              <a:gd name="connsiteX4" fmla="*/ 0 w 2195098"/>
              <a:gd name="connsiteY4" fmla="*/ 3120373 h 3120373"/>
              <a:gd name="connsiteX5" fmla="*/ 0 w 2195098"/>
              <a:gd name="connsiteY5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3120373 h 3120373"/>
              <a:gd name="connsiteX5" fmla="*/ 0 w 2195098"/>
              <a:gd name="connsiteY5" fmla="*/ 3120373 h 3120373"/>
              <a:gd name="connsiteX6" fmla="*/ 0 w 2195098"/>
              <a:gd name="connsiteY6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2080249 h 3120373"/>
              <a:gd name="connsiteX5" fmla="*/ 2195098 w 2195098"/>
              <a:gd name="connsiteY5" fmla="*/ 3120373 h 3120373"/>
              <a:gd name="connsiteX6" fmla="*/ 0 w 2195098"/>
              <a:gd name="connsiteY6" fmla="*/ 3120373 h 3120373"/>
              <a:gd name="connsiteX7" fmla="*/ 0 w 2195098"/>
              <a:gd name="connsiteY7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0 w 2195098"/>
              <a:gd name="connsiteY7" fmla="*/ 3120373 h 3120373"/>
              <a:gd name="connsiteX8" fmla="*/ 0 w 2195098"/>
              <a:gd name="connsiteY8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731699 w 2195098"/>
              <a:gd name="connsiteY7" fmla="*/ 3120373 h 3120373"/>
              <a:gd name="connsiteX8" fmla="*/ 0 w 2195098"/>
              <a:gd name="connsiteY8" fmla="*/ 3120373 h 3120373"/>
              <a:gd name="connsiteX9" fmla="*/ 0 w 2195098"/>
              <a:gd name="connsiteY9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1040124 h 3120373"/>
              <a:gd name="connsiteX11" fmla="*/ 0 w 2195098"/>
              <a:gd name="connsiteY11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2080249 h 3120373"/>
              <a:gd name="connsiteX11" fmla="*/ 0 w 2195098"/>
              <a:gd name="connsiteY11" fmla="*/ 1040124 h 3120373"/>
              <a:gd name="connsiteX12" fmla="*/ 0 w 2195098"/>
              <a:gd name="connsiteY12" fmla="*/ 0 h 3120373"/>
              <a:gd name="connsiteX0" fmla="*/ 0 w 2195098"/>
              <a:gd name="connsiteY0" fmla="*/ 0 h 3120373"/>
              <a:gd name="connsiteX1" fmla="*/ 487799 w 2195098"/>
              <a:gd name="connsiteY1" fmla="*/ 0 h 3120373"/>
              <a:gd name="connsiteX2" fmla="*/ 731699 w 2195098"/>
              <a:gd name="connsiteY2" fmla="*/ 0 h 3120373"/>
              <a:gd name="connsiteX3" fmla="*/ 1463399 w 2195098"/>
              <a:gd name="connsiteY3" fmla="*/ 0 h 3120373"/>
              <a:gd name="connsiteX4" fmla="*/ 2195098 w 2195098"/>
              <a:gd name="connsiteY4" fmla="*/ 0 h 3120373"/>
              <a:gd name="connsiteX5" fmla="*/ 2195098 w 2195098"/>
              <a:gd name="connsiteY5" fmla="*/ 1040125 h 3120373"/>
              <a:gd name="connsiteX6" fmla="*/ 2195098 w 2195098"/>
              <a:gd name="connsiteY6" fmla="*/ 2080249 h 3120373"/>
              <a:gd name="connsiteX7" fmla="*/ 2195098 w 2195098"/>
              <a:gd name="connsiteY7" fmla="*/ 3120373 h 3120373"/>
              <a:gd name="connsiteX8" fmla="*/ 1463399 w 2195098"/>
              <a:gd name="connsiteY8" fmla="*/ 3120373 h 3120373"/>
              <a:gd name="connsiteX9" fmla="*/ 731699 w 2195098"/>
              <a:gd name="connsiteY9" fmla="*/ 3120373 h 3120373"/>
              <a:gd name="connsiteX10" fmla="*/ 0 w 2195098"/>
              <a:gd name="connsiteY10" fmla="*/ 3120373 h 3120373"/>
              <a:gd name="connsiteX11" fmla="*/ 0 w 2195098"/>
              <a:gd name="connsiteY11" fmla="*/ 2080249 h 3120373"/>
              <a:gd name="connsiteX12" fmla="*/ 0 w 2195098"/>
              <a:gd name="connsiteY12" fmla="*/ 1040124 h 3120373"/>
              <a:gd name="connsiteX13" fmla="*/ 0 w 2195098"/>
              <a:gd name="connsiteY1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463399 w 2195098"/>
              <a:gd name="connsiteY4" fmla="*/ 0 h 3120373"/>
              <a:gd name="connsiteX5" fmla="*/ 2195098 w 2195098"/>
              <a:gd name="connsiteY5" fmla="*/ 0 h 3120373"/>
              <a:gd name="connsiteX6" fmla="*/ 2195098 w 2195098"/>
              <a:gd name="connsiteY6" fmla="*/ 1040125 h 3120373"/>
              <a:gd name="connsiteX7" fmla="*/ 2195098 w 2195098"/>
              <a:gd name="connsiteY7" fmla="*/ 2080249 h 3120373"/>
              <a:gd name="connsiteX8" fmla="*/ 2195098 w 2195098"/>
              <a:gd name="connsiteY8" fmla="*/ 3120373 h 3120373"/>
              <a:gd name="connsiteX9" fmla="*/ 1463399 w 2195098"/>
              <a:gd name="connsiteY9" fmla="*/ 3120373 h 3120373"/>
              <a:gd name="connsiteX10" fmla="*/ 731699 w 2195098"/>
              <a:gd name="connsiteY10" fmla="*/ 3120373 h 3120373"/>
              <a:gd name="connsiteX11" fmla="*/ 0 w 2195098"/>
              <a:gd name="connsiteY11" fmla="*/ 3120373 h 3120373"/>
              <a:gd name="connsiteX12" fmla="*/ 0 w 2195098"/>
              <a:gd name="connsiteY12" fmla="*/ 2080249 h 3120373"/>
              <a:gd name="connsiteX13" fmla="*/ 0 w 2195098"/>
              <a:gd name="connsiteY13" fmla="*/ 1040124 h 3120373"/>
              <a:gd name="connsiteX14" fmla="*/ 0 w 2195098"/>
              <a:gd name="connsiteY1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219499 w 2195098"/>
              <a:gd name="connsiteY4" fmla="*/ 0 h 3120373"/>
              <a:gd name="connsiteX5" fmla="*/ 1463399 w 2195098"/>
              <a:gd name="connsiteY5" fmla="*/ 0 h 3120373"/>
              <a:gd name="connsiteX6" fmla="*/ 2195098 w 2195098"/>
              <a:gd name="connsiteY6" fmla="*/ 0 h 3120373"/>
              <a:gd name="connsiteX7" fmla="*/ 2195098 w 2195098"/>
              <a:gd name="connsiteY7" fmla="*/ 1040125 h 3120373"/>
              <a:gd name="connsiteX8" fmla="*/ 2195098 w 2195098"/>
              <a:gd name="connsiteY8" fmla="*/ 2080249 h 3120373"/>
              <a:gd name="connsiteX9" fmla="*/ 2195098 w 2195098"/>
              <a:gd name="connsiteY9" fmla="*/ 3120373 h 3120373"/>
              <a:gd name="connsiteX10" fmla="*/ 1463399 w 2195098"/>
              <a:gd name="connsiteY10" fmla="*/ 3120373 h 3120373"/>
              <a:gd name="connsiteX11" fmla="*/ 731699 w 2195098"/>
              <a:gd name="connsiteY11" fmla="*/ 3120373 h 3120373"/>
              <a:gd name="connsiteX12" fmla="*/ 0 w 2195098"/>
              <a:gd name="connsiteY12" fmla="*/ 3120373 h 3120373"/>
              <a:gd name="connsiteX13" fmla="*/ 0 w 2195098"/>
              <a:gd name="connsiteY13" fmla="*/ 2080249 h 3120373"/>
              <a:gd name="connsiteX14" fmla="*/ 0 w 2195098"/>
              <a:gd name="connsiteY14" fmla="*/ 1040124 h 3120373"/>
              <a:gd name="connsiteX15" fmla="*/ 0 w 2195098"/>
              <a:gd name="connsiteY1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2195098 w 2195098"/>
              <a:gd name="connsiteY7" fmla="*/ 0 h 3120373"/>
              <a:gd name="connsiteX8" fmla="*/ 2195098 w 2195098"/>
              <a:gd name="connsiteY8" fmla="*/ 1040125 h 3120373"/>
              <a:gd name="connsiteX9" fmla="*/ 2195098 w 2195098"/>
              <a:gd name="connsiteY9" fmla="*/ 2080249 h 3120373"/>
              <a:gd name="connsiteX10" fmla="*/ 2195098 w 2195098"/>
              <a:gd name="connsiteY10" fmla="*/ 3120373 h 3120373"/>
              <a:gd name="connsiteX11" fmla="*/ 1463399 w 2195098"/>
              <a:gd name="connsiteY11" fmla="*/ 3120373 h 3120373"/>
              <a:gd name="connsiteX12" fmla="*/ 731699 w 2195098"/>
              <a:gd name="connsiteY12" fmla="*/ 3120373 h 3120373"/>
              <a:gd name="connsiteX13" fmla="*/ 0 w 2195098"/>
              <a:gd name="connsiteY13" fmla="*/ 3120373 h 3120373"/>
              <a:gd name="connsiteX14" fmla="*/ 0 w 2195098"/>
              <a:gd name="connsiteY14" fmla="*/ 2080249 h 3120373"/>
              <a:gd name="connsiteX15" fmla="*/ 0 w 2195098"/>
              <a:gd name="connsiteY15" fmla="*/ 1040124 h 3120373"/>
              <a:gd name="connsiteX16" fmla="*/ 0 w 2195098"/>
              <a:gd name="connsiteY1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951198 w 2195098"/>
              <a:gd name="connsiteY7" fmla="*/ 0 h 3120373"/>
              <a:gd name="connsiteX8" fmla="*/ 2195098 w 2195098"/>
              <a:gd name="connsiteY8" fmla="*/ 0 h 3120373"/>
              <a:gd name="connsiteX9" fmla="*/ 2195098 w 2195098"/>
              <a:gd name="connsiteY9" fmla="*/ 1040125 h 3120373"/>
              <a:gd name="connsiteX10" fmla="*/ 2195098 w 2195098"/>
              <a:gd name="connsiteY10" fmla="*/ 2080249 h 3120373"/>
              <a:gd name="connsiteX11" fmla="*/ 2195098 w 2195098"/>
              <a:gd name="connsiteY11" fmla="*/ 3120373 h 3120373"/>
              <a:gd name="connsiteX12" fmla="*/ 1463399 w 2195098"/>
              <a:gd name="connsiteY12" fmla="*/ 3120373 h 3120373"/>
              <a:gd name="connsiteX13" fmla="*/ 731699 w 2195098"/>
              <a:gd name="connsiteY13" fmla="*/ 3120373 h 3120373"/>
              <a:gd name="connsiteX14" fmla="*/ 0 w 2195098"/>
              <a:gd name="connsiteY14" fmla="*/ 3120373 h 3120373"/>
              <a:gd name="connsiteX15" fmla="*/ 0 w 2195098"/>
              <a:gd name="connsiteY15" fmla="*/ 2080249 h 3120373"/>
              <a:gd name="connsiteX16" fmla="*/ 0 w 2195098"/>
              <a:gd name="connsiteY16" fmla="*/ 1040124 h 3120373"/>
              <a:gd name="connsiteX17" fmla="*/ 0 w 2195098"/>
              <a:gd name="connsiteY1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1040125 h 3120373"/>
              <a:gd name="connsiteX11" fmla="*/ 2195098 w 2195098"/>
              <a:gd name="connsiteY11" fmla="*/ 2080249 h 3120373"/>
              <a:gd name="connsiteX12" fmla="*/ 2195098 w 2195098"/>
              <a:gd name="connsiteY12" fmla="*/ 3120373 h 3120373"/>
              <a:gd name="connsiteX13" fmla="*/ 1463399 w 2195098"/>
              <a:gd name="connsiteY13" fmla="*/ 3120373 h 3120373"/>
              <a:gd name="connsiteX14" fmla="*/ 731699 w 2195098"/>
              <a:gd name="connsiteY14" fmla="*/ 3120373 h 3120373"/>
              <a:gd name="connsiteX15" fmla="*/ 0 w 2195098"/>
              <a:gd name="connsiteY15" fmla="*/ 3120373 h 3120373"/>
              <a:gd name="connsiteX16" fmla="*/ 0 w 2195098"/>
              <a:gd name="connsiteY16" fmla="*/ 2080249 h 3120373"/>
              <a:gd name="connsiteX17" fmla="*/ 0 w 2195098"/>
              <a:gd name="connsiteY17" fmla="*/ 1040124 h 3120373"/>
              <a:gd name="connsiteX18" fmla="*/ 0 w 2195098"/>
              <a:gd name="connsiteY1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693417 h 3120373"/>
              <a:gd name="connsiteX11" fmla="*/ 2195098 w 2195098"/>
              <a:gd name="connsiteY11" fmla="*/ 1040125 h 3120373"/>
              <a:gd name="connsiteX12" fmla="*/ 2195098 w 2195098"/>
              <a:gd name="connsiteY12" fmla="*/ 2080249 h 3120373"/>
              <a:gd name="connsiteX13" fmla="*/ 2195098 w 2195098"/>
              <a:gd name="connsiteY13" fmla="*/ 3120373 h 3120373"/>
              <a:gd name="connsiteX14" fmla="*/ 1463399 w 2195098"/>
              <a:gd name="connsiteY14" fmla="*/ 3120373 h 3120373"/>
              <a:gd name="connsiteX15" fmla="*/ 731699 w 2195098"/>
              <a:gd name="connsiteY15" fmla="*/ 3120373 h 3120373"/>
              <a:gd name="connsiteX16" fmla="*/ 0 w 2195098"/>
              <a:gd name="connsiteY16" fmla="*/ 3120373 h 3120373"/>
              <a:gd name="connsiteX17" fmla="*/ 0 w 2195098"/>
              <a:gd name="connsiteY17" fmla="*/ 2080249 h 3120373"/>
              <a:gd name="connsiteX18" fmla="*/ 0 w 2195098"/>
              <a:gd name="connsiteY18" fmla="*/ 1040124 h 3120373"/>
              <a:gd name="connsiteX19" fmla="*/ 0 w 2195098"/>
              <a:gd name="connsiteY1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2080249 h 3120373"/>
              <a:gd name="connsiteX14" fmla="*/ 2195098 w 2195098"/>
              <a:gd name="connsiteY14" fmla="*/ 3120373 h 3120373"/>
              <a:gd name="connsiteX15" fmla="*/ 1463399 w 2195098"/>
              <a:gd name="connsiteY15" fmla="*/ 3120373 h 3120373"/>
              <a:gd name="connsiteX16" fmla="*/ 731699 w 2195098"/>
              <a:gd name="connsiteY16" fmla="*/ 3120373 h 3120373"/>
              <a:gd name="connsiteX17" fmla="*/ 0 w 2195098"/>
              <a:gd name="connsiteY17" fmla="*/ 3120373 h 3120373"/>
              <a:gd name="connsiteX18" fmla="*/ 0 w 2195098"/>
              <a:gd name="connsiteY18" fmla="*/ 2080249 h 3120373"/>
              <a:gd name="connsiteX19" fmla="*/ 0 w 2195098"/>
              <a:gd name="connsiteY19" fmla="*/ 1040124 h 3120373"/>
              <a:gd name="connsiteX20" fmla="*/ 0 w 2195098"/>
              <a:gd name="connsiteY2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733541 h 3120373"/>
              <a:gd name="connsiteX14" fmla="*/ 2195098 w 2195098"/>
              <a:gd name="connsiteY14" fmla="*/ 2080249 h 3120373"/>
              <a:gd name="connsiteX15" fmla="*/ 2195098 w 2195098"/>
              <a:gd name="connsiteY15" fmla="*/ 3120373 h 3120373"/>
              <a:gd name="connsiteX16" fmla="*/ 1463399 w 2195098"/>
              <a:gd name="connsiteY16" fmla="*/ 3120373 h 3120373"/>
              <a:gd name="connsiteX17" fmla="*/ 731699 w 2195098"/>
              <a:gd name="connsiteY17" fmla="*/ 3120373 h 3120373"/>
              <a:gd name="connsiteX18" fmla="*/ 0 w 2195098"/>
              <a:gd name="connsiteY18" fmla="*/ 3120373 h 3120373"/>
              <a:gd name="connsiteX19" fmla="*/ 0 w 2195098"/>
              <a:gd name="connsiteY19" fmla="*/ 2080249 h 3120373"/>
              <a:gd name="connsiteX20" fmla="*/ 0 w 2195098"/>
              <a:gd name="connsiteY20" fmla="*/ 1040124 h 3120373"/>
              <a:gd name="connsiteX21" fmla="*/ 0 w 2195098"/>
              <a:gd name="connsiteY2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3120373 h 3120373"/>
              <a:gd name="connsiteX17" fmla="*/ 1463399 w 2195098"/>
              <a:gd name="connsiteY17" fmla="*/ 3120373 h 3120373"/>
              <a:gd name="connsiteX18" fmla="*/ 731699 w 2195098"/>
              <a:gd name="connsiteY18" fmla="*/ 3120373 h 3120373"/>
              <a:gd name="connsiteX19" fmla="*/ 0 w 2195098"/>
              <a:gd name="connsiteY19" fmla="*/ 3120373 h 3120373"/>
              <a:gd name="connsiteX20" fmla="*/ 0 w 2195098"/>
              <a:gd name="connsiteY20" fmla="*/ 2080249 h 3120373"/>
              <a:gd name="connsiteX21" fmla="*/ 0 w 2195098"/>
              <a:gd name="connsiteY21" fmla="*/ 1040124 h 3120373"/>
              <a:gd name="connsiteX22" fmla="*/ 0 w 2195098"/>
              <a:gd name="connsiteY2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773665 h 3120373"/>
              <a:gd name="connsiteX17" fmla="*/ 2195098 w 2195098"/>
              <a:gd name="connsiteY17" fmla="*/ 3120373 h 3120373"/>
              <a:gd name="connsiteX18" fmla="*/ 1463399 w 2195098"/>
              <a:gd name="connsiteY18" fmla="*/ 3120373 h 3120373"/>
              <a:gd name="connsiteX19" fmla="*/ 731699 w 2195098"/>
              <a:gd name="connsiteY19" fmla="*/ 3120373 h 3120373"/>
              <a:gd name="connsiteX20" fmla="*/ 0 w 2195098"/>
              <a:gd name="connsiteY20" fmla="*/ 3120373 h 3120373"/>
              <a:gd name="connsiteX21" fmla="*/ 0 w 2195098"/>
              <a:gd name="connsiteY21" fmla="*/ 2080249 h 3120373"/>
              <a:gd name="connsiteX22" fmla="*/ 0 w 2195098"/>
              <a:gd name="connsiteY22" fmla="*/ 1040124 h 3120373"/>
              <a:gd name="connsiteX23" fmla="*/ 0 w 2195098"/>
              <a:gd name="connsiteY2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463399 w 2195098"/>
              <a:gd name="connsiteY19" fmla="*/ 3120373 h 3120373"/>
              <a:gd name="connsiteX20" fmla="*/ 731699 w 2195098"/>
              <a:gd name="connsiteY20" fmla="*/ 3120373 h 3120373"/>
              <a:gd name="connsiteX21" fmla="*/ 0 w 2195098"/>
              <a:gd name="connsiteY21" fmla="*/ 3120373 h 3120373"/>
              <a:gd name="connsiteX22" fmla="*/ 0 w 2195098"/>
              <a:gd name="connsiteY22" fmla="*/ 2080249 h 3120373"/>
              <a:gd name="connsiteX23" fmla="*/ 0 w 2195098"/>
              <a:gd name="connsiteY23" fmla="*/ 1040124 h 3120373"/>
              <a:gd name="connsiteX24" fmla="*/ 0 w 2195098"/>
              <a:gd name="connsiteY2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707299 w 2195098"/>
              <a:gd name="connsiteY19" fmla="*/ 3120373 h 3120373"/>
              <a:gd name="connsiteX20" fmla="*/ 1463399 w 2195098"/>
              <a:gd name="connsiteY20" fmla="*/ 3120373 h 3120373"/>
              <a:gd name="connsiteX21" fmla="*/ 731699 w 2195098"/>
              <a:gd name="connsiteY21" fmla="*/ 3120373 h 3120373"/>
              <a:gd name="connsiteX22" fmla="*/ 0 w 2195098"/>
              <a:gd name="connsiteY22" fmla="*/ 3120373 h 3120373"/>
              <a:gd name="connsiteX23" fmla="*/ 0 w 2195098"/>
              <a:gd name="connsiteY23" fmla="*/ 2080249 h 3120373"/>
              <a:gd name="connsiteX24" fmla="*/ 0 w 2195098"/>
              <a:gd name="connsiteY24" fmla="*/ 1040124 h 3120373"/>
              <a:gd name="connsiteX25" fmla="*/ 0 w 2195098"/>
              <a:gd name="connsiteY2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731699 w 2195098"/>
              <a:gd name="connsiteY22" fmla="*/ 3120373 h 3120373"/>
              <a:gd name="connsiteX23" fmla="*/ 0 w 2195098"/>
              <a:gd name="connsiteY23" fmla="*/ 3120373 h 3120373"/>
              <a:gd name="connsiteX24" fmla="*/ 0 w 2195098"/>
              <a:gd name="connsiteY24" fmla="*/ 2080249 h 3120373"/>
              <a:gd name="connsiteX25" fmla="*/ 0 w 2195098"/>
              <a:gd name="connsiteY25" fmla="*/ 1040124 h 3120373"/>
              <a:gd name="connsiteX26" fmla="*/ 0 w 2195098"/>
              <a:gd name="connsiteY2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975599 w 2195098"/>
              <a:gd name="connsiteY22" fmla="*/ 3120373 h 3120373"/>
              <a:gd name="connsiteX23" fmla="*/ 731699 w 2195098"/>
              <a:gd name="connsiteY23" fmla="*/ 3120373 h 3120373"/>
              <a:gd name="connsiteX24" fmla="*/ 0 w 2195098"/>
              <a:gd name="connsiteY24" fmla="*/ 3120373 h 3120373"/>
              <a:gd name="connsiteX25" fmla="*/ 0 w 2195098"/>
              <a:gd name="connsiteY25" fmla="*/ 2080249 h 3120373"/>
              <a:gd name="connsiteX26" fmla="*/ 0 w 2195098"/>
              <a:gd name="connsiteY26" fmla="*/ 1040124 h 3120373"/>
              <a:gd name="connsiteX27" fmla="*/ 0 w 2195098"/>
              <a:gd name="connsiteY2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0 w 2195098"/>
              <a:gd name="connsiteY25" fmla="*/ 3120373 h 3120373"/>
              <a:gd name="connsiteX26" fmla="*/ 0 w 2195098"/>
              <a:gd name="connsiteY26" fmla="*/ 2080249 h 3120373"/>
              <a:gd name="connsiteX27" fmla="*/ 0 w 2195098"/>
              <a:gd name="connsiteY27" fmla="*/ 1040124 h 3120373"/>
              <a:gd name="connsiteX28" fmla="*/ 0 w 2195098"/>
              <a:gd name="connsiteY2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243900 w 2195098"/>
              <a:gd name="connsiteY25" fmla="*/ 3120373 h 3120373"/>
              <a:gd name="connsiteX26" fmla="*/ 0 w 2195098"/>
              <a:gd name="connsiteY26" fmla="*/ 3120373 h 3120373"/>
              <a:gd name="connsiteX27" fmla="*/ 0 w 2195098"/>
              <a:gd name="connsiteY27" fmla="*/ 2080249 h 3120373"/>
              <a:gd name="connsiteX28" fmla="*/ 0 w 2195098"/>
              <a:gd name="connsiteY28" fmla="*/ 1040124 h 3120373"/>
              <a:gd name="connsiteX29" fmla="*/ 0 w 2195098"/>
              <a:gd name="connsiteY2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080249 h 3120373"/>
              <a:gd name="connsiteX29" fmla="*/ 0 w 2195098"/>
              <a:gd name="connsiteY29" fmla="*/ 1040124 h 3120373"/>
              <a:gd name="connsiteX30" fmla="*/ 0 w 2195098"/>
              <a:gd name="connsiteY3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426957 h 3120373"/>
              <a:gd name="connsiteX29" fmla="*/ 0 w 2195098"/>
              <a:gd name="connsiteY29" fmla="*/ 2080249 h 3120373"/>
              <a:gd name="connsiteX30" fmla="*/ 0 w 2195098"/>
              <a:gd name="connsiteY30" fmla="*/ 1040124 h 3120373"/>
              <a:gd name="connsiteX31" fmla="*/ 0 w 2195098"/>
              <a:gd name="connsiteY3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040124 h 3120373"/>
              <a:gd name="connsiteX32" fmla="*/ 0 w 2195098"/>
              <a:gd name="connsiteY3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386832 h 3120373"/>
              <a:gd name="connsiteX32" fmla="*/ 0 w 2195098"/>
              <a:gd name="connsiteY32" fmla="*/ 1040124 h 3120373"/>
              <a:gd name="connsiteX33" fmla="*/ 0 w 2195098"/>
              <a:gd name="connsiteY3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346708 h 3120373"/>
              <a:gd name="connsiteX35" fmla="*/ 0 w 2195098"/>
              <a:gd name="connsiteY3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693416 h 3120373"/>
              <a:gd name="connsiteX35" fmla="*/ 0 w 2195098"/>
              <a:gd name="connsiteY35" fmla="*/ 346708 h 3120373"/>
              <a:gd name="connsiteX36" fmla="*/ 0 w 2195098"/>
              <a:gd name="connsiteY36" fmla="*/ 0 h 3120373"/>
              <a:gd name="connsiteX0" fmla="*/ 0 w 2195098"/>
              <a:gd name="connsiteY0" fmla="*/ 0 h 3120373"/>
              <a:gd name="connsiteX1" fmla="*/ 162600 w 2195098"/>
              <a:gd name="connsiteY1" fmla="*/ 0 h 3120373"/>
              <a:gd name="connsiteX2" fmla="*/ 243900 w 2195098"/>
              <a:gd name="connsiteY2" fmla="*/ 0 h 3120373"/>
              <a:gd name="connsiteX3" fmla="*/ 487799 w 2195098"/>
              <a:gd name="connsiteY3" fmla="*/ 0 h 3120373"/>
              <a:gd name="connsiteX4" fmla="*/ 731699 w 2195098"/>
              <a:gd name="connsiteY4" fmla="*/ 0 h 3120373"/>
              <a:gd name="connsiteX5" fmla="*/ 975599 w 2195098"/>
              <a:gd name="connsiteY5" fmla="*/ 0 h 3120373"/>
              <a:gd name="connsiteX6" fmla="*/ 1219499 w 2195098"/>
              <a:gd name="connsiteY6" fmla="*/ 0 h 3120373"/>
              <a:gd name="connsiteX7" fmla="*/ 1463399 w 2195098"/>
              <a:gd name="connsiteY7" fmla="*/ 0 h 3120373"/>
              <a:gd name="connsiteX8" fmla="*/ 1707299 w 2195098"/>
              <a:gd name="connsiteY8" fmla="*/ 0 h 3120373"/>
              <a:gd name="connsiteX9" fmla="*/ 1951198 w 2195098"/>
              <a:gd name="connsiteY9" fmla="*/ 0 h 3120373"/>
              <a:gd name="connsiteX10" fmla="*/ 2195098 w 2195098"/>
              <a:gd name="connsiteY10" fmla="*/ 0 h 3120373"/>
              <a:gd name="connsiteX11" fmla="*/ 2195098 w 2195098"/>
              <a:gd name="connsiteY11" fmla="*/ 346708 h 3120373"/>
              <a:gd name="connsiteX12" fmla="*/ 2195098 w 2195098"/>
              <a:gd name="connsiteY12" fmla="*/ 693417 h 3120373"/>
              <a:gd name="connsiteX13" fmla="*/ 2195098 w 2195098"/>
              <a:gd name="connsiteY13" fmla="*/ 1040125 h 3120373"/>
              <a:gd name="connsiteX14" fmla="*/ 2195098 w 2195098"/>
              <a:gd name="connsiteY14" fmla="*/ 1386833 h 3120373"/>
              <a:gd name="connsiteX15" fmla="*/ 2195098 w 2195098"/>
              <a:gd name="connsiteY15" fmla="*/ 1733541 h 3120373"/>
              <a:gd name="connsiteX16" fmla="*/ 2195098 w 2195098"/>
              <a:gd name="connsiteY16" fmla="*/ 2080249 h 3120373"/>
              <a:gd name="connsiteX17" fmla="*/ 2195098 w 2195098"/>
              <a:gd name="connsiteY17" fmla="*/ 2426957 h 3120373"/>
              <a:gd name="connsiteX18" fmla="*/ 2195098 w 2195098"/>
              <a:gd name="connsiteY18" fmla="*/ 2773665 h 3120373"/>
              <a:gd name="connsiteX19" fmla="*/ 2195098 w 2195098"/>
              <a:gd name="connsiteY19" fmla="*/ 3120373 h 3120373"/>
              <a:gd name="connsiteX20" fmla="*/ 1951198 w 2195098"/>
              <a:gd name="connsiteY20" fmla="*/ 3120373 h 3120373"/>
              <a:gd name="connsiteX21" fmla="*/ 1707299 w 2195098"/>
              <a:gd name="connsiteY21" fmla="*/ 3120373 h 3120373"/>
              <a:gd name="connsiteX22" fmla="*/ 1463399 w 2195098"/>
              <a:gd name="connsiteY22" fmla="*/ 3120373 h 3120373"/>
              <a:gd name="connsiteX23" fmla="*/ 1219499 w 2195098"/>
              <a:gd name="connsiteY23" fmla="*/ 3120373 h 3120373"/>
              <a:gd name="connsiteX24" fmla="*/ 975599 w 2195098"/>
              <a:gd name="connsiteY24" fmla="*/ 3120373 h 3120373"/>
              <a:gd name="connsiteX25" fmla="*/ 731699 w 2195098"/>
              <a:gd name="connsiteY25" fmla="*/ 3120373 h 3120373"/>
              <a:gd name="connsiteX26" fmla="*/ 487799 w 2195098"/>
              <a:gd name="connsiteY26" fmla="*/ 3120373 h 3120373"/>
              <a:gd name="connsiteX27" fmla="*/ 243900 w 2195098"/>
              <a:gd name="connsiteY27" fmla="*/ 3120373 h 3120373"/>
              <a:gd name="connsiteX28" fmla="*/ 0 w 2195098"/>
              <a:gd name="connsiteY28" fmla="*/ 3120373 h 3120373"/>
              <a:gd name="connsiteX29" fmla="*/ 0 w 2195098"/>
              <a:gd name="connsiteY29" fmla="*/ 2773665 h 3120373"/>
              <a:gd name="connsiteX30" fmla="*/ 0 w 2195098"/>
              <a:gd name="connsiteY30" fmla="*/ 2426957 h 3120373"/>
              <a:gd name="connsiteX31" fmla="*/ 0 w 2195098"/>
              <a:gd name="connsiteY31" fmla="*/ 2080249 h 3120373"/>
              <a:gd name="connsiteX32" fmla="*/ 0 w 2195098"/>
              <a:gd name="connsiteY32" fmla="*/ 1733541 h 3120373"/>
              <a:gd name="connsiteX33" fmla="*/ 0 w 2195098"/>
              <a:gd name="connsiteY33" fmla="*/ 1386832 h 3120373"/>
              <a:gd name="connsiteX34" fmla="*/ 0 w 2195098"/>
              <a:gd name="connsiteY34" fmla="*/ 1040124 h 3120373"/>
              <a:gd name="connsiteX35" fmla="*/ 0 w 2195098"/>
              <a:gd name="connsiteY35" fmla="*/ 693416 h 3120373"/>
              <a:gd name="connsiteX36" fmla="*/ 0 w 2195098"/>
              <a:gd name="connsiteY36" fmla="*/ 346708 h 3120373"/>
              <a:gd name="connsiteX37" fmla="*/ 0 w 2195098"/>
              <a:gd name="connsiteY3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87799 w 2195098"/>
              <a:gd name="connsiteY4" fmla="*/ 0 h 3120373"/>
              <a:gd name="connsiteX5" fmla="*/ 731699 w 2195098"/>
              <a:gd name="connsiteY5" fmla="*/ 0 h 3120373"/>
              <a:gd name="connsiteX6" fmla="*/ 975599 w 2195098"/>
              <a:gd name="connsiteY6" fmla="*/ 0 h 3120373"/>
              <a:gd name="connsiteX7" fmla="*/ 1219499 w 2195098"/>
              <a:gd name="connsiteY7" fmla="*/ 0 h 3120373"/>
              <a:gd name="connsiteX8" fmla="*/ 1463399 w 2195098"/>
              <a:gd name="connsiteY8" fmla="*/ 0 h 3120373"/>
              <a:gd name="connsiteX9" fmla="*/ 1707299 w 2195098"/>
              <a:gd name="connsiteY9" fmla="*/ 0 h 3120373"/>
              <a:gd name="connsiteX10" fmla="*/ 1951198 w 2195098"/>
              <a:gd name="connsiteY10" fmla="*/ 0 h 3120373"/>
              <a:gd name="connsiteX11" fmla="*/ 2195098 w 2195098"/>
              <a:gd name="connsiteY11" fmla="*/ 0 h 3120373"/>
              <a:gd name="connsiteX12" fmla="*/ 2195098 w 2195098"/>
              <a:gd name="connsiteY12" fmla="*/ 346708 h 3120373"/>
              <a:gd name="connsiteX13" fmla="*/ 2195098 w 2195098"/>
              <a:gd name="connsiteY13" fmla="*/ 693417 h 3120373"/>
              <a:gd name="connsiteX14" fmla="*/ 2195098 w 2195098"/>
              <a:gd name="connsiteY14" fmla="*/ 1040125 h 3120373"/>
              <a:gd name="connsiteX15" fmla="*/ 2195098 w 2195098"/>
              <a:gd name="connsiteY15" fmla="*/ 1386833 h 3120373"/>
              <a:gd name="connsiteX16" fmla="*/ 2195098 w 2195098"/>
              <a:gd name="connsiteY16" fmla="*/ 1733541 h 3120373"/>
              <a:gd name="connsiteX17" fmla="*/ 2195098 w 2195098"/>
              <a:gd name="connsiteY17" fmla="*/ 2080249 h 3120373"/>
              <a:gd name="connsiteX18" fmla="*/ 2195098 w 2195098"/>
              <a:gd name="connsiteY18" fmla="*/ 2426957 h 3120373"/>
              <a:gd name="connsiteX19" fmla="*/ 2195098 w 2195098"/>
              <a:gd name="connsiteY19" fmla="*/ 2773665 h 3120373"/>
              <a:gd name="connsiteX20" fmla="*/ 2195098 w 2195098"/>
              <a:gd name="connsiteY20" fmla="*/ 3120373 h 3120373"/>
              <a:gd name="connsiteX21" fmla="*/ 1951198 w 2195098"/>
              <a:gd name="connsiteY21" fmla="*/ 3120373 h 3120373"/>
              <a:gd name="connsiteX22" fmla="*/ 1707299 w 2195098"/>
              <a:gd name="connsiteY22" fmla="*/ 3120373 h 3120373"/>
              <a:gd name="connsiteX23" fmla="*/ 1463399 w 2195098"/>
              <a:gd name="connsiteY23" fmla="*/ 3120373 h 3120373"/>
              <a:gd name="connsiteX24" fmla="*/ 1219499 w 2195098"/>
              <a:gd name="connsiteY24" fmla="*/ 3120373 h 3120373"/>
              <a:gd name="connsiteX25" fmla="*/ 975599 w 2195098"/>
              <a:gd name="connsiteY25" fmla="*/ 3120373 h 3120373"/>
              <a:gd name="connsiteX26" fmla="*/ 731699 w 2195098"/>
              <a:gd name="connsiteY26" fmla="*/ 3120373 h 3120373"/>
              <a:gd name="connsiteX27" fmla="*/ 487799 w 2195098"/>
              <a:gd name="connsiteY27" fmla="*/ 3120373 h 3120373"/>
              <a:gd name="connsiteX28" fmla="*/ 243900 w 2195098"/>
              <a:gd name="connsiteY28" fmla="*/ 3120373 h 3120373"/>
              <a:gd name="connsiteX29" fmla="*/ 0 w 2195098"/>
              <a:gd name="connsiteY29" fmla="*/ 3120373 h 3120373"/>
              <a:gd name="connsiteX30" fmla="*/ 0 w 2195098"/>
              <a:gd name="connsiteY30" fmla="*/ 2773665 h 3120373"/>
              <a:gd name="connsiteX31" fmla="*/ 0 w 2195098"/>
              <a:gd name="connsiteY31" fmla="*/ 2426957 h 3120373"/>
              <a:gd name="connsiteX32" fmla="*/ 0 w 2195098"/>
              <a:gd name="connsiteY32" fmla="*/ 2080249 h 3120373"/>
              <a:gd name="connsiteX33" fmla="*/ 0 w 2195098"/>
              <a:gd name="connsiteY33" fmla="*/ 1733541 h 3120373"/>
              <a:gd name="connsiteX34" fmla="*/ 0 w 2195098"/>
              <a:gd name="connsiteY34" fmla="*/ 1386832 h 3120373"/>
              <a:gd name="connsiteX35" fmla="*/ 0 w 2195098"/>
              <a:gd name="connsiteY35" fmla="*/ 1040124 h 3120373"/>
              <a:gd name="connsiteX36" fmla="*/ 0 w 2195098"/>
              <a:gd name="connsiteY36" fmla="*/ 693416 h 3120373"/>
              <a:gd name="connsiteX37" fmla="*/ 0 w 2195098"/>
              <a:gd name="connsiteY37" fmla="*/ 346708 h 3120373"/>
              <a:gd name="connsiteX38" fmla="*/ 0 w 2195098"/>
              <a:gd name="connsiteY3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06499 w 2195098"/>
              <a:gd name="connsiteY4" fmla="*/ 0 h 3120373"/>
              <a:gd name="connsiteX5" fmla="*/ 487799 w 2195098"/>
              <a:gd name="connsiteY5" fmla="*/ 0 h 3120373"/>
              <a:gd name="connsiteX6" fmla="*/ 731699 w 2195098"/>
              <a:gd name="connsiteY6" fmla="*/ 0 h 3120373"/>
              <a:gd name="connsiteX7" fmla="*/ 975599 w 2195098"/>
              <a:gd name="connsiteY7" fmla="*/ 0 h 3120373"/>
              <a:gd name="connsiteX8" fmla="*/ 1219499 w 2195098"/>
              <a:gd name="connsiteY8" fmla="*/ 0 h 3120373"/>
              <a:gd name="connsiteX9" fmla="*/ 1463399 w 2195098"/>
              <a:gd name="connsiteY9" fmla="*/ 0 h 3120373"/>
              <a:gd name="connsiteX10" fmla="*/ 1707299 w 2195098"/>
              <a:gd name="connsiteY10" fmla="*/ 0 h 3120373"/>
              <a:gd name="connsiteX11" fmla="*/ 1951198 w 2195098"/>
              <a:gd name="connsiteY11" fmla="*/ 0 h 3120373"/>
              <a:gd name="connsiteX12" fmla="*/ 2195098 w 2195098"/>
              <a:gd name="connsiteY12" fmla="*/ 0 h 3120373"/>
              <a:gd name="connsiteX13" fmla="*/ 2195098 w 2195098"/>
              <a:gd name="connsiteY13" fmla="*/ 346708 h 3120373"/>
              <a:gd name="connsiteX14" fmla="*/ 2195098 w 2195098"/>
              <a:gd name="connsiteY14" fmla="*/ 693417 h 3120373"/>
              <a:gd name="connsiteX15" fmla="*/ 2195098 w 2195098"/>
              <a:gd name="connsiteY15" fmla="*/ 1040125 h 3120373"/>
              <a:gd name="connsiteX16" fmla="*/ 2195098 w 2195098"/>
              <a:gd name="connsiteY16" fmla="*/ 1386833 h 3120373"/>
              <a:gd name="connsiteX17" fmla="*/ 2195098 w 2195098"/>
              <a:gd name="connsiteY17" fmla="*/ 1733541 h 3120373"/>
              <a:gd name="connsiteX18" fmla="*/ 2195098 w 2195098"/>
              <a:gd name="connsiteY18" fmla="*/ 2080249 h 3120373"/>
              <a:gd name="connsiteX19" fmla="*/ 2195098 w 2195098"/>
              <a:gd name="connsiteY19" fmla="*/ 2426957 h 3120373"/>
              <a:gd name="connsiteX20" fmla="*/ 2195098 w 2195098"/>
              <a:gd name="connsiteY20" fmla="*/ 2773665 h 3120373"/>
              <a:gd name="connsiteX21" fmla="*/ 2195098 w 2195098"/>
              <a:gd name="connsiteY21" fmla="*/ 3120373 h 3120373"/>
              <a:gd name="connsiteX22" fmla="*/ 1951198 w 2195098"/>
              <a:gd name="connsiteY22" fmla="*/ 3120373 h 3120373"/>
              <a:gd name="connsiteX23" fmla="*/ 1707299 w 2195098"/>
              <a:gd name="connsiteY23" fmla="*/ 3120373 h 3120373"/>
              <a:gd name="connsiteX24" fmla="*/ 1463399 w 2195098"/>
              <a:gd name="connsiteY24" fmla="*/ 3120373 h 3120373"/>
              <a:gd name="connsiteX25" fmla="*/ 1219499 w 2195098"/>
              <a:gd name="connsiteY25" fmla="*/ 3120373 h 3120373"/>
              <a:gd name="connsiteX26" fmla="*/ 975599 w 2195098"/>
              <a:gd name="connsiteY26" fmla="*/ 3120373 h 3120373"/>
              <a:gd name="connsiteX27" fmla="*/ 731699 w 2195098"/>
              <a:gd name="connsiteY27" fmla="*/ 3120373 h 3120373"/>
              <a:gd name="connsiteX28" fmla="*/ 487799 w 2195098"/>
              <a:gd name="connsiteY28" fmla="*/ 3120373 h 3120373"/>
              <a:gd name="connsiteX29" fmla="*/ 243900 w 2195098"/>
              <a:gd name="connsiteY29" fmla="*/ 3120373 h 3120373"/>
              <a:gd name="connsiteX30" fmla="*/ 0 w 2195098"/>
              <a:gd name="connsiteY30" fmla="*/ 3120373 h 3120373"/>
              <a:gd name="connsiteX31" fmla="*/ 0 w 2195098"/>
              <a:gd name="connsiteY31" fmla="*/ 2773665 h 3120373"/>
              <a:gd name="connsiteX32" fmla="*/ 0 w 2195098"/>
              <a:gd name="connsiteY32" fmla="*/ 2426957 h 3120373"/>
              <a:gd name="connsiteX33" fmla="*/ 0 w 2195098"/>
              <a:gd name="connsiteY33" fmla="*/ 2080249 h 3120373"/>
              <a:gd name="connsiteX34" fmla="*/ 0 w 2195098"/>
              <a:gd name="connsiteY34" fmla="*/ 1733541 h 3120373"/>
              <a:gd name="connsiteX35" fmla="*/ 0 w 2195098"/>
              <a:gd name="connsiteY35" fmla="*/ 1386832 h 3120373"/>
              <a:gd name="connsiteX36" fmla="*/ 0 w 2195098"/>
              <a:gd name="connsiteY36" fmla="*/ 1040124 h 3120373"/>
              <a:gd name="connsiteX37" fmla="*/ 0 w 2195098"/>
              <a:gd name="connsiteY37" fmla="*/ 693416 h 3120373"/>
              <a:gd name="connsiteX38" fmla="*/ 0 w 2195098"/>
              <a:gd name="connsiteY38" fmla="*/ 346708 h 3120373"/>
              <a:gd name="connsiteX39" fmla="*/ 0 w 2195098"/>
              <a:gd name="connsiteY3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731699 w 2195098"/>
              <a:gd name="connsiteY7" fmla="*/ 0 h 3120373"/>
              <a:gd name="connsiteX8" fmla="*/ 975599 w 2195098"/>
              <a:gd name="connsiteY8" fmla="*/ 0 h 3120373"/>
              <a:gd name="connsiteX9" fmla="*/ 1219499 w 2195098"/>
              <a:gd name="connsiteY9" fmla="*/ 0 h 3120373"/>
              <a:gd name="connsiteX10" fmla="*/ 1463399 w 2195098"/>
              <a:gd name="connsiteY10" fmla="*/ 0 h 3120373"/>
              <a:gd name="connsiteX11" fmla="*/ 1707299 w 2195098"/>
              <a:gd name="connsiteY11" fmla="*/ 0 h 3120373"/>
              <a:gd name="connsiteX12" fmla="*/ 1951198 w 2195098"/>
              <a:gd name="connsiteY12" fmla="*/ 0 h 3120373"/>
              <a:gd name="connsiteX13" fmla="*/ 2195098 w 2195098"/>
              <a:gd name="connsiteY13" fmla="*/ 0 h 3120373"/>
              <a:gd name="connsiteX14" fmla="*/ 2195098 w 2195098"/>
              <a:gd name="connsiteY14" fmla="*/ 346708 h 3120373"/>
              <a:gd name="connsiteX15" fmla="*/ 2195098 w 2195098"/>
              <a:gd name="connsiteY15" fmla="*/ 693417 h 3120373"/>
              <a:gd name="connsiteX16" fmla="*/ 2195098 w 2195098"/>
              <a:gd name="connsiteY16" fmla="*/ 1040125 h 3120373"/>
              <a:gd name="connsiteX17" fmla="*/ 2195098 w 2195098"/>
              <a:gd name="connsiteY17" fmla="*/ 1386833 h 3120373"/>
              <a:gd name="connsiteX18" fmla="*/ 2195098 w 2195098"/>
              <a:gd name="connsiteY18" fmla="*/ 1733541 h 3120373"/>
              <a:gd name="connsiteX19" fmla="*/ 2195098 w 2195098"/>
              <a:gd name="connsiteY19" fmla="*/ 2080249 h 3120373"/>
              <a:gd name="connsiteX20" fmla="*/ 2195098 w 2195098"/>
              <a:gd name="connsiteY20" fmla="*/ 2426957 h 3120373"/>
              <a:gd name="connsiteX21" fmla="*/ 2195098 w 2195098"/>
              <a:gd name="connsiteY21" fmla="*/ 2773665 h 3120373"/>
              <a:gd name="connsiteX22" fmla="*/ 2195098 w 2195098"/>
              <a:gd name="connsiteY22" fmla="*/ 3120373 h 3120373"/>
              <a:gd name="connsiteX23" fmla="*/ 1951198 w 2195098"/>
              <a:gd name="connsiteY23" fmla="*/ 3120373 h 3120373"/>
              <a:gd name="connsiteX24" fmla="*/ 1707299 w 2195098"/>
              <a:gd name="connsiteY24" fmla="*/ 3120373 h 3120373"/>
              <a:gd name="connsiteX25" fmla="*/ 1463399 w 2195098"/>
              <a:gd name="connsiteY25" fmla="*/ 3120373 h 3120373"/>
              <a:gd name="connsiteX26" fmla="*/ 1219499 w 2195098"/>
              <a:gd name="connsiteY26" fmla="*/ 3120373 h 3120373"/>
              <a:gd name="connsiteX27" fmla="*/ 975599 w 2195098"/>
              <a:gd name="connsiteY27" fmla="*/ 3120373 h 3120373"/>
              <a:gd name="connsiteX28" fmla="*/ 731699 w 2195098"/>
              <a:gd name="connsiteY28" fmla="*/ 3120373 h 3120373"/>
              <a:gd name="connsiteX29" fmla="*/ 487799 w 2195098"/>
              <a:gd name="connsiteY29" fmla="*/ 3120373 h 3120373"/>
              <a:gd name="connsiteX30" fmla="*/ 2439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2773665 h 3120373"/>
              <a:gd name="connsiteX33" fmla="*/ 0 w 2195098"/>
              <a:gd name="connsiteY33" fmla="*/ 2426957 h 3120373"/>
              <a:gd name="connsiteX34" fmla="*/ 0 w 2195098"/>
              <a:gd name="connsiteY34" fmla="*/ 2080249 h 3120373"/>
              <a:gd name="connsiteX35" fmla="*/ 0 w 2195098"/>
              <a:gd name="connsiteY35" fmla="*/ 1733541 h 3120373"/>
              <a:gd name="connsiteX36" fmla="*/ 0 w 2195098"/>
              <a:gd name="connsiteY36" fmla="*/ 1386832 h 3120373"/>
              <a:gd name="connsiteX37" fmla="*/ 0 w 2195098"/>
              <a:gd name="connsiteY37" fmla="*/ 1040124 h 3120373"/>
              <a:gd name="connsiteX38" fmla="*/ 0 w 2195098"/>
              <a:gd name="connsiteY38" fmla="*/ 693416 h 3120373"/>
              <a:gd name="connsiteX39" fmla="*/ 0 w 2195098"/>
              <a:gd name="connsiteY39" fmla="*/ 346708 h 3120373"/>
              <a:gd name="connsiteX40" fmla="*/ 0 w 2195098"/>
              <a:gd name="connsiteY4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650399 w 2195098"/>
              <a:gd name="connsiteY7" fmla="*/ 0 h 3120373"/>
              <a:gd name="connsiteX8" fmla="*/ 731699 w 2195098"/>
              <a:gd name="connsiteY8" fmla="*/ 0 h 3120373"/>
              <a:gd name="connsiteX9" fmla="*/ 975599 w 2195098"/>
              <a:gd name="connsiteY9" fmla="*/ 0 h 3120373"/>
              <a:gd name="connsiteX10" fmla="*/ 1219499 w 2195098"/>
              <a:gd name="connsiteY10" fmla="*/ 0 h 3120373"/>
              <a:gd name="connsiteX11" fmla="*/ 1463399 w 2195098"/>
              <a:gd name="connsiteY11" fmla="*/ 0 h 3120373"/>
              <a:gd name="connsiteX12" fmla="*/ 1707299 w 2195098"/>
              <a:gd name="connsiteY12" fmla="*/ 0 h 3120373"/>
              <a:gd name="connsiteX13" fmla="*/ 1951198 w 2195098"/>
              <a:gd name="connsiteY13" fmla="*/ 0 h 3120373"/>
              <a:gd name="connsiteX14" fmla="*/ 2195098 w 2195098"/>
              <a:gd name="connsiteY14" fmla="*/ 0 h 3120373"/>
              <a:gd name="connsiteX15" fmla="*/ 2195098 w 2195098"/>
              <a:gd name="connsiteY15" fmla="*/ 346708 h 3120373"/>
              <a:gd name="connsiteX16" fmla="*/ 2195098 w 2195098"/>
              <a:gd name="connsiteY16" fmla="*/ 693417 h 3120373"/>
              <a:gd name="connsiteX17" fmla="*/ 2195098 w 2195098"/>
              <a:gd name="connsiteY17" fmla="*/ 1040125 h 3120373"/>
              <a:gd name="connsiteX18" fmla="*/ 2195098 w 2195098"/>
              <a:gd name="connsiteY18" fmla="*/ 1386833 h 3120373"/>
              <a:gd name="connsiteX19" fmla="*/ 2195098 w 2195098"/>
              <a:gd name="connsiteY19" fmla="*/ 1733541 h 3120373"/>
              <a:gd name="connsiteX20" fmla="*/ 2195098 w 2195098"/>
              <a:gd name="connsiteY20" fmla="*/ 2080249 h 3120373"/>
              <a:gd name="connsiteX21" fmla="*/ 2195098 w 2195098"/>
              <a:gd name="connsiteY21" fmla="*/ 2426957 h 3120373"/>
              <a:gd name="connsiteX22" fmla="*/ 2195098 w 2195098"/>
              <a:gd name="connsiteY22" fmla="*/ 2773665 h 3120373"/>
              <a:gd name="connsiteX23" fmla="*/ 2195098 w 2195098"/>
              <a:gd name="connsiteY23" fmla="*/ 3120373 h 3120373"/>
              <a:gd name="connsiteX24" fmla="*/ 1951198 w 2195098"/>
              <a:gd name="connsiteY24" fmla="*/ 3120373 h 3120373"/>
              <a:gd name="connsiteX25" fmla="*/ 1707299 w 2195098"/>
              <a:gd name="connsiteY25" fmla="*/ 3120373 h 3120373"/>
              <a:gd name="connsiteX26" fmla="*/ 1463399 w 2195098"/>
              <a:gd name="connsiteY26" fmla="*/ 3120373 h 3120373"/>
              <a:gd name="connsiteX27" fmla="*/ 1219499 w 2195098"/>
              <a:gd name="connsiteY27" fmla="*/ 3120373 h 3120373"/>
              <a:gd name="connsiteX28" fmla="*/ 975599 w 2195098"/>
              <a:gd name="connsiteY28" fmla="*/ 3120373 h 3120373"/>
              <a:gd name="connsiteX29" fmla="*/ 731699 w 2195098"/>
              <a:gd name="connsiteY29" fmla="*/ 3120373 h 3120373"/>
              <a:gd name="connsiteX30" fmla="*/ 487799 w 2195098"/>
              <a:gd name="connsiteY30" fmla="*/ 3120373 h 3120373"/>
              <a:gd name="connsiteX31" fmla="*/ 2439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2773665 h 3120373"/>
              <a:gd name="connsiteX34" fmla="*/ 0 w 2195098"/>
              <a:gd name="connsiteY34" fmla="*/ 2426957 h 3120373"/>
              <a:gd name="connsiteX35" fmla="*/ 0 w 2195098"/>
              <a:gd name="connsiteY35" fmla="*/ 2080249 h 3120373"/>
              <a:gd name="connsiteX36" fmla="*/ 0 w 2195098"/>
              <a:gd name="connsiteY36" fmla="*/ 1733541 h 3120373"/>
              <a:gd name="connsiteX37" fmla="*/ 0 w 2195098"/>
              <a:gd name="connsiteY37" fmla="*/ 1386832 h 3120373"/>
              <a:gd name="connsiteX38" fmla="*/ 0 w 2195098"/>
              <a:gd name="connsiteY38" fmla="*/ 1040124 h 3120373"/>
              <a:gd name="connsiteX39" fmla="*/ 0 w 2195098"/>
              <a:gd name="connsiteY39" fmla="*/ 693416 h 3120373"/>
              <a:gd name="connsiteX40" fmla="*/ 0 w 2195098"/>
              <a:gd name="connsiteY40" fmla="*/ 346708 h 3120373"/>
              <a:gd name="connsiteX41" fmla="*/ 0 w 2195098"/>
              <a:gd name="connsiteY4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975599 w 2195098"/>
              <a:gd name="connsiteY10" fmla="*/ 0 h 3120373"/>
              <a:gd name="connsiteX11" fmla="*/ 1219499 w 2195098"/>
              <a:gd name="connsiteY11" fmla="*/ 0 h 3120373"/>
              <a:gd name="connsiteX12" fmla="*/ 1463399 w 2195098"/>
              <a:gd name="connsiteY12" fmla="*/ 0 h 3120373"/>
              <a:gd name="connsiteX13" fmla="*/ 1707299 w 2195098"/>
              <a:gd name="connsiteY13" fmla="*/ 0 h 3120373"/>
              <a:gd name="connsiteX14" fmla="*/ 1951198 w 2195098"/>
              <a:gd name="connsiteY14" fmla="*/ 0 h 3120373"/>
              <a:gd name="connsiteX15" fmla="*/ 2195098 w 2195098"/>
              <a:gd name="connsiteY15" fmla="*/ 0 h 3120373"/>
              <a:gd name="connsiteX16" fmla="*/ 2195098 w 2195098"/>
              <a:gd name="connsiteY16" fmla="*/ 346708 h 3120373"/>
              <a:gd name="connsiteX17" fmla="*/ 2195098 w 2195098"/>
              <a:gd name="connsiteY17" fmla="*/ 693417 h 3120373"/>
              <a:gd name="connsiteX18" fmla="*/ 2195098 w 2195098"/>
              <a:gd name="connsiteY18" fmla="*/ 1040125 h 3120373"/>
              <a:gd name="connsiteX19" fmla="*/ 2195098 w 2195098"/>
              <a:gd name="connsiteY19" fmla="*/ 1386833 h 3120373"/>
              <a:gd name="connsiteX20" fmla="*/ 2195098 w 2195098"/>
              <a:gd name="connsiteY20" fmla="*/ 1733541 h 3120373"/>
              <a:gd name="connsiteX21" fmla="*/ 2195098 w 2195098"/>
              <a:gd name="connsiteY21" fmla="*/ 2080249 h 3120373"/>
              <a:gd name="connsiteX22" fmla="*/ 2195098 w 2195098"/>
              <a:gd name="connsiteY22" fmla="*/ 2426957 h 3120373"/>
              <a:gd name="connsiteX23" fmla="*/ 2195098 w 2195098"/>
              <a:gd name="connsiteY23" fmla="*/ 2773665 h 3120373"/>
              <a:gd name="connsiteX24" fmla="*/ 2195098 w 2195098"/>
              <a:gd name="connsiteY24" fmla="*/ 3120373 h 3120373"/>
              <a:gd name="connsiteX25" fmla="*/ 1951198 w 2195098"/>
              <a:gd name="connsiteY25" fmla="*/ 3120373 h 3120373"/>
              <a:gd name="connsiteX26" fmla="*/ 1707299 w 2195098"/>
              <a:gd name="connsiteY26" fmla="*/ 3120373 h 3120373"/>
              <a:gd name="connsiteX27" fmla="*/ 1463399 w 2195098"/>
              <a:gd name="connsiteY27" fmla="*/ 3120373 h 3120373"/>
              <a:gd name="connsiteX28" fmla="*/ 1219499 w 2195098"/>
              <a:gd name="connsiteY28" fmla="*/ 3120373 h 3120373"/>
              <a:gd name="connsiteX29" fmla="*/ 975599 w 2195098"/>
              <a:gd name="connsiteY29" fmla="*/ 3120373 h 3120373"/>
              <a:gd name="connsiteX30" fmla="*/ 731699 w 2195098"/>
              <a:gd name="connsiteY30" fmla="*/ 3120373 h 3120373"/>
              <a:gd name="connsiteX31" fmla="*/ 487799 w 2195098"/>
              <a:gd name="connsiteY31" fmla="*/ 3120373 h 3120373"/>
              <a:gd name="connsiteX32" fmla="*/ 2439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2773665 h 3120373"/>
              <a:gd name="connsiteX35" fmla="*/ 0 w 2195098"/>
              <a:gd name="connsiteY35" fmla="*/ 2426957 h 3120373"/>
              <a:gd name="connsiteX36" fmla="*/ 0 w 2195098"/>
              <a:gd name="connsiteY36" fmla="*/ 2080249 h 3120373"/>
              <a:gd name="connsiteX37" fmla="*/ 0 w 2195098"/>
              <a:gd name="connsiteY37" fmla="*/ 1733541 h 3120373"/>
              <a:gd name="connsiteX38" fmla="*/ 0 w 2195098"/>
              <a:gd name="connsiteY38" fmla="*/ 1386832 h 3120373"/>
              <a:gd name="connsiteX39" fmla="*/ 0 w 2195098"/>
              <a:gd name="connsiteY39" fmla="*/ 1040124 h 3120373"/>
              <a:gd name="connsiteX40" fmla="*/ 0 w 2195098"/>
              <a:gd name="connsiteY40" fmla="*/ 693416 h 3120373"/>
              <a:gd name="connsiteX41" fmla="*/ 0 w 2195098"/>
              <a:gd name="connsiteY41" fmla="*/ 346708 h 3120373"/>
              <a:gd name="connsiteX42" fmla="*/ 0 w 2195098"/>
              <a:gd name="connsiteY4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94299 w 2195098"/>
              <a:gd name="connsiteY10" fmla="*/ 0 h 3120373"/>
              <a:gd name="connsiteX11" fmla="*/ 975599 w 2195098"/>
              <a:gd name="connsiteY11" fmla="*/ 0 h 3120373"/>
              <a:gd name="connsiteX12" fmla="*/ 1219499 w 2195098"/>
              <a:gd name="connsiteY12" fmla="*/ 0 h 3120373"/>
              <a:gd name="connsiteX13" fmla="*/ 1463399 w 2195098"/>
              <a:gd name="connsiteY13" fmla="*/ 0 h 3120373"/>
              <a:gd name="connsiteX14" fmla="*/ 1707299 w 2195098"/>
              <a:gd name="connsiteY14" fmla="*/ 0 h 3120373"/>
              <a:gd name="connsiteX15" fmla="*/ 1951198 w 2195098"/>
              <a:gd name="connsiteY15" fmla="*/ 0 h 3120373"/>
              <a:gd name="connsiteX16" fmla="*/ 2195098 w 2195098"/>
              <a:gd name="connsiteY16" fmla="*/ 0 h 3120373"/>
              <a:gd name="connsiteX17" fmla="*/ 2195098 w 2195098"/>
              <a:gd name="connsiteY17" fmla="*/ 346708 h 3120373"/>
              <a:gd name="connsiteX18" fmla="*/ 2195098 w 2195098"/>
              <a:gd name="connsiteY18" fmla="*/ 693417 h 3120373"/>
              <a:gd name="connsiteX19" fmla="*/ 2195098 w 2195098"/>
              <a:gd name="connsiteY19" fmla="*/ 1040125 h 3120373"/>
              <a:gd name="connsiteX20" fmla="*/ 2195098 w 2195098"/>
              <a:gd name="connsiteY20" fmla="*/ 1386833 h 3120373"/>
              <a:gd name="connsiteX21" fmla="*/ 2195098 w 2195098"/>
              <a:gd name="connsiteY21" fmla="*/ 1733541 h 3120373"/>
              <a:gd name="connsiteX22" fmla="*/ 2195098 w 2195098"/>
              <a:gd name="connsiteY22" fmla="*/ 2080249 h 3120373"/>
              <a:gd name="connsiteX23" fmla="*/ 2195098 w 2195098"/>
              <a:gd name="connsiteY23" fmla="*/ 2426957 h 3120373"/>
              <a:gd name="connsiteX24" fmla="*/ 2195098 w 2195098"/>
              <a:gd name="connsiteY24" fmla="*/ 2773665 h 3120373"/>
              <a:gd name="connsiteX25" fmla="*/ 2195098 w 2195098"/>
              <a:gd name="connsiteY25" fmla="*/ 3120373 h 3120373"/>
              <a:gd name="connsiteX26" fmla="*/ 1951198 w 2195098"/>
              <a:gd name="connsiteY26" fmla="*/ 3120373 h 3120373"/>
              <a:gd name="connsiteX27" fmla="*/ 1707299 w 2195098"/>
              <a:gd name="connsiteY27" fmla="*/ 3120373 h 3120373"/>
              <a:gd name="connsiteX28" fmla="*/ 1463399 w 2195098"/>
              <a:gd name="connsiteY28" fmla="*/ 3120373 h 3120373"/>
              <a:gd name="connsiteX29" fmla="*/ 1219499 w 2195098"/>
              <a:gd name="connsiteY29" fmla="*/ 3120373 h 3120373"/>
              <a:gd name="connsiteX30" fmla="*/ 975599 w 2195098"/>
              <a:gd name="connsiteY30" fmla="*/ 3120373 h 3120373"/>
              <a:gd name="connsiteX31" fmla="*/ 731699 w 2195098"/>
              <a:gd name="connsiteY31" fmla="*/ 3120373 h 3120373"/>
              <a:gd name="connsiteX32" fmla="*/ 487799 w 2195098"/>
              <a:gd name="connsiteY32" fmla="*/ 3120373 h 3120373"/>
              <a:gd name="connsiteX33" fmla="*/ 2439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2773665 h 3120373"/>
              <a:gd name="connsiteX36" fmla="*/ 0 w 2195098"/>
              <a:gd name="connsiteY36" fmla="*/ 2426957 h 3120373"/>
              <a:gd name="connsiteX37" fmla="*/ 0 w 2195098"/>
              <a:gd name="connsiteY37" fmla="*/ 2080249 h 3120373"/>
              <a:gd name="connsiteX38" fmla="*/ 0 w 2195098"/>
              <a:gd name="connsiteY38" fmla="*/ 1733541 h 3120373"/>
              <a:gd name="connsiteX39" fmla="*/ 0 w 2195098"/>
              <a:gd name="connsiteY39" fmla="*/ 1386832 h 3120373"/>
              <a:gd name="connsiteX40" fmla="*/ 0 w 2195098"/>
              <a:gd name="connsiteY40" fmla="*/ 1040124 h 3120373"/>
              <a:gd name="connsiteX41" fmla="*/ 0 w 2195098"/>
              <a:gd name="connsiteY41" fmla="*/ 693416 h 3120373"/>
              <a:gd name="connsiteX42" fmla="*/ 0 w 2195098"/>
              <a:gd name="connsiteY42" fmla="*/ 346708 h 3120373"/>
              <a:gd name="connsiteX43" fmla="*/ 0 w 2195098"/>
              <a:gd name="connsiteY4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219499 w 2195098"/>
              <a:gd name="connsiteY13" fmla="*/ 0 h 3120373"/>
              <a:gd name="connsiteX14" fmla="*/ 1463399 w 2195098"/>
              <a:gd name="connsiteY14" fmla="*/ 0 h 3120373"/>
              <a:gd name="connsiteX15" fmla="*/ 1707299 w 2195098"/>
              <a:gd name="connsiteY15" fmla="*/ 0 h 3120373"/>
              <a:gd name="connsiteX16" fmla="*/ 1951198 w 2195098"/>
              <a:gd name="connsiteY16" fmla="*/ 0 h 3120373"/>
              <a:gd name="connsiteX17" fmla="*/ 2195098 w 2195098"/>
              <a:gd name="connsiteY17" fmla="*/ 0 h 3120373"/>
              <a:gd name="connsiteX18" fmla="*/ 2195098 w 2195098"/>
              <a:gd name="connsiteY18" fmla="*/ 346708 h 3120373"/>
              <a:gd name="connsiteX19" fmla="*/ 2195098 w 2195098"/>
              <a:gd name="connsiteY19" fmla="*/ 693417 h 3120373"/>
              <a:gd name="connsiteX20" fmla="*/ 2195098 w 2195098"/>
              <a:gd name="connsiteY20" fmla="*/ 1040125 h 3120373"/>
              <a:gd name="connsiteX21" fmla="*/ 2195098 w 2195098"/>
              <a:gd name="connsiteY21" fmla="*/ 1386833 h 3120373"/>
              <a:gd name="connsiteX22" fmla="*/ 2195098 w 2195098"/>
              <a:gd name="connsiteY22" fmla="*/ 1733541 h 3120373"/>
              <a:gd name="connsiteX23" fmla="*/ 2195098 w 2195098"/>
              <a:gd name="connsiteY23" fmla="*/ 2080249 h 3120373"/>
              <a:gd name="connsiteX24" fmla="*/ 2195098 w 2195098"/>
              <a:gd name="connsiteY24" fmla="*/ 2426957 h 3120373"/>
              <a:gd name="connsiteX25" fmla="*/ 2195098 w 2195098"/>
              <a:gd name="connsiteY25" fmla="*/ 2773665 h 3120373"/>
              <a:gd name="connsiteX26" fmla="*/ 2195098 w 2195098"/>
              <a:gd name="connsiteY26" fmla="*/ 3120373 h 3120373"/>
              <a:gd name="connsiteX27" fmla="*/ 1951198 w 2195098"/>
              <a:gd name="connsiteY27" fmla="*/ 3120373 h 3120373"/>
              <a:gd name="connsiteX28" fmla="*/ 1707299 w 2195098"/>
              <a:gd name="connsiteY28" fmla="*/ 3120373 h 3120373"/>
              <a:gd name="connsiteX29" fmla="*/ 1463399 w 2195098"/>
              <a:gd name="connsiteY29" fmla="*/ 3120373 h 3120373"/>
              <a:gd name="connsiteX30" fmla="*/ 1219499 w 2195098"/>
              <a:gd name="connsiteY30" fmla="*/ 3120373 h 3120373"/>
              <a:gd name="connsiteX31" fmla="*/ 975599 w 2195098"/>
              <a:gd name="connsiteY31" fmla="*/ 3120373 h 3120373"/>
              <a:gd name="connsiteX32" fmla="*/ 731699 w 2195098"/>
              <a:gd name="connsiteY32" fmla="*/ 3120373 h 3120373"/>
              <a:gd name="connsiteX33" fmla="*/ 487799 w 2195098"/>
              <a:gd name="connsiteY33" fmla="*/ 3120373 h 3120373"/>
              <a:gd name="connsiteX34" fmla="*/ 2439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2773665 h 3120373"/>
              <a:gd name="connsiteX37" fmla="*/ 0 w 2195098"/>
              <a:gd name="connsiteY37" fmla="*/ 2426957 h 3120373"/>
              <a:gd name="connsiteX38" fmla="*/ 0 w 2195098"/>
              <a:gd name="connsiteY38" fmla="*/ 2080249 h 3120373"/>
              <a:gd name="connsiteX39" fmla="*/ 0 w 2195098"/>
              <a:gd name="connsiteY39" fmla="*/ 1733541 h 3120373"/>
              <a:gd name="connsiteX40" fmla="*/ 0 w 2195098"/>
              <a:gd name="connsiteY40" fmla="*/ 1386832 h 3120373"/>
              <a:gd name="connsiteX41" fmla="*/ 0 w 2195098"/>
              <a:gd name="connsiteY41" fmla="*/ 1040124 h 3120373"/>
              <a:gd name="connsiteX42" fmla="*/ 0 w 2195098"/>
              <a:gd name="connsiteY42" fmla="*/ 693416 h 3120373"/>
              <a:gd name="connsiteX43" fmla="*/ 0 w 2195098"/>
              <a:gd name="connsiteY43" fmla="*/ 346708 h 3120373"/>
              <a:gd name="connsiteX44" fmla="*/ 0 w 2195098"/>
              <a:gd name="connsiteY4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138199 w 2195098"/>
              <a:gd name="connsiteY13" fmla="*/ 0 h 3120373"/>
              <a:gd name="connsiteX14" fmla="*/ 1219499 w 2195098"/>
              <a:gd name="connsiteY14" fmla="*/ 0 h 3120373"/>
              <a:gd name="connsiteX15" fmla="*/ 1463399 w 2195098"/>
              <a:gd name="connsiteY15" fmla="*/ 0 h 3120373"/>
              <a:gd name="connsiteX16" fmla="*/ 1707299 w 2195098"/>
              <a:gd name="connsiteY16" fmla="*/ 0 h 3120373"/>
              <a:gd name="connsiteX17" fmla="*/ 1951198 w 2195098"/>
              <a:gd name="connsiteY17" fmla="*/ 0 h 3120373"/>
              <a:gd name="connsiteX18" fmla="*/ 2195098 w 2195098"/>
              <a:gd name="connsiteY18" fmla="*/ 0 h 3120373"/>
              <a:gd name="connsiteX19" fmla="*/ 2195098 w 2195098"/>
              <a:gd name="connsiteY19" fmla="*/ 346708 h 3120373"/>
              <a:gd name="connsiteX20" fmla="*/ 2195098 w 2195098"/>
              <a:gd name="connsiteY20" fmla="*/ 693417 h 3120373"/>
              <a:gd name="connsiteX21" fmla="*/ 2195098 w 2195098"/>
              <a:gd name="connsiteY21" fmla="*/ 1040125 h 3120373"/>
              <a:gd name="connsiteX22" fmla="*/ 2195098 w 2195098"/>
              <a:gd name="connsiteY22" fmla="*/ 1386833 h 3120373"/>
              <a:gd name="connsiteX23" fmla="*/ 2195098 w 2195098"/>
              <a:gd name="connsiteY23" fmla="*/ 1733541 h 3120373"/>
              <a:gd name="connsiteX24" fmla="*/ 2195098 w 2195098"/>
              <a:gd name="connsiteY24" fmla="*/ 2080249 h 3120373"/>
              <a:gd name="connsiteX25" fmla="*/ 2195098 w 2195098"/>
              <a:gd name="connsiteY25" fmla="*/ 2426957 h 3120373"/>
              <a:gd name="connsiteX26" fmla="*/ 2195098 w 2195098"/>
              <a:gd name="connsiteY26" fmla="*/ 2773665 h 3120373"/>
              <a:gd name="connsiteX27" fmla="*/ 2195098 w 2195098"/>
              <a:gd name="connsiteY27" fmla="*/ 3120373 h 3120373"/>
              <a:gd name="connsiteX28" fmla="*/ 1951198 w 2195098"/>
              <a:gd name="connsiteY28" fmla="*/ 3120373 h 3120373"/>
              <a:gd name="connsiteX29" fmla="*/ 1707299 w 2195098"/>
              <a:gd name="connsiteY29" fmla="*/ 3120373 h 3120373"/>
              <a:gd name="connsiteX30" fmla="*/ 1463399 w 2195098"/>
              <a:gd name="connsiteY30" fmla="*/ 3120373 h 3120373"/>
              <a:gd name="connsiteX31" fmla="*/ 1219499 w 2195098"/>
              <a:gd name="connsiteY31" fmla="*/ 3120373 h 3120373"/>
              <a:gd name="connsiteX32" fmla="*/ 975599 w 2195098"/>
              <a:gd name="connsiteY32" fmla="*/ 3120373 h 3120373"/>
              <a:gd name="connsiteX33" fmla="*/ 731699 w 2195098"/>
              <a:gd name="connsiteY33" fmla="*/ 3120373 h 3120373"/>
              <a:gd name="connsiteX34" fmla="*/ 487799 w 2195098"/>
              <a:gd name="connsiteY34" fmla="*/ 3120373 h 3120373"/>
              <a:gd name="connsiteX35" fmla="*/ 2439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2773665 h 3120373"/>
              <a:gd name="connsiteX38" fmla="*/ 0 w 2195098"/>
              <a:gd name="connsiteY38" fmla="*/ 2426957 h 3120373"/>
              <a:gd name="connsiteX39" fmla="*/ 0 w 2195098"/>
              <a:gd name="connsiteY39" fmla="*/ 2080249 h 3120373"/>
              <a:gd name="connsiteX40" fmla="*/ 0 w 2195098"/>
              <a:gd name="connsiteY40" fmla="*/ 1733541 h 3120373"/>
              <a:gd name="connsiteX41" fmla="*/ 0 w 2195098"/>
              <a:gd name="connsiteY41" fmla="*/ 1386832 h 3120373"/>
              <a:gd name="connsiteX42" fmla="*/ 0 w 2195098"/>
              <a:gd name="connsiteY42" fmla="*/ 1040124 h 3120373"/>
              <a:gd name="connsiteX43" fmla="*/ 0 w 2195098"/>
              <a:gd name="connsiteY43" fmla="*/ 693416 h 3120373"/>
              <a:gd name="connsiteX44" fmla="*/ 0 w 2195098"/>
              <a:gd name="connsiteY44" fmla="*/ 346708 h 3120373"/>
              <a:gd name="connsiteX45" fmla="*/ 0 w 2195098"/>
              <a:gd name="connsiteY4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463399 w 2195098"/>
              <a:gd name="connsiteY16" fmla="*/ 0 h 3120373"/>
              <a:gd name="connsiteX17" fmla="*/ 1707299 w 2195098"/>
              <a:gd name="connsiteY17" fmla="*/ 0 h 3120373"/>
              <a:gd name="connsiteX18" fmla="*/ 1951198 w 2195098"/>
              <a:gd name="connsiteY18" fmla="*/ 0 h 3120373"/>
              <a:gd name="connsiteX19" fmla="*/ 2195098 w 2195098"/>
              <a:gd name="connsiteY19" fmla="*/ 0 h 3120373"/>
              <a:gd name="connsiteX20" fmla="*/ 2195098 w 2195098"/>
              <a:gd name="connsiteY20" fmla="*/ 346708 h 3120373"/>
              <a:gd name="connsiteX21" fmla="*/ 2195098 w 2195098"/>
              <a:gd name="connsiteY21" fmla="*/ 693417 h 3120373"/>
              <a:gd name="connsiteX22" fmla="*/ 2195098 w 2195098"/>
              <a:gd name="connsiteY22" fmla="*/ 1040125 h 3120373"/>
              <a:gd name="connsiteX23" fmla="*/ 2195098 w 2195098"/>
              <a:gd name="connsiteY23" fmla="*/ 1386833 h 3120373"/>
              <a:gd name="connsiteX24" fmla="*/ 2195098 w 2195098"/>
              <a:gd name="connsiteY24" fmla="*/ 1733541 h 3120373"/>
              <a:gd name="connsiteX25" fmla="*/ 2195098 w 2195098"/>
              <a:gd name="connsiteY25" fmla="*/ 2080249 h 3120373"/>
              <a:gd name="connsiteX26" fmla="*/ 2195098 w 2195098"/>
              <a:gd name="connsiteY26" fmla="*/ 2426957 h 3120373"/>
              <a:gd name="connsiteX27" fmla="*/ 2195098 w 2195098"/>
              <a:gd name="connsiteY27" fmla="*/ 2773665 h 3120373"/>
              <a:gd name="connsiteX28" fmla="*/ 2195098 w 2195098"/>
              <a:gd name="connsiteY28" fmla="*/ 3120373 h 3120373"/>
              <a:gd name="connsiteX29" fmla="*/ 1951198 w 2195098"/>
              <a:gd name="connsiteY29" fmla="*/ 3120373 h 3120373"/>
              <a:gd name="connsiteX30" fmla="*/ 1707299 w 2195098"/>
              <a:gd name="connsiteY30" fmla="*/ 3120373 h 3120373"/>
              <a:gd name="connsiteX31" fmla="*/ 1463399 w 2195098"/>
              <a:gd name="connsiteY31" fmla="*/ 3120373 h 3120373"/>
              <a:gd name="connsiteX32" fmla="*/ 1219499 w 2195098"/>
              <a:gd name="connsiteY32" fmla="*/ 3120373 h 3120373"/>
              <a:gd name="connsiteX33" fmla="*/ 975599 w 2195098"/>
              <a:gd name="connsiteY33" fmla="*/ 3120373 h 3120373"/>
              <a:gd name="connsiteX34" fmla="*/ 731699 w 2195098"/>
              <a:gd name="connsiteY34" fmla="*/ 3120373 h 3120373"/>
              <a:gd name="connsiteX35" fmla="*/ 487799 w 2195098"/>
              <a:gd name="connsiteY35" fmla="*/ 3120373 h 3120373"/>
              <a:gd name="connsiteX36" fmla="*/ 2439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2773665 h 3120373"/>
              <a:gd name="connsiteX39" fmla="*/ 0 w 2195098"/>
              <a:gd name="connsiteY39" fmla="*/ 2426957 h 3120373"/>
              <a:gd name="connsiteX40" fmla="*/ 0 w 2195098"/>
              <a:gd name="connsiteY40" fmla="*/ 2080249 h 3120373"/>
              <a:gd name="connsiteX41" fmla="*/ 0 w 2195098"/>
              <a:gd name="connsiteY41" fmla="*/ 1733541 h 3120373"/>
              <a:gd name="connsiteX42" fmla="*/ 0 w 2195098"/>
              <a:gd name="connsiteY42" fmla="*/ 1386832 h 3120373"/>
              <a:gd name="connsiteX43" fmla="*/ 0 w 2195098"/>
              <a:gd name="connsiteY43" fmla="*/ 1040124 h 3120373"/>
              <a:gd name="connsiteX44" fmla="*/ 0 w 2195098"/>
              <a:gd name="connsiteY44" fmla="*/ 693416 h 3120373"/>
              <a:gd name="connsiteX45" fmla="*/ 0 w 2195098"/>
              <a:gd name="connsiteY45" fmla="*/ 346708 h 3120373"/>
              <a:gd name="connsiteX46" fmla="*/ 0 w 2195098"/>
              <a:gd name="connsiteY4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82099 w 2195098"/>
              <a:gd name="connsiteY16" fmla="*/ 0 h 3120373"/>
              <a:gd name="connsiteX17" fmla="*/ 1463399 w 2195098"/>
              <a:gd name="connsiteY17" fmla="*/ 0 h 3120373"/>
              <a:gd name="connsiteX18" fmla="*/ 1707299 w 2195098"/>
              <a:gd name="connsiteY18" fmla="*/ 0 h 3120373"/>
              <a:gd name="connsiteX19" fmla="*/ 1951198 w 2195098"/>
              <a:gd name="connsiteY19" fmla="*/ 0 h 3120373"/>
              <a:gd name="connsiteX20" fmla="*/ 2195098 w 2195098"/>
              <a:gd name="connsiteY20" fmla="*/ 0 h 3120373"/>
              <a:gd name="connsiteX21" fmla="*/ 2195098 w 2195098"/>
              <a:gd name="connsiteY21" fmla="*/ 346708 h 3120373"/>
              <a:gd name="connsiteX22" fmla="*/ 2195098 w 2195098"/>
              <a:gd name="connsiteY22" fmla="*/ 693417 h 3120373"/>
              <a:gd name="connsiteX23" fmla="*/ 2195098 w 2195098"/>
              <a:gd name="connsiteY23" fmla="*/ 1040125 h 3120373"/>
              <a:gd name="connsiteX24" fmla="*/ 2195098 w 2195098"/>
              <a:gd name="connsiteY24" fmla="*/ 1386833 h 3120373"/>
              <a:gd name="connsiteX25" fmla="*/ 2195098 w 2195098"/>
              <a:gd name="connsiteY25" fmla="*/ 1733541 h 3120373"/>
              <a:gd name="connsiteX26" fmla="*/ 2195098 w 2195098"/>
              <a:gd name="connsiteY26" fmla="*/ 2080249 h 3120373"/>
              <a:gd name="connsiteX27" fmla="*/ 2195098 w 2195098"/>
              <a:gd name="connsiteY27" fmla="*/ 2426957 h 3120373"/>
              <a:gd name="connsiteX28" fmla="*/ 2195098 w 2195098"/>
              <a:gd name="connsiteY28" fmla="*/ 2773665 h 3120373"/>
              <a:gd name="connsiteX29" fmla="*/ 2195098 w 2195098"/>
              <a:gd name="connsiteY29" fmla="*/ 3120373 h 3120373"/>
              <a:gd name="connsiteX30" fmla="*/ 1951198 w 2195098"/>
              <a:gd name="connsiteY30" fmla="*/ 3120373 h 3120373"/>
              <a:gd name="connsiteX31" fmla="*/ 1707299 w 2195098"/>
              <a:gd name="connsiteY31" fmla="*/ 3120373 h 3120373"/>
              <a:gd name="connsiteX32" fmla="*/ 1463399 w 2195098"/>
              <a:gd name="connsiteY32" fmla="*/ 3120373 h 3120373"/>
              <a:gd name="connsiteX33" fmla="*/ 1219499 w 2195098"/>
              <a:gd name="connsiteY33" fmla="*/ 3120373 h 3120373"/>
              <a:gd name="connsiteX34" fmla="*/ 975599 w 2195098"/>
              <a:gd name="connsiteY34" fmla="*/ 3120373 h 3120373"/>
              <a:gd name="connsiteX35" fmla="*/ 731699 w 2195098"/>
              <a:gd name="connsiteY35" fmla="*/ 3120373 h 3120373"/>
              <a:gd name="connsiteX36" fmla="*/ 487799 w 2195098"/>
              <a:gd name="connsiteY36" fmla="*/ 3120373 h 3120373"/>
              <a:gd name="connsiteX37" fmla="*/ 2439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2773665 h 3120373"/>
              <a:gd name="connsiteX40" fmla="*/ 0 w 2195098"/>
              <a:gd name="connsiteY40" fmla="*/ 2426957 h 3120373"/>
              <a:gd name="connsiteX41" fmla="*/ 0 w 2195098"/>
              <a:gd name="connsiteY41" fmla="*/ 2080249 h 3120373"/>
              <a:gd name="connsiteX42" fmla="*/ 0 w 2195098"/>
              <a:gd name="connsiteY42" fmla="*/ 1733541 h 3120373"/>
              <a:gd name="connsiteX43" fmla="*/ 0 w 2195098"/>
              <a:gd name="connsiteY43" fmla="*/ 1386832 h 3120373"/>
              <a:gd name="connsiteX44" fmla="*/ 0 w 2195098"/>
              <a:gd name="connsiteY44" fmla="*/ 1040124 h 3120373"/>
              <a:gd name="connsiteX45" fmla="*/ 0 w 2195098"/>
              <a:gd name="connsiteY45" fmla="*/ 693416 h 3120373"/>
              <a:gd name="connsiteX46" fmla="*/ 0 w 2195098"/>
              <a:gd name="connsiteY46" fmla="*/ 346708 h 3120373"/>
              <a:gd name="connsiteX47" fmla="*/ 0 w 2195098"/>
              <a:gd name="connsiteY4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707299 w 2195098"/>
              <a:gd name="connsiteY19" fmla="*/ 0 h 3120373"/>
              <a:gd name="connsiteX20" fmla="*/ 1951198 w 2195098"/>
              <a:gd name="connsiteY20" fmla="*/ 0 h 3120373"/>
              <a:gd name="connsiteX21" fmla="*/ 2195098 w 2195098"/>
              <a:gd name="connsiteY21" fmla="*/ 0 h 3120373"/>
              <a:gd name="connsiteX22" fmla="*/ 2195098 w 2195098"/>
              <a:gd name="connsiteY22" fmla="*/ 346708 h 3120373"/>
              <a:gd name="connsiteX23" fmla="*/ 2195098 w 2195098"/>
              <a:gd name="connsiteY23" fmla="*/ 693417 h 3120373"/>
              <a:gd name="connsiteX24" fmla="*/ 2195098 w 2195098"/>
              <a:gd name="connsiteY24" fmla="*/ 1040125 h 3120373"/>
              <a:gd name="connsiteX25" fmla="*/ 2195098 w 2195098"/>
              <a:gd name="connsiteY25" fmla="*/ 1386833 h 3120373"/>
              <a:gd name="connsiteX26" fmla="*/ 2195098 w 2195098"/>
              <a:gd name="connsiteY26" fmla="*/ 1733541 h 3120373"/>
              <a:gd name="connsiteX27" fmla="*/ 2195098 w 2195098"/>
              <a:gd name="connsiteY27" fmla="*/ 2080249 h 3120373"/>
              <a:gd name="connsiteX28" fmla="*/ 2195098 w 2195098"/>
              <a:gd name="connsiteY28" fmla="*/ 2426957 h 3120373"/>
              <a:gd name="connsiteX29" fmla="*/ 2195098 w 2195098"/>
              <a:gd name="connsiteY29" fmla="*/ 2773665 h 3120373"/>
              <a:gd name="connsiteX30" fmla="*/ 2195098 w 2195098"/>
              <a:gd name="connsiteY30" fmla="*/ 3120373 h 3120373"/>
              <a:gd name="connsiteX31" fmla="*/ 1951198 w 2195098"/>
              <a:gd name="connsiteY31" fmla="*/ 3120373 h 3120373"/>
              <a:gd name="connsiteX32" fmla="*/ 1707299 w 2195098"/>
              <a:gd name="connsiteY32" fmla="*/ 3120373 h 3120373"/>
              <a:gd name="connsiteX33" fmla="*/ 1463399 w 2195098"/>
              <a:gd name="connsiteY33" fmla="*/ 3120373 h 3120373"/>
              <a:gd name="connsiteX34" fmla="*/ 1219499 w 2195098"/>
              <a:gd name="connsiteY34" fmla="*/ 3120373 h 3120373"/>
              <a:gd name="connsiteX35" fmla="*/ 975599 w 2195098"/>
              <a:gd name="connsiteY35" fmla="*/ 3120373 h 3120373"/>
              <a:gd name="connsiteX36" fmla="*/ 731699 w 2195098"/>
              <a:gd name="connsiteY36" fmla="*/ 3120373 h 3120373"/>
              <a:gd name="connsiteX37" fmla="*/ 487799 w 2195098"/>
              <a:gd name="connsiteY37" fmla="*/ 3120373 h 3120373"/>
              <a:gd name="connsiteX38" fmla="*/ 2439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2773665 h 3120373"/>
              <a:gd name="connsiteX41" fmla="*/ 0 w 2195098"/>
              <a:gd name="connsiteY41" fmla="*/ 2426957 h 3120373"/>
              <a:gd name="connsiteX42" fmla="*/ 0 w 2195098"/>
              <a:gd name="connsiteY42" fmla="*/ 2080249 h 3120373"/>
              <a:gd name="connsiteX43" fmla="*/ 0 w 2195098"/>
              <a:gd name="connsiteY43" fmla="*/ 1733541 h 3120373"/>
              <a:gd name="connsiteX44" fmla="*/ 0 w 2195098"/>
              <a:gd name="connsiteY44" fmla="*/ 1386832 h 3120373"/>
              <a:gd name="connsiteX45" fmla="*/ 0 w 2195098"/>
              <a:gd name="connsiteY45" fmla="*/ 1040124 h 3120373"/>
              <a:gd name="connsiteX46" fmla="*/ 0 w 2195098"/>
              <a:gd name="connsiteY46" fmla="*/ 693416 h 3120373"/>
              <a:gd name="connsiteX47" fmla="*/ 0 w 2195098"/>
              <a:gd name="connsiteY47" fmla="*/ 346708 h 3120373"/>
              <a:gd name="connsiteX48" fmla="*/ 0 w 2195098"/>
              <a:gd name="connsiteY4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625999 w 2195098"/>
              <a:gd name="connsiteY19" fmla="*/ 0 h 3120373"/>
              <a:gd name="connsiteX20" fmla="*/ 1707299 w 2195098"/>
              <a:gd name="connsiteY20" fmla="*/ 0 h 3120373"/>
              <a:gd name="connsiteX21" fmla="*/ 1951198 w 2195098"/>
              <a:gd name="connsiteY21" fmla="*/ 0 h 3120373"/>
              <a:gd name="connsiteX22" fmla="*/ 2195098 w 2195098"/>
              <a:gd name="connsiteY22" fmla="*/ 0 h 3120373"/>
              <a:gd name="connsiteX23" fmla="*/ 2195098 w 2195098"/>
              <a:gd name="connsiteY23" fmla="*/ 346708 h 3120373"/>
              <a:gd name="connsiteX24" fmla="*/ 2195098 w 2195098"/>
              <a:gd name="connsiteY24" fmla="*/ 693417 h 3120373"/>
              <a:gd name="connsiteX25" fmla="*/ 2195098 w 2195098"/>
              <a:gd name="connsiteY25" fmla="*/ 1040125 h 3120373"/>
              <a:gd name="connsiteX26" fmla="*/ 2195098 w 2195098"/>
              <a:gd name="connsiteY26" fmla="*/ 1386833 h 3120373"/>
              <a:gd name="connsiteX27" fmla="*/ 2195098 w 2195098"/>
              <a:gd name="connsiteY27" fmla="*/ 1733541 h 3120373"/>
              <a:gd name="connsiteX28" fmla="*/ 2195098 w 2195098"/>
              <a:gd name="connsiteY28" fmla="*/ 2080249 h 3120373"/>
              <a:gd name="connsiteX29" fmla="*/ 2195098 w 2195098"/>
              <a:gd name="connsiteY29" fmla="*/ 2426957 h 3120373"/>
              <a:gd name="connsiteX30" fmla="*/ 2195098 w 2195098"/>
              <a:gd name="connsiteY30" fmla="*/ 2773665 h 3120373"/>
              <a:gd name="connsiteX31" fmla="*/ 2195098 w 2195098"/>
              <a:gd name="connsiteY31" fmla="*/ 3120373 h 3120373"/>
              <a:gd name="connsiteX32" fmla="*/ 1951198 w 2195098"/>
              <a:gd name="connsiteY32" fmla="*/ 3120373 h 3120373"/>
              <a:gd name="connsiteX33" fmla="*/ 1707299 w 2195098"/>
              <a:gd name="connsiteY33" fmla="*/ 3120373 h 3120373"/>
              <a:gd name="connsiteX34" fmla="*/ 1463399 w 2195098"/>
              <a:gd name="connsiteY34" fmla="*/ 3120373 h 3120373"/>
              <a:gd name="connsiteX35" fmla="*/ 1219499 w 2195098"/>
              <a:gd name="connsiteY35" fmla="*/ 3120373 h 3120373"/>
              <a:gd name="connsiteX36" fmla="*/ 975599 w 2195098"/>
              <a:gd name="connsiteY36" fmla="*/ 3120373 h 3120373"/>
              <a:gd name="connsiteX37" fmla="*/ 731699 w 2195098"/>
              <a:gd name="connsiteY37" fmla="*/ 3120373 h 3120373"/>
              <a:gd name="connsiteX38" fmla="*/ 487799 w 2195098"/>
              <a:gd name="connsiteY38" fmla="*/ 3120373 h 3120373"/>
              <a:gd name="connsiteX39" fmla="*/ 2439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2773665 h 3120373"/>
              <a:gd name="connsiteX42" fmla="*/ 0 w 2195098"/>
              <a:gd name="connsiteY42" fmla="*/ 2426957 h 3120373"/>
              <a:gd name="connsiteX43" fmla="*/ 0 w 2195098"/>
              <a:gd name="connsiteY43" fmla="*/ 2080249 h 3120373"/>
              <a:gd name="connsiteX44" fmla="*/ 0 w 2195098"/>
              <a:gd name="connsiteY44" fmla="*/ 1733541 h 3120373"/>
              <a:gd name="connsiteX45" fmla="*/ 0 w 2195098"/>
              <a:gd name="connsiteY45" fmla="*/ 1386832 h 3120373"/>
              <a:gd name="connsiteX46" fmla="*/ 0 w 2195098"/>
              <a:gd name="connsiteY46" fmla="*/ 1040124 h 3120373"/>
              <a:gd name="connsiteX47" fmla="*/ 0 w 2195098"/>
              <a:gd name="connsiteY47" fmla="*/ 693416 h 3120373"/>
              <a:gd name="connsiteX48" fmla="*/ 0 w 2195098"/>
              <a:gd name="connsiteY48" fmla="*/ 346708 h 3120373"/>
              <a:gd name="connsiteX49" fmla="*/ 0 w 2195098"/>
              <a:gd name="connsiteY4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951198 w 2195098"/>
              <a:gd name="connsiteY22" fmla="*/ 0 h 3120373"/>
              <a:gd name="connsiteX23" fmla="*/ 2195098 w 2195098"/>
              <a:gd name="connsiteY23" fmla="*/ 0 h 3120373"/>
              <a:gd name="connsiteX24" fmla="*/ 2195098 w 2195098"/>
              <a:gd name="connsiteY24" fmla="*/ 346708 h 3120373"/>
              <a:gd name="connsiteX25" fmla="*/ 2195098 w 2195098"/>
              <a:gd name="connsiteY25" fmla="*/ 693417 h 3120373"/>
              <a:gd name="connsiteX26" fmla="*/ 2195098 w 2195098"/>
              <a:gd name="connsiteY26" fmla="*/ 1040125 h 3120373"/>
              <a:gd name="connsiteX27" fmla="*/ 2195098 w 2195098"/>
              <a:gd name="connsiteY27" fmla="*/ 1386833 h 3120373"/>
              <a:gd name="connsiteX28" fmla="*/ 2195098 w 2195098"/>
              <a:gd name="connsiteY28" fmla="*/ 1733541 h 3120373"/>
              <a:gd name="connsiteX29" fmla="*/ 2195098 w 2195098"/>
              <a:gd name="connsiteY29" fmla="*/ 2080249 h 3120373"/>
              <a:gd name="connsiteX30" fmla="*/ 2195098 w 2195098"/>
              <a:gd name="connsiteY30" fmla="*/ 2426957 h 3120373"/>
              <a:gd name="connsiteX31" fmla="*/ 2195098 w 2195098"/>
              <a:gd name="connsiteY31" fmla="*/ 2773665 h 3120373"/>
              <a:gd name="connsiteX32" fmla="*/ 2195098 w 2195098"/>
              <a:gd name="connsiteY32" fmla="*/ 3120373 h 3120373"/>
              <a:gd name="connsiteX33" fmla="*/ 1951198 w 2195098"/>
              <a:gd name="connsiteY33" fmla="*/ 3120373 h 3120373"/>
              <a:gd name="connsiteX34" fmla="*/ 1707299 w 2195098"/>
              <a:gd name="connsiteY34" fmla="*/ 3120373 h 3120373"/>
              <a:gd name="connsiteX35" fmla="*/ 1463399 w 2195098"/>
              <a:gd name="connsiteY35" fmla="*/ 3120373 h 3120373"/>
              <a:gd name="connsiteX36" fmla="*/ 1219499 w 2195098"/>
              <a:gd name="connsiteY36" fmla="*/ 3120373 h 3120373"/>
              <a:gd name="connsiteX37" fmla="*/ 975599 w 2195098"/>
              <a:gd name="connsiteY37" fmla="*/ 3120373 h 3120373"/>
              <a:gd name="connsiteX38" fmla="*/ 731699 w 2195098"/>
              <a:gd name="connsiteY38" fmla="*/ 3120373 h 3120373"/>
              <a:gd name="connsiteX39" fmla="*/ 487799 w 2195098"/>
              <a:gd name="connsiteY39" fmla="*/ 3120373 h 3120373"/>
              <a:gd name="connsiteX40" fmla="*/ 2439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2773665 h 3120373"/>
              <a:gd name="connsiteX43" fmla="*/ 0 w 2195098"/>
              <a:gd name="connsiteY43" fmla="*/ 2426957 h 3120373"/>
              <a:gd name="connsiteX44" fmla="*/ 0 w 2195098"/>
              <a:gd name="connsiteY44" fmla="*/ 2080249 h 3120373"/>
              <a:gd name="connsiteX45" fmla="*/ 0 w 2195098"/>
              <a:gd name="connsiteY45" fmla="*/ 1733541 h 3120373"/>
              <a:gd name="connsiteX46" fmla="*/ 0 w 2195098"/>
              <a:gd name="connsiteY46" fmla="*/ 1386832 h 3120373"/>
              <a:gd name="connsiteX47" fmla="*/ 0 w 2195098"/>
              <a:gd name="connsiteY47" fmla="*/ 1040124 h 3120373"/>
              <a:gd name="connsiteX48" fmla="*/ 0 w 2195098"/>
              <a:gd name="connsiteY48" fmla="*/ 693416 h 3120373"/>
              <a:gd name="connsiteX49" fmla="*/ 0 w 2195098"/>
              <a:gd name="connsiteY49" fmla="*/ 346708 h 3120373"/>
              <a:gd name="connsiteX50" fmla="*/ 0 w 2195098"/>
              <a:gd name="connsiteY5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869898 w 2195098"/>
              <a:gd name="connsiteY22" fmla="*/ 0 h 3120373"/>
              <a:gd name="connsiteX23" fmla="*/ 1951198 w 2195098"/>
              <a:gd name="connsiteY23" fmla="*/ 0 h 3120373"/>
              <a:gd name="connsiteX24" fmla="*/ 2195098 w 2195098"/>
              <a:gd name="connsiteY24" fmla="*/ 0 h 3120373"/>
              <a:gd name="connsiteX25" fmla="*/ 2195098 w 2195098"/>
              <a:gd name="connsiteY25" fmla="*/ 346708 h 3120373"/>
              <a:gd name="connsiteX26" fmla="*/ 2195098 w 2195098"/>
              <a:gd name="connsiteY26" fmla="*/ 693417 h 3120373"/>
              <a:gd name="connsiteX27" fmla="*/ 2195098 w 2195098"/>
              <a:gd name="connsiteY27" fmla="*/ 1040125 h 3120373"/>
              <a:gd name="connsiteX28" fmla="*/ 2195098 w 2195098"/>
              <a:gd name="connsiteY28" fmla="*/ 1386833 h 3120373"/>
              <a:gd name="connsiteX29" fmla="*/ 2195098 w 2195098"/>
              <a:gd name="connsiteY29" fmla="*/ 1733541 h 3120373"/>
              <a:gd name="connsiteX30" fmla="*/ 2195098 w 2195098"/>
              <a:gd name="connsiteY30" fmla="*/ 2080249 h 3120373"/>
              <a:gd name="connsiteX31" fmla="*/ 2195098 w 2195098"/>
              <a:gd name="connsiteY31" fmla="*/ 2426957 h 3120373"/>
              <a:gd name="connsiteX32" fmla="*/ 2195098 w 2195098"/>
              <a:gd name="connsiteY32" fmla="*/ 2773665 h 3120373"/>
              <a:gd name="connsiteX33" fmla="*/ 2195098 w 2195098"/>
              <a:gd name="connsiteY33" fmla="*/ 3120373 h 3120373"/>
              <a:gd name="connsiteX34" fmla="*/ 1951198 w 2195098"/>
              <a:gd name="connsiteY34" fmla="*/ 3120373 h 3120373"/>
              <a:gd name="connsiteX35" fmla="*/ 1707299 w 2195098"/>
              <a:gd name="connsiteY35" fmla="*/ 3120373 h 3120373"/>
              <a:gd name="connsiteX36" fmla="*/ 1463399 w 2195098"/>
              <a:gd name="connsiteY36" fmla="*/ 3120373 h 3120373"/>
              <a:gd name="connsiteX37" fmla="*/ 1219499 w 2195098"/>
              <a:gd name="connsiteY37" fmla="*/ 3120373 h 3120373"/>
              <a:gd name="connsiteX38" fmla="*/ 975599 w 2195098"/>
              <a:gd name="connsiteY38" fmla="*/ 3120373 h 3120373"/>
              <a:gd name="connsiteX39" fmla="*/ 731699 w 2195098"/>
              <a:gd name="connsiteY39" fmla="*/ 3120373 h 3120373"/>
              <a:gd name="connsiteX40" fmla="*/ 487799 w 2195098"/>
              <a:gd name="connsiteY40" fmla="*/ 3120373 h 3120373"/>
              <a:gd name="connsiteX41" fmla="*/ 2439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2773665 h 3120373"/>
              <a:gd name="connsiteX44" fmla="*/ 0 w 2195098"/>
              <a:gd name="connsiteY44" fmla="*/ 2426957 h 3120373"/>
              <a:gd name="connsiteX45" fmla="*/ 0 w 2195098"/>
              <a:gd name="connsiteY45" fmla="*/ 2080249 h 3120373"/>
              <a:gd name="connsiteX46" fmla="*/ 0 w 2195098"/>
              <a:gd name="connsiteY46" fmla="*/ 1733541 h 3120373"/>
              <a:gd name="connsiteX47" fmla="*/ 0 w 2195098"/>
              <a:gd name="connsiteY47" fmla="*/ 1386832 h 3120373"/>
              <a:gd name="connsiteX48" fmla="*/ 0 w 2195098"/>
              <a:gd name="connsiteY48" fmla="*/ 1040124 h 3120373"/>
              <a:gd name="connsiteX49" fmla="*/ 0 w 2195098"/>
              <a:gd name="connsiteY49" fmla="*/ 693416 h 3120373"/>
              <a:gd name="connsiteX50" fmla="*/ 0 w 2195098"/>
              <a:gd name="connsiteY50" fmla="*/ 346708 h 3120373"/>
              <a:gd name="connsiteX51" fmla="*/ 0 w 2195098"/>
              <a:gd name="connsiteY5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95098 w 2195098"/>
              <a:gd name="connsiteY25" fmla="*/ 0 h 3120373"/>
              <a:gd name="connsiteX26" fmla="*/ 2195098 w 2195098"/>
              <a:gd name="connsiteY26" fmla="*/ 346708 h 3120373"/>
              <a:gd name="connsiteX27" fmla="*/ 2195098 w 2195098"/>
              <a:gd name="connsiteY27" fmla="*/ 693417 h 3120373"/>
              <a:gd name="connsiteX28" fmla="*/ 2195098 w 2195098"/>
              <a:gd name="connsiteY28" fmla="*/ 1040125 h 3120373"/>
              <a:gd name="connsiteX29" fmla="*/ 2195098 w 2195098"/>
              <a:gd name="connsiteY29" fmla="*/ 1386833 h 3120373"/>
              <a:gd name="connsiteX30" fmla="*/ 2195098 w 2195098"/>
              <a:gd name="connsiteY30" fmla="*/ 1733541 h 3120373"/>
              <a:gd name="connsiteX31" fmla="*/ 2195098 w 2195098"/>
              <a:gd name="connsiteY31" fmla="*/ 2080249 h 3120373"/>
              <a:gd name="connsiteX32" fmla="*/ 2195098 w 2195098"/>
              <a:gd name="connsiteY32" fmla="*/ 2426957 h 3120373"/>
              <a:gd name="connsiteX33" fmla="*/ 2195098 w 2195098"/>
              <a:gd name="connsiteY33" fmla="*/ 2773665 h 3120373"/>
              <a:gd name="connsiteX34" fmla="*/ 2195098 w 2195098"/>
              <a:gd name="connsiteY34" fmla="*/ 3120373 h 3120373"/>
              <a:gd name="connsiteX35" fmla="*/ 1951198 w 2195098"/>
              <a:gd name="connsiteY35" fmla="*/ 3120373 h 3120373"/>
              <a:gd name="connsiteX36" fmla="*/ 1707299 w 2195098"/>
              <a:gd name="connsiteY36" fmla="*/ 3120373 h 3120373"/>
              <a:gd name="connsiteX37" fmla="*/ 1463399 w 2195098"/>
              <a:gd name="connsiteY37" fmla="*/ 3120373 h 3120373"/>
              <a:gd name="connsiteX38" fmla="*/ 1219499 w 2195098"/>
              <a:gd name="connsiteY38" fmla="*/ 3120373 h 3120373"/>
              <a:gd name="connsiteX39" fmla="*/ 975599 w 2195098"/>
              <a:gd name="connsiteY39" fmla="*/ 3120373 h 3120373"/>
              <a:gd name="connsiteX40" fmla="*/ 731699 w 2195098"/>
              <a:gd name="connsiteY40" fmla="*/ 3120373 h 3120373"/>
              <a:gd name="connsiteX41" fmla="*/ 487799 w 2195098"/>
              <a:gd name="connsiteY41" fmla="*/ 3120373 h 3120373"/>
              <a:gd name="connsiteX42" fmla="*/ 2439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2773665 h 3120373"/>
              <a:gd name="connsiteX45" fmla="*/ 0 w 2195098"/>
              <a:gd name="connsiteY45" fmla="*/ 2426957 h 3120373"/>
              <a:gd name="connsiteX46" fmla="*/ 0 w 2195098"/>
              <a:gd name="connsiteY46" fmla="*/ 2080249 h 3120373"/>
              <a:gd name="connsiteX47" fmla="*/ 0 w 2195098"/>
              <a:gd name="connsiteY47" fmla="*/ 1733541 h 3120373"/>
              <a:gd name="connsiteX48" fmla="*/ 0 w 2195098"/>
              <a:gd name="connsiteY48" fmla="*/ 1386832 h 3120373"/>
              <a:gd name="connsiteX49" fmla="*/ 0 w 2195098"/>
              <a:gd name="connsiteY49" fmla="*/ 1040124 h 3120373"/>
              <a:gd name="connsiteX50" fmla="*/ 0 w 2195098"/>
              <a:gd name="connsiteY50" fmla="*/ 693416 h 3120373"/>
              <a:gd name="connsiteX51" fmla="*/ 0 w 2195098"/>
              <a:gd name="connsiteY51" fmla="*/ 346708 h 3120373"/>
              <a:gd name="connsiteX52" fmla="*/ 0 w 2195098"/>
              <a:gd name="connsiteY5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13798 w 2195098"/>
              <a:gd name="connsiteY25" fmla="*/ 0 h 3120373"/>
              <a:gd name="connsiteX26" fmla="*/ 2195098 w 2195098"/>
              <a:gd name="connsiteY26" fmla="*/ 0 h 3120373"/>
              <a:gd name="connsiteX27" fmla="*/ 2195098 w 2195098"/>
              <a:gd name="connsiteY27" fmla="*/ 346708 h 3120373"/>
              <a:gd name="connsiteX28" fmla="*/ 2195098 w 2195098"/>
              <a:gd name="connsiteY28" fmla="*/ 693417 h 3120373"/>
              <a:gd name="connsiteX29" fmla="*/ 2195098 w 2195098"/>
              <a:gd name="connsiteY29" fmla="*/ 1040125 h 3120373"/>
              <a:gd name="connsiteX30" fmla="*/ 2195098 w 2195098"/>
              <a:gd name="connsiteY30" fmla="*/ 1386833 h 3120373"/>
              <a:gd name="connsiteX31" fmla="*/ 2195098 w 2195098"/>
              <a:gd name="connsiteY31" fmla="*/ 1733541 h 3120373"/>
              <a:gd name="connsiteX32" fmla="*/ 2195098 w 2195098"/>
              <a:gd name="connsiteY32" fmla="*/ 2080249 h 3120373"/>
              <a:gd name="connsiteX33" fmla="*/ 2195098 w 2195098"/>
              <a:gd name="connsiteY33" fmla="*/ 2426957 h 3120373"/>
              <a:gd name="connsiteX34" fmla="*/ 2195098 w 2195098"/>
              <a:gd name="connsiteY34" fmla="*/ 2773665 h 3120373"/>
              <a:gd name="connsiteX35" fmla="*/ 2195098 w 2195098"/>
              <a:gd name="connsiteY35" fmla="*/ 3120373 h 3120373"/>
              <a:gd name="connsiteX36" fmla="*/ 1951198 w 2195098"/>
              <a:gd name="connsiteY36" fmla="*/ 3120373 h 3120373"/>
              <a:gd name="connsiteX37" fmla="*/ 1707299 w 2195098"/>
              <a:gd name="connsiteY37" fmla="*/ 3120373 h 3120373"/>
              <a:gd name="connsiteX38" fmla="*/ 1463399 w 2195098"/>
              <a:gd name="connsiteY38" fmla="*/ 3120373 h 3120373"/>
              <a:gd name="connsiteX39" fmla="*/ 1219499 w 2195098"/>
              <a:gd name="connsiteY39" fmla="*/ 3120373 h 3120373"/>
              <a:gd name="connsiteX40" fmla="*/ 975599 w 2195098"/>
              <a:gd name="connsiteY40" fmla="*/ 3120373 h 3120373"/>
              <a:gd name="connsiteX41" fmla="*/ 731699 w 2195098"/>
              <a:gd name="connsiteY41" fmla="*/ 3120373 h 3120373"/>
              <a:gd name="connsiteX42" fmla="*/ 487799 w 2195098"/>
              <a:gd name="connsiteY42" fmla="*/ 3120373 h 3120373"/>
              <a:gd name="connsiteX43" fmla="*/ 2439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2773665 h 3120373"/>
              <a:gd name="connsiteX46" fmla="*/ 0 w 2195098"/>
              <a:gd name="connsiteY46" fmla="*/ 2426957 h 3120373"/>
              <a:gd name="connsiteX47" fmla="*/ 0 w 2195098"/>
              <a:gd name="connsiteY47" fmla="*/ 2080249 h 3120373"/>
              <a:gd name="connsiteX48" fmla="*/ 0 w 2195098"/>
              <a:gd name="connsiteY48" fmla="*/ 1733541 h 3120373"/>
              <a:gd name="connsiteX49" fmla="*/ 0 w 2195098"/>
              <a:gd name="connsiteY49" fmla="*/ 1386832 h 3120373"/>
              <a:gd name="connsiteX50" fmla="*/ 0 w 2195098"/>
              <a:gd name="connsiteY50" fmla="*/ 1040124 h 3120373"/>
              <a:gd name="connsiteX51" fmla="*/ 0 w 2195098"/>
              <a:gd name="connsiteY51" fmla="*/ 693416 h 3120373"/>
              <a:gd name="connsiteX52" fmla="*/ 0 w 2195098"/>
              <a:gd name="connsiteY52" fmla="*/ 346708 h 3120373"/>
              <a:gd name="connsiteX53" fmla="*/ 0 w 2195098"/>
              <a:gd name="connsiteY5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346708 h 3120373"/>
              <a:gd name="connsiteX29" fmla="*/ 2195098 w 2195098"/>
              <a:gd name="connsiteY29" fmla="*/ 693417 h 3120373"/>
              <a:gd name="connsiteX30" fmla="*/ 2195098 w 2195098"/>
              <a:gd name="connsiteY30" fmla="*/ 1040125 h 3120373"/>
              <a:gd name="connsiteX31" fmla="*/ 2195098 w 2195098"/>
              <a:gd name="connsiteY31" fmla="*/ 1386833 h 3120373"/>
              <a:gd name="connsiteX32" fmla="*/ 2195098 w 2195098"/>
              <a:gd name="connsiteY32" fmla="*/ 1733541 h 3120373"/>
              <a:gd name="connsiteX33" fmla="*/ 2195098 w 2195098"/>
              <a:gd name="connsiteY33" fmla="*/ 2080249 h 3120373"/>
              <a:gd name="connsiteX34" fmla="*/ 2195098 w 2195098"/>
              <a:gd name="connsiteY34" fmla="*/ 2426957 h 3120373"/>
              <a:gd name="connsiteX35" fmla="*/ 2195098 w 2195098"/>
              <a:gd name="connsiteY35" fmla="*/ 2773665 h 3120373"/>
              <a:gd name="connsiteX36" fmla="*/ 2195098 w 2195098"/>
              <a:gd name="connsiteY36" fmla="*/ 3120373 h 3120373"/>
              <a:gd name="connsiteX37" fmla="*/ 1951198 w 2195098"/>
              <a:gd name="connsiteY37" fmla="*/ 3120373 h 3120373"/>
              <a:gd name="connsiteX38" fmla="*/ 1707299 w 2195098"/>
              <a:gd name="connsiteY38" fmla="*/ 3120373 h 3120373"/>
              <a:gd name="connsiteX39" fmla="*/ 1463399 w 2195098"/>
              <a:gd name="connsiteY39" fmla="*/ 3120373 h 3120373"/>
              <a:gd name="connsiteX40" fmla="*/ 1219499 w 2195098"/>
              <a:gd name="connsiteY40" fmla="*/ 3120373 h 3120373"/>
              <a:gd name="connsiteX41" fmla="*/ 975599 w 2195098"/>
              <a:gd name="connsiteY41" fmla="*/ 3120373 h 3120373"/>
              <a:gd name="connsiteX42" fmla="*/ 731699 w 2195098"/>
              <a:gd name="connsiteY42" fmla="*/ 3120373 h 3120373"/>
              <a:gd name="connsiteX43" fmla="*/ 487799 w 2195098"/>
              <a:gd name="connsiteY43" fmla="*/ 3120373 h 3120373"/>
              <a:gd name="connsiteX44" fmla="*/ 2439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2773665 h 3120373"/>
              <a:gd name="connsiteX47" fmla="*/ 0 w 2195098"/>
              <a:gd name="connsiteY47" fmla="*/ 2426957 h 3120373"/>
              <a:gd name="connsiteX48" fmla="*/ 0 w 2195098"/>
              <a:gd name="connsiteY48" fmla="*/ 2080249 h 3120373"/>
              <a:gd name="connsiteX49" fmla="*/ 0 w 2195098"/>
              <a:gd name="connsiteY49" fmla="*/ 1733541 h 3120373"/>
              <a:gd name="connsiteX50" fmla="*/ 0 w 2195098"/>
              <a:gd name="connsiteY50" fmla="*/ 1386832 h 3120373"/>
              <a:gd name="connsiteX51" fmla="*/ 0 w 2195098"/>
              <a:gd name="connsiteY51" fmla="*/ 1040124 h 3120373"/>
              <a:gd name="connsiteX52" fmla="*/ 0 w 2195098"/>
              <a:gd name="connsiteY52" fmla="*/ 693416 h 3120373"/>
              <a:gd name="connsiteX53" fmla="*/ 0 w 2195098"/>
              <a:gd name="connsiteY53" fmla="*/ 346708 h 3120373"/>
              <a:gd name="connsiteX54" fmla="*/ 0 w 2195098"/>
              <a:gd name="connsiteY5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231139 h 3120373"/>
              <a:gd name="connsiteX29" fmla="*/ 2195098 w 2195098"/>
              <a:gd name="connsiteY29" fmla="*/ 346708 h 3120373"/>
              <a:gd name="connsiteX30" fmla="*/ 2195098 w 2195098"/>
              <a:gd name="connsiteY30" fmla="*/ 693417 h 3120373"/>
              <a:gd name="connsiteX31" fmla="*/ 2195098 w 2195098"/>
              <a:gd name="connsiteY31" fmla="*/ 1040125 h 3120373"/>
              <a:gd name="connsiteX32" fmla="*/ 2195098 w 2195098"/>
              <a:gd name="connsiteY32" fmla="*/ 1386833 h 3120373"/>
              <a:gd name="connsiteX33" fmla="*/ 2195098 w 2195098"/>
              <a:gd name="connsiteY33" fmla="*/ 1733541 h 3120373"/>
              <a:gd name="connsiteX34" fmla="*/ 2195098 w 2195098"/>
              <a:gd name="connsiteY34" fmla="*/ 2080249 h 3120373"/>
              <a:gd name="connsiteX35" fmla="*/ 2195098 w 2195098"/>
              <a:gd name="connsiteY35" fmla="*/ 2426957 h 3120373"/>
              <a:gd name="connsiteX36" fmla="*/ 2195098 w 2195098"/>
              <a:gd name="connsiteY36" fmla="*/ 2773665 h 3120373"/>
              <a:gd name="connsiteX37" fmla="*/ 2195098 w 2195098"/>
              <a:gd name="connsiteY37" fmla="*/ 3120373 h 3120373"/>
              <a:gd name="connsiteX38" fmla="*/ 1951198 w 2195098"/>
              <a:gd name="connsiteY38" fmla="*/ 3120373 h 3120373"/>
              <a:gd name="connsiteX39" fmla="*/ 1707299 w 2195098"/>
              <a:gd name="connsiteY39" fmla="*/ 3120373 h 3120373"/>
              <a:gd name="connsiteX40" fmla="*/ 1463399 w 2195098"/>
              <a:gd name="connsiteY40" fmla="*/ 3120373 h 3120373"/>
              <a:gd name="connsiteX41" fmla="*/ 1219499 w 2195098"/>
              <a:gd name="connsiteY41" fmla="*/ 3120373 h 3120373"/>
              <a:gd name="connsiteX42" fmla="*/ 975599 w 2195098"/>
              <a:gd name="connsiteY42" fmla="*/ 3120373 h 3120373"/>
              <a:gd name="connsiteX43" fmla="*/ 731699 w 2195098"/>
              <a:gd name="connsiteY43" fmla="*/ 3120373 h 3120373"/>
              <a:gd name="connsiteX44" fmla="*/ 487799 w 2195098"/>
              <a:gd name="connsiteY44" fmla="*/ 3120373 h 3120373"/>
              <a:gd name="connsiteX45" fmla="*/ 2439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2773665 h 3120373"/>
              <a:gd name="connsiteX48" fmla="*/ 0 w 2195098"/>
              <a:gd name="connsiteY48" fmla="*/ 2426957 h 3120373"/>
              <a:gd name="connsiteX49" fmla="*/ 0 w 2195098"/>
              <a:gd name="connsiteY49" fmla="*/ 2080249 h 3120373"/>
              <a:gd name="connsiteX50" fmla="*/ 0 w 2195098"/>
              <a:gd name="connsiteY50" fmla="*/ 1733541 h 3120373"/>
              <a:gd name="connsiteX51" fmla="*/ 0 w 2195098"/>
              <a:gd name="connsiteY51" fmla="*/ 1386832 h 3120373"/>
              <a:gd name="connsiteX52" fmla="*/ 0 w 2195098"/>
              <a:gd name="connsiteY52" fmla="*/ 1040124 h 3120373"/>
              <a:gd name="connsiteX53" fmla="*/ 0 w 2195098"/>
              <a:gd name="connsiteY53" fmla="*/ 693416 h 3120373"/>
              <a:gd name="connsiteX54" fmla="*/ 0 w 2195098"/>
              <a:gd name="connsiteY54" fmla="*/ 346708 h 3120373"/>
              <a:gd name="connsiteX55" fmla="*/ 0 w 2195098"/>
              <a:gd name="connsiteY5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693417 h 3120373"/>
              <a:gd name="connsiteX32" fmla="*/ 2195098 w 2195098"/>
              <a:gd name="connsiteY32" fmla="*/ 1040125 h 3120373"/>
              <a:gd name="connsiteX33" fmla="*/ 2195098 w 2195098"/>
              <a:gd name="connsiteY33" fmla="*/ 1386833 h 3120373"/>
              <a:gd name="connsiteX34" fmla="*/ 2195098 w 2195098"/>
              <a:gd name="connsiteY34" fmla="*/ 1733541 h 3120373"/>
              <a:gd name="connsiteX35" fmla="*/ 2195098 w 2195098"/>
              <a:gd name="connsiteY35" fmla="*/ 2080249 h 3120373"/>
              <a:gd name="connsiteX36" fmla="*/ 2195098 w 2195098"/>
              <a:gd name="connsiteY36" fmla="*/ 2426957 h 3120373"/>
              <a:gd name="connsiteX37" fmla="*/ 2195098 w 2195098"/>
              <a:gd name="connsiteY37" fmla="*/ 2773665 h 3120373"/>
              <a:gd name="connsiteX38" fmla="*/ 2195098 w 2195098"/>
              <a:gd name="connsiteY38" fmla="*/ 3120373 h 3120373"/>
              <a:gd name="connsiteX39" fmla="*/ 1951198 w 2195098"/>
              <a:gd name="connsiteY39" fmla="*/ 3120373 h 3120373"/>
              <a:gd name="connsiteX40" fmla="*/ 1707299 w 2195098"/>
              <a:gd name="connsiteY40" fmla="*/ 3120373 h 3120373"/>
              <a:gd name="connsiteX41" fmla="*/ 1463399 w 2195098"/>
              <a:gd name="connsiteY41" fmla="*/ 3120373 h 3120373"/>
              <a:gd name="connsiteX42" fmla="*/ 1219499 w 2195098"/>
              <a:gd name="connsiteY42" fmla="*/ 3120373 h 3120373"/>
              <a:gd name="connsiteX43" fmla="*/ 975599 w 2195098"/>
              <a:gd name="connsiteY43" fmla="*/ 3120373 h 3120373"/>
              <a:gd name="connsiteX44" fmla="*/ 731699 w 2195098"/>
              <a:gd name="connsiteY44" fmla="*/ 3120373 h 3120373"/>
              <a:gd name="connsiteX45" fmla="*/ 487799 w 2195098"/>
              <a:gd name="connsiteY45" fmla="*/ 3120373 h 3120373"/>
              <a:gd name="connsiteX46" fmla="*/ 2439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2773665 h 3120373"/>
              <a:gd name="connsiteX49" fmla="*/ 0 w 2195098"/>
              <a:gd name="connsiteY49" fmla="*/ 2426957 h 3120373"/>
              <a:gd name="connsiteX50" fmla="*/ 0 w 2195098"/>
              <a:gd name="connsiteY50" fmla="*/ 2080249 h 3120373"/>
              <a:gd name="connsiteX51" fmla="*/ 0 w 2195098"/>
              <a:gd name="connsiteY51" fmla="*/ 1733541 h 3120373"/>
              <a:gd name="connsiteX52" fmla="*/ 0 w 2195098"/>
              <a:gd name="connsiteY52" fmla="*/ 1386832 h 3120373"/>
              <a:gd name="connsiteX53" fmla="*/ 0 w 2195098"/>
              <a:gd name="connsiteY53" fmla="*/ 1040124 h 3120373"/>
              <a:gd name="connsiteX54" fmla="*/ 0 w 2195098"/>
              <a:gd name="connsiteY54" fmla="*/ 693416 h 3120373"/>
              <a:gd name="connsiteX55" fmla="*/ 0 w 2195098"/>
              <a:gd name="connsiteY55" fmla="*/ 346708 h 3120373"/>
              <a:gd name="connsiteX56" fmla="*/ 0 w 2195098"/>
              <a:gd name="connsiteY5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577847 h 3120373"/>
              <a:gd name="connsiteX32" fmla="*/ 2195098 w 2195098"/>
              <a:gd name="connsiteY32" fmla="*/ 693417 h 3120373"/>
              <a:gd name="connsiteX33" fmla="*/ 2195098 w 2195098"/>
              <a:gd name="connsiteY33" fmla="*/ 1040125 h 3120373"/>
              <a:gd name="connsiteX34" fmla="*/ 2195098 w 2195098"/>
              <a:gd name="connsiteY34" fmla="*/ 1386833 h 3120373"/>
              <a:gd name="connsiteX35" fmla="*/ 2195098 w 2195098"/>
              <a:gd name="connsiteY35" fmla="*/ 1733541 h 3120373"/>
              <a:gd name="connsiteX36" fmla="*/ 2195098 w 2195098"/>
              <a:gd name="connsiteY36" fmla="*/ 2080249 h 3120373"/>
              <a:gd name="connsiteX37" fmla="*/ 2195098 w 2195098"/>
              <a:gd name="connsiteY37" fmla="*/ 2426957 h 3120373"/>
              <a:gd name="connsiteX38" fmla="*/ 2195098 w 2195098"/>
              <a:gd name="connsiteY38" fmla="*/ 2773665 h 3120373"/>
              <a:gd name="connsiteX39" fmla="*/ 2195098 w 2195098"/>
              <a:gd name="connsiteY39" fmla="*/ 3120373 h 3120373"/>
              <a:gd name="connsiteX40" fmla="*/ 1951198 w 2195098"/>
              <a:gd name="connsiteY40" fmla="*/ 3120373 h 3120373"/>
              <a:gd name="connsiteX41" fmla="*/ 1707299 w 2195098"/>
              <a:gd name="connsiteY41" fmla="*/ 3120373 h 3120373"/>
              <a:gd name="connsiteX42" fmla="*/ 1463399 w 2195098"/>
              <a:gd name="connsiteY42" fmla="*/ 3120373 h 3120373"/>
              <a:gd name="connsiteX43" fmla="*/ 1219499 w 2195098"/>
              <a:gd name="connsiteY43" fmla="*/ 3120373 h 3120373"/>
              <a:gd name="connsiteX44" fmla="*/ 975599 w 2195098"/>
              <a:gd name="connsiteY44" fmla="*/ 3120373 h 3120373"/>
              <a:gd name="connsiteX45" fmla="*/ 731699 w 2195098"/>
              <a:gd name="connsiteY45" fmla="*/ 3120373 h 3120373"/>
              <a:gd name="connsiteX46" fmla="*/ 487799 w 2195098"/>
              <a:gd name="connsiteY46" fmla="*/ 3120373 h 3120373"/>
              <a:gd name="connsiteX47" fmla="*/ 2439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2773665 h 3120373"/>
              <a:gd name="connsiteX50" fmla="*/ 0 w 2195098"/>
              <a:gd name="connsiteY50" fmla="*/ 2426957 h 3120373"/>
              <a:gd name="connsiteX51" fmla="*/ 0 w 2195098"/>
              <a:gd name="connsiteY51" fmla="*/ 2080249 h 3120373"/>
              <a:gd name="connsiteX52" fmla="*/ 0 w 2195098"/>
              <a:gd name="connsiteY52" fmla="*/ 1733541 h 3120373"/>
              <a:gd name="connsiteX53" fmla="*/ 0 w 2195098"/>
              <a:gd name="connsiteY53" fmla="*/ 1386832 h 3120373"/>
              <a:gd name="connsiteX54" fmla="*/ 0 w 2195098"/>
              <a:gd name="connsiteY54" fmla="*/ 1040124 h 3120373"/>
              <a:gd name="connsiteX55" fmla="*/ 0 w 2195098"/>
              <a:gd name="connsiteY55" fmla="*/ 693416 h 3120373"/>
              <a:gd name="connsiteX56" fmla="*/ 0 w 2195098"/>
              <a:gd name="connsiteY56" fmla="*/ 346708 h 3120373"/>
              <a:gd name="connsiteX57" fmla="*/ 0 w 2195098"/>
              <a:gd name="connsiteY5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1040125 h 3120373"/>
              <a:gd name="connsiteX35" fmla="*/ 2195098 w 2195098"/>
              <a:gd name="connsiteY35" fmla="*/ 1386833 h 3120373"/>
              <a:gd name="connsiteX36" fmla="*/ 2195098 w 2195098"/>
              <a:gd name="connsiteY36" fmla="*/ 1733541 h 3120373"/>
              <a:gd name="connsiteX37" fmla="*/ 2195098 w 2195098"/>
              <a:gd name="connsiteY37" fmla="*/ 2080249 h 3120373"/>
              <a:gd name="connsiteX38" fmla="*/ 2195098 w 2195098"/>
              <a:gd name="connsiteY38" fmla="*/ 2426957 h 3120373"/>
              <a:gd name="connsiteX39" fmla="*/ 2195098 w 2195098"/>
              <a:gd name="connsiteY39" fmla="*/ 2773665 h 3120373"/>
              <a:gd name="connsiteX40" fmla="*/ 2195098 w 2195098"/>
              <a:gd name="connsiteY40" fmla="*/ 3120373 h 3120373"/>
              <a:gd name="connsiteX41" fmla="*/ 1951198 w 2195098"/>
              <a:gd name="connsiteY41" fmla="*/ 3120373 h 3120373"/>
              <a:gd name="connsiteX42" fmla="*/ 1707299 w 2195098"/>
              <a:gd name="connsiteY42" fmla="*/ 3120373 h 3120373"/>
              <a:gd name="connsiteX43" fmla="*/ 1463399 w 2195098"/>
              <a:gd name="connsiteY43" fmla="*/ 3120373 h 3120373"/>
              <a:gd name="connsiteX44" fmla="*/ 1219499 w 2195098"/>
              <a:gd name="connsiteY44" fmla="*/ 3120373 h 3120373"/>
              <a:gd name="connsiteX45" fmla="*/ 975599 w 2195098"/>
              <a:gd name="connsiteY45" fmla="*/ 3120373 h 3120373"/>
              <a:gd name="connsiteX46" fmla="*/ 731699 w 2195098"/>
              <a:gd name="connsiteY46" fmla="*/ 3120373 h 3120373"/>
              <a:gd name="connsiteX47" fmla="*/ 487799 w 2195098"/>
              <a:gd name="connsiteY47" fmla="*/ 3120373 h 3120373"/>
              <a:gd name="connsiteX48" fmla="*/ 2439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2773665 h 3120373"/>
              <a:gd name="connsiteX51" fmla="*/ 0 w 2195098"/>
              <a:gd name="connsiteY51" fmla="*/ 2426957 h 3120373"/>
              <a:gd name="connsiteX52" fmla="*/ 0 w 2195098"/>
              <a:gd name="connsiteY52" fmla="*/ 2080249 h 3120373"/>
              <a:gd name="connsiteX53" fmla="*/ 0 w 2195098"/>
              <a:gd name="connsiteY53" fmla="*/ 1733541 h 3120373"/>
              <a:gd name="connsiteX54" fmla="*/ 0 w 2195098"/>
              <a:gd name="connsiteY54" fmla="*/ 1386832 h 3120373"/>
              <a:gd name="connsiteX55" fmla="*/ 0 w 2195098"/>
              <a:gd name="connsiteY55" fmla="*/ 1040124 h 3120373"/>
              <a:gd name="connsiteX56" fmla="*/ 0 w 2195098"/>
              <a:gd name="connsiteY56" fmla="*/ 693416 h 3120373"/>
              <a:gd name="connsiteX57" fmla="*/ 0 w 2195098"/>
              <a:gd name="connsiteY57" fmla="*/ 346708 h 3120373"/>
              <a:gd name="connsiteX58" fmla="*/ 0 w 2195098"/>
              <a:gd name="connsiteY5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924556 h 3120373"/>
              <a:gd name="connsiteX35" fmla="*/ 2195098 w 2195098"/>
              <a:gd name="connsiteY35" fmla="*/ 1040125 h 3120373"/>
              <a:gd name="connsiteX36" fmla="*/ 2195098 w 2195098"/>
              <a:gd name="connsiteY36" fmla="*/ 1386833 h 3120373"/>
              <a:gd name="connsiteX37" fmla="*/ 2195098 w 2195098"/>
              <a:gd name="connsiteY37" fmla="*/ 1733541 h 3120373"/>
              <a:gd name="connsiteX38" fmla="*/ 2195098 w 2195098"/>
              <a:gd name="connsiteY38" fmla="*/ 2080249 h 3120373"/>
              <a:gd name="connsiteX39" fmla="*/ 2195098 w 2195098"/>
              <a:gd name="connsiteY39" fmla="*/ 2426957 h 3120373"/>
              <a:gd name="connsiteX40" fmla="*/ 2195098 w 2195098"/>
              <a:gd name="connsiteY40" fmla="*/ 2773665 h 3120373"/>
              <a:gd name="connsiteX41" fmla="*/ 2195098 w 2195098"/>
              <a:gd name="connsiteY41" fmla="*/ 3120373 h 3120373"/>
              <a:gd name="connsiteX42" fmla="*/ 1951198 w 2195098"/>
              <a:gd name="connsiteY42" fmla="*/ 3120373 h 3120373"/>
              <a:gd name="connsiteX43" fmla="*/ 1707299 w 2195098"/>
              <a:gd name="connsiteY43" fmla="*/ 3120373 h 3120373"/>
              <a:gd name="connsiteX44" fmla="*/ 1463399 w 2195098"/>
              <a:gd name="connsiteY44" fmla="*/ 3120373 h 3120373"/>
              <a:gd name="connsiteX45" fmla="*/ 1219499 w 2195098"/>
              <a:gd name="connsiteY45" fmla="*/ 3120373 h 3120373"/>
              <a:gd name="connsiteX46" fmla="*/ 975599 w 2195098"/>
              <a:gd name="connsiteY46" fmla="*/ 3120373 h 3120373"/>
              <a:gd name="connsiteX47" fmla="*/ 731699 w 2195098"/>
              <a:gd name="connsiteY47" fmla="*/ 3120373 h 3120373"/>
              <a:gd name="connsiteX48" fmla="*/ 487799 w 2195098"/>
              <a:gd name="connsiteY48" fmla="*/ 3120373 h 3120373"/>
              <a:gd name="connsiteX49" fmla="*/ 243900 w 2195098"/>
              <a:gd name="connsiteY49" fmla="*/ 3120373 h 3120373"/>
              <a:gd name="connsiteX50" fmla="*/ 0 w 2195098"/>
              <a:gd name="connsiteY50" fmla="*/ 3120373 h 3120373"/>
              <a:gd name="connsiteX51" fmla="*/ 0 w 2195098"/>
              <a:gd name="connsiteY51" fmla="*/ 2773665 h 3120373"/>
              <a:gd name="connsiteX52" fmla="*/ 0 w 2195098"/>
              <a:gd name="connsiteY52" fmla="*/ 2426957 h 3120373"/>
              <a:gd name="connsiteX53" fmla="*/ 0 w 2195098"/>
              <a:gd name="connsiteY53" fmla="*/ 2080249 h 3120373"/>
              <a:gd name="connsiteX54" fmla="*/ 0 w 2195098"/>
              <a:gd name="connsiteY54" fmla="*/ 1733541 h 3120373"/>
              <a:gd name="connsiteX55" fmla="*/ 0 w 2195098"/>
              <a:gd name="connsiteY55" fmla="*/ 1386832 h 3120373"/>
              <a:gd name="connsiteX56" fmla="*/ 0 w 2195098"/>
              <a:gd name="connsiteY56" fmla="*/ 1040124 h 3120373"/>
              <a:gd name="connsiteX57" fmla="*/ 0 w 2195098"/>
              <a:gd name="connsiteY57" fmla="*/ 693416 h 3120373"/>
              <a:gd name="connsiteX58" fmla="*/ 0 w 2195098"/>
              <a:gd name="connsiteY58" fmla="*/ 346708 h 3120373"/>
              <a:gd name="connsiteX59" fmla="*/ 0 w 2195098"/>
              <a:gd name="connsiteY5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386833 h 3120373"/>
              <a:gd name="connsiteX38" fmla="*/ 2195098 w 2195098"/>
              <a:gd name="connsiteY38" fmla="*/ 1733541 h 3120373"/>
              <a:gd name="connsiteX39" fmla="*/ 2195098 w 2195098"/>
              <a:gd name="connsiteY39" fmla="*/ 2080249 h 3120373"/>
              <a:gd name="connsiteX40" fmla="*/ 2195098 w 2195098"/>
              <a:gd name="connsiteY40" fmla="*/ 2426957 h 3120373"/>
              <a:gd name="connsiteX41" fmla="*/ 2195098 w 2195098"/>
              <a:gd name="connsiteY41" fmla="*/ 2773665 h 3120373"/>
              <a:gd name="connsiteX42" fmla="*/ 2195098 w 2195098"/>
              <a:gd name="connsiteY42" fmla="*/ 3120373 h 3120373"/>
              <a:gd name="connsiteX43" fmla="*/ 1951198 w 2195098"/>
              <a:gd name="connsiteY43" fmla="*/ 3120373 h 3120373"/>
              <a:gd name="connsiteX44" fmla="*/ 1707299 w 2195098"/>
              <a:gd name="connsiteY44" fmla="*/ 3120373 h 3120373"/>
              <a:gd name="connsiteX45" fmla="*/ 1463399 w 2195098"/>
              <a:gd name="connsiteY45" fmla="*/ 3120373 h 3120373"/>
              <a:gd name="connsiteX46" fmla="*/ 1219499 w 2195098"/>
              <a:gd name="connsiteY46" fmla="*/ 3120373 h 3120373"/>
              <a:gd name="connsiteX47" fmla="*/ 975599 w 2195098"/>
              <a:gd name="connsiteY47" fmla="*/ 3120373 h 3120373"/>
              <a:gd name="connsiteX48" fmla="*/ 731699 w 2195098"/>
              <a:gd name="connsiteY48" fmla="*/ 3120373 h 3120373"/>
              <a:gd name="connsiteX49" fmla="*/ 487799 w 2195098"/>
              <a:gd name="connsiteY49" fmla="*/ 3120373 h 3120373"/>
              <a:gd name="connsiteX50" fmla="*/ 243900 w 2195098"/>
              <a:gd name="connsiteY50" fmla="*/ 3120373 h 3120373"/>
              <a:gd name="connsiteX51" fmla="*/ 0 w 2195098"/>
              <a:gd name="connsiteY51" fmla="*/ 3120373 h 3120373"/>
              <a:gd name="connsiteX52" fmla="*/ 0 w 2195098"/>
              <a:gd name="connsiteY52" fmla="*/ 2773665 h 3120373"/>
              <a:gd name="connsiteX53" fmla="*/ 0 w 2195098"/>
              <a:gd name="connsiteY53" fmla="*/ 2426957 h 3120373"/>
              <a:gd name="connsiteX54" fmla="*/ 0 w 2195098"/>
              <a:gd name="connsiteY54" fmla="*/ 2080249 h 3120373"/>
              <a:gd name="connsiteX55" fmla="*/ 0 w 2195098"/>
              <a:gd name="connsiteY55" fmla="*/ 1733541 h 3120373"/>
              <a:gd name="connsiteX56" fmla="*/ 0 w 2195098"/>
              <a:gd name="connsiteY56" fmla="*/ 1386832 h 3120373"/>
              <a:gd name="connsiteX57" fmla="*/ 0 w 2195098"/>
              <a:gd name="connsiteY57" fmla="*/ 1040124 h 3120373"/>
              <a:gd name="connsiteX58" fmla="*/ 0 w 2195098"/>
              <a:gd name="connsiteY58" fmla="*/ 693416 h 3120373"/>
              <a:gd name="connsiteX59" fmla="*/ 0 w 2195098"/>
              <a:gd name="connsiteY59" fmla="*/ 346708 h 3120373"/>
              <a:gd name="connsiteX60" fmla="*/ 0 w 2195098"/>
              <a:gd name="connsiteY6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271264 h 3120373"/>
              <a:gd name="connsiteX38" fmla="*/ 2195098 w 2195098"/>
              <a:gd name="connsiteY38" fmla="*/ 1386833 h 3120373"/>
              <a:gd name="connsiteX39" fmla="*/ 2195098 w 2195098"/>
              <a:gd name="connsiteY39" fmla="*/ 1733541 h 3120373"/>
              <a:gd name="connsiteX40" fmla="*/ 2195098 w 2195098"/>
              <a:gd name="connsiteY40" fmla="*/ 2080249 h 3120373"/>
              <a:gd name="connsiteX41" fmla="*/ 2195098 w 2195098"/>
              <a:gd name="connsiteY41" fmla="*/ 2426957 h 3120373"/>
              <a:gd name="connsiteX42" fmla="*/ 2195098 w 2195098"/>
              <a:gd name="connsiteY42" fmla="*/ 2773665 h 3120373"/>
              <a:gd name="connsiteX43" fmla="*/ 2195098 w 2195098"/>
              <a:gd name="connsiteY43" fmla="*/ 3120373 h 3120373"/>
              <a:gd name="connsiteX44" fmla="*/ 1951198 w 2195098"/>
              <a:gd name="connsiteY44" fmla="*/ 3120373 h 3120373"/>
              <a:gd name="connsiteX45" fmla="*/ 1707299 w 2195098"/>
              <a:gd name="connsiteY45" fmla="*/ 3120373 h 3120373"/>
              <a:gd name="connsiteX46" fmla="*/ 1463399 w 2195098"/>
              <a:gd name="connsiteY46" fmla="*/ 3120373 h 3120373"/>
              <a:gd name="connsiteX47" fmla="*/ 1219499 w 2195098"/>
              <a:gd name="connsiteY47" fmla="*/ 3120373 h 3120373"/>
              <a:gd name="connsiteX48" fmla="*/ 975599 w 2195098"/>
              <a:gd name="connsiteY48" fmla="*/ 3120373 h 3120373"/>
              <a:gd name="connsiteX49" fmla="*/ 731699 w 2195098"/>
              <a:gd name="connsiteY49" fmla="*/ 3120373 h 3120373"/>
              <a:gd name="connsiteX50" fmla="*/ 487799 w 2195098"/>
              <a:gd name="connsiteY50" fmla="*/ 3120373 h 3120373"/>
              <a:gd name="connsiteX51" fmla="*/ 243900 w 2195098"/>
              <a:gd name="connsiteY51" fmla="*/ 3120373 h 3120373"/>
              <a:gd name="connsiteX52" fmla="*/ 0 w 2195098"/>
              <a:gd name="connsiteY52" fmla="*/ 3120373 h 3120373"/>
              <a:gd name="connsiteX53" fmla="*/ 0 w 2195098"/>
              <a:gd name="connsiteY53" fmla="*/ 2773665 h 3120373"/>
              <a:gd name="connsiteX54" fmla="*/ 0 w 2195098"/>
              <a:gd name="connsiteY54" fmla="*/ 2426957 h 3120373"/>
              <a:gd name="connsiteX55" fmla="*/ 0 w 2195098"/>
              <a:gd name="connsiteY55" fmla="*/ 2080249 h 3120373"/>
              <a:gd name="connsiteX56" fmla="*/ 0 w 2195098"/>
              <a:gd name="connsiteY56" fmla="*/ 1733541 h 3120373"/>
              <a:gd name="connsiteX57" fmla="*/ 0 w 2195098"/>
              <a:gd name="connsiteY57" fmla="*/ 1386832 h 3120373"/>
              <a:gd name="connsiteX58" fmla="*/ 0 w 2195098"/>
              <a:gd name="connsiteY58" fmla="*/ 1040124 h 3120373"/>
              <a:gd name="connsiteX59" fmla="*/ 0 w 2195098"/>
              <a:gd name="connsiteY59" fmla="*/ 693416 h 3120373"/>
              <a:gd name="connsiteX60" fmla="*/ 0 w 2195098"/>
              <a:gd name="connsiteY60" fmla="*/ 346708 h 3120373"/>
              <a:gd name="connsiteX61" fmla="*/ 0 w 2195098"/>
              <a:gd name="connsiteY6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733541 h 3120373"/>
              <a:gd name="connsiteX41" fmla="*/ 2195098 w 2195098"/>
              <a:gd name="connsiteY41" fmla="*/ 2080249 h 3120373"/>
              <a:gd name="connsiteX42" fmla="*/ 2195098 w 2195098"/>
              <a:gd name="connsiteY42" fmla="*/ 2426957 h 3120373"/>
              <a:gd name="connsiteX43" fmla="*/ 2195098 w 2195098"/>
              <a:gd name="connsiteY43" fmla="*/ 2773665 h 3120373"/>
              <a:gd name="connsiteX44" fmla="*/ 2195098 w 2195098"/>
              <a:gd name="connsiteY44" fmla="*/ 3120373 h 3120373"/>
              <a:gd name="connsiteX45" fmla="*/ 1951198 w 2195098"/>
              <a:gd name="connsiteY45" fmla="*/ 3120373 h 3120373"/>
              <a:gd name="connsiteX46" fmla="*/ 1707299 w 2195098"/>
              <a:gd name="connsiteY46" fmla="*/ 3120373 h 3120373"/>
              <a:gd name="connsiteX47" fmla="*/ 1463399 w 2195098"/>
              <a:gd name="connsiteY47" fmla="*/ 3120373 h 3120373"/>
              <a:gd name="connsiteX48" fmla="*/ 1219499 w 2195098"/>
              <a:gd name="connsiteY48" fmla="*/ 3120373 h 3120373"/>
              <a:gd name="connsiteX49" fmla="*/ 975599 w 2195098"/>
              <a:gd name="connsiteY49" fmla="*/ 3120373 h 3120373"/>
              <a:gd name="connsiteX50" fmla="*/ 731699 w 2195098"/>
              <a:gd name="connsiteY50" fmla="*/ 3120373 h 3120373"/>
              <a:gd name="connsiteX51" fmla="*/ 487799 w 2195098"/>
              <a:gd name="connsiteY51" fmla="*/ 3120373 h 3120373"/>
              <a:gd name="connsiteX52" fmla="*/ 243900 w 2195098"/>
              <a:gd name="connsiteY52" fmla="*/ 3120373 h 3120373"/>
              <a:gd name="connsiteX53" fmla="*/ 0 w 2195098"/>
              <a:gd name="connsiteY53" fmla="*/ 3120373 h 3120373"/>
              <a:gd name="connsiteX54" fmla="*/ 0 w 2195098"/>
              <a:gd name="connsiteY54" fmla="*/ 2773665 h 3120373"/>
              <a:gd name="connsiteX55" fmla="*/ 0 w 2195098"/>
              <a:gd name="connsiteY55" fmla="*/ 2426957 h 3120373"/>
              <a:gd name="connsiteX56" fmla="*/ 0 w 2195098"/>
              <a:gd name="connsiteY56" fmla="*/ 2080249 h 3120373"/>
              <a:gd name="connsiteX57" fmla="*/ 0 w 2195098"/>
              <a:gd name="connsiteY57" fmla="*/ 1733541 h 3120373"/>
              <a:gd name="connsiteX58" fmla="*/ 0 w 2195098"/>
              <a:gd name="connsiteY58" fmla="*/ 1386832 h 3120373"/>
              <a:gd name="connsiteX59" fmla="*/ 0 w 2195098"/>
              <a:gd name="connsiteY59" fmla="*/ 1040124 h 3120373"/>
              <a:gd name="connsiteX60" fmla="*/ 0 w 2195098"/>
              <a:gd name="connsiteY60" fmla="*/ 693416 h 3120373"/>
              <a:gd name="connsiteX61" fmla="*/ 0 w 2195098"/>
              <a:gd name="connsiteY61" fmla="*/ 346708 h 3120373"/>
              <a:gd name="connsiteX62" fmla="*/ 0 w 2195098"/>
              <a:gd name="connsiteY6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617972 h 3120373"/>
              <a:gd name="connsiteX41" fmla="*/ 2195098 w 2195098"/>
              <a:gd name="connsiteY41" fmla="*/ 1733541 h 3120373"/>
              <a:gd name="connsiteX42" fmla="*/ 2195098 w 2195098"/>
              <a:gd name="connsiteY42" fmla="*/ 2080249 h 3120373"/>
              <a:gd name="connsiteX43" fmla="*/ 2195098 w 2195098"/>
              <a:gd name="connsiteY43" fmla="*/ 2426957 h 3120373"/>
              <a:gd name="connsiteX44" fmla="*/ 2195098 w 2195098"/>
              <a:gd name="connsiteY44" fmla="*/ 2773665 h 3120373"/>
              <a:gd name="connsiteX45" fmla="*/ 2195098 w 2195098"/>
              <a:gd name="connsiteY45" fmla="*/ 3120373 h 3120373"/>
              <a:gd name="connsiteX46" fmla="*/ 1951198 w 2195098"/>
              <a:gd name="connsiteY46" fmla="*/ 3120373 h 3120373"/>
              <a:gd name="connsiteX47" fmla="*/ 1707299 w 2195098"/>
              <a:gd name="connsiteY47" fmla="*/ 3120373 h 3120373"/>
              <a:gd name="connsiteX48" fmla="*/ 1463399 w 2195098"/>
              <a:gd name="connsiteY48" fmla="*/ 3120373 h 3120373"/>
              <a:gd name="connsiteX49" fmla="*/ 1219499 w 2195098"/>
              <a:gd name="connsiteY49" fmla="*/ 3120373 h 3120373"/>
              <a:gd name="connsiteX50" fmla="*/ 975599 w 2195098"/>
              <a:gd name="connsiteY50" fmla="*/ 3120373 h 3120373"/>
              <a:gd name="connsiteX51" fmla="*/ 731699 w 2195098"/>
              <a:gd name="connsiteY51" fmla="*/ 3120373 h 3120373"/>
              <a:gd name="connsiteX52" fmla="*/ 487799 w 2195098"/>
              <a:gd name="connsiteY52" fmla="*/ 3120373 h 3120373"/>
              <a:gd name="connsiteX53" fmla="*/ 243900 w 2195098"/>
              <a:gd name="connsiteY53" fmla="*/ 3120373 h 3120373"/>
              <a:gd name="connsiteX54" fmla="*/ 0 w 2195098"/>
              <a:gd name="connsiteY54" fmla="*/ 3120373 h 3120373"/>
              <a:gd name="connsiteX55" fmla="*/ 0 w 2195098"/>
              <a:gd name="connsiteY55" fmla="*/ 2773665 h 3120373"/>
              <a:gd name="connsiteX56" fmla="*/ 0 w 2195098"/>
              <a:gd name="connsiteY56" fmla="*/ 2426957 h 3120373"/>
              <a:gd name="connsiteX57" fmla="*/ 0 w 2195098"/>
              <a:gd name="connsiteY57" fmla="*/ 2080249 h 3120373"/>
              <a:gd name="connsiteX58" fmla="*/ 0 w 2195098"/>
              <a:gd name="connsiteY58" fmla="*/ 1733541 h 3120373"/>
              <a:gd name="connsiteX59" fmla="*/ 0 w 2195098"/>
              <a:gd name="connsiteY59" fmla="*/ 1386832 h 3120373"/>
              <a:gd name="connsiteX60" fmla="*/ 0 w 2195098"/>
              <a:gd name="connsiteY60" fmla="*/ 1040124 h 3120373"/>
              <a:gd name="connsiteX61" fmla="*/ 0 w 2195098"/>
              <a:gd name="connsiteY61" fmla="*/ 693416 h 3120373"/>
              <a:gd name="connsiteX62" fmla="*/ 0 w 2195098"/>
              <a:gd name="connsiteY62" fmla="*/ 346708 h 3120373"/>
              <a:gd name="connsiteX63" fmla="*/ 0 w 2195098"/>
              <a:gd name="connsiteY6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2080249 h 3120373"/>
              <a:gd name="connsiteX44" fmla="*/ 2195098 w 2195098"/>
              <a:gd name="connsiteY44" fmla="*/ 2426957 h 3120373"/>
              <a:gd name="connsiteX45" fmla="*/ 2195098 w 2195098"/>
              <a:gd name="connsiteY45" fmla="*/ 2773665 h 3120373"/>
              <a:gd name="connsiteX46" fmla="*/ 2195098 w 2195098"/>
              <a:gd name="connsiteY46" fmla="*/ 3120373 h 3120373"/>
              <a:gd name="connsiteX47" fmla="*/ 1951198 w 2195098"/>
              <a:gd name="connsiteY47" fmla="*/ 3120373 h 3120373"/>
              <a:gd name="connsiteX48" fmla="*/ 1707299 w 2195098"/>
              <a:gd name="connsiteY48" fmla="*/ 3120373 h 3120373"/>
              <a:gd name="connsiteX49" fmla="*/ 1463399 w 2195098"/>
              <a:gd name="connsiteY49" fmla="*/ 3120373 h 3120373"/>
              <a:gd name="connsiteX50" fmla="*/ 1219499 w 2195098"/>
              <a:gd name="connsiteY50" fmla="*/ 3120373 h 3120373"/>
              <a:gd name="connsiteX51" fmla="*/ 975599 w 2195098"/>
              <a:gd name="connsiteY51" fmla="*/ 3120373 h 3120373"/>
              <a:gd name="connsiteX52" fmla="*/ 731699 w 2195098"/>
              <a:gd name="connsiteY52" fmla="*/ 3120373 h 3120373"/>
              <a:gd name="connsiteX53" fmla="*/ 487799 w 2195098"/>
              <a:gd name="connsiteY53" fmla="*/ 3120373 h 3120373"/>
              <a:gd name="connsiteX54" fmla="*/ 243900 w 2195098"/>
              <a:gd name="connsiteY54" fmla="*/ 3120373 h 3120373"/>
              <a:gd name="connsiteX55" fmla="*/ 0 w 2195098"/>
              <a:gd name="connsiteY55" fmla="*/ 3120373 h 3120373"/>
              <a:gd name="connsiteX56" fmla="*/ 0 w 2195098"/>
              <a:gd name="connsiteY56" fmla="*/ 2773665 h 3120373"/>
              <a:gd name="connsiteX57" fmla="*/ 0 w 2195098"/>
              <a:gd name="connsiteY57" fmla="*/ 2426957 h 3120373"/>
              <a:gd name="connsiteX58" fmla="*/ 0 w 2195098"/>
              <a:gd name="connsiteY58" fmla="*/ 2080249 h 3120373"/>
              <a:gd name="connsiteX59" fmla="*/ 0 w 2195098"/>
              <a:gd name="connsiteY59" fmla="*/ 1733541 h 3120373"/>
              <a:gd name="connsiteX60" fmla="*/ 0 w 2195098"/>
              <a:gd name="connsiteY60" fmla="*/ 1386832 h 3120373"/>
              <a:gd name="connsiteX61" fmla="*/ 0 w 2195098"/>
              <a:gd name="connsiteY61" fmla="*/ 1040124 h 3120373"/>
              <a:gd name="connsiteX62" fmla="*/ 0 w 2195098"/>
              <a:gd name="connsiteY62" fmla="*/ 693416 h 3120373"/>
              <a:gd name="connsiteX63" fmla="*/ 0 w 2195098"/>
              <a:gd name="connsiteY63" fmla="*/ 346708 h 3120373"/>
              <a:gd name="connsiteX64" fmla="*/ 0 w 2195098"/>
              <a:gd name="connsiteY6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964680 h 3120373"/>
              <a:gd name="connsiteX44" fmla="*/ 2195098 w 2195098"/>
              <a:gd name="connsiteY44" fmla="*/ 2080249 h 3120373"/>
              <a:gd name="connsiteX45" fmla="*/ 2195098 w 2195098"/>
              <a:gd name="connsiteY45" fmla="*/ 2426957 h 3120373"/>
              <a:gd name="connsiteX46" fmla="*/ 2195098 w 2195098"/>
              <a:gd name="connsiteY46" fmla="*/ 2773665 h 3120373"/>
              <a:gd name="connsiteX47" fmla="*/ 2195098 w 2195098"/>
              <a:gd name="connsiteY47" fmla="*/ 3120373 h 3120373"/>
              <a:gd name="connsiteX48" fmla="*/ 1951198 w 2195098"/>
              <a:gd name="connsiteY48" fmla="*/ 3120373 h 3120373"/>
              <a:gd name="connsiteX49" fmla="*/ 1707299 w 2195098"/>
              <a:gd name="connsiteY49" fmla="*/ 3120373 h 3120373"/>
              <a:gd name="connsiteX50" fmla="*/ 1463399 w 2195098"/>
              <a:gd name="connsiteY50" fmla="*/ 3120373 h 3120373"/>
              <a:gd name="connsiteX51" fmla="*/ 1219499 w 2195098"/>
              <a:gd name="connsiteY51" fmla="*/ 3120373 h 3120373"/>
              <a:gd name="connsiteX52" fmla="*/ 975599 w 2195098"/>
              <a:gd name="connsiteY52" fmla="*/ 3120373 h 3120373"/>
              <a:gd name="connsiteX53" fmla="*/ 731699 w 2195098"/>
              <a:gd name="connsiteY53" fmla="*/ 3120373 h 3120373"/>
              <a:gd name="connsiteX54" fmla="*/ 487799 w 2195098"/>
              <a:gd name="connsiteY54" fmla="*/ 3120373 h 3120373"/>
              <a:gd name="connsiteX55" fmla="*/ 243900 w 2195098"/>
              <a:gd name="connsiteY55" fmla="*/ 3120373 h 3120373"/>
              <a:gd name="connsiteX56" fmla="*/ 0 w 2195098"/>
              <a:gd name="connsiteY56" fmla="*/ 3120373 h 3120373"/>
              <a:gd name="connsiteX57" fmla="*/ 0 w 2195098"/>
              <a:gd name="connsiteY57" fmla="*/ 2773665 h 3120373"/>
              <a:gd name="connsiteX58" fmla="*/ 0 w 2195098"/>
              <a:gd name="connsiteY58" fmla="*/ 2426957 h 3120373"/>
              <a:gd name="connsiteX59" fmla="*/ 0 w 2195098"/>
              <a:gd name="connsiteY59" fmla="*/ 2080249 h 3120373"/>
              <a:gd name="connsiteX60" fmla="*/ 0 w 2195098"/>
              <a:gd name="connsiteY60" fmla="*/ 1733541 h 3120373"/>
              <a:gd name="connsiteX61" fmla="*/ 0 w 2195098"/>
              <a:gd name="connsiteY61" fmla="*/ 1386832 h 3120373"/>
              <a:gd name="connsiteX62" fmla="*/ 0 w 2195098"/>
              <a:gd name="connsiteY62" fmla="*/ 1040124 h 3120373"/>
              <a:gd name="connsiteX63" fmla="*/ 0 w 2195098"/>
              <a:gd name="connsiteY63" fmla="*/ 693416 h 3120373"/>
              <a:gd name="connsiteX64" fmla="*/ 0 w 2195098"/>
              <a:gd name="connsiteY64" fmla="*/ 346708 h 3120373"/>
              <a:gd name="connsiteX65" fmla="*/ 0 w 2195098"/>
              <a:gd name="connsiteY6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426957 h 3120373"/>
              <a:gd name="connsiteX47" fmla="*/ 2195098 w 2195098"/>
              <a:gd name="connsiteY47" fmla="*/ 2773665 h 3120373"/>
              <a:gd name="connsiteX48" fmla="*/ 2195098 w 2195098"/>
              <a:gd name="connsiteY48" fmla="*/ 3120373 h 3120373"/>
              <a:gd name="connsiteX49" fmla="*/ 1951198 w 2195098"/>
              <a:gd name="connsiteY49" fmla="*/ 3120373 h 3120373"/>
              <a:gd name="connsiteX50" fmla="*/ 1707299 w 2195098"/>
              <a:gd name="connsiteY50" fmla="*/ 3120373 h 3120373"/>
              <a:gd name="connsiteX51" fmla="*/ 1463399 w 2195098"/>
              <a:gd name="connsiteY51" fmla="*/ 3120373 h 3120373"/>
              <a:gd name="connsiteX52" fmla="*/ 1219499 w 2195098"/>
              <a:gd name="connsiteY52" fmla="*/ 3120373 h 3120373"/>
              <a:gd name="connsiteX53" fmla="*/ 975599 w 2195098"/>
              <a:gd name="connsiteY53" fmla="*/ 3120373 h 3120373"/>
              <a:gd name="connsiteX54" fmla="*/ 731699 w 2195098"/>
              <a:gd name="connsiteY54" fmla="*/ 3120373 h 3120373"/>
              <a:gd name="connsiteX55" fmla="*/ 487799 w 2195098"/>
              <a:gd name="connsiteY55" fmla="*/ 3120373 h 3120373"/>
              <a:gd name="connsiteX56" fmla="*/ 243900 w 2195098"/>
              <a:gd name="connsiteY56" fmla="*/ 3120373 h 3120373"/>
              <a:gd name="connsiteX57" fmla="*/ 0 w 2195098"/>
              <a:gd name="connsiteY57" fmla="*/ 3120373 h 3120373"/>
              <a:gd name="connsiteX58" fmla="*/ 0 w 2195098"/>
              <a:gd name="connsiteY58" fmla="*/ 2773665 h 3120373"/>
              <a:gd name="connsiteX59" fmla="*/ 0 w 2195098"/>
              <a:gd name="connsiteY59" fmla="*/ 2426957 h 3120373"/>
              <a:gd name="connsiteX60" fmla="*/ 0 w 2195098"/>
              <a:gd name="connsiteY60" fmla="*/ 2080249 h 3120373"/>
              <a:gd name="connsiteX61" fmla="*/ 0 w 2195098"/>
              <a:gd name="connsiteY61" fmla="*/ 1733541 h 3120373"/>
              <a:gd name="connsiteX62" fmla="*/ 0 w 2195098"/>
              <a:gd name="connsiteY62" fmla="*/ 1386832 h 3120373"/>
              <a:gd name="connsiteX63" fmla="*/ 0 w 2195098"/>
              <a:gd name="connsiteY63" fmla="*/ 1040124 h 3120373"/>
              <a:gd name="connsiteX64" fmla="*/ 0 w 2195098"/>
              <a:gd name="connsiteY64" fmla="*/ 693416 h 3120373"/>
              <a:gd name="connsiteX65" fmla="*/ 0 w 2195098"/>
              <a:gd name="connsiteY65" fmla="*/ 346708 h 3120373"/>
              <a:gd name="connsiteX66" fmla="*/ 0 w 2195098"/>
              <a:gd name="connsiteY6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311388 h 3120373"/>
              <a:gd name="connsiteX47" fmla="*/ 2195098 w 2195098"/>
              <a:gd name="connsiteY47" fmla="*/ 2426957 h 3120373"/>
              <a:gd name="connsiteX48" fmla="*/ 2195098 w 2195098"/>
              <a:gd name="connsiteY48" fmla="*/ 2773665 h 3120373"/>
              <a:gd name="connsiteX49" fmla="*/ 2195098 w 2195098"/>
              <a:gd name="connsiteY49" fmla="*/ 3120373 h 3120373"/>
              <a:gd name="connsiteX50" fmla="*/ 1951198 w 2195098"/>
              <a:gd name="connsiteY50" fmla="*/ 3120373 h 3120373"/>
              <a:gd name="connsiteX51" fmla="*/ 1707299 w 2195098"/>
              <a:gd name="connsiteY51" fmla="*/ 3120373 h 3120373"/>
              <a:gd name="connsiteX52" fmla="*/ 1463399 w 2195098"/>
              <a:gd name="connsiteY52" fmla="*/ 3120373 h 3120373"/>
              <a:gd name="connsiteX53" fmla="*/ 1219499 w 2195098"/>
              <a:gd name="connsiteY53" fmla="*/ 3120373 h 3120373"/>
              <a:gd name="connsiteX54" fmla="*/ 975599 w 2195098"/>
              <a:gd name="connsiteY54" fmla="*/ 3120373 h 3120373"/>
              <a:gd name="connsiteX55" fmla="*/ 731699 w 2195098"/>
              <a:gd name="connsiteY55" fmla="*/ 3120373 h 3120373"/>
              <a:gd name="connsiteX56" fmla="*/ 487799 w 2195098"/>
              <a:gd name="connsiteY56" fmla="*/ 3120373 h 3120373"/>
              <a:gd name="connsiteX57" fmla="*/ 243900 w 2195098"/>
              <a:gd name="connsiteY57" fmla="*/ 3120373 h 3120373"/>
              <a:gd name="connsiteX58" fmla="*/ 0 w 2195098"/>
              <a:gd name="connsiteY58" fmla="*/ 3120373 h 3120373"/>
              <a:gd name="connsiteX59" fmla="*/ 0 w 2195098"/>
              <a:gd name="connsiteY59" fmla="*/ 2773665 h 3120373"/>
              <a:gd name="connsiteX60" fmla="*/ 0 w 2195098"/>
              <a:gd name="connsiteY60" fmla="*/ 2426957 h 3120373"/>
              <a:gd name="connsiteX61" fmla="*/ 0 w 2195098"/>
              <a:gd name="connsiteY61" fmla="*/ 2080249 h 3120373"/>
              <a:gd name="connsiteX62" fmla="*/ 0 w 2195098"/>
              <a:gd name="connsiteY62" fmla="*/ 1733541 h 3120373"/>
              <a:gd name="connsiteX63" fmla="*/ 0 w 2195098"/>
              <a:gd name="connsiteY63" fmla="*/ 1386832 h 3120373"/>
              <a:gd name="connsiteX64" fmla="*/ 0 w 2195098"/>
              <a:gd name="connsiteY64" fmla="*/ 1040124 h 3120373"/>
              <a:gd name="connsiteX65" fmla="*/ 0 w 2195098"/>
              <a:gd name="connsiteY65" fmla="*/ 693416 h 3120373"/>
              <a:gd name="connsiteX66" fmla="*/ 0 w 2195098"/>
              <a:gd name="connsiteY66" fmla="*/ 346708 h 3120373"/>
              <a:gd name="connsiteX67" fmla="*/ 0 w 2195098"/>
              <a:gd name="connsiteY6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773665 h 3120373"/>
              <a:gd name="connsiteX50" fmla="*/ 2195098 w 2195098"/>
              <a:gd name="connsiteY50" fmla="*/ 3120373 h 3120373"/>
              <a:gd name="connsiteX51" fmla="*/ 1951198 w 2195098"/>
              <a:gd name="connsiteY51" fmla="*/ 3120373 h 3120373"/>
              <a:gd name="connsiteX52" fmla="*/ 1707299 w 2195098"/>
              <a:gd name="connsiteY52" fmla="*/ 3120373 h 3120373"/>
              <a:gd name="connsiteX53" fmla="*/ 1463399 w 2195098"/>
              <a:gd name="connsiteY53" fmla="*/ 3120373 h 3120373"/>
              <a:gd name="connsiteX54" fmla="*/ 1219499 w 2195098"/>
              <a:gd name="connsiteY54" fmla="*/ 3120373 h 3120373"/>
              <a:gd name="connsiteX55" fmla="*/ 975599 w 2195098"/>
              <a:gd name="connsiteY55" fmla="*/ 3120373 h 3120373"/>
              <a:gd name="connsiteX56" fmla="*/ 731699 w 2195098"/>
              <a:gd name="connsiteY56" fmla="*/ 3120373 h 3120373"/>
              <a:gd name="connsiteX57" fmla="*/ 487799 w 2195098"/>
              <a:gd name="connsiteY57" fmla="*/ 3120373 h 3120373"/>
              <a:gd name="connsiteX58" fmla="*/ 243900 w 2195098"/>
              <a:gd name="connsiteY58" fmla="*/ 3120373 h 3120373"/>
              <a:gd name="connsiteX59" fmla="*/ 0 w 2195098"/>
              <a:gd name="connsiteY59" fmla="*/ 3120373 h 3120373"/>
              <a:gd name="connsiteX60" fmla="*/ 0 w 2195098"/>
              <a:gd name="connsiteY60" fmla="*/ 2773665 h 3120373"/>
              <a:gd name="connsiteX61" fmla="*/ 0 w 2195098"/>
              <a:gd name="connsiteY61" fmla="*/ 2426957 h 3120373"/>
              <a:gd name="connsiteX62" fmla="*/ 0 w 2195098"/>
              <a:gd name="connsiteY62" fmla="*/ 2080249 h 3120373"/>
              <a:gd name="connsiteX63" fmla="*/ 0 w 2195098"/>
              <a:gd name="connsiteY63" fmla="*/ 1733541 h 3120373"/>
              <a:gd name="connsiteX64" fmla="*/ 0 w 2195098"/>
              <a:gd name="connsiteY64" fmla="*/ 1386832 h 3120373"/>
              <a:gd name="connsiteX65" fmla="*/ 0 w 2195098"/>
              <a:gd name="connsiteY65" fmla="*/ 1040124 h 3120373"/>
              <a:gd name="connsiteX66" fmla="*/ 0 w 2195098"/>
              <a:gd name="connsiteY66" fmla="*/ 693416 h 3120373"/>
              <a:gd name="connsiteX67" fmla="*/ 0 w 2195098"/>
              <a:gd name="connsiteY67" fmla="*/ 346708 h 3120373"/>
              <a:gd name="connsiteX68" fmla="*/ 0 w 2195098"/>
              <a:gd name="connsiteY6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658096 h 3120373"/>
              <a:gd name="connsiteX50" fmla="*/ 2195098 w 2195098"/>
              <a:gd name="connsiteY50" fmla="*/ 2773665 h 3120373"/>
              <a:gd name="connsiteX51" fmla="*/ 2195098 w 2195098"/>
              <a:gd name="connsiteY51" fmla="*/ 3120373 h 3120373"/>
              <a:gd name="connsiteX52" fmla="*/ 1951198 w 2195098"/>
              <a:gd name="connsiteY52" fmla="*/ 3120373 h 3120373"/>
              <a:gd name="connsiteX53" fmla="*/ 1707299 w 2195098"/>
              <a:gd name="connsiteY53" fmla="*/ 3120373 h 3120373"/>
              <a:gd name="connsiteX54" fmla="*/ 1463399 w 2195098"/>
              <a:gd name="connsiteY54" fmla="*/ 3120373 h 3120373"/>
              <a:gd name="connsiteX55" fmla="*/ 1219499 w 2195098"/>
              <a:gd name="connsiteY55" fmla="*/ 3120373 h 3120373"/>
              <a:gd name="connsiteX56" fmla="*/ 975599 w 2195098"/>
              <a:gd name="connsiteY56" fmla="*/ 3120373 h 3120373"/>
              <a:gd name="connsiteX57" fmla="*/ 731699 w 2195098"/>
              <a:gd name="connsiteY57" fmla="*/ 3120373 h 3120373"/>
              <a:gd name="connsiteX58" fmla="*/ 487799 w 2195098"/>
              <a:gd name="connsiteY58" fmla="*/ 3120373 h 3120373"/>
              <a:gd name="connsiteX59" fmla="*/ 243900 w 2195098"/>
              <a:gd name="connsiteY59" fmla="*/ 3120373 h 3120373"/>
              <a:gd name="connsiteX60" fmla="*/ 0 w 2195098"/>
              <a:gd name="connsiteY60" fmla="*/ 3120373 h 3120373"/>
              <a:gd name="connsiteX61" fmla="*/ 0 w 2195098"/>
              <a:gd name="connsiteY61" fmla="*/ 2773665 h 3120373"/>
              <a:gd name="connsiteX62" fmla="*/ 0 w 2195098"/>
              <a:gd name="connsiteY62" fmla="*/ 2426957 h 3120373"/>
              <a:gd name="connsiteX63" fmla="*/ 0 w 2195098"/>
              <a:gd name="connsiteY63" fmla="*/ 2080249 h 3120373"/>
              <a:gd name="connsiteX64" fmla="*/ 0 w 2195098"/>
              <a:gd name="connsiteY64" fmla="*/ 1733541 h 3120373"/>
              <a:gd name="connsiteX65" fmla="*/ 0 w 2195098"/>
              <a:gd name="connsiteY65" fmla="*/ 1386832 h 3120373"/>
              <a:gd name="connsiteX66" fmla="*/ 0 w 2195098"/>
              <a:gd name="connsiteY66" fmla="*/ 1040124 h 3120373"/>
              <a:gd name="connsiteX67" fmla="*/ 0 w 2195098"/>
              <a:gd name="connsiteY67" fmla="*/ 693416 h 3120373"/>
              <a:gd name="connsiteX68" fmla="*/ 0 w 2195098"/>
              <a:gd name="connsiteY68" fmla="*/ 346708 h 3120373"/>
              <a:gd name="connsiteX69" fmla="*/ 0 w 2195098"/>
              <a:gd name="connsiteY6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120373 h 3120373"/>
              <a:gd name="connsiteX53" fmla="*/ 1951198 w 2195098"/>
              <a:gd name="connsiteY53" fmla="*/ 3120373 h 3120373"/>
              <a:gd name="connsiteX54" fmla="*/ 1707299 w 2195098"/>
              <a:gd name="connsiteY54" fmla="*/ 3120373 h 3120373"/>
              <a:gd name="connsiteX55" fmla="*/ 1463399 w 2195098"/>
              <a:gd name="connsiteY55" fmla="*/ 3120373 h 3120373"/>
              <a:gd name="connsiteX56" fmla="*/ 1219499 w 2195098"/>
              <a:gd name="connsiteY56" fmla="*/ 3120373 h 3120373"/>
              <a:gd name="connsiteX57" fmla="*/ 975599 w 2195098"/>
              <a:gd name="connsiteY57" fmla="*/ 3120373 h 3120373"/>
              <a:gd name="connsiteX58" fmla="*/ 731699 w 2195098"/>
              <a:gd name="connsiteY58" fmla="*/ 3120373 h 3120373"/>
              <a:gd name="connsiteX59" fmla="*/ 487799 w 2195098"/>
              <a:gd name="connsiteY59" fmla="*/ 3120373 h 3120373"/>
              <a:gd name="connsiteX60" fmla="*/ 243900 w 2195098"/>
              <a:gd name="connsiteY60" fmla="*/ 3120373 h 3120373"/>
              <a:gd name="connsiteX61" fmla="*/ 0 w 2195098"/>
              <a:gd name="connsiteY61" fmla="*/ 3120373 h 3120373"/>
              <a:gd name="connsiteX62" fmla="*/ 0 w 2195098"/>
              <a:gd name="connsiteY62" fmla="*/ 2773665 h 3120373"/>
              <a:gd name="connsiteX63" fmla="*/ 0 w 2195098"/>
              <a:gd name="connsiteY63" fmla="*/ 2426957 h 3120373"/>
              <a:gd name="connsiteX64" fmla="*/ 0 w 2195098"/>
              <a:gd name="connsiteY64" fmla="*/ 2080249 h 3120373"/>
              <a:gd name="connsiteX65" fmla="*/ 0 w 2195098"/>
              <a:gd name="connsiteY65" fmla="*/ 1733541 h 3120373"/>
              <a:gd name="connsiteX66" fmla="*/ 0 w 2195098"/>
              <a:gd name="connsiteY66" fmla="*/ 1386832 h 3120373"/>
              <a:gd name="connsiteX67" fmla="*/ 0 w 2195098"/>
              <a:gd name="connsiteY67" fmla="*/ 1040124 h 3120373"/>
              <a:gd name="connsiteX68" fmla="*/ 0 w 2195098"/>
              <a:gd name="connsiteY68" fmla="*/ 693416 h 3120373"/>
              <a:gd name="connsiteX69" fmla="*/ 0 w 2195098"/>
              <a:gd name="connsiteY69" fmla="*/ 346708 h 3120373"/>
              <a:gd name="connsiteX70" fmla="*/ 0 w 2195098"/>
              <a:gd name="connsiteY7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004804 h 3120373"/>
              <a:gd name="connsiteX53" fmla="*/ 2195098 w 2195098"/>
              <a:gd name="connsiteY53" fmla="*/ 3120373 h 3120373"/>
              <a:gd name="connsiteX54" fmla="*/ 1951198 w 2195098"/>
              <a:gd name="connsiteY54" fmla="*/ 3120373 h 3120373"/>
              <a:gd name="connsiteX55" fmla="*/ 1707299 w 2195098"/>
              <a:gd name="connsiteY55" fmla="*/ 3120373 h 3120373"/>
              <a:gd name="connsiteX56" fmla="*/ 1463399 w 2195098"/>
              <a:gd name="connsiteY56" fmla="*/ 3120373 h 3120373"/>
              <a:gd name="connsiteX57" fmla="*/ 1219499 w 2195098"/>
              <a:gd name="connsiteY57" fmla="*/ 3120373 h 3120373"/>
              <a:gd name="connsiteX58" fmla="*/ 975599 w 2195098"/>
              <a:gd name="connsiteY58" fmla="*/ 3120373 h 3120373"/>
              <a:gd name="connsiteX59" fmla="*/ 731699 w 2195098"/>
              <a:gd name="connsiteY59" fmla="*/ 3120373 h 3120373"/>
              <a:gd name="connsiteX60" fmla="*/ 487799 w 2195098"/>
              <a:gd name="connsiteY60" fmla="*/ 3120373 h 3120373"/>
              <a:gd name="connsiteX61" fmla="*/ 243900 w 2195098"/>
              <a:gd name="connsiteY61" fmla="*/ 3120373 h 3120373"/>
              <a:gd name="connsiteX62" fmla="*/ 0 w 2195098"/>
              <a:gd name="connsiteY62" fmla="*/ 3120373 h 3120373"/>
              <a:gd name="connsiteX63" fmla="*/ 0 w 2195098"/>
              <a:gd name="connsiteY63" fmla="*/ 2773665 h 3120373"/>
              <a:gd name="connsiteX64" fmla="*/ 0 w 2195098"/>
              <a:gd name="connsiteY64" fmla="*/ 2426957 h 3120373"/>
              <a:gd name="connsiteX65" fmla="*/ 0 w 2195098"/>
              <a:gd name="connsiteY65" fmla="*/ 2080249 h 3120373"/>
              <a:gd name="connsiteX66" fmla="*/ 0 w 2195098"/>
              <a:gd name="connsiteY66" fmla="*/ 1733541 h 3120373"/>
              <a:gd name="connsiteX67" fmla="*/ 0 w 2195098"/>
              <a:gd name="connsiteY67" fmla="*/ 1386832 h 3120373"/>
              <a:gd name="connsiteX68" fmla="*/ 0 w 2195098"/>
              <a:gd name="connsiteY68" fmla="*/ 1040124 h 3120373"/>
              <a:gd name="connsiteX69" fmla="*/ 0 w 2195098"/>
              <a:gd name="connsiteY69" fmla="*/ 693416 h 3120373"/>
              <a:gd name="connsiteX70" fmla="*/ 0 w 2195098"/>
              <a:gd name="connsiteY70" fmla="*/ 346708 h 3120373"/>
              <a:gd name="connsiteX71" fmla="*/ 0 w 2195098"/>
              <a:gd name="connsiteY7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1951198 w 2195098"/>
              <a:gd name="connsiteY55" fmla="*/ 3120373 h 3120373"/>
              <a:gd name="connsiteX56" fmla="*/ 1707299 w 2195098"/>
              <a:gd name="connsiteY56" fmla="*/ 3120373 h 3120373"/>
              <a:gd name="connsiteX57" fmla="*/ 1463399 w 2195098"/>
              <a:gd name="connsiteY57" fmla="*/ 3120373 h 3120373"/>
              <a:gd name="connsiteX58" fmla="*/ 1219499 w 2195098"/>
              <a:gd name="connsiteY58" fmla="*/ 3120373 h 3120373"/>
              <a:gd name="connsiteX59" fmla="*/ 975599 w 2195098"/>
              <a:gd name="connsiteY59" fmla="*/ 3120373 h 3120373"/>
              <a:gd name="connsiteX60" fmla="*/ 731699 w 2195098"/>
              <a:gd name="connsiteY60" fmla="*/ 3120373 h 3120373"/>
              <a:gd name="connsiteX61" fmla="*/ 487799 w 2195098"/>
              <a:gd name="connsiteY61" fmla="*/ 3120373 h 3120373"/>
              <a:gd name="connsiteX62" fmla="*/ 243900 w 2195098"/>
              <a:gd name="connsiteY62" fmla="*/ 3120373 h 3120373"/>
              <a:gd name="connsiteX63" fmla="*/ 0 w 2195098"/>
              <a:gd name="connsiteY63" fmla="*/ 3120373 h 3120373"/>
              <a:gd name="connsiteX64" fmla="*/ 0 w 2195098"/>
              <a:gd name="connsiteY64" fmla="*/ 2773665 h 3120373"/>
              <a:gd name="connsiteX65" fmla="*/ 0 w 2195098"/>
              <a:gd name="connsiteY65" fmla="*/ 2426957 h 3120373"/>
              <a:gd name="connsiteX66" fmla="*/ 0 w 2195098"/>
              <a:gd name="connsiteY66" fmla="*/ 2080249 h 3120373"/>
              <a:gd name="connsiteX67" fmla="*/ 0 w 2195098"/>
              <a:gd name="connsiteY67" fmla="*/ 1733541 h 3120373"/>
              <a:gd name="connsiteX68" fmla="*/ 0 w 2195098"/>
              <a:gd name="connsiteY68" fmla="*/ 1386832 h 3120373"/>
              <a:gd name="connsiteX69" fmla="*/ 0 w 2195098"/>
              <a:gd name="connsiteY69" fmla="*/ 1040124 h 3120373"/>
              <a:gd name="connsiteX70" fmla="*/ 0 w 2195098"/>
              <a:gd name="connsiteY70" fmla="*/ 693416 h 3120373"/>
              <a:gd name="connsiteX71" fmla="*/ 0 w 2195098"/>
              <a:gd name="connsiteY71" fmla="*/ 346708 h 3120373"/>
              <a:gd name="connsiteX72" fmla="*/ 0 w 2195098"/>
              <a:gd name="connsiteY7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032498 w 2195098"/>
              <a:gd name="connsiteY55" fmla="*/ 3120373 h 3120373"/>
              <a:gd name="connsiteX56" fmla="*/ 1951198 w 2195098"/>
              <a:gd name="connsiteY56" fmla="*/ 3120373 h 3120373"/>
              <a:gd name="connsiteX57" fmla="*/ 1707299 w 2195098"/>
              <a:gd name="connsiteY57" fmla="*/ 3120373 h 3120373"/>
              <a:gd name="connsiteX58" fmla="*/ 1463399 w 2195098"/>
              <a:gd name="connsiteY58" fmla="*/ 3120373 h 3120373"/>
              <a:gd name="connsiteX59" fmla="*/ 1219499 w 2195098"/>
              <a:gd name="connsiteY59" fmla="*/ 3120373 h 3120373"/>
              <a:gd name="connsiteX60" fmla="*/ 975599 w 2195098"/>
              <a:gd name="connsiteY60" fmla="*/ 3120373 h 3120373"/>
              <a:gd name="connsiteX61" fmla="*/ 731699 w 2195098"/>
              <a:gd name="connsiteY61" fmla="*/ 3120373 h 3120373"/>
              <a:gd name="connsiteX62" fmla="*/ 487799 w 2195098"/>
              <a:gd name="connsiteY62" fmla="*/ 3120373 h 3120373"/>
              <a:gd name="connsiteX63" fmla="*/ 243900 w 2195098"/>
              <a:gd name="connsiteY63" fmla="*/ 3120373 h 3120373"/>
              <a:gd name="connsiteX64" fmla="*/ 0 w 2195098"/>
              <a:gd name="connsiteY64" fmla="*/ 3120373 h 3120373"/>
              <a:gd name="connsiteX65" fmla="*/ 0 w 2195098"/>
              <a:gd name="connsiteY65" fmla="*/ 2773665 h 3120373"/>
              <a:gd name="connsiteX66" fmla="*/ 0 w 2195098"/>
              <a:gd name="connsiteY66" fmla="*/ 2426957 h 3120373"/>
              <a:gd name="connsiteX67" fmla="*/ 0 w 2195098"/>
              <a:gd name="connsiteY67" fmla="*/ 2080249 h 3120373"/>
              <a:gd name="connsiteX68" fmla="*/ 0 w 2195098"/>
              <a:gd name="connsiteY68" fmla="*/ 1733541 h 3120373"/>
              <a:gd name="connsiteX69" fmla="*/ 0 w 2195098"/>
              <a:gd name="connsiteY69" fmla="*/ 1386832 h 3120373"/>
              <a:gd name="connsiteX70" fmla="*/ 0 w 2195098"/>
              <a:gd name="connsiteY70" fmla="*/ 1040124 h 3120373"/>
              <a:gd name="connsiteX71" fmla="*/ 0 w 2195098"/>
              <a:gd name="connsiteY71" fmla="*/ 693416 h 3120373"/>
              <a:gd name="connsiteX72" fmla="*/ 0 w 2195098"/>
              <a:gd name="connsiteY72" fmla="*/ 346708 h 3120373"/>
              <a:gd name="connsiteX73" fmla="*/ 0 w 2195098"/>
              <a:gd name="connsiteY7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07299 w 2195098"/>
              <a:gd name="connsiteY58" fmla="*/ 3120373 h 3120373"/>
              <a:gd name="connsiteX59" fmla="*/ 1463399 w 2195098"/>
              <a:gd name="connsiteY59" fmla="*/ 3120373 h 3120373"/>
              <a:gd name="connsiteX60" fmla="*/ 1219499 w 2195098"/>
              <a:gd name="connsiteY60" fmla="*/ 3120373 h 3120373"/>
              <a:gd name="connsiteX61" fmla="*/ 975599 w 2195098"/>
              <a:gd name="connsiteY61" fmla="*/ 3120373 h 3120373"/>
              <a:gd name="connsiteX62" fmla="*/ 731699 w 2195098"/>
              <a:gd name="connsiteY62" fmla="*/ 3120373 h 3120373"/>
              <a:gd name="connsiteX63" fmla="*/ 487799 w 2195098"/>
              <a:gd name="connsiteY63" fmla="*/ 3120373 h 3120373"/>
              <a:gd name="connsiteX64" fmla="*/ 243900 w 2195098"/>
              <a:gd name="connsiteY64" fmla="*/ 3120373 h 3120373"/>
              <a:gd name="connsiteX65" fmla="*/ 0 w 2195098"/>
              <a:gd name="connsiteY65" fmla="*/ 3120373 h 3120373"/>
              <a:gd name="connsiteX66" fmla="*/ 0 w 2195098"/>
              <a:gd name="connsiteY66" fmla="*/ 2773665 h 3120373"/>
              <a:gd name="connsiteX67" fmla="*/ 0 w 2195098"/>
              <a:gd name="connsiteY67" fmla="*/ 2426957 h 3120373"/>
              <a:gd name="connsiteX68" fmla="*/ 0 w 2195098"/>
              <a:gd name="connsiteY68" fmla="*/ 2080249 h 3120373"/>
              <a:gd name="connsiteX69" fmla="*/ 0 w 2195098"/>
              <a:gd name="connsiteY69" fmla="*/ 1733541 h 3120373"/>
              <a:gd name="connsiteX70" fmla="*/ 0 w 2195098"/>
              <a:gd name="connsiteY70" fmla="*/ 1386832 h 3120373"/>
              <a:gd name="connsiteX71" fmla="*/ 0 w 2195098"/>
              <a:gd name="connsiteY71" fmla="*/ 1040124 h 3120373"/>
              <a:gd name="connsiteX72" fmla="*/ 0 w 2195098"/>
              <a:gd name="connsiteY72" fmla="*/ 693416 h 3120373"/>
              <a:gd name="connsiteX73" fmla="*/ 0 w 2195098"/>
              <a:gd name="connsiteY73" fmla="*/ 346708 h 3120373"/>
              <a:gd name="connsiteX74" fmla="*/ 0 w 2195098"/>
              <a:gd name="connsiteY7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88599 w 2195098"/>
              <a:gd name="connsiteY58" fmla="*/ 3120373 h 3120373"/>
              <a:gd name="connsiteX59" fmla="*/ 1707299 w 2195098"/>
              <a:gd name="connsiteY59" fmla="*/ 3120373 h 3120373"/>
              <a:gd name="connsiteX60" fmla="*/ 1463399 w 2195098"/>
              <a:gd name="connsiteY60" fmla="*/ 3120373 h 3120373"/>
              <a:gd name="connsiteX61" fmla="*/ 1219499 w 2195098"/>
              <a:gd name="connsiteY61" fmla="*/ 3120373 h 3120373"/>
              <a:gd name="connsiteX62" fmla="*/ 975599 w 2195098"/>
              <a:gd name="connsiteY62" fmla="*/ 3120373 h 3120373"/>
              <a:gd name="connsiteX63" fmla="*/ 731699 w 2195098"/>
              <a:gd name="connsiteY63" fmla="*/ 3120373 h 3120373"/>
              <a:gd name="connsiteX64" fmla="*/ 487799 w 2195098"/>
              <a:gd name="connsiteY64" fmla="*/ 3120373 h 3120373"/>
              <a:gd name="connsiteX65" fmla="*/ 243900 w 2195098"/>
              <a:gd name="connsiteY65" fmla="*/ 3120373 h 3120373"/>
              <a:gd name="connsiteX66" fmla="*/ 0 w 2195098"/>
              <a:gd name="connsiteY66" fmla="*/ 3120373 h 3120373"/>
              <a:gd name="connsiteX67" fmla="*/ 0 w 2195098"/>
              <a:gd name="connsiteY67" fmla="*/ 2773665 h 3120373"/>
              <a:gd name="connsiteX68" fmla="*/ 0 w 2195098"/>
              <a:gd name="connsiteY68" fmla="*/ 2426957 h 3120373"/>
              <a:gd name="connsiteX69" fmla="*/ 0 w 2195098"/>
              <a:gd name="connsiteY69" fmla="*/ 2080249 h 3120373"/>
              <a:gd name="connsiteX70" fmla="*/ 0 w 2195098"/>
              <a:gd name="connsiteY70" fmla="*/ 1733541 h 3120373"/>
              <a:gd name="connsiteX71" fmla="*/ 0 w 2195098"/>
              <a:gd name="connsiteY71" fmla="*/ 1386832 h 3120373"/>
              <a:gd name="connsiteX72" fmla="*/ 0 w 2195098"/>
              <a:gd name="connsiteY72" fmla="*/ 1040124 h 3120373"/>
              <a:gd name="connsiteX73" fmla="*/ 0 w 2195098"/>
              <a:gd name="connsiteY73" fmla="*/ 693416 h 3120373"/>
              <a:gd name="connsiteX74" fmla="*/ 0 w 2195098"/>
              <a:gd name="connsiteY74" fmla="*/ 346708 h 3120373"/>
              <a:gd name="connsiteX75" fmla="*/ 0 w 2195098"/>
              <a:gd name="connsiteY7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463399 w 2195098"/>
              <a:gd name="connsiteY61" fmla="*/ 3120373 h 3120373"/>
              <a:gd name="connsiteX62" fmla="*/ 1219499 w 2195098"/>
              <a:gd name="connsiteY62" fmla="*/ 3120373 h 3120373"/>
              <a:gd name="connsiteX63" fmla="*/ 975599 w 2195098"/>
              <a:gd name="connsiteY63" fmla="*/ 3120373 h 3120373"/>
              <a:gd name="connsiteX64" fmla="*/ 731699 w 2195098"/>
              <a:gd name="connsiteY64" fmla="*/ 3120373 h 3120373"/>
              <a:gd name="connsiteX65" fmla="*/ 487799 w 2195098"/>
              <a:gd name="connsiteY65" fmla="*/ 3120373 h 3120373"/>
              <a:gd name="connsiteX66" fmla="*/ 243900 w 2195098"/>
              <a:gd name="connsiteY66" fmla="*/ 3120373 h 3120373"/>
              <a:gd name="connsiteX67" fmla="*/ 0 w 2195098"/>
              <a:gd name="connsiteY67" fmla="*/ 3120373 h 3120373"/>
              <a:gd name="connsiteX68" fmla="*/ 0 w 2195098"/>
              <a:gd name="connsiteY68" fmla="*/ 2773665 h 3120373"/>
              <a:gd name="connsiteX69" fmla="*/ 0 w 2195098"/>
              <a:gd name="connsiteY69" fmla="*/ 2426957 h 3120373"/>
              <a:gd name="connsiteX70" fmla="*/ 0 w 2195098"/>
              <a:gd name="connsiteY70" fmla="*/ 2080249 h 3120373"/>
              <a:gd name="connsiteX71" fmla="*/ 0 w 2195098"/>
              <a:gd name="connsiteY71" fmla="*/ 1733541 h 3120373"/>
              <a:gd name="connsiteX72" fmla="*/ 0 w 2195098"/>
              <a:gd name="connsiteY72" fmla="*/ 1386832 h 3120373"/>
              <a:gd name="connsiteX73" fmla="*/ 0 w 2195098"/>
              <a:gd name="connsiteY73" fmla="*/ 1040124 h 3120373"/>
              <a:gd name="connsiteX74" fmla="*/ 0 w 2195098"/>
              <a:gd name="connsiteY74" fmla="*/ 693416 h 3120373"/>
              <a:gd name="connsiteX75" fmla="*/ 0 w 2195098"/>
              <a:gd name="connsiteY75" fmla="*/ 346708 h 3120373"/>
              <a:gd name="connsiteX76" fmla="*/ 0 w 2195098"/>
              <a:gd name="connsiteY7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544699 w 2195098"/>
              <a:gd name="connsiteY61" fmla="*/ 3120373 h 3120373"/>
              <a:gd name="connsiteX62" fmla="*/ 1463399 w 2195098"/>
              <a:gd name="connsiteY62" fmla="*/ 3120373 h 3120373"/>
              <a:gd name="connsiteX63" fmla="*/ 1219499 w 2195098"/>
              <a:gd name="connsiteY63" fmla="*/ 3120373 h 3120373"/>
              <a:gd name="connsiteX64" fmla="*/ 975599 w 2195098"/>
              <a:gd name="connsiteY64" fmla="*/ 3120373 h 3120373"/>
              <a:gd name="connsiteX65" fmla="*/ 731699 w 2195098"/>
              <a:gd name="connsiteY65" fmla="*/ 3120373 h 3120373"/>
              <a:gd name="connsiteX66" fmla="*/ 487799 w 2195098"/>
              <a:gd name="connsiteY66" fmla="*/ 3120373 h 3120373"/>
              <a:gd name="connsiteX67" fmla="*/ 243900 w 2195098"/>
              <a:gd name="connsiteY67" fmla="*/ 3120373 h 3120373"/>
              <a:gd name="connsiteX68" fmla="*/ 0 w 2195098"/>
              <a:gd name="connsiteY68" fmla="*/ 3120373 h 3120373"/>
              <a:gd name="connsiteX69" fmla="*/ 0 w 2195098"/>
              <a:gd name="connsiteY69" fmla="*/ 2773665 h 3120373"/>
              <a:gd name="connsiteX70" fmla="*/ 0 w 2195098"/>
              <a:gd name="connsiteY70" fmla="*/ 2426957 h 3120373"/>
              <a:gd name="connsiteX71" fmla="*/ 0 w 2195098"/>
              <a:gd name="connsiteY71" fmla="*/ 2080249 h 3120373"/>
              <a:gd name="connsiteX72" fmla="*/ 0 w 2195098"/>
              <a:gd name="connsiteY72" fmla="*/ 1733541 h 3120373"/>
              <a:gd name="connsiteX73" fmla="*/ 0 w 2195098"/>
              <a:gd name="connsiteY73" fmla="*/ 1386832 h 3120373"/>
              <a:gd name="connsiteX74" fmla="*/ 0 w 2195098"/>
              <a:gd name="connsiteY74" fmla="*/ 1040124 h 3120373"/>
              <a:gd name="connsiteX75" fmla="*/ 0 w 2195098"/>
              <a:gd name="connsiteY75" fmla="*/ 693416 h 3120373"/>
              <a:gd name="connsiteX76" fmla="*/ 0 w 2195098"/>
              <a:gd name="connsiteY76" fmla="*/ 346708 h 3120373"/>
              <a:gd name="connsiteX77" fmla="*/ 0 w 2195098"/>
              <a:gd name="connsiteY7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219499 w 2195098"/>
              <a:gd name="connsiteY64" fmla="*/ 3120373 h 3120373"/>
              <a:gd name="connsiteX65" fmla="*/ 975599 w 2195098"/>
              <a:gd name="connsiteY65" fmla="*/ 3120373 h 3120373"/>
              <a:gd name="connsiteX66" fmla="*/ 731699 w 2195098"/>
              <a:gd name="connsiteY66" fmla="*/ 3120373 h 3120373"/>
              <a:gd name="connsiteX67" fmla="*/ 487799 w 2195098"/>
              <a:gd name="connsiteY67" fmla="*/ 3120373 h 3120373"/>
              <a:gd name="connsiteX68" fmla="*/ 243900 w 2195098"/>
              <a:gd name="connsiteY68" fmla="*/ 3120373 h 3120373"/>
              <a:gd name="connsiteX69" fmla="*/ 0 w 2195098"/>
              <a:gd name="connsiteY69" fmla="*/ 3120373 h 3120373"/>
              <a:gd name="connsiteX70" fmla="*/ 0 w 2195098"/>
              <a:gd name="connsiteY70" fmla="*/ 2773665 h 3120373"/>
              <a:gd name="connsiteX71" fmla="*/ 0 w 2195098"/>
              <a:gd name="connsiteY71" fmla="*/ 2426957 h 3120373"/>
              <a:gd name="connsiteX72" fmla="*/ 0 w 2195098"/>
              <a:gd name="connsiteY72" fmla="*/ 2080249 h 3120373"/>
              <a:gd name="connsiteX73" fmla="*/ 0 w 2195098"/>
              <a:gd name="connsiteY73" fmla="*/ 1733541 h 3120373"/>
              <a:gd name="connsiteX74" fmla="*/ 0 w 2195098"/>
              <a:gd name="connsiteY74" fmla="*/ 1386832 h 3120373"/>
              <a:gd name="connsiteX75" fmla="*/ 0 w 2195098"/>
              <a:gd name="connsiteY75" fmla="*/ 1040124 h 3120373"/>
              <a:gd name="connsiteX76" fmla="*/ 0 w 2195098"/>
              <a:gd name="connsiteY76" fmla="*/ 693416 h 3120373"/>
              <a:gd name="connsiteX77" fmla="*/ 0 w 2195098"/>
              <a:gd name="connsiteY77" fmla="*/ 346708 h 3120373"/>
              <a:gd name="connsiteX78" fmla="*/ 0 w 2195098"/>
              <a:gd name="connsiteY7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00799 w 2195098"/>
              <a:gd name="connsiteY64" fmla="*/ 3120373 h 3120373"/>
              <a:gd name="connsiteX65" fmla="*/ 1219499 w 2195098"/>
              <a:gd name="connsiteY65" fmla="*/ 3120373 h 3120373"/>
              <a:gd name="connsiteX66" fmla="*/ 975599 w 2195098"/>
              <a:gd name="connsiteY66" fmla="*/ 3120373 h 3120373"/>
              <a:gd name="connsiteX67" fmla="*/ 731699 w 2195098"/>
              <a:gd name="connsiteY67" fmla="*/ 3120373 h 3120373"/>
              <a:gd name="connsiteX68" fmla="*/ 487799 w 2195098"/>
              <a:gd name="connsiteY68" fmla="*/ 3120373 h 3120373"/>
              <a:gd name="connsiteX69" fmla="*/ 243900 w 2195098"/>
              <a:gd name="connsiteY69" fmla="*/ 3120373 h 3120373"/>
              <a:gd name="connsiteX70" fmla="*/ 0 w 2195098"/>
              <a:gd name="connsiteY70" fmla="*/ 3120373 h 3120373"/>
              <a:gd name="connsiteX71" fmla="*/ 0 w 2195098"/>
              <a:gd name="connsiteY71" fmla="*/ 2773665 h 3120373"/>
              <a:gd name="connsiteX72" fmla="*/ 0 w 2195098"/>
              <a:gd name="connsiteY72" fmla="*/ 2426957 h 3120373"/>
              <a:gd name="connsiteX73" fmla="*/ 0 w 2195098"/>
              <a:gd name="connsiteY73" fmla="*/ 2080249 h 3120373"/>
              <a:gd name="connsiteX74" fmla="*/ 0 w 2195098"/>
              <a:gd name="connsiteY74" fmla="*/ 1733541 h 3120373"/>
              <a:gd name="connsiteX75" fmla="*/ 0 w 2195098"/>
              <a:gd name="connsiteY75" fmla="*/ 1386832 h 3120373"/>
              <a:gd name="connsiteX76" fmla="*/ 0 w 2195098"/>
              <a:gd name="connsiteY76" fmla="*/ 1040124 h 3120373"/>
              <a:gd name="connsiteX77" fmla="*/ 0 w 2195098"/>
              <a:gd name="connsiteY77" fmla="*/ 693416 h 3120373"/>
              <a:gd name="connsiteX78" fmla="*/ 0 w 2195098"/>
              <a:gd name="connsiteY78" fmla="*/ 346708 h 3120373"/>
              <a:gd name="connsiteX79" fmla="*/ 0 w 2195098"/>
              <a:gd name="connsiteY7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975599 w 2195098"/>
              <a:gd name="connsiteY67" fmla="*/ 3120373 h 3120373"/>
              <a:gd name="connsiteX68" fmla="*/ 731699 w 2195098"/>
              <a:gd name="connsiteY68" fmla="*/ 3120373 h 3120373"/>
              <a:gd name="connsiteX69" fmla="*/ 487799 w 2195098"/>
              <a:gd name="connsiteY69" fmla="*/ 3120373 h 3120373"/>
              <a:gd name="connsiteX70" fmla="*/ 243900 w 2195098"/>
              <a:gd name="connsiteY70" fmla="*/ 3120373 h 3120373"/>
              <a:gd name="connsiteX71" fmla="*/ 0 w 2195098"/>
              <a:gd name="connsiteY71" fmla="*/ 3120373 h 3120373"/>
              <a:gd name="connsiteX72" fmla="*/ 0 w 2195098"/>
              <a:gd name="connsiteY72" fmla="*/ 2773665 h 3120373"/>
              <a:gd name="connsiteX73" fmla="*/ 0 w 2195098"/>
              <a:gd name="connsiteY73" fmla="*/ 2426957 h 3120373"/>
              <a:gd name="connsiteX74" fmla="*/ 0 w 2195098"/>
              <a:gd name="connsiteY74" fmla="*/ 2080249 h 3120373"/>
              <a:gd name="connsiteX75" fmla="*/ 0 w 2195098"/>
              <a:gd name="connsiteY75" fmla="*/ 1733541 h 3120373"/>
              <a:gd name="connsiteX76" fmla="*/ 0 w 2195098"/>
              <a:gd name="connsiteY76" fmla="*/ 1386832 h 3120373"/>
              <a:gd name="connsiteX77" fmla="*/ 0 w 2195098"/>
              <a:gd name="connsiteY77" fmla="*/ 1040124 h 3120373"/>
              <a:gd name="connsiteX78" fmla="*/ 0 w 2195098"/>
              <a:gd name="connsiteY78" fmla="*/ 693416 h 3120373"/>
              <a:gd name="connsiteX79" fmla="*/ 0 w 2195098"/>
              <a:gd name="connsiteY79" fmla="*/ 346708 h 3120373"/>
              <a:gd name="connsiteX80" fmla="*/ 0 w 2195098"/>
              <a:gd name="connsiteY8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056899 w 2195098"/>
              <a:gd name="connsiteY67" fmla="*/ 3120373 h 3120373"/>
              <a:gd name="connsiteX68" fmla="*/ 975599 w 2195098"/>
              <a:gd name="connsiteY68" fmla="*/ 3120373 h 3120373"/>
              <a:gd name="connsiteX69" fmla="*/ 731699 w 2195098"/>
              <a:gd name="connsiteY69" fmla="*/ 3120373 h 3120373"/>
              <a:gd name="connsiteX70" fmla="*/ 487799 w 2195098"/>
              <a:gd name="connsiteY70" fmla="*/ 3120373 h 3120373"/>
              <a:gd name="connsiteX71" fmla="*/ 243900 w 2195098"/>
              <a:gd name="connsiteY71" fmla="*/ 3120373 h 3120373"/>
              <a:gd name="connsiteX72" fmla="*/ 0 w 2195098"/>
              <a:gd name="connsiteY72" fmla="*/ 3120373 h 3120373"/>
              <a:gd name="connsiteX73" fmla="*/ 0 w 2195098"/>
              <a:gd name="connsiteY73" fmla="*/ 2773665 h 3120373"/>
              <a:gd name="connsiteX74" fmla="*/ 0 w 2195098"/>
              <a:gd name="connsiteY74" fmla="*/ 2426957 h 3120373"/>
              <a:gd name="connsiteX75" fmla="*/ 0 w 2195098"/>
              <a:gd name="connsiteY75" fmla="*/ 2080249 h 3120373"/>
              <a:gd name="connsiteX76" fmla="*/ 0 w 2195098"/>
              <a:gd name="connsiteY76" fmla="*/ 1733541 h 3120373"/>
              <a:gd name="connsiteX77" fmla="*/ 0 w 2195098"/>
              <a:gd name="connsiteY77" fmla="*/ 1386832 h 3120373"/>
              <a:gd name="connsiteX78" fmla="*/ 0 w 2195098"/>
              <a:gd name="connsiteY78" fmla="*/ 1040124 h 3120373"/>
              <a:gd name="connsiteX79" fmla="*/ 0 w 2195098"/>
              <a:gd name="connsiteY79" fmla="*/ 693416 h 3120373"/>
              <a:gd name="connsiteX80" fmla="*/ 0 w 2195098"/>
              <a:gd name="connsiteY80" fmla="*/ 346708 h 3120373"/>
              <a:gd name="connsiteX81" fmla="*/ 0 w 2195098"/>
              <a:gd name="connsiteY8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731699 w 2195098"/>
              <a:gd name="connsiteY70" fmla="*/ 3120373 h 3120373"/>
              <a:gd name="connsiteX71" fmla="*/ 487799 w 2195098"/>
              <a:gd name="connsiteY71" fmla="*/ 3120373 h 3120373"/>
              <a:gd name="connsiteX72" fmla="*/ 243900 w 2195098"/>
              <a:gd name="connsiteY72" fmla="*/ 3120373 h 3120373"/>
              <a:gd name="connsiteX73" fmla="*/ 0 w 2195098"/>
              <a:gd name="connsiteY73" fmla="*/ 3120373 h 3120373"/>
              <a:gd name="connsiteX74" fmla="*/ 0 w 2195098"/>
              <a:gd name="connsiteY74" fmla="*/ 2773665 h 3120373"/>
              <a:gd name="connsiteX75" fmla="*/ 0 w 2195098"/>
              <a:gd name="connsiteY75" fmla="*/ 2426957 h 3120373"/>
              <a:gd name="connsiteX76" fmla="*/ 0 w 2195098"/>
              <a:gd name="connsiteY76" fmla="*/ 2080249 h 3120373"/>
              <a:gd name="connsiteX77" fmla="*/ 0 w 2195098"/>
              <a:gd name="connsiteY77" fmla="*/ 1733541 h 3120373"/>
              <a:gd name="connsiteX78" fmla="*/ 0 w 2195098"/>
              <a:gd name="connsiteY78" fmla="*/ 1386832 h 3120373"/>
              <a:gd name="connsiteX79" fmla="*/ 0 w 2195098"/>
              <a:gd name="connsiteY79" fmla="*/ 1040124 h 3120373"/>
              <a:gd name="connsiteX80" fmla="*/ 0 w 2195098"/>
              <a:gd name="connsiteY80" fmla="*/ 693416 h 3120373"/>
              <a:gd name="connsiteX81" fmla="*/ 0 w 2195098"/>
              <a:gd name="connsiteY81" fmla="*/ 346708 h 3120373"/>
              <a:gd name="connsiteX82" fmla="*/ 0 w 2195098"/>
              <a:gd name="connsiteY8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12999 w 2195098"/>
              <a:gd name="connsiteY70" fmla="*/ 3120373 h 3120373"/>
              <a:gd name="connsiteX71" fmla="*/ 731699 w 2195098"/>
              <a:gd name="connsiteY71" fmla="*/ 3120373 h 3120373"/>
              <a:gd name="connsiteX72" fmla="*/ 487799 w 2195098"/>
              <a:gd name="connsiteY72" fmla="*/ 3120373 h 3120373"/>
              <a:gd name="connsiteX73" fmla="*/ 243900 w 2195098"/>
              <a:gd name="connsiteY73" fmla="*/ 3120373 h 3120373"/>
              <a:gd name="connsiteX74" fmla="*/ 0 w 2195098"/>
              <a:gd name="connsiteY74" fmla="*/ 3120373 h 3120373"/>
              <a:gd name="connsiteX75" fmla="*/ 0 w 2195098"/>
              <a:gd name="connsiteY75" fmla="*/ 2773665 h 3120373"/>
              <a:gd name="connsiteX76" fmla="*/ 0 w 2195098"/>
              <a:gd name="connsiteY76" fmla="*/ 2426957 h 3120373"/>
              <a:gd name="connsiteX77" fmla="*/ 0 w 2195098"/>
              <a:gd name="connsiteY77" fmla="*/ 2080249 h 3120373"/>
              <a:gd name="connsiteX78" fmla="*/ 0 w 2195098"/>
              <a:gd name="connsiteY78" fmla="*/ 1733541 h 3120373"/>
              <a:gd name="connsiteX79" fmla="*/ 0 w 2195098"/>
              <a:gd name="connsiteY79" fmla="*/ 1386832 h 3120373"/>
              <a:gd name="connsiteX80" fmla="*/ 0 w 2195098"/>
              <a:gd name="connsiteY80" fmla="*/ 1040124 h 3120373"/>
              <a:gd name="connsiteX81" fmla="*/ 0 w 2195098"/>
              <a:gd name="connsiteY81" fmla="*/ 693416 h 3120373"/>
              <a:gd name="connsiteX82" fmla="*/ 0 w 2195098"/>
              <a:gd name="connsiteY82" fmla="*/ 346708 h 3120373"/>
              <a:gd name="connsiteX83" fmla="*/ 0 w 2195098"/>
              <a:gd name="connsiteY8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487799 w 2195098"/>
              <a:gd name="connsiteY73" fmla="*/ 3120373 h 3120373"/>
              <a:gd name="connsiteX74" fmla="*/ 243900 w 2195098"/>
              <a:gd name="connsiteY74" fmla="*/ 3120373 h 3120373"/>
              <a:gd name="connsiteX75" fmla="*/ 0 w 2195098"/>
              <a:gd name="connsiteY75" fmla="*/ 3120373 h 3120373"/>
              <a:gd name="connsiteX76" fmla="*/ 0 w 2195098"/>
              <a:gd name="connsiteY76" fmla="*/ 2773665 h 3120373"/>
              <a:gd name="connsiteX77" fmla="*/ 0 w 2195098"/>
              <a:gd name="connsiteY77" fmla="*/ 2426957 h 3120373"/>
              <a:gd name="connsiteX78" fmla="*/ 0 w 2195098"/>
              <a:gd name="connsiteY78" fmla="*/ 2080249 h 3120373"/>
              <a:gd name="connsiteX79" fmla="*/ 0 w 2195098"/>
              <a:gd name="connsiteY79" fmla="*/ 1733541 h 3120373"/>
              <a:gd name="connsiteX80" fmla="*/ 0 w 2195098"/>
              <a:gd name="connsiteY80" fmla="*/ 1386832 h 3120373"/>
              <a:gd name="connsiteX81" fmla="*/ 0 w 2195098"/>
              <a:gd name="connsiteY81" fmla="*/ 1040124 h 3120373"/>
              <a:gd name="connsiteX82" fmla="*/ 0 w 2195098"/>
              <a:gd name="connsiteY82" fmla="*/ 693416 h 3120373"/>
              <a:gd name="connsiteX83" fmla="*/ 0 w 2195098"/>
              <a:gd name="connsiteY83" fmla="*/ 346708 h 3120373"/>
              <a:gd name="connsiteX84" fmla="*/ 0 w 2195098"/>
              <a:gd name="connsiteY8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569099 w 2195098"/>
              <a:gd name="connsiteY73" fmla="*/ 3120373 h 3120373"/>
              <a:gd name="connsiteX74" fmla="*/ 487799 w 2195098"/>
              <a:gd name="connsiteY74" fmla="*/ 3120373 h 3120373"/>
              <a:gd name="connsiteX75" fmla="*/ 243900 w 2195098"/>
              <a:gd name="connsiteY75" fmla="*/ 3120373 h 3120373"/>
              <a:gd name="connsiteX76" fmla="*/ 0 w 2195098"/>
              <a:gd name="connsiteY76" fmla="*/ 3120373 h 3120373"/>
              <a:gd name="connsiteX77" fmla="*/ 0 w 2195098"/>
              <a:gd name="connsiteY77" fmla="*/ 2773665 h 3120373"/>
              <a:gd name="connsiteX78" fmla="*/ 0 w 2195098"/>
              <a:gd name="connsiteY78" fmla="*/ 2426957 h 3120373"/>
              <a:gd name="connsiteX79" fmla="*/ 0 w 2195098"/>
              <a:gd name="connsiteY79" fmla="*/ 2080249 h 3120373"/>
              <a:gd name="connsiteX80" fmla="*/ 0 w 2195098"/>
              <a:gd name="connsiteY80" fmla="*/ 1733541 h 3120373"/>
              <a:gd name="connsiteX81" fmla="*/ 0 w 2195098"/>
              <a:gd name="connsiteY81" fmla="*/ 1386832 h 3120373"/>
              <a:gd name="connsiteX82" fmla="*/ 0 w 2195098"/>
              <a:gd name="connsiteY82" fmla="*/ 1040124 h 3120373"/>
              <a:gd name="connsiteX83" fmla="*/ 0 w 2195098"/>
              <a:gd name="connsiteY83" fmla="*/ 693416 h 3120373"/>
              <a:gd name="connsiteX84" fmla="*/ 0 w 2195098"/>
              <a:gd name="connsiteY84" fmla="*/ 346708 h 3120373"/>
              <a:gd name="connsiteX85" fmla="*/ 0 w 2195098"/>
              <a:gd name="connsiteY8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243900 w 2195098"/>
              <a:gd name="connsiteY76" fmla="*/ 3120373 h 3120373"/>
              <a:gd name="connsiteX77" fmla="*/ 0 w 2195098"/>
              <a:gd name="connsiteY77" fmla="*/ 3120373 h 3120373"/>
              <a:gd name="connsiteX78" fmla="*/ 0 w 2195098"/>
              <a:gd name="connsiteY78" fmla="*/ 2773665 h 3120373"/>
              <a:gd name="connsiteX79" fmla="*/ 0 w 2195098"/>
              <a:gd name="connsiteY79" fmla="*/ 2426957 h 3120373"/>
              <a:gd name="connsiteX80" fmla="*/ 0 w 2195098"/>
              <a:gd name="connsiteY80" fmla="*/ 2080249 h 3120373"/>
              <a:gd name="connsiteX81" fmla="*/ 0 w 2195098"/>
              <a:gd name="connsiteY81" fmla="*/ 1733541 h 3120373"/>
              <a:gd name="connsiteX82" fmla="*/ 0 w 2195098"/>
              <a:gd name="connsiteY82" fmla="*/ 1386832 h 3120373"/>
              <a:gd name="connsiteX83" fmla="*/ 0 w 2195098"/>
              <a:gd name="connsiteY83" fmla="*/ 1040124 h 3120373"/>
              <a:gd name="connsiteX84" fmla="*/ 0 w 2195098"/>
              <a:gd name="connsiteY84" fmla="*/ 693416 h 3120373"/>
              <a:gd name="connsiteX85" fmla="*/ 0 w 2195098"/>
              <a:gd name="connsiteY85" fmla="*/ 346708 h 3120373"/>
              <a:gd name="connsiteX86" fmla="*/ 0 w 2195098"/>
              <a:gd name="connsiteY8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325199 w 2195098"/>
              <a:gd name="connsiteY76" fmla="*/ 3120373 h 3120373"/>
              <a:gd name="connsiteX77" fmla="*/ 243900 w 2195098"/>
              <a:gd name="connsiteY77" fmla="*/ 3120373 h 3120373"/>
              <a:gd name="connsiteX78" fmla="*/ 0 w 2195098"/>
              <a:gd name="connsiteY78" fmla="*/ 3120373 h 3120373"/>
              <a:gd name="connsiteX79" fmla="*/ 0 w 2195098"/>
              <a:gd name="connsiteY79" fmla="*/ 2773665 h 3120373"/>
              <a:gd name="connsiteX80" fmla="*/ 0 w 2195098"/>
              <a:gd name="connsiteY80" fmla="*/ 2426957 h 3120373"/>
              <a:gd name="connsiteX81" fmla="*/ 0 w 2195098"/>
              <a:gd name="connsiteY81" fmla="*/ 2080249 h 3120373"/>
              <a:gd name="connsiteX82" fmla="*/ 0 w 2195098"/>
              <a:gd name="connsiteY82" fmla="*/ 1733541 h 3120373"/>
              <a:gd name="connsiteX83" fmla="*/ 0 w 2195098"/>
              <a:gd name="connsiteY83" fmla="*/ 1386832 h 3120373"/>
              <a:gd name="connsiteX84" fmla="*/ 0 w 2195098"/>
              <a:gd name="connsiteY84" fmla="*/ 1040124 h 3120373"/>
              <a:gd name="connsiteX85" fmla="*/ 0 w 2195098"/>
              <a:gd name="connsiteY85" fmla="*/ 693416 h 3120373"/>
              <a:gd name="connsiteX86" fmla="*/ 0 w 2195098"/>
              <a:gd name="connsiteY86" fmla="*/ 346708 h 3120373"/>
              <a:gd name="connsiteX87" fmla="*/ 0 w 2195098"/>
              <a:gd name="connsiteY8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0 w 2195098"/>
              <a:gd name="connsiteY79" fmla="*/ 3120373 h 3120373"/>
              <a:gd name="connsiteX80" fmla="*/ 0 w 2195098"/>
              <a:gd name="connsiteY80" fmla="*/ 2773665 h 3120373"/>
              <a:gd name="connsiteX81" fmla="*/ 0 w 2195098"/>
              <a:gd name="connsiteY81" fmla="*/ 2426957 h 3120373"/>
              <a:gd name="connsiteX82" fmla="*/ 0 w 2195098"/>
              <a:gd name="connsiteY82" fmla="*/ 2080249 h 3120373"/>
              <a:gd name="connsiteX83" fmla="*/ 0 w 2195098"/>
              <a:gd name="connsiteY83" fmla="*/ 1733541 h 3120373"/>
              <a:gd name="connsiteX84" fmla="*/ 0 w 2195098"/>
              <a:gd name="connsiteY84" fmla="*/ 1386832 h 3120373"/>
              <a:gd name="connsiteX85" fmla="*/ 0 w 2195098"/>
              <a:gd name="connsiteY85" fmla="*/ 1040124 h 3120373"/>
              <a:gd name="connsiteX86" fmla="*/ 0 w 2195098"/>
              <a:gd name="connsiteY86" fmla="*/ 693416 h 3120373"/>
              <a:gd name="connsiteX87" fmla="*/ 0 w 2195098"/>
              <a:gd name="connsiteY87" fmla="*/ 346708 h 3120373"/>
              <a:gd name="connsiteX88" fmla="*/ 0 w 2195098"/>
              <a:gd name="connsiteY8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81300 w 2195098"/>
              <a:gd name="connsiteY79" fmla="*/ 3120373 h 3120373"/>
              <a:gd name="connsiteX80" fmla="*/ 0 w 2195098"/>
              <a:gd name="connsiteY80" fmla="*/ 3120373 h 3120373"/>
              <a:gd name="connsiteX81" fmla="*/ 0 w 2195098"/>
              <a:gd name="connsiteY81" fmla="*/ 2773665 h 3120373"/>
              <a:gd name="connsiteX82" fmla="*/ 0 w 2195098"/>
              <a:gd name="connsiteY82" fmla="*/ 2426957 h 3120373"/>
              <a:gd name="connsiteX83" fmla="*/ 0 w 2195098"/>
              <a:gd name="connsiteY83" fmla="*/ 2080249 h 3120373"/>
              <a:gd name="connsiteX84" fmla="*/ 0 w 2195098"/>
              <a:gd name="connsiteY84" fmla="*/ 1733541 h 3120373"/>
              <a:gd name="connsiteX85" fmla="*/ 0 w 2195098"/>
              <a:gd name="connsiteY85" fmla="*/ 1386832 h 3120373"/>
              <a:gd name="connsiteX86" fmla="*/ 0 w 2195098"/>
              <a:gd name="connsiteY86" fmla="*/ 1040124 h 3120373"/>
              <a:gd name="connsiteX87" fmla="*/ 0 w 2195098"/>
              <a:gd name="connsiteY87" fmla="*/ 693416 h 3120373"/>
              <a:gd name="connsiteX88" fmla="*/ 0 w 2195098"/>
              <a:gd name="connsiteY88" fmla="*/ 346708 h 3120373"/>
              <a:gd name="connsiteX89" fmla="*/ 0 w 2195098"/>
              <a:gd name="connsiteY8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773665 h 3120373"/>
              <a:gd name="connsiteX83" fmla="*/ 0 w 2195098"/>
              <a:gd name="connsiteY83" fmla="*/ 2426957 h 3120373"/>
              <a:gd name="connsiteX84" fmla="*/ 0 w 2195098"/>
              <a:gd name="connsiteY84" fmla="*/ 2080249 h 3120373"/>
              <a:gd name="connsiteX85" fmla="*/ 0 w 2195098"/>
              <a:gd name="connsiteY85" fmla="*/ 1733541 h 3120373"/>
              <a:gd name="connsiteX86" fmla="*/ 0 w 2195098"/>
              <a:gd name="connsiteY86" fmla="*/ 1386832 h 3120373"/>
              <a:gd name="connsiteX87" fmla="*/ 0 w 2195098"/>
              <a:gd name="connsiteY87" fmla="*/ 1040124 h 3120373"/>
              <a:gd name="connsiteX88" fmla="*/ 0 w 2195098"/>
              <a:gd name="connsiteY88" fmla="*/ 693416 h 3120373"/>
              <a:gd name="connsiteX89" fmla="*/ 0 w 2195098"/>
              <a:gd name="connsiteY89" fmla="*/ 346708 h 3120373"/>
              <a:gd name="connsiteX90" fmla="*/ 0 w 2195098"/>
              <a:gd name="connsiteY9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889234 h 3120373"/>
              <a:gd name="connsiteX83" fmla="*/ 0 w 2195098"/>
              <a:gd name="connsiteY83" fmla="*/ 2773665 h 3120373"/>
              <a:gd name="connsiteX84" fmla="*/ 0 w 2195098"/>
              <a:gd name="connsiteY84" fmla="*/ 2426957 h 3120373"/>
              <a:gd name="connsiteX85" fmla="*/ 0 w 2195098"/>
              <a:gd name="connsiteY85" fmla="*/ 2080249 h 3120373"/>
              <a:gd name="connsiteX86" fmla="*/ 0 w 2195098"/>
              <a:gd name="connsiteY86" fmla="*/ 1733541 h 3120373"/>
              <a:gd name="connsiteX87" fmla="*/ 0 w 2195098"/>
              <a:gd name="connsiteY87" fmla="*/ 1386832 h 3120373"/>
              <a:gd name="connsiteX88" fmla="*/ 0 w 2195098"/>
              <a:gd name="connsiteY88" fmla="*/ 1040124 h 3120373"/>
              <a:gd name="connsiteX89" fmla="*/ 0 w 2195098"/>
              <a:gd name="connsiteY89" fmla="*/ 693416 h 3120373"/>
              <a:gd name="connsiteX90" fmla="*/ 0 w 2195098"/>
              <a:gd name="connsiteY90" fmla="*/ 346708 h 3120373"/>
              <a:gd name="connsiteX91" fmla="*/ 0 w 2195098"/>
              <a:gd name="connsiteY9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426957 h 3120373"/>
              <a:gd name="connsiteX86" fmla="*/ 0 w 2195098"/>
              <a:gd name="connsiteY86" fmla="*/ 2080249 h 3120373"/>
              <a:gd name="connsiteX87" fmla="*/ 0 w 2195098"/>
              <a:gd name="connsiteY87" fmla="*/ 1733541 h 3120373"/>
              <a:gd name="connsiteX88" fmla="*/ 0 w 2195098"/>
              <a:gd name="connsiteY88" fmla="*/ 1386832 h 3120373"/>
              <a:gd name="connsiteX89" fmla="*/ 0 w 2195098"/>
              <a:gd name="connsiteY89" fmla="*/ 1040124 h 3120373"/>
              <a:gd name="connsiteX90" fmla="*/ 0 w 2195098"/>
              <a:gd name="connsiteY90" fmla="*/ 693416 h 3120373"/>
              <a:gd name="connsiteX91" fmla="*/ 0 w 2195098"/>
              <a:gd name="connsiteY91" fmla="*/ 346708 h 3120373"/>
              <a:gd name="connsiteX92" fmla="*/ 0 w 2195098"/>
              <a:gd name="connsiteY9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542526 h 3120373"/>
              <a:gd name="connsiteX86" fmla="*/ 0 w 2195098"/>
              <a:gd name="connsiteY86" fmla="*/ 2426957 h 3120373"/>
              <a:gd name="connsiteX87" fmla="*/ 0 w 2195098"/>
              <a:gd name="connsiteY87" fmla="*/ 2080249 h 3120373"/>
              <a:gd name="connsiteX88" fmla="*/ 0 w 2195098"/>
              <a:gd name="connsiteY88" fmla="*/ 1733541 h 3120373"/>
              <a:gd name="connsiteX89" fmla="*/ 0 w 2195098"/>
              <a:gd name="connsiteY89" fmla="*/ 1386832 h 3120373"/>
              <a:gd name="connsiteX90" fmla="*/ 0 w 2195098"/>
              <a:gd name="connsiteY90" fmla="*/ 1040124 h 3120373"/>
              <a:gd name="connsiteX91" fmla="*/ 0 w 2195098"/>
              <a:gd name="connsiteY91" fmla="*/ 693416 h 3120373"/>
              <a:gd name="connsiteX92" fmla="*/ 0 w 2195098"/>
              <a:gd name="connsiteY92" fmla="*/ 346708 h 3120373"/>
              <a:gd name="connsiteX93" fmla="*/ 0 w 2195098"/>
              <a:gd name="connsiteY9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080249 h 3120373"/>
              <a:gd name="connsiteX89" fmla="*/ 0 w 2195098"/>
              <a:gd name="connsiteY89" fmla="*/ 1733541 h 3120373"/>
              <a:gd name="connsiteX90" fmla="*/ 0 w 2195098"/>
              <a:gd name="connsiteY90" fmla="*/ 1386832 h 3120373"/>
              <a:gd name="connsiteX91" fmla="*/ 0 w 2195098"/>
              <a:gd name="connsiteY91" fmla="*/ 1040124 h 3120373"/>
              <a:gd name="connsiteX92" fmla="*/ 0 w 2195098"/>
              <a:gd name="connsiteY92" fmla="*/ 693416 h 3120373"/>
              <a:gd name="connsiteX93" fmla="*/ 0 w 2195098"/>
              <a:gd name="connsiteY93" fmla="*/ 346708 h 3120373"/>
              <a:gd name="connsiteX94" fmla="*/ 0 w 2195098"/>
              <a:gd name="connsiteY9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195818 h 3120373"/>
              <a:gd name="connsiteX89" fmla="*/ 0 w 2195098"/>
              <a:gd name="connsiteY89" fmla="*/ 2080249 h 3120373"/>
              <a:gd name="connsiteX90" fmla="*/ 0 w 2195098"/>
              <a:gd name="connsiteY90" fmla="*/ 1733541 h 3120373"/>
              <a:gd name="connsiteX91" fmla="*/ 0 w 2195098"/>
              <a:gd name="connsiteY91" fmla="*/ 1386832 h 3120373"/>
              <a:gd name="connsiteX92" fmla="*/ 0 w 2195098"/>
              <a:gd name="connsiteY92" fmla="*/ 1040124 h 3120373"/>
              <a:gd name="connsiteX93" fmla="*/ 0 w 2195098"/>
              <a:gd name="connsiteY93" fmla="*/ 693416 h 3120373"/>
              <a:gd name="connsiteX94" fmla="*/ 0 w 2195098"/>
              <a:gd name="connsiteY94" fmla="*/ 346708 h 3120373"/>
              <a:gd name="connsiteX95" fmla="*/ 0 w 2195098"/>
              <a:gd name="connsiteY9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733541 h 3120373"/>
              <a:gd name="connsiteX92" fmla="*/ 0 w 2195098"/>
              <a:gd name="connsiteY92" fmla="*/ 1386832 h 3120373"/>
              <a:gd name="connsiteX93" fmla="*/ 0 w 2195098"/>
              <a:gd name="connsiteY93" fmla="*/ 1040124 h 3120373"/>
              <a:gd name="connsiteX94" fmla="*/ 0 w 2195098"/>
              <a:gd name="connsiteY94" fmla="*/ 693416 h 3120373"/>
              <a:gd name="connsiteX95" fmla="*/ 0 w 2195098"/>
              <a:gd name="connsiteY95" fmla="*/ 346708 h 3120373"/>
              <a:gd name="connsiteX96" fmla="*/ 0 w 2195098"/>
              <a:gd name="connsiteY9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849110 h 3120373"/>
              <a:gd name="connsiteX92" fmla="*/ 0 w 2195098"/>
              <a:gd name="connsiteY92" fmla="*/ 1733541 h 3120373"/>
              <a:gd name="connsiteX93" fmla="*/ 0 w 2195098"/>
              <a:gd name="connsiteY93" fmla="*/ 1386832 h 3120373"/>
              <a:gd name="connsiteX94" fmla="*/ 0 w 2195098"/>
              <a:gd name="connsiteY94" fmla="*/ 1040124 h 3120373"/>
              <a:gd name="connsiteX95" fmla="*/ 0 w 2195098"/>
              <a:gd name="connsiteY95" fmla="*/ 693416 h 3120373"/>
              <a:gd name="connsiteX96" fmla="*/ 0 w 2195098"/>
              <a:gd name="connsiteY96" fmla="*/ 346708 h 3120373"/>
              <a:gd name="connsiteX97" fmla="*/ 0 w 2195098"/>
              <a:gd name="connsiteY9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386832 h 3120373"/>
              <a:gd name="connsiteX95" fmla="*/ 0 w 2195098"/>
              <a:gd name="connsiteY95" fmla="*/ 1040124 h 3120373"/>
              <a:gd name="connsiteX96" fmla="*/ 0 w 2195098"/>
              <a:gd name="connsiteY96" fmla="*/ 693416 h 3120373"/>
              <a:gd name="connsiteX97" fmla="*/ 0 w 2195098"/>
              <a:gd name="connsiteY97" fmla="*/ 346708 h 3120373"/>
              <a:gd name="connsiteX98" fmla="*/ 0 w 2195098"/>
              <a:gd name="connsiteY9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502402 h 3120373"/>
              <a:gd name="connsiteX95" fmla="*/ 0 w 2195098"/>
              <a:gd name="connsiteY95" fmla="*/ 1386832 h 3120373"/>
              <a:gd name="connsiteX96" fmla="*/ 0 w 2195098"/>
              <a:gd name="connsiteY96" fmla="*/ 1040124 h 3120373"/>
              <a:gd name="connsiteX97" fmla="*/ 0 w 2195098"/>
              <a:gd name="connsiteY97" fmla="*/ 693416 h 3120373"/>
              <a:gd name="connsiteX98" fmla="*/ 0 w 2195098"/>
              <a:gd name="connsiteY98" fmla="*/ 346708 h 3120373"/>
              <a:gd name="connsiteX99" fmla="*/ 0 w 2195098"/>
              <a:gd name="connsiteY9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040124 h 3120373"/>
              <a:gd name="connsiteX98" fmla="*/ 0 w 2195098"/>
              <a:gd name="connsiteY98" fmla="*/ 693416 h 3120373"/>
              <a:gd name="connsiteX99" fmla="*/ 0 w 2195098"/>
              <a:gd name="connsiteY99" fmla="*/ 346708 h 3120373"/>
              <a:gd name="connsiteX100" fmla="*/ 0 w 2195098"/>
              <a:gd name="connsiteY10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155693 h 3120373"/>
              <a:gd name="connsiteX98" fmla="*/ 0 w 2195098"/>
              <a:gd name="connsiteY98" fmla="*/ 1040124 h 3120373"/>
              <a:gd name="connsiteX99" fmla="*/ 0 w 2195098"/>
              <a:gd name="connsiteY99" fmla="*/ 693416 h 3120373"/>
              <a:gd name="connsiteX100" fmla="*/ 0 w 2195098"/>
              <a:gd name="connsiteY100" fmla="*/ 346708 h 3120373"/>
              <a:gd name="connsiteX101" fmla="*/ 0 w 2195098"/>
              <a:gd name="connsiteY10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693416 h 3120373"/>
              <a:gd name="connsiteX101" fmla="*/ 0 w 2195098"/>
              <a:gd name="connsiteY101" fmla="*/ 346708 h 3120373"/>
              <a:gd name="connsiteX102" fmla="*/ 0 w 2195098"/>
              <a:gd name="connsiteY10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808985 h 3120373"/>
              <a:gd name="connsiteX101" fmla="*/ 0 w 2195098"/>
              <a:gd name="connsiteY101" fmla="*/ 693416 h 3120373"/>
              <a:gd name="connsiteX102" fmla="*/ 0 w 2195098"/>
              <a:gd name="connsiteY102" fmla="*/ 346708 h 3120373"/>
              <a:gd name="connsiteX103" fmla="*/ 0 w 2195098"/>
              <a:gd name="connsiteY10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346708 h 3120373"/>
              <a:gd name="connsiteX104" fmla="*/ 0 w 2195098"/>
              <a:gd name="connsiteY10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462277 h 3120373"/>
              <a:gd name="connsiteX104" fmla="*/ 0 w 2195098"/>
              <a:gd name="connsiteY104" fmla="*/ 346708 h 3120373"/>
              <a:gd name="connsiteX105" fmla="*/ 0 w 2195098"/>
              <a:gd name="connsiteY10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115569 h 3120373"/>
              <a:gd name="connsiteX107" fmla="*/ 0 w 2195098"/>
              <a:gd name="connsiteY10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231139 h 3120373"/>
              <a:gd name="connsiteX107" fmla="*/ 0 w 2195098"/>
              <a:gd name="connsiteY107" fmla="*/ 115569 h 3120373"/>
              <a:gd name="connsiteX108" fmla="*/ 0 w 2195098"/>
              <a:gd name="connsiteY108" fmla="*/ 0 h 3120373"/>
              <a:gd name="connsiteX0" fmla="*/ 2195098 w 2286538"/>
              <a:gd name="connsiteY0" fmla="*/ 577847 h 3120373"/>
              <a:gd name="connsiteX1" fmla="*/ 2195098 w 2286538"/>
              <a:gd name="connsiteY1" fmla="*/ 693417 h 3120373"/>
              <a:gd name="connsiteX2" fmla="*/ 2195098 w 2286538"/>
              <a:gd name="connsiteY2" fmla="*/ 808986 h 3120373"/>
              <a:gd name="connsiteX3" fmla="*/ 2195098 w 2286538"/>
              <a:gd name="connsiteY3" fmla="*/ 924556 h 3120373"/>
              <a:gd name="connsiteX4" fmla="*/ 2195098 w 2286538"/>
              <a:gd name="connsiteY4" fmla="*/ 1040125 h 3120373"/>
              <a:gd name="connsiteX5" fmla="*/ 2195098 w 2286538"/>
              <a:gd name="connsiteY5" fmla="*/ 1155694 h 3120373"/>
              <a:gd name="connsiteX6" fmla="*/ 2195098 w 2286538"/>
              <a:gd name="connsiteY6" fmla="*/ 1271264 h 3120373"/>
              <a:gd name="connsiteX7" fmla="*/ 2195098 w 2286538"/>
              <a:gd name="connsiteY7" fmla="*/ 1386833 h 3120373"/>
              <a:gd name="connsiteX8" fmla="*/ 2195098 w 2286538"/>
              <a:gd name="connsiteY8" fmla="*/ 1502402 h 3120373"/>
              <a:gd name="connsiteX9" fmla="*/ 2195098 w 2286538"/>
              <a:gd name="connsiteY9" fmla="*/ 1617972 h 3120373"/>
              <a:gd name="connsiteX10" fmla="*/ 2195098 w 2286538"/>
              <a:gd name="connsiteY10" fmla="*/ 1733541 h 3120373"/>
              <a:gd name="connsiteX11" fmla="*/ 2195098 w 2286538"/>
              <a:gd name="connsiteY11" fmla="*/ 1849110 h 3120373"/>
              <a:gd name="connsiteX12" fmla="*/ 2195098 w 2286538"/>
              <a:gd name="connsiteY12" fmla="*/ 1964680 h 3120373"/>
              <a:gd name="connsiteX13" fmla="*/ 2195098 w 2286538"/>
              <a:gd name="connsiteY13" fmla="*/ 2080249 h 3120373"/>
              <a:gd name="connsiteX14" fmla="*/ 2195098 w 2286538"/>
              <a:gd name="connsiteY14" fmla="*/ 2195818 h 3120373"/>
              <a:gd name="connsiteX15" fmla="*/ 2195098 w 2286538"/>
              <a:gd name="connsiteY15" fmla="*/ 2311388 h 3120373"/>
              <a:gd name="connsiteX16" fmla="*/ 2195098 w 2286538"/>
              <a:gd name="connsiteY16" fmla="*/ 2426957 h 3120373"/>
              <a:gd name="connsiteX17" fmla="*/ 2195098 w 2286538"/>
              <a:gd name="connsiteY17" fmla="*/ 2542526 h 3120373"/>
              <a:gd name="connsiteX18" fmla="*/ 2195098 w 2286538"/>
              <a:gd name="connsiteY18" fmla="*/ 2658096 h 3120373"/>
              <a:gd name="connsiteX19" fmla="*/ 2195098 w 2286538"/>
              <a:gd name="connsiteY19" fmla="*/ 2773665 h 3120373"/>
              <a:gd name="connsiteX20" fmla="*/ 2195098 w 2286538"/>
              <a:gd name="connsiteY20" fmla="*/ 2889234 h 3120373"/>
              <a:gd name="connsiteX21" fmla="*/ 2195098 w 2286538"/>
              <a:gd name="connsiteY21" fmla="*/ 3004804 h 3120373"/>
              <a:gd name="connsiteX22" fmla="*/ 2195098 w 2286538"/>
              <a:gd name="connsiteY22" fmla="*/ 3120373 h 3120373"/>
              <a:gd name="connsiteX23" fmla="*/ 2113798 w 2286538"/>
              <a:gd name="connsiteY23" fmla="*/ 3120373 h 3120373"/>
              <a:gd name="connsiteX24" fmla="*/ 2032498 w 2286538"/>
              <a:gd name="connsiteY24" fmla="*/ 3120373 h 3120373"/>
              <a:gd name="connsiteX25" fmla="*/ 1951198 w 2286538"/>
              <a:gd name="connsiteY25" fmla="*/ 3120373 h 3120373"/>
              <a:gd name="connsiteX26" fmla="*/ 1869898 w 2286538"/>
              <a:gd name="connsiteY26" fmla="*/ 3120373 h 3120373"/>
              <a:gd name="connsiteX27" fmla="*/ 1788599 w 2286538"/>
              <a:gd name="connsiteY27" fmla="*/ 3120373 h 3120373"/>
              <a:gd name="connsiteX28" fmla="*/ 1707299 w 2286538"/>
              <a:gd name="connsiteY28" fmla="*/ 3120373 h 3120373"/>
              <a:gd name="connsiteX29" fmla="*/ 1625999 w 2286538"/>
              <a:gd name="connsiteY29" fmla="*/ 3120373 h 3120373"/>
              <a:gd name="connsiteX30" fmla="*/ 1544699 w 2286538"/>
              <a:gd name="connsiteY30" fmla="*/ 3120373 h 3120373"/>
              <a:gd name="connsiteX31" fmla="*/ 1463399 w 2286538"/>
              <a:gd name="connsiteY31" fmla="*/ 3120373 h 3120373"/>
              <a:gd name="connsiteX32" fmla="*/ 1382099 w 2286538"/>
              <a:gd name="connsiteY32" fmla="*/ 3120373 h 3120373"/>
              <a:gd name="connsiteX33" fmla="*/ 1300799 w 2286538"/>
              <a:gd name="connsiteY33" fmla="*/ 3120373 h 3120373"/>
              <a:gd name="connsiteX34" fmla="*/ 1219499 w 2286538"/>
              <a:gd name="connsiteY34" fmla="*/ 3120373 h 3120373"/>
              <a:gd name="connsiteX35" fmla="*/ 1138199 w 2286538"/>
              <a:gd name="connsiteY35" fmla="*/ 3120373 h 3120373"/>
              <a:gd name="connsiteX36" fmla="*/ 1056899 w 2286538"/>
              <a:gd name="connsiteY36" fmla="*/ 3120373 h 3120373"/>
              <a:gd name="connsiteX37" fmla="*/ 975599 w 2286538"/>
              <a:gd name="connsiteY37" fmla="*/ 3120373 h 3120373"/>
              <a:gd name="connsiteX38" fmla="*/ 894299 w 2286538"/>
              <a:gd name="connsiteY38" fmla="*/ 3120373 h 3120373"/>
              <a:gd name="connsiteX39" fmla="*/ 812999 w 2286538"/>
              <a:gd name="connsiteY39" fmla="*/ 3120373 h 3120373"/>
              <a:gd name="connsiteX40" fmla="*/ 731699 w 2286538"/>
              <a:gd name="connsiteY40" fmla="*/ 3120373 h 3120373"/>
              <a:gd name="connsiteX41" fmla="*/ 650399 w 2286538"/>
              <a:gd name="connsiteY41" fmla="*/ 3120373 h 3120373"/>
              <a:gd name="connsiteX42" fmla="*/ 569099 w 2286538"/>
              <a:gd name="connsiteY42" fmla="*/ 3120373 h 3120373"/>
              <a:gd name="connsiteX43" fmla="*/ 487799 w 2286538"/>
              <a:gd name="connsiteY43" fmla="*/ 3120373 h 3120373"/>
              <a:gd name="connsiteX44" fmla="*/ 406499 w 2286538"/>
              <a:gd name="connsiteY44" fmla="*/ 3120373 h 3120373"/>
              <a:gd name="connsiteX45" fmla="*/ 325199 w 2286538"/>
              <a:gd name="connsiteY45" fmla="*/ 3120373 h 3120373"/>
              <a:gd name="connsiteX46" fmla="*/ 243900 w 2286538"/>
              <a:gd name="connsiteY46" fmla="*/ 3120373 h 3120373"/>
              <a:gd name="connsiteX47" fmla="*/ 162600 w 2286538"/>
              <a:gd name="connsiteY47" fmla="*/ 3120373 h 3120373"/>
              <a:gd name="connsiteX48" fmla="*/ 81300 w 2286538"/>
              <a:gd name="connsiteY48" fmla="*/ 3120373 h 3120373"/>
              <a:gd name="connsiteX49" fmla="*/ 0 w 2286538"/>
              <a:gd name="connsiteY49" fmla="*/ 3120373 h 3120373"/>
              <a:gd name="connsiteX50" fmla="*/ 0 w 2286538"/>
              <a:gd name="connsiteY50" fmla="*/ 3004804 h 3120373"/>
              <a:gd name="connsiteX51" fmla="*/ 0 w 2286538"/>
              <a:gd name="connsiteY51" fmla="*/ 2889234 h 3120373"/>
              <a:gd name="connsiteX52" fmla="*/ 0 w 2286538"/>
              <a:gd name="connsiteY52" fmla="*/ 2773665 h 3120373"/>
              <a:gd name="connsiteX53" fmla="*/ 0 w 2286538"/>
              <a:gd name="connsiteY53" fmla="*/ 2658096 h 3120373"/>
              <a:gd name="connsiteX54" fmla="*/ 0 w 2286538"/>
              <a:gd name="connsiteY54" fmla="*/ 2542526 h 3120373"/>
              <a:gd name="connsiteX55" fmla="*/ 0 w 2286538"/>
              <a:gd name="connsiteY55" fmla="*/ 2426957 h 3120373"/>
              <a:gd name="connsiteX56" fmla="*/ 0 w 2286538"/>
              <a:gd name="connsiteY56" fmla="*/ 2311388 h 3120373"/>
              <a:gd name="connsiteX57" fmla="*/ 0 w 2286538"/>
              <a:gd name="connsiteY57" fmla="*/ 2195818 h 3120373"/>
              <a:gd name="connsiteX58" fmla="*/ 0 w 2286538"/>
              <a:gd name="connsiteY58" fmla="*/ 2080249 h 3120373"/>
              <a:gd name="connsiteX59" fmla="*/ 0 w 2286538"/>
              <a:gd name="connsiteY59" fmla="*/ 1964680 h 3120373"/>
              <a:gd name="connsiteX60" fmla="*/ 0 w 2286538"/>
              <a:gd name="connsiteY60" fmla="*/ 1849110 h 3120373"/>
              <a:gd name="connsiteX61" fmla="*/ 0 w 2286538"/>
              <a:gd name="connsiteY61" fmla="*/ 1733541 h 3120373"/>
              <a:gd name="connsiteX62" fmla="*/ 0 w 2286538"/>
              <a:gd name="connsiteY62" fmla="*/ 1617971 h 3120373"/>
              <a:gd name="connsiteX63" fmla="*/ 0 w 2286538"/>
              <a:gd name="connsiteY63" fmla="*/ 1502402 h 3120373"/>
              <a:gd name="connsiteX64" fmla="*/ 0 w 2286538"/>
              <a:gd name="connsiteY64" fmla="*/ 1386832 h 3120373"/>
              <a:gd name="connsiteX65" fmla="*/ 0 w 2286538"/>
              <a:gd name="connsiteY65" fmla="*/ 1271263 h 3120373"/>
              <a:gd name="connsiteX66" fmla="*/ 0 w 2286538"/>
              <a:gd name="connsiteY66" fmla="*/ 1155693 h 3120373"/>
              <a:gd name="connsiteX67" fmla="*/ 0 w 2286538"/>
              <a:gd name="connsiteY67" fmla="*/ 1040124 h 3120373"/>
              <a:gd name="connsiteX68" fmla="*/ 0 w 2286538"/>
              <a:gd name="connsiteY68" fmla="*/ 924555 h 3120373"/>
              <a:gd name="connsiteX69" fmla="*/ 0 w 2286538"/>
              <a:gd name="connsiteY69" fmla="*/ 808985 h 3120373"/>
              <a:gd name="connsiteX70" fmla="*/ 0 w 2286538"/>
              <a:gd name="connsiteY70" fmla="*/ 693416 h 3120373"/>
              <a:gd name="connsiteX71" fmla="*/ 0 w 2286538"/>
              <a:gd name="connsiteY71" fmla="*/ 577847 h 3120373"/>
              <a:gd name="connsiteX72" fmla="*/ 0 w 2286538"/>
              <a:gd name="connsiteY72" fmla="*/ 462277 h 3120373"/>
              <a:gd name="connsiteX73" fmla="*/ 0 w 2286538"/>
              <a:gd name="connsiteY73" fmla="*/ 346708 h 3120373"/>
              <a:gd name="connsiteX74" fmla="*/ 0 w 2286538"/>
              <a:gd name="connsiteY74" fmla="*/ 231139 h 3120373"/>
              <a:gd name="connsiteX75" fmla="*/ 0 w 2286538"/>
              <a:gd name="connsiteY75" fmla="*/ 115569 h 3120373"/>
              <a:gd name="connsiteX76" fmla="*/ 0 w 2286538"/>
              <a:gd name="connsiteY76" fmla="*/ 0 h 3120373"/>
              <a:gd name="connsiteX77" fmla="*/ 81300 w 2286538"/>
              <a:gd name="connsiteY77" fmla="*/ 0 h 3120373"/>
              <a:gd name="connsiteX78" fmla="*/ 162600 w 2286538"/>
              <a:gd name="connsiteY78" fmla="*/ 0 h 3120373"/>
              <a:gd name="connsiteX79" fmla="*/ 243900 w 2286538"/>
              <a:gd name="connsiteY79" fmla="*/ 0 h 3120373"/>
              <a:gd name="connsiteX80" fmla="*/ 325199 w 2286538"/>
              <a:gd name="connsiteY80" fmla="*/ 0 h 3120373"/>
              <a:gd name="connsiteX81" fmla="*/ 406499 w 2286538"/>
              <a:gd name="connsiteY81" fmla="*/ 0 h 3120373"/>
              <a:gd name="connsiteX82" fmla="*/ 487799 w 2286538"/>
              <a:gd name="connsiteY82" fmla="*/ 0 h 3120373"/>
              <a:gd name="connsiteX83" fmla="*/ 569099 w 2286538"/>
              <a:gd name="connsiteY83" fmla="*/ 0 h 3120373"/>
              <a:gd name="connsiteX84" fmla="*/ 650399 w 2286538"/>
              <a:gd name="connsiteY84" fmla="*/ 0 h 3120373"/>
              <a:gd name="connsiteX85" fmla="*/ 731699 w 2286538"/>
              <a:gd name="connsiteY85" fmla="*/ 0 h 3120373"/>
              <a:gd name="connsiteX86" fmla="*/ 812999 w 2286538"/>
              <a:gd name="connsiteY86" fmla="*/ 0 h 3120373"/>
              <a:gd name="connsiteX87" fmla="*/ 894299 w 2286538"/>
              <a:gd name="connsiteY87" fmla="*/ 0 h 3120373"/>
              <a:gd name="connsiteX88" fmla="*/ 975599 w 2286538"/>
              <a:gd name="connsiteY88" fmla="*/ 0 h 3120373"/>
              <a:gd name="connsiteX89" fmla="*/ 1056899 w 2286538"/>
              <a:gd name="connsiteY89" fmla="*/ 0 h 3120373"/>
              <a:gd name="connsiteX90" fmla="*/ 1138199 w 2286538"/>
              <a:gd name="connsiteY90" fmla="*/ 0 h 3120373"/>
              <a:gd name="connsiteX91" fmla="*/ 1219499 w 2286538"/>
              <a:gd name="connsiteY91" fmla="*/ 0 h 3120373"/>
              <a:gd name="connsiteX92" fmla="*/ 1300799 w 2286538"/>
              <a:gd name="connsiteY92" fmla="*/ 0 h 3120373"/>
              <a:gd name="connsiteX93" fmla="*/ 1382099 w 2286538"/>
              <a:gd name="connsiteY93" fmla="*/ 0 h 3120373"/>
              <a:gd name="connsiteX94" fmla="*/ 1463399 w 2286538"/>
              <a:gd name="connsiteY94" fmla="*/ 0 h 3120373"/>
              <a:gd name="connsiteX95" fmla="*/ 1544699 w 2286538"/>
              <a:gd name="connsiteY95" fmla="*/ 0 h 3120373"/>
              <a:gd name="connsiteX96" fmla="*/ 1625999 w 2286538"/>
              <a:gd name="connsiteY96" fmla="*/ 0 h 3120373"/>
              <a:gd name="connsiteX97" fmla="*/ 1707299 w 2286538"/>
              <a:gd name="connsiteY97" fmla="*/ 0 h 3120373"/>
              <a:gd name="connsiteX98" fmla="*/ 1788599 w 2286538"/>
              <a:gd name="connsiteY98" fmla="*/ 0 h 3120373"/>
              <a:gd name="connsiteX99" fmla="*/ 1869898 w 2286538"/>
              <a:gd name="connsiteY99" fmla="*/ 0 h 3120373"/>
              <a:gd name="connsiteX100" fmla="*/ 1951198 w 2286538"/>
              <a:gd name="connsiteY100" fmla="*/ 0 h 3120373"/>
              <a:gd name="connsiteX101" fmla="*/ 2032498 w 2286538"/>
              <a:gd name="connsiteY101" fmla="*/ 0 h 3120373"/>
              <a:gd name="connsiteX102" fmla="*/ 2113798 w 2286538"/>
              <a:gd name="connsiteY102" fmla="*/ 0 h 3120373"/>
              <a:gd name="connsiteX103" fmla="*/ 2195098 w 2286538"/>
              <a:gd name="connsiteY103" fmla="*/ 0 h 3120373"/>
              <a:gd name="connsiteX104" fmla="*/ 2195098 w 2286538"/>
              <a:gd name="connsiteY104" fmla="*/ 115569 h 3120373"/>
              <a:gd name="connsiteX105" fmla="*/ 2195098 w 2286538"/>
              <a:gd name="connsiteY105" fmla="*/ 231139 h 3120373"/>
              <a:gd name="connsiteX106" fmla="*/ 2195098 w 2286538"/>
              <a:gd name="connsiteY106" fmla="*/ 346708 h 3120373"/>
              <a:gd name="connsiteX107" fmla="*/ 2195098 w 2286538"/>
              <a:gd name="connsiteY107" fmla="*/ 462278 h 3120373"/>
              <a:gd name="connsiteX108" fmla="*/ 2286538 w 2286538"/>
              <a:gd name="connsiteY108" fmla="*/ 669287 h 3120373"/>
              <a:gd name="connsiteX0" fmla="*/ 2195098 w 2195098"/>
              <a:gd name="connsiteY0" fmla="*/ 577847 h 3120373"/>
              <a:gd name="connsiteX1" fmla="*/ 2195098 w 2195098"/>
              <a:gd name="connsiteY1" fmla="*/ 693417 h 3120373"/>
              <a:gd name="connsiteX2" fmla="*/ 2195098 w 2195098"/>
              <a:gd name="connsiteY2" fmla="*/ 808986 h 3120373"/>
              <a:gd name="connsiteX3" fmla="*/ 2195098 w 2195098"/>
              <a:gd name="connsiteY3" fmla="*/ 924556 h 3120373"/>
              <a:gd name="connsiteX4" fmla="*/ 2195098 w 2195098"/>
              <a:gd name="connsiteY4" fmla="*/ 1040125 h 3120373"/>
              <a:gd name="connsiteX5" fmla="*/ 2195098 w 2195098"/>
              <a:gd name="connsiteY5" fmla="*/ 1155694 h 3120373"/>
              <a:gd name="connsiteX6" fmla="*/ 2195098 w 2195098"/>
              <a:gd name="connsiteY6" fmla="*/ 1271264 h 3120373"/>
              <a:gd name="connsiteX7" fmla="*/ 2195098 w 2195098"/>
              <a:gd name="connsiteY7" fmla="*/ 1386833 h 3120373"/>
              <a:gd name="connsiteX8" fmla="*/ 2195098 w 2195098"/>
              <a:gd name="connsiteY8" fmla="*/ 1502402 h 3120373"/>
              <a:gd name="connsiteX9" fmla="*/ 2195098 w 2195098"/>
              <a:gd name="connsiteY9" fmla="*/ 1617972 h 3120373"/>
              <a:gd name="connsiteX10" fmla="*/ 2195098 w 2195098"/>
              <a:gd name="connsiteY10" fmla="*/ 1733541 h 3120373"/>
              <a:gd name="connsiteX11" fmla="*/ 2195098 w 2195098"/>
              <a:gd name="connsiteY11" fmla="*/ 1849110 h 3120373"/>
              <a:gd name="connsiteX12" fmla="*/ 2195098 w 2195098"/>
              <a:gd name="connsiteY12" fmla="*/ 1964680 h 3120373"/>
              <a:gd name="connsiteX13" fmla="*/ 2195098 w 2195098"/>
              <a:gd name="connsiteY13" fmla="*/ 2080249 h 3120373"/>
              <a:gd name="connsiteX14" fmla="*/ 2195098 w 2195098"/>
              <a:gd name="connsiteY14" fmla="*/ 2195818 h 3120373"/>
              <a:gd name="connsiteX15" fmla="*/ 2195098 w 2195098"/>
              <a:gd name="connsiteY15" fmla="*/ 2311388 h 3120373"/>
              <a:gd name="connsiteX16" fmla="*/ 2195098 w 2195098"/>
              <a:gd name="connsiteY16" fmla="*/ 2426957 h 3120373"/>
              <a:gd name="connsiteX17" fmla="*/ 2195098 w 2195098"/>
              <a:gd name="connsiteY17" fmla="*/ 2542526 h 3120373"/>
              <a:gd name="connsiteX18" fmla="*/ 2195098 w 2195098"/>
              <a:gd name="connsiteY18" fmla="*/ 2658096 h 3120373"/>
              <a:gd name="connsiteX19" fmla="*/ 2195098 w 2195098"/>
              <a:gd name="connsiteY19" fmla="*/ 2773665 h 3120373"/>
              <a:gd name="connsiteX20" fmla="*/ 2195098 w 2195098"/>
              <a:gd name="connsiteY20" fmla="*/ 2889234 h 3120373"/>
              <a:gd name="connsiteX21" fmla="*/ 2195098 w 2195098"/>
              <a:gd name="connsiteY21" fmla="*/ 3004804 h 3120373"/>
              <a:gd name="connsiteX22" fmla="*/ 2195098 w 2195098"/>
              <a:gd name="connsiteY22" fmla="*/ 3120373 h 3120373"/>
              <a:gd name="connsiteX23" fmla="*/ 2113798 w 2195098"/>
              <a:gd name="connsiteY23" fmla="*/ 3120373 h 3120373"/>
              <a:gd name="connsiteX24" fmla="*/ 2032498 w 2195098"/>
              <a:gd name="connsiteY24" fmla="*/ 3120373 h 3120373"/>
              <a:gd name="connsiteX25" fmla="*/ 1951198 w 2195098"/>
              <a:gd name="connsiteY25" fmla="*/ 3120373 h 3120373"/>
              <a:gd name="connsiteX26" fmla="*/ 1869898 w 2195098"/>
              <a:gd name="connsiteY26" fmla="*/ 3120373 h 3120373"/>
              <a:gd name="connsiteX27" fmla="*/ 1788599 w 2195098"/>
              <a:gd name="connsiteY27" fmla="*/ 3120373 h 3120373"/>
              <a:gd name="connsiteX28" fmla="*/ 1707299 w 2195098"/>
              <a:gd name="connsiteY28" fmla="*/ 3120373 h 3120373"/>
              <a:gd name="connsiteX29" fmla="*/ 1625999 w 2195098"/>
              <a:gd name="connsiteY29" fmla="*/ 3120373 h 3120373"/>
              <a:gd name="connsiteX30" fmla="*/ 1544699 w 2195098"/>
              <a:gd name="connsiteY30" fmla="*/ 3120373 h 3120373"/>
              <a:gd name="connsiteX31" fmla="*/ 1463399 w 2195098"/>
              <a:gd name="connsiteY31" fmla="*/ 3120373 h 3120373"/>
              <a:gd name="connsiteX32" fmla="*/ 1382099 w 2195098"/>
              <a:gd name="connsiteY32" fmla="*/ 3120373 h 3120373"/>
              <a:gd name="connsiteX33" fmla="*/ 1300799 w 2195098"/>
              <a:gd name="connsiteY33" fmla="*/ 3120373 h 3120373"/>
              <a:gd name="connsiteX34" fmla="*/ 1219499 w 2195098"/>
              <a:gd name="connsiteY34" fmla="*/ 3120373 h 3120373"/>
              <a:gd name="connsiteX35" fmla="*/ 1138199 w 2195098"/>
              <a:gd name="connsiteY35" fmla="*/ 3120373 h 3120373"/>
              <a:gd name="connsiteX36" fmla="*/ 1056899 w 2195098"/>
              <a:gd name="connsiteY36" fmla="*/ 3120373 h 3120373"/>
              <a:gd name="connsiteX37" fmla="*/ 975599 w 2195098"/>
              <a:gd name="connsiteY37" fmla="*/ 3120373 h 3120373"/>
              <a:gd name="connsiteX38" fmla="*/ 894299 w 2195098"/>
              <a:gd name="connsiteY38" fmla="*/ 3120373 h 3120373"/>
              <a:gd name="connsiteX39" fmla="*/ 812999 w 2195098"/>
              <a:gd name="connsiteY39" fmla="*/ 3120373 h 3120373"/>
              <a:gd name="connsiteX40" fmla="*/ 731699 w 2195098"/>
              <a:gd name="connsiteY40" fmla="*/ 3120373 h 3120373"/>
              <a:gd name="connsiteX41" fmla="*/ 650399 w 2195098"/>
              <a:gd name="connsiteY41" fmla="*/ 3120373 h 3120373"/>
              <a:gd name="connsiteX42" fmla="*/ 569099 w 2195098"/>
              <a:gd name="connsiteY42" fmla="*/ 3120373 h 3120373"/>
              <a:gd name="connsiteX43" fmla="*/ 487799 w 2195098"/>
              <a:gd name="connsiteY43" fmla="*/ 3120373 h 3120373"/>
              <a:gd name="connsiteX44" fmla="*/ 406499 w 2195098"/>
              <a:gd name="connsiteY44" fmla="*/ 3120373 h 3120373"/>
              <a:gd name="connsiteX45" fmla="*/ 325199 w 2195098"/>
              <a:gd name="connsiteY45" fmla="*/ 3120373 h 3120373"/>
              <a:gd name="connsiteX46" fmla="*/ 243900 w 2195098"/>
              <a:gd name="connsiteY46" fmla="*/ 3120373 h 3120373"/>
              <a:gd name="connsiteX47" fmla="*/ 162600 w 2195098"/>
              <a:gd name="connsiteY47" fmla="*/ 3120373 h 3120373"/>
              <a:gd name="connsiteX48" fmla="*/ 813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3004804 h 3120373"/>
              <a:gd name="connsiteX51" fmla="*/ 0 w 2195098"/>
              <a:gd name="connsiteY51" fmla="*/ 2889234 h 3120373"/>
              <a:gd name="connsiteX52" fmla="*/ 0 w 2195098"/>
              <a:gd name="connsiteY52" fmla="*/ 2773665 h 3120373"/>
              <a:gd name="connsiteX53" fmla="*/ 0 w 2195098"/>
              <a:gd name="connsiteY53" fmla="*/ 2658096 h 3120373"/>
              <a:gd name="connsiteX54" fmla="*/ 0 w 2195098"/>
              <a:gd name="connsiteY54" fmla="*/ 2542526 h 3120373"/>
              <a:gd name="connsiteX55" fmla="*/ 0 w 2195098"/>
              <a:gd name="connsiteY55" fmla="*/ 2426957 h 3120373"/>
              <a:gd name="connsiteX56" fmla="*/ 0 w 2195098"/>
              <a:gd name="connsiteY56" fmla="*/ 2311388 h 3120373"/>
              <a:gd name="connsiteX57" fmla="*/ 0 w 2195098"/>
              <a:gd name="connsiteY57" fmla="*/ 2195818 h 3120373"/>
              <a:gd name="connsiteX58" fmla="*/ 0 w 2195098"/>
              <a:gd name="connsiteY58" fmla="*/ 2080249 h 3120373"/>
              <a:gd name="connsiteX59" fmla="*/ 0 w 2195098"/>
              <a:gd name="connsiteY59" fmla="*/ 1964680 h 3120373"/>
              <a:gd name="connsiteX60" fmla="*/ 0 w 2195098"/>
              <a:gd name="connsiteY60" fmla="*/ 1849110 h 3120373"/>
              <a:gd name="connsiteX61" fmla="*/ 0 w 2195098"/>
              <a:gd name="connsiteY61" fmla="*/ 1733541 h 3120373"/>
              <a:gd name="connsiteX62" fmla="*/ 0 w 2195098"/>
              <a:gd name="connsiteY62" fmla="*/ 1617971 h 3120373"/>
              <a:gd name="connsiteX63" fmla="*/ 0 w 2195098"/>
              <a:gd name="connsiteY63" fmla="*/ 1502402 h 3120373"/>
              <a:gd name="connsiteX64" fmla="*/ 0 w 2195098"/>
              <a:gd name="connsiteY64" fmla="*/ 1386832 h 3120373"/>
              <a:gd name="connsiteX65" fmla="*/ 0 w 2195098"/>
              <a:gd name="connsiteY65" fmla="*/ 1271263 h 3120373"/>
              <a:gd name="connsiteX66" fmla="*/ 0 w 2195098"/>
              <a:gd name="connsiteY66" fmla="*/ 1155693 h 3120373"/>
              <a:gd name="connsiteX67" fmla="*/ 0 w 2195098"/>
              <a:gd name="connsiteY67" fmla="*/ 1040124 h 3120373"/>
              <a:gd name="connsiteX68" fmla="*/ 0 w 2195098"/>
              <a:gd name="connsiteY68" fmla="*/ 924555 h 3120373"/>
              <a:gd name="connsiteX69" fmla="*/ 0 w 2195098"/>
              <a:gd name="connsiteY69" fmla="*/ 808985 h 3120373"/>
              <a:gd name="connsiteX70" fmla="*/ 0 w 2195098"/>
              <a:gd name="connsiteY70" fmla="*/ 693416 h 3120373"/>
              <a:gd name="connsiteX71" fmla="*/ 0 w 2195098"/>
              <a:gd name="connsiteY71" fmla="*/ 577847 h 3120373"/>
              <a:gd name="connsiteX72" fmla="*/ 0 w 2195098"/>
              <a:gd name="connsiteY72" fmla="*/ 462277 h 3120373"/>
              <a:gd name="connsiteX73" fmla="*/ 0 w 2195098"/>
              <a:gd name="connsiteY73" fmla="*/ 346708 h 3120373"/>
              <a:gd name="connsiteX74" fmla="*/ 0 w 2195098"/>
              <a:gd name="connsiteY74" fmla="*/ 231139 h 3120373"/>
              <a:gd name="connsiteX75" fmla="*/ 0 w 2195098"/>
              <a:gd name="connsiteY75" fmla="*/ 115569 h 3120373"/>
              <a:gd name="connsiteX76" fmla="*/ 0 w 2195098"/>
              <a:gd name="connsiteY76" fmla="*/ 0 h 3120373"/>
              <a:gd name="connsiteX77" fmla="*/ 81300 w 2195098"/>
              <a:gd name="connsiteY77" fmla="*/ 0 h 3120373"/>
              <a:gd name="connsiteX78" fmla="*/ 162600 w 2195098"/>
              <a:gd name="connsiteY78" fmla="*/ 0 h 3120373"/>
              <a:gd name="connsiteX79" fmla="*/ 243900 w 2195098"/>
              <a:gd name="connsiteY79" fmla="*/ 0 h 3120373"/>
              <a:gd name="connsiteX80" fmla="*/ 325199 w 2195098"/>
              <a:gd name="connsiteY80" fmla="*/ 0 h 3120373"/>
              <a:gd name="connsiteX81" fmla="*/ 406499 w 2195098"/>
              <a:gd name="connsiteY81" fmla="*/ 0 h 3120373"/>
              <a:gd name="connsiteX82" fmla="*/ 487799 w 2195098"/>
              <a:gd name="connsiteY82" fmla="*/ 0 h 3120373"/>
              <a:gd name="connsiteX83" fmla="*/ 569099 w 2195098"/>
              <a:gd name="connsiteY83" fmla="*/ 0 h 3120373"/>
              <a:gd name="connsiteX84" fmla="*/ 650399 w 2195098"/>
              <a:gd name="connsiteY84" fmla="*/ 0 h 3120373"/>
              <a:gd name="connsiteX85" fmla="*/ 731699 w 2195098"/>
              <a:gd name="connsiteY85" fmla="*/ 0 h 3120373"/>
              <a:gd name="connsiteX86" fmla="*/ 812999 w 2195098"/>
              <a:gd name="connsiteY86" fmla="*/ 0 h 3120373"/>
              <a:gd name="connsiteX87" fmla="*/ 894299 w 2195098"/>
              <a:gd name="connsiteY87" fmla="*/ 0 h 3120373"/>
              <a:gd name="connsiteX88" fmla="*/ 975599 w 2195098"/>
              <a:gd name="connsiteY88" fmla="*/ 0 h 3120373"/>
              <a:gd name="connsiteX89" fmla="*/ 1056899 w 2195098"/>
              <a:gd name="connsiteY89" fmla="*/ 0 h 3120373"/>
              <a:gd name="connsiteX90" fmla="*/ 1138199 w 2195098"/>
              <a:gd name="connsiteY90" fmla="*/ 0 h 3120373"/>
              <a:gd name="connsiteX91" fmla="*/ 1219499 w 2195098"/>
              <a:gd name="connsiteY91" fmla="*/ 0 h 3120373"/>
              <a:gd name="connsiteX92" fmla="*/ 1300799 w 2195098"/>
              <a:gd name="connsiteY92" fmla="*/ 0 h 3120373"/>
              <a:gd name="connsiteX93" fmla="*/ 1382099 w 2195098"/>
              <a:gd name="connsiteY93" fmla="*/ 0 h 3120373"/>
              <a:gd name="connsiteX94" fmla="*/ 1463399 w 2195098"/>
              <a:gd name="connsiteY94" fmla="*/ 0 h 3120373"/>
              <a:gd name="connsiteX95" fmla="*/ 1544699 w 2195098"/>
              <a:gd name="connsiteY95" fmla="*/ 0 h 3120373"/>
              <a:gd name="connsiteX96" fmla="*/ 1625999 w 2195098"/>
              <a:gd name="connsiteY96" fmla="*/ 0 h 3120373"/>
              <a:gd name="connsiteX97" fmla="*/ 1707299 w 2195098"/>
              <a:gd name="connsiteY97" fmla="*/ 0 h 3120373"/>
              <a:gd name="connsiteX98" fmla="*/ 1788599 w 2195098"/>
              <a:gd name="connsiteY98" fmla="*/ 0 h 3120373"/>
              <a:gd name="connsiteX99" fmla="*/ 1869898 w 2195098"/>
              <a:gd name="connsiteY99" fmla="*/ 0 h 3120373"/>
              <a:gd name="connsiteX100" fmla="*/ 1951198 w 2195098"/>
              <a:gd name="connsiteY100" fmla="*/ 0 h 3120373"/>
              <a:gd name="connsiteX101" fmla="*/ 2032498 w 2195098"/>
              <a:gd name="connsiteY101" fmla="*/ 0 h 3120373"/>
              <a:gd name="connsiteX102" fmla="*/ 2113798 w 2195098"/>
              <a:gd name="connsiteY102" fmla="*/ 0 h 3120373"/>
              <a:gd name="connsiteX103" fmla="*/ 2195098 w 2195098"/>
              <a:gd name="connsiteY103" fmla="*/ 0 h 3120373"/>
              <a:gd name="connsiteX104" fmla="*/ 2195098 w 2195098"/>
              <a:gd name="connsiteY104" fmla="*/ 115569 h 3120373"/>
              <a:gd name="connsiteX105" fmla="*/ 2195098 w 2195098"/>
              <a:gd name="connsiteY105" fmla="*/ 231139 h 3120373"/>
              <a:gd name="connsiteX106" fmla="*/ 2195098 w 2195098"/>
              <a:gd name="connsiteY106" fmla="*/ 346708 h 3120373"/>
              <a:gd name="connsiteX107" fmla="*/ 2195098 w 2195098"/>
              <a:gd name="connsiteY107" fmla="*/ 462278 h 3120373"/>
              <a:gd name="connsiteX0" fmla="*/ 2195098 w 2195098"/>
              <a:gd name="connsiteY0" fmla="*/ 693417 h 3120373"/>
              <a:gd name="connsiteX1" fmla="*/ 2195098 w 2195098"/>
              <a:gd name="connsiteY1" fmla="*/ 808986 h 3120373"/>
              <a:gd name="connsiteX2" fmla="*/ 2195098 w 2195098"/>
              <a:gd name="connsiteY2" fmla="*/ 924556 h 3120373"/>
              <a:gd name="connsiteX3" fmla="*/ 2195098 w 2195098"/>
              <a:gd name="connsiteY3" fmla="*/ 1040125 h 3120373"/>
              <a:gd name="connsiteX4" fmla="*/ 2195098 w 2195098"/>
              <a:gd name="connsiteY4" fmla="*/ 1155694 h 3120373"/>
              <a:gd name="connsiteX5" fmla="*/ 2195098 w 2195098"/>
              <a:gd name="connsiteY5" fmla="*/ 1271264 h 3120373"/>
              <a:gd name="connsiteX6" fmla="*/ 2195098 w 2195098"/>
              <a:gd name="connsiteY6" fmla="*/ 1386833 h 3120373"/>
              <a:gd name="connsiteX7" fmla="*/ 2195098 w 2195098"/>
              <a:gd name="connsiteY7" fmla="*/ 1502402 h 3120373"/>
              <a:gd name="connsiteX8" fmla="*/ 2195098 w 2195098"/>
              <a:gd name="connsiteY8" fmla="*/ 1617972 h 3120373"/>
              <a:gd name="connsiteX9" fmla="*/ 2195098 w 2195098"/>
              <a:gd name="connsiteY9" fmla="*/ 1733541 h 3120373"/>
              <a:gd name="connsiteX10" fmla="*/ 2195098 w 2195098"/>
              <a:gd name="connsiteY10" fmla="*/ 1849110 h 3120373"/>
              <a:gd name="connsiteX11" fmla="*/ 2195098 w 2195098"/>
              <a:gd name="connsiteY11" fmla="*/ 1964680 h 3120373"/>
              <a:gd name="connsiteX12" fmla="*/ 2195098 w 2195098"/>
              <a:gd name="connsiteY12" fmla="*/ 2080249 h 3120373"/>
              <a:gd name="connsiteX13" fmla="*/ 2195098 w 2195098"/>
              <a:gd name="connsiteY13" fmla="*/ 2195818 h 3120373"/>
              <a:gd name="connsiteX14" fmla="*/ 2195098 w 2195098"/>
              <a:gd name="connsiteY14" fmla="*/ 2311388 h 3120373"/>
              <a:gd name="connsiteX15" fmla="*/ 2195098 w 2195098"/>
              <a:gd name="connsiteY15" fmla="*/ 2426957 h 3120373"/>
              <a:gd name="connsiteX16" fmla="*/ 2195098 w 2195098"/>
              <a:gd name="connsiteY16" fmla="*/ 2542526 h 3120373"/>
              <a:gd name="connsiteX17" fmla="*/ 2195098 w 2195098"/>
              <a:gd name="connsiteY17" fmla="*/ 2658096 h 3120373"/>
              <a:gd name="connsiteX18" fmla="*/ 2195098 w 2195098"/>
              <a:gd name="connsiteY18" fmla="*/ 2773665 h 3120373"/>
              <a:gd name="connsiteX19" fmla="*/ 2195098 w 2195098"/>
              <a:gd name="connsiteY19" fmla="*/ 2889234 h 3120373"/>
              <a:gd name="connsiteX20" fmla="*/ 2195098 w 2195098"/>
              <a:gd name="connsiteY20" fmla="*/ 3004804 h 3120373"/>
              <a:gd name="connsiteX21" fmla="*/ 2195098 w 2195098"/>
              <a:gd name="connsiteY21" fmla="*/ 3120373 h 3120373"/>
              <a:gd name="connsiteX22" fmla="*/ 2113798 w 2195098"/>
              <a:gd name="connsiteY22" fmla="*/ 3120373 h 3120373"/>
              <a:gd name="connsiteX23" fmla="*/ 2032498 w 2195098"/>
              <a:gd name="connsiteY23" fmla="*/ 3120373 h 3120373"/>
              <a:gd name="connsiteX24" fmla="*/ 1951198 w 2195098"/>
              <a:gd name="connsiteY24" fmla="*/ 3120373 h 3120373"/>
              <a:gd name="connsiteX25" fmla="*/ 1869898 w 2195098"/>
              <a:gd name="connsiteY25" fmla="*/ 3120373 h 3120373"/>
              <a:gd name="connsiteX26" fmla="*/ 1788599 w 2195098"/>
              <a:gd name="connsiteY26" fmla="*/ 3120373 h 3120373"/>
              <a:gd name="connsiteX27" fmla="*/ 1707299 w 2195098"/>
              <a:gd name="connsiteY27" fmla="*/ 3120373 h 3120373"/>
              <a:gd name="connsiteX28" fmla="*/ 1625999 w 2195098"/>
              <a:gd name="connsiteY28" fmla="*/ 3120373 h 3120373"/>
              <a:gd name="connsiteX29" fmla="*/ 1544699 w 2195098"/>
              <a:gd name="connsiteY29" fmla="*/ 3120373 h 3120373"/>
              <a:gd name="connsiteX30" fmla="*/ 1463399 w 2195098"/>
              <a:gd name="connsiteY30" fmla="*/ 3120373 h 3120373"/>
              <a:gd name="connsiteX31" fmla="*/ 1382099 w 2195098"/>
              <a:gd name="connsiteY31" fmla="*/ 3120373 h 3120373"/>
              <a:gd name="connsiteX32" fmla="*/ 1300799 w 2195098"/>
              <a:gd name="connsiteY32" fmla="*/ 3120373 h 3120373"/>
              <a:gd name="connsiteX33" fmla="*/ 1219499 w 2195098"/>
              <a:gd name="connsiteY33" fmla="*/ 3120373 h 3120373"/>
              <a:gd name="connsiteX34" fmla="*/ 1138199 w 2195098"/>
              <a:gd name="connsiteY34" fmla="*/ 3120373 h 3120373"/>
              <a:gd name="connsiteX35" fmla="*/ 1056899 w 2195098"/>
              <a:gd name="connsiteY35" fmla="*/ 3120373 h 3120373"/>
              <a:gd name="connsiteX36" fmla="*/ 975599 w 2195098"/>
              <a:gd name="connsiteY36" fmla="*/ 3120373 h 3120373"/>
              <a:gd name="connsiteX37" fmla="*/ 894299 w 2195098"/>
              <a:gd name="connsiteY37" fmla="*/ 3120373 h 3120373"/>
              <a:gd name="connsiteX38" fmla="*/ 812999 w 2195098"/>
              <a:gd name="connsiteY38" fmla="*/ 3120373 h 3120373"/>
              <a:gd name="connsiteX39" fmla="*/ 731699 w 2195098"/>
              <a:gd name="connsiteY39" fmla="*/ 3120373 h 3120373"/>
              <a:gd name="connsiteX40" fmla="*/ 650399 w 2195098"/>
              <a:gd name="connsiteY40" fmla="*/ 3120373 h 3120373"/>
              <a:gd name="connsiteX41" fmla="*/ 569099 w 2195098"/>
              <a:gd name="connsiteY41" fmla="*/ 3120373 h 3120373"/>
              <a:gd name="connsiteX42" fmla="*/ 487799 w 2195098"/>
              <a:gd name="connsiteY42" fmla="*/ 3120373 h 3120373"/>
              <a:gd name="connsiteX43" fmla="*/ 406499 w 2195098"/>
              <a:gd name="connsiteY43" fmla="*/ 3120373 h 3120373"/>
              <a:gd name="connsiteX44" fmla="*/ 325199 w 2195098"/>
              <a:gd name="connsiteY44" fmla="*/ 3120373 h 3120373"/>
              <a:gd name="connsiteX45" fmla="*/ 243900 w 2195098"/>
              <a:gd name="connsiteY45" fmla="*/ 3120373 h 3120373"/>
              <a:gd name="connsiteX46" fmla="*/ 162600 w 2195098"/>
              <a:gd name="connsiteY46" fmla="*/ 3120373 h 3120373"/>
              <a:gd name="connsiteX47" fmla="*/ 813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3004804 h 3120373"/>
              <a:gd name="connsiteX50" fmla="*/ 0 w 2195098"/>
              <a:gd name="connsiteY50" fmla="*/ 2889234 h 3120373"/>
              <a:gd name="connsiteX51" fmla="*/ 0 w 2195098"/>
              <a:gd name="connsiteY51" fmla="*/ 2773665 h 3120373"/>
              <a:gd name="connsiteX52" fmla="*/ 0 w 2195098"/>
              <a:gd name="connsiteY52" fmla="*/ 2658096 h 3120373"/>
              <a:gd name="connsiteX53" fmla="*/ 0 w 2195098"/>
              <a:gd name="connsiteY53" fmla="*/ 2542526 h 3120373"/>
              <a:gd name="connsiteX54" fmla="*/ 0 w 2195098"/>
              <a:gd name="connsiteY54" fmla="*/ 2426957 h 3120373"/>
              <a:gd name="connsiteX55" fmla="*/ 0 w 2195098"/>
              <a:gd name="connsiteY55" fmla="*/ 2311388 h 3120373"/>
              <a:gd name="connsiteX56" fmla="*/ 0 w 2195098"/>
              <a:gd name="connsiteY56" fmla="*/ 2195818 h 3120373"/>
              <a:gd name="connsiteX57" fmla="*/ 0 w 2195098"/>
              <a:gd name="connsiteY57" fmla="*/ 2080249 h 3120373"/>
              <a:gd name="connsiteX58" fmla="*/ 0 w 2195098"/>
              <a:gd name="connsiteY58" fmla="*/ 1964680 h 3120373"/>
              <a:gd name="connsiteX59" fmla="*/ 0 w 2195098"/>
              <a:gd name="connsiteY59" fmla="*/ 1849110 h 3120373"/>
              <a:gd name="connsiteX60" fmla="*/ 0 w 2195098"/>
              <a:gd name="connsiteY60" fmla="*/ 1733541 h 3120373"/>
              <a:gd name="connsiteX61" fmla="*/ 0 w 2195098"/>
              <a:gd name="connsiteY61" fmla="*/ 1617971 h 3120373"/>
              <a:gd name="connsiteX62" fmla="*/ 0 w 2195098"/>
              <a:gd name="connsiteY62" fmla="*/ 1502402 h 3120373"/>
              <a:gd name="connsiteX63" fmla="*/ 0 w 2195098"/>
              <a:gd name="connsiteY63" fmla="*/ 1386832 h 3120373"/>
              <a:gd name="connsiteX64" fmla="*/ 0 w 2195098"/>
              <a:gd name="connsiteY64" fmla="*/ 1271263 h 3120373"/>
              <a:gd name="connsiteX65" fmla="*/ 0 w 2195098"/>
              <a:gd name="connsiteY65" fmla="*/ 1155693 h 3120373"/>
              <a:gd name="connsiteX66" fmla="*/ 0 w 2195098"/>
              <a:gd name="connsiteY66" fmla="*/ 1040124 h 3120373"/>
              <a:gd name="connsiteX67" fmla="*/ 0 w 2195098"/>
              <a:gd name="connsiteY67" fmla="*/ 924555 h 3120373"/>
              <a:gd name="connsiteX68" fmla="*/ 0 w 2195098"/>
              <a:gd name="connsiteY68" fmla="*/ 808985 h 3120373"/>
              <a:gd name="connsiteX69" fmla="*/ 0 w 2195098"/>
              <a:gd name="connsiteY69" fmla="*/ 693416 h 3120373"/>
              <a:gd name="connsiteX70" fmla="*/ 0 w 2195098"/>
              <a:gd name="connsiteY70" fmla="*/ 577847 h 3120373"/>
              <a:gd name="connsiteX71" fmla="*/ 0 w 2195098"/>
              <a:gd name="connsiteY71" fmla="*/ 462277 h 3120373"/>
              <a:gd name="connsiteX72" fmla="*/ 0 w 2195098"/>
              <a:gd name="connsiteY72" fmla="*/ 346708 h 3120373"/>
              <a:gd name="connsiteX73" fmla="*/ 0 w 2195098"/>
              <a:gd name="connsiteY73" fmla="*/ 231139 h 3120373"/>
              <a:gd name="connsiteX74" fmla="*/ 0 w 2195098"/>
              <a:gd name="connsiteY74" fmla="*/ 115569 h 3120373"/>
              <a:gd name="connsiteX75" fmla="*/ 0 w 2195098"/>
              <a:gd name="connsiteY75" fmla="*/ 0 h 3120373"/>
              <a:gd name="connsiteX76" fmla="*/ 81300 w 2195098"/>
              <a:gd name="connsiteY76" fmla="*/ 0 h 3120373"/>
              <a:gd name="connsiteX77" fmla="*/ 162600 w 2195098"/>
              <a:gd name="connsiteY77" fmla="*/ 0 h 3120373"/>
              <a:gd name="connsiteX78" fmla="*/ 243900 w 2195098"/>
              <a:gd name="connsiteY78" fmla="*/ 0 h 3120373"/>
              <a:gd name="connsiteX79" fmla="*/ 325199 w 2195098"/>
              <a:gd name="connsiteY79" fmla="*/ 0 h 3120373"/>
              <a:gd name="connsiteX80" fmla="*/ 406499 w 2195098"/>
              <a:gd name="connsiteY80" fmla="*/ 0 h 3120373"/>
              <a:gd name="connsiteX81" fmla="*/ 487799 w 2195098"/>
              <a:gd name="connsiteY81" fmla="*/ 0 h 3120373"/>
              <a:gd name="connsiteX82" fmla="*/ 569099 w 2195098"/>
              <a:gd name="connsiteY82" fmla="*/ 0 h 3120373"/>
              <a:gd name="connsiteX83" fmla="*/ 650399 w 2195098"/>
              <a:gd name="connsiteY83" fmla="*/ 0 h 3120373"/>
              <a:gd name="connsiteX84" fmla="*/ 731699 w 2195098"/>
              <a:gd name="connsiteY84" fmla="*/ 0 h 3120373"/>
              <a:gd name="connsiteX85" fmla="*/ 812999 w 2195098"/>
              <a:gd name="connsiteY85" fmla="*/ 0 h 3120373"/>
              <a:gd name="connsiteX86" fmla="*/ 894299 w 2195098"/>
              <a:gd name="connsiteY86" fmla="*/ 0 h 3120373"/>
              <a:gd name="connsiteX87" fmla="*/ 975599 w 2195098"/>
              <a:gd name="connsiteY87" fmla="*/ 0 h 3120373"/>
              <a:gd name="connsiteX88" fmla="*/ 1056899 w 2195098"/>
              <a:gd name="connsiteY88" fmla="*/ 0 h 3120373"/>
              <a:gd name="connsiteX89" fmla="*/ 1138199 w 2195098"/>
              <a:gd name="connsiteY89" fmla="*/ 0 h 3120373"/>
              <a:gd name="connsiteX90" fmla="*/ 1219499 w 2195098"/>
              <a:gd name="connsiteY90" fmla="*/ 0 h 3120373"/>
              <a:gd name="connsiteX91" fmla="*/ 1300799 w 2195098"/>
              <a:gd name="connsiteY91" fmla="*/ 0 h 3120373"/>
              <a:gd name="connsiteX92" fmla="*/ 1382099 w 2195098"/>
              <a:gd name="connsiteY92" fmla="*/ 0 h 3120373"/>
              <a:gd name="connsiteX93" fmla="*/ 1463399 w 2195098"/>
              <a:gd name="connsiteY93" fmla="*/ 0 h 3120373"/>
              <a:gd name="connsiteX94" fmla="*/ 1544699 w 2195098"/>
              <a:gd name="connsiteY94" fmla="*/ 0 h 3120373"/>
              <a:gd name="connsiteX95" fmla="*/ 1625999 w 2195098"/>
              <a:gd name="connsiteY95" fmla="*/ 0 h 3120373"/>
              <a:gd name="connsiteX96" fmla="*/ 1707299 w 2195098"/>
              <a:gd name="connsiteY96" fmla="*/ 0 h 3120373"/>
              <a:gd name="connsiteX97" fmla="*/ 1788599 w 2195098"/>
              <a:gd name="connsiteY97" fmla="*/ 0 h 3120373"/>
              <a:gd name="connsiteX98" fmla="*/ 1869898 w 2195098"/>
              <a:gd name="connsiteY98" fmla="*/ 0 h 3120373"/>
              <a:gd name="connsiteX99" fmla="*/ 1951198 w 2195098"/>
              <a:gd name="connsiteY99" fmla="*/ 0 h 3120373"/>
              <a:gd name="connsiteX100" fmla="*/ 2032498 w 2195098"/>
              <a:gd name="connsiteY100" fmla="*/ 0 h 3120373"/>
              <a:gd name="connsiteX101" fmla="*/ 2113798 w 2195098"/>
              <a:gd name="connsiteY101" fmla="*/ 0 h 3120373"/>
              <a:gd name="connsiteX102" fmla="*/ 2195098 w 2195098"/>
              <a:gd name="connsiteY102" fmla="*/ 0 h 3120373"/>
              <a:gd name="connsiteX103" fmla="*/ 2195098 w 2195098"/>
              <a:gd name="connsiteY103" fmla="*/ 115569 h 3120373"/>
              <a:gd name="connsiteX104" fmla="*/ 2195098 w 2195098"/>
              <a:gd name="connsiteY104" fmla="*/ 231139 h 3120373"/>
              <a:gd name="connsiteX105" fmla="*/ 2195098 w 2195098"/>
              <a:gd name="connsiteY105" fmla="*/ 346708 h 3120373"/>
              <a:gd name="connsiteX106" fmla="*/ 2195098 w 2195098"/>
              <a:gd name="connsiteY106" fmla="*/ 462278 h 3120373"/>
              <a:gd name="connsiteX0" fmla="*/ 2195098 w 2195098"/>
              <a:gd name="connsiteY0" fmla="*/ 808986 h 3120373"/>
              <a:gd name="connsiteX1" fmla="*/ 2195098 w 2195098"/>
              <a:gd name="connsiteY1" fmla="*/ 924556 h 3120373"/>
              <a:gd name="connsiteX2" fmla="*/ 2195098 w 2195098"/>
              <a:gd name="connsiteY2" fmla="*/ 1040125 h 3120373"/>
              <a:gd name="connsiteX3" fmla="*/ 2195098 w 2195098"/>
              <a:gd name="connsiteY3" fmla="*/ 1155694 h 3120373"/>
              <a:gd name="connsiteX4" fmla="*/ 2195098 w 2195098"/>
              <a:gd name="connsiteY4" fmla="*/ 1271264 h 3120373"/>
              <a:gd name="connsiteX5" fmla="*/ 2195098 w 2195098"/>
              <a:gd name="connsiteY5" fmla="*/ 1386833 h 3120373"/>
              <a:gd name="connsiteX6" fmla="*/ 2195098 w 2195098"/>
              <a:gd name="connsiteY6" fmla="*/ 1502402 h 3120373"/>
              <a:gd name="connsiteX7" fmla="*/ 2195098 w 2195098"/>
              <a:gd name="connsiteY7" fmla="*/ 1617972 h 3120373"/>
              <a:gd name="connsiteX8" fmla="*/ 2195098 w 2195098"/>
              <a:gd name="connsiteY8" fmla="*/ 1733541 h 3120373"/>
              <a:gd name="connsiteX9" fmla="*/ 2195098 w 2195098"/>
              <a:gd name="connsiteY9" fmla="*/ 1849110 h 3120373"/>
              <a:gd name="connsiteX10" fmla="*/ 2195098 w 2195098"/>
              <a:gd name="connsiteY10" fmla="*/ 1964680 h 3120373"/>
              <a:gd name="connsiteX11" fmla="*/ 2195098 w 2195098"/>
              <a:gd name="connsiteY11" fmla="*/ 2080249 h 3120373"/>
              <a:gd name="connsiteX12" fmla="*/ 2195098 w 2195098"/>
              <a:gd name="connsiteY12" fmla="*/ 2195818 h 3120373"/>
              <a:gd name="connsiteX13" fmla="*/ 2195098 w 2195098"/>
              <a:gd name="connsiteY13" fmla="*/ 2311388 h 3120373"/>
              <a:gd name="connsiteX14" fmla="*/ 2195098 w 2195098"/>
              <a:gd name="connsiteY14" fmla="*/ 2426957 h 3120373"/>
              <a:gd name="connsiteX15" fmla="*/ 2195098 w 2195098"/>
              <a:gd name="connsiteY15" fmla="*/ 2542526 h 3120373"/>
              <a:gd name="connsiteX16" fmla="*/ 2195098 w 2195098"/>
              <a:gd name="connsiteY16" fmla="*/ 2658096 h 3120373"/>
              <a:gd name="connsiteX17" fmla="*/ 2195098 w 2195098"/>
              <a:gd name="connsiteY17" fmla="*/ 2773665 h 3120373"/>
              <a:gd name="connsiteX18" fmla="*/ 2195098 w 2195098"/>
              <a:gd name="connsiteY18" fmla="*/ 2889234 h 3120373"/>
              <a:gd name="connsiteX19" fmla="*/ 2195098 w 2195098"/>
              <a:gd name="connsiteY19" fmla="*/ 3004804 h 3120373"/>
              <a:gd name="connsiteX20" fmla="*/ 2195098 w 2195098"/>
              <a:gd name="connsiteY20" fmla="*/ 3120373 h 3120373"/>
              <a:gd name="connsiteX21" fmla="*/ 2113798 w 2195098"/>
              <a:gd name="connsiteY21" fmla="*/ 3120373 h 3120373"/>
              <a:gd name="connsiteX22" fmla="*/ 2032498 w 2195098"/>
              <a:gd name="connsiteY22" fmla="*/ 3120373 h 3120373"/>
              <a:gd name="connsiteX23" fmla="*/ 1951198 w 2195098"/>
              <a:gd name="connsiteY23" fmla="*/ 3120373 h 3120373"/>
              <a:gd name="connsiteX24" fmla="*/ 1869898 w 2195098"/>
              <a:gd name="connsiteY24" fmla="*/ 3120373 h 3120373"/>
              <a:gd name="connsiteX25" fmla="*/ 1788599 w 2195098"/>
              <a:gd name="connsiteY25" fmla="*/ 3120373 h 3120373"/>
              <a:gd name="connsiteX26" fmla="*/ 1707299 w 2195098"/>
              <a:gd name="connsiteY26" fmla="*/ 3120373 h 3120373"/>
              <a:gd name="connsiteX27" fmla="*/ 1625999 w 2195098"/>
              <a:gd name="connsiteY27" fmla="*/ 3120373 h 3120373"/>
              <a:gd name="connsiteX28" fmla="*/ 1544699 w 2195098"/>
              <a:gd name="connsiteY28" fmla="*/ 3120373 h 3120373"/>
              <a:gd name="connsiteX29" fmla="*/ 1463399 w 2195098"/>
              <a:gd name="connsiteY29" fmla="*/ 3120373 h 3120373"/>
              <a:gd name="connsiteX30" fmla="*/ 1382099 w 2195098"/>
              <a:gd name="connsiteY30" fmla="*/ 3120373 h 3120373"/>
              <a:gd name="connsiteX31" fmla="*/ 1300799 w 2195098"/>
              <a:gd name="connsiteY31" fmla="*/ 3120373 h 3120373"/>
              <a:gd name="connsiteX32" fmla="*/ 1219499 w 2195098"/>
              <a:gd name="connsiteY32" fmla="*/ 3120373 h 3120373"/>
              <a:gd name="connsiteX33" fmla="*/ 1138199 w 2195098"/>
              <a:gd name="connsiteY33" fmla="*/ 3120373 h 3120373"/>
              <a:gd name="connsiteX34" fmla="*/ 1056899 w 2195098"/>
              <a:gd name="connsiteY34" fmla="*/ 3120373 h 3120373"/>
              <a:gd name="connsiteX35" fmla="*/ 975599 w 2195098"/>
              <a:gd name="connsiteY35" fmla="*/ 3120373 h 3120373"/>
              <a:gd name="connsiteX36" fmla="*/ 894299 w 2195098"/>
              <a:gd name="connsiteY36" fmla="*/ 3120373 h 3120373"/>
              <a:gd name="connsiteX37" fmla="*/ 812999 w 2195098"/>
              <a:gd name="connsiteY37" fmla="*/ 3120373 h 3120373"/>
              <a:gd name="connsiteX38" fmla="*/ 731699 w 2195098"/>
              <a:gd name="connsiteY38" fmla="*/ 3120373 h 3120373"/>
              <a:gd name="connsiteX39" fmla="*/ 650399 w 2195098"/>
              <a:gd name="connsiteY39" fmla="*/ 3120373 h 3120373"/>
              <a:gd name="connsiteX40" fmla="*/ 569099 w 2195098"/>
              <a:gd name="connsiteY40" fmla="*/ 3120373 h 3120373"/>
              <a:gd name="connsiteX41" fmla="*/ 487799 w 2195098"/>
              <a:gd name="connsiteY41" fmla="*/ 3120373 h 3120373"/>
              <a:gd name="connsiteX42" fmla="*/ 406499 w 2195098"/>
              <a:gd name="connsiteY42" fmla="*/ 3120373 h 3120373"/>
              <a:gd name="connsiteX43" fmla="*/ 325199 w 2195098"/>
              <a:gd name="connsiteY43" fmla="*/ 3120373 h 3120373"/>
              <a:gd name="connsiteX44" fmla="*/ 243900 w 2195098"/>
              <a:gd name="connsiteY44" fmla="*/ 3120373 h 3120373"/>
              <a:gd name="connsiteX45" fmla="*/ 162600 w 2195098"/>
              <a:gd name="connsiteY45" fmla="*/ 3120373 h 3120373"/>
              <a:gd name="connsiteX46" fmla="*/ 813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3004804 h 3120373"/>
              <a:gd name="connsiteX49" fmla="*/ 0 w 2195098"/>
              <a:gd name="connsiteY49" fmla="*/ 2889234 h 3120373"/>
              <a:gd name="connsiteX50" fmla="*/ 0 w 2195098"/>
              <a:gd name="connsiteY50" fmla="*/ 2773665 h 3120373"/>
              <a:gd name="connsiteX51" fmla="*/ 0 w 2195098"/>
              <a:gd name="connsiteY51" fmla="*/ 2658096 h 3120373"/>
              <a:gd name="connsiteX52" fmla="*/ 0 w 2195098"/>
              <a:gd name="connsiteY52" fmla="*/ 2542526 h 3120373"/>
              <a:gd name="connsiteX53" fmla="*/ 0 w 2195098"/>
              <a:gd name="connsiteY53" fmla="*/ 2426957 h 3120373"/>
              <a:gd name="connsiteX54" fmla="*/ 0 w 2195098"/>
              <a:gd name="connsiteY54" fmla="*/ 2311388 h 3120373"/>
              <a:gd name="connsiteX55" fmla="*/ 0 w 2195098"/>
              <a:gd name="connsiteY55" fmla="*/ 2195818 h 3120373"/>
              <a:gd name="connsiteX56" fmla="*/ 0 w 2195098"/>
              <a:gd name="connsiteY56" fmla="*/ 2080249 h 3120373"/>
              <a:gd name="connsiteX57" fmla="*/ 0 w 2195098"/>
              <a:gd name="connsiteY57" fmla="*/ 1964680 h 3120373"/>
              <a:gd name="connsiteX58" fmla="*/ 0 w 2195098"/>
              <a:gd name="connsiteY58" fmla="*/ 1849110 h 3120373"/>
              <a:gd name="connsiteX59" fmla="*/ 0 w 2195098"/>
              <a:gd name="connsiteY59" fmla="*/ 1733541 h 3120373"/>
              <a:gd name="connsiteX60" fmla="*/ 0 w 2195098"/>
              <a:gd name="connsiteY60" fmla="*/ 1617971 h 3120373"/>
              <a:gd name="connsiteX61" fmla="*/ 0 w 2195098"/>
              <a:gd name="connsiteY61" fmla="*/ 1502402 h 3120373"/>
              <a:gd name="connsiteX62" fmla="*/ 0 w 2195098"/>
              <a:gd name="connsiteY62" fmla="*/ 1386832 h 3120373"/>
              <a:gd name="connsiteX63" fmla="*/ 0 w 2195098"/>
              <a:gd name="connsiteY63" fmla="*/ 1271263 h 3120373"/>
              <a:gd name="connsiteX64" fmla="*/ 0 w 2195098"/>
              <a:gd name="connsiteY64" fmla="*/ 1155693 h 3120373"/>
              <a:gd name="connsiteX65" fmla="*/ 0 w 2195098"/>
              <a:gd name="connsiteY65" fmla="*/ 1040124 h 3120373"/>
              <a:gd name="connsiteX66" fmla="*/ 0 w 2195098"/>
              <a:gd name="connsiteY66" fmla="*/ 924555 h 3120373"/>
              <a:gd name="connsiteX67" fmla="*/ 0 w 2195098"/>
              <a:gd name="connsiteY67" fmla="*/ 808985 h 3120373"/>
              <a:gd name="connsiteX68" fmla="*/ 0 w 2195098"/>
              <a:gd name="connsiteY68" fmla="*/ 693416 h 3120373"/>
              <a:gd name="connsiteX69" fmla="*/ 0 w 2195098"/>
              <a:gd name="connsiteY69" fmla="*/ 577847 h 3120373"/>
              <a:gd name="connsiteX70" fmla="*/ 0 w 2195098"/>
              <a:gd name="connsiteY70" fmla="*/ 462277 h 3120373"/>
              <a:gd name="connsiteX71" fmla="*/ 0 w 2195098"/>
              <a:gd name="connsiteY71" fmla="*/ 346708 h 3120373"/>
              <a:gd name="connsiteX72" fmla="*/ 0 w 2195098"/>
              <a:gd name="connsiteY72" fmla="*/ 231139 h 3120373"/>
              <a:gd name="connsiteX73" fmla="*/ 0 w 2195098"/>
              <a:gd name="connsiteY73" fmla="*/ 115569 h 3120373"/>
              <a:gd name="connsiteX74" fmla="*/ 0 w 2195098"/>
              <a:gd name="connsiteY74" fmla="*/ 0 h 3120373"/>
              <a:gd name="connsiteX75" fmla="*/ 81300 w 2195098"/>
              <a:gd name="connsiteY75" fmla="*/ 0 h 3120373"/>
              <a:gd name="connsiteX76" fmla="*/ 162600 w 2195098"/>
              <a:gd name="connsiteY76" fmla="*/ 0 h 3120373"/>
              <a:gd name="connsiteX77" fmla="*/ 243900 w 2195098"/>
              <a:gd name="connsiteY77" fmla="*/ 0 h 3120373"/>
              <a:gd name="connsiteX78" fmla="*/ 325199 w 2195098"/>
              <a:gd name="connsiteY78" fmla="*/ 0 h 3120373"/>
              <a:gd name="connsiteX79" fmla="*/ 406499 w 2195098"/>
              <a:gd name="connsiteY79" fmla="*/ 0 h 3120373"/>
              <a:gd name="connsiteX80" fmla="*/ 487799 w 2195098"/>
              <a:gd name="connsiteY80" fmla="*/ 0 h 3120373"/>
              <a:gd name="connsiteX81" fmla="*/ 569099 w 2195098"/>
              <a:gd name="connsiteY81" fmla="*/ 0 h 3120373"/>
              <a:gd name="connsiteX82" fmla="*/ 650399 w 2195098"/>
              <a:gd name="connsiteY82" fmla="*/ 0 h 3120373"/>
              <a:gd name="connsiteX83" fmla="*/ 731699 w 2195098"/>
              <a:gd name="connsiteY83" fmla="*/ 0 h 3120373"/>
              <a:gd name="connsiteX84" fmla="*/ 812999 w 2195098"/>
              <a:gd name="connsiteY84" fmla="*/ 0 h 3120373"/>
              <a:gd name="connsiteX85" fmla="*/ 894299 w 2195098"/>
              <a:gd name="connsiteY85" fmla="*/ 0 h 3120373"/>
              <a:gd name="connsiteX86" fmla="*/ 975599 w 2195098"/>
              <a:gd name="connsiteY86" fmla="*/ 0 h 3120373"/>
              <a:gd name="connsiteX87" fmla="*/ 1056899 w 2195098"/>
              <a:gd name="connsiteY87" fmla="*/ 0 h 3120373"/>
              <a:gd name="connsiteX88" fmla="*/ 1138199 w 2195098"/>
              <a:gd name="connsiteY88" fmla="*/ 0 h 3120373"/>
              <a:gd name="connsiteX89" fmla="*/ 1219499 w 2195098"/>
              <a:gd name="connsiteY89" fmla="*/ 0 h 3120373"/>
              <a:gd name="connsiteX90" fmla="*/ 1300799 w 2195098"/>
              <a:gd name="connsiteY90" fmla="*/ 0 h 3120373"/>
              <a:gd name="connsiteX91" fmla="*/ 1382099 w 2195098"/>
              <a:gd name="connsiteY91" fmla="*/ 0 h 3120373"/>
              <a:gd name="connsiteX92" fmla="*/ 1463399 w 2195098"/>
              <a:gd name="connsiteY92" fmla="*/ 0 h 3120373"/>
              <a:gd name="connsiteX93" fmla="*/ 1544699 w 2195098"/>
              <a:gd name="connsiteY93" fmla="*/ 0 h 3120373"/>
              <a:gd name="connsiteX94" fmla="*/ 1625999 w 2195098"/>
              <a:gd name="connsiteY94" fmla="*/ 0 h 3120373"/>
              <a:gd name="connsiteX95" fmla="*/ 1707299 w 2195098"/>
              <a:gd name="connsiteY95" fmla="*/ 0 h 3120373"/>
              <a:gd name="connsiteX96" fmla="*/ 1788599 w 2195098"/>
              <a:gd name="connsiteY96" fmla="*/ 0 h 3120373"/>
              <a:gd name="connsiteX97" fmla="*/ 1869898 w 2195098"/>
              <a:gd name="connsiteY97" fmla="*/ 0 h 3120373"/>
              <a:gd name="connsiteX98" fmla="*/ 1951198 w 2195098"/>
              <a:gd name="connsiteY98" fmla="*/ 0 h 3120373"/>
              <a:gd name="connsiteX99" fmla="*/ 2032498 w 2195098"/>
              <a:gd name="connsiteY99" fmla="*/ 0 h 3120373"/>
              <a:gd name="connsiteX100" fmla="*/ 2113798 w 2195098"/>
              <a:gd name="connsiteY100" fmla="*/ 0 h 3120373"/>
              <a:gd name="connsiteX101" fmla="*/ 2195098 w 2195098"/>
              <a:gd name="connsiteY101" fmla="*/ 0 h 3120373"/>
              <a:gd name="connsiteX102" fmla="*/ 2195098 w 2195098"/>
              <a:gd name="connsiteY102" fmla="*/ 115569 h 3120373"/>
              <a:gd name="connsiteX103" fmla="*/ 2195098 w 2195098"/>
              <a:gd name="connsiteY103" fmla="*/ 231139 h 3120373"/>
              <a:gd name="connsiteX104" fmla="*/ 2195098 w 2195098"/>
              <a:gd name="connsiteY104" fmla="*/ 346708 h 3120373"/>
              <a:gd name="connsiteX105" fmla="*/ 2195098 w 2195098"/>
              <a:gd name="connsiteY105" fmla="*/ 462278 h 3120373"/>
              <a:gd name="connsiteX0" fmla="*/ 2195098 w 2195098"/>
              <a:gd name="connsiteY0" fmla="*/ 924556 h 3120373"/>
              <a:gd name="connsiteX1" fmla="*/ 2195098 w 2195098"/>
              <a:gd name="connsiteY1" fmla="*/ 1040125 h 3120373"/>
              <a:gd name="connsiteX2" fmla="*/ 2195098 w 2195098"/>
              <a:gd name="connsiteY2" fmla="*/ 1155694 h 3120373"/>
              <a:gd name="connsiteX3" fmla="*/ 2195098 w 2195098"/>
              <a:gd name="connsiteY3" fmla="*/ 1271264 h 3120373"/>
              <a:gd name="connsiteX4" fmla="*/ 2195098 w 2195098"/>
              <a:gd name="connsiteY4" fmla="*/ 1386833 h 3120373"/>
              <a:gd name="connsiteX5" fmla="*/ 2195098 w 2195098"/>
              <a:gd name="connsiteY5" fmla="*/ 1502402 h 3120373"/>
              <a:gd name="connsiteX6" fmla="*/ 2195098 w 2195098"/>
              <a:gd name="connsiteY6" fmla="*/ 1617972 h 3120373"/>
              <a:gd name="connsiteX7" fmla="*/ 2195098 w 2195098"/>
              <a:gd name="connsiteY7" fmla="*/ 1733541 h 3120373"/>
              <a:gd name="connsiteX8" fmla="*/ 2195098 w 2195098"/>
              <a:gd name="connsiteY8" fmla="*/ 1849110 h 3120373"/>
              <a:gd name="connsiteX9" fmla="*/ 2195098 w 2195098"/>
              <a:gd name="connsiteY9" fmla="*/ 1964680 h 3120373"/>
              <a:gd name="connsiteX10" fmla="*/ 2195098 w 2195098"/>
              <a:gd name="connsiteY10" fmla="*/ 2080249 h 3120373"/>
              <a:gd name="connsiteX11" fmla="*/ 2195098 w 2195098"/>
              <a:gd name="connsiteY11" fmla="*/ 2195818 h 3120373"/>
              <a:gd name="connsiteX12" fmla="*/ 2195098 w 2195098"/>
              <a:gd name="connsiteY12" fmla="*/ 2311388 h 3120373"/>
              <a:gd name="connsiteX13" fmla="*/ 2195098 w 2195098"/>
              <a:gd name="connsiteY13" fmla="*/ 2426957 h 3120373"/>
              <a:gd name="connsiteX14" fmla="*/ 2195098 w 2195098"/>
              <a:gd name="connsiteY14" fmla="*/ 2542526 h 3120373"/>
              <a:gd name="connsiteX15" fmla="*/ 2195098 w 2195098"/>
              <a:gd name="connsiteY15" fmla="*/ 2658096 h 3120373"/>
              <a:gd name="connsiteX16" fmla="*/ 2195098 w 2195098"/>
              <a:gd name="connsiteY16" fmla="*/ 2773665 h 3120373"/>
              <a:gd name="connsiteX17" fmla="*/ 2195098 w 2195098"/>
              <a:gd name="connsiteY17" fmla="*/ 2889234 h 3120373"/>
              <a:gd name="connsiteX18" fmla="*/ 2195098 w 2195098"/>
              <a:gd name="connsiteY18" fmla="*/ 3004804 h 3120373"/>
              <a:gd name="connsiteX19" fmla="*/ 2195098 w 2195098"/>
              <a:gd name="connsiteY19" fmla="*/ 3120373 h 3120373"/>
              <a:gd name="connsiteX20" fmla="*/ 2113798 w 2195098"/>
              <a:gd name="connsiteY20" fmla="*/ 3120373 h 3120373"/>
              <a:gd name="connsiteX21" fmla="*/ 2032498 w 2195098"/>
              <a:gd name="connsiteY21" fmla="*/ 3120373 h 3120373"/>
              <a:gd name="connsiteX22" fmla="*/ 1951198 w 2195098"/>
              <a:gd name="connsiteY22" fmla="*/ 3120373 h 3120373"/>
              <a:gd name="connsiteX23" fmla="*/ 1869898 w 2195098"/>
              <a:gd name="connsiteY23" fmla="*/ 3120373 h 3120373"/>
              <a:gd name="connsiteX24" fmla="*/ 1788599 w 2195098"/>
              <a:gd name="connsiteY24" fmla="*/ 3120373 h 3120373"/>
              <a:gd name="connsiteX25" fmla="*/ 1707299 w 2195098"/>
              <a:gd name="connsiteY25" fmla="*/ 3120373 h 3120373"/>
              <a:gd name="connsiteX26" fmla="*/ 1625999 w 2195098"/>
              <a:gd name="connsiteY26" fmla="*/ 3120373 h 3120373"/>
              <a:gd name="connsiteX27" fmla="*/ 1544699 w 2195098"/>
              <a:gd name="connsiteY27" fmla="*/ 3120373 h 3120373"/>
              <a:gd name="connsiteX28" fmla="*/ 1463399 w 2195098"/>
              <a:gd name="connsiteY28" fmla="*/ 3120373 h 3120373"/>
              <a:gd name="connsiteX29" fmla="*/ 1382099 w 2195098"/>
              <a:gd name="connsiteY29" fmla="*/ 3120373 h 3120373"/>
              <a:gd name="connsiteX30" fmla="*/ 1300799 w 2195098"/>
              <a:gd name="connsiteY30" fmla="*/ 3120373 h 3120373"/>
              <a:gd name="connsiteX31" fmla="*/ 1219499 w 2195098"/>
              <a:gd name="connsiteY31" fmla="*/ 3120373 h 3120373"/>
              <a:gd name="connsiteX32" fmla="*/ 1138199 w 2195098"/>
              <a:gd name="connsiteY32" fmla="*/ 3120373 h 3120373"/>
              <a:gd name="connsiteX33" fmla="*/ 1056899 w 2195098"/>
              <a:gd name="connsiteY33" fmla="*/ 3120373 h 3120373"/>
              <a:gd name="connsiteX34" fmla="*/ 975599 w 2195098"/>
              <a:gd name="connsiteY34" fmla="*/ 3120373 h 3120373"/>
              <a:gd name="connsiteX35" fmla="*/ 894299 w 2195098"/>
              <a:gd name="connsiteY35" fmla="*/ 3120373 h 3120373"/>
              <a:gd name="connsiteX36" fmla="*/ 812999 w 2195098"/>
              <a:gd name="connsiteY36" fmla="*/ 3120373 h 3120373"/>
              <a:gd name="connsiteX37" fmla="*/ 731699 w 2195098"/>
              <a:gd name="connsiteY37" fmla="*/ 3120373 h 3120373"/>
              <a:gd name="connsiteX38" fmla="*/ 650399 w 2195098"/>
              <a:gd name="connsiteY38" fmla="*/ 3120373 h 3120373"/>
              <a:gd name="connsiteX39" fmla="*/ 569099 w 2195098"/>
              <a:gd name="connsiteY39" fmla="*/ 3120373 h 3120373"/>
              <a:gd name="connsiteX40" fmla="*/ 487799 w 2195098"/>
              <a:gd name="connsiteY40" fmla="*/ 3120373 h 3120373"/>
              <a:gd name="connsiteX41" fmla="*/ 406499 w 2195098"/>
              <a:gd name="connsiteY41" fmla="*/ 3120373 h 3120373"/>
              <a:gd name="connsiteX42" fmla="*/ 325199 w 2195098"/>
              <a:gd name="connsiteY42" fmla="*/ 3120373 h 3120373"/>
              <a:gd name="connsiteX43" fmla="*/ 243900 w 2195098"/>
              <a:gd name="connsiteY43" fmla="*/ 3120373 h 3120373"/>
              <a:gd name="connsiteX44" fmla="*/ 162600 w 2195098"/>
              <a:gd name="connsiteY44" fmla="*/ 3120373 h 3120373"/>
              <a:gd name="connsiteX45" fmla="*/ 813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3004804 h 3120373"/>
              <a:gd name="connsiteX48" fmla="*/ 0 w 2195098"/>
              <a:gd name="connsiteY48" fmla="*/ 2889234 h 3120373"/>
              <a:gd name="connsiteX49" fmla="*/ 0 w 2195098"/>
              <a:gd name="connsiteY49" fmla="*/ 2773665 h 3120373"/>
              <a:gd name="connsiteX50" fmla="*/ 0 w 2195098"/>
              <a:gd name="connsiteY50" fmla="*/ 2658096 h 3120373"/>
              <a:gd name="connsiteX51" fmla="*/ 0 w 2195098"/>
              <a:gd name="connsiteY51" fmla="*/ 2542526 h 3120373"/>
              <a:gd name="connsiteX52" fmla="*/ 0 w 2195098"/>
              <a:gd name="connsiteY52" fmla="*/ 2426957 h 3120373"/>
              <a:gd name="connsiteX53" fmla="*/ 0 w 2195098"/>
              <a:gd name="connsiteY53" fmla="*/ 2311388 h 3120373"/>
              <a:gd name="connsiteX54" fmla="*/ 0 w 2195098"/>
              <a:gd name="connsiteY54" fmla="*/ 2195818 h 3120373"/>
              <a:gd name="connsiteX55" fmla="*/ 0 w 2195098"/>
              <a:gd name="connsiteY55" fmla="*/ 2080249 h 3120373"/>
              <a:gd name="connsiteX56" fmla="*/ 0 w 2195098"/>
              <a:gd name="connsiteY56" fmla="*/ 1964680 h 3120373"/>
              <a:gd name="connsiteX57" fmla="*/ 0 w 2195098"/>
              <a:gd name="connsiteY57" fmla="*/ 1849110 h 3120373"/>
              <a:gd name="connsiteX58" fmla="*/ 0 w 2195098"/>
              <a:gd name="connsiteY58" fmla="*/ 1733541 h 3120373"/>
              <a:gd name="connsiteX59" fmla="*/ 0 w 2195098"/>
              <a:gd name="connsiteY59" fmla="*/ 1617971 h 3120373"/>
              <a:gd name="connsiteX60" fmla="*/ 0 w 2195098"/>
              <a:gd name="connsiteY60" fmla="*/ 1502402 h 3120373"/>
              <a:gd name="connsiteX61" fmla="*/ 0 w 2195098"/>
              <a:gd name="connsiteY61" fmla="*/ 1386832 h 3120373"/>
              <a:gd name="connsiteX62" fmla="*/ 0 w 2195098"/>
              <a:gd name="connsiteY62" fmla="*/ 1271263 h 3120373"/>
              <a:gd name="connsiteX63" fmla="*/ 0 w 2195098"/>
              <a:gd name="connsiteY63" fmla="*/ 1155693 h 3120373"/>
              <a:gd name="connsiteX64" fmla="*/ 0 w 2195098"/>
              <a:gd name="connsiteY64" fmla="*/ 1040124 h 3120373"/>
              <a:gd name="connsiteX65" fmla="*/ 0 w 2195098"/>
              <a:gd name="connsiteY65" fmla="*/ 924555 h 3120373"/>
              <a:gd name="connsiteX66" fmla="*/ 0 w 2195098"/>
              <a:gd name="connsiteY66" fmla="*/ 808985 h 3120373"/>
              <a:gd name="connsiteX67" fmla="*/ 0 w 2195098"/>
              <a:gd name="connsiteY67" fmla="*/ 693416 h 3120373"/>
              <a:gd name="connsiteX68" fmla="*/ 0 w 2195098"/>
              <a:gd name="connsiteY68" fmla="*/ 577847 h 3120373"/>
              <a:gd name="connsiteX69" fmla="*/ 0 w 2195098"/>
              <a:gd name="connsiteY69" fmla="*/ 462277 h 3120373"/>
              <a:gd name="connsiteX70" fmla="*/ 0 w 2195098"/>
              <a:gd name="connsiteY70" fmla="*/ 346708 h 3120373"/>
              <a:gd name="connsiteX71" fmla="*/ 0 w 2195098"/>
              <a:gd name="connsiteY71" fmla="*/ 231139 h 3120373"/>
              <a:gd name="connsiteX72" fmla="*/ 0 w 2195098"/>
              <a:gd name="connsiteY72" fmla="*/ 115569 h 3120373"/>
              <a:gd name="connsiteX73" fmla="*/ 0 w 2195098"/>
              <a:gd name="connsiteY73" fmla="*/ 0 h 3120373"/>
              <a:gd name="connsiteX74" fmla="*/ 81300 w 2195098"/>
              <a:gd name="connsiteY74" fmla="*/ 0 h 3120373"/>
              <a:gd name="connsiteX75" fmla="*/ 162600 w 2195098"/>
              <a:gd name="connsiteY75" fmla="*/ 0 h 3120373"/>
              <a:gd name="connsiteX76" fmla="*/ 243900 w 2195098"/>
              <a:gd name="connsiteY76" fmla="*/ 0 h 3120373"/>
              <a:gd name="connsiteX77" fmla="*/ 325199 w 2195098"/>
              <a:gd name="connsiteY77" fmla="*/ 0 h 3120373"/>
              <a:gd name="connsiteX78" fmla="*/ 406499 w 2195098"/>
              <a:gd name="connsiteY78" fmla="*/ 0 h 3120373"/>
              <a:gd name="connsiteX79" fmla="*/ 487799 w 2195098"/>
              <a:gd name="connsiteY79" fmla="*/ 0 h 3120373"/>
              <a:gd name="connsiteX80" fmla="*/ 569099 w 2195098"/>
              <a:gd name="connsiteY80" fmla="*/ 0 h 3120373"/>
              <a:gd name="connsiteX81" fmla="*/ 650399 w 2195098"/>
              <a:gd name="connsiteY81" fmla="*/ 0 h 3120373"/>
              <a:gd name="connsiteX82" fmla="*/ 731699 w 2195098"/>
              <a:gd name="connsiteY82" fmla="*/ 0 h 3120373"/>
              <a:gd name="connsiteX83" fmla="*/ 812999 w 2195098"/>
              <a:gd name="connsiteY83" fmla="*/ 0 h 3120373"/>
              <a:gd name="connsiteX84" fmla="*/ 894299 w 2195098"/>
              <a:gd name="connsiteY84" fmla="*/ 0 h 3120373"/>
              <a:gd name="connsiteX85" fmla="*/ 975599 w 2195098"/>
              <a:gd name="connsiteY85" fmla="*/ 0 h 3120373"/>
              <a:gd name="connsiteX86" fmla="*/ 1056899 w 2195098"/>
              <a:gd name="connsiteY86" fmla="*/ 0 h 3120373"/>
              <a:gd name="connsiteX87" fmla="*/ 1138199 w 2195098"/>
              <a:gd name="connsiteY87" fmla="*/ 0 h 3120373"/>
              <a:gd name="connsiteX88" fmla="*/ 1219499 w 2195098"/>
              <a:gd name="connsiteY88" fmla="*/ 0 h 3120373"/>
              <a:gd name="connsiteX89" fmla="*/ 1300799 w 2195098"/>
              <a:gd name="connsiteY89" fmla="*/ 0 h 3120373"/>
              <a:gd name="connsiteX90" fmla="*/ 1382099 w 2195098"/>
              <a:gd name="connsiteY90" fmla="*/ 0 h 3120373"/>
              <a:gd name="connsiteX91" fmla="*/ 1463399 w 2195098"/>
              <a:gd name="connsiteY91" fmla="*/ 0 h 3120373"/>
              <a:gd name="connsiteX92" fmla="*/ 1544699 w 2195098"/>
              <a:gd name="connsiteY92" fmla="*/ 0 h 3120373"/>
              <a:gd name="connsiteX93" fmla="*/ 1625999 w 2195098"/>
              <a:gd name="connsiteY93" fmla="*/ 0 h 3120373"/>
              <a:gd name="connsiteX94" fmla="*/ 1707299 w 2195098"/>
              <a:gd name="connsiteY94" fmla="*/ 0 h 3120373"/>
              <a:gd name="connsiteX95" fmla="*/ 1788599 w 2195098"/>
              <a:gd name="connsiteY95" fmla="*/ 0 h 3120373"/>
              <a:gd name="connsiteX96" fmla="*/ 1869898 w 2195098"/>
              <a:gd name="connsiteY96" fmla="*/ 0 h 3120373"/>
              <a:gd name="connsiteX97" fmla="*/ 1951198 w 2195098"/>
              <a:gd name="connsiteY97" fmla="*/ 0 h 3120373"/>
              <a:gd name="connsiteX98" fmla="*/ 2032498 w 2195098"/>
              <a:gd name="connsiteY98" fmla="*/ 0 h 3120373"/>
              <a:gd name="connsiteX99" fmla="*/ 2113798 w 2195098"/>
              <a:gd name="connsiteY99" fmla="*/ 0 h 3120373"/>
              <a:gd name="connsiteX100" fmla="*/ 2195098 w 2195098"/>
              <a:gd name="connsiteY100" fmla="*/ 0 h 3120373"/>
              <a:gd name="connsiteX101" fmla="*/ 2195098 w 2195098"/>
              <a:gd name="connsiteY101" fmla="*/ 115569 h 3120373"/>
              <a:gd name="connsiteX102" fmla="*/ 2195098 w 2195098"/>
              <a:gd name="connsiteY102" fmla="*/ 231139 h 3120373"/>
              <a:gd name="connsiteX103" fmla="*/ 2195098 w 2195098"/>
              <a:gd name="connsiteY103" fmla="*/ 346708 h 3120373"/>
              <a:gd name="connsiteX104" fmla="*/ 2195098 w 2195098"/>
              <a:gd name="connsiteY104" fmla="*/ 462278 h 3120373"/>
              <a:gd name="connsiteX0" fmla="*/ 2195098 w 2195098"/>
              <a:gd name="connsiteY0" fmla="*/ 1040125 h 3120373"/>
              <a:gd name="connsiteX1" fmla="*/ 2195098 w 2195098"/>
              <a:gd name="connsiteY1" fmla="*/ 1155694 h 3120373"/>
              <a:gd name="connsiteX2" fmla="*/ 2195098 w 2195098"/>
              <a:gd name="connsiteY2" fmla="*/ 1271264 h 3120373"/>
              <a:gd name="connsiteX3" fmla="*/ 2195098 w 2195098"/>
              <a:gd name="connsiteY3" fmla="*/ 1386833 h 3120373"/>
              <a:gd name="connsiteX4" fmla="*/ 2195098 w 2195098"/>
              <a:gd name="connsiteY4" fmla="*/ 1502402 h 3120373"/>
              <a:gd name="connsiteX5" fmla="*/ 2195098 w 2195098"/>
              <a:gd name="connsiteY5" fmla="*/ 1617972 h 3120373"/>
              <a:gd name="connsiteX6" fmla="*/ 2195098 w 2195098"/>
              <a:gd name="connsiteY6" fmla="*/ 1733541 h 3120373"/>
              <a:gd name="connsiteX7" fmla="*/ 2195098 w 2195098"/>
              <a:gd name="connsiteY7" fmla="*/ 1849110 h 3120373"/>
              <a:gd name="connsiteX8" fmla="*/ 2195098 w 2195098"/>
              <a:gd name="connsiteY8" fmla="*/ 1964680 h 3120373"/>
              <a:gd name="connsiteX9" fmla="*/ 2195098 w 2195098"/>
              <a:gd name="connsiteY9" fmla="*/ 2080249 h 3120373"/>
              <a:gd name="connsiteX10" fmla="*/ 2195098 w 2195098"/>
              <a:gd name="connsiteY10" fmla="*/ 2195818 h 3120373"/>
              <a:gd name="connsiteX11" fmla="*/ 2195098 w 2195098"/>
              <a:gd name="connsiteY11" fmla="*/ 2311388 h 3120373"/>
              <a:gd name="connsiteX12" fmla="*/ 2195098 w 2195098"/>
              <a:gd name="connsiteY12" fmla="*/ 2426957 h 3120373"/>
              <a:gd name="connsiteX13" fmla="*/ 2195098 w 2195098"/>
              <a:gd name="connsiteY13" fmla="*/ 2542526 h 3120373"/>
              <a:gd name="connsiteX14" fmla="*/ 2195098 w 2195098"/>
              <a:gd name="connsiteY14" fmla="*/ 2658096 h 3120373"/>
              <a:gd name="connsiteX15" fmla="*/ 2195098 w 2195098"/>
              <a:gd name="connsiteY15" fmla="*/ 2773665 h 3120373"/>
              <a:gd name="connsiteX16" fmla="*/ 2195098 w 2195098"/>
              <a:gd name="connsiteY16" fmla="*/ 2889234 h 3120373"/>
              <a:gd name="connsiteX17" fmla="*/ 2195098 w 2195098"/>
              <a:gd name="connsiteY17" fmla="*/ 3004804 h 3120373"/>
              <a:gd name="connsiteX18" fmla="*/ 2195098 w 2195098"/>
              <a:gd name="connsiteY18" fmla="*/ 3120373 h 3120373"/>
              <a:gd name="connsiteX19" fmla="*/ 2113798 w 2195098"/>
              <a:gd name="connsiteY19" fmla="*/ 3120373 h 3120373"/>
              <a:gd name="connsiteX20" fmla="*/ 2032498 w 2195098"/>
              <a:gd name="connsiteY20" fmla="*/ 3120373 h 3120373"/>
              <a:gd name="connsiteX21" fmla="*/ 1951198 w 2195098"/>
              <a:gd name="connsiteY21" fmla="*/ 3120373 h 3120373"/>
              <a:gd name="connsiteX22" fmla="*/ 1869898 w 2195098"/>
              <a:gd name="connsiteY22" fmla="*/ 3120373 h 3120373"/>
              <a:gd name="connsiteX23" fmla="*/ 1788599 w 2195098"/>
              <a:gd name="connsiteY23" fmla="*/ 3120373 h 3120373"/>
              <a:gd name="connsiteX24" fmla="*/ 1707299 w 2195098"/>
              <a:gd name="connsiteY24" fmla="*/ 3120373 h 3120373"/>
              <a:gd name="connsiteX25" fmla="*/ 1625999 w 2195098"/>
              <a:gd name="connsiteY25" fmla="*/ 3120373 h 3120373"/>
              <a:gd name="connsiteX26" fmla="*/ 1544699 w 2195098"/>
              <a:gd name="connsiteY26" fmla="*/ 3120373 h 3120373"/>
              <a:gd name="connsiteX27" fmla="*/ 1463399 w 2195098"/>
              <a:gd name="connsiteY27" fmla="*/ 3120373 h 3120373"/>
              <a:gd name="connsiteX28" fmla="*/ 1382099 w 2195098"/>
              <a:gd name="connsiteY28" fmla="*/ 3120373 h 3120373"/>
              <a:gd name="connsiteX29" fmla="*/ 1300799 w 2195098"/>
              <a:gd name="connsiteY29" fmla="*/ 3120373 h 3120373"/>
              <a:gd name="connsiteX30" fmla="*/ 1219499 w 2195098"/>
              <a:gd name="connsiteY30" fmla="*/ 3120373 h 3120373"/>
              <a:gd name="connsiteX31" fmla="*/ 1138199 w 2195098"/>
              <a:gd name="connsiteY31" fmla="*/ 3120373 h 3120373"/>
              <a:gd name="connsiteX32" fmla="*/ 1056899 w 2195098"/>
              <a:gd name="connsiteY32" fmla="*/ 3120373 h 3120373"/>
              <a:gd name="connsiteX33" fmla="*/ 975599 w 2195098"/>
              <a:gd name="connsiteY33" fmla="*/ 3120373 h 3120373"/>
              <a:gd name="connsiteX34" fmla="*/ 894299 w 2195098"/>
              <a:gd name="connsiteY34" fmla="*/ 3120373 h 3120373"/>
              <a:gd name="connsiteX35" fmla="*/ 812999 w 2195098"/>
              <a:gd name="connsiteY35" fmla="*/ 3120373 h 3120373"/>
              <a:gd name="connsiteX36" fmla="*/ 731699 w 2195098"/>
              <a:gd name="connsiteY36" fmla="*/ 3120373 h 3120373"/>
              <a:gd name="connsiteX37" fmla="*/ 650399 w 2195098"/>
              <a:gd name="connsiteY37" fmla="*/ 3120373 h 3120373"/>
              <a:gd name="connsiteX38" fmla="*/ 569099 w 2195098"/>
              <a:gd name="connsiteY38" fmla="*/ 3120373 h 3120373"/>
              <a:gd name="connsiteX39" fmla="*/ 487799 w 2195098"/>
              <a:gd name="connsiteY39" fmla="*/ 3120373 h 3120373"/>
              <a:gd name="connsiteX40" fmla="*/ 406499 w 2195098"/>
              <a:gd name="connsiteY40" fmla="*/ 3120373 h 3120373"/>
              <a:gd name="connsiteX41" fmla="*/ 325199 w 2195098"/>
              <a:gd name="connsiteY41" fmla="*/ 3120373 h 3120373"/>
              <a:gd name="connsiteX42" fmla="*/ 243900 w 2195098"/>
              <a:gd name="connsiteY42" fmla="*/ 3120373 h 3120373"/>
              <a:gd name="connsiteX43" fmla="*/ 162600 w 2195098"/>
              <a:gd name="connsiteY43" fmla="*/ 3120373 h 3120373"/>
              <a:gd name="connsiteX44" fmla="*/ 813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3004804 h 3120373"/>
              <a:gd name="connsiteX47" fmla="*/ 0 w 2195098"/>
              <a:gd name="connsiteY47" fmla="*/ 2889234 h 3120373"/>
              <a:gd name="connsiteX48" fmla="*/ 0 w 2195098"/>
              <a:gd name="connsiteY48" fmla="*/ 2773665 h 3120373"/>
              <a:gd name="connsiteX49" fmla="*/ 0 w 2195098"/>
              <a:gd name="connsiteY49" fmla="*/ 2658096 h 3120373"/>
              <a:gd name="connsiteX50" fmla="*/ 0 w 2195098"/>
              <a:gd name="connsiteY50" fmla="*/ 2542526 h 3120373"/>
              <a:gd name="connsiteX51" fmla="*/ 0 w 2195098"/>
              <a:gd name="connsiteY51" fmla="*/ 2426957 h 3120373"/>
              <a:gd name="connsiteX52" fmla="*/ 0 w 2195098"/>
              <a:gd name="connsiteY52" fmla="*/ 2311388 h 3120373"/>
              <a:gd name="connsiteX53" fmla="*/ 0 w 2195098"/>
              <a:gd name="connsiteY53" fmla="*/ 2195818 h 3120373"/>
              <a:gd name="connsiteX54" fmla="*/ 0 w 2195098"/>
              <a:gd name="connsiteY54" fmla="*/ 2080249 h 3120373"/>
              <a:gd name="connsiteX55" fmla="*/ 0 w 2195098"/>
              <a:gd name="connsiteY55" fmla="*/ 1964680 h 3120373"/>
              <a:gd name="connsiteX56" fmla="*/ 0 w 2195098"/>
              <a:gd name="connsiteY56" fmla="*/ 1849110 h 3120373"/>
              <a:gd name="connsiteX57" fmla="*/ 0 w 2195098"/>
              <a:gd name="connsiteY57" fmla="*/ 1733541 h 3120373"/>
              <a:gd name="connsiteX58" fmla="*/ 0 w 2195098"/>
              <a:gd name="connsiteY58" fmla="*/ 1617971 h 3120373"/>
              <a:gd name="connsiteX59" fmla="*/ 0 w 2195098"/>
              <a:gd name="connsiteY59" fmla="*/ 1502402 h 3120373"/>
              <a:gd name="connsiteX60" fmla="*/ 0 w 2195098"/>
              <a:gd name="connsiteY60" fmla="*/ 1386832 h 3120373"/>
              <a:gd name="connsiteX61" fmla="*/ 0 w 2195098"/>
              <a:gd name="connsiteY61" fmla="*/ 1271263 h 3120373"/>
              <a:gd name="connsiteX62" fmla="*/ 0 w 2195098"/>
              <a:gd name="connsiteY62" fmla="*/ 1155693 h 3120373"/>
              <a:gd name="connsiteX63" fmla="*/ 0 w 2195098"/>
              <a:gd name="connsiteY63" fmla="*/ 1040124 h 3120373"/>
              <a:gd name="connsiteX64" fmla="*/ 0 w 2195098"/>
              <a:gd name="connsiteY64" fmla="*/ 924555 h 3120373"/>
              <a:gd name="connsiteX65" fmla="*/ 0 w 2195098"/>
              <a:gd name="connsiteY65" fmla="*/ 808985 h 3120373"/>
              <a:gd name="connsiteX66" fmla="*/ 0 w 2195098"/>
              <a:gd name="connsiteY66" fmla="*/ 693416 h 3120373"/>
              <a:gd name="connsiteX67" fmla="*/ 0 w 2195098"/>
              <a:gd name="connsiteY67" fmla="*/ 577847 h 3120373"/>
              <a:gd name="connsiteX68" fmla="*/ 0 w 2195098"/>
              <a:gd name="connsiteY68" fmla="*/ 462277 h 3120373"/>
              <a:gd name="connsiteX69" fmla="*/ 0 w 2195098"/>
              <a:gd name="connsiteY69" fmla="*/ 346708 h 3120373"/>
              <a:gd name="connsiteX70" fmla="*/ 0 w 2195098"/>
              <a:gd name="connsiteY70" fmla="*/ 231139 h 3120373"/>
              <a:gd name="connsiteX71" fmla="*/ 0 w 2195098"/>
              <a:gd name="connsiteY71" fmla="*/ 115569 h 3120373"/>
              <a:gd name="connsiteX72" fmla="*/ 0 w 2195098"/>
              <a:gd name="connsiteY72" fmla="*/ 0 h 3120373"/>
              <a:gd name="connsiteX73" fmla="*/ 81300 w 2195098"/>
              <a:gd name="connsiteY73" fmla="*/ 0 h 3120373"/>
              <a:gd name="connsiteX74" fmla="*/ 162600 w 2195098"/>
              <a:gd name="connsiteY74" fmla="*/ 0 h 3120373"/>
              <a:gd name="connsiteX75" fmla="*/ 243900 w 2195098"/>
              <a:gd name="connsiteY75" fmla="*/ 0 h 3120373"/>
              <a:gd name="connsiteX76" fmla="*/ 325199 w 2195098"/>
              <a:gd name="connsiteY76" fmla="*/ 0 h 3120373"/>
              <a:gd name="connsiteX77" fmla="*/ 406499 w 2195098"/>
              <a:gd name="connsiteY77" fmla="*/ 0 h 3120373"/>
              <a:gd name="connsiteX78" fmla="*/ 487799 w 2195098"/>
              <a:gd name="connsiteY78" fmla="*/ 0 h 3120373"/>
              <a:gd name="connsiteX79" fmla="*/ 569099 w 2195098"/>
              <a:gd name="connsiteY79" fmla="*/ 0 h 3120373"/>
              <a:gd name="connsiteX80" fmla="*/ 650399 w 2195098"/>
              <a:gd name="connsiteY80" fmla="*/ 0 h 3120373"/>
              <a:gd name="connsiteX81" fmla="*/ 731699 w 2195098"/>
              <a:gd name="connsiteY81" fmla="*/ 0 h 3120373"/>
              <a:gd name="connsiteX82" fmla="*/ 812999 w 2195098"/>
              <a:gd name="connsiteY82" fmla="*/ 0 h 3120373"/>
              <a:gd name="connsiteX83" fmla="*/ 894299 w 2195098"/>
              <a:gd name="connsiteY83" fmla="*/ 0 h 3120373"/>
              <a:gd name="connsiteX84" fmla="*/ 975599 w 2195098"/>
              <a:gd name="connsiteY84" fmla="*/ 0 h 3120373"/>
              <a:gd name="connsiteX85" fmla="*/ 1056899 w 2195098"/>
              <a:gd name="connsiteY85" fmla="*/ 0 h 3120373"/>
              <a:gd name="connsiteX86" fmla="*/ 1138199 w 2195098"/>
              <a:gd name="connsiteY86" fmla="*/ 0 h 3120373"/>
              <a:gd name="connsiteX87" fmla="*/ 1219499 w 2195098"/>
              <a:gd name="connsiteY87" fmla="*/ 0 h 3120373"/>
              <a:gd name="connsiteX88" fmla="*/ 1300799 w 2195098"/>
              <a:gd name="connsiteY88" fmla="*/ 0 h 3120373"/>
              <a:gd name="connsiteX89" fmla="*/ 1382099 w 2195098"/>
              <a:gd name="connsiteY89" fmla="*/ 0 h 3120373"/>
              <a:gd name="connsiteX90" fmla="*/ 1463399 w 2195098"/>
              <a:gd name="connsiteY90" fmla="*/ 0 h 3120373"/>
              <a:gd name="connsiteX91" fmla="*/ 1544699 w 2195098"/>
              <a:gd name="connsiteY91" fmla="*/ 0 h 3120373"/>
              <a:gd name="connsiteX92" fmla="*/ 1625999 w 2195098"/>
              <a:gd name="connsiteY92" fmla="*/ 0 h 3120373"/>
              <a:gd name="connsiteX93" fmla="*/ 1707299 w 2195098"/>
              <a:gd name="connsiteY93" fmla="*/ 0 h 3120373"/>
              <a:gd name="connsiteX94" fmla="*/ 1788599 w 2195098"/>
              <a:gd name="connsiteY94" fmla="*/ 0 h 3120373"/>
              <a:gd name="connsiteX95" fmla="*/ 1869898 w 2195098"/>
              <a:gd name="connsiteY95" fmla="*/ 0 h 3120373"/>
              <a:gd name="connsiteX96" fmla="*/ 1951198 w 2195098"/>
              <a:gd name="connsiteY96" fmla="*/ 0 h 3120373"/>
              <a:gd name="connsiteX97" fmla="*/ 2032498 w 2195098"/>
              <a:gd name="connsiteY97" fmla="*/ 0 h 3120373"/>
              <a:gd name="connsiteX98" fmla="*/ 2113798 w 2195098"/>
              <a:gd name="connsiteY98" fmla="*/ 0 h 3120373"/>
              <a:gd name="connsiteX99" fmla="*/ 2195098 w 2195098"/>
              <a:gd name="connsiteY99" fmla="*/ 0 h 3120373"/>
              <a:gd name="connsiteX100" fmla="*/ 2195098 w 2195098"/>
              <a:gd name="connsiteY100" fmla="*/ 115569 h 3120373"/>
              <a:gd name="connsiteX101" fmla="*/ 2195098 w 2195098"/>
              <a:gd name="connsiteY101" fmla="*/ 231139 h 3120373"/>
              <a:gd name="connsiteX102" fmla="*/ 2195098 w 2195098"/>
              <a:gd name="connsiteY102" fmla="*/ 346708 h 3120373"/>
              <a:gd name="connsiteX103" fmla="*/ 2195098 w 2195098"/>
              <a:gd name="connsiteY103" fmla="*/ 462278 h 3120373"/>
              <a:gd name="connsiteX0" fmla="*/ 2195098 w 2195098"/>
              <a:gd name="connsiteY0" fmla="*/ 1155694 h 3120373"/>
              <a:gd name="connsiteX1" fmla="*/ 2195098 w 2195098"/>
              <a:gd name="connsiteY1" fmla="*/ 1271264 h 3120373"/>
              <a:gd name="connsiteX2" fmla="*/ 2195098 w 2195098"/>
              <a:gd name="connsiteY2" fmla="*/ 1386833 h 3120373"/>
              <a:gd name="connsiteX3" fmla="*/ 2195098 w 2195098"/>
              <a:gd name="connsiteY3" fmla="*/ 1502402 h 3120373"/>
              <a:gd name="connsiteX4" fmla="*/ 2195098 w 2195098"/>
              <a:gd name="connsiteY4" fmla="*/ 1617972 h 3120373"/>
              <a:gd name="connsiteX5" fmla="*/ 2195098 w 2195098"/>
              <a:gd name="connsiteY5" fmla="*/ 1733541 h 3120373"/>
              <a:gd name="connsiteX6" fmla="*/ 2195098 w 2195098"/>
              <a:gd name="connsiteY6" fmla="*/ 1849110 h 3120373"/>
              <a:gd name="connsiteX7" fmla="*/ 2195098 w 2195098"/>
              <a:gd name="connsiteY7" fmla="*/ 1964680 h 3120373"/>
              <a:gd name="connsiteX8" fmla="*/ 2195098 w 2195098"/>
              <a:gd name="connsiteY8" fmla="*/ 2080249 h 3120373"/>
              <a:gd name="connsiteX9" fmla="*/ 2195098 w 2195098"/>
              <a:gd name="connsiteY9" fmla="*/ 2195818 h 3120373"/>
              <a:gd name="connsiteX10" fmla="*/ 2195098 w 2195098"/>
              <a:gd name="connsiteY10" fmla="*/ 2311388 h 3120373"/>
              <a:gd name="connsiteX11" fmla="*/ 2195098 w 2195098"/>
              <a:gd name="connsiteY11" fmla="*/ 2426957 h 3120373"/>
              <a:gd name="connsiteX12" fmla="*/ 2195098 w 2195098"/>
              <a:gd name="connsiteY12" fmla="*/ 2542526 h 3120373"/>
              <a:gd name="connsiteX13" fmla="*/ 2195098 w 2195098"/>
              <a:gd name="connsiteY13" fmla="*/ 2658096 h 3120373"/>
              <a:gd name="connsiteX14" fmla="*/ 2195098 w 2195098"/>
              <a:gd name="connsiteY14" fmla="*/ 2773665 h 3120373"/>
              <a:gd name="connsiteX15" fmla="*/ 2195098 w 2195098"/>
              <a:gd name="connsiteY15" fmla="*/ 2889234 h 3120373"/>
              <a:gd name="connsiteX16" fmla="*/ 2195098 w 2195098"/>
              <a:gd name="connsiteY16" fmla="*/ 3004804 h 3120373"/>
              <a:gd name="connsiteX17" fmla="*/ 2195098 w 2195098"/>
              <a:gd name="connsiteY17" fmla="*/ 3120373 h 3120373"/>
              <a:gd name="connsiteX18" fmla="*/ 2113798 w 2195098"/>
              <a:gd name="connsiteY18" fmla="*/ 3120373 h 3120373"/>
              <a:gd name="connsiteX19" fmla="*/ 2032498 w 2195098"/>
              <a:gd name="connsiteY19" fmla="*/ 3120373 h 3120373"/>
              <a:gd name="connsiteX20" fmla="*/ 1951198 w 2195098"/>
              <a:gd name="connsiteY20" fmla="*/ 3120373 h 3120373"/>
              <a:gd name="connsiteX21" fmla="*/ 1869898 w 2195098"/>
              <a:gd name="connsiteY21" fmla="*/ 3120373 h 3120373"/>
              <a:gd name="connsiteX22" fmla="*/ 1788599 w 2195098"/>
              <a:gd name="connsiteY22" fmla="*/ 3120373 h 3120373"/>
              <a:gd name="connsiteX23" fmla="*/ 1707299 w 2195098"/>
              <a:gd name="connsiteY23" fmla="*/ 3120373 h 3120373"/>
              <a:gd name="connsiteX24" fmla="*/ 1625999 w 2195098"/>
              <a:gd name="connsiteY24" fmla="*/ 3120373 h 3120373"/>
              <a:gd name="connsiteX25" fmla="*/ 1544699 w 2195098"/>
              <a:gd name="connsiteY25" fmla="*/ 3120373 h 3120373"/>
              <a:gd name="connsiteX26" fmla="*/ 1463399 w 2195098"/>
              <a:gd name="connsiteY26" fmla="*/ 3120373 h 3120373"/>
              <a:gd name="connsiteX27" fmla="*/ 1382099 w 2195098"/>
              <a:gd name="connsiteY27" fmla="*/ 3120373 h 3120373"/>
              <a:gd name="connsiteX28" fmla="*/ 1300799 w 2195098"/>
              <a:gd name="connsiteY28" fmla="*/ 3120373 h 3120373"/>
              <a:gd name="connsiteX29" fmla="*/ 1219499 w 2195098"/>
              <a:gd name="connsiteY29" fmla="*/ 3120373 h 3120373"/>
              <a:gd name="connsiteX30" fmla="*/ 1138199 w 2195098"/>
              <a:gd name="connsiteY30" fmla="*/ 3120373 h 3120373"/>
              <a:gd name="connsiteX31" fmla="*/ 1056899 w 2195098"/>
              <a:gd name="connsiteY31" fmla="*/ 3120373 h 3120373"/>
              <a:gd name="connsiteX32" fmla="*/ 975599 w 2195098"/>
              <a:gd name="connsiteY32" fmla="*/ 3120373 h 3120373"/>
              <a:gd name="connsiteX33" fmla="*/ 894299 w 2195098"/>
              <a:gd name="connsiteY33" fmla="*/ 3120373 h 3120373"/>
              <a:gd name="connsiteX34" fmla="*/ 812999 w 2195098"/>
              <a:gd name="connsiteY34" fmla="*/ 3120373 h 3120373"/>
              <a:gd name="connsiteX35" fmla="*/ 731699 w 2195098"/>
              <a:gd name="connsiteY35" fmla="*/ 3120373 h 3120373"/>
              <a:gd name="connsiteX36" fmla="*/ 650399 w 2195098"/>
              <a:gd name="connsiteY36" fmla="*/ 3120373 h 3120373"/>
              <a:gd name="connsiteX37" fmla="*/ 569099 w 2195098"/>
              <a:gd name="connsiteY37" fmla="*/ 3120373 h 3120373"/>
              <a:gd name="connsiteX38" fmla="*/ 487799 w 2195098"/>
              <a:gd name="connsiteY38" fmla="*/ 3120373 h 3120373"/>
              <a:gd name="connsiteX39" fmla="*/ 406499 w 2195098"/>
              <a:gd name="connsiteY39" fmla="*/ 3120373 h 3120373"/>
              <a:gd name="connsiteX40" fmla="*/ 325199 w 2195098"/>
              <a:gd name="connsiteY40" fmla="*/ 3120373 h 3120373"/>
              <a:gd name="connsiteX41" fmla="*/ 243900 w 2195098"/>
              <a:gd name="connsiteY41" fmla="*/ 3120373 h 3120373"/>
              <a:gd name="connsiteX42" fmla="*/ 162600 w 2195098"/>
              <a:gd name="connsiteY42" fmla="*/ 3120373 h 3120373"/>
              <a:gd name="connsiteX43" fmla="*/ 813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3004804 h 3120373"/>
              <a:gd name="connsiteX46" fmla="*/ 0 w 2195098"/>
              <a:gd name="connsiteY46" fmla="*/ 2889234 h 3120373"/>
              <a:gd name="connsiteX47" fmla="*/ 0 w 2195098"/>
              <a:gd name="connsiteY47" fmla="*/ 2773665 h 3120373"/>
              <a:gd name="connsiteX48" fmla="*/ 0 w 2195098"/>
              <a:gd name="connsiteY48" fmla="*/ 2658096 h 3120373"/>
              <a:gd name="connsiteX49" fmla="*/ 0 w 2195098"/>
              <a:gd name="connsiteY49" fmla="*/ 2542526 h 3120373"/>
              <a:gd name="connsiteX50" fmla="*/ 0 w 2195098"/>
              <a:gd name="connsiteY50" fmla="*/ 2426957 h 3120373"/>
              <a:gd name="connsiteX51" fmla="*/ 0 w 2195098"/>
              <a:gd name="connsiteY51" fmla="*/ 2311388 h 3120373"/>
              <a:gd name="connsiteX52" fmla="*/ 0 w 2195098"/>
              <a:gd name="connsiteY52" fmla="*/ 2195818 h 3120373"/>
              <a:gd name="connsiteX53" fmla="*/ 0 w 2195098"/>
              <a:gd name="connsiteY53" fmla="*/ 2080249 h 3120373"/>
              <a:gd name="connsiteX54" fmla="*/ 0 w 2195098"/>
              <a:gd name="connsiteY54" fmla="*/ 1964680 h 3120373"/>
              <a:gd name="connsiteX55" fmla="*/ 0 w 2195098"/>
              <a:gd name="connsiteY55" fmla="*/ 1849110 h 3120373"/>
              <a:gd name="connsiteX56" fmla="*/ 0 w 2195098"/>
              <a:gd name="connsiteY56" fmla="*/ 1733541 h 3120373"/>
              <a:gd name="connsiteX57" fmla="*/ 0 w 2195098"/>
              <a:gd name="connsiteY57" fmla="*/ 1617971 h 3120373"/>
              <a:gd name="connsiteX58" fmla="*/ 0 w 2195098"/>
              <a:gd name="connsiteY58" fmla="*/ 1502402 h 3120373"/>
              <a:gd name="connsiteX59" fmla="*/ 0 w 2195098"/>
              <a:gd name="connsiteY59" fmla="*/ 1386832 h 3120373"/>
              <a:gd name="connsiteX60" fmla="*/ 0 w 2195098"/>
              <a:gd name="connsiteY60" fmla="*/ 1271263 h 3120373"/>
              <a:gd name="connsiteX61" fmla="*/ 0 w 2195098"/>
              <a:gd name="connsiteY61" fmla="*/ 1155693 h 3120373"/>
              <a:gd name="connsiteX62" fmla="*/ 0 w 2195098"/>
              <a:gd name="connsiteY62" fmla="*/ 1040124 h 3120373"/>
              <a:gd name="connsiteX63" fmla="*/ 0 w 2195098"/>
              <a:gd name="connsiteY63" fmla="*/ 924555 h 3120373"/>
              <a:gd name="connsiteX64" fmla="*/ 0 w 2195098"/>
              <a:gd name="connsiteY64" fmla="*/ 808985 h 3120373"/>
              <a:gd name="connsiteX65" fmla="*/ 0 w 2195098"/>
              <a:gd name="connsiteY65" fmla="*/ 693416 h 3120373"/>
              <a:gd name="connsiteX66" fmla="*/ 0 w 2195098"/>
              <a:gd name="connsiteY66" fmla="*/ 577847 h 3120373"/>
              <a:gd name="connsiteX67" fmla="*/ 0 w 2195098"/>
              <a:gd name="connsiteY67" fmla="*/ 462277 h 3120373"/>
              <a:gd name="connsiteX68" fmla="*/ 0 w 2195098"/>
              <a:gd name="connsiteY68" fmla="*/ 346708 h 3120373"/>
              <a:gd name="connsiteX69" fmla="*/ 0 w 2195098"/>
              <a:gd name="connsiteY69" fmla="*/ 231139 h 3120373"/>
              <a:gd name="connsiteX70" fmla="*/ 0 w 2195098"/>
              <a:gd name="connsiteY70" fmla="*/ 115569 h 3120373"/>
              <a:gd name="connsiteX71" fmla="*/ 0 w 2195098"/>
              <a:gd name="connsiteY71" fmla="*/ 0 h 3120373"/>
              <a:gd name="connsiteX72" fmla="*/ 81300 w 2195098"/>
              <a:gd name="connsiteY72" fmla="*/ 0 h 3120373"/>
              <a:gd name="connsiteX73" fmla="*/ 162600 w 2195098"/>
              <a:gd name="connsiteY73" fmla="*/ 0 h 3120373"/>
              <a:gd name="connsiteX74" fmla="*/ 243900 w 2195098"/>
              <a:gd name="connsiteY74" fmla="*/ 0 h 3120373"/>
              <a:gd name="connsiteX75" fmla="*/ 325199 w 2195098"/>
              <a:gd name="connsiteY75" fmla="*/ 0 h 3120373"/>
              <a:gd name="connsiteX76" fmla="*/ 406499 w 2195098"/>
              <a:gd name="connsiteY76" fmla="*/ 0 h 3120373"/>
              <a:gd name="connsiteX77" fmla="*/ 487799 w 2195098"/>
              <a:gd name="connsiteY77" fmla="*/ 0 h 3120373"/>
              <a:gd name="connsiteX78" fmla="*/ 569099 w 2195098"/>
              <a:gd name="connsiteY78" fmla="*/ 0 h 3120373"/>
              <a:gd name="connsiteX79" fmla="*/ 650399 w 2195098"/>
              <a:gd name="connsiteY79" fmla="*/ 0 h 3120373"/>
              <a:gd name="connsiteX80" fmla="*/ 731699 w 2195098"/>
              <a:gd name="connsiteY80" fmla="*/ 0 h 3120373"/>
              <a:gd name="connsiteX81" fmla="*/ 812999 w 2195098"/>
              <a:gd name="connsiteY81" fmla="*/ 0 h 3120373"/>
              <a:gd name="connsiteX82" fmla="*/ 894299 w 2195098"/>
              <a:gd name="connsiteY82" fmla="*/ 0 h 3120373"/>
              <a:gd name="connsiteX83" fmla="*/ 975599 w 2195098"/>
              <a:gd name="connsiteY83" fmla="*/ 0 h 3120373"/>
              <a:gd name="connsiteX84" fmla="*/ 1056899 w 2195098"/>
              <a:gd name="connsiteY84" fmla="*/ 0 h 3120373"/>
              <a:gd name="connsiteX85" fmla="*/ 1138199 w 2195098"/>
              <a:gd name="connsiteY85" fmla="*/ 0 h 3120373"/>
              <a:gd name="connsiteX86" fmla="*/ 1219499 w 2195098"/>
              <a:gd name="connsiteY86" fmla="*/ 0 h 3120373"/>
              <a:gd name="connsiteX87" fmla="*/ 1300799 w 2195098"/>
              <a:gd name="connsiteY87" fmla="*/ 0 h 3120373"/>
              <a:gd name="connsiteX88" fmla="*/ 1382099 w 2195098"/>
              <a:gd name="connsiteY88" fmla="*/ 0 h 3120373"/>
              <a:gd name="connsiteX89" fmla="*/ 1463399 w 2195098"/>
              <a:gd name="connsiteY89" fmla="*/ 0 h 3120373"/>
              <a:gd name="connsiteX90" fmla="*/ 1544699 w 2195098"/>
              <a:gd name="connsiteY90" fmla="*/ 0 h 3120373"/>
              <a:gd name="connsiteX91" fmla="*/ 1625999 w 2195098"/>
              <a:gd name="connsiteY91" fmla="*/ 0 h 3120373"/>
              <a:gd name="connsiteX92" fmla="*/ 1707299 w 2195098"/>
              <a:gd name="connsiteY92" fmla="*/ 0 h 3120373"/>
              <a:gd name="connsiteX93" fmla="*/ 1788599 w 2195098"/>
              <a:gd name="connsiteY93" fmla="*/ 0 h 3120373"/>
              <a:gd name="connsiteX94" fmla="*/ 1869898 w 2195098"/>
              <a:gd name="connsiteY94" fmla="*/ 0 h 3120373"/>
              <a:gd name="connsiteX95" fmla="*/ 1951198 w 2195098"/>
              <a:gd name="connsiteY95" fmla="*/ 0 h 3120373"/>
              <a:gd name="connsiteX96" fmla="*/ 2032498 w 2195098"/>
              <a:gd name="connsiteY96" fmla="*/ 0 h 3120373"/>
              <a:gd name="connsiteX97" fmla="*/ 2113798 w 2195098"/>
              <a:gd name="connsiteY97" fmla="*/ 0 h 3120373"/>
              <a:gd name="connsiteX98" fmla="*/ 2195098 w 2195098"/>
              <a:gd name="connsiteY98" fmla="*/ 0 h 3120373"/>
              <a:gd name="connsiteX99" fmla="*/ 2195098 w 2195098"/>
              <a:gd name="connsiteY99" fmla="*/ 115569 h 3120373"/>
              <a:gd name="connsiteX100" fmla="*/ 2195098 w 2195098"/>
              <a:gd name="connsiteY100" fmla="*/ 231139 h 3120373"/>
              <a:gd name="connsiteX101" fmla="*/ 2195098 w 2195098"/>
              <a:gd name="connsiteY101" fmla="*/ 346708 h 3120373"/>
              <a:gd name="connsiteX102" fmla="*/ 2195098 w 2195098"/>
              <a:gd name="connsiteY102" fmla="*/ 462278 h 3120373"/>
              <a:gd name="connsiteX0" fmla="*/ 2195098 w 2195098"/>
              <a:gd name="connsiteY0" fmla="*/ 1271264 h 3120373"/>
              <a:gd name="connsiteX1" fmla="*/ 2195098 w 2195098"/>
              <a:gd name="connsiteY1" fmla="*/ 1386833 h 3120373"/>
              <a:gd name="connsiteX2" fmla="*/ 2195098 w 2195098"/>
              <a:gd name="connsiteY2" fmla="*/ 1502402 h 3120373"/>
              <a:gd name="connsiteX3" fmla="*/ 2195098 w 2195098"/>
              <a:gd name="connsiteY3" fmla="*/ 1617972 h 3120373"/>
              <a:gd name="connsiteX4" fmla="*/ 2195098 w 2195098"/>
              <a:gd name="connsiteY4" fmla="*/ 1733541 h 3120373"/>
              <a:gd name="connsiteX5" fmla="*/ 2195098 w 2195098"/>
              <a:gd name="connsiteY5" fmla="*/ 1849110 h 3120373"/>
              <a:gd name="connsiteX6" fmla="*/ 2195098 w 2195098"/>
              <a:gd name="connsiteY6" fmla="*/ 1964680 h 3120373"/>
              <a:gd name="connsiteX7" fmla="*/ 2195098 w 2195098"/>
              <a:gd name="connsiteY7" fmla="*/ 2080249 h 3120373"/>
              <a:gd name="connsiteX8" fmla="*/ 2195098 w 2195098"/>
              <a:gd name="connsiteY8" fmla="*/ 2195818 h 3120373"/>
              <a:gd name="connsiteX9" fmla="*/ 2195098 w 2195098"/>
              <a:gd name="connsiteY9" fmla="*/ 2311388 h 3120373"/>
              <a:gd name="connsiteX10" fmla="*/ 2195098 w 2195098"/>
              <a:gd name="connsiteY10" fmla="*/ 2426957 h 3120373"/>
              <a:gd name="connsiteX11" fmla="*/ 2195098 w 2195098"/>
              <a:gd name="connsiteY11" fmla="*/ 2542526 h 3120373"/>
              <a:gd name="connsiteX12" fmla="*/ 2195098 w 2195098"/>
              <a:gd name="connsiteY12" fmla="*/ 2658096 h 3120373"/>
              <a:gd name="connsiteX13" fmla="*/ 2195098 w 2195098"/>
              <a:gd name="connsiteY13" fmla="*/ 2773665 h 3120373"/>
              <a:gd name="connsiteX14" fmla="*/ 2195098 w 2195098"/>
              <a:gd name="connsiteY14" fmla="*/ 2889234 h 3120373"/>
              <a:gd name="connsiteX15" fmla="*/ 2195098 w 2195098"/>
              <a:gd name="connsiteY15" fmla="*/ 3004804 h 3120373"/>
              <a:gd name="connsiteX16" fmla="*/ 2195098 w 2195098"/>
              <a:gd name="connsiteY16" fmla="*/ 3120373 h 3120373"/>
              <a:gd name="connsiteX17" fmla="*/ 2113798 w 2195098"/>
              <a:gd name="connsiteY17" fmla="*/ 3120373 h 3120373"/>
              <a:gd name="connsiteX18" fmla="*/ 2032498 w 2195098"/>
              <a:gd name="connsiteY18" fmla="*/ 3120373 h 3120373"/>
              <a:gd name="connsiteX19" fmla="*/ 1951198 w 2195098"/>
              <a:gd name="connsiteY19" fmla="*/ 3120373 h 3120373"/>
              <a:gd name="connsiteX20" fmla="*/ 1869898 w 2195098"/>
              <a:gd name="connsiteY20" fmla="*/ 3120373 h 3120373"/>
              <a:gd name="connsiteX21" fmla="*/ 1788599 w 2195098"/>
              <a:gd name="connsiteY21" fmla="*/ 3120373 h 3120373"/>
              <a:gd name="connsiteX22" fmla="*/ 1707299 w 2195098"/>
              <a:gd name="connsiteY22" fmla="*/ 3120373 h 3120373"/>
              <a:gd name="connsiteX23" fmla="*/ 1625999 w 2195098"/>
              <a:gd name="connsiteY23" fmla="*/ 3120373 h 3120373"/>
              <a:gd name="connsiteX24" fmla="*/ 1544699 w 2195098"/>
              <a:gd name="connsiteY24" fmla="*/ 3120373 h 3120373"/>
              <a:gd name="connsiteX25" fmla="*/ 1463399 w 2195098"/>
              <a:gd name="connsiteY25" fmla="*/ 3120373 h 3120373"/>
              <a:gd name="connsiteX26" fmla="*/ 1382099 w 2195098"/>
              <a:gd name="connsiteY26" fmla="*/ 3120373 h 3120373"/>
              <a:gd name="connsiteX27" fmla="*/ 1300799 w 2195098"/>
              <a:gd name="connsiteY27" fmla="*/ 3120373 h 3120373"/>
              <a:gd name="connsiteX28" fmla="*/ 1219499 w 2195098"/>
              <a:gd name="connsiteY28" fmla="*/ 3120373 h 3120373"/>
              <a:gd name="connsiteX29" fmla="*/ 1138199 w 2195098"/>
              <a:gd name="connsiteY29" fmla="*/ 3120373 h 3120373"/>
              <a:gd name="connsiteX30" fmla="*/ 1056899 w 2195098"/>
              <a:gd name="connsiteY30" fmla="*/ 3120373 h 3120373"/>
              <a:gd name="connsiteX31" fmla="*/ 975599 w 2195098"/>
              <a:gd name="connsiteY31" fmla="*/ 3120373 h 3120373"/>
              <a:gd name="connsiteX32" fmla="*/ 894299 w 2195098"/>
              <a:gd name="connsiteY32" fmla="*/ 3120373 h 3120373"/>
              <a:gd name="connsiteX33" fmla="*/ 812999 w 2195098"/>
              <a:gd name="connsiteY33" fmla="*/ 3120373 h 3120373"/>
              <a:gd name="connsiteX34" fmla="*/ 731699 w 2195098"/>
              <a:gd name="connsiteY34" fmla="*/ 3120373 h 3120373"/>
              <a:gd name="connsiteX35" fmla="*/ 650399 w 2195098"/>
              <a:gd name="connsiteY35" fmla="*/ 3120373 h 3120373"/>
              <a:gd name="connsiteX36" fmla="*/ 569099 w 2195098"/>
              <a:gd name="connsiteY36" fmla="*/ 3120373 h 3120373"/>
              <a:gd name="connsiteX37" fmla="*/ 487799 w 2195098"/>
              <a:gd name="connsiteY37" fmla="*/ 3120373 h 3120373"/>
              <a:gd name="connsiteX38" fmla="*/ 406499 w 2195098"/>
              <a:gd name="connsiteY38" fmla="*/ 3120373 h 3120373"/>
              <a:gd name="connsiteX39" fmla="*/ 325199 w 2195098"/>
              <a:gd name="connsiteY39" fmla="*/ 3120373 h 3120373"/>
              <a:gd name="connsiteX40" fmla="*/ 243900 w 2195098"/>
              <a:gd name="connsiteY40" fmla="*/ 3120373 h 3120373"/>
              <a:gd name="connsiteX41" fmla="*/ 162600 w 2195098"/>
              <a:gd name="connsiteY41" fmla="*/ 3120373 h 3120373"/>
              <a:gd name="connsiteX42" fmla="*/ 813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3004804 h 3120373"/>
              <a:gd name="connsiteX45" fmla="*/ 0 w 2195098"/>
              <a:gd name="connsiteY45" fmla="*/ 2889234 h 3120373"/>
              <a:gd name="connsiteX46" fmla="*/ 0 w 2195098"/>
              <a:gd name="connsiteY46" fmla="*/ 2773665 h 3120373"/>
              <a:gd name="connsiteX47" fmla="*/ 0 w 2195098"/>
              <a:gd name="connsiteY47" fmla="*/ 2658096 h 3120373"/>
              <a:gd name="connsiteX48" fmla="*/ 0 w 2195098"/>
              <a:gd name="connsiteY48" fmla="*/ 2542526 h 3120373"/>
              <a:gd name="connsiteX49" fmla="*/ 0 w 2195098"/>
              <a:gd name="connsiteY49" fmla="*/ 2426957 h 3120373"/>
              <a:gd name="connsiteX50" fmla="*/ 0 w 2195098"/>
              <a:gd name="connsiteY50" fmla="*/ 2311388 h 3120373"/>
              <a:gd name="connsiteX51" fmla="*/ 0 w 2195098"/>
              <a:gd name="connsiteY51" fmla="*/ 2195818 h 3120373"/>
              <a:gd name="connsiteX52" fmla="*/ 0 w 2195098"/>
              <a:gd name="connsiteY52" fmla="*/ 2080249 h 3120373"/>
              <a:gd name="connsiteX53" fmla="*/ 0 w 2195098"/>
              <a:gd name="connsiteY53" fmla="*/ 1964680 h 3120373"/>
              <a:gd name="connsiteX54" fmla="*/ 0 w 2195098"/>
              <a:gd name="connsiteY54" fmla="*/ 1849110 h 3120373"/>
              <a:gd name="connsiteX55" fmla="*/ 0 w 2195098"/>
              <a:gd name="connsiteY55" fmla="*/ 1733541 h 3120373"/>
              <a:gd name="connsiteX56" fmla="*/ 0 w 2195098"/>
              <a:gd name="connsiteY56" fmla="*/ 1617971 h 3120373"/>
              <a:gd name="connsiteX57" fmla="*/ 0 w 2195098"/>
              <a:gd name="connsiteY57" fmla="*/ 1502402 h 3120373"/>
              <a:gd name="connsiteX58" fmla="*/ 0 w 2195098"/>
              <a:gd name="connsiteY58" fmla="*/ 1386832 h 3120373"/>
              <a:gd name="connsiteX59" fmla="*/ 0 w 2195098"/>
              <a:gd name="connsiteY59" fmla="*/ 1271263 h 3120373"/>
              <a:gd name="connsiteX60" fmla="*/ 0 w 2195098"/>
              <a:gd name="connsiteY60" fmla="*/ 1155693 h 3120373"/>
              <a:gd name="connsiteX61" fmla="*/ 0 w 2195098"/>
              <a:gd name="connsiteY61" fmla="*/ 1040124 h 3120373"/>
              <a:gd name="connsiteX62" fmla="*/ 0 w 2195098"/>
              <a:gd name="connsiteY62" fmla="*/ 924555 h 3120373"/>
              <a:gd name="connsiteX63" fmla="*/ 0 w 2195098"/>
              <a:gd name="connsiteY63" fmla="*/ 808985 h 3120373"/>
              <a:gd name="connsiteX64" fmla="*/ 0 w 2195098"/>
              <a:gd name="connsiteY64" fmla="*/ 693416 h 3120373"/>
              <a:gd name="connsiteX65" fmla="*/ 0 w 2195098"/>
              <a:gd name="connsiteY65" fmla="*/ 577847 h 3120373"/>
              <a:gd name="connsiteX66" fmla="*/ 0 w 2195098"/>
              <a:gd name="connsiteY66" fmla="*/ 462277 h 3120373"/>
              <a:gd name="connsiteX67" fmla="*/ 0 w 2195098"/>
              <a:gd name="connsiteY67" fmla="*/ 346708 h 3120373"/>
              <a:gd name="connsiteX68" fmla="*/ 0 w 2195098"/>
              <a:gd name="connsiteY68" fmla="*/ 231139 h 3120373"/>
              <a:gd name="connsiteX69" fmla="*/ 0 w 2195098"/>
              <a:gd name="connsiteY69" fmla="*/ 115569 h 3120373"/>
              <a:gd name="connsiteX70" fmla="*/ 0 w 2195098"/>
              <a:gd name="connsiteY70" fmla="*/ 0 h 3120373"/>
              <a:gd name="connsiteX71" fmla="*/ 81300 w 2195098"/>
              <a:gd name="connsiteY71" fmla="*/ 0 h 3120373"/>
              <a:gd name="connsiteX72" fmla="*/ 162600 w 2195098"/>
              <a:gd name="connsiteY72" fmla="*/ 0 h 3120373"/>
              <a:gd name="connsiteX73" fmla="*/ 243900 w 2195098"/>
              <a:gd name="connsiteY73" fmla="*/ 0 h 3120373"/>
              <a:gd name="connsiteX74" fmla="*/ 325199 w 2195098"/>
              <a:gd name="connsiteY74" fmla="*/ 0 h 3120373"/>
              <a:gd name="connsiteX75" fmla="*/ 406499 w 2195098"/>
              <a:gd name="connsiteY75" fmla="*/ 0 h 3120373"/>
              <a:gd name="connsiteX76" fmla="*/ 487799 w 2195098"/>
              <a:gd name="connsiteY76" fmla="*/ 0 h 3120373"/>
              <a:gd name="connsiteX77" fmla="*/ 569099 w 2195098"/>
              <a:gd name="connsiteY77" fmla="*/ 0 h 3120373"/>
              <a:gd name="connsiteX78" fmla="*/ 650399 w 2195098"/>
              <a:gd name="connsiteY78" fmla="*/ 0 h 3120373"/>
              <a:gd name="connsiteX79" fmla="*/ 731699 w 2195098"/>
              <a:gd name="connsiteY79" fmla="*/ 0 h 3120373"/>
              <a:gd name="connsiteX80" fmla="*/ 812999 w 2195098"/>
              <a:gd name="connsiteY80" fmla="*/ 0 h 3120373"/>
              <a:gd name="connsiteX81" fmla="*/ 894299 w 2195098"/>
              <a:gd name="connsiteY81" fmla="*/ 0 h 3120373"/>
              <a:gd name="connsiteX82" fmla="*/ 975599 w 2195098"/>
              <a:gd name="connsiteY82" fmla="*/ 0 h 3120373"/>
              <a:gd name="connsiteX83" fmla="*/ 1056899 w 2195098"/>
              <a:gd name="connsiteY83" fmla="*/ 0 h 3120373"/>
              <a:gd name="connsiteX84" fmla="*/ 1138199 w 2195098"/>
              <a:gd name="connsiteY84" fmla="*/ 0 h 3120373"/>
              <a:gd name="connsiteX85" fmla="*/ 1219499 w 2195098"/>
              <a:gd name="connsiteY85" fmla="*/ 0 h 3120373"/>
              <a:gd name="connsiteX86" fmla="*/ 1300799 w 2195098"/>
              <a:gd name="connsiteY86" fmla="*/ 0 h 3120373"/>
              <a:gd name="connsiteX87" fmla="*/ 1382099 w 2195098"/>
              <a:gd name="connsiteY87" fmla="*/ 0 h 3120373"/>
              <a:gd name="connsiteX88" fmla="*/ 1463399 w 2195098"/>
              <a:gd name="connsiteY88" fmla="*/ 0 h 3120373"/>
              <a:gd name="connsiteX89" fmla="*/ 1544699 w 2195098"/>
              <a:gd name="connsiteY89" fmla="*/ 0 h 3120373"/>
              <a:gd name="connsiteX90" fmla="*/ 1625999 w 2195098"/>
              <a:gd name="connsiteY90" fmla="*/ 0 h 3120373"/>
              <a:gd name="connsiteX91" fmla="*/ 1707299 w 2195098"/>
              <a:gd name="connsiteY91" fmla="*/ 0 h 3120373"/>
              <a:gd name="connsiteX92" fmla="*/ 1788599 w 2195098"/>
              <a:gd name="connsiteY92" fmla="*/ 0 h 3120373"/>
              <a:gd name="connsiteX93" fmla="*/ 1869898 w 2195098"/>
              <a:gd name="connsiteY93" fmla="*/ 0 h 3120373"/>
              <a:gd name="connsiteX94" fmla="*/ 1951198 w 2195098"/>
              <a:gd name="connsiteY94" fmla="*/ 0 h 3120373"/>
              <a:gd name="connsiteX95" fmla="*/ 2032498 w 2195098"/>
              <a:gd name="connsiteY95" fmla="*/ 0 h 3120373"/>
              <a:gd name="connsiteX96" fmla="*/ 2113798 w 2195098"/>
              <a:gd name="connsiteY96" fmla="*/ 0 h 3120373"/>
              <a:gd name="connsiteX97" fmla="*/ 2195098 w 2195098"/>
              <a:gd name="connsiteY97" fmla="*/ 0 h 3120373"/>
              <a:gd name="connsiteX98" fmla="*/ 2195098 w 2195098"/>
              <a:gd name="connsiteY98" fmla="*/ 115569 h 3120373"/>
              <a:gd name="connsiteX99" fmla="*/ 2195098 w 2195098"/>
              <a:gd name="connsiteY99" fmla="*/ 231139 h 3120373"/>
              <a:gd name="connsiteX100" fmla="*/ 2195098 w 2195098"/>
              <a:gd name="connsiteY100" fmla="*/ 346708 h 3120373"/>
              <a:gd name="connsiteX101" fmla="*/ 2195098 w 2195098"/>
              <a:gd name="connsiteY101" fmla="*/ 462278 h 3120373"/>
              <a:gd name="connsiteX0" fmla="*/ 2195098 w 2195098"/>
              <a:gd name="connsiteY0" fmla="*/ 1386833 h 3120373"/>
              <a:gd name="connsiteX1" fmla="*/ 2195098 w 2195098"/>
              <a:gd name="connsiteY1" fmla="*/ 1502402 h 3120373"/>
              <a:gd name="connsiteX2" fmla="*/ 2195098 w 2195098"/>
              <a:gd name="connsiteY2" fmla="*/ 1617972 h 3120373"/>
              <a:gd name="connsiteX3" fmla="*/ 2195098 w 2195098"/>
              <a:gd name="connsiteY3" fmla="*/ 1733541 h 3120373"/>
              <a:gd name="connsiteX4" fmla="*/ 2195098 w 2195098"/>
              <a:gd name="connsiteY4" fmla="*/ 1849110 h 3120373"/>
              <a:gd name="connsiteX5" fmla="*/ 2195098 w 2195098"/>
              <a:gd name="connsiteY5" fmla="*/ 1964680 h 3120373"/>
              <a:gd name="connsiteX6" fmla="*/ 2195098 w 2195098"/>
              <a:gd name="connsiteY6" fmla="*/ 2080249 h 3120373"/>
              <a:gd name="connsiteX7" fmla="*/ 2195098 w 2195098"/>
              <a:gd name="connsiteY7" fmla="*/ 2195818 h 3120373"/>
              <a:gd name="connsiteX8" fmla="*/ 2195098 w 2195098"/>
              <a:gd name="connsiteY8" fmla="*/ 2311388 h 3120373"/>
              <a:gd name="connsiteX9" fmla="*/ 2195098 w 2195098"/>
              <a:gd name="connsiteY9" fmla="*/ 2426957 h 3120373"/>
              <a:gd name="connsiteX10" fmla="*/ 2195098 w 2195098"/>
              <a:gd name="connsiteY10" fmla="*/ 2542526 h 3120373"/>
              <a:gd name="connsiteX11" fmla="*/ 2195098 w 2195098"/>
              <a:gd name="connsiteY11" fmla="*/ 2658096 h 3120373"/>
              <a:gd name="connsiteX12" fmla="*/ 2195098 w 2195098"/>
              <a:gd name="connsiteY12" fmla="*/ 2773665 h 3120373"/>
              <a:gd name="connsiteX13" fmla="*/ 2195098 w 2195098"/>
              <a:gd name="connsiteY13" fmla="*/ 2889234 h 3120373"/>
              <a:gd name="connsiteX14" fmla="*/ 2195098 w 2195098"/>
              <a:gd name="connsiteY14" fmla="*/ 3004804 h 3120373"/>
              <a:gd name="connsiteX15" fmla="*/ 2195098 w 2195098"/>
              <a:gd name="connsiteY15" fmla="*/ 3120373 h 3120373"/>
              <a:gd name="connsiteX16" fmla="*/ 2113798 w 2195098"/>
              <a:gd name="connsiteY16" fmla="*/ 3120373 h 3120373"/>
              <a:gd name="connsiteX17" fmla="*/ 2032498 w 2195098"/>
              <a:gd name="connsiteY17" fmla="*/ 3120373 h 3120373"/>
              <a:gd name="connsiteX18" fmla="*/ 1951198 w 2195098"/>
              <a:gd name="connsiteY18" fmla="*/ 3120373 h 3120373"/>
              <a:gd name="connsiteX19" fmla="*/ 1869898 w 2195098"/>
              <a:gd name="connsiteY19" fmla="*/ 3120373 h 3120373"/>
              <a:gd name="connsiteX20" fmla="*/ 1788599 w 2195098"/>
              <a:gd name="connsiteY20" fmla="*/ 3120373 h 3120373"/>
              <a:gd name="connsiteX21" fmla="*/ 1707299 w 2195098"/>
              <a:gd name="connsiteY21" fmla="*/ 3120373 h 3120373"/>
              <a:gd name="connsiteX22" fmla="*/ 1625999 w 2195098"/>
              <a:gd name="connsiteY22" fmla="*/ 3120373 h 3120373"/>
              <a:gd name="connsiteX23" fmla="*/ 1544699 w 2195098"/>
              <a:gd name="connsiteY23" fmla="*/ 3120373 h 3120373"/>
              <a:gd name="connsiteX24" fmla="*/ 1463399 w 2195098"/>
              <a:gd name="connsiteY24" fmla="*/ 3120373 h 3120373"/>
              <a:gd name="connsiteX25" fmla="*/ 1382099 w 2195098"/>
              <a:gd name="connsiteY25" fmla="*/ 3120373 h 3120373"/>
              <a:gd name="connsiteX26" fmla="*/ 1300799 w 2195098"/>
              <a:gd name="connsiteY26" fmla="*/ 3120373 h 3120373"/>
              <a:gd name="connsiteX27" fmla="*/ 1219499 w 2195098"/>
              <a:gd name="connsiteY27" fmla="*/ 3120373 h 3120373"/>
              <a:gd name="connsiteX28" fmla="*/ 1138199 w 2195098"/>
              <a:gd name="connsiteY28" fmla="*/ 3120373 h 3120373"/>
              <a:gd name="connsiteX29" fmla="*/ 1056899 w 2195098"/>
              <a:gd name="connsiteY29" fmla="*/ 3120373 h 3120373"/>
              <a:gd name="connsiteX30" fmla="*/ 975599 w 2195098"/>
              <a:gd name="connsiteY30" fmla="*/ 3120373 h 3120373"/>
              <a:gd name="connsiteX31" fmla="*/ 894299 w 2195098"/>
              <a:gd name="connsiteY31" fmla="*/ 3120373 h 3120373"/>
              <a:gd name="connsiteX32" fmla="*/ 812999 w 2195098"/>
              <a:gd name="connsiteY32" fmla="*/ 3120373 h 3120373"/>
              <a:gd name="connsiteX33" fmla="*/ 731699 w 2195098"/>
              <a:gd name="connsiteY33" fmla="*/ 3120373 h 3120373"/>
              <a:gd name="connsiteX34" fmla="*/ 650399 w 2195098"/>
              <a:gd name="connsiteY34" fmla="*/ 3120373 h 3120373"/>
              <a:gd name="connsiteX35" fmla="*/ 569099 w 2195098"/>
              <a:gd name="connsiteY35" fmla="*/ 3120373 h 3120373"/>
              <a:gd name="connsiteX36" fmla="*/ 487799 w 2195098"/>
              <a:gd name="connsiteY36" fmla="*/ 3120373 h 3120373"/>
              <a:gd name="connsiteX37" fmla="*/ 406499 w 2195098"/>
              <a:gd name="connsiteY37" fmla="*/ 3120373 h 3120373"/>
              <a:gd name="connsiteX38" fmla="*/ 325199 w 2195098"/>
              <a:gd name="connsiteY38" fmla="*/ 3120373 h 3120373"/>
              <a:gd name="connsiteX39" fmla="*/ 243900 w 2195098"/>
              <a:gd name="connsiteY39" fmla="*/ 3120373 h 3120373"/>
              <a:gd name="connsiteX40" fmla="*/ 162600 w 2195098"/>
              <a:gd name="connsiteY40" fmla="*/ 3120373 h 3120373"/>
              <a:gd name="connsiteX41" fmla="*/ 813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3004804 h 3120373"/>
              <a:gd name="connsiteX44" fmla="*/ 0 w 2195098"/>
              <a:gd name="connsiteY44" fmla="*/ 2889234 h 3120373"/>
              <a:gd name="connsiteX45" fmla="*/ 0 w 2195098"/>
              <a:gd name="connsiteY45" fmla="*/ 2773665 h 3120373"/>
              <a:gd name="connsiteX46" fmla="*/ 0 w 2195098"/>
              <a:gd name="connsiteY46" fmla="*/ 2658096 h 3120373"/>
              <a:gd name="connsiteX47" fmla="*/ 0 w 2195098"/>
              <a:gd name="connsiteY47" fmla="*/ 2542526 h 3120373"/>
              <a:gd name="connsiteX48" fmla="*/ 0 w 2195098"/>
              <a:gd name="connsiteY48" fmla="*/ 2426957 h 3120373"/>
              <a:gd name="connsiteX49" fmla="*/ 0 w 2195098"/>
              <a:gd name="connsiteY49" fmla="*/ 2311388 h 3120373"/>
              <a:gd name="connsiteX50" fmla="*/ 0 w 2195098"/>
              <a:gd name="connsiteY50" fmla="*/ 2195818 h 3120373"/>
              <a:gd name="connsiteX51" fmla="*/ 0 w 2195098"/>
              <a:gd name="connsiteY51" fmla="*/ 2080249 h 3120373"/>
              <a:gd name="connsiteX52" fmla="*/ 0 w 2195098"/>
              <a:gd name="connsiteY52" fmla="*/ 1964680 h 3120373"/>
              <a:gd name="connsiteX53" fmla="*/ 0 w 2195098"/>
              <a:gd name="connsiteY53" fmla="*/ 1849110 h 3120373"/>
              <a:gd name="connsiteX54" fmla="*/ 0 w 2195098"/>
              <a:gd name="connsiteY54" fmla="*/ 1733541 h 3120373"/>
              <a:gd name="connsiteX55" fmla="*/ 0 w 2195098"/>
              <a:gd name="connsiteY55" fmla="*/ 1617971 h 3120373"/>
              <a:gd name="connsiteX56" fmla="*/ 0 w 2195098"/>
              <a:gd name="connsiteY56" fmla="*/ 1502402 h 3120373"/>
              <a:gd name="connsiteX57" fmla="*/ 0 w 2195098"/>
              <a:gd name="connsiteY57" fmla="*/ 1386832 h 3120373"/>
              <a:gd name="connsiteX58" fmla="*/ 0 w 2195098"/>
              <a:gd name="connsiteY58" fmla="*/ 1271263 h 3120373"/>
              <a:gd name="connsiteX59" fmla="*/ 0 w 2195098"/>
              <a:gd name="connsiteY59" fmla="*/ 1155693 h 3120373"/>
              <a:gd name="connsiteX60" fmla="*/ 0 w 2195098"/>
              <a:gd name="connsiteY60" fmla="*/ 1040124 h 3120373"/>
              <a:gd name="connsiteX61" fmla="*/ 0 w 2195098"/>
              <a:gd name="connsiteY61" fmla="*/ 924555 h 3120373"/>
              <a:gd name="connsiteX62" fmla="*/ 0 w 2195098"/>
              <a:gd name="connsiteY62" fmla="*/ 808985 h 3120373"/>
              <a:gd name="connsiteX63" fmla="*/ 0 w 2195098"/>
              <a:gd name="connsiteY63" fmla="*/ 693416 h 3120373"/>
              <a:gd name="connsiteX64" fmla="*/ 0 w 2195098"/>
              <a:gd name="connsiteY64" fmla="*/ 577847 h 3120373"/>
              <a:gd name="connsiteX65" fmla="*/ 0 w 2195098"/>
              <a:gd name="connsiteY65" fmla="*/ 462277 h 3120373"/>
              <a:gd name="connsiteX66" fmla="*/ 0 w 2195098"/>
              <a:gd name="connsiteY66" fmla="*/ 346708 h 3120373"/>
              <a:gd name="connsiteX67" fmla="*/ 0 w 2195098"/>
              <a:gd name="connsiteY67" fmla="*/ 231139 h 3120373"/>
              <a:gd name="connsiteX68" fmla="*/ 0 w 2195098"/>
              <a:gd name="connsiteY68" fmla="*/ 115569 h 3120373"/>
              <a:gd name="connsiteX69" fmla="*/ 0 w 2195098"/>
              <a:gd name="connsiteY69" fmla="*/ 0 h 3120373"/>
              <a:gd name="connsiteX70" fmla="*/ 81300 w 2195098"/>
              <a:gd name="connsiteY70" fmla="*/ 0 h 3120373"/>
              <a:gd name="connsiteX71" fmla="*/ 162600 w 2195098"/>
              <a:gd name="connsiteY71" fmla="*/ 0 h 3120373"/>
              <a:gd name="connsiteX72" fmla="*/ 243900 w 2195098"/>
              <a:gd name="connsiteY72" fmla="*/ 0 h 3120373"/>
              <a:gd name="connsiteX73" fmla="*/ 325199 w 2195098"/>
              <a:gd name="connsiteY73" fmla="*/ 0 h 3120373"/>
              <a:gd name="connsiteX74" fmla="*/ 406499 w 2195098"/>
              <a:gd name="connsiteY74" fmla="*/ 0 h 3120373"/>
              <a:gd name="connsiteX75" fmla="*/ 487799 w 2195098"/>
              <a:gd name="connsiteY75" fmla="*/ 0 h 3120373"/>
              <a:gd name="connsiteX76" fmla="*/ 569099 w 2195098"/>
              <a:gd name="connsiteY76" fmla="*/ 0 h 3120373"/>
              <a:gd name="connsiteX77" fmla="*/ 650399 w 2195098"/>
              <a:gd name="connsiteY77" fmla="*/ 0 h 3120373"/>
              <a:gd name="connsiteX78" fmla="*/ 731699 w 2195098"/>
              <a:gd name="connsiteY78" fmla="*/ 0 h 3120373"/>
              <a:gd name="connsiteX79" fmla="*/ 812999 w 2195098"/>
              <a:gd name="connsiteY79" fmla="*/ 0 h 3120373"/>
              <a:gd name="connsiteX80" fmla="*/ 894299 w 2195098"/>
              <a:gd name="connsiteY80" fmla="*/ 0 h 3120373"/>
              <a:gd name="connsiteX81" fmla="*/ 975599 w 2195098"/>
              <a:gd name="connsiteY81" fmla="*/ 0 h 3120373"/>
              <a:gd name="connsiteX82" fmla="*/ 1056899 w 2195098"/>
              <a:gd name="connsiteY82" fmla="*/ 0 h 3120373"/>
              <a:gd name="connsiteX83" fmla="*/ 1138199 w 2195098"/>
              <a:gd name="connsiteY83" fmla="*/ 0 h 3120373"/>
              <a:gd name="connsiteX84" fmla="*/ 1219499 w 2195098"/>
              <a:gd name="connsiteY84" fmla="*/ 0 h 3120373"/>
              <a:gd name="connsiteX85" fmla="*/ 1300799 w 2195098"/>
              <a:gd name="connsiteY85" fmla="*/ 0 h 3120373"/>
              <a:gd name="connsiteX86" fmla="*/ 1382099 w 2195098"/>
              <a:gd name="connsiteY86" fmla="*/ 0 h 3120373"/>
              <a:gd name="connsiteX87" fmla="*/ 1463399 w 2195098"/>
              <a:gd name="connsiteY87" fmla="*/ 0 h 3120373"/>
              <a:gd name="connsiteX88" fmla="*/ 1544699 w 2195098"/>
              <a:gd name="connsiteY88" fmla="*/ 0 h 3120373"/>
              <a:gd name="connsiteX89" fmla="*/ 1625999 w 2195098"/>
              <a:gd name="connsiteY89" fmla="*/ 0 h 3120373"/>
              <a:gd name="connsiteX90" fmla="*/ 1707299 w 2195098"/>
              <a:gd name="connsiteY90" fmla="*/ 0 h 3120373"/>
              <a:gd name="connsiteX91" fmla="*/ 1788599 w 2195098"/>
              <a:gd name="connsiteY91" fmla="*/ 0 h 3120373"/>
              <a:gd name="connsiteX92" fmla="*/ 1869898 w 2195098"/>
              <a:gd name="connsiteY92" fmla="*/ 0 h 3120373"/>
              <a:gd name="connsiteX93" fmla="*/ 1951198 w 2195098"/>
              <a:gd name="connsiteY93" fmla="*/ 0 h 3120373"/>
              <a:gd name="connsiteX94" fmla="*/ 2032498 w 2195098"/>
              <a:gd name="connsiteY94" fmla="*/ 0 h 3120373"/>
              <a:gd name="connsiteX95" fmla="*/ 2113798 w 2195098"/>
              <a:gd name="connsiteY95" fmla="*/ 0 h 3120373"/>
              <a:gd name="connsiteX96" fmla="*/ 2195098 w 2195098"/>
              <a:gd name="connsiteY96" fmla="*/ 0 h 3120373"/>
              <a:gd name="connsiteX97" fmla="*/ 2195098 w 2195098"/>
              <a:gd name="connsiteY97" fmla="*/ 115569 h 3120373"/>
              <a:gd name="connsiteX98" fmla="*/ 2195098 w 2195098"/>
              <a:gd name="connsiteY98" fmla="*/ 231139 h 3120373"/>
              <a:gd name="connsiteX99" fmla="*/ 2195098 w 2195098"/>
              <a:gd name="connsiteY99" fmla="*/ 346708 h 3120373"/>
              <a:gd name="connsiteX100" fmla="*/ 2195098 w 2195098"/>
              <a:gd name="connsiteY100" fmla="*/ 462278 h 3120373"/>
              <a:gd name="connsiteX0" fmla="*/ 2195098 w 2195098"/>
              <a:gd name="connsiteY0" fmla="*/ 1502402 h 3120373"/>
              <a:gd name="connsiteX1" fmla="*/ 2195098 w 2195098"/>
              <a:gd name="connsiteY1" fmla="*/ 1617972 h 3120373"/>
              <a:gd name="connsiteX2" fmla="*/ 2195098 w 2195098"/>
              <a:gd name="connsiteY2" fmla="*/ 1733541 h 3120373"/>
              <a:gd name="connsiteX3" fmla="*/ 2195098 w 2195098"/>
              <a:gd name="connsiteY3" fmla="*/ 1849110 h 3120373"/>
              <a:gd name="connsiteX4" fmla="*/ 2195098 w 2195098"/>
              <a:gd name="connsiteY4" fmla="*/ 1964680 h 3120373"/>
              <a:gd name="connsiteX5" fmla="*/ 2195098 w 2195098"/>
              <a:gd name="connsiteY5" fmla="*/ 2080249 h 3120373"/>
              <a:gd name="connsiteX6" fmla="*/ 2195098 w 2195098"/>
              <a:gd name="connsiteY6" fmla="*/ 2195818 h 3120373"/>
              <a:gd name="connsiteX7" fmla="*/ 2195098 w 2195098"/>
              <a:gd name="connsiteY7" fmla="*/ 2311388 h 3120373"/>
              <a:gd name="connsiteX8" fmla="*/ 2195098 w 2195098"/>
              <a:gd name="connsiteY8" fmla="*/ 2426957 h 3120373"/>
              <a:gd name="connsiteX9" fmla="*/ 2195098 w 2195098"/>
              <a:gd name="connsiteY9" fmla="*/ 2542526 h 3120373"/>
              <a:gd name="connsiteX10" fmla="*/ 2195098 w 2195098"/>
              <a:gd name="connsiteY10" fmla="*/ 2658096 h 3120373"/>
              <a:gd name="connsiteX11" fmla="*/ 2195098 w 2195098"/>
              <a:gd name="connsiteY11" fmla="*/ 2773665 h 3120373"/>
              <a:gd name="connsiteX12" fmla="*/ 2195098 w 2195098"/>
              <a:gd name="connsiteY12" fmla="*/ 2889234 h 3120373"/>
              <a:gd name="connsiteX13" fmla="*/ 2195098 w 2195098"/>
              <a:gd name="connsiteY13" fmla="*/ 3004804 h 3120373"/>
              <a:gd name="connsiteX14" fmla="*/ 2195098 w 2195098"/>
              <a:gd name="connsiteY14" fmla="*/ 3120373 h 3120373"/>
              <a:gd name="connsiteX15" fmla="*/ 2113798 w 2195098"/>
              <a:gd name="connsiteY15" fmla="*/ 3120373 h 3120373"/>
              <a:gd name="connsiteX16" fmla="*/ 2032498 w 2195098"/>
              <a:gd name="connsiteY16" fmla="*/ 3120373 h 3120373"/>
              <a:gd name="connsiteX17" fmla="*/ 1951198 w 2195098"/>
              <a:gd name="connsiteY17" fmla="*/ 3120373 h 3120373"/>
              <a:gd name="connsiteX18" fmla="*/ 1869898 w 2195098"/>
              <a:gd name="connsiteY18" fmla="*/ 3120373 h 3120373"/>
              <a:gd name="connsiteX19" fmla="*/ 1788599 w 2195098"/>
              <a:gd name="connsiteY19" fmla="*/ 3120373 h 3120373"/>
              <a:gd name="connsiteX20" fmla="*/ 1707299 w 2195098"/>
              <a:gd name="connsiteY20" fmla="*/ 3120373 h 3120373"/>
              <a:gd name="connsiteX21" fmla="*/ 1625999 w 2195098"/>
              <a:gd name="connsiteY21" fmla="*/ 3120373 h 3120373"/>
              <a:gd name="connsiteX22" fmla="*/ 1544699 w 2195098"/>
              <a:gd name="connsiteY22" fmla="*/ 3120373 h 3120373"/>
              <a:gd name="connsiteX23" fmla="*/ 1463399 w 2195098"/>
              <a:gd name="connsiteY23" fmla="*/ 3120373 h 3120373"/>
              <a:gd name="connsiteX24" fmla="*/ 1382099 w 2195098"/>
              <a:gd name="connsiteY24" fmla="*/ 3120373 h 3120373"/>
              <a:gd name="connsiteX25" fmla="*/ 1300799 w 2195098"/>
              <a:gd name="connsiteY25" fmla="*/ 3120373 h 3120373"/>
              <a:gd name="connsiteX26" fmla="*/ 1219499 w 2195098"/>
              <a:gd name="connsiteY26" fmla="*/ 3120373 h 3120373"/>
              <a:gd name="connsiteX27" fmla="*/ 1138199 w 2195098"/>
              <a:gd name="connsiteY27" fmla="*/ 3120373 h 3120373"/>
              <a:gd name="connsiteX28" fmla="*/ 1056899 w 2195098"/>
              <a:gd name="connsiteY28" fmla="*/ 3120373 h 3120373"/>
              <a:gd name="connsiteX29" fmla="*/ 975599 w 2195098"/>
              <a:gd name="connsiteY29" fmla="*/ 3120373 h 3120373"/>
              <a:gd name="connsiteX30" fmla="*/ 894299 w 2195098"/>
              <a:gd name="connsiteY30" fmla="*/ 3120373 h 3120373"/>
              <a:gd name="connsiteX31" fmla="*/ 812999 w 2195098"/>
              <a:gd name="connsiteY31" fmla="*/ 3120373 h 3120373"/>
              <a:gd name="connsiteX32" fmla="*/ 731699 w 2195098"/>
              <a:gd name="connsiteY32" fmla="*/ 3120373 h 3120373"/>
              <a:gd name="connsiteX33" fmla="*/ 650399 w 2195098"/>
              <a:gd name="connsiteY33" fmla="*/ 3120373 h 3120373"/>
              <a:gd name="connsiteX34" fmla="*/ 569099 w 2195098"/>
              <a:gd name="connsiteY34" fmla="*/ 3120373 h 3120373"/>
              <a:gd name="connsiteX35" fmla="*/ 487799 w 2195098"/>
              <a:gd name="connsiteY35" fmla="*/ 3120373 h 3120373"/>
              <a:gd name="connsiteX36" fmla="*/ 406499 w 2195098"/>
              <a:gd name="connsiteY36" fmla="*/ 3120373 h 3120373"/>
              <a:gd name="connsiteX37" fmla="*/ 325199 w 2195098"/>
              <a:gd name="connsiteY37" fmla="*/ 3120373 h 3120373"/>
              <a:gd name="connsiteX38" fmla="*/ 243900 w 2195098"/>
              <a:gd name="connsiteY38" fmla="*/ 3120373 h 3120373"/>
              <a:gd name="connsiteX39" fmla="*/ 162600 w 2195098"/>
              <a:gd name="connsiteY39" fmla="*/ 3120373 h 3120373"/>
              <a:gd name="connsiteX40" fmla="*/ 813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3004804 h 3120373"/>
              <a:gd name="connsiteX43" fmla="*/ 0 w 2195098"/>
              <a:gd name="connsiteY43" fmla="*/ 2889234 h 3120373"/>
              <a:gd name="connsiteX44" fmla="*/ 0 w 2195098"/>
              <a:gd name="connsiteY44" fmla="*/ 2773665 h 3120373"/>
              <a:gd name="connsiteX45" fmla="*/ 0 w 2195098"/>
              <a:gd name="connsiteY45" fmla="*/ 2658096 h 3120373"/>
              <a:gd name="connsiteX46" fmla="*/ 0 w 2195098"/>
              <a:gd name="connsiteY46" fmla="*/ 2542526 h 3120373"/>
              <a:gd name="connsiteX47" fmla="*/ 0 w 2195098"/>
              <a:gd name="connsiteY47" fmla="*/ 2426957 h 3120373"/>
              <a:gd name="connsiteX48" fmla="*/ 0 w 2195098"/>
              <a:gd name="connsiteY48" fmla="*/ 2311388 h 3120373"/>
              <a:gd name="connsiteX49" fmla="*/ 0 w 2195098"/>
              <a:gd name="connsiteY49" fmla="*/ 2195818 h 3120373"/>
              <a:gd name="connsiteX50" fmla="*/ 0 w 2195098"/>
              <a:gd name="connsiteY50" fmla="*/ 2080249 h 3120373"/>
              <a:gd name="connsiteX51" fmla="*/ 0 w 2195098"/>
              <a:gd name="connsiteY51" fmla="*/ 1964680 h 3120373"/>
              <a:gd name="connsiteX52" fmla="*/ 0 w 2195098"/>
              <a:gd name="connsiteY52" fmla="*/ 1849110 h 3120373"/>
              <a:gd name="connsiteX53" fmla="*/ 0 w 2195098"/>
              <a:gd name="connsiteY53" fmla="*/ 1733541 h 3120373"/>
              <a:gd name="connsiteX54" fmla="*/ 0 w 2195098"/>
              <a:gd name="connsiteY54" fmla="*/ 1617971 h 3120373"/>
              <a:gd name="connsiteX55" fmla="*/ 0 w 2195098"/>
              <a:gd name="connsiteY55" fmla="*/ 1502402 h 3120373"/>
              <a:gd name="connsiteX56" fmla="*/ 0 w 2195098"/>
              <a:gd name="connsiteY56" fmla="*/ 1386832 h 3120373"/>
              <a:gd name="connsiteX57" fmla="*/ 0 w 2195098"/>
              <a:gd name="connsiteY57" fmla="*/ 1271263 h 3120373"/>
              <a:gd name="connsiteX58" fmla="*/ 0 w 2195098"/>
              <a:gd name="connsiteY58" fmla="*/ 1155693 h 3120373"/>
              <a:gd name="connsiteX59" fmla="*/ 0 w 2195098"/>
              <a:gd name="connsiteY59" fmla="*/ 1040124 h 3120373"/>
              <a:gd name="connsiteX60" fmla="*/ 0 w 2195098"/>
              <a:gd name="connsiteY60" fmla="*/ 924555 h 3120373"/>
              <a:gd name="connsiteX61" fmla="*/ 0 w 2195098"/>
              <a:gd name="connsiteY61" fmla="*/ 808985 h 3120373"/>
              <a:gd name="connsiteX62" fmla="*/ 0 w 2195098"/>
              <a:gd name="connsiteY62" fmla="*/ 693416 h 3120373"/>
              <a:gd name="connsiteX63" fmla="*/ 0 w 2195098"/>
              <a:gd name="connsiteY63" fmla="*/ 577847 h 3120373"/>
              <a:gd name="connsiteX64" fmla="*/ 0 w 2195098"/>
              <a:gd name="connsiteY64" fmla="*/ 462277 h 3120373"/>
              <a:gd name="connsiteX65" fmla="*/ 0 w 2195098"/>
              <a:gd name="connsiteY65" fmla="*/ 346708 h 3120373"/>
              <a:gd name="connsiteX66" fmla="*/ 0 w 2195098"/>
              <a:gd name="connsiteY66" fmla="*/ 231139 h 3120373"/>
              <a:gd name="connsiteX67" fmla="*/ 0 w 2195098"/>
              <a:gd name="connsiteY67" fmla="*/ 115569 h 3120373"/>
              <a:gd name="connsiteX68" fmla="*/ 0 w 2195098"/>
              <a:gd name="connsiteY68" fmla="*/ 0 h 3120373"/>
              <a:gd name="connsiteX69" fmla="*/ 81300 w 2195098"/>
              <a:gd name="connsiteY69" fmla="*/ 0 h 3120373"/>
              <a:gd name="connsiteX70" fmla="*/ 162600 w 2195098"/>
              <a:gd name="connsiteY70" fmla="*/ 0 h 3120373"/>
              <a:gd name="connsiteX71" fmla="*/ 243900 w 2195098"/>
              <a:gd name="connsiteY71" fmla="*/ 0 h 3120373"/>
              <a:gd name="connsiteX72" fmla="*/ 325199 w 2195098"/>
              <a:gd name="connsiteY72" fmla="*/ 0 h 3120373"/>
              <a:gd name="connsiteX73" fmla="*/ 406499 w 2195098"/>
              <a:gd name="connsiteY73" fmla="*/ 0 h 3120373"/>
              <a:gd name="connsiteX74" fmla="*/ 487799 w 2195098"/>
              <a:gd name="connsiteY74" fmla="*/ 0 h 3120373"/>
              <a:gd name="connsiteX75" fmla="*/ 569099 w 2195098"/>
              <a:gd name="connsiteY75" fmla="*/ 0 h 3120373"/>
              <a:gd name="connsiteX76" fmla="*/ 650399 w 2195098"/>
              <a:gd name="connsiteY76" fmla="*/ 0 h 3120373"/>
              <a:gd name="connsiteX77" fmla="*/ 731699 w 2195098"/>
              <a:gd name="connsiteY77" fmla="*/ 0 h 3120373"/>
              <a:gd name="connsiteX78" fmla="*/ 812999 w 2195098"/>
              <a:gd name="connsiteY78" fmla="*/ 0 h 3120373"/>
              <a:gd name="connsiteX79" fmla="*/ 894299 w 2195098"/>
              <a:gd name="connsiteY79" fmla="*/ 0 h 3120373"/>
              <a:gd name="connsiteX80" fmla="*/ 975599 w 2195098"/>
              <a:gd name="connsiteY80" fmla="*/ 0 h 3120373"/>
              <a:gd name="connsiteX81" fmla="*/ 1056899 w 2195098"/>
              <a:gd name="connsiteY81" fmla="*/ 0 h 3120373"/>
              <a:gd name="connsiteX82" fmla="*/ 1138199 w 2195098"/>
              <a:gd name="connsiteY82" fmla="*/ 0 h 3120373"/>
              <a:gd name="connsiteX83" fmla="*/ 1219499 w 2195098"/>
              <a:gd name="connsiteY83" fmla="*/ 0 h 3120373"/>
              <a:gd name="connsiteX84" fmla="*/ 1300799 w 2195098"/>
              <a:gd name="connsiteY84" fmla="*/ 0 h 3120373"/>
              <a:gd name="connsiteX85" fmla="*/ 1382099 w 2195098"/>
              <a:gd name="connsiteY85" fmla="*/ 0 h 3120373"/>
              <a:gd name="connsiteX86" fmla="*/ 1463399 w 2195098"/>
              <a:gd name="connsiteY86" fmla="*/ 0 h 3120373"/>
              <a:gd name="connsiteX87" fmla="*/ 1544699 w 2195098"/>
              <a:gd name="connsiteY87" fmla="*/ 0 h 3120373"/>
              <a:gd name="connsiteX88" fmla="*/ 1625999 w 2195098"/>
              <a:gd name="connsiteY88" fmla="*/ 0 h 3120373"/>
              <a:gd name="connsiteX89" fmla="*/ 1707299 w 2195098"/>
              <a:gd name="connsiteY89" fmla="*/ 0 h 3120373"/>
              <a:gd name="connsiteX90" fmla="*/ 1788599 w 2195098"/>
              <a:gd name="connsiteY90" fmla="*/ 0 h 3120373"/>
              <a:gd name="connsiteX91" fmla="*/ 1869898 w 2195098"/>
              <a:gd name="connsiteY91" fmla="*/ 0 h 3120373"/>
              <a:gd name="connsiteX92" fmla="*/ 1951198 w 2195098"/>
              <a:gd name="connsiteY92" fmla="*/ 0 h 3120373"/>
              <a:gd name="connsiteX93" fmla="*/ 2032498 w 2195098"/>
              <a:gd name="connsiteY93" fmla="*/ 0 h 3120373"/>
              <a:gd name="connsiteX94" fmla="*/ 2113798 w 2195098"/>
              <a:gd name="connsiteY94" fmla="*/ 0 h 3120373"/>
              <a:gd name="connsiteX95" fmla="*/ 2195098 w 2195098"/>
              <a:gd name="connsiteY95" fmla="*/ 0 h 3120373"/>
              <a:gd name="connsiteX96" fmla="*/ 2195098 w 2195098"/>
              <a:gd name="connsiteY96" fmla="*/ 115569 h 3120373"/>
              <a:gd name="connsiteX97" fmla="*/ 2195098 w 2195098"/>
              <a:gd name="connsiteY97" fmla="*/ 231139 h 3120373"/>
              <a:gd name="connsiteX98" fmla="*/ 2195098 w 2195098"/>
              <a:gd name="connsiteY98" fmla="*/ 346708 h 3120373"/>
              <a:gd name="connsiteX99" fmla="*/ 2195098 w 2195098"/>
              <a:gd name="connsiteY99" fmla="*/ 462278 h 3120373"/>
              <a:gd name="connsiteX0" fmla="*/ 2195098 w 2195098"/>
              <a:gd name="connsiteY0" fmla="*/ 1617972 h 3120373"/>
              <a:gd name="connsiteX1" fmla="*/ 2195098 w 2195098"/>
              <a:gd name="connsiteY1" fmla="*/ 1733541 h 3120373"/>
              <a:gd name="connsiteX2" fmla="*/ 2195098 w 2195098"/>
              <a:gd name="connsiteY2" fmla="*/ 1849110 h 3120373"/>
              <a:gd name="connsiteX3" fmla="*/ 2195098 w 2195098"/>
              <a:gd name="connsiteY3" fmla="*/ 1964680 h 3120373"/>
              <a:gd name="connsiteX4" fmla="*/ 2195098 w 2195098"/>
              <a:gd name="connsiteY4" fmla="*/ 2080249 h 3120373"/>
              <a:gd name="connsiteX5" fmla="*/ 2195098 w 2195098"/>
              <a:gd name="connsiteY5" fmla="*/ 2195818 h 3120373"/>
              <a:gd name="connsiteX6" fmla="*/ 2195098 w 2195098"/>
              <a:gd name="connsiteY6" fmla="*/ 2311388 h 3120373"/>
              <a:gd name="connsiteX7" fmla="*/ 2195098 w 2195098"/>
              <a:gd name="connsiteY7" fmla="*/ 2426957 h 3120373"/>
              <a:gd name="connsiteX8" fmla="*/ 2195098 w 2195098"/>
              <a:gd name="connsiteY8" fmla="*/ 2542526 h 3120373"/>
              <a:gd name="connsiteX9" fmla="*/ 2195098 w 2195098"/>
              <a:gd name="connsiteY9" fmla="*/ 2658096 h 3120373"/>
              <a:gd name="connsiteX10" fmla="*/ 2195098 w 2195098"/>
              <a:gd name="connsiteY10" fmla="*/ 2773665 h 3120373"/>
              <a:gd name="connsiteX11" fmla="*/ 2195098 w 2195098"/>
              <a:gd name="connsiteY11" fmla="*/ 2889234 h 3120373"/>
              <a:gd name="connsiteX12" fmla="*/ 2195098 w 2195098"/>
              <a:gd name="connsiteY12" fmla="*/ 3004804 h 3120373"/>
              <a:gd name="connsiteX13" fmla="*/ 2195098 w 2195098"/>
              <a:gd name="connsiteY13" fmla="*/ 3120373 h 3120373"/>
              <a:gd name="connsiteX14" fmla="*/ 2113798 w 2195098"/>
              <a:gd name="connsiteY14" fmla="*/ 3120373 h 3120373"/>
              <a:gd name="connsiteX15" fmla="*/ 2032498 w 2195098"/>
              <a:gd name="connsiteY15" fmla="*/ 3120373 h 3120373"/>
              <a:gd name="connsiteX16" fmla="*/ 1951198 w 2195098"/>
              <a:gd name="connsiteY16" fmla="*/ 3120373 h 3120373"/>
              <a:gd name="connsiteX17" fmla="*/ 1869898 w 2195098"/>
              <a:gd name="connsiteY17" fmla="*/ 3120373 h 3120373"/>
              <a:gd name="connsiteX18" fmla="*/ 1788599 w 2195098"/>
              <a:gd name="connsiteY18" fmla="*/ 3120373 h 3120373"/>
              <a:gd name="connsiteX19" fmla="*/ 1707299 w 2195098"/>
              <a:gd name="connsiteY19" fmla="*/ 3120373 h 3120373"/>
              <a:gd name="connsiteX20" fmla="*/ 1625999 w 2195098"/>
              <a:gd name="connsiteY20" fmla="*/ 3120373 h 3120373"/>
              <a:gd name="connsiteX21" fmla="*/ 1544699 w 2195098"/>
              <a:gd name="connsiteY21" fmla="*/ 3120373 h 3120373"/>
              <a:gd name="connsiteX22" fmla="*/ 1463399 w 2195098"/>
              <a:gd name="connsiteY22" fmla="*/ 3120373 h 3120373"/>
              <a:gd name="connsiteX23" fmla="*/ 1382099 w 2195098"/>
              <a:gd name="connsiteY23" fmla="*/ 3120373 h 3120373"/>
              <a:gd name="connsiteX24" fmla="*/ 1300799 w 2195098"/>
              <a:gd name="connsiteY24" fmla="*/ 3120373 h 3120373"/>
              <a:gd name="connsiteX25" fmla="*/ 1219499 w 2195098"/>
              <a:gd name="connsiteY25" fmla="*/ 3120373 h 3120373"/>
              <a:gd name="connsiteX26" fmla="*/ 1138199 w 2195098"/>
              <a:gd name="connsiteY26" fmla="*/ 3120373 h 3120373"/>
              <a:gd name="connsiteX27" fmla="*/ 1056899 w 2195098"/>
              <a:gd name="connsiteY27" fmla="*/ 3120373 h 3120373"/>
              <a:gd name="connsiteX28" fmla="*/ 975599 w 2195098"/>
              <a:gd name="connsiteY28" fmla="*/ 3120373 h 3120373"/>
              <a:gd name="connsiteX29" fmla="*/ 894299 w 2195098"/>
              <a:gd name="connsiteY29" fmla="*/ 3120373 h 3120373"/>
              <a:gd name="connsiteX30" fmla="*/ 812999 w 2195098"/>
              <a:gd name="connsiteY30" fmla="*/ 3120373 h 3120373"/>
              <a:gd name="connsiteX31" fmla="*/ 731699 w 2195098"/>
              <a:gd name="connsiteY31" fmla="*/ 3120373 h 3120373"/>
              <a:gd name="connsiteX32" fmla="*/ 650399 w 2195098"/>
              <a:gd name="connsiteY32" fmla="*/ 3120373 h 3120373"/>
              <a:gd name="connsiteX33" fmla="*/ 569099 w 2195098"/>
              <a:gd name="connsiteY33" fmla="*/ 3120373 h 3120373"/>
              <a:gd name="connsiteX34" fmla="*/ 487799 w 2195098"/>
              <a:gd name="connsiteY34" fmla="*/ 3120373 h 3120373"/>
              <a:gd name="connsiteX35" fmla="*/ 406499 w 2195098"/>
              <a:gd name="connsiteY35" fmla="*/ 3120373 h 3120373"/>
              <a:gd name="connsiteX36" fmla="*/ 325199 w 2195098"/>
              <a:gd name="connsiteY36" fmla="*/ 3120373 h 3120373"/>
              <a:gd name="connsiteX37" fmla="*/ 243900 w 2195098"/>
              <a:gd name="connsiteY37" fmla="*/ 3120373 h 3120373"/>
              <a:gd name="connsiteX38" fmla="*/ 162600 w 2195098"/>
              <a:gd name="connsiteY38" fmla="*/ 3120373 h 3120373"/>
              <a:gd name="connsiteX39" fmla="*/ 813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3004804 h 3120373"/>
              <a:gd name="connsiteX42" fmla="*/ 0 w 2195098"/>
              <a:gd name="connsiteY42" fmla="*/ 2889234 h 3120373"/>
              <a:gd name="connsiteX43" fmla="*/ 0 w 2195098"/>
              <a:gd name="connsiteY43" fmla="*/ 2773665 h 3120373"/>
              <a:gd name="connsiteX44" fmla="*/ 0 w 2195098"/>
              <a:gd name="connsiteY44" fmla="*/ 2658096 h 3120373"/>
              <a:gd name="connsiteX45" fmla="*/ 0 w 2195098"/>
              <a:gd name="connsiteY45" fmla="*/ 2542526 h 3120373"/>
              <a:gd name="connsiteX46" fmla="*/ 0 w 2195098"/>
              <a:gd name="connsiteY46" fmla="*/ 2426957 h 3120373"/>
              <a:gd name="connsiteX47" fmla="*/ 0 w 2195098"/>
              <a:gd name="connsiteY47" fmla="*/ 2311388 h 3120373"/>
              <a:gd name="connsiteX48" fmla="*/ 0 w 2195098"/>
              <a:gd name="connsiteY48" fmla="*/ 2195818 h 3120373"/>
              <a:gd name="connsiteX49" fmla="*/ 0 w 2195098"/>
              <a:gd name="connsiteY49" fmla="*/ 2080249 h 3120373"/>
              <a:gd name="connsiteX50" fmla="*/ 0 w 2195098"/>
              <a:gd name="connsiteY50" fmla="*/ 1964680 h 3120373"/>
              <a:gd name="connsiteX51" fmla="*/ 0 w 2195098"/>
              <a:gd name="connsiteY51" fmla="*/ 1849110 h 3120373"/>
              <a:gd name="connsiteX52" fmla="*/ 0 w 2195098"/>
              <a:gd name="connsiteY52" fmla="*/ 1733541 h 3120373"/>
              <a:gd name="connsiteX53" fmla="*/ 0 w 2195098"/>
              <a:gd name="connsiteY53" fmla="*/ 1617971 h 3120373"/>
              <a:gd name="connsiteX54" fmla="*/ 0 w 2195098"/>
              <a:gd name="connsiteY54" fmla="*/ 1502402 h 3120373"/>
              <a:gd name="connsiteX55" fmla="*/ 0 w 2195098"/>
              <a:gd name="connsiteY55" fmla="*/ 1386832 h 3120373"/>
              <a:gd name="connsiteX56" fmla="*/ 0 w 2195098"/>
              <a:gd name="connsiteY56" fmla="*/ 1271263 h 3120373"/>
              <a:gd name="connsiteX57" fmla="*/ 0 w 2195098"/>
              <a:gd name="connsiteY57" fmla="*/ 1155693 h 3120373"/>
              <a:gd name="connsiteX58" fmla="*/ 0 w 2195098"/>
              <a:gd name="connsiteY58" fmla="*/ 1040124 h 3120373"/>
              <a:gd name="connsiteX59" fmla="*/ 0 w 2195098"/>
              <a:gd name="connsiteY59" fmla="*/ 924555 h 3120373"/>
              <a:gd name="connsiteX60" fmla="*/ 0 w 2195098"/>
              <a:gd name="connsiteY60" fmla="*/ 808985 h 3120373"/>
              <a:gd name="connsiteX61" fmla="*/ 0 w 2195098"/>
              <a:gd name="connsiteY61" fmla="*/ 693416 h 3120373"/>
              <a:gd name="connsiteX62" fmla="*/ 0 w 2195098"/>
              <a:gd name="connsiteY62" fmla="*/ 577847 h 3120373"/>
              <a:gd name="connsiteX63" fmla="*/ 0 w 2195098"/>
              <a:gd name="connsiteY63" fmla="*/ 462277 h 3120373"/>
              <a:gd name="connsiteX64" fmla="*/ 0 w 2195098"/>
              <a:gd name="connsiteY64" fmla="*/ 346708 h 3120373"/>
              <a:gd name="connsiteX65" fmla="*/ 0 w 2195098"/>
              <a:gd name="connsiteY65" fmla="*/ 231139 h 3120373"/>
              <a:gd name="connsiteX66" fmla="*/ 0 w 2195098"/>
              <a:gd name="connsiteY66" fmla="*/ 115569 h 3120373"/>
              <a:gd name="connsiteX67" fmla="*/ 0 w 2195098"/>
              <a:gd name="connsiteY67" fmla="*/ 0 h 3120373"/>
              <a:gd name="connsiteX68" fmla="*/ 81300 w 2195098"/>
              <a:gd name="connsiteY68" fmla="*/ 0 h 3120373"/>
              <a:gd name="connsiteX69" fmla="*/ 162600 w 2195098"/>
              <a:gd name="connsiteY69" fmla="*/ 0 h 3120373"/>
              <a:gd name="connsiteX70" fmla="*/ 243900 w 2195098"/>
              <a:gd name="connsiteY70" fmla="*/ 0 h 3120373"/>
              <a:gd name="connsiteX71" fmla="*/ 325199 w 2195098"/>
              <a:gd name="connsiteY71" fmla="*/ 0 h 3120373"/>
              <a:gd name="connsiteX72" fmla="*/ 406499 w 2195098"/>
              <a:gd name="connsiteY72" fmla="*/ 0 h 3120373"/>
              <a:gd name="connsiteX73" fmla="*/ 487799 w 2195098"/>
              <a:gd name="connsiteY73" fmla="*/ 0 h 3120373"/>
              <a:gd name="connsiteX74" fmla="*/ 569099 w 2195098"/>
              <a:gd name="connsiteY74" fmla="*/ 0 h 3120373"/>
              <a:gd name="connsiteX75" fmla="*/ 650399 w 2195098"/>
              <a:gd name="connsiteY75" fmla="*/ 0 h 3120373"/>
              <a:gd name="connsiteX76" fmla="*/ 731699 w 2195098"/>
              <a:gd name="connsiteY76" fmla="*/ 0 h 3120373"/>
              <a:gd name="connsiteX77" fmla="*/ 812999 w 2195098"/>
              <a:gd name="connsiteY77" fmla="*/ 0 h 3120373"/>
              <a:gd name="connsiteX78" fmla="*/ 894299 w 2195098"/>
              <a:gd name="connsiteY78" fmla="*/ 0 h 3120373"/>
              <a:gd name="connsiteX79" fmla="*/ 975599 w 2195098"/>
              <a:gd name="connsiteY79" fmla="*/ 0 h 3120373"/>
              <a:gd name="connsiteX80" fmla="*/ 1056899 w 2195098"/>
              <a:gd name="connsiteY80" fmla="*/ 0 h 3120373"/>
              <a:gd name="connsiteX81" fmla="*/ 1138199 w 2195098"/>
              <a:gd name="connsiteY81" fmla="*/ 0 h 3120373"/>
              <a:gd name="connsiteX82" fmla="*/ 1219499 w 2195098"/>
              <a:gd name="connsiteY82" fmla="*/ 0 h 3120373"/>
              <a:gd name="connsiteX83" fmla="*/ 1300799 w 2195098"/>
              <a:gd name="connsiteY83" fmla="*/ 0 h 3120373"/>
              <a:gd name="connsiteX84" fmla="*/ 1382099 w 2195098"/>
              <a:gd name="connsiteY84" fmla="*/ 0 h 3120373"/>
              <a:gd name="connsiteX85" fmla="*/ 1463399 w 2195098"/>
              <a:gd name="connsiteY85" fmla="*/ 0 h 3120373"/>
              <a:gd name="connsiteX86" fmla="*/ 1544699 w 2195098"/>
              <a:gd name="connsiteY86" fmla="*/ 0 h 3120373"/>
              <a:gd name="connsiteX87" fmla="*/ 1625999 w 2195098"/>
              <a:gd name="connsiteY87" fmla="*/ 0 h 3120373"/>
              <a:gd name="connsiteX88" fmla="*/ 1707299 w 2195098"/>
              <a:gd name="connsiteY88" fmla="*/ 0 h 3120373"/>
              <a:gd name="connsiteX89" fmla="*/ 1788599 w 2195098"/>
              <a:gd name="connsiteY89" fmla="*/ 0 h 3120373"/>
              <a:gd name="connsiteX90" fmla="*/ 1869898 w 2195098"/>
              <a:gd name="connsiteY90" fmla="*/ 0 h 3120373"/>
              <a:gd name="connsiteX91" fmla="*/ 1951198 w 2195098"/>
              <a:gd name="connsiteY91" fmla="*/ 0 h 3120373"/>
              <a:gd name="connsiteX92" fmla="*/ 2032498 w 2195098"/>
              <a:gd name="connsiteY92" fmla="*/ 0 h 3120373"/>
              <a:gd name="connsiteX93" fmla="*/ 2113798 w 2195098"/>
              <a:gd name="connsiteY93" fmla="*/ 0 h 3120373"/>
              <a:gd name="connsiteX94" fmla="*/ 2195098 w 2195098"/>
              <a:gd name="connsiteY94" fmla="*/ 0 h 3120373"/>
              <a:gd name="connsiteX95" fmla="*/ 2195098 w 2195098"/>
              <a:gd name="connsiteY95" fmla="*/ 115569 h 3120373"/>
              <a:gd name="connsiteX96" fmla="*/ 2195098 w 2195098"/>
              <a:gd name="connsiteY96" fmla="*/ 231139 h 3120373"/>
              <a:gd name="connsiteX97" fmla="*/ 2195098 w 2195098"/>
              <a:gd name="connsiteY97" fmla="*/ 346708 h 3120373"/>
              <a:gd name="connsiteX98" fmla="*/ 2195098 w 2195098"/>
              <a:gd name="connsiteY98" fmla="*/ 462278 h 3120373"/>
              <a:gd name="connsiteX0" fmla="*/ 2195098 w 2195098"/>
              <a:gd name="connsiteY0" fmla="*/ 1733541 h 3120373"/>
              <a:gd name="connsiteX1" fmla="*/ 2195098 w 2195098"/>
              <a:gd name="connsiteY1" fmla="*/ 1849110 h 3120373"/>
              <a:gd name="connsiteX2" fmla="*/ 2195098 w 2195098"/>
              <a:gd name="connsiteY2" fmla="*/ 1964680 h 3120373"/>
              <a:gd name="connsiteX3" fmla="*/ 2195098 w 2195098"/>
              <a:gd name="connsiteY3" fmla="*/ 2080249 h 3120373"/>
              <a:gd name="connsiteX4" fmla="*/ 2195098 w 2195098"/>
              <a:gd name="connsiteY4" fmla="*/ 2195818 h 3120373"/>
              <a:gd name="connsiteX5" fmla="*/ 2195098 w 2195098"/>
              <a:gd name="connsiteY5" fmla="*/ 2311388 h 3120373"/>
              <a:gd name="connsiteX6" fmla="*/ 2195098 w 2195098"/>
              <a:gd name="connsiteY6" fmla="*/ 2426957 h 3120373"/>
              <a:gd name="connsiteX7" fmla="*/ 2195098 w 2195098"/>
              <a:gd name="connsiteY7" fmla="*/ 2542526 h 3120373"/>
              <a:gd name="connsiteX8" fmla="*/ 2195098 w 2195098"/>
              <a:gd name="connsiteY8" fmla="*/ 2658096 h 3120373"/>
              <a:gd name="connsiteX9" fmla="*/ 2195098 w 2195098"/>
              <a:gd name="connsiteY9" fmla="*/ 2773665 h 3120373"/>
              <a:gd name="connsiteX10" fmla="*/ 2195098 w 2195098"/>
              <a:gd name="connsiteY10" fmla="*/ 2889234 h 3120373"/>
              <a:gd name="connsiteX11" fmla="*/ 2195098 w 2195098"/>
              <a:gd name="connsiteY11" fmla="*/ 3004804 h 3120373"/>
              <a:gd name="connsiteX12" fmla="*/ 2195098 w 2195098"/>
              <a:gd name="connsiteY12" fmla="*/ 3120373 h 3120373"/>
              <a:gd name="connsiteX13" fmla="*/ 2113798 w 2195098"/>
              <a:gd name="connsiteY13" fmla="*/ 3120373 h 3120373"/>
              <a:gd name="connsiteX14" fmla="*/ 2032498 w 2195098"/>
              <a:gd name="connsiteY14" fmla="*/ 3120373 h 3120373"/>
              <a:gd name="connsiteX15" fmla="*/ 1951198 w 2195098"/>
              <a:gd name="connsiteY15" fmla="*/ 3120373 h 3120373"/>
              <a:gd name="connsiteX16" fmla="*/ 1869898 w 2195098"/>
              <a:gd name="connsiteY16" fmla="*/ 3120373 h 3120373"/>
              <a:gd name="connsiteX17" fmla="*/ 1788599 w 2195098"/>
              <a:gd name="connsiteY17" fmla="*/ 3120373 h 3120373"/>
              <a:gd name="connsiteX18" fmla="*/ 1707299 w 2195098"/>
              <a:gd name="connsiteY18" fmla="*/ 3120373 h 3120373"/>
              <a:gd name="connsiteX19" fmla="*/ 1625999 w 2195098"/>
              <a:gd name="connsiteY19" fmla="*/ 3120373 h 3120373"/>
              <a:gd name="connsiteX20" fmla="*/ 1544699 w 2195098"/>
              <a:gd name="connsiteY20" fmla="*/ 3120373 h 3120373"/>
              <a:gd name="connsiteX21" fmla="*/ 1463399 w 2195098"/>
              <a:gd name="connsiteY21" fmla="*/ 3120373 h 3120373"/>
              <a:gd name="connsiteX22" fmla="*/ 1382099 w 2195098"/>
              <a:gd name="connsiteY22" fmla="*/ 3120373 h 3120373"/>
              <a:gd name="connsiteX23" fmla="*/ 1300799 w 2195098"/>
              <a:gd name="connsiteY23" fmla="*/ 3120373 h 3120373"/>
              <a:gd name="connsiteX24" fmla="*/ 1219499 w 2195098"/>
              <a:gd name="connsiteY24" fmla="*/ 3120373 h 3120373"/>
              <a:gd name="connsiteX25" fmla="*/ 1138199 w 2195098"/>
              <a:gd name="connsiteY25" fmla="*/ 3120373 h 3120373"/>
              <a:gd name="connsiteX26" fmla="*/ 1056899 w 2195098"/>
              <a:gd name="connsiteY26" fmla="*/ 3120373 h 3120373"/>
              <a:gd name="connsiteX27" fmla="*/ 975599 w 2195098"/>
              <a:gd name="connsiteY27" fmla="*/ 3120373 h 3120373"/>
              <a:gd name="connsiteX28" fmla="*/ 894299 w 2195098"/>
              <a:gd name="connsiteY28" fmla="*/ 3120373 h 3120373"/>
              <a:gd name="connsiteX29" fmla="*/ 812999 w 2195098"/>
              <a:gd name="connsiteY29" fmla="*/ 3120373 h 3120373"/>
              <a:gd name="connsiteX30" fmla="*/ 731699 w 2195098"/>
              <a:gd name="connsiteY30" fmla="*/ 3120373 h 3120373"/>
              <a:gd name="connsiteX31" fmla="*/ 650399 w 2195098"/>
              <a:gd name="connsiteY31" fmla="*/ 3120373 h 3120373"/>
              <a:gd name="connsiteX32" fmla="*/ 569099 w 2195098"/>
              <a:gd name="connsiteY32" fmla="*/ 3120373 h 3120373"/>
              <a:gd name="connsiteX33" fmla="*/ 487799 w 2195098"/>
              <a:gd name="connsiteY33" fmla="*/ 3120373 h 3120373"/>
              <a:gd name="connsiteX34" fmla="*/ 406499 w 2195098"/>
              <a:gd name="connsiteY34" fmla="*/ 3120373 h 3120373"/>
              <a:gd name="connsiteX35" fmla="*/ 325199 w 2195098"/>
              <a:gd name="connsiteY35" fmla="*/ 3120373 h 3120373"/>
              <a:gd name="connsiteX36" fmla="*/ 243900 w 2195098"/>
              <a:gd name="connsiteY36" fmla="*/ 3120373 h 3120373"/>
              <a:gd name="connsiteX37" fmla="*/ 162600 w 2195098"/>
              <a:gd name="connsiteY37" fmla="*/ 3120373 h 3120373"/>
              <a:gd name="connsiteX38" fmla="*/ 813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3004804 h 3120373"/>
              <a:gd name="connsiteX41" fmla="*/ 0 w 2195098"/>
              <a:gd name="connsiteY41" fmla="*/ 2889234 h 3120373"/>
              <a:gd name="connsiteX42" fmla="*/ 0 w 2195098"/>
              <a:gd name="connsiteY42" fmla="*/ 2773665 h 3120373"/>
              <a:gd name="connsiteX43" fmla="*/ 0 w 2195098"/>
              <a:gd name="connsiteY43" fmla="*/ 2658096 h 3120373"/>
              <a:gd name="connsiteX44" fmla="*/ 0 w 2195098"/>
              <a:gd name="connsiteY44" fmla="*/ 2542526 h 3120373"/>
              <a:gd name="connsiteX45" fmla="*/ 0 w 2195098"/>
              <a:gd name="connsiteY45" fmla="*/ 2426957 h 3120373"/>
              <a:gd name="connsiteX46" fmla="*/ 0 w 2195098"/>
              <a:gd name="connsiteY46" fmla="*/ 2311388 h 3120373"/>
              <a:gd name="connsiteX47" fmla="*/ 0 w 2195098"/>
              <a:gd name="connsiteY47" fmla="*/ 2195818 h 3120373"/>
              <a:gd name="connsiteX48" fmla="*/ 0 w 2195098"/>
              <a:gd name="connsiteY48" fmla="*/ 2080249 h 3120373"/>
              <a:gd name="connsiteX49" fmla="*/ 0 w 2195098"/>
              <a:gd name="connsiteY49" fmla="*/ 1964680 h 3120373"/>
              <a:gd name="connsiteX50" fmla="*/ 0 w 2195098"/>
              <a:gd name="connsiteY50" fmla="*/ 1849110 h 3120373"/>
              <a:gd name="connsiteX51" fmla="*/ 0 w 2195098"/>
              <a:gd name="connsiteY51" fmla="*/ 1733541 h 3120373"/>
              <a:gd name="connsiteX52" fmla="*/ 0 w 2195098"/>
              <a:gd name="connsiteY52" fmla="*/ 1617971 h 3120373"/>
              <a:gd name="connsiteX53" fmla="*/ 0 w 2195098"/>
              <a:gd name="connsiteY53" fmla="*/ 1502402 h 3120373"/>
              <a:gd name="connsiteX54" fmla="*/ 0 w 2195098"/>
              <a:gd name="connsiteY54" fmla="*/ 1386832 h 3120373"/>
              <a:gd name="connsiteX55" fmla="*/ 0 w 2195098"/>
              <a:gd name="connsiteY55" fmla="*/ 1271263 h 3120373"/>
              <a:gd name="connsiteX56" fmla="*/ 0 w 2195098"/>
              <a:gd name="connsiteY56" fmla="*/ 1155693 h 3120373"/>
              <a:gd name="connsiteX57" fmla="*/ 0 w 2195098"/>
              <a:gd name="connsiteY57" fmla="*/ 1040124 h 3120373"/>
              <a:gd name="connsiteX58" fmla="*/ 0 w 2195098"/>
              <a:gd name="connsiteY58" fmla="*/ 924555 h 3120373"/>
              <a:gd name="connsiteX59" fmla="*/ 0 w 2195098"/>
              <a:gd name="connsiteY59" fmla="*/ 808985 h 3120373"/>
              <a:gd name="connsiteX60" fmla="*/ 0 w 2195098"/>
              <a:gd name="connsiteY60" fmla="*/ 693416 h 3120373"/>
              <a:gd name="connsiteX61" fmla="*/ 0 w 2195098"/>
              <a:gd name="connsiteY61" fmla="*/ 577847 h 3120373"/>
              <a:gd name="connsiteX62" fmla="*/ 0 w 2195098"/>
              <a:gd name="connsiteY62" fmla="*/ 462277 h 3120373"/>
              <a:gd name="connsiteX63" fmla="*/ 0 w 2195098"/>
              <a:gd name="connsiteY63" fmla="*/ 346708 h 3120373"/>
              <a:gd name="connsiteX64" fmla="*/ 0 w 2195098"/>
              <a:gd name="connsiteY64" fmla="*/ 231139 h 3120373"/>
              <a:gd name="connsiteX65" fmla="*/ 0 w 2195098"/>
              <a:gd name="connsiteY65" fmla="*/ 115569 h 3120373"/>
              <a:gd name="connsiteX66" fmla="*/ 0 w 2195098"/>
              <a:gd name="connsiteY66" fmla="*/ 0 h 3120373"/>
              <a:gd name="connsiteX67" fmla="*/ 81300 w 2195098"/>
              <a:gd name="connsiteY67" fmla="*/ 0 h 3120373"/>
              <a:gd name="connsiteX68" fmla="*/ 162600 w 2195098"/>
              <a:gd name="connsiteY68" fmla="*/ 0 h 3120373"/>
              <a:gd name="connsiteX69" fmla="*/ 243900 w 2195098"/>
              <a:gd name="connsiteY69" fmla="*/ 0 h 3120373"/>
              <a:gd name="connsiteX70" fmla="*/ 325199 w 2195098"/>
              <a:gd name="connsiteY70" fmla="*/ 0 h 3120373"/>
              <a:gd name="connsiteX71" fmla="*/ 406499 w 2195098"/>
              <a:gd name="connsiteY71" fmla="*/ 0 h 3120373"/>
              <a:gd name="connsiteX72" fmla="*/ 487799 w 2195098"/>
              <a:gd name="connsiteY72" fmla="*/ 0 h 3120373"/>
              <a:gd name="connsiteX73" fmla="*/ 569099 w 2195098"/>
              <a:gd name="connsiteY73" fmla="*/ 0 h 3120373"/>
              <a:gd name="connsiteX74" fmla="*/ 650399 w 2195098"/>
              <a:gd name="connsiteY74" fmla="*/ 0 h 3120373"/>
              <a:gd name="connsiteX75" fmla="*/ 731699 w 2195098"/>
              <a:gd name="connsiteY75" fmla="*/ 0 h 3120373"/>
              <a:gd name="connsiteX76" fmla="*/ 812999 w 2195098"/>
              <a:gd name="connsiteY76" fmla="*/ 0 h 3120373"/>
              <a:gd name="connsiteX77" fmla="*/ 894299 w 2195098"/>
              <a:gd name="connsiteY77" fmla="*/ 0 h 3120373"/>
              <a:gd name="connsiteX78" fmla="*/ 975599 w 2195098"/>
              <a:gd name="connsiteY78" fmla="*/ 0 h 3120373"/>
              <a:gd name="connsiteX79" fmla="*/ 1056899 w 2195098"/>
              <a:gd name="connsiteY79" fmla="*/ 0 h 3120373"/>
              <a:gd name="connsiteX80" fmla="*/ 1138199 w 2195098"/>
              <a:gd name="connsiteY80" fmla="*/ 0 h 3120373"/>
              <a:gd name="connsiteX81" fmla="*/ 1219499 w 2195098"/>
              <a:gd name="connsiteY81" fmla="*/ 0 h 3120373"/>
              <a:gd name="connsiteX82" fmla="*/ 1300799 w 2195098"/>
              <a:gd name="connsiteY82" fmla="*/ 0 h 3120373"/>
              <a:gd name="connsiteX83" fmla="*/ 1382099 w 2195098"/>
              <a:gd name="connsiteY83" fmla="*/ 0 h 3120373"/>
              <a:gd name="connsiteX84" fmla="*/ 1463399 w 2195098"/>
              <a:gd name="connsiteY84" fmla="*/ 0 h 3120373"/>
              <a:gd name="connsiteX85" fmla="*/ 1544699 w 2195098"/>
              <a:gd name="connsiteY85" fmla="*/ 0 h 3120373"/>
              <a:gd name="connsiteX86" fmla="*/ 1625999 w 2195098"/>
              <a:gd name="connsiteY86" fmla="*/ 0 h 3120373"/>
              <a:gd name="connsiteX87" fmla="*/ 1707299 w 2195098"/>
              <a:gd name="connsiteY87" fmla="*/ 0 h 3120373"/>
              <a:gd name="connsiteX88" fmla="*/ 1788599 w 2195098"/>
              <a:gd name="connsiteY88" fmla="*/ 0 h 3120373"/>
              <a:gd name="connsiteX89" fmla="*/ 1869898 w 2195098"/>
              <a:gd name="connsiteY89" fmla="*/ 0 h 3120373"/>
              <a:gd name="connsiteX90" fmla="*/ 1951198 w 2195098"/>
              <a:gd name="connsiteY90" fmla="*/ 0 h 3120373"/>
              <a:gd name="connsiteX91" fmla="*/ 2032498 w 2195098"/>
              <a:gd name="connsiteY91" fmla="*/ 0 h 3120373"/>
              <a:gd name="connsiteX92" fmla="*/ 2113798 w 2195098"/>
              <a:gd name="connsiteY92" fmla="*/ 0 h 3120373"/>
              <a:gd name="connsiteX93" fmla="*/ 2195098 w 2195098"/>
              <a:gd name="connsiteY93" fmla="*/ 0 h 3120373"/>
              <a:gd name="connsiteX94" fmla="*/ 2195098 w 2195098"/>
              <a:gd name="connsiteY94" fmla="*/ 115569 h 3120373"/>
              <a:gd name="connsiteX95" fmla="*/ 2195098 w 2195098"/>
              <a:gd name="connsiteY95" fmla="*/ 231139 h 3120373"/>
              <a:gd name="connsiteX96" fmla="*/ 2195098 w 2195098"/>
              <a:gd name="connsiteY96" fmla="*/ 346708 h 3120373"/>
              <a:gd name="connsiteX97" fmla="*/ 2195098 w 2195098"/>
              <a:gd name="connsiteY97" fmla="*/ 462278 h 3120373"/>
              <a:gd name="connsiteX0" fmla="*/ 2195098 w 2195098"/>
              <a:gd name="connsiteY0" fmla="*/ 1849110 h 3120373"/>
              <a:gd name="connsiteX1" fmla="*/ 2195098 w 2195098"/>
              <a:gd name="connsiteY1" fmla="*/ 1964680 h 3120373"/>
              <a:gd name="connsiteX2" fmla="*/ 2195098 w 2195098"/>
              <a:gd name="connsiteY2" fmla="*/ 2080249 h 3120373"/>
              <a:gd name="connsiteX3" fmla="*/ 2195098 w 2195098"/>
              <a:gd name="connsiteY3" fmla="*/ 2195818 h 3120373"/>
              <a:gd name="connsiteX4" fmla="*/ 2195098 w 2195098"/>
              <a:gd name="connsiteY4" fmla="*/ 2311388 h 3120373"/>
              <a:gd name="connsiteX5" fmla="*/ 2195098 w 2195098"/>
              <a:gd name="connsiteY5" fmla="*/ 2426957 h 3120373"/>
              <a:gd name="connsiteX6" fmla="*/ 2195098 w 2195098"/>
              <a:gd name="connsiteY6" fmla="*/ 2542526 h 3120373"/>
              <a:gd name="connsiteX7" fmla="*/ 2195098 w 2195098"/>
              <a:gd name="connsiteY7" fmla="*/ 2658096 h 3120373"/>
              <a:gd name="connsiteX8" fmla="*/ 2195098 w 2195098"/>
              <a:gd name="connsiteY8" fmla="*/ 2773665 h 3120373"/>
              <a:gd name="connsiteX9" fmla="*/ 2195098 w 2195098"/>
              <a:gd name="connsiteY9" fmla="*/ 2889234 h 3120373"/>
              <a:gd name="connsiteX10" fmla="*/ 2195098 w 2195098"/>
              <a:gd name="connsiteY10" fmla="*/ 3004804 h 3120373"/>
              <a:gd name="connsiteX11" fmla="*/ 2195098 w 2195098"/>
              <a:gd name="connsiteY11" fmla="*/ 3120373 h 3120373"/>
              <a:gd name="connsiteX12" fmla="*/ 2113798 w 2195098"/>
              <a:gd name="connsiteY12" fmla="*/ 3120373 h 3120373"/>
              <a:gd name="connsiteX13" fmla="*/ 2032498 w 2195098"/>
              <a:gd name="connsiteY13" fmla="*/ 3120373 h 3120373"/>
              <a:gd name="connsiteX14" fmla="*/ 1951198 w 2195098"/>
              <a:gd name="connsiteY14" fmla="*/ 3120373 h 3120373"/>
              <a:gd name="connsiteX15" fmla="*/ 1869898 w 2195098"/>
              <a:gd name="connsiteY15" fmla="*/ 3120373 h 3120373"/>
              <a:gd name="connsiteX16" fmla="*/ 1788599 w 2195098"/>
              <a:gd name="connsiteY16" fmla="*/ 3120373 h 3120373"/>
              <a:gd name="connsiteX17" fmla="*/ 1707299 w 2195098"/>
              <a:gd name="connsiteY17" fmla="*/ 3120373 h 3120373"/>
              <a:gd name="connsiteX18" fmla="*/ 1625999 w 2195098"/>
              <a:gd name="connsiteY18" fmla="*/ 3120373 h 3120373"/>
              <a:gd name="connsiteX19" fmla="*/ 1544699 w 2195098"/>
              <a:gd name="connsiteY19" fmla="*/ 3120373 h 3120373"/>
              <a:gd name="connsiteX20" fmla="*/ 1463399 w 2195098"/>
              <a:gd name="connsiteY20" fmla="*/ 3120373 h 3120373"/>
              <a:gd name="connsiteX21" fmla="*/ 1382099 w 2195098"/>
              <a:gd name="connsiteY21" fmla="*/ 3120373 h 3120373"/>
              <a:gd name="connsiteX22" fmla="*/ 1300799 w 2195098"/>
              <a:gd name="connsiteY22" fmla="*/ 3120373 h 3120373"/>
              <a:gd name="connsiteX23" fmla="*/ 1219499 w 2195098"/>
              <a:gd name="connsiteY23" fmla="*/ 3120373 h 3120373"/>
              <a:gd name="connsiteX24" fmla="*/ 1138199 w 2195098"/>
              <a:gd name="connsiteY24" fmla="*/ 3120373 h 3120373"/>
              <a:gd name="connsiteX25" fmla="*/ 1056899 w 2195098"/>
              <a:gd name="connsiteY25" fmla="*/ 3120373 h 3120373"/>
              <a:gd name="connsiteX26" fmla="*/ 975599 w 2195098"/>
              <a:gd name="connsiteY26" fmla="*/ 3120373 h 3120373"/>
              <a:gd name="connsiteX27" fmla="*/ 894299 w 2195098"/>
              <a:gd name="connsiteY27" fmla="*/ 3120373 h 3120373"/>
              <a:gd name="connsiteX28" fmla="*/ 812999 w 2195098"/>
              <a:gd name="connsiteY28" fmla="*/ 3120373 h 3120373"/>
              <a:gd name="connsiteX29" fmla="*/ 731699 w 2195098"/>
              <a:gd name="connsiteY29" fmla="*/ 3120373 h 3120373"/>
              <a:gd name="connsiteX30" fmla="*/ 650399 w 2195098"/>
              <a:gd name="connsiteY30" fmla="*/ 3120373 h 3120373"/>
              <a:gd name="connsiteX31" fmla="*/ 569099 w 2195098"/>
              <a:gd name="connsiteY31" fmla="*/ 3120373 h 3120373"/>
              <a:gd name="connsiteX32" fmla="*/ 487799 w 2195098"/>
              <a:gd name="connsiteY32" fmla="*/ 3120373 h 3120373"/>
              <a:gd name="connsiteX33" fmla="*/ 406499 w 2195098"/>
              <a:gd name="connsiteY33" fmla="*/ 3120373 h 3120373"/>
              <a:gd name="connsiteX34" fmla="*/ 325199 w 2195098"/>
              <a:gd name="connsiteY34" fmla="*/ 3120373 h 3120373"/>
              <a:gd name="connsiteX35" fmla="*/ 243900 w 2195098"/>
              <a:gd name="connsiteY35" fmla="*/ 3120373 h 3120373"/>
              <a:gd name="connsiteX36" fmla="*/ 162600 w 2195098"/>
              <a:gd name="connsiteY36" fmla="*/ 3120373 h 3120373"/>
              <a:gd name="connsiteX37" fmla="*/ 813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3004804 h 3120373"/>
              <a:gd name="connsiteX40" fmla="*/ 0 w 2195098"/>
              <a:gd name="connsiteY40" fmla="*/ 2889234 h 3120373"/>
              <a:gd name="connsiteX41" fmla="*/ 0 w 2195098"/>
              <a:gd name="connsiteY41" fmla="*/ 2773665 h 3120373"/>
              <a:gd name="connsiteX42" fmla="*/ 0 w 2195098"/>
              <a:gd name="connsiteY42" fmla="*/ 2658096 h 3120373"/>
              <a:gd name="connsiteX43" fmla="*/ 0 w 2195098"/>
              <a:gd name="connsiteY43" fmla="*/ 2542526 h 3120373"/>
              <a:gd name="connsiteX44" fmla="*/ 0 w 2195098"/>
              <a:gd name="connsiteY44" fmla="*/ 2426957 h 3120373"/>
              <a:gd name="connsiteX45" fmla="*/ 0 w 2195098"/>
              <a:gd name="connsiteY45" fmla="*/ 2311388 h 3120373"/>
              <a:gd name="connsiteX46" fmla="*/ 0 w 2195098"/>
              <a:gd name="connsiteY46" fmla="*/ 2195818 h 3120373"/>
              <a:gd name="connsiteX47" fmla="*/ 0 w 2195098"/>
              <a:gd name="connsiteY47" fmla="*/ 2080249 h 3120373"/>
              <a:gd name="connsiteX48" fmla="*/ 0 w 2195098"/>
              <a:gd name="connsiteY48" fmla="*/ 1964680 h 3120373"/>
              <a:gd name="connsiteX49" fmla="*/ 0 w 2195098"/>
              <a:gd name="connsiteY49" fmla="*/ 1849110 h 3120373"/>
              <a:gd name="connsiteX50" fmla="*/ 0 w 2195098"/>
              <a:gd name="connsiteY50" fmla="*/ 1733541 h 3120373"/>
              <a:gd name="connsiteX51" fmla="*/ 0 w 2195098"/>
              <a:gd name="connsiteY51" fmla="*/ 1617971 h 3120373"/>
              <a:gd name="connsiteX52" fmla="*/ 0 w 2195098"/>
              <a:gd name="connsiteY52" fmla="*/ 1502402 h 3120373"/>
              <a:gd name="connsiteX53" fmla="*/ 0 w 2195098"/>
              <a:gd name="connsiteY53" fmla="*/ 1386832 h 3120373"/>
              <a:gd name="connsiteX54" fmla="*/ 0 w 2195098"/>
              <a:gd name="connsiteY54" fmla="*/ 1271263 h 3120373"/>
              <a:gd name="connsiteX55" fmla="*/ 0 w 2195098"/>
              <a:gd name="connsiteY55" fmla="*/ 1155693 h 3120373"/>
              <a:gd name="connsiteX56" fmla="*/ 0 w 2195098"/>
              <a:gd name="connsiteY56" fmla="*/ 1040124 h 3120373"/>
              <a:gd name="connsiteX57" fmla="*/ 0 w 2195098"/>
              <a:gd name="connsiteY57" fmla="*/ 924555 h 3120373"/>
              <a:gd name="connsiteX58" fmla="*/ 0 w 2195098"/>
              <a:gd name="connsiteY58" fmla="*/ 808985 h 3120373"/>
              <a:gd name="connsiteX59" fmla="*/ 0 w 2195098"/>
              <a:gd name="connsiteY59" fmla="*/ 693416 h 3120373"/>
              <a:gd name="connsiteX60" fmla="*/ 0 w 2195098"/>
              <a:gd name="connsiteY60" fmla="*/ 577847 h 3120373"/>
              <a:gd name="connsiteX61" fmla="*/ 0 w 2195098"/>
              <a:gd name="connsiteY61" fmla="*/ 462277 h 3120373"/>
              <a:gd name="connsiteX62" fmla="*/ 0 w 2195098"/>
              <a:gd name="connsiteY62" fmla="*/ 346708 h 3120373"/>
              <a:gd name="connsiteX63" fmla="*/ 0 w 2195098"/>
              <a:gd name="connsiteY63" fmla="*/ 231139 h 3120373"/>
              <a:gd name="connsiteX64" fmla="*/ 0 w 2195098"/>
              <a:gd name="connsiteY64" fmla="*/ 115569 h 3120373"/>
              <a:gd name="connsiteX65" fmla="*/ 0 w 2195098"/>
              <a:gd name="connsiteY65" fmla="*/ 0 h 3120373"/>
              <a:gd name="connsiteX66" fmla="*/ 81300 w 2195098"/>
              <a:gd name="connsiteY66" fmla="*/ 0 h 3120373"/>
              <a:gd name="connsiteX67" fmla="*/ 162600 w 2195098"/>
              <a:gd name="connsiteY67" fmla="*/ 0 h 3120373"/>
              <a:gd name="connsiteX68" fmla="*/ 243900 w 2195098"/>
              <a:gd name="connsiteY68" fmla="*/ 0 h 3120373"/>
              <a:gd name="connsiteX69" fmla="*/ 325199 w 2195098"/>
              <a:gd name="connsiteY69" fmla="*/ 0 h 3120373"/>
              <a:gd name="connsiteX70" fmla="*/ 406499 w 2195098"/>
              <a:gd name="connsiteY70" fmla="*/ 0 h 3120373"/>
              <a:gd name="connsiteX71" fmla="*/ 487799 w 2195098"/>
              <a:gd name="connsiteY71" fmla="*/ 0 h 3120373"/>
              <a:gd name="connsiteX72" fmla="*/ 569099 w 2195098"/>
              <a:gd name="connsiteY72" fmla="*/ 0 h 3120373"/>
              <a:gd name="connsiteX73" fmla="*/ 650399 w 2195098"/>
              <a:gd name="connsiteY73" fmla="*/ 0 h 3120373"/>
              <a:gd name="connsiteX74" fmla="*/ 731699 w 2195098"/>
              <a:gd name="connsiteY74" fmla="*/ 0 h 3120373"/>
              <a:gd name="connsiteX75" fmla="*/ 812999 w 2195098"/>
              <a:gd name="connsiteY75" fmla="*/ 0 h 3120373"/>
              <a:gd name="connsiteX76" fmla="*/ 894299 w 2195098"/>
              <a:gd name="connsiteY76" fmla="*/ 0 h 3120373"/>
              <a:gd name="connsiteX77" fmla="*/ 975599 w 2195098"/>
              <a:gd name="connsiteY77" fmla="*/ 0 h 3120373"/>
              <a:gd name="connsiteX78" fmla="*/ 1056899 w 2195098"/>
              <a:gd name="connsiteY78" fmla="*/ 0 h 3120373"/>
              <a:gd name="connsiteX79" fmla="*/ 1138199 w 2195098"/>
              <a:gd name="connsiteY79" fmla="*/ 0 h 3120373"/>
              <a:gd name="connsiteX80" fmla="*/ 1219499 w 2195098"/>
              <a:gd name="connsiteY80" fmla="*/ 0 h 3120373"/>
              <a:gd name="connsiteX81" fmla="*/ 1300799 w 2195098"/>
              <a:gd name="connsiteY81" fmla="*/ 0 h 3120373"/>
              <a:gd name="connsiteX82" fmla="*/ 1382099 w 2195098"/>
              <a:gd name="connsiteY82" fmla="*/ 0 h 3120373"/>
              <a:gd name="connsiteX83" fmla="*/ 1463399 w 2195098"/>
              <a:gd name="connsiteY83" fmla="*/ 0 h 3120373"/>
              <a:gd name="connsiteX84" fmla="*/ 1544699 w 2195098"/>
              <a:gd name="connsiteY84" fmla="*/ 0 h 3120373"/>
              <a:gd name="connsiteX85" fmla="*/ 1625999 w 2195098"/>
              <a:gd name="connsiteY85" fmla="*/ 0 h 3120373"/>
              <a:gd name="connsiteX86" fmla="*/ 1707299 w 2195098"/>
              <a:gd name="connsiteY86" fmla="*/ 0 h 3120373"/>
              <a:gd name="connsiteX87" fmla="*/ 1788599 w 2195098"/>
              <a:gd name="connsiteY87" fmla="*/ 0 h 3120373"/>
              <a:gd name="connsiteX88" fmla="*/ 1869898 w 2195098"/>
              <a:gd name="connsiteY88" fmla="*/ 0 h 3120373"/>
              <a:gd name="connsiteX89" fmla="*/ 1951198 w 2195098"/>
              <a:gd name="connsiteY89" fmla="*/ 0 h 3120373"/>
              <a:gd name="connsiteX90" fmla="*/ 2032498 w 2195098"/>
              <a:gd name="connsiteY90" fmla="*/ 0 h 3120373"/>
              <a:gd name="connsiteX91" fmla="*/ 2113798 w 2195098"/>
              <a:gd name="connsiteY91" fmla="*/ 0 h 3120373"/>
              <a:gd name="connsiteX92" fmla="*/ 2195098 w 2195098"/>
              <a:gd name="connsiteY92" fmla="*/ 0 h 3120373"/>
              <a:gd name="connsiteX93" fmla="*/ 2195098 w 2195098"/>
              <a:gd name="connsiteY93" fmla="*/ 115569 h 3120373"/>
              <a:gd name="connsiteX94" fmla="*/ 2195098 w 2195098"/>
              <a:gd name="connsiteY94" fmla="*/ 231139 h 3120373"/>
              <a:gd name="connsiteX95" fmla="*/ 2195098 w 2195098"/>
              <a:gd name="connsiteY95" fmla="*/ 346708 h 3120373"/>
              <a:gd name="connsiteX96" fmla="*/ 2195098 w 2195098"/>
              <a:gd name="connsiteY96" fmla="*/ 462278 h 3120373"/>
              <a:gd name="connsiteX0" fmla="*/ 2195098 w 2195098"/>
              <a:gd name="connsiteY0" fmla="*/ 1964680 h 3120373"/>
              <a:gd name="connsiteX1" fmla="*/ 2195098 w 2195098"/>
              <a:gd name="connsiteY1" fmla="*/ 2080249 h 3120373"/>
              <a:gd name="connsiteX2" fmla="*/ 2195098 w 2195098"/>
              <a:gd name="connsiteY2" fmla="*/ 2195818 h 3120373"/>
              <a:gd name="connsiteX3" fmla="*/ 2195098 w 2195098"/>
              <a:gd name="connsiteY3" fmla="*/ 2311388 h 3120373"/>
              <a:gd name="connsiteX4" fmla="*/ 2195098 w 2195098"/>
              <a:gd name="connsiteY4" fmla="*/ 2426957 h 3120373"/>
              <a:gd name="connsiteX5" fmla="*/ 2195098 w 2195098"/>
              <a:gd name="connsiteY5" fmla="*/ 2542526 h 3120373"/>
              <a:gd name="connsiteX6" fmla="*/ 2195098 w 2195098"/>
              <a:gd name="connsiteY6" fmla="*/ 2658096 h 3120373"/>
              <a:gd name="connsiteX7" fmla="*/ 2195098 w 2195098"/>
              <a:gd name="connsiteY7" fmla="*/ 2773665 h 3120373"/>
              <a:gd name="connsiteX8" fmla="*/ 2195098 w 2195098"/>
              <a:gd name="connsiteY8" fmla="*/ 2889234 h 3120373"/>
              <a:gd name="connsiteX9" fmla="*/ 2195098 w 2195098"/>
              <a:gd name="connsiteY9" fmla="*/ 3004804 h 3120373"/>
              <a:gd name="connsiteX10" fmla="*/ 2195098 w 2195098"/>
              <a:gd name="connsiteY10" fmla="*/ 3120373 h 3120373"/>
              <a:gd name="connsiteX11" fmla="*/ 2113798 w 2195098"/>
              <a:gd name="connsiteY11" fmla="*/ 3120373 h 3120373"/>
              <a:gd name="connsiteX12" fmla="*/ 2032498 w 2195098"/>
              <a:gd name="connsiteY12" fmla="*/ 3120373 h 3120373"/>
              <a:gd name="connsiteX13" fmla="*/ 1951198 w 2195098"/>
              <a:gd name="connsiteY13" fmla="*/ 3120373 h 3120373"/>
              <a:gd name="connsiteX14" fmla="*/ 1869898 w 2195098"/>
              <a:gd name="connsiteY14" fmla="*/ 3120373 h 3120373"/>
              <a:gd name="connsiteX15" fmla="*/ 1788599 w 2195098"/>
              <a:gd name="connsiteY15" fmla="*/ 3120373 h 3120373"/>
              <a:gd name="connsiteX16" fmla="*/ 1707299 w 2195098"/>
              <a:gd name="connsiteY16" fmla="*/ 3120373 h 3120373"/>
              <a:gd name="connsiteX17" fmla="*/ 1625999 w 2195098"/>
              <a:gd name="connsiteY17" fmla="*/ 3120373 h 3120373"/>
              <a:gd name="connsiteX18" fmla="*/ 1544699 w 2195098"/>
              <a:gd name="connsiteY18" fmla="*/ 3120373 h 3120373"/>
              <a:gd name="connsiteX19" fmla="*/ 1463399 w 2195098"/>
              <a:gd name="connsiteY19" fmla="*/ 3120373 h 3120373"/>
              <a:gd name="connsiteX20" fmla="*/ 1382099 w 2195098"/>
              <a:gd name="connsiteY20" fmla="*/ 3120373 h 3120373"/>
              <a:gd name="connsiteX21" fmla="*/ 1300799 w 2195098"/>
              <a:gd name="connsiteY21" fmla="*/ 3120373 h 3120373"/>
              <a:gd name="connsiteX22" fmla="*/ 1219499 w 2195098"/>
              <a:gd name="connsiteY22" fmla="*/ 3120373 h 3120373"/>
              <a:gd name="connsiteX23" fmla="*/ 1138199 w 2195098"/>
              <a:gd name="connsiteY23" fmla="*/ 3120373 h 3120373"/>
              <a:gd name="connsiteX24" fmla="*/ 1056899 w 2195098"/>
              <a:gd name="connsiteY24" fmla="*/ 3120373 h 3120373"/>
              <a:gd name="connsiteX25" fmla="*/ 975599 w 2195098"/>
              <a:gd name="connsiteY25" fmla="*/ 3120373 h 3120373"/>
              <a:gd name="connsiteX26" fmla="*/ 894299 w 2195098"/>
              <a:gd name="connsiteY26" fmla="*/ 3120373 h 3120373"/>
              <a:gd name="connsiteX27" fmla="*/ 812999 w 2195098"/>
              <a:gd name="connsiteY27" fmla="*/ 3120373 h 3120373"/>
              <a:gd name="connsiteX28" fmla="*/ 731699 w 2195098"/>
              <a:gd name="connsiteY28" fmla="*/ 3120373 h 3120373"/>
              <a:gd name="connsiteX29" fmla="*/ 650399 w 2195098"/>
              <a:gd name="connsiteY29" fmla="*/ 3120373 h 3120373"/>
              <a:gd name="connsiteX30" fmla="*/ 569099 w 2195098"/>
              <a:gd name="connsiteY30" fmla="*/ 3120373 h 3120373"/>
              <a:gd name="connsiteX31" fmla="*/ 487799 w 2195098"/>
              <a:gd name="connsiteY31" fmla="*/ 3120373 h 3120373"/>
              <a:gd name="connsiteX32" fmla="*/ 406499 w 2195098"/>
              <a:gd name="connsiteY32" fmla="*/ 3120373 h 3120373"/>
              <a:gd name="connsiteX33" fmla="*/ 325199 w 2195098"/>
              <a:gd name="connsiteY33" fmla="*/ 3120373 h 3120373"/>
              <a:gd name="connsiteX34" fmla="*/ 243900 w 2195098"/>
              <a:gd name="connsiteY34" fmla="*/ 3120373 h 3120373"/>
              <a:gd name="connsiteX35" fmla="*/ 162600 w 2195098"/>
              <a:gd name="connsiteY35" fmla="*/ 3120373 h 3120373"/>
              <a:gd name="connsiteX36" fmla="*/ 813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3004804 h 3120373"/>
              <a:gd name="connsiteX39" fmla="*/ 0 w 2195098"/>
              <a:gd name="connsiteY39" fmla="*/ 2889234 h 3120373"/>
              <a:gd name="connsiteX40" fmla="*/ 0 w 2195098"/>
              <a:gd name="connsiteY40" fmla="*/ 2773665 h 3120373"/>
              <a:gd name="connsiteX41" fmla="*/ 0 w 2195098"/>
              <a:gd name="connsiteY41" fmla="*/ 2658096 h 3120373"/>
              <a:gd name="connsiteX42" fmla="*/ 0 w 2195098"/>
              <a:gd name="connsiteY42" fmla="*/ 2542526 h 3120373"/>
              <a:gd name="connsiteX43" fmla="*/ 0 w 2195098"/>
              <a:gd name="connsiteY43" fmla="*/ 2426957 h 3120373"/>
              <a:gd name="connsiteX44" fmla="*/ 0 w 2195098"/>
              <a:gd name="connsiteY44" fmla="*/ 2311388 h 3120373"/>
              <a:gd name="connsiteX45" fmla="*/ 0 w 2195098"/>
              <a:gd name="connsiteY45" fmla="*/ 2195818 h 3120373"/>
              <a:gd name="connsiteX46" fmla="*/ 0 w 2195098"/>
              <a:gd name="connsiteY46" fmla="*/ 2080249 h 3120373"/>
              <a:gd name="connsiteX47" fmla="*/ 0 w 2195098"/>
              <a:gd name="connsiteY47" fmla="*/ 1964680 h 3120373"/>
              <a:gd name="connsiteX48" fmla="*/ 0 w 2195098"/>
              <a:gd name="connsiteY48" fmla="*/ 1849110 h 3120373"/>
              <a:gd name="connsiteX49" fmla="*/ 0 w 2195098"/>
              <a:gd name="connsiteY49" fmla="*/ 1733541 h 3120373"/>
              <a:gd name="connsiteX50" fmla="*/ 0 w 2195098"/>
              <a:gd name="connsiteY50" fmla="*/ 1617971 h 3120373"/>
              <a:gd name="connsiteX51" fmla="*/ 0 w 2195098"/>
              <a:gd name="connsiteY51" fmla="*/ 1502402 h 3120373"/>
              <a:gd name="connsiteX52" fmla="*/ 0 w 2195098"/>
              <a:gd name="connsiteY52" fmla="*/ 1386832 h 3120373"/>
              <a:gd name="connsiteX53" fmla="*/ 0 w 2195098"/>
              <a:gd name="connsiteY53" fmla="*/ 1271263 h 3120373"/>
              <a:gd name="connsiteX54" fmla="*/ 0 w 2195098"/>
              <a:gd name="connsiteY54" fmla="*/ 1155693 h 3120373"/>
              <a:gd name="connsiteX55" fmla="*/ 0 w 2195098"/>
              <a:gd name="connsiteY55" fmla="*/ 1040124 h 3120373"/>
              <a:gd name="connsiteX56" fmla="*/ 0 w 2195098"/>
              <a:gd name="connsiteY56" fmla="*/ 924555 h 3120373"/>
              <a:gd name="connsiteX57" fmla="*/ 0 w 2195098"/>
              <a:gd name="connsiteY57" fmla="*/ 808985 h 3120373"/>
              <a:gd name="connsiteX58" fmla="*/ 0 w 2195098"/>
              <a:gd name="connsiteY58" fmla="*/ 693416 h 3120373"/>
              <a:gd name="connsiteX59" fmla="*/ 0 w 2195098"/>
              <a:gd name="connsiteY59" fmla="*/ 577847 h 3120373"/>
              <a:gd name="connsiteX60" fmla="*/ 0 w 2195098"/>
              <a:gd name="connsiteY60" fmla="*/ 462277 h 3120373"/>
              <a:gd name="connsiteX61" fmla="*/ 0 w 2195098"/>
              <a:gd name="connsiteY61" fmla="*/ 346708 h 3120373"/>
              <a:gd name="connsiteX62" fmla="*/ 0 w 2195098"/>
              <a:gd name="connsiteY62" fmla="*/ 231139 h 3120373"/>
              <a:gd name="connsiteX63" fmla="*/ 0 w 2195098"/>
              <a:gd name="connsiteY63" fmla="*/ 115569 h 3120373"/>
              <a:gd name="connsiteX64" fmla="*/ 0 w 2195098"/>
              <a:gd name="connsiteY64" fmla="*/ 0 h 3120373"/>
              <a:gd name="connsiteX65" fmla="*/ 81300 w 2195098"/>
              <a:gd name="connsiteY65" fmla="*/ 0 h 3120373"/>
              <a:gd name="connsiteX66" fmla="*/ 162600 w 2195098"/>
              <a:gd name="connsiteY66" fmla="*/ 0 h 3120373"/>
              <a:gd name="connsiteX67" fmla="*/ 243900 w 2195098"/>
              <a:gd name="connsiteY67" fmla="*/ 0 h 3120373"/>
              <a:gd name="connsiteX68" fmla="*/ 325199 w 2195098"/>
              <a:gd name="connsiteY68" fmla="*/ 0 h 3120373"/>
              <a:gd name="connsiteX69" fmla="*/ 406499 w 2195098"/>
              <a:gd name="connsiteY69" fmla="*/ 0 h 3120373"/>
              <a:gd name="connsiteX70" fmla="*/ 487799 w 2195098"/>
              <a:gd name="connsiteY70" fmla="*/ 0 h 3120373"/>
              <a:gd name="connsiteX71" fmla="*/ 569099 w 2195098"/>
              <a:gd name="connsiteY71" fmla="*/ 0 h 3120373"/>
              <a:gd name="connsiteX72" fmla="*/ 650399 w 2195098"/>
              <a:gd name="connsiteY72" fmla="*/ 0 h 3120373"/>
              <a:gd name="connsiteX73" fmla="*/ 731699 w 2195098"/>
              <a:gd name="connsiteY73" fmla="*/ 0 h 3120373"/>
              <a:gd name="connsiteX74" fmla="*/ 812999 w 2195098"/>
              <a:gd name="connsiteY74" fmla="*/ 0 h 3120373"/>
              <a:gd name="connsiteX75" fmla="*/ 894299 w 2195098"/>
              <a:gd name="connsiteY75" fmla="*/ 0 h 3120373"/>
              <a:gd name="connsiteX76" fmla="*/ 975599 w 2195098"/>
              <a:gd name="connsiteY76" fmla="*/ 0 h 3120373"/>
              <a:gd name="connsiteX77" fmla="*/ 1056899 w 2195098"/>
              <a:gd name="connsiteY77" fmla="*/ 0 h 3120373"/>
              <a:gd name="connsiteX78" fmla="*/ 1138199 w 2195098"/>
              <a:gd name="connsiteY78" fmla="*/ 0 h 3120373"/>
              <a:gd name="connsiteX79" fmla="*/ 1219499 w 2195098"/>
              <a:gd name="connsiteY79" fmla="*/ 0 h 3120373"/>
              <a:gd name="connsiteX80" fmla="*/ 1300799 w 2195098"/>
              <a:gd name="connsiteY80" fmla="*/ 0 h 3120373"/>
              <a:gd name="connsiteX81" fmla="*/ 1382099 w 2195098"/>
              <a:gd name="connsiteY81" fmla="*/ 0 h 3120373"/>
              <a:gd name="connsiteX82" fmla="*/ 1463399 w 2195098"/>
              <a:gd name="connsiteY82" fmla="*/ 0 h 3120373"/>
              <a:gd name="connsiteX83" fmla="*/ 1544699 w 2195098"/>
              <a:gd name="connsiteY83" fmla="*/ 0 h 3120373"/>
              <a:gd name="connsiteX84" fmla="*/ 1625999 w 2195098"/>
              <a:gd name="connsiteY84" fmla="*/ 0 h 3120373"/>
              <a:gd name="connsiteX85" fmla="*/ 1707299 w 2195098"/>
              <a:gd name="connsiteY85" fmla="*/ 0 h 3120373"/>
              <a:gd name="connsiteX86" fmla="*/ 1788599 w 2195098"/>
              <a:gd name="connsiteY86" fmla="*/ 0 h 3120373"/>
              <a:gd name="connsiteX87" fmla="*/ 1869898 w 2195098"/>
              <a:gd name="connsiteY87" fmla="*/ 0 h 3120373"/>
              <a:gd name="connsiteX88" fmla="*/ 1951198 w 2195098"/>
              <a:gd name="connsiteY88" fmla="*/ 0 h 3120373"/>
              <a:gd name="connsiteX89" fmla="*/ 2032498 w 2195098"/>
              <a:gd name="connsiteY89" fmla="*/ 0 h 3120373"/>
              <a:gd name="connsiteX90" fmla="*/ 2113798 w 2195098"/>
              <a:gd name="connsiteY90" fmla="*/ 0 h 3120373"/>
              <a:gd name="connsiteX91" fmla="*/ 2195098 w 2195098"/>
              <a:gd name="connsiteY91" fmla="*/ 0 h 3120373"/>
              <a:gd name="connsiteX92" fmla="*/ 2195098 w 2195098"/>
              <a:gd name="connsiteY92" fmla="*/ 115569 h 3120373"/>
              <a:gd name="connsiteX93" fmla="*/ 2195098 w 2195098"/>
              <a:gd name="connsiteY93" fmla="*/ 231139 h 3120373"/>
              <a:gd name="connsiteX94" fmla="*/ 2195098 w 2195098"/>
              <a:gd name="connsiteY94" fmla="*/ 346708 h 3120373"/>
              <a:gd name="connsiteX95" fmla="*/ 2195098 w 2195098"/>
              <a:gd name="connsiteY95" fmla="*/ 462278 h 3120373"/>
              <a:gd name="connsiteX0" fmla="*/ 2195098 w 2195098"/>
              <a:gd name="connsiteY0" fmla="*/ 2080249 h 3120373"/>
              <a:gd name="connsiteX1" fmla="*/ 2195098 w 2195098"/>
              <a:gd name="connsiteY1" fmla="*/ 2195818 h 3120373"/>
              <a:gd name="connsiteX2" fmla="*/ 2195098 w 2195098"/>
              <a:gd name="connsiteY2" fmla="*/ 2311388 h 3120373"/>
              <a:gd name="connsiteX3" fmla="*/ 2195098 w 2195098"/>
              <a:gd name="connsiteY3" fmla="*/ 2426957 h 3120373"/>
              <a:gd name="connsiteX4" fmla="*/ 2195098 w 2195098"/>
              <a:gd name="connsiteY4" fmla="*/ 2542526 h 3120373"/>
              <a:gd name="connsiteX5" fmla="*/ 2195098 w 2195098"/>
              <a:gd name="connsiteY5" fmla="*/ 2658096 h 3120373"/>
              <a:gd name="connsiteX6" fmla="*/ 2195098 w 2195098"/>
              <a:gd name="connsiteY6" fmla="*/ 2773665 h 3120373"/>
              <a:gd name="connsiteX7" fmla="*/ 2195098 w 2195098"/>
              <a:gd name="connsiteY7" fmla="*/ 2889234 h 3120373"/>
              <a:gd name="connsiteX8" fmla="*/ 2195098 w 2195098"/>
              <a:gd name="connsiteY8" fmla="*/ 3004804 h 3120373"/>
              <a:gd name="connsiteX9" fmla="*/ 2195098 w 2195098"/>
              <a:gd name="connsiteY9" fmla="*/ 3120373 h 3120373"/>
              <a:gd name="connsiteX10" fmla="*/ 2113798 w 2195098"/>
              <a:gd name="connsiteY10" fmla="*/ 3120373 h 3120373"/>
              <a:gd name="connsiteX11" fmla="*/ 2032498 w 2195098"/>
              <a:gd name="connsiteY11" fmla="*/ 3120373 h 3120373"/>
              <a:gd name="connsiteX12" fmla="*/ 1951198 w 2195098"/>
              <a:gd name="connsiteY12" fmla="*/ 3120373 h 3120373"/>
              <a:gd name="connsiteX13" fmla="*/ 1869898 w 2195098"/>
              <a:gd name="connsiteY13" fmla="*/ 3120373 h 3120373"/>
              <a:gd name="connsiteX14" fmla="*/ 1788599 w 2195098"/>
              <a:gd name="connsiteY14" fmla="*/ 3120373 h 3120373"/>
              <a:gd name="connsiteX15" fmla="*/ 1707299 w 2195098"/>
              <a:gd name="connsiteY15" fmla="*/ 3120373 h 3120373"/>
              <a:gd name="connsiteX16" fmla="*/ 1625999 w 2195098"/>
              <a:gd name="connsiteY16" fmla="*/ 3120373 h 3120373"/>
              <a:gd name="connsiteX17" fmla="*/ 1544699 w 2195098"/>
              <a:gd name="connsiteY17" fmla="*/ 3120373 h 3120373"/>
              <a:gd name="connsiteX18" fmla="*/ 1463399 w 2195098"/>
              <a:gd name="connsiteY18" fmla="*/ 3120373 h 3120373"/>
              <a:gd name="connsiteX19" fmla="*/ 1382099 w 2195098"/>
              <a:gd name="connsiteY19" fmla="*/ 3120373 h 3120373"/>
              <a:gd name="connsiteX20" fmla="*/ 1300799 w 2195098"/>
              <a:gd name="connsiteY20" fmla="*/ 3120373 h 3120373"/>
              <a:gd name="connsiteX21" fmla="*/ 1219499 w 2195098"/>
              <a:gd name="connsiteY21" fmla="*/ 3120373 h 3120373"/>
              <a:gd name="connsiteX22" fmla="*/ 1138199 w 2195098"/>
              <a:gd name="connsiteY22" fmla="*/ 3120373 h 3120373"/>
              <a:gd name="connsiteX23" fmla="*/ 1056899 w 2195098"/>
              <a:gd name="connsiteY23" fmla="*/ 3120373 h 3120373"/>
              <a:gd name="connsiteX24" fmla="*/ 975599 w 2195098"/>
              <a:gd name="connsiteY24" fmla="*/ 3120373 h 3120373"/>
              <a:gd name="connsiteX25" fmla="*/ 894299 w 2195098"/>
              <a:gd name="connsiteY25" fmla="*/ 3120373 h 3120373"/>
              <a:gd name="connsiteX26" fmla="*/ 812999 w 2195098"/>
              <a:gd name="connsiteY26" fmla="*/ 3120373 h 3120373"/>
              <a:gd name="connsiteX27" fmla="*/ 731699 w 2195098"/>
              <a:gd name="connsiteY27" fmla="*/ 3120373 h 3120373"/>
              <a:gd name="connsiteX28" fmla="*/ 650399 w 2195098"/>
              <a:gd name="connsiteY28" fmla="*/ 3120373 h 3120373"/>
              <a:gd name="connsiteX29" fmla="*/ 569099 w 2195098"/>
              <a:gd name="connsiteY29" fmla="*/ 3120373 h 3120373"/>
              <a:gd name="connsiteX30" fmla="*/ 487799 w 2195098"/>
              <a:gd name="connsiteY30" fmla="*/ 3120373 h 3120373"/>
              <a:gd name="connsiteX31" fmla="*/ 406499 w 2195098"/>
              <a:gd name="connsiteY31" fmla="*/ 3120373 h 3120373"/>
              <a:gd name="connsiteX32" fmla="*/ 325199 w 2195098"/>
              <a:gd name="connsiteY32" fmla="*/ 3120373 h 3120373"/>
              <a:gd name="connsiteX33" fmla="*/ 243900 w 2195098"/>
              <a:gd name="connsiteY33" fmla="*/ 3120373 h 3120373"/>
              <a:gd name="connsiteX34" fmla="*/ 162600 w 2195098"/>
              <a:gd name="connsiteY34" fmla="*/ 3120373 h 3120373"/>
              <a:gd name="connsiteX35" fmla="*/ 813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3004804 h 3120373"/>
              <a:gd name="connsiteX38" fmla="*/ 0 w 2195098"/>
              <a:gd name="connsiteY38" fmla="*/ 2889234 h 3120373"/>
              <a:gd name="connsiteX39" fmla="*/ 0 w 2195098"/>
              <a:gd name="connsiteY39" fmla="*/ 2773665 h 3120373"/>
              <a:gd name="connsiteX40" fmla="*/ 0 w 2195098"/>
              <a:gd name="connsiteY40" fmla="*/ 2658096 h 3120373"/>
              <a:gd name="connsiteX41" fmla="*/ 0 w 2195098"/>
              <a:gd name="connsiteY41" fmla="*/ 2542526 h 3120373"/>
              <a:gd name="connsiteX42" fmla="*/ 0 w 2195098"/>
              <a:gd name="connsiteY42" fmla="*/ 2426957 h 3120373"/>
              <a:gd name="connsiteX43" fmla="*/ 0 w 2195098"/>
              <a:gd name="connsiteY43" fmla="*/ 2311388 h 3120373"/>
              <a:gd name="connsiteX44" fmla="*/ 0 w 2195098"/>
              <a:gd name="connsiteY44" fmla="*/ 2195818 h 3120373"/>
              <a:gd name="connsiteX45" fmla="*/ 0 w 2195098"/>
              <a:gd name="connsiteY45" fmla="*/ 2080249 h 3120373"/>
              <a:gd name="connsiteX46" fmla="*/ 0 w 2195098"/>
              <a:gd name="connsiteY46" fmla="*/ 1964680 h 3120373"/>
              <a:gd name="connsiteX47" fmla="*/ 0 w 2195098"/>
              <a:gd name="connsiteY47" fmla="*/ 1849110 h 3120373"/>
              <a:gd name="connsiteX48" fmla="*/ 0 w 2195098"/>
              <a:gd name="connsiteY48" fmla="*/ 1733541 h 3120373"/>
              <a:gd name="connsiteX49" fmla="*/ 0 w 2195098"/>
              <a:gd name="connsiteY49" fmla="*/ 1617971 h 3120373"/>
              <a:gd name="connsiteX50" fmla="*/ 0 w 2195098"/>
              <a:gd name="connsiteY50" fmla="*/ 1502402 h 3120373"/>
              <a:gd name="connsiteX51" fmla="*/ 0 w 2195098"/>
              <a:gd name="connsiteY51" fmla="*/ 1386832 h 3120373"/>
              <a:gd name="connsiteX52" fmla="*/ 0 w 2195098"/>
              <a:gd name="connsiteY52" fmla="*/ 1271263 h 3120373"/>
              <a:gd name="connsiteX53" fmla="*/ 0 w 2195098"/>
              <a:gd name="connsiteY53" fmla="*/ 1155693 h 3120373"/>
              <a:gd name="connsiteX54" fmla="*/ 0 w 2195098"/>
              <a:gd name="connsiteY54" fmla="*/ 1040124 h 3120373"/>
              <a:gd name="connsiteX55" fmla="*/ 0 w 2195098"/>
              <a:gd name="connsiteY55" fmla="*/ 924555 h 3120373"/>
              <a:gd name="connsiteX56" fmla="*/ 0 w 2195098"/>
              <a:gd name="connsiteY56" fmla="*/ 808985 h 3120373"/>
              <a:gd name="connsiteX57" fmla="*/ 0 w 2195098"/>
              <a:gd name="connsiteY57" fmla="*/ 693416 h 3120373"/>
              <a:gd name="connsiteX58" fmla="*/ 0 w 2195098"/>
              <a:gd name="connsiteY58" fmla="*/ 577847 h 3120373"/>
              <a:gd name="connsiteX59" fmla="*/ 0 w 2195098"/>
              <a:gd name="connsiteY59" fmla="*/ 462277 h 3120373"/>
              <a:gd name="connsiteX60" fmla="*/ 0 w 2195098"/>
              <a:gd name="connsiteY60" fmla="*/ 346708 h 3120373"/>
              <a:gd name="connsiteX61" fmla="*/ 0 w 2195098"/>
              <a:gd name="connsiteY61" fmla="*/ 231139 h 3120373"/>
              <a:gd name="connsiteX62" fmla="*/ 0 w 2195098"/>
              <a:gd name="connsiteY62" fmla="*/ 115569 h 3120373"/>
              <a:gd name="connsiteX63" fmla="*/ 0 w 2195098"/>
              <a:gd name="connsiteY63" fmla="*/ 0 h 3120373"/>
              <a:gd name="connsiteX64" fmla="*/ 81300 w 2195098"/>
              <a:gd name="connsiteY64" fmla="*/ 0 h 3120373"/>
              <a:gd name="connsiteX65" fmla="*/ 162600 w 2195098"/>
              <a:gd name="connsiteY65" fmla="*/ 0 h 3120373"/>
              <a:gd name="connsiteX66" fmla="*/ 243900 w 2195098"/>
              <a:gd name="connsiteY66" fmla="*/ 0 h 3120373"/>
              <a:gd name="connsiteX67" fmla="*/ 325199 w 2195098"/>
              <a:gd name="connsiteY67" fmla="*/ 0 h 3120373"/>
              <a:gd name="connsiteX68" fmla="*/ 406499 w 2195098"/>
              <a:gd name="connsiteY68" fmla="*/ 0 h 3120373"/>
              <a:gd name="connsiteX69" fmla="*/ 487799 w 2195098"/>
              <a:gd name="connsiteY69" fmla="*/ 0 h 3120373"/>
              <a:gd name="connsiteX70" fmla="*/ 569099 w 2195098"/>
              <a:gd name="connsiteY70" fmla="*/ 0 h 3120373"/>
              <a:gd name="connsiteX71" fmla="*/ 650399 w 2195098"/>
              <a:gd name="connsiteY71" fmla="*/ 0 h 3120373"/>
              <a:gd name="connsiteX72" fmla="*/ 731699 w 2195098"/>
              <a:gd name="connsiteY72" fmla="*/ 0 h 3120373"/>
              <a:gd name="connsiteX73" fmla="*/ 812999 w 2195098"/>
              <a:gd name="connsiteY73" fmla="*/ 0 h 3120373"/>
              <a:gd name="connsiteX74" fmla="*/ 894299 w 2195098"/>
              <a:gd name="connsiteY74" fmla="*/ 0 h 3120373"/>
              <a:gd name="connsiteX75" fmla="*/ 975599 w 2195098"/>
              <a:gd name="connsiteY75" fmla="*/ 0 h 3120373"/>
              <a:gd name="connsiteX76" fmla="*/ 1056899 w 2195098"/>
              <a:gd name="connsiteY76" fmla="*/ 0 h 3120373"/>
              <a:gd name="connsiteX77" fmla="*/ 1138199 w 2195098"/>
              <a:gd name="connsiteY77" fmla="*/ 0 h 3120373"/>
              <a:gd name="connsiteX78" fmla="*/ 1219499 w 2195098"/>
              <a:gd name="connsiteY78" fmla="*/ 0 h 3120373"/>
              <a:gd name="connsiteX79" fmla="*/ 1300799 w 2195098"/>
              <a:gd name="connsiteY79" fmla="*/ 0 h 3120373"/>
              <a:gd name="connsiteX80" fmla="*/ 1382099 w 2195098"/>
              <a:gd name="connsiteY80" fmla="*/ 0 h 3120373"/>
              <a:gd name="connsiteX81" fmla="*/ 1463399 w 2195098"/>
              <a:gd name="connsiteY81" fmla="*/ 0 h 3120373"/>
              <a:gd name="connsiteX82" fmla="*/ 1544699 w 2195098"/>
              <a:gd name="connsiteY82" fmla="*/ 0 h 3120373"/>
              <a:gd name="connsiteX83" fmla="*/ 1625999 w 2195098"/>
              <a:gd name="connsiteY83" fmla="*/ 0 h 3120373"/>
              <a:gd name="connsiteX84" fmla="*/ 1707299 w 2195098"/>
              <a:gd name="connsiteY84" fmla="*/ 0 h 3120373"/>
              <a:gd name="connsiteX85" fmla="*/ 1788599 w 2195098"/>
              <a:gd name="connsiteY85" fmla="*/ 0 h 3120373"/>
              <a:gd name="connsiteX86" fmla="*/ 1869898 w 2195098"/>
              <a:gd name="connsiteY86" fmla="*/ 0 h 3120373"/>
              <a:gd name="connsiteX87" fmla="*/ 1951198 w 2195098"/>
              <a:gd name="connsiteY87" fmla="*/ 0 h 3120373"/>
              <a:gd name="connsiteX88" fmla="*/ 2032498 w 2195098"/>
              <a:gd name="connsiteY88" fmla="*/ 0 h 3120373"/>
              <a:gd name="connsiteX89" fmla="*/ 2113798 w 2195098"/>
              <a:gd name="connsiteY89" fmla="*/ 0 h 3120373"/>
              <a:gd name="connsiteX90" fmla="*/ 2195098 w 2195098"/>
              <a:gd name="connsiteY90" fmla="*/ 0 h 3120373"/>
              <a:gd name="connsiteX91" fmla="*/ 2195098 w 2195098"/>
              <a:gd name="connsiteY91" fmla="*/ 115569 h 3120373"/>
              <a:gd name="connsiteX92" fmla="*/ 2195098 w 2195098"/>
              <a:gd name="connsiteY92" fmla="*/ 231139 h 3120373"/>
              <a:gd name="connsiteX93" fmla="*/ 2195098 w 2195098"/>
              <a:gd name="connsiteY93" fmla="*/ 346708 h 3120373"/>
              <a:gd name="connsiteX94" fmla="*/ 2195098 w 2195098"/>
              <a:gd name="connsiteY94" fmla="*/ 462278 h 3120373"/>
              <a:gd name="connsiteX0" fmla="*/ 2195098 w 2195098"/>
              <a:gd name="connsiteY0" fmla="*/ 2195818 h 3120373"/>
              <a:gd name="connsiteX1" fmla="*/ 2195098 w 2195098"/>
              <a:gd name="connsiteY1" fmla="*/ 2311388 h 3120373"/>
              <a:gd name="connsiteX2" fmla="*/ 2195098 w 2195098"/>
              <a:gd name="connsiteY2" fmla="*/ 2426957 h 3120373"/>
              <a:gd name="connsiteX3" fmla="*/ 2195098 w 2195098"/>
              <a:gd name="connsiteY3" fmla="*/ 2542526 h 3120373"/>
              <a:gd name="connsiteX4" fmla="*/ 2195098 w 2195098"/>
              <a:gd name="connsiteY4" fmla="*/ 2658096 h 3120373"/>
              <a:gd name="connsiteX5" fmla="*/ 2195098 w 2195098"/>
              <a:gd name="connsiteY5" fmla="*/ 2773665 h 3120373"/>
              <a:gd name="connsiteX6" fmla="*/ 2195098 w 2195098"/>
              <a:gd name="connsiteY6" fmla="*/ 2889234 h 3120373"/>
              <a:gd name="connsiteX7" fmla="*/ 2195098 w 2195098"/>
              <a:gd name="connsiteY7" fmla="*/ 3004804 h 3120373"/>
              <a:gd name="connsiteX8" fmla="*/ 2195098 w 2195098"/>
              <a:gd name="connsiteY8" fmla="*/ 3120373 h 3120373"/>
              <a:gd name="connsiteX9" fmla="*/ 2113798 w 2195098"/>
              <a:gd name="connsiteY9" fmla="*/ 3120373 h 3120373"/>
              <a:gd name="connsiteX10" fmla="*/ 2032498 w 2195098"/>
              <a:gd name="connsiteY10" fmla="*/ 3120373 h 3120373"/>
              <a:gd name="connsiteX11" fmla="*/ 1951198 w 2195098"/>
              <a:gd name="connsiteY11" fmla="*/ 3120373 h 3120373"/>
              <a:gd name="connsiteX12" fmla="*/ 1869898 w 2195098"/>
              <a:gd name="connsiteY12" fmla="*/ 3120373 h 3120373"/>
              <a:gd name="connsiteX13" fmla="*/ 1788599 w 2195098"/>
              <a:gd name="connsiteY13" fmla="*/ 3120373 h 3120373"/>
              <a:gd name="connsiteX14" fmla="*/ 1707299 w 2195098"/>
              <a:gd name="connsiteY14" fmla="*/ 3120373 h 3120373"/>
              <a:gd name="connsiteX15" fmla="*/ 1625999 w 2195098"/>
              <a:gd name="connsiteY15" fmla="*/ 3120373 h 3120373"/>
              <a:gd name="connsiteX16" fmla="*/ 1544699 w 2195098"/>
              <a:gd name="connsiteY16" fmla="*/ 3120373 h 3120373"/>
              <a:gd name="connsiteX17" fmla="*/ 1463399 w 2195098"/>
              <a:gd name="connsiteY17" fmla="*/ 3120373 h 3120373"/>
              <a:gd name="connsiteX18" fmla="*/ 1382099 w 2195098"/>
              <a:gd name="connsiteY18" fmla="*/ 3120373 h 3120373"/>
              <a:gd name="connsiteX19" fmla="*/ 1300799 w 2195098"/>
              <a:gd name="connsiteY19" fmla="*/ 3120373 h 3120373"/>
              <a:gd name="connsiteX20" fmla="*/ 1219499 w 2195098"/>
              <a:gd name="connsiteY20" fmla="*/ 3120373 h 3120373"/>
              <a:gd name="connsiteX21" fmla="*/ 1138199 w 2195098"/>
              <a:gd name="connsiteY21" fmla="*/ 3120373 h 3120373"/>
              <a:gd name="connsiteX22" fmla="*/ 1056899 w 2195098"/>
              <a:gd name="connsiteY22" fmla="*/ 3120373 h 3120373"/>
              <a:gd name="connsiteX23" fmla="*/ 975599 w 2195098"/>
              <a:gd name="connsiteY23" fmla="*/ 3120373 h 3120373"/>
              <a:gd name="connsiteX24" fmla="*/ 894299 w 2195098"/>
              <a:gd name="connsiteY24" fmla="*/ 3120373 h 3120373"/>
              <a:gd name="connsiteX25" fmla="*/ 812999 w 2195098"/>
              <a:gd name="connsiteY25" fmla="*/ 3120373 h 3120373"/>
              <a:gd name="connsiteX26" fmla="*/ 731699 w 2195098"/>
              <a:gd name="connsiteY26" fmla="*/ 3120373 h 3120373"/>
              <a:gd name="connsiteX27" fmla="*/ 650399 w 2195098"/>
              <a:gd name="connsiteY27" fmla="*/ 3120373 h 3120373"/>
              <a:gd name="connsiteX28" fmla="*/ 569099 w 2195098"/>
              <a:gd name="connsiteY28" fmla="*/ 3120373 h 3120373"/>
              <a:gd name="connsiteX29" fmla="*/ 487799 w 2195098"/>
              <a:gd name="connsiteY29" fmla="*/ 3120373 h 3120373"/>
              <a:gd name="connsiteX30" fmla="*/ 406499 w 2195098"/>
              <a:gd name="connsiteY30" fmla="*/ 3120373 h 3120373"/>
              <a:gd name="connsiteX31" fmla="*/ 325199 w 2195098"/>
              <a:gd name="connsiteY31" fmla="*/ 3120373 h 3120373"/>
              <a:gd name="connsiteX32" fmla="*/ 243900 w 2195098"/>
              <a:gd name="connsiteY32" fmla="*/ 3120373 h 3120373"/>
              <a:gd name="connsiteX33" fmla="*/ 162600 w 2195098"/>
              <a:gd name="connsiteY33" fmla="*/ 3120373 h 3120373"/>
              <a:gd name="connsiteX34" fmla="*/ 813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3004804 h 3120373"/>
              <a:gd name="connsiteX37" fmla="*/ 0 w 2195098"/>
              <a:gd name="connsiteY37" fmla="*/ 2889234 h 3120373"/>
              <a:gd name="connsiteX38" fmla="*/ 0 w 2195098"/>
              <a:gd name="connsiteY38" fmla="*/ 2773665 h 3120373"/>
              <a:gd name="connsiteX39" fmla="*/ 0 w 2195098"/>
              <a:gd name="connsiteY39" fmla="*/ 2658096 h 3120373"/>
              <a:gd name="connsiteX40" fmla="*/ 0 w 2195098"/>
              <a:gd name="connsiteY40" fmla="*/ 2542526 h 3120373"/>
              <a:gd name="connsiteX41" fmla="*/ 0 w 2195098"/>
              <a:gd name="connsiteY41" fmla="*/ 2426957 h 3120373"/>
              <a:gd name="connsiteX42" fmla="*/ 0 w 2195098"/>
              <a:gd name="connsiteY42" fmla="*/ 2311388 h 3120373"/>
              <a:gd name="connsiteX43" fmla="*/ 0 w 2195098"/>
              <a:gd name="connsiteY43" fmla="*/ 2195818 h 3120373"/>
              <a:gd name="connsiteX44" fmla="*/ 0 w 2195098"/>
              <a:gd name="connsiteY44" fmla="*/ 2080249 h 3120373"/>
              <a:gd name="connsiteX45" fmla="*/ 0 w 2195098"/>
              <a:gd name="connsiteY45" fmla="*/ 1964680 h 3120373"/>
              <a:gd name="connsiteX46" fmla="*/ 0 w 2195098"/>
              <a:gd name="connsiteY46" fmla="*/ 1849110 h 3120373"/>
              <a:gd name="connsiteX47" fmla="*/ 0 w 2195098"/>
              <a:gd name="connsiteY47" fmla="*/ 1733541 h 3120373"/>
              <a:gd name="connsiteX48" fmla="*/ 0 w 2195098"/>
              <a:gd name="connsiteY48" fmla="*/ 1617971 h 3120373"/>
              <a:gd name="connsiteX49" fmla="*/ 0 w 2195098"/>
              <a:gd name="connsiteY49" fmla="*/ 1502402 h 3120373"/>
              <a:gd name="connsiteX50" fmla="*/ 0 w 2195098"/>
              <a:gd name="connsiteY50" fmla="*/ 1386832 h 3120373"/>
              <a:gd name="connsiteX51" fmla="*/ 0 w 2195098"/>
              <a:gd name="connsiteY51" fmla="*/ 1271263 h 3120373"/>
              <a:gd name="connsiteX52" fmla="*/ 0 w 2195098"/>
              <a:gd name="connsiteY52" fmla="*/ 1155693 h 3120373"/>
              <a:gd name="connsiteX53" fmla="*/ 0 w 2195098"/>
              <a:gd name="connsiteY53" fmla="*/ 1040124 h 3120373"/>
              <a:gd name="connsiteX54" fmla="*/ 0 w 2195098"/>
              <a:gd name="connsiteY54" fmla="*/ 924555 h 3120373"/>
              <a:gd name="connsiteX55" fmla="*/ 0 w 2195098"/>
              <a:gd name="connsiteY55" fmla="*/ 808985 h 3120373"/>
              <a:gd name="connsiteX56" fmla="*/ 0 w 2195098"/>
              <a:gd name="connsiteY56" fmla="*/ 693416 h 3120373"/>
              <a:gd name="connsiteX57" fmla="*/ 0 w 2195098"/>
              <a:gd name="connsiteY57" fmla="*/ 577847 h 3120373"/>
              <a:gd name="connsiteX58" fmla="*/ 0 w 2195098"/>
              <a:gd name="connsiteY58" fmla="*/ 462277 h 3120373"/>
              <a:gd name="connsiteX59" fmla="*/ 0 w 2195098"/>
              <a:gd name="connsiteY59" fmla="*/ 346708 h 3120373"/>
              <a:gd name="connsiteX60" fmla="*/ 0 w 2195098"/>
              <a:gd name="connsiteY60" fmla="*/ 231139 h 3120373"/>
              <a:gd name="connsiteX61" fmla="*/ 0 w 2195098"/>
              <a:gd name="connsiteY61" fmla="*/ 115569 h 3120373"/>
              <a:gd name="connsiteX62" fmla="*/ 0 w 2195098"/>
              <a:gd name="connsiteY62" fmla="*/ 0 h 3120373"/>
              <a:gd name="connsiteX63" fmla="*/ 81300 w 2195098"/>
              <a:gd name="connsiteY63" fmla="*/ 0 h 3120373"/>
              <a:gd name="connsiteX64" fmla="*/ 162600 w 2195098"/>
              <a:gd name="connsiteY64" fmla="*/ 0 h 3120373"/>
              <a:gd name="connsiteX65" fmla="*/ 243900 w 2195098"/>
              <a:gd name="connsiteY65" fmla="*/ 0 h 3120373"/>
              <a:gd name="connsiteX66" fmla="*/ 325199 w 2195098"/>
              <a:gd name="connsiteY66" fmla="*/ 0 h 3120373"/>
              <a:gd name="connsiteX67" fmla="*/ 406499 w 2195098"/>
              <a:gd name="connsiteY67" fmla="*/ 0 h 3120373"/>
              <a:gd name="connsiteX68" fmla="*/ 487799 w 2195098"/>
              <a:gd name="connsiteY68" fmla="*/ 0 h 3120373"/>
              <a:gd name="connsiteX69" fmla="*/ 569099 w 2195098"/>
              <a:gd name="connsiteY69" fmla="*/ 0 h 3120373"/>
              <a:gd name="connsiteX70" fmla="*/ 650399 w 2195098"/>
              <a:gd name="connsiteY70" fmla="*/ 0 h 3120373"/>
              <a:gd name="connsiteX71" fmla="*/ 731699 w 2195098"/>
              <a:gd name="connsiteY71" fmla="*/ 0 h 3120373"/>
              <a:gd name="connsiteX72" fmla="*/ 812999 w 2195098"/>
              <a:gd name="connsiteY72" fmla="*/ 0 h 3120373"/>
              <a:gd name="connsiteX73" fmla="*/ 894299 w 2195098"/>
              <a:gd name="connsiteY73" fmla="*/ 0 h 3120373"/>
              <a:gd name="connsiteX74" fmla="*/ 975599 w 2195098"/>
              <a:gd name="connsiteY74" fmla="*/ 0 h 3120373"/>
              <a:gd name="connsiteX75" fmla="*/ 1056899 w 2195098"/>
              <a:gd name="connsiteY75" fmla="*/ 0 h 3120373"/>
              <a:gd name="connsiteX76" fmla="*/ 1138199 w 2195098"/>
              <a:gd name="connsiteY76" fmla="*/ 0 h 3120373"/>
              <a:gd name="connsiteX77" fmla="*/ 1219499 w 2195098"/>
              <a:gd name="connsiteY77" fmla="*/ 0 h 3120373"/>
              <a:gd name="connsiteX78" fmla="*/ 1300799 w 2195098"/>
              <a:gd name="connsiteY78" fmla="*/ 0 h 3120373"/>
              <a:gd name="connsiteX79" fmla="*/ 1382099 w 2195098"/>
              <a:gd name="connsiteY79" fmla="*/ 0 h 3120373"/>
              <a:gd name="connsiteX80" fmla="*/ 1463399 w 2195098"/>
              <a:gd name="connsiteY80" fmla="*/ 0 h 3120373"/>
              <a:gd name="connsiteX81" fmla="*/ 1544699 w 2195098"/>
              <a:gd name="connsiteY81" fmla="*/ 0 h 3120373"/>
              <a:gd name="connsiteX82" fmla="*/ 1625999 w 2195098"/>
              <a:gd name="connsiteY82" fmla="*/ 0 h 3120373"/>
              <a:gd name="connsiteX83" fmla="*/ 1707299 w 2195098"/>
              <a:gd name="connsiteY83" fmla="*/ 0 h 3120373"/>
              <a:gd name="connsiteX84" fmla="*/ 1788599 w 2195098"/>
              <a:gd name="connsiteY84" fmla="*/ 0 h 3120373"/>
              <a:gd name="connsiteX85" fmla="*/ 1869898 w 2195098"/>
              <a:gd name="connsiteY85" fmla="*/ 0 h 3120373"/>
              <a:gd name="connsiteX86" fmla="*/ 1951198 w 2195098"/>
              <a:gd name="connsiteY86" fmla="*/ 0 h 3120373"/>
              <a:gd name="connsiteX87" fmla="*/ 2032498 w 2195098"/>
              <a:gd name="connsiteY87" fmla="*/ 0 h 3120373"/>
              <a:gd name="connsiteX88" fmla="*/ 2113798 w 2195098"/>
              <a:gd name="connsiteY88" fmla="*/ 0 h 3120373"/>
              <a:gd name="connsiteX89" fmla="*/ 2195098 w 2195098"/>
              <a:gd name="connsiteY89" fmla="*/ 0 h 3120373"/>
              <a:gd name="connsiteX90" fmla="*/ 2195098 w 2195098"/>
              <a:gd name="connsiteY90" fmla="*/ 115569 h 3120373"/>
              <a:gd name="connsiteX91" fmla="*/ 2195098 w 2195098"/>
              <a:gd name="connsiteY91" fmla="*/ 231139 h 3120373"/>
              <a:gd name="connsiteX92" fmla="*/ 2195098 w 2195098"/>
              <a:gd name="connsiteY92" fmla="*/ 346708 h 3120373"/>
              <a:gd name="connsiteX93" fmla="*/ 2195098 w 2195098"/>
              <a:gd name="connsiteY93" fmla="*/ 462278 h 3120373"/>
              <a:gd name="connsiteX0" fmla="*/ 2195098 w 2195098"/>
              <a:gd name="connsiteY0" fmla="*/ 2311388 h 3120373"/>
              <a:gd name="connsiteX1" fmla="*/ 2195098 w 2195098"/>
              <a:gd name="connsiteY1" fmla="*/ 2426957 h 3120373"/>
              <a:gd name="connsiteX2" fmla="*/ 2195098 w 2195098"/>
              <a:gd name="connsiteY2" fmla="*/ 2542526 h 3120373"/>
              <a:gd name="connsiteX3" fmla="*/ 2195098 w 2195098"/>
              <a:gd name="connsiteY3" fmla="*/ 2658096 h 3120373"/>
              <a:gd name="connsiteX4" fmla="*/ 2195098 w 2195098"/>
              <a:gd name="connsiteY4" fmla="*/ 2773665 h 3120373"/>
              <a:gd name="connsiteX5" fmla="*/ 2195098 w 2195098"/>
              <a:gd name="connsiteY5" fmla="*/ 2889234 h 3120373"/>
              <a:gd name="connsiteX6" fmla="*/ 2195098 w 2195098"/>
              <a:gd name="connsiteY6" fmla="*/ 3004804 h 3120373"/>
              <a:gd name="connsiteX7" fmla="*/ 2195098 w 2195098"/>
              <a:gd name="connsiteY7" fmla="*/ 3120373 h 3120373"/>
              <a:gd name="connsiteX8" fmla="*/ 2113798 w 2195098"/>
              <a:gd name="connsiteY8" fmla="*/ 3120373 h 3120373"/>
              <a:gd name="connsiteX9" fmla="*/ 2032498 w 2195098"/>
              <a:gd name="connsiteY9" fmla="*/ 3120373 h 3120373"/>
              <a:gd name="connsiteX10" fmla="*/ 1951198 w 2195098"/>
              <a:gd name="connsiteY10" fmla="*/ 3120373 h 3120373"/>
              <a:gd name="connsiteX11" fmla="*/ 1869898 w 2195098"/>
              <a:gd name="connsiteY11" fmla="*/ 3120373 h 3120373"/>
              <a:gd name="connsiteX12" fmla="*/ 1788599 w 2195098"/>
              <a:gd name="connsiteY12" fmla="*/ 3120373 h 3120373"/>
              <a:gd name="connsiteX13" fmla="*/ 1707299 w 2195098"/>
              <a:gd name="connsiteY13" fmla="*/ 3120373 h 3120373"/>
              <a:gd name="connsiteX14" fmla="*/ 1625999 w 2195098"/>
              <a:gd name="connsiteY14" fmla="*/ 3120373 h 3120373"/>
              <a:gd name="connsiteX15" fmla="*/ 1544699 w 2195098"/>
              <a:gd name="connsiteY15" fmla="*/ 3120373 h 3120373"/>
              <a:gd name="connsiteX16" fmla="*/ 1463399 w 2195098"/>
              <a:gd name="connsiteY16" fmla="*/ 3120373 h 3120373"/>
              <a:gd name="connsiteX17" fmla="*/ 1382099 w 2195098"/>
              <a:gd name="connsiteY17" fmla="*/ 3120373 h 3120373"/>
              <a:gd name="connsiteX18" fmla="*/ 1300799 w 2195098"/>
              <a:gd name="connsiteY18" fmla="*/ 3120373 h 3120373"/>
              <a:gd name="connsiteX19" fmla="*/ 1219499 w 2195098"/>
              <a:gd name="connsiteY19" fmla="*/ 3120373 h 3120373"/>
              <a:gd name="connsiteX20" fmla="*/ 1138199 w 2195098"/>
              <a:gd name="connsiteY20" fmla="*/ 3120373 h 3120373"/>
              <a:gd name="connsiteX21" fmla="*/ 1056899 w 2195098"/>
              <a:gd name="connsiteY21" fmla="*/ 3120373 h 3120373"/>
              <a:gd name="connsiteX22" fmla="*/ 975599 w 2195098"/>
              <a:gd name="connsiteY22" fmla="*/ 3120373 h 3120373"/>
              <a:gd name="connsiteX23" fmla="*/ 894299 w 2195098"/>
              <a:gd name="connsiteY23" fmla="*/ 3120373 h 3120373"/>
              <a:gd name="connsiteX24" fmla="*/ 812999 w 2195098"/>
              <a:gd name="connsiteY24" fmla="*/ 3120373 h 3120373"/>
              <a:gd name="connsiteX25" fmla="*/ 731699 w 2195098"/>
              <a:gd name="connsiteY25" fmla="*/ 3120373 h 3120373"/>
              <a:gd name="connsiteX26" fmla="*/ 650399 w 2195098"/>
              <a:gd name="connsiteY26" fmla="*/ 3120373 h 3120373"/>
              <a:gd name="connsiteX27" fmla="*/ 569099 w 2195098"/>
              <a:gd name="connsiteY27" fmla="*/ 3120373 h 3120373"/>
              <a:gd name="connsiteX28" fmla="*/ 487799 w 2195098"/>
              <a:gd name="connsiteY28" fmla="*/ 3120373 h 3120373"/>
              <a:gd name="connsiteX29" fmla="*/ 406499 w 2195098"/>
              <a:gd name="connsiteY29" fmla="*/ 3120373 h 3120373"/>
              <a:gd name="connsiteX30" fmla="*/ 325199 w 2195098"/>
              <a:gd name="connsiteY30" fmla="*/ 3120373 h 3120373"/>
              <a:gd name="connsiteX31" fmla="*/ 243900 w 2195098"/>
              <a:gd name="connsiteY31" fmla="*/ 3120373 h 3120373"/>
              <a:gd name="connsiteX32" fmla="*/ 162600 w 2195098"/>
              <a:gd name="connsiteY32" fmla="*/ 3120373 h 3120373"/>
              <a:gd name="connsiteX33" fmla="*/ 813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3004804 h 3120373"/>
              <a:gd name="connsiteX36" fmla="*/ 0 w 2195098"/>
              <a:gd name="connsiteY36" fmla="*/ 2889234 h 3120373"/>
              <a:gd name="connsiteX37" fmla="*/ 0 w 2195098"/>
              <a:gd name="connsiteY37" fmla="*/ 2773665 h 3120373"/>
              <a:gd name="connsiteX38" fmla="*/ 0 w 2195098"/>
              <a:gd name="connsiteY38" fmla="*/ 2658096 h 3120373"/>
              <a:gd name="connsiteX39" fmla="*/ 0 w 2195098"/>
              <a:gd name="connsiteY39" fmla="*/ 2542526 h 3120373"/>
              <a:gd name="connsiteX40" fmla="*/ 0 w 2195098"/>
              <a:gd name="connsiteY40" fmla="*/ 2426957 h 3120373"/>
              <a:gd name="connsiteX41" fmla="*/ 0 w 2195098"/>
              <a:gd name="connsiteY41" fmla="*/ 2311388 h 3120373"/>
              <a:gd name="connsiteX42" fmla="*/ 0 w 2195098"/>
              <a:gd name="connsiteY42" fmla="*/ 2195818 h 3120373"/>
              <a:gd name="connsiteX43" fmla="*/ 0 w 2195098"/>
              <a:gd name="connsiteY43" fmla="*/ 2080249 h 3120373"/>
              <a:gd name="connsiteX44" fmla="*/ 0 w 2195098"/>
              <a:gd name="connsiteY44" fmla="*/ 1964680 h 3120373"/>
              <a:gd name="connsiteX45" fmla="*/ 0 w 2195098"/>
              <a:gd name="connsiteY45" fmla="*/ 1849110 h 3120373"/>
              <a:gd name="connsiteX46" fmla="*/ 0 w 2195098"/>
              <a:gd name="connsiteY46" fmla="*/ 1733541 h 3120373"/>
              <a:gd name="connsiteX47" fmla="*/ 0 w 2195098"/>
              <a:gd name="connsiteY47" fmla="*/ 1617971 h 3120373"/>
              <a:gd name="connsiteX48" fmla="*/ 0 w 2195098"/>
              <a:gd name="connsiteY48" fmla="*/ 1502402 h 3120373"/>
              <a:gd name="connsiteX49" fmla="*/ 0 w 2195098"/>
              <a:gd name="connsiteY49" fmla="*/ 1386832 h 3120373"/>
              <a:gd name="connsiteX50" fmla="*/ 0 w 2195098"/>
              <a:gd name="connsiteY50" fmla="*/ 1271263 h 3120373"/>
              <a:gd name="connsiteX51" fmla="*/ 0 w 2195098"/>
              <a:gd name="connsiteY51" fmla="*/ 1155693 h 3120373"/>
              <a:gd name="connsiteX52" fmla="*/ 0 w 2195098"/>
              <a:gd name="connsiteY52" fmla="*/ 1040124 h 3120373"/>
              <a:gd name="connsiteX53" fmla="*/ 0 w 2195098"/>
              <a:gd name="connsiteY53" fmla="*/ 924555 h 3120373"/>
              <a:gd name="connsiteX54" fmla="*/ 0 w 2195098"/>
              <a:gd name="connsiteY54" fmla="*/ 808985 h 3120373"/>
              <a:gd name="connsiteX55" fmla="*/ 0 w 2195098"/>
              <a:gd name="connsiteY55" fmla="*/ 693416 h 3120373"/>
              <a:gd name="connsiteX56" fmla="*/ 0 w 2195098"/>
              <a:gd name="connsiteY56" fmla="*/ 577847 h 3120373"/>
              <a:gd name="connsiteX57" fmla="*/ 0 w 2195098"/>
              <a:gd name="connsiteY57" fmla="*/ 462277 h 3120373"/>
              <a:gd name="connsiteX58" fmla="*/ 0 w 2195098"/>
              <a:gd name="connsiteY58" fmla="*/ 346708 h 3120373"/>
              <a:gd name="connsiteX59" fmla="*/ 0 w 2195098"/>
              <a:gd name="connsiteY59" fmla="*/ 231139 h 3120373"/>
              <a:gd name="connsiteX60" fmla="*/ 0 w 2195098"/>
              <a:gd name="connsiteY60" fmla="*/ 115569 h 3120373"/>
              <a:gd name="connsiteX61" fmla="*/ 0 w 2195098"/>
              <a:gd name="connsiteY61" fmla="*/ 0 h 3120373"/>
              <a:gd name="connsiteX62" fmla="*/ 81300 w 2195098"/>
              <a:gd name="connsiteY62" fmla="*/ 0 h 3120373"/>
              <a:gd name="connsiteX63" fmla="*/ 162600 w 2195098"/>
              <a:gd name="connsiteY63" fmla="*/ 0 h 3120373"/>
              <a:gd name="connsiteX64" fmla="*/ 243900 w 2195098"/>
              <a:gd name="connsiteY64" fmla="*/ 0 h 3120373"/>
              <a:gd name="connsiteX65" fmla="*/ 325199 w 2195098"/>
              <a:gd name="connsiteY65" fmla="*/ 0 h 3120373"/>
              <a:gd name="connsiteX66" fmla="*/ 406499 w 2195098"/>
              <a:gd name="connsiteY66" fmla="*/ 0 h 3120373"/>
              <a:gd name="connsiteX67" fmla="*/ 487799 w 2195098"/>
              <a:gd name="connsiteY67" fmla="*/ 0 h 3120373"/>
              <a:gd name="connsiteX68" fmla="*/ 569099 w 2195098"/>
              <a:gd name="connsiteY68" fmla="*/ 0 h 3120373"/>
              <a:gd name="connsiteX69" fmla="*/ 650399 w 2195098"/>
              <a:gd name="connsiteY69" fmla="*/ 0 h 3120373"/>
              <a:gd name="connsiteX70" fmla="*/ 731699 w 2195098"/>
              <a:gd name="connsiteY70" fmla="*/ 0 h 3120373"/>
              <a:gd name="connsiteX71" fmla="*/ 812999 w 2195098"/>
              <a:gd name="connsiteY71" fmla="*/ 0 h 3120373"/>
              <a:gd name="connsiteX72" fmla="*/ 894299 w 2195098"/>
              <a:gd name="connsiteY72" fmla="*/ 0 h 3120373"/>
              <a:gd name="connsiteX73" fmla="*/ 975599 w 2195098"/>
              <a:gd name="connsiteY73" fmla="*/ 0 h 3120373"/>
              <a:gd name="connsiteX74" fmla="*/ 1056899 w 2195098"/>
              <a:gd name="connsiteY74" fmla="*/ 0 h 3120373"/>
              <a:gd name="connsiteX75" fmla="*/ 1138199 w 2195098"/>
              <a:gd name="connsiteY75" fmla="*/ 0 h 3120373"/>
              <a:gd name="connsiteX76" fmla="*/ 1219499 w 2195098"/>
              <a:gd name="connsiteY76" fmla="*/ 0 h 3120373"/>
              <a:gd name="connsiteX77" fmla="*/ 1300799 w 2195098"/>
              <a:gd name="connsiteY77" fmla="*/ 0 h 3120373"/>
              <a:gd name="connsiteX78" fmla="*/ 1382099 w 2195098"/>
              <a:gd name="connsiteY78" fmla="*/ 0 h 3120373"/>
              <a:gd name="connsiteX79" fmla="*/ 1463399 w 2195098"/>
              <a:gd name="connsiteY79" fmla="*/ 0 h 3120373"/>
              <a:gd name="connsiteX80" fmla="*/ 1544699 w 2195098"/>
              <a:gd name="connsiteY80" fmla="*/ 0 h 3120373"/>
              <a:gd name="connsiteX81" fmla="*/ 1625999 w 2195098"/>
              <a:gd name="connsiteY81" fmla="*/ 0 h 3120373"/>
              <a:gd name="connsiteX82" fmla="*/ 1707299 w 2195098"/>
              <a:gd name="connsiteY82" fmla="*/ 0 h 3120373"/>
              <a:gd name="connsiteX83" fmla="*/ 1788599 w 2195098"/>
              <a:gd name="connsiteY83" fmla="*/ 0 h 3120373"/>
              <a:gd name="connsiteX84" fmla="*/ 1869898 w 2195098"/>
              <a:gd name="connsiteY84" fmla="*/ 0 h 3120373"/>
              <a:gd name="connsiteX85" fmla="*/ 1951198 w 2195098"/>
              <a:gd name="connsiteY85" fmla="*/ 0 h 3120373"/>
              <a:gd name="connsiteX86" fmla="*/ 2032498 w 2195098"/>
              <a:gd name="connsiteY86" fmla="*/ 0 h 3120373"/>
              <a:gd name="connsiteX87" fmla="*/ 2113798 w 2195098"/>
              <a:gd name="connsiteY87" fmla="*/ 0 h 3120373"/>
              <a:gd name="connsiteX88" fmla="*/ 2195098 w 2195098"/>
              <a:gd name="connsiteY88" fmla="*/ 0 h 3120373"/>
              <a:gd name="connsiteX89" fmla="*/ 2195098 w 2195098"/>
              <a:gd name="connsiteY89" fmla="*/ 115569 h 3120373"/>
              <a:gd name="connsiteX90" fmla="*/ 2195098 w 2195098"/>
              <a:gd name="connsiteY90" fmla="*/ 231139 h 3120373"/>
              <a:gd name="connsiteX91" fmla="*/ 2195098 w 2195098"/>
              <a:gd name="connsiteY91" fmla="*/ 346708 h 3120373"/>
              <a:gd name="connsiteX92" fmla="*/ 2195098 w 2195098"/>
              <a:gd name="connsiteY92" fmla="*/ 462278 h 3120373"/>
              <a:gd name="connsiteX0" fmla="*/ 2195098 w 2195098"/>
              <a:gd name="connsiteY0" fmla="*/ 2426957 h 3120373"/>
              <a:gd name="connsiteX1" fmla="*/ 2195098 w 2195098"/>
              <a:gd name="connsiteY1" fmla="*/ 2542526 h 3120373"/>
              <a:gd name="connsiteX2" fmla="*/ 2195098 w 2195098"/>
              <a:gd name="connsiteY2" fmla="*/ 2658096 h 3120373"/>
              <a:gd name="connsiteX3" fmla="*/ 2195098 w 2195098"/>
              <a:gd name="connsiteY3" fmla="*/ 2773665 h 3120373"/>
              <a:gd name="connsiteX4" fmla="*/ 2195098 w 2195098"/>
              <a:gd name="connsiteY4" fmla="*/ 2889234 h 3120373"/>
              <a:gd name="connsiteX5" fmla="*/ 2195098 w 2195098"/>
              <a:gd name="connsiteY5" fmla="*/ 3004804 h 3120373"/>
              <a:gd name="connsiteX6" fmla="*/ 2195098 w 2195098"/>
              <a:gd name="connsiteY6" fmla="*/ 3120373 h 3120373"/>
              <a:gd name="connsiteX7" fmla="*/ 2113798 w 2195098"/>
              <a:gd name="connsiteY7" fmla="*/ 3120373 h 3120373"/>
              <a:gd name="connsiteX8" fmla="*/ 2032498 w 2195098"/>
              <a:gd name="connsiteY8" fmla="*/ 3120373 h 3120373"/>
              <a:gd name="connsiteX9" fmla="*/ 1951198 w 2195098"/>
              <a:gd name="connsiteY9" fmla="*/ 3120373 h 3120373"/>
              <a:gd name="connsiteX10" fmla="*/ 1869898 w 2195098"/>
              <a:gd name="connsiteY10" fmla="*/ 3120373 h 3120373"/>
              <a:gd name="connsiteX11" fmla="*/ 1788599 w 2195098"/>
              <a:gd name="connsiteY11" fmla="*/ 3120373 h 3120373"/>
              <a:gd name="connsiteX12" fmla="*/ 1707299 w 2195098"/>
              <a:gd name="connsiteY12" fmla="*/ 3120373 h 3120373"/>
              <a:gd name="connsiteX13" fmla="*/ 1625999 w 2195098"/>
              <a:gd name="connsiteY13" fmla="*/ 3120373 h 3120373"/>
              <a:gd name="connsiteX14" fmla="*/ 1544699 w 2195098"/>
              <a:gd name="connsiteY14" fmla="*/ 3120373 h 3120373"/>
              <a:gd name="connsiteX15" fmla="*/ 1463399 w 2195098"/>
              <a:gd name="connsiteY15" fmla="*/ 3120373 h 3120373"/>
              <a:gd name="connsiteX16" fmla="*/ 1382099 w 2195098"/>
              <a:gd name="connsiteY16" fmla="*/ 3120373 h 3120373"/>
              <a:gd name="connsiteX17" fmla="*/ 1300799 w 2195098"/>
              <a:gd name="connsiteY17" fmla="*/ 3120373 h 3120373"/>
              <a:gd name="connsiteX18" fmla="*/ 1219499 w 2195098"/>
              <a:gd name="connsiteY18" fmla="*/ 3120373 h 3120373"/>
              <a:gd name="connsiteX19" fmla="*/ 1138199 w 2195098"/>
              <a:gd name="connsiteY19" fmla="*/ 3120373 h 3120373"/>
              <a:gd name="connsiteX20" fmla="*/ 1056899 w 2195098"/>
              <a:gd name="connsiteY20" fmla="*/ 3120373 h 3120373"/>
              <a:gd name="connsiteX21" fmla="*/ 975599 w 2195098"/>
              <a:gd name="connsiteY21" fmla="*/ 3120373 h 3120373"/>
              <a:gd name="connsiteX22" fmla="*/ 894299 w 2195098"/>
              <a:gd name="connsiteY22" fmla="*/ 3120373 h 3120373"/>
              <a:gd name="connsiteX23" fmla="*/ 812999 w 2195098"/>
              <a:gd name="connsiteY23" fmla="*/ 3120373 h 3120373"/>
              <a:gd name="connsiteX24" fmla="*/ 731699 w 2195098"/>
              <a:gd name="connsiteY24" fmla="*/ 3120373 h 3120373"/>
              <a:gd name="connsiteX25" fmla="*/ 650399 w 2195098"/>
              <a:gd name="connsiteY25" fmla="*/ 3120373 h 3120373"/>
              <a:gd name="connsiteX26" fmla="*/ 569099 w 2195098"/>
              <a:gd name="connsiteY26" fmla="*/ 3120373 h 3120373"/>
              <a:gd name="connsiteX27" fmla="*/ 487799 w 2195098"/>
              <a:gd name="connsiteY27" fmla="*/ 3120373 h 3120373"/>
              <a:gd name="connsiteX28" fmla="*/ 406499 w 2195098"/>
              <a:gd name="connsiteY28" fmla="*/ 3120373 h 3120373"/>
              <a:gd name="connsiteX29" fmla="*/ 325199 w 2195098"/>
              <a:gd name="connsiteY29" fmla="*/ 3120373 h 3120373"/>
              <a:gd name="connsiteX30" fmla="*/ 243900 w 2195098"/>
              <a:gd name="connsiteY30" fmla="*/ 3120373 h 3120373"/>
              <a:gd name="connsiteX31" fmla="*/ 162600 w 2195098"/>
              <a:gd name="connsiteY31" fmla="*/ 3120373 h 3120373"/>
              <a:gd name="connsiteX32" fmla="*/ 813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3004804 h 3120373"/>
              <a:gd name="connsiteX35" fmla="*/ 0 w 2195098"/>
              <a:gd name="connsiteY35" fmla="*/ 2889234 h 3120373"/>
              <a:gd name="connsiteX36" fmla="*/ 0 w 2195098"/>
              <a:gd name="connsiteY36" fmla="*/ 2773665 h 3120373"/>
              <a:gd name="connsiteX37" fmla="*/ 0 w 2195098"/>
              <a:gd name="connsiteY37" fmla="*/ 2658096 h 3120373"/>
              <a:gd name="connsiteX38" fmla="*/ 0 w 2195098"/>
              <a:gd name="connsiteY38" fmla="*/ 2542526 h 3120373"/>
              <a:gd name="connsiteX39" fmla="*/ 0 w 2195098"/>
              <a:gd name="connsiteY39" fmla="*/ 2426957 h 3120373"/>
              <a:gd name="connsiteX40" fmla="*/ 0 w 2195098"/>
              <a:gd name="connsiteY40" fmla="*/ 2311388 h 3120373"/>
              <a:gd name="connsiteX41" fmla="*/ 0 w 2195098"/>
              <a:gd name="connsiteY41" fmla="*/ 2195818 h 3120373"/>
              <a:gd name="connsiteX42" fmla="*/ 0 w 2195098"/>
              <a:gd name="connsiteY42" fmla="*/ 2080249 h 3120373"/>
              <a:gd name="connsiteX43" fmla="*/ 0 w 2195098"/>
              <a:gd name="connsiteY43" fmla="*/ 1964680 h 3120373"/>
              <a:gd name="connsiteX44" fmla="*/ 0 w 2195098"/>
              <a:gd name="connsiteY44" fmla="*/ 1849110 h 3120373"/>
              <a:gd name="connsiteX45" fmla="*/ 0 w 2195098"/>
              <a:gd name="connsiteY45" fmla="*/ 1733541 h 3120373"/>
              <a:gd name="connsiteX46" fmla="*/ 0 w 2195098"/>
              <a:gd name="connsiteY46" fmla="*/ 1617971 h 3120373"/>
              <a:gd name="connsiteX47" fmla="*/ 0 w 2195098"/>
              <a:gd name="connsiteY47" fmla="*/ 1502402 h 3120373"/>
              <a:gd name="connsiteX48" fmla="*/ 0 w 2195098"/>
              <a:gd name="connsiteY48" fmla="*/ 1386832 h 3120373"/>
              <a:gd name="connsiteX49" fmla="*/ 0 w 2195098"/>
              <a:gd name="connsiteY49" fmla="*/ 1271263 h 3120373"/>
              <a:gd name="connsiteX50" fmla="*/ 0 w 2195098"/>
              <a:gd name="connsiteY50" fmla="*/ 1155693 h 3120373"/>
              <a:gd name="connsiteX51" fmla="*/ 0 w 2195098"/>
              <a:gd name="connsiteY51" fmla="*/ 1040124 h 3120373"/>
              <a:gd name="connsiteX52" fmla="*/ 0 w 2195098"/>
              <a:gd name="connsiteY52" fmla="*/ 924555 h 3120373"/>
              <a:gd name="connsiteX53" fmla="*/ 0 w 2195098"/>
              <a:gd name="connsiteY53" fmla="*/ 808985 h 3120373"/>
              <a:gd name="connsiteX54" fmla="*/ 0 w 2195098"/>
              <a:gd name="connsiteY54" fmla="*/ 693416 h 3120373"/>
              <a:gd name="connsiteX55" fmla="*/ 0 w 2195098"/>
              <a:gd name="connsiteY55" fmla="*/ 577847 h 3120373"/>
              <a:gd name="connsiteX56" fmla="*/ 0 w 2195098"/>
              <a:gd name="connsiteY56" fmla="*/ 462277 h 3120373"/>
              <a:gd name="connsiteX57" fmla="*/ 0 w 2195098"/>
              <a:gd name="connsiteY57" fmla="*/ 346708 h 3120373"/>
              <a:gd name="connsiteX58" fmla="*/ 0 w 2195098"/>
              <a:gd name="connsiteY58" fmla="*/ 231139 h 3120373"/>
              <a:gd name="connsiteX59" fmla="*/ 0 w 2195098"/>
              <a:gd name="connsiteY59" fmla="*/ 115569 h 3120373"/>
              <a:gd name="connsiteX60" fmla="*/ 0 w 2195098"/>
              <a:gd name="connsiteY60" fmla="*/ 0 h 3120373"/>
              <a:gd name="connsiteX61" fmla="*/ 81300 w 2195098"/>
              <a:gd name="connsiteY61" fmla="*/ 0 h 3120373"/>
              <a:gd name="connsiteX62" fmla="*/ 162600 w 2195098"/>
              <a:gd name="connsiteY62" fmla="*/ 0 h 3120373"/>
              <a:gd name="connsiteX63" fmla="*/ 243900 w 2195098"/>
              <a:gd name="connsiteY63" fmla="*/ 0 h 3120373"/>
              <a:gd name="connsiteX64" fmla="*/ 325199 w 2195098"/>
              <a:gd name="connsiteY64" fmla="*/ 0 h 3120373"/>
              <a:gd name="connsiteX65" fmla="*/ 406499 w 2195098"/>
              <a:gd name="connsiteY65" fmla="*/ 0 h 3120373"/>
              <a:gd name="connsiteX66" fmla="*/ 487799 w 2195098"/>
              <a:gd name="connsiteY66" fmla="*/ 0 h 3120373"/>
              <a:gd name="connsiteX67" fmla="*/ 569099 w 2195098"/>
              <a:gd name="connsiteY67" fmla="*/ 0 h 3120373"/>
              <a:gd name="connsiteX68" fmla="*/ 650399 w 2195098"/>
              <a:gd name="connsiteY68" fmla="*/ 0 h 3120373"/>
              <a:gd name="connsiteX69" fmla="*/ 731699 w 2195098"/>
              <a:gd name="connsiteY69" fmla="*/ 0 h 3120373"/>
              <a:gd name="connsiteX70" fmla="*/ 812999 w 2195098"/>
              <a:gd name="connsiteY70" fmla="*/ 0 h 3120373"/>
              <a:gd name="connsiteX71" fmla="*/ 894299 w 2195098"/>
              <a:gd name="connsiteY71" fmla="*/ 0 h 3120373"/>
              <a:gd name="connsiteX72" fmla="*/ 975599 w 2195098"/>
              <a:gd name="connsiteY72" fmla="*/ 0 h 3120373"/>
              <a:gd name="connsiteX73" fmla="*/ 1056899 w 2195098"/>
              <a:gd name="connsiteY73" fmla="*/ 0 h 3120373"/>
              <a:gd name="connsiteX74" fmla="*/ 1138199 w 2195098"/>
              <a:gd name="connsiteY74" fmla="*/ 0 h 3120373"/>
              <a:gd name="connsiteX75" fmla="*/ 1219499 w 2195098"/>
              <a:gd name="connsiteY75" fmla="*/ 0 h 3120373"/>
              <a:gd name="connsiteX76" fmla="*/ 1300799 w 2195098"/>
              <a:gd name="connsiteY76" fmla="*/ 0 h 3120373"/>
              <a:gd name="connsiteX77" fmla="*/ 1382099 w 2195098"/>
              <a:gd name="connsiteY77" fmla="*/ 0 h 3120373"/>
              <a:gd name="connsiteX78" fmla="*/ 1463399 w 2195098"/>
              <a:gd name="connsiteY78" fmla="*/ 0 h 3120373"/>
              <a:gd name="connsiteX79" fmla="*/ 1544699 w 2195098"/>
              <a:gd name="connsiteY79" fmla="*/ 0 h 3120373"/>
              <a:gd name="connsiteX80" fmla="*/ 1625999 w 2195098"/>
              <a:gd name="connsiteY80" fmla="*/ 0 h 3120373"/>
              <a:gd name="connsiteX81" fmla="*/ 1707299 w 2195098"/>
              <a:gd name="connsiteY81" fmla="*/ 0 h 3120373"/>
              <a:gd name="connsiteX82" fmla="*/ 1788599 w 2195098"/>
              <a:gd name="connsiteY82" fmla="*/ 0 h 3120373"/>
              <a:gd name="connsiteX83" fmla="*/ 1869898 w 2195098"/>
              <a:gd name="connsiteY83" fmla="*/ 0 h 3120373"/>
              <a:gd name="connsiteX84" fmla="*/ 1951198 w 2195098"/>
              <a:gd name="connsiteY84" fmla="*/ 0 h 3120373"/>
              <a:gd name="connsiteX85" fmla="*/ 2032498 w 2195098"/>
              <a:gd name="connsiteY85" fmla="*/ 0 h 3120373"/>
              <a:gd name="connsiteX86" fmla="*/ 2113798 w 2195098"/>
              <a:gd name="connsiteY86" fmla="*/ 0 h 3120373"/>
              <a:gd name="connsiteX87" fmla="*/ 2195098 w 2195098"/>
              <a:gd name="connsiteY87" fmla="*/ 0 h 3120373"/>
              <a:gd name="connsiteX88" fmla="*/ 2195098 w 2195098"/>
              <a:gd name="connsiteY88" fmla="*/ 115569 h 3120373"/>
              <a:gd name="connsiteX89" fmla="*/ 2195098 w 2195098"/>
              <a:gd name="connsiteY89" fmla="*/ 231139 h 3120373"/>
              <a:gd name="connsiteX90" fmla="*/ 2195098 w 2195098"/>
              <a:gd name="connsiteY90" fmla="*/ 346708 h 3120373"/>
              <a:gd name="connsiteX91" fmla="*/ 2195098 w 2195098"/>
              <a:gd name="connsiteY91" fmla="*/ 462278 h 3120373"/>
              <a:gd name="connsiteX0" fmla="*/ 2195098 w 2195098"/>
              <a:gd name="connsiteY0" fmla="*/ 2542526 h 3120373"/>
              <a:gd name="connsiteX1" fmla="*/ 2195098 w 2195098"/>
              <a:gd name="connsiteY1" fmla="*/ 2658096 h 3120373"/>
              <a:gd name="connsiteX2" fmla="*/ 2195098 w 2195098"/>
              <a:gd name="connsiteY2" fmla="*/ 2773665 h 3120373"/>
              <a:gd name="connsiteX3" fmla="*/ 2195098 w 2195098"/>
              <a:gd name="connsiteY3" fmla="*/ 2889234 h 3120373"/>
              <a:gd name="connsiteX4" fmla="*/ 2195098 w 2195098"/>
              <a:gd name="connsiteY4" fmla="*/ 3004804 h 3120373"/>
              <a:gd name="connsiteX5" fmla="*/ 2195098 w 2195098"/>
              <a:gd name="connsiteY5" fmla="*/ 3120373 h 3120373"/>
              <a:gd name="connsiteX6" fmla="*/ 2113798 w 2195098"/>
              <a:gd name="connsiteY6" fmla="*/ 3120373 h 3120373"/>
              <a:gd name="connsiteX7" fmla="*/ 2032498 w 2195098"/>
              <a:gd name="connsiteY7" fmla="*/ 3120373 h 3120373"/>
              <a:gd name="connsiteX8" fmla="*/ 1951198 w 2195098"/>
              <a:gd name="connsiteY8" fmla="*/ 3120373 h 3120373"/>
              <a:gd name="connsiteX9" fmla="*/ 1869898 w 2195098"/>
              <a:gd name="connsiteY9" fmla="*/ 3120373 h 3120373"/>
              <a:gd name="connsiteX10" fmla="*/ 1788599 w 2195098"/>
              <a:gd name="connsiteY10" fmla="*/ 3120373 h 3120373"/>
              <a:gd name="connsiteX11" fmla="*/ 1707299 w 2195098"/>
              <a:gd name="connsiteY11" fmla="*/ 3120373 h 3120373"/>
              <a:gd name="connsiteX12" fmla="*/ 1625999 w 2195098"/>
              <a:gd name="connsiteY12" fmla="*/ 3120373 h 3120373"/>
              <a:gd name="connsiteX13" fmla="*/ 1544699 w 2195098"/>
              <a:gd name="connsiteY13" fmla="*/ 3120373 h 3120373"/>
              <a:gd name="connsiteX14" fmla="*/ 1463399 w 2195098"/>
              <a:gd name="connsiteY14" fmla="*/ 3120373 h 3120373"/>
              <a:gd name="connsiteX15" fmla="*/ 1382099 w 2195098"/>
              <a:gd name="connsiteY15" fmla="*/ 3120373 h 3120373"/>
              <a:gd name="connsiteX16" fmla="*/ 1300799 w 2195098"/>
              <a:gd name="connsiteY16" fmla="*/ 3120373 h 3120373"/>
              <a:gd name="connsiteX17" fmla="*/ 1219499 w 2195098"/>
              <a:gd name="connsiteY17" fmla="*/ 3120373 h 3120373"/>
              <a:gd name="connsiteX18" fmla="*/ 1138199 w 2195098"/>
              <a:gd name="connsiteY18" fmla="*/ 3120373 h 3120373"/>
              <a:gd name="connsiteX19" fmla="*/ 1056899 w 2195098"/>
              <a:gd name="connsiteY19" fmla="*/ 3120373 h 3120373"/>
              <a:gd name="connsiteX20" fmla="*/ 975599 w 2195098"/>
              <a:gd name="connsiteY20" fmla="*/ 3120373 h 3120373"/>
              <a:gd name="connsiteX21" fmla="*/ 894299 w 2195098"/>
              <a:gd name="connsiteY21" fmla="*/ 3120373 h 3120373"/>
              <a:gd name="connsiteX22" fmla="*/ 812999 w 2195098"/>
              <a:gd name="connsiteY22" fmla="*/ 3120373 h 3120373"/>
              <a:gd name="connsiteX23" fmla="*/ 731699 w 2195098"/>
              <a:gd name="connsiteY23" fmla="*/ 3120373 h 3120373"/>
              <a:gd name="connsiteX24" fmla="*/ 650399 w 2195098"/>
              <a:gd name="connsiteY24" fmla="*/ 3120373 h 3120373"/>
              <a:gd name="connsiteX25" fmla="*/ 569099 w 2195098"/>
              <a:gd name="connsiteY25" fmla="*/ 3120373 h 3120373"/>
              <a:gd name="connsiteX26" fmla="*/ 487799 w 2195098"/>
              <a:gd name="connsiteY26" fmla="*/ 3120373 h 3120373"/>
              <a:gd name="connsiteX27" fmla="*/ 406499 w 2195098"/>
              <a:gd name="connsiteY27" fmla="*/ 3120373 h 3120373"/>
              <a:gd name="connsiteX28" fmla="*/ 325199 w 2195098"/>
              <a:gd name="connsiteY28" fmla="*/ 3120373 h 3120373"/>
              <a:gd name="connsiteX29" fmla="*/ 243900 w 2195098"/>
              <a:gd name="connsiteY29" fmla="*/ 3120373 h 3120373"/>
              <a:gd name="connsiteX30" fmla="*/ 162600 w 2195098"/>
              <a:gd name="connsiteY30" fmla="*/ 3120373 h 3120373"/>
              <a:gd name="connsiteX31" fmla="*/ 813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3004804 h 3120373"/>
              <a:gd name="connsiteX34" fmla="*/ 0 w 2195098"/>
              <a:gd name="connsiteY34" fmla="*/ 2889234 h 3120373"/>
              <a:gd name="connsiteX35" fmla="*/ 0 w 2195098"/>
              <a:gd name="connsiteY35" fmla="*/ 2773665 h 3120373"/>
              <a:gd name="connsiteX36" fmla="*/ 0 w 2195098"/>
              <a:gd name="connsiteY36" fmla="*/ 2658096 h 3120373"/>
              <a:gd name="connsiteX37" fmla="*/ 0 w 2195098"/>
              <a:gd name="connsiteY37" fmla="*/ 2542526 h 3120373"/>
              <a:gd name="connsiteX38" fmla="*/ 0 w 2195098"/>
              <a:gd name="connsiteY38" fmla="*/ 2426957 h 3120373"/>
              <a:gd name="connsiteX39" fmla="*/ 0 w 2195098"/>
              <a:gd name="connsiteY39" fmla="*/ 2311388 h 3120373"/>
              <a:gd name="connsiteX40" fmla="*/ 0 w 2195098"/>
              <a:gd name="connsiteY40" fmla="*/ 2195818 h 3120373"/>
              <a:gd name="connsiteX41" fmla="*/ 0 w 2195098"/>
              <a:gd name="connsiteY41" fmla="*/ 2080249 h 3120373"/>
              <a:gd name="connsiteX42" fmla="*/ 0 w 2195098"/>
              <a:gd name="connsiteY42" fmla="*/ 1964680 h 3120373"/>
              <a:gd name="connsiteX43" fmla="*/ 0 w 2195098"/>
              <a:gd name="connsiteY43" fmla="*/ 1849110 h 3120373"/>
              <a:gd name="connsiteX44" fmla="*/ 0 w 2195098"/>
              <a:gd name="connsiteY44" fmla="*/ 1733541 h 3120373"/>
              <a:gd name="connsiteX45" fmla="*/ 0 w 2195098"/>
              <a:gd name="connsiteY45" fmla="*/ 1617971 h 3120373"/>
              <a:gd name="connsiteX46" fmla="*/ 0 w 2195098"/>
              <a:gd name="connsiteY46" fmla="*/ 1502402 h 3120373"/>
              <a:gd name="connsiteX47" fmla="*/ 0 w 2195098"/>
              <a:gd name="connsiteY47" fmla="*/ 1386832 h 3120373"/>
              <a:gd name="connsiteX48" fmla="*/ 0 w 2195098"/>
              <a:gd name="connsiteY48" fmla="*/ 1271263 h 3120373"/>
              <a:gd name="connsiteX49" fmla="*/ 0 w 2195098"/>
              <a:gd name="connsiteY49" fmla="*/ 1155693 h 3120373"/>
              <a:gd name="connsiteX50" fmla="*/ 0 w 2195098"/>
              <a:gd name="connsiteY50" fmla="*/ 1040124 h 3120373"/>
              <a:gd name="connsiteX51" fmla="*/ 0 w 2195098"/>
              <a:gd name="connsiteY51" fmla="*/ 924555 h 3120373"/>
              <a:gd name="connsiteX52" fmla="*/ 0 w 2195098"/>
              <a:gd name="connsiteY52" fmla="*/ 808985 h 3120373"/>
              <a:gd name="connsiteX53" fmla="*/ 0 w 2195098"/>
              <a:gd name="connsiteY53" fmla="*/ 693416 h 3120373"/>
              <a:gd name="connsiteX54" fmla="*/ 0 w 2195098"/>
              <a:gd name="connsiteY54" fmla="*/ 577847 h 3120373"/>
              <a:gd name="connsiteX55" fmla="*/ 0 w 2195098"/>
              <a:gd name="connsiteY55" fmla="*/ 462277 h 3120373"/>
              <a:gd name="connsiteX56" fmla="*/ 0 w 2195098"/>
              <a:gd name="connsiteY56" fmla="*/ 346708 h 3120373"/>
              <a:gd name="connsiteX57" fmla="*/ 0 w 2195098"/>
              <a:gd name="connsiteY57" fmla="*/ 231139 h 3120373"/>
              <a:gd name="connsiteX58" fmla="*/ 0 w 2195098"/>
              <a:gd name="connsiteY58" fmla="*/ 115569 h 3120373"/>
              <a:gd name="connsiteX59" fmla="*/ 0 w 2195098"/>
              <a:gd name="connsiteY59" fmla="*/ 0 h 3120373"/>
              <a:gd name="connsiteX60" fmla="*/ 81300 w 2195098"/>
              <a:gd name="connsiteY60" fmla="*/ 0 h 3120373"/>
              <a:gd name="connsiteX61" fmla="*/ 162600 w 2195098"/>
              <a:gd name="connsiteY61" fmla="*/ 0 h 3120373"/>
              <a:gd name="connsiteX62" fmla="*/ 243900 w 2195098"/>
              <a:gd name="connsiteY62" fmla="*/ 0 h 3120373"/>
              <a:gd name="connsiteX63" fmla="*/ 325199 w 2195098"/>
              <a:gd name="connsiteY63" fmla="*/ 0 h 3120373"/>
              <a:gd name="connsiteX64" fmla="*/ 406499 w 2195098"/>
              <a:gd name="connsiteY64" fmla="*/ 0 h 3120373"/>
              <a:gd name="connsiteX65" fmla="*/ 487799 w 2195098"/>
              <a:gd name="connsiteY65" fmla="*/ 0 h 3120373"/>
              <a:gd name="connsiteX66" fmla="*/ 569099 w 2195098"/>
              <a:gd name="connsiteY66" fmla="*/ 0 h 3120373"/>
              <a:gd name="connsiteX67" fmla="*/ 650399 w 2195098"/>
              <a:gd name="connsiteY67" fmla="*/ 0 h 3120373"/>
              <a:gd name="connsiteX68" fmla="*/ 731699 w 2195098"/>
              <a:gd name="connsiteY68" fmla="*/ 0 h 3120373"/>
              <a:gd name="connsiteX69" fmla="*/ 812999 w 2195098"/>
              <a:gd name="connsiteY69" fmla="*/ 0 h 3120373"/>
              <a:gd name="connsiteX70" fmla="*/ 894299 w 2195098"/>
              <a:gd name="connsiteY70" fmla="*/ 0 h 3120373"/>
              <a:gd name="connsiteX71" fmla="*/ 975599 w 2195098"/>
              <a:gd name="connsiteY71" fmla="*/ 0 h 3120373"/>
              <a:gd name="connsiteX72" fmla="*/ 1056899 w 2195098"/>
              <a:gd name="connsiteY72" fmla="*/ 0 h 3120373"/>
              <a:gd name="connsiteX73" fmla="*/ 1138199 w 2195098"/>
              <a:gd name="connsiteY73" fmla="*/ 0 h 3120373"/>
              <a:gd name="connsiteX74" fmla="*/ 1219499 w 2195098"/>
              <a:gd name="connsiteY74" fmla="*/ 0 h 3120373"/>
              <a:gd name="connsiteX75" fmla="*/ 1300799 w 2195098"/>
              <a:gd name="connsiteY75" fmla="*/ 0 h 3120373"/>
              <a:gd name="connsiteX76" fmla="*/ 1382099 w 2195098"/>
              <a:gd name="connsiteY76" fmla="*/ 0 h 3120373"/>
              <a:gd name="connsiteX77" fmla="*/ 1463399 w 2195098"/>
              <a:gd name="connsiteY77" fmla="*/ 0 h 3120373"/>
              <a:gd name="connsiteX78" fmla="*/ 1544699 w 2195098"/>
              <a:gd name="connsiteY78" fmla="*/ 0 h 3120373"/>
              <a:gd name="connsiteX79" fmla="*/ 1625999 w 2195098"/>
              <a:gd name="connsiteY79" fmla="*/ 0 h 3120373"/>
              <a:gd name="connsiteX80" fmla="*/ 1707299 w 2195098"/>
              <a:gd name="connsiteY80" fmla="*/ 0 h 3120373"/>
              <a:gd name="connsiteX81" fmla="*/ 1788599 w 2195098"/>
              <a:gd name="connsiteY81" fmla="*/ 0 h 3120373"/>
              <a:gd name="connsiteX82" fmla="*/ 1869898 w 2195098"/>
              <a:gd name="connsiteY82" fmla="*/ 0 h 3120373"/>
              <a:gd name="connsiteX83" fmla="*/ 1951198 w 2195098"/>
              <a:gd name="connsiteY83" fmla="*/ 0 h 3120373"/>
              <a:gd name="connsiteX84" fmla="*/ 2032498 w 2195098"/>
              <a:gd name="connsiteY84" fmla="*/ 0 h 3120373"/>
              <a:gd name="connsiteX85" fmla="*/ 2113798 w 2195098"/>
              <a:gd name="connsiteY85" fmla="*/ 0 h 3120373"/>
              <a:gd name="connsiteX86" fmla="*/ 2195098 w 2195098"/>
              <a:gd name="connsiteY86" fmla="*/ 0 h 3120373"/>
              <a:gd name="connsiteX87" fmla="*/ 2195098 w 2195098"/>
              <a:gd name="connsiteY87" fmla="*/ 115569 h 3120373"/>
              <a:gd name="connsiteX88" fmla="*/ 2195098 w 2195098"/>
              <a:gd name="connsiteY88" fmla="*/ 231139 h 3120373"/>
              <a:gd name="connsiteX89" fmla="*/ 2195098 w 2195098"/>
              <a:gd name="connsiteY89" fmla="*/ 346708 h 3120373"/>
              <a:gd name="connsiteX90" fmla="*/ 2195098 w 2195098"/>
              <a:gd name="connsiteY90" fmla="*/ 462278 h 3120373"/>
              <a:gd name="connsiteX0" fmla="*/ 2195098 w 2195098"/>
              <a:gd name="connsiteY0" fmla="*/ 2658096 h 3120373"/>
              <a:gd name="connsiteX1" fmla="*/ 2195098 w 2195098"/>
              <a:gd name="connsiteY1" fmla="*/ 2773665 h 3120373"/>
              <a:gd name="connsiteX2" fmla="*/ 2195098 w 2195098"/>
              <a:gd name="connsiteY2" fmla="*/ 2889234 h 3120373"/>
              <a:gd name="connsiteX3" fmla="*/ 2195098 w 2195098"/>
              <a:gd name="connsiteY3" fmla="*/ 3004804 h 3120373"/>
              <a:gd name="connsiteX4" fmla="*/ 2195098 w 2195098"/>
              <a:gd name="connsiteY4" fmla="*/ 3120373 h 3120373"/>
              <a:gd name="connsiteX5" fmla="*/ 2113798 w 2195098"/>
              <a:gd name="connsiteY5" fmla="*/ 3120373 h 3120373"/>
              <a:gd name="connsiteX6" fmla="*/ 2032498 w 2195098"/>
              <a:gd name="connsiteY6" fmla="*/ 3120373 h 3120373"/>
              <a:gd name="connsiteX7" fmla="*/ 1951198 w 2195098"/>
              <a:gd name="connsiteY7" fmla="*/ 3120373 h 3120373"/>
              <a:gd name="connsiteX8" fmla="*/ 1869898 w 2195098"/>
              <a:gd name="connsiteY8" fmla="*/ 3120373 h 3120373"/>
              <a:gd name="connsiteX9" fmla="*/ 1788599 w 2195098"/>
              <a:gd name="connsiteY9" fmla="*/ 3120373 h 3120373"/>
              <a:gd name="connsiteX10" fmla="*/ 1707299 w 2195098"/>
              <a:gd name="connsiteY10" fmla="*/ 3120373 h 3120373"/>
              <a:gd name="connsiteX11" fmla="*/ 1625999 w 2195098"/>
              <a:gd name="connsiteY11" fmla="*/ 3120373 h 3120373"/>
              <a:gd name="connsiteX12" fmla="*/ 1544699 w 2195098"/>
              <a:gd name="connsiteY12" fmla="*/ 3120373 h 3120373"/>
              <a:gd name="connsiteX13" fmla="*/ 1463399 w 2195098"/>
              <a:gd name="connsiteY13" fmla="*/ 3120373 h 3120373"/>
              <a:gd name="connsiteX14" fmla="*/ 1382099 w 2195098"/>
              <a:gd name="connsiteY14" fmla="*/ 3120373 h 3120373"/>
              <a:gd name="connsiteX15" fmla="*/ 1300799 w 2195098"/>
              <a:gd name="connsiteY15" fmla="*/ 3120373 h 3120373"/>
              <a:gd name="connsiteX16" fmla="*/ 1219499 w 2195098"/>
              <a:gd name="connsiteY16" fmla="*/ 3120373 h 3120373"/>
              <a:gd name="connsiteX17" fmla="*/ 1138199 w 2195098"/>
              <a:gd name="connsiteY17" fmla="*/ 3120373 h 3120373"/>
              <a:gd name="connsiteX18" fmla="*/ 1056899 w 2195098"/>
              <a:gd name="connsiteY18" fmla="*/ 3120373 h 3120373"/>
              <a:gd name="connsiteX19" fmla="*/ 975599 w 2195098"/>
              <a:gd name="connsiteY19" fmla="*/ 3120373 h 3120373"/>
              <a:gd name="connsiteX20" fmla="*/ 894299 w 2195098"/>
              <a:gd name="connsiteY20" fmla="*/ 3120373 h 3120373"/>
              <a:gd name="connsiteX21" fmla="*/ 812999 w 2195098"/>
              <a:gd name="connsiteY21" fmla="*/ 3120373 h 3120373"/>
              <a:gd name="connsiteX22" fmla="*/ 731699 w 2195098"/>
              <a:gd name="connsiteY22" fmla="*/ 3120373 h 3120373"/>
              <a:gd name="connsiteX23" fmla="*/ 650399 w 2195098"/>
              <a:gd name="connsiteY23" fmla="*/ 3120373 h 3120373"/>
              <a:gd name="connsiteX24" fmla="*/ 569099 w 2195098"/>
              <a:gd name="connsiteY24" fmla="*/ 3120373 h 3120373"/>
              <a:gd name="connsiteX25" fmla="*/ 487799 w 2195098"/>
              <a:gd name="connsiteY25" fmla="*/ 3120373 h 3120373"/>
              <a:gd name="connsiteX26" fmla="*/ 406499 w 2195098"/>
              <a:gd name="connsiteY26" fmla="*/ 3120373 h 3120373"/>
              <a:gd name="connsiteX27" fmla="*/ 325199 w 2195098"/>
              <a:gd name="connsiteY27" fmla="*/ 3120373 h 3120373"/>
              <a:gd name="connsiteX28" fmla="*/ 243900 w 2195098"/>
              <a:gd name="connsiteY28" fmla="*/ 3120373 h 3120373"/>
              <a:gd name="connsiteX29" fmla="*/ 162600 w 2195098"/>
              <a:gd name="connsiteY29" fmla="*/ 3120373 h 3120373"/>
              <a:gd name="connsiteX30" fmla="*/ 813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3004804 h 3120373"/>
              <a:gd name="connsiteX33" fmla="*/ 0 w 2195098"/>
              <a:gd name="connsiteY33" fmla="*/ 2889234 h 3120373"/>
              <a:gd name="connsiteX34" fmla="*/ 0 w 2195098"/>
              <a:gd name="connsiteY34" fmla="*/ 2773665 h 3120373"/>
              <a:gd name="connsiteX35" fmla="*/ 0 w 2195098"/>
              <a:gd name="connsiteY35" fmla="*/ 2658096 h 3120373"/>
              <a:gd name="connsiteX36" fmla="*/ 0 w 2195098"/>
              <a:gd name="connsiteY36" fmla="*/ 2542526 h 3120373"/>
              <a:gd name="connsiteX37" fmla="*/ 0 w 2195098"/>
              <a:gd name="connsiteY37" fmla="*/ 2426957 h 3120373"/>
              <a:gd name="connsiteX38" fmla="*/ 0 w 2195098"/>
              <a:gd name="connsiteY38" fmla="*/ 2311388 h 3120373"/>
              <a:gd name="connsiteX39" fmla="*/ 0 w 2195098"/>
              <a:gd name="connsiteY39" fmla="*/ 2195818 h 3120373"/>
              <a:gd name="connsiteX40" fmla="*/ 0 w 2195098"/>
              <a:gd name="connsiteY40" fmla="*/ 2080249 h 3120373"/>
              <a:gd name="connsiteX41" fmla="*/ 0 w 2195098"/>
              <a:gd name="connsiteY41" fmla="*/ 1964680 h 3120373"/>
              <a:gd name="connsiteX42" fmla="*/ 0 w 2195098"/>
              <a:gd name="connsiteY42" fmla="*/ 1849110 h 3120373"/>
              <a:gd name="connsiteX43" fmla="*/ 0 w 2195098"/>
              <a:gd name="connsiteY43" fmla="*/ 1733541 h 3120373"/>
              <a:gd name="connsiteX44" fmla="*/ 0 w 2195098"/>
              <a:gd name="connsiteY44" fmla="*/ 1617971 h 3120373"/>
              <a:gd name="connsiteX45" fmla="*/ 0 w 2195098"/>
              <a:gd name="connsiteY45" fmla="*/ 1502402 h 3120373"/>
              <a:gd name="connsiteX46" fmla="*/ 0 w 2195098"/>
              <a:gd name="connsiteY46" fmla="*/ 1386832 h 3120373"/>
              <a:gd name="connsiteX47" fmla="*/ 0 w 2195098"/>
              <a:gd name="connsiteY47" fmla="*/ 1271263 h 3120373"/>
              <a:gd name="connsiteX48" fmla="*/ 0 w 2195098"/>
              <a:gd name="connsiteY48" fmla="*/ 1155693 h 3120373"/>
              <a:gd name="connsiteX49" fmla="*/ 0 w 2195098"/>
              <a:gd name="connsiteY49" fmla="*/ 1040124 h 3120373"/>
              <a:gd name="connsiteX50" fmla="*/ 0 w 2195098"/>
              <a:gd name="connsiteY50" fmla="*/ 924555 h 3120373"/>
              <a:gd name="connsiteX51" fmla="*/ 0 w 2195098"/>
              <a:gd name="connsiteY51" fmla="*/ 808985 h 3120373"/>
              <a:gd name="connsiteX52" fmla="*/ 0 w 2195098"/>
              <a:gd name="connsiteY52" fmla="*/ 693416 h 3120373"/>
              <a:gd name="connsiteX53" fmla="*/ 0 w 2195098"/>
              <a:gd name="connsiteY53" fmla="*/ 577847 h 3120373"/>
              <a:gd name="connsiteX54" fmla="*/ 0 w 2195098"/>
              <a:gd name="connsiteY54" fmla="*/ 462277 h 3120373"/>
              <a:gd name="connsiteX55" fmla="*/ 0 w 2195098"/>
              <a:gd name="connsiteY55" fmla="*/ 346708 h 3120373"/>
              <a:gd name="connsiteX56" fmla="*/ 0 w 2195098"/>
              <a:gd name="connsiteY56" fmla="*/ 231139 h 3120373"/>
              <a:gd name="connsiteX57" fmla="*/ 0 w 2195098"/>
              <a:gd name="connsiteY57" fmla="*/ 115569 h 3120373"/>
              <a:gd name="connsiteX58" fmla="*/ 0 w 2195098"/>
              <a:gd name="connsiteY58" fmla="*/ 0 h 3120373"/>
              <a:gd name="connsiteX59" fmla="*/ 81300 w 2195098"/>
              <a:gd name="connsiteY59" fmla="*/ 0 h 3120373"/>
              <a:gd name="connsiteX60" fmla="*/ 162600 w 2195098"/>
              <a:gd name="connsiteY60" fmla="*/ 0 h 3120373"/>
              <a:gd name="connsiteX61" fmla="*/ 243900 w 2195098"/>
              <a:gd name="connsiteY61" fmla="*/ 0 h 3120373"/>
              <a:gd name="connsiteX62" fmla="*/ 325199 w 2195098"/>
              <a:gd name="connsiteY62" fmla="*/ 0 h 3120373"/>
              <a:gd name="connsiteX63" fmla="*/ 406499 w 2195098"/>
              <a:gd name="connsiteY63" fmla="*/ 0 h 3120373"/>
              <a:gd name="connsiteX64" fmla="*/ 487799 w 2195098"/>
              <a:gd name="connsiteY64" fmla="*/ 0 h 3120373"/>
              <a:gd name="connsiteX65" fmla="*/ 569099 w 2195098"/>
              <a:gd name="connsiteY65" fmla="*/ 0 h 3120373"/>
              <a:gd name="connsiteX66" fmla="*/ 650399 w 2195098"/>
              <a:gd name="connsiteY66" fmla="*/ 0 h 3120373"/>
              <a:gd name="connsiteX67" fmla="*/ 731699 w 2195098"/>
              <a:gd name="connsiteY67" fmla="*/ 0 h 3120373"/>
              <a:gd name="connsiteX68" fmla="*/ 812999 w 2195098"/>
              <a:gd name="connsiteY68" fmla="*/ 0 h 3120373"/>
              <a:gd name="connsiteX69" fmla="*/ 894299 w 2195098"/>
              <a:gd name="connsiteY69" fmla="*/ 0 h 3120373"/>
              <a:gd name="connsiteX70" fmla="*/ 975599 w 2195098"/>
              <a:gd name="connsiteY70" fmla="*/ 0 h 3120373"/>
              <a:gd name="connsiteX71" fmla="*/ 1056899 w 2195098"/>
              <a:gd name="connsiteY71" fmla="*/ 0 h 3120373"/>
              <a:gd name="connsiteX72" fmla="*/ 1138199 w 2195098"/>
              <a:gd name="connsiteY72" fmla="*/ 0 h 3120373"/>
              <a:gd name="connsiteX73" fmla="*/ 1219499 w 2195098"/>
              <a:gd name="connsiteY73" fmla="*/ 0 h 3120373"/>
              <a:gd name="connsiteX74" fmla="*/ 1300799 w 2195098"/>
              <a:gd name="connsiteY74" fmla="*/ 0 h 3120373"/>
              <a:gd name="connsiteX75" fmla="*/ 1382099 w 2195098"/>
              <a:gd name="connsiteY75" fmla="*/ 0 h 3120373"/>
              <a:gd name="connsiteX76" fmla="*/ 1463399 w 2195098"/>
              <a:gd name="connsiteY76" fmla="*/ 0 h 3120373"/>
              <a:gd name="connsiteX77" fmla="*/ 1544699 w 2195098"/>
              <a:gd name="connsiteY77" fmla="*/ 0 h 3120373"/>
              <a:gd name="connsiteX78" fmla="*/ 1625999 w 2195098"/>
              <a:gd name="connsiteY78" fmla="*/ 0 h 3120373"/>
              <a:gd name="connsiteX79" fmla="*/ 1707299 w 2195098"/>
              <a:gd name="connsiteY79" fmla="*/ 0 h 3120373"/>
              <a:gd name="connsiteX80" fmla="*/ 1788599 w 2195098"/>
              <a:gd name="connsiteY80" fmla="*/ 0 h 3120373"/>
              <a:gd name="connsiteX81" fmla="*/ 1869898 w 2195098"/>
              <a:gd name="connsiteY81" fmla="*/ 0 h 3120373"/>
              <a:gd name="connsiteX82" fmla="*/ 1951198 w 2195098"/>
              <a:gd name="connsiteY82" fmla="*/ 0 h 3120373"/>
              <a:gd name="connsiteX83" fmla="*/ 2032498 w 2195098"/>
              <a:gd name="connsiteY83" fmla="*/ 0 h 3120373"/>
              <a:gd name="connsiteX84" fmla="*/ 2113798 w 2195098"/>
              <a:gd name="connsiteY84" fmla="*/ 0 h 3120373"/>
              <a:gd name="connsiteX85" fmla="*/ 2195098 w 2195098"/>
              <a:gd name="connsiteY85" fmla="*/ 0 h 3120373"/>
              <a:gd name="connsiteX86" fmla="*/ 2195098 w 2195098"/>
              <a:gd name="connsiteY86" fmla="*/ 115569 h 3120373"/>
              <a:gd name="connsiteX87" fmla="*/ 2195098 w 2195098"/>
              <a:gd name="connsiteY87" fmla="*/ 231139 h 3120373"/>
              <a:gd name="connsiteX88" fmla="*/ 2195098 w 2195098"/>
              <a:gd name="connsiteY88" fmla="*/ 346708 h 3120373"/>
              <a:gd name="connsiteX89" fmla="*/ 2195098 w 2195098"/>
              <a:gd name="connsiteY89" fmla="*/ 462278 h 312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95098" h="3120373">
                <a:moveTo>
                  <a:pt x="2195098" y="2658096"/>
                </a:moveTo>
                <a:lnTo>
                  <a:pt x="2195098" y="2773665"/>
                </a:lnTo>
                <a:lnTo>
                  <a:pt x="2195098" y="2889234"/>
                </a:lnTo>
                <a:lnTo>
                  <a:pt x="2195098" y="3004804"/>
                </a:lnTo>
                <a:lnTo>
                  <a:pt x="2195098" y="3120373"/>
                </a:lnTo>
                <a:lnTo>
                  <a:pt x="2113798" y="3120373"/>
                </a:lnTo>
                <a:lnTo>
                  <a:pt x="2032498" y="3120373"/>
                </a:lnTo>
                <a:lnTo>
                  <a:pt x="1951198" y="3120373"/>
                </a:lnTo>
                <a:lnTo>
                  <a:pt x="1869898" y="3120373"/>
                </a:lnTo>
                <a:lnTo>
                  <a:pt x="1788599" y="3120373"/>
                </a:lnTo>
                <a:lnTo>
                  <a:pt x="1707299" y="3120373"/>
                </a:lnTo>
                <a:lnTo>
                  <a:pt x="1625999" y="3120373"/>
                </a:lnTo>
                <a:lnTo>
                  <a:pt x="1544699" y="3120373"/>
                </a:lnTo>
                <a:lnTo>
                  <a:pt x="1463399" y="3120373"/>
                </a:lnTo>
                <a:lnTo>
                  <a:pt x="1382099" y="3120373"/>
                </a:lnTo>
                <a:lnTo>
                  <a:pt x="1300799" y="3120373"/>
                </a:lnTo>
                <a:lnTo>
                  <a:pt x="1219499" y="3120373"/>
                </a:lnTo>
                <a:lnTo>
                  <a:pt x="1138199" y="3120373"/>
                </a:lnTo>
                <a:lnTo>
                  <a:pt x="1056899" y="3120373"/>
                </a:lnTo>
                <a:lnTo>
                  <a:pt x="975599" y="3120373"/>
                </a:lnTo>
                <a:lnTo>
                  <a:pt x="894299" y="3120373"/>
                </a:lnTo>
                <a:lnTo>
                  <a:pt x="812999" y="3120373"/>
                </a:lnTo>
                <a:lnTo>
                  <a:pt x="731699" y="3120373"/>
                </a:lnTo>
                <a:lnTo>
                  <a:pt x="650399" y="3120373"/>
                </a:lnTo>
                <a:lnTo>
                  <a:pt x="569099" y="3120373"/>
                </a:lnTo>
                <a:lnTo>
                  <a:pt x="487799" y="3120373"/>
                </a:lnTo>
                <a:lnTo>
                  <a:pt x="406499" y="3120373"/>
                </a:lnTo>
                <a:lnTo>
                  <a:pt x="325199" y="3120373"/>
                </a:lnTo>
                <a:lnTo>
                  <a:pt x="243900" y="3120373"/>
                </a:lnTo>
                <a:lnTo>
                  <a:pt x="162600" y="3120373"/>
                </a:lnTo>
                <a:lnTo>
                  <a:pt x="81300" y="3120373"/>
                </a:lnTo>
                <a:lnTo>
                  <a:pt x="0" y="3120373"/>
                </a:lnTo>
                <a:lnTo>
                  <a:pt x="0" y="3004804"/>
                </a:lnTo>
                <a:lnTo>
                  <a:pt x="0" y="2889234"/>
                </a:lnTo>
                <a:lnTo>
                  <a:pt x="0" y="2773665"/>
                </a:lnTo>
                <a:lnTo>
                  <a:pt x="0" y="2658096"/>
                </a:lnTo>
                <a:lnTo>
                  <a:pt x="0" y="2542526"/>
                </a:lnTo>
                <a:lnTo>
                  <a:pt x="0" y="2426957"/>
                </a:lnTo>
                <a:lnTo>
                  <a:pt x="0" y="2311388"/>
                </a:lnTo>
                <a:lnTo>
                  <a:pt x="0" y="2195818"/>
                </a:lnTo>
                <a:lnTo>
                  <a:pt x="0" y="2080249"/>
                </a:lnTo>
                <a:lnTo>
                  <a:pt x="0" y="1964680"/>
                </a:lnTo>
                <a:lnTo>
                  <a:pt x="0" y="1849110"/>
                </a:lnTo>
                <a:lnTo>
                  <a:pt x="0" y="1733541"/>
                </a:lnTo>
                <a:lnTo>
                  <a:pt x="0" y="1617971"/>
                </a:lnTo>
                <a:lnTo>
                  <a:pt x="0" y="1502402"/>
                </a:lnTo>
                <a:lnTo>
                  <a:pt x="0" y="1386832"/>
                </a:lnTo>
                <a:lnTo>
                  <a:pt x="0" y="1271263"/>
                </a:lnTo>
                <a:lnTo>
                  <a:pt x="0" y="1155693"/>
                </a:lnTo>
                <a:lnTo>
                  <a:pt x="0" y="1040124"/>
                </a:lnTo>
                <a:lnTo>
                  <a:pt x="0" y="924555"/>
                </a:lnTo>
                <a:lnTo>
                  <a:pt x="0" y="808985"/>
                </a:lnTo>
                <a:lnTo>
                  <a:pt x="0" y="693416"/>
                </a:lnTo>
                <a:lnTo>
                  <a:pt x="0" y="577847"/>
                </a:lnTo>
                <a:lnTo>
                  <a:pt x="0" y="462277"/>
                </a:lnTo>
                <a:lnTo>
                  <a:pt x="0" y="346708"/>
                </a:lnTo>
                <a:lnTo>
                  <a:pt x="0" y="231139"/>
                </a:lnTo>
                <a:lnTo>
                  <a:pt x="0" y="115569"/>
                </a:lnTo>
                <a:lnTo>
                  <a:pt x="0" y="0"/>
                </a:lnTo>
                <a:lnTo>
                  <a:pt x="81300" y="0"/>
                </a:lnTo>
                <a:lnTo>
                  <a:pt x="162600" y="0"/>
                </a:lnTo>
                <a:lnTo>
                  <a:pt x="243900" y="0"/>
                </a:lnTo>
                <a:lnTo>
                  <a:pt x="325199" y="0"/>
                </a:lnTo>
                <a:lnTo>
                  <a:pt x="406499" y="0"/>
                </a:lnTo>
                <a:lnTo>
                  <a:pt x="487799" y="0"/>
                </a:lnTo>
                <a:lnTo>
                  <a:pt x="569099" y="0"/>
                </a:lnTo>
                <a:lnTo>
                  <a:pt x="650399" y="0"/>
                </a:lnTo>
                <a:lnTo>
                  <a:pt x="731699" y="0"/>
                </a:lnTo>
                <a:lnTo>
                  <a:pt x="812999" y="0"/>
                </a:lnTo>
                <a:lnTo>
                  <a:pt x="894299" y="0"/>
                </a:lnTo>
                <a:lnTo>
                  <a:pt x="975599" y="0"/>
                </a:lnTo>
                <a:lnTo>
                  <a:pt x="1056899" y="0"/>
                </a:lnTo>
                <a:lnTo>
                  <a:pt x="1138199" y="0"/>
                </a:lnTo>
                <a:lnTo>
                  <a:pt x="1219499" y="0"/>
                </a:lnTo>
                <a:lnTo>
                  <a:pt x="1300799" y="0"/>
                </a:lnTo>
                <a:lnTo>
                  <a:pt x="1382099" y="0"/>
                </a:lnTo>
                <a:lnTo>
                  <a:pt x="1463399" y="0"/>
                </a:lnTo>
                <a:lnTo>
                  <a:pt x="1544699" y="0"/>
                </a:lnTo>
                <a:lnTo>
                  <a:pt x="1625999" y="0"/>
                </a:lnTo>
                <a:lnTo>
                  <a:pt x="1707299" y="0"/>
                </a:lnTo>
                <a:lnTo>
                  <a:pt x="1788599" y="0"/>
                </a:lnTo>
                <a:lnTo>
                  <a:pt x="1869898" y="0"/>
                </a:lnTo>
                <a:lnTo>
                  <a:pt x="1951198" y="0"/>
                </a:lnTo>
                <a:lnTo>
                  <a:pt x="2032498" y="0"/>
                </a:lnTo>
                <a:lnTo>
                  <a:pt x="2113798" y="0"/>
                </a:lnTo>
                <a:lnTo>
                  <a:pt x="2195098" y="0"/>
                </a:lnTo>
                <a:lnTo>
                  <a:pt x="2195098" y="115569"/>
                </a:lnTo>
                <a:lnTo>
                  <a:pt x="2195098" y="231139"/>
                </a:lnTo>
                <a:lnTo>
                  <a:pt x="2195098" y="346708"/>
                </a:lnTo>
                <a:lnTo>
                  <a:pt x="2195098" y="462278"/>
                </a:ln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31142" y="2574634"/>
            <a:ext cx="1865078" cy="186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496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  <a:endParaRPr lang="zh-CN" altLang="en-US" sz="11496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309150" y="3863214"/>
            <a:ext cx="1682374" cy="8068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/>
          <p:cNvSpPr txBox="1"/>
          <p:nvPr/>
        </p:nvSpPr>
        <p:spPr>
          <a:xfrm>
            <a:off x="4714502" y="2495965"/>
            <a:ext cx="5730772" cy="1290561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6600" b="1" spc="400" dirty="0">
                <a:solidFill>
                  <a:schemeClr val="bg1"/>
                </a:solidFill>
                <a:latin typeface="+mn-ea"/>
              </a:rPr>
              <a:t>关</a:t>
            </a:r>
            <a:r>
              <a:rPr lang="zh-CN" altLang="en-US" sz="6600" b="1" spc="400" dirty="0" smtClean="0">
                <a:solidFill>
                  <a:schemeClr val="bg1"/>
                </a:solidFill>
                <a:latin typeface="+mn-ea"/>
              </a:rPr>
              <a:t>于</a:t>
            </a:r>
            <a:r>
              <a:rPr lang="en-US" altLang="zh-CN" sz="6600" b="1" spc="400" dirty="0" smtClean="0">
                <a:solidFill>
                  <a:schemeClr val="bg1"/>
                </a:solidFill>
                <a:latin typeface="+mn-ea"/>
              </a:rPr>
              <a:t>Git</a:t>
            </a:r>
            <a:endParaRPr lang="zh-CN" altLang="en-US" sz="6600" b="1" spc="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前言"/>
          <p:cNvSpPr>
            <a:spLocks noChangeArrowheads="1"/>
          </p:cNvSpPr>
          <p:nvPr/>
        </p:nvSpPr>
        <p:spPr bwMode="auto">
          <a:xfrm>
            <a:off x="5969566" y="3728475"/>
            <a:ext cx="32206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332">
              <a:spcBef>
                <a:spcPct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（</a:t>
            </a:r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方正尚酷简体" panose="03000509000000000000" pitchFamily="65" charset="-122"/>
              </a:rPr>
              <a:t>About </a:t>
            </a:r>
            <a:r>
              <a:rPr lang="en-US" altLang="zh-CN" sz="3600" dirty="0" smtClean="0">
                <a:solidFill>
                  <a:schemeClr val="bg1"/>
                </a:solidFill>
                <a:latin typeface="Agency FB" panose="020B0503020202020204" pitchFamily="34" charset="0"/>
                <a:ea typeface="方正尚酷简体" panose="03000509000000000000" pitchFamily="65" charset="-122"/>
              </a:rPr>
              <a:t>Git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Impact" pitchFamily="34" charset="0"/>
              <a:ea typeface="方正尚酷简体" panose="03000509000000000000" pitchFamily="65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9233090">
            <a:off x="11348867" y="6014920"/>
            <a:ext cx="266912" cy="2301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 rot="15569576">
            <a:off x="11658723" y="6460232"/>
            <a:ext cx="397318" cy="34243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5" name="等腰三角形 34"/>
          <p:cNvSpPr/>
          <p:nvPr/>
        </p:nvSpPr>
        <p:spPr>
          <a:xfrm rot="21371394">
            <a:off x="10864536" y="5364521"/>
            <a:ext cx="266912" cy="23014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 rot="20868521">
            <a:off x="10475577" y="5686039"/>
            <a:ext cx="446708" cy="334694"/>
            <a:chOff x="2822785" y="1265179"/>
            <a:chExt cx="930073" cy="696693"/>
          </a:xfrm>
          <a:solidFill>
            <a:schemeClr val="accent2"/>
          </a:solidFill>
        </p:grpSpPr>
        <p:sp>
          <p:nvSpPr>
            <p:cNvPr id="42" name="等腰三角形 41"/>
            <p:cNvSpPr/>
            <p:nvPr/>
          </p:nvSpPr>
          <p:spPr>
            <a:xfrm rot="18941696">
              <a:off x="2822785" y="1265179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9480000">
              <a:off x="3485946" y="1731776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896220" y="4546542"/>
            <a:ext cx="6975740" cy="84330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 smtClean="0"/>
              <a:t>Git</a:t>
            </a:r>
            <a:r>
              <a:rPr lang="zh-CN" altLang="en-US" dirty="0" smtClean="0"/>
              <a:t>的基本知识</a:t>
            </a:r>
            <a:endParaRPr lang="en-US" altLang="zh-CN" dirty="0" smtClean="0"/>
          </a:p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/>
              <a:t>它是一种分布式版本控制系统，用于跟踪文件的更改历史</a:t>
            </a:r>
            <a:endParaRPr lang="en-US" altLang="zh-CN" sz="1800" dirty="0">
              <a:solidFill>
                <a:schemeClr val="accent2"/>
              </a:solidFill>
              <a:latin typeface="等线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8563623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2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25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33" grpId="0" animBg="1"/>
      <p:bldP spid="34" grpId="0" animBg="1"/>
      <p:bldP spid="35" grpId="0" animBg="1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概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述</a:t>
            </a:r>
          </a:p>
        </p:txBody>
      </p:sp>
      <p:sp>
        <p:nvSpPr>
          <p:cNvPr id="50" name="矩形 49"/>
          <p:cNvSpPr/>
          <p:nvPr/>
        </p:nvSpPr>
        <p:spPr>
          <a:xfrm>
            <a:off x="1013601" y="2116295"/>
            <a:ext cx="4982086" cy="3323514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901" y="1767703"/>
            <a:ext cx="5076705" cy="282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5"/>
          <p:cNvSpPr txBox="1"/>
          <p:nvPr/>
        </p:nvSpPr>
        <p:spPr>
          <a:xfrm>
            <a:off x="6204857" y="2386164"/>
            <a:ext cx="5859625" cy="31854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微软雅黑" pitchFamily="34" charset="-122"/>
              </a:rPr>
              <a:t>        </a:t>
            </a:r>
            <a:r>
              <a:rPr lang="en-US" altLang="zh-CN" dirty="0" smtClean="0"/>
              <a:t>Git </a:t>
            </a:r>
            <a:r>
              <a:rPr lang="zh-CN" altLang="en-US" dirty="0" smtClean="0"/>
              <a:t>是一种分布式版本控制系统，即，代码的本地克隆就是一个完整的版本控制存储库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Git</a:t>
            </a:r>
            <a:r>
              <a:rPr lang="zh-CN" altLang="en-US" dirty="0" smtClean="0"/>
              <a:t>是一种分布式版本控制系统，用于高效地处理从小型到大型项目的所有版本管理。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zh-CN" altLang="en-US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Git</a:t>
            </a:r>
            <a:r>
              <a:rPr lang="zh-CN" altLang="en-US" dirty="0" smtClean="0"/>
              <a:t>由</a:t>
            </a:r>
            <a:r>
              <a:rPr lang="en-US" altLang="zh-CN" dirty="0" smtClean="0"/>
              <a:t>Linus Torvalds</a:t>
            </a:r>
            <a:r>
              <a:rPr lang="zh-CN" altLang="en-US" dirty="0" smtClean="0"/>
              <a:t>于</a:t>
            </a:r>
            <a:r>
              <a:rPr lang="en-US" altLang="zh-CN" dirty="0" smtClean="0"/>
              <a:t>2005</a:t>
            </a:r>
            <a:r>
              <a:rPr lang="zh-CN" altLang="en-US" dirty="0" smtClean="0"/>
              <a:t>年创建，最初是为了开发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内核。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endParaRPr lang="zh-CN" altLang="en-US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它允许多个开发者同时工作并追踪所有的更改。</a:t>
            </a:r>
          </a:p>
        </p:txBody>
      </p:sp>
      <p:cxnSp>
        <p:nvCxnSpPr>
          <p:cNvPr id="15" name="Straight Connector 20"/>
          <p:cNvCxnSpPr/>
          <p:nvPr/>
        </p:nvCxnSpPr>
        <p:spPr>
          <a:xfrm>
            <a:off x="6844979" y="2258619"/>
            <a:ext cx="4590808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21"/>
          <p:cNvSpPr/>
          <p:nvPr/>
        </p:nvSpPr>
        <p:spPr>
          <a:xfrm>
            <a:off x="8430452" y="1739212"/>
            <a:ext cx="1455527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/>
          <a:p>
            <a:pPr defTabSz="914332"/>
            <a:r>
              <a:rPr lang="en-US" sz="2400" b="1" dirty="0">
                <a:solidFill>
                  <a:prstClr val="black">
                    <a:lumMod val="65000"/>
                    <a:lumOff val="35000"/>
                  </a:prst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ABOUT </a:t>
            </a:r>
            <a:r>
              <a:rPr lang="en-US" sz="2400" b="1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方正尚酷简体" panose="03000509000000000000" pitchFamily="65" charset="-122"/>
                <a:ea typeface="方正尚酷简体" panose="03000509000000000000" pitchFamily="65" charset="-122"/>
              </a:rPr>
              <a:t>Git</a:t>
            </a:r>
            <a:endParaRPr lang="en-US" sz="2400" b="1" dirty="0">
              <a:solidFill>
                <a:prstClr val="black">
                  <a:lumMod val="65000"/>
                  <a:lumOff val="35000"/>
                </a:prstClr>
              </a:solidFill>
              <a:latin typeface="方正尚酷简体" panose="03000509000000000000" pitchFamily="65" charset="-122"/>
              <a:ea typeface="方正尚酷简体" panose="03000509000000000000" pitchFamily="65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37926" y="233266"/>
            <a:ext cx="4418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Git</a:t>
            </a:r>
            <a:r>
              <a:rPr lang="zh-CN" altLang="en-US" sz="2400" dirty="0" smtClean="0"/>
              <a:t>下载历史：</a:t>
            </a:r>
            <a:r>
              <a:rPr lang="en-US" altLang="zh-CN" sz="2400" dirty="0" smtClean="0">
                <a:hlinkClick r:id="rId4"/>
              </a:rPr>
              <a:t>Git (git-scm.com)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621468802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prestig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00"/>
                            </p:stCondLst>
                            <p:childTnLst>
                              <p:par>
                                <p:cTn id="32" presetID="2" presetClass="entr" presetSubtype="2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50" grpId="0" animBg="1"/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04" y="2486091"/>
            <a:ext cx="12186005" cy="1983020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5"/>
          <p:cNvSpPr/>
          <p:nvPr/>
        </p:nvSpPr>
        <p:spPr>
          <a:xfrm>
            <a:off x="2424127" y="2084239"/>
            <a:ext cx="1960383" cy="2786722"/>
          </a:xfrm>
          <a:custGeom>
            <a:avLst/>
            <a:gdLst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3411024 w 5606122"/>
              <a:gd name="connsiteY0" fmla="*/ 1700500 h 4820873"/>
              <a:gd name="connsiteX1" fmla="*/ 0 w 5606122"/>
              <a:gd name="connsiteY1" fmla="*/ 0 h 4820873"/>
              <a:gd name="connsiteX2" fmla="*/ 5606122 w 5606122"/>
              <a:gd name="connsiteY2" fmla="*/ 1700500 h 4820873"/>
              <a:gd name="connsiteX3" fmla="*/ 5606122 w 5606122"/>
              <a:gd name="connsiteY3" fmla="*/ 4820873 h 4820873"/>
              <a:gd name="connsiteX4" fmla="*/ 3411024 w 5606122"/>
              <a:gd name="connsiteY4" fmla="*/ 4820873 h 4820873"/>
              <a:gd name="connsiteX5" fmla="*/ 3411024 w 5606122"/>
              <a:gd name="connsiteY5" fmla="*/ 1700500 h 4820873"/>
              <a:gd name="connsiteX0" fmla="*/ 0 w 2195098"/>
              <a:gd name="connsiteY0" fmla="*/ 0 h 3120373"/>
              <a:gd name="connsiteX1" fmla="*/ 2195098 w 2195098"/>
              <a:gd name="connsiteY1" fmla="*/ 0 h 3120373"/>
              <a:gd name="connsiteX2" fmla="*/ 2195098 w 2195098"/>
              <a:gd name="connsiteY2" fmla="*/ 3120373 h 3120373"/>
              <a:gd name="connsiteX3" fmla="*/ 0 w 2195098"/>
              <a:gd name="connsiteY3" fmla="*/ 3120373 h 3120373"/>
              <a:gd name="connsiteX4" fmla="*/ 0 w 2195098"/>
              <a:gd name="connsiteY4" fmla="*/ 0 h 3120373"/>
              <a:gd name="connsiteX0" fmla="*/ 0 w 2195098"/>
              <a:gd name="connsiteY0" fmla="*/ 0 h 3120373"/>
              <a:gd name="connsiteX1" fmla="*/ 1463399 w 2195098"/>
              <a:gd name="connsiteY1" fmla="*/ 0 h 3120373"/>
              <a:gd name="connsiteX2" fmla="*/ 2195098 w 2195098"/>
              <a:gd name="connsiteY2" fmla="*/ 0 h 3120373"/>
              <a:gd name="connsiteX3" fmla="*/ 2195098 w 2195098"/>
              <a:gd name="connsiteY3" fmla="*/ 3120373 h 3120373"/>
              <a:gd name="connsiteX4" fmla="*/ 0 w 2195098"/>
              <a:gd name="connsiteY4" fmla="*/ 3120373 h 3120373"/>
              <a:gd name="connsiteX5" fmla="*/ 0 w 2195098"/>
              <a:gd name="connsiteY5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3120373 h 3120373"/>
              <a:gd name="connsiteX5" fmla="*/ 0 w 2195098"/>
              <a:gd name="connsiteY5" fmla="*/ 3120373 h 3120373"/>
              <a:gd name="connsiteX6" fmla="*/ 0 w 2195098"/>
              <a:gd name="connsiteY6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2080249 h 3120373"/>
              <a:gd name="connsiteX5" fmla="*/ 2195098 w 2195098"/>
              <a:gd name="connsiteY5" fmla="*/ 3120373 h 3120373"/>
              <a:gd name="connsiteX6" fmla="*/ 0 w 2195098"/>
              <a:gd name="connsiteY6" fmla="*/ 3120373 h 3120373"/>
              <a:gd name="connsiteX7" fmla="*/ 0 w 2195098"/>
              <a:gd name="connsiteY7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0 w 2195098"/>
              <a:gd name="connsiteY7" fmla="*/ 3120373 h 3120373"/>
              <a:gd name="connsiteX8" fmla="*/ 0 w 2195098"/>
              <a:gd name="connsiteY8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731699 w 2195098"/>
              <a:gd name="connsiteY7" fmla="*/ 3120373 h 3120373"/>
              <a:gd name="connsiteX8" fmla="*/ 0 w 2195098"/>
              <a:gd name="connsiteY8" fmla="*/ 3120373 h 3120373"/>
              <a:gd name="connsiteX9" fmla="*/ 0 w 2195098"/>
              <a:gd name="connsiteY9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1040124 h 3120373"/>
              <a:gd name="connsiteX11" fmla="*/ 0 w 2195098"/>
              <a:gd name="connsiteY11" fmla="*/ 0 h 3120373"/>
              <a:gd name="connsiteX0" fmla="*/ 0 w 2195098"/>
              <a:gd name="connsiteY0" fmla="*/ 0 h 3120373"/>
              <a:gd name="connsiteX1" fmla="*/ 731699 w 2195098"/>
              <a:gd name="connsiteY1" fmla="*/ 0 h 3120373"/>
              <a:gd name="connsiteX2" fmla="*/ 1463399 w 2195098"/>
              <a:gd name="connsiteY2" fmla="*/ 0 h 3120373"/>
              <a:gd name="connsiteX3" fmla="*/ 2195098 w 2195098"/>
              <a:gd name="connsiteY3" fmla="*/ 0 h 3120373"/>
              <a:gd name="connsiteX4" fmla="*/ 2195098 w 2195098"/>
              <a:gd name="connsiteY4" fmla="*/ 1040125 h 3120373"/>
              <a:gd name="connsiteX5" fmla="*/ 2195098 w 2195098"/>
              <a:gd name="connsiteY5" fmla="*/ 2080249 h 3120373"/>
              <a:gd name="connsiteX6" fmla="*/ 2195098 w 2195098"/>
              <a:gd name="connsiteY6" fmla="*/ 3120373 h 3120373"/>
              <a:gd name="connsiteX7" fmla="*/ 1463399 w 2195098"/>
              <a:gd name="connsiteY7" fmla="*/ 3120373 h 3120373"/>
              <a:gd name="connsiteX8" fmla="*/ 731699 w 2195098"/>
              <a:gd name="connsiteY8" fmla="*/ 3120373 h 3120373"/>
              <a:gd name="connsiteX9" fmla="*/ 0 w 2195098"/>
              <a:gd name="connsiteY9" fmla="*/ 3120373 h 3120373"/>
              <a:gd name="connsiteX10" fmla="*/ 0 w 2195098"/>
              <a:gd name="connsiteY10" fmla="*/ 2080249 h 3120373"/>
              <a:gd name="connsiteX11" fmla="*/ 0 w 2195098"/>
              <a:gd name="connsiteY11" fmla="*/ 1040124 h 3120373"/>
              <a:gd name="connsiteX12" fmla="*/ 0 w 2195098"/>
              <a:gd name="connsiteY12" fmla="*/ 0 h 3120373"/>
              <a:gd name="connsiteX0" fmla="*/ 0 w 2195098"/>
              <a:gd name="connsiteY0" fmla="*/ 0 h 3120373"/>
              <a:gd name="connsiteX1" fmla="*/ 487799 w 2195098"/>
              <a:gd name="connsiteY1" fmla="*/ 0 h 3120373"/>
              <a:gd name="connsiteX2" fmla="*/ 731699 w 2195098"/>
              <a:gd name="connsiteY2" fmla="*/ 0 h 3120373"/>
              <a:gd name="connsiteX3" fmla="*/ 1463399 w 2195098"/>
              <a:gd name="connsiteY3" fmla="*/ 0 h 3120373"/>
              <a:gd name="connsiteX4" fmla="*/ 2195098 w 2195098"/>
              <a:gd name="connsiteY4" fmla="*/ 0 h 3120373"/>
              <a:gd name="connsiteX5" fmla="*/ 2195098 w 2195098"/>
              <a:gd name="connsiteY5" fmla="*/ 1040125 h 3120373"/>
              <a:gd name="connsiteX6" fmla="*/ 2195098 w 2195098"/>
              <a:gd name="connsiteY6" fmla="*/ 2080249 h 3120373"/>
              <a:gd name="connsiteX7" fmla="*/ 2195098 w 2195098"/>
              <a:gd name="connsiteY7" fmla="*/ 3120373 h 3120373"/>
              <a:gd name="connsiteX8" fmla="*/ 1463399 w 2195098"/>
              <a:gd name="connsiteY8" fmla="*/ 3120373 h 3120373"/>
              <a:gd name="connsiteX9" fmla="*/ 731699 w 2195098"/>
              <a:gd name="connsiteY9" fmla="*/ 3120373 h 3120373"/>
              <a:gd name="connsiteX10" fmla="*/ 0 w 2195098"/>
              <a:gd name="connsiteY10" fmla="*/ 3120373 h 3120373"/>
              <a:gd name="connsiteX11" fmla="*/ 0 w 2195098"/>
              <a:gd name="connsiteY11" fmla="*/ 2080249 h 3120373"/>
              <a:gd name="connsiteX12" fmla="*/ 0 w 2195098"/>
              <a:gd name="connsiteY12" fmla="*/ 1040124 h 3120373"/>
              <a:gd name="connsiteX13" fmla="*/ 0 w 2195098"/>
              <a:gd name="connsiteY1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463399 w 2195098"/>
              <a:gd name="connsiteY4" fmla="*/ 0 h 3120373"/>
              <a:gd name="connsiteX5" fmla="*/ 2195098 w 2195098"/>
              <a:gd name="connsiteY5" fmla="*/ 0 h 3120373"/>
              <a:gd name="connsiteX6" fmla="*/ 2195098 w 2195098"/>
              <a:gd name="connsiteY6" fmla="*/ 1040125 h 3120373"/>
              <a:gd name="connsiteX7" fmla="*/ 2195098 w 2195098"/>
              <a:gd name="connsiteY7" fmla="*/ 2080249 h 3120373"/>
              <a:gd name="connsiteX8" fmla="*/ 2195098 w 2195098"/>
              <a:gd name="connsiteY8" fmla="*/ 3120373 h 3120373"/>
              <a:gd name="connsiteX9" fmla="*/ 1463399 w 2195098"/>
              <a:gd name="connsiteY9" fmla="*/ 3120373 h 3120373"/>
              <a:gd name="connsiteX10" fmla="*/ 731699 w 2195098"/>
              <a:gd name="connsiteY10" fmla="*/ 3120373 h 3120373"/>
              <a:gd name="connsiteX11" fmla="*/ 0 w 2195098"/>
              <a:gd name="connsiteY11" fmla="*/ 3120373 h 3120373"/>
              <a:gd name="connsiteX12" fmla="*/ 0 w 2195098"/>
              <a:gd name="connsiteY12" fmla="*/ 2080249 h 3120373"/>
              <a:gd name="connsiteX13" fmla="*/ 0 w 2195098"/>
              <a:gd name="connsiteY13" fmla="*/ 1040124 h 3120373"/>
              <a:gd name="connsiteX14" fmla="*/ 0 w 2195098"/>
              <a:gd name="connsiteY1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1219499 w 2195098"/>
              <a:gd name="connsiteY4" fmla="*/ 0 h 3120373"/>
              <a:gd name="connsiteX5" fmla="*/ 1463399 w 2195098"/>
              <a:gd name="connsiteY5" fmla="*/ 0 h 3120373"/>
              <a:gd name="connsiteX6" fmla="*/ 2195098 w 2195098"/>
              <a:gd name="connsiteY6" fmla="*/ 0 h 3120373"/>
              <a:gd name="connsiteX7" fmla="*/ 2195098 w 2195098"/>
              <a:gd name="connsiteY7" fmla="*/ 1040125 h 3120373"/>
              <a:gd name="connsiteX8" fmla="*/ 2195098 w 2195098"/>
              <a:gd name="connsiteY8" fmla="*/ 2080249 h 3120373"/>
              <a:gd name="connsiteX9" fmla="*/ 2195098 w 2195098"/>
              <a:gd name="connsiteY9" fmla="*/ 3120373 h 3120373"/>
              <a:gd name="connsiteX10" fmla="*/ 1463399 w 2195098"/>
              <a:gd name="connsiteY10" fmla="*/ 3120373 h 3120373"/>
              <a:gd name="connsiteX11" fmla="*/ 731699 w 2195098"/>
              <a:gd name="connsiteY11" fmla="*/ 3120373 h 3120373"/>
              <a:gd name="connsiteX12" fmla="*/ 0 w 2195098"/>
              <a:gd name="connsiteY12" fmla="*/ 3120373 h 3120373"/>
              <a:gd name="connsiteX13" fmla="*/ 0 w 2195098"/>
              <a:gd name="connsiteY13" fmla="*/ 2080249 h 3120373"/>
              <a:gd name="connsiteX14" fmla="*/ 0 w 2195098"/>
              <a:gd name="connsiteY14" fmla="*/ 1040124 h 3120373"/>
              <a:gd name="connsiteX15" fmla="*/ 0 w 2195098"/>
              <a:gd name="connsiteY1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2195098 w 2195098"/>
              <a:gd name="connsiteY7" fmla="*/ 0 h 3120373"/>
              <a:gd name="connsiteX8" fmla="*/ 2195098 w 2195098"/>
              <a:gd name="connsiteY8" fmla="*/ 1040125 h 3120373"/>
              <a:gd name="connsiteX9" fmla="*/ 2195098 w 2195098"/>
              <a:gd name="connsiteY9" fmla="*/ 2080249 h 3120373"/>
              <a:gd name="connsiteX10" fmla="*/ 2195098 w 2195098"/>
              <a:gd name="connsiteY10" fmla="*/ 3120373 h 3120373"/>
              <a:gd name="connsiteX11" fmla="*/ 1463399 w 2195098"/>
              <a:gd name="connsiteY11" fmla="*/ 3120373 h 3120373"/>
              <a:gd name="connsiteX12" fmla="*/ 731699 w 2195098"/>
              <a:gd name="connsiteY12" fmla="*/ 3120373 h 3120373"/>
              <a:gd name="connsiteX13" fmla="*/ 0 w 2195098"/>
              <a:gd name="connsiteY13" fmla="*/ 3120373 h 3120373"/>
              <a:gd name="connsiteX14" fmla="*/ 0 w 2195098"/>
              <a:gd name="connsiteY14" fmla="*/ 2080249 h 3120373"/>
              <a:gd name="connsiteX15" fmla="*/ 0 w 2195098"/>
              <a:gd name="connsiteY15" fmla="*/ 1040124 h 3120373"/>
              <a:gd name="connsiteX16" fmla="*/ 0 w 2195098"/>
              <a:gd name="connsiteY1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951198 w 2195098"/>
              <a:gd name="connsiteY7" fmla="*/ 0 h 3120373"/>
              <a:gd name="connsiteX8" fmla="*/ 2195098 w 2195098"/>
              <a:gd name="connsiteY8" fmla="*/ 0 h 3120373"/>
              <a:gd name="connsiteX9" fmla="*/ 2195098 w 2195098"/>
              <a:gd name="connsiteY9" fmla="*/ 1040125 h 3120373"/>
              <a:gd name="connsiteX10" fmla="*/ 2195098 w 2195098"/>
              <a:gd name="connsiteY10" fmla="*/ 2080249 h 3120373"/>
              <a:gd name="connsiteX11" fmla="*/ 2195098 w 2195098"/>
              <a:gd name="connsiteY11" fmla="*/ 3120373 h 3120373"/>
              <a:gd name="connsiteX12" fmla="*/ 1463399 w 2195098"/>
              <a:gd name="connsiteY12" fmla="*/ 3120373 h 3120373"/>
              <a:gd name="connsiteX13" fmla="*/ 731699 w 2195098"/>
              <a:gd name="connsiteY13" fmla="*/ 3120373 h 3120373"/>
              <a:gd name="connsiteX14" fmla="*/ 0 w 2195098"/>
              <a:gd name="connsiteY14" fmla="*/ 3120373 h 3120373"/>
              <a:gd name="connsiteX15" fmla="*/ 0 w 2195098"/>
              <a:gd name="connsiteY15" fmla="*/ 2080249 h 3120373"/>
              <a:gd name="connsiteX16" fmla="*/ 0 w 2195098"/>
              <a:gd name="connsiteY16" fmla="*/ 1040124 h 3120373"/>
              <a:gd name="connsiteX17" fmla="*/ 0 w 2195098"/>
              <a:gd name="connsiteY1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1040125 h 3120373"/>
              <a:gd name="connsiteX11" fmla="*/ 2195098 w 2195098"/>
              <a:gd name="connsiteY11" fmla="*/ 2080249 h 3120373"/>
              <a:gd name="connsiteX12" fmla="*/ 2195098 w 2195098"/>
              <a:gd name="connsiteY12" fmla="*/ 3120373 h 3120373"/>
              <a:gd name="connsiteX13" fmla="*/ 1463399 w 2195098"/>
              <a:gd name="connsiteY13" fmla="*/ 3120373 h 3120373"/>
              <a:gd name="connsiteX14" fmla="*/ 731699 w 2195098"/>
              <a:gd name="connsiteY14" fmla="*/ 3120373 h 3120373"/>
              <a:gd name="connsiteX15" fmla="*/ 0 w 2195098"/>
              <a:gd name="connsiteY15" fmla="*/ 3120373 h 3120373"/>
              <a:gd name="connsiteX16" fmla="*/ 0 w 2195098"/>
              <a:gd name="connsiteY16" fmla="*/ 2080249 h 3120373"/>
              <a:gd name="connsiteX17" fmla="*/ 0 w 2195098"/>
              <a:gd name="connsiteY17" fmla="*/ 1040124 h 3120373"/>
              <a:gd name="connsiteX18" fmla="*/ 0 w 2195098"/>
              <a:gd name="connsiteY1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693417 h 3120373"/>
              <a:gd name="connsiteX11" fmla="*/ 2195098 w 2195098"/>
              <a:gd name="connsiteY11" fmla="*/ 1040125 h 3120373"/>
              <a:gd name="connsiteX12" fmla="*/ 2195098 w 2195098"/>
              <a:gd name="connsiteY12" fmla="*/ 2080249 h 3120373"/>
              <a:gd name="connsiteX13" fmla="*/ 2195098 w 2195098"/>
              <a:gd name="connsiteY13" fmla="*/ 3120373 h 3120373"/>
              <a:gd name="connsiteX14" fmla="*/ 1463399 w 2195098"/>
              <a:gd name="connsiteY14" fmla="*/ 3120373 h 3120373"/>
              <a:gd name="connsiteX15" fmla="*/ 731699 w 2195098"/>
              <a:gd name="connsiteY15" fmla="*/ 3120373 h 3120373"/>
              <a:gd name="connsiteX16" fmla="*/ 0 w 2195098"/>
              <a:gd name="connsiteY16" fmla="*/ 3120373 h 3120373"/>
              <a:gd name="connsiteX17" fmla="*/ 0 w 2195098"/>
              <a:gd name="connsiteY17" fmla="*/ 2080249 h 3120373"/>
              <a:gd name="connsiteX18" fmla="*/ 0 w 2195098"/>
              <a:gd name="connsiteY18" fmla="*/ 1040124 h 3120373"/>
              <a:gd name="connsiteX19" fmla="*/ 0 w 2195098"/>
              <a:gd name="connsiteY1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2080249 h 3120373"/>
              <a:gd name="connsiteX14" fmla="*/ 2195098 w 2195098"/>
              <a:gd name="connsiteY14" fmla="*/ 3120373 h 3120373"/>
              <a:gd name="connsiteX15" fmla="*/ 1463399 w 2195098"/>
              <a:gd name="connsiteY15" fmla="*/ 3120373 h 3120373"/>
              <a:gd name="connsiteX16" fmla="*/ 731699 w 2195098"/>
              <a:gd name="connsiteY16" fmla="*/ 3120373 h 3120373"/>
              <a:gd name="connsiteX17" fmla="*/ 0 w 2195098"/>
              <a:gd name="connsiteY17" fmla="*/ 3120373 h 3120373"/>
              <a:gd name="connsiteX18" fmla="*/ 0 w 2195098"/>
              <a:gd name="connsiteY18" fmla="*/ 2080249 h 3120373"/>
              <a:gd name="connsiteX19" fmla="*/ 0 w 2195098"/>
              <a:gd name="connsiteY19" fmla="*/ 1040124 h 3120373"/>
              <a:gd name="connsiteX20" fmla="*/ 0 w 2195098"/>
              <a:gd name="connsiteY2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733541 h 3120373"/>
              <a:gd name="connsiteX14" fmla="*/ 2195098 w 2195098"/>
              <a:gd name="connsiteY14" fmla="*/ 2080249 h 3120373"/>
              <a:gd name="connsiteX15" fmla="*/ 2195098 w 2195098"/>
              <a:gd name="connsiteY15" fmla="*/ 3120373 h 3120373"/>
              <a:gd name="connsiteX16" fmla="*/ 1463399 w 2195098"/>
              <a:gd name="connsiteY16" fmla="*/ 3120373 h 3120373"/>
              <a:gd name="connsiteX17" fmla="*/ 731699 w 2195098"/>
              <a:gd name="connsiteY17" fmla="*/ 3120373 h 3120373"/>
              <a:gd name="connsiteX18" fmla="*/ 0 w 2195098"/>
              <a:gd name="connsiteY18" fmla="*/ 3120373 h 3120373"/>
              <a:gd name="connsiteX19" fmla="*/ 0 w 2195098"/>
              <a:gd name="connsiteY19" fmla="*/ 2080249 h 3120373"/>
              <a:gd name="connsiteX20" fmla="*/ 0 w 2195098"/>
              <a:gd name="connsiteY20" fmla="*/ 1040124 h 3120373"/>
              <a:gd name="connsiteX21" fmla="*/ 0 w 2195098"/>
              <a:gd name="connsiteY2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3120373 h 3120373"/>
              <a:gd name="connsiteX17" fmla="*/ 1463399 w 2195098"/>
              <a:gd name="connsiteY17" fmla="*/ 3120373 h 3120373"/>
              <a:gd name="connsiteX18" fmla="*/ 731699 w 2195098"/>
              <a:gd name="connsiteY18" fmla="*/ 3120373 h 3120373"/>
              <a:gd name="connsiteX19" fmla="*/ 0 w 2195098"/>
              <a:gd name="connsiteY19" fmla="*/ 3120373 h 3120373"/>
              <a:gd name="connsiteX20" fmla="*/ 0 w 2195098"/>
              <a:gd name="connsiteY20" fmla="*/ 2080249 h 3120373"/>
              <a:gd name="connsiteX21" fmla="*/ 0 w 2195098"/>
              <a:gd name="connsiteY21" fmla="*/ 1040124 h 3120373"/>
              <a:gd name="connsiteX22" fmla="*/ 0 w 2195098"/>
              <a:gd name="connsiteY2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773665 h 3120373"/>
              <a:gd name="connsiteX17" fmla="*/ 2195098 w 2195098"/>
              <a:gd name="connsiteY17" fmla="*/ 3120373 h 3120373"/>
              <a:gd name="connsiteX18" fmla="*/ 1463399 w 2195098"/>
              <a:gd name="connsiteY18" fmla="*/ 3120373 h 3120373"/>
              <a:gd name="connsiteX19" fmla="*/ 731699 w 2195098"/>
              <a:gd name="connsiteY19" fmla="*/ 3120373 h 3120373"/>
              <a:gd name="connsiteX20" fmla="*/ 0 w 2195098"/>
              <a:gd name="connsiteY20" fmla="*/ 3120373 h 3120373"/>
              <a:gd name="connsiteX21" fmla="*/ 0 w 2195098"/>
              <a:gd name="connsiteY21" fmla="*/ 2080249 h 3120373"/>
              <a:gd name="connsiteX22" fmla="*/ 0 w 2195098"/>
              <a:gd name="connsiteY22" fmla="*/ 1040124 h 3120373"/>
              <a:gd name="connsiteX23" fmla="*/ 0 w 2195098"/>
              <a:gd name="connsiteY2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463399 w 2195098"/>
              <a:gd name="connsiteY19" fmla="*/ 3120373 h 3120373"/>
              <a:gd name="connsiteX20" fmla="*/ 731699 w 2195098"/>
              <a:gd name="connsiteY20" fmla="*/ 3120373 h 3120373"/>
              <a:gd name="connsiteX21" fmla="*/ 0 w 2195098"/>
              <a:gd name="connsiteY21" fmla="*/ 3120373 h 3120373"/>
              <a:gd name="connsiteX22" fmla="*/ 0 w 2195098"/>
              <a:gd name="connsiteY22" fmla="*/ 2080249 h 3120373"/>
              <a:gd name="connsiteX23" fmla="*/ 0 w 2195098"/>
              <a:gd name="connsiteY23" fmla="*/ 1040124 h 3120373"/>
              <a:gd name="connsiteX24" fmla="*/ 0 w 2195098"/>
              <a:gd name="connsiteY2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707299 w 2195098"/>
              <a:gd name="connsiteY19" fmla="*/ 3120373 h 3120373"/>
              <a:gd name="connsiteX20" fmla="*/ 1463399 w 2195098"/>
              <a:gd name="connsiteY20" fmla="*/ 3120373 h 3120373"/>
              <a:gd name="connsiteX21" fmla="*/ 731699 w 2195098"/>
              <a:gd name="connsiteY21" fmla="*/ 3120373 h 3120373"/>
              <a:gd name="connsiteX22" fmla="*/ 0 w 2195098"/>
              <a:gd name="connsiteY22" fmla="*/ 3120373 h 3120373"/>
              <a:gd name="connsiteX23" fmla="*/ 0 w 2195098"/>
              <a:gd name="connsiteY23" fmla="*/ 2080249 h 3120373"/>
              <a:gd name="connsiteX24" fmla="*/ 0 w 2195098"/>
              <a:gd name="connsiteY24" fmla="*/ 1040124 h 3120373"/>
              <a:gd name="connsiteX25" fmla="*/ 0 w 2195098"/>
              <a:gd name="connsiteY2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731699 w 2195098"/>
              <a:gd name="connsiteY22" fmla="*/ 3120373 h 3120373"/>
              <a:gd name="connsiteX23" fmla="*/ 0 w 2195098"/>
              <a:gd name="connsiteY23" fmla="*/ 3120373 h 3120373"/>
              <a:gd name="connsiteX24" fmla="*/ 0 w 2195098"/>
              <a:gd name="connsiteY24" fmla="*/ 2080249 h 3120373"/>
              <a:gd name="connsiteX25" fmla="*/ 0 w 2195098"/>
              <a:gd name="connsiteY25" fmla="*/ 1040124 h 3120373"/>
              <a:gd name="connsiteX26" fmla="*/ 0 w 2195098"/>
              <a:gd name="connsiteY26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975599 w 2195098"/>
              <a:gd name="connsiteY22" fmla="*/ 3120373 h 3120373"/>
              <a:gd name="connsiteX23" fmla="*/ 731699 w 2195098"/>
              <a:gd name="connsiteY23" fmla="*/ 3120373 h 3120373"/>
              <a:gd name="connsiteX24" fmla="*/ 0 w 2195098"/>
              <a:gd name="connsiteY24" fmla="*/ 3120373 h 3120373"/>
              <a:gd name="connsiteX25" fmla="*/ 0 w 2195098"/>
              <a:gd name="connsiteY25" fmla="*/ 2080249 h 3120373"/>
              <a:gd name="connsiteX26" fmla="*/ 0 w 2195098"/>
              <a:gd name="connsiteY26" fmla="*/ 1040124 h 3120373"/>
              <a:gd name="connsiteX27" fmla="*/ 0 w 2195098"/>
              <a:gd name="connsiteY27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0 w 2195098"/>
              <a:gd name="connsiteY25" fmla="*/ 3120373 h 3120373"/>
              <a:gd name="connsiteX26" fmla="*/ 0 w 2195098"/>
              <a:gd name="connsiteY26" fmla="*/ 2080249 h 3120373"/>
              <a:gd name="connsiteX27" fmla="*/ 0 w 2195098"/>
              <a:gd name="connsiteY27" fmla="*/ 1040124 h 3120373"/>
              <a:gd name="connsiteX28" fmla="*/ 0 w 2195098"/>
              <a:gd name="connsiteY28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243900 w 2195098"/>
              <a:gd name="connsiteY25" fmla="*/ 3120373 h 3120373"/>
              <a:gd name="connsiteX26" fmla="*/ 0 w 2195098"/>
              <a:gd name="connsiteY26" fmla="*/ 3120373 h 3120373"/>
              <a:gd name="connsiteX27" fmla="*/ 0 w 2195098"/>
              <a:gd name="connsiteY27" fmla="*/ 2080249 h 3120373"/>
              <a:gd name="connsiteX28" fmla="*/ 0 w 2195098"/>
              <a:gd name="connsiteY28" fmla="*/ 1040124 h 3120373"/>
              <a:gd name="connsiteX29" fmla="*/ 0 w 2195098"/>
              <a:gd name="connsiteY29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080249 h 3120373"/>
              <a:gd name="connsiteX29" fmla="*/ 0 w 2195098"/>
              <a:gd name="connsiteY29" fmla="*/ 1040124 h 3120373"/>
              <a:gd name="connsiteX30" fmla="*/ 0 w 2195098"/>
              <a:gd name="connsiteY30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426957 h 3120373"/>
              <a:gd name="connsiteX29" fmla="*/ 0 w 2195098"/>
              <a:gd name="connsiteY29" fmla="*/ 2080249 h 3120373"/>
              <a:gd name="connsiteX30" fmla="*/ 0 w 2195098"/>
              <a:gd name="connsiteY30" fmla="*/ 1040124 h 3120373"/>
              <a:gd name="connsiteX31" fmla="*/ 0 w 2195098"/>
              <a:gd name="connsiteY31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040124 h 3120373"/>
              <a:gd name="connsiteX32" fmla="*/ 0 w 2195098"/>
              <a:gd name="connsiteY32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386832 h 3120373"/>
              <a:gd name="connsiteX32" fmla="*/ 0 w 2195098"/>
              <a:gd name="connsiteY32" fmla="*/ 1040124 h 3120373"/>
              <a:gd name="connsiteX33" fmla="*/ 0 w 2195098"/>
              <a:gd name="connsiteY33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346708 h 3120373"/>
              <a:gd name="connsiteX35" fmla="*/ 0 w 2195098"/>
              <a:gd name="connsiteY35" fmla="*/ 0 h 3120373"/>
              <a:gd name="connsiteX0" fmla="*/ 0 w 2195098"/>
              <a:gd name="connsiteY0" fmla="*/ 0 h 3120373"/>
              <a:gd name="connsiteX1" fmla="*/ 243900 w 2195098"/>
              <a:gd name="connsiteY1" fmla="*/ 0 h 3120373"/>
              <a:gd name="connsiteX2" fmla="*/ 487799 w 2195098"/>
              <a:gd name="connsiteY2" fmla="*/ 0 h 3120373"/>
              <a:gd name="connsiteX3" fmla="*/ 731699 w 2195098"/>
              <a:gd name="connsiteY3" fmla="*/ 0 h 3120373"/>
              <a:gd name="connsiteX4" fmla="*/ 975599 w 2195098"/>
              <a:gd name="connsiteY4" fmla="*/ 0 h 3120373"/>
              <a:gd name="connsiteX5" fmla="*/ 1219499 w 2195098"/>
              <a:gd name="connsiteY5" fmla="*/ 0 h 3120373"/>
              <a:gd name="connsiteX6" fmla="*/ 1463399 w 2195098"/>
              <a:gd name="connsiteY6" fmla="*/ 0 h 3120373"/>
              <a:gd name="connsiteX7" fmla="*/ 1707299 w 2195098"/>
              <a:gd name="connsiteY7" fmla="*/ 0 h 3120373"/>
              <a:gd name="connsiteX8" fmla="*/ 1951198 w 2195098"/>
              <a:gd name="connsiteY8" fmla="*/ 0 h 3120373"/>
              <a:gd name="connsiteX9" fmla="*/ 2195098 w 2195098"/>
              <a:gd name="connsiteY9" fmla="*/ 0 h 3120373"/>
              <a:gd name="connsiteX10" fmla="*/ 2195098 w 2195098"/>
              <a:gd name="connsiteY10" fmla="*/ 346708 h 3120373"/>
              <a:gd name="connsiteX11" fmla="*/ 2195098 w 2195098"/>
              <a:gd name="connsiteY11" fmla="*/ 693417 h 3120373"/>
              <a:gd name="connsiteX12" fmla="*/ 2195098 w 2195098"/>
              <a:gd name="connsiteY12" fmla="*/ 1040125 h 3120373"/>
              <a:gd name="connsiteX13" fmla="*/ 2195098 w 2195098"/>
              <a:gd name="connsiteY13" fmla="*/ 1386833 h 3120373"/>
              <a:gd name="connsiteX14" fmla="*/ 2195098 w 2195098"/>
              <a:gd name="connsiteY14" fmla="*/ 1733541 h 3120373"/>
              <a:gd name="connsiteX15" fmla="*/ 2195098 w 2195098"/>
              <a:gd name="connsiteY15" fmla="*/ 2080249 h 3120373"/>
              <a:gd name="connsiteX16" fmla="*/ 2195098 w 2195098"/>
              <a:gd name="connsiteY16" fmla="*/ 2426957 h 3120373"/>
              <a:gd name="connsiteX17" fmla="*/ 2195098 w 2195098"/>
              <a:gd name="connsiteY17" fmla="*/ 2773665 h 3120373"/>
              <a:gd name="connsiteX18" fmla="*/ 2195098 w 2195098"/>
              <a:gd name="connsiteY18" fmla="*/ 3120373 h 3120373"/>
              <a:gd name="connsiteX19" fmla="*/ 1951198 w 2195098"/>
              <a:gd name="connsiteY19" fmla="*/ 3120373 h 3120373"/>
              <a:gd name="connsiteX20" fmla="*/ 1707299 w 2195098"/>
              <a:gd name="connsiteY20" fmla="*/ 3120373 h 3120373"/>
              <a:gd name="connsiteX21" fmla="*/ 1463399 w 2195098"/>
              <a:gd name="connsiteY21" fmla="*/ 3120373 h 3120373"/>
              <a:gd name="connsiteX22" fmla="*/ 1219499 w 2195098"/>
              <a:gd name="connsiteY22" fmla="*/ 3120373 h 3120373"/>
              <a:gd name="connsiteX23" fmla="*/ 975599 w 2195098"/>
              <a:gd name="connsiteY23" fmla="*/ 3120373 h 3120373"/>
              <a:gd name="connsiteX24" fmla="*/ 731699 w 2195098"/>
              <a:gd name="connsiteY24" fmla="*/ 3120373 h 3120373"/>
              <a:gd name="connsiteX25" fmla="*/ 487799 w 2195098"/>
              <a:gd name="connsiteY25" fmla="*/ 3120373 h 3120373"/>
              <a:gd name="connsiteX26" fmla="*/ 243900 w 2195098"/>
              <a:gd name="connsiteY26" fmla="*/ 3120373 h 3120373"/>
              <a:gd name="connsiteX27" fmla="*/ 0 w 2195098"/>
              <a:gd name="connsiteY27" fmla="*/ 3120373 h 3120373"/>
              <a:gd name="connsiteX28" fmla="*/ 0 w 2195098"/>
              <a:gd name="connsiteY28" fmla="*/ 2773665 h 3120373"/>
              <a:gd name="connsiteX29" fmla="*/ 0 w 2195098"/>
              <a:gd name="connsiteY29" fmla="*/ 2426957 h 3120373"/>
              <a:gd name="connsiteX30" fmla="*/ 0 w 2195098"/>
              <a:gd name="connsiteY30" fmla="*/ 2080249 h 3120373"/>
              <a:gd name="connsiteX31" fmla="*/ 0 w 2195098"/>
              <a:gd name="connsiteY31" fmla="*/ 1733541 h 3120373"/>
              <a:gd name="connsiteX32" fmla="*/ 0 w 2195098"/>
              <a:gd name="connsiteY32" fmla="*/ 1386832 h 3120373"/>
              <a:gd name="connsiteX33" fmla="*/ 0 w 2195098"/>
              <a:gd name="connsiteY33" fmla="*/ 1040124 h 3120373"/>
              <a:gd name="connsiteX34" fmla="*/ 0 w 2195098"/>
              <a:gd name="connsiteY34" fmla="*/ 693416 h 3120373"/>
              <a:gd name="connsiteX35" fmla="*/ 0 w 2195098"/>
              <a:gd name="connsiteY35" fmla="*/ 346708 h 3120373"/>
              <a:gd name="connsiteX36" fmla="*/ 0 w 2195098"/>
              <a:gd name="connsiteY36" fmla="*/ 0 h 3120373"/>
              <a:gd name="connsiteX0" fmla="*/ 0 w 2195098"/>
              <a:gd name="connsiteY0" fmla="*/ 0 h 3120373"/>
              <a:gd name="connsiteX1" fmla="*/ 162600 w 2195098"/>
              <a:gd name="connsiteY1" fmla="*/ 0 h 3120373"/>
              <a:gd name="connsiteX2" fmla="*/ 243900 w 2195098"/>
              <a:gd name="connsiteY2" fmla="*/ 0 h 3120373"/>
              <a:gd name="connsiteX3" fmla="*/ 487799 w 2195098"/>
              <a:gd name="connsiteY3" fmla="*/ 0 h 3120373"/>
              <a:gd name="connsiteX4" fmla="*/ 731699 w 2195098"/>
              <a:gd name="connsiteY4" fmla="*/ 0 h 3120373"/>
              <a:gd name="connsiteX5" fmla="*/ 975599 w 2195098"/>
              <a:gd name="connsiteY5" fmla="*/ 0 h 3120373"/>
              <a:gd name="connsiteX6" fmla="*/ 1219499 w 2195098"/>
              <a:gd name="connsiteY6" fmla="*/ 0 h 3120373"/>
              <a:gd name="connsiteX7" fmla="*/ 1463399 w 2195098"/>
              <a:gd name="connsiteY7" fmla="*/ 0 h 3120373"/>
              <a:gd name="connsiteX8" fmla="*/ 1707299 w 2195098"/>
              <a:gd name="connsiteY8" fmla="*/ 0 h 3120373"/>
              <a:gd name="connsiteX9" fmla="*/ 1951198 w 2195098"/>
              <a:gd name="connsiteY9" fmla="*/ 0 h 3120373"/>
              <a:gd name="connsiteX10" fmla="*/ 2195098 w 2195098"/>
              <a:gd name="connsiteY10" fmla="*/ 0 h 3120373"/>
              <a:gd name="connsiteX11" fmla="*/ 2195098 w 2195098"/>
              <a:gd name="connsiteY11" fmla="*/ 346708 h 3120373"/>
              <a:gd name="connsiteX12" fmla="*/ 2195098 w 2195098"/>
              <a:gd name="connsiteY12" fmla="*/ 693417 h 3120373"/>
              <a:gd name="connsiteX13" fmla="*/ 2195098 w 2195098"/>
              <a:gd name="connsiteY13" fmla="*/ 1040125 h 3120373"/>
              <a:gd name="connsiteX14" fmla="*/ 2195098 w 2195098"/>
              <a:gd name="connsiteY14" fmla="*/ 1386833 h 3120373"/>
              <a:gd name="connsiteX15" fmla="*/ 2195098 w 2195098"/>
              <a:gd name="connsiteY15" fmla="*/ 1733541 h 3120373"/>
              <a:gd name="connsiteX16" fmla="*/ 2195098 w 2195098"/>
              <a:gd name="connsiteY16" fmla="*/ 2080249 h 3120373"/>
              <a:gd name="connsiteX17" fmla="*/ 2195098 w 2195098"/>
              <a:gd name="connsiteY17" fmla="*/ 2426957 h 3120373"/>
              <a:gd name="connsiteX18" fmla="*/ 2195098 w 2195098"/>
              <a:gd name="connsiteY18" fmla="*/ 2773665 h 3120373"/>
              <a:gd name="connsiteX19" fmla="*/ 2195098 w 2195098"/>
              <a:gd name="connsiteY19" fmla="*/ 3120373 h 3120373"/>
              <a:gd name="connsiteX20" fmla="*/ 1951198 w 2195098"/>
              <a:gd name="connsiteY20" fmla="*/ 3120373 h 3120373"/>
              <a:gd name="connsiteX21" fmla="*/ 1707299 w 2195098"/>
              <a:gd name="connsiteY21" fmla="*/ 3120373 h 3120373"/>
              <a:gd name="connsiteX22" fmla="*/ 1463399 w 2195098"/>
              <a:gd name="connsiteY22" fmla="*/ 3120373 h 3120373"/>
              <a:gd name="connsiteX23" fmla="*/ 1219499 w 2195098"/>
              <a:gd name="connsiteY23" fmla="*/ 3120373 h 3120373"/>
              <a:gd name="connsiteX24" fmla="*/ 975599 w 2195098"/>
              <a:gd name="connsiteY24" fmla="*/ 3120373 h 3120373"/>
              <a:gd name="connsiteX25" fmla="*/ 731699 w 2195098"/>
              <a:gd name="connsiteY25" fmla="*/ 3120373 h 3120373"/>
              <a:gd name="connsiteX26" fmla="*/ 487799 w 2195098"/>
              <a:gd name="connsiteY26" fmla="*/ 3120373 h 3120373"/>
              <a:gd name="connsiteX27" fmla="*/ 243900 w 2195098"/>
              <a:gd name="connsiteY27" fmla="*/ 3120373 h 3120373"/>
              <a:gd name="connsiteX28" fmla="*/ 0 w 2195098"/>
              <a:gd name="connsiteY28" fmla="*/ 3120373 h 3120373"/>
              <a:gd name="connsiteX29" fmla="*/ 0 w 2195098"/>
              <a:gd name="connsiteY29" fmla="*/ 2773665 h 3120373"/>
              <a:gd name="connsiteX30" fmla="*/ 0 w 2195098"/>
              <a:gd name="connsiteY30" fmla="*/ 2426957 h 3120373"/>
              <a:gd name="connsiteX31" fmla="*/ 0 w 2195098"/>
              <a:gd name="connsiteY31" fmla="*/ 2080249 h 3120373"/>
              <a:gd name="connsiteX32" fmla="*/ 0 w 2195098"/>
              <a:gd name="connsiteY32" fmla="*/ 1733541 h 3120373"/>
              <a:gd name="connsiteX33" fmla="*/ 0 w 2195098"/>
              <a:gd name="connsiteY33" fmla="*/ 1386832 h 3120373"/>
              <a:gd name="connsiteX34" fmla="*/ 0 w 2195098"/>
              <a:gd name="connsiteY34" fmla="*/ 1040124 h 3120373"/>
              <a:gd name="connsiteX35" fmla="*/ 0 w 2195098"/>
              <a:gd name="connsiteY35" fmla="*/ 693416 h 3120373"/>
              <a:gd name="connsiteX36" fmla="*/ 0 w 2195098"/>
              <a:gd name="connsiteY36" fmla="*/ 346708 h 3120373"/>
              <a:gd name="connsiteX37" fmla="*/ 0 w 2195098"/>
              <a:gd name="connsiteY3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87799 w 2195098"/>
              <a:gd name="connsiteY4" fmla="*/ 0 h 3120373"/>
              <a:gd name="connsiteX5" fmla="*/ 731699 w 2195098"/>
              <a:gd name="connsiteY5" fmla="*/ 0 h 3120373"/>
              <a:gd name="connsiteX6" fmla="*/ 975599 w 2195098"/>
              <a:gd name="connsiteY6" fmla="*/ 0 h 3120373"/>
              <a:gd name="connsiteX7" fmla="*/ 1219499 w 2195098"/>
              <a:gd name="connsiteY7" fmla="*/ 0 h 3120373"/>
              <a:gd name="connsiteX8" fmla="*/ 1463399 w 2195098"/>
              <a:gd name="connsiteY8" fmla="*/ 0 h 3120373"/>
              <a:gd name="connsiteX9" fmla="*/ 1707299 w 2195098"/>
              <a:gd name="connsiteY9" fmla="*/ 0 h 3120373"/>
              <a:gd name="connsiteX10" fmla="*/ 1951198 w 2195098"/>
              <a:gd name="connsiteY10" fmla="*/ 0 h 3120373"/>
              <a:gd name="connsiteX11" fmla="*/ 2195098 w 2195098"/>
              <a:gd name="connsiteY11" fmla="*/ 0 h 3120373"/>
              <a:gd name="connsiteX12" fmla="*/ 2195098 w 2195098"/>
              <a:gd name="connsiteY12" fmla="*/ 346708 h 3120373"/>
              <a:gd name="connsiteX13" fmla="*/ 2195098 w 2195098"/>
              <a:gd name="connsiteY13" fmla="*/ 693417 h 3120373"/>
              <a:gd name="connsiteX14" fmla="*/ 2195098 w 2195098"/>
              <a:gd name="connsiteY14" fmla="*/ 1040125 h 3120373"/>
              <a:gd name="connsiteX15" fmla="*/ 2195098 w 2195098"/>
              <a:gd name="connsiteY15" fmla="*/ 1386833 h 3120373"/>
              <a:gd name="connsiteX16" fmla="*/ 2195098 w 2195098"/>
              <a:gd name="connsiteY16" fmla="*/ 1733541 h 3120373"/>
              <a:gd name="connsiteX17" fmla="*/ 2195098 w 2195098"/>
              <a:gd name="connsiteY17" fmla="*/ 2080249 h 3120373"/>
              <a:gd name="connsiteX18" fmla="*/ 2195098 w 2195098"/>
              <a:gd name="connsiteY18" fmla="*/ 2426957 h 3120373"/>
              <a:gd name="connsiteX19" fmla="*/ 2195098 w 2195098"/>
              <a:gd name="connsiteY19" fmla="*/ 2773665 h 3120373"/>
              <a:gd name="connsiteX20" fmla="*/ 2195098 w 2195098"/>
              <a:gd name="connsiteY20" fmla="*/ 3120373 h 3120373"/>
              <a:gd name="connsiteX21" fmla="*/ 1951198 w 2195098"/>
              <a:gd name="connsiteY21" fmla="*/ 3120373 h 3120373"/>
              <a:gd name="connsiteX22" fmla="*/ 1707299 w 2195098"/>
              <a:gd name="connsiteY22" fmla="*/ 3120373 h 3120373"/>
              <a:gd name="connsiteX23" fmla="*/ 1463399 w 2195098"/>
              <a:gd name="connsiteY23" fmla="*/ 3120373 h 3120373"/>
              <a:gd name="connsiteX24" fmla="*/ 1219499 w 2195098"/>
              <a:gd name="connsiteY24" fmla="*/ 3120373 h 3120373"/>
              <a:gd name="connsiteX25" fmla="*/ 975599 w 2195098"/>
              <a:gd name="connsiteY25" fmla="*/ 3120373 h 3120373"/>
              <a:gd name="connsiteX26" fmla="*/ 731699 w 2195098"/>
              <a:gd name="connsiteY26" fmla="*/ 3120373 h 3120373"/>
              <a:gd name="connsiteX27" fmla="*/ 487799 w 2195098"/>
              <a:gd name="connsiteY27" fmla="*/ 3120373 h 3120373"/>
              <a:gd name="connsiteX28" fmla="*/ 243900 w 2195098"/>
              <a:gd name="connsiteY28" fmla="*/ 3120373 h 3120373"/>
              <a:gd name="connsiteX29" fmla="*/ 0 w 2195098"/>
              <a:gd name="connsiteY29" fmla="*/ 3120373 h 3120373"/>
              <a:gd name="connsiteX30" fmla="*/ 0 w 2195098"/>
              <a:gd name="connsiteY30" fmla="*/ 2773665 h 3120373"/>
              <a:gd name="connsiteX31" fmla="*/ 0 w 2195098"/>
              <a:gd name="connsiteY31" fmla="*/ 2426957 h 3120373"/>
              <a:gd name="connsiteX32" fmla="*/ 0 w 2195098"/>
              <a:gd name="connsiteY32" fmla="*/ 2080249 h 3120373"/>
              <a:gd name="connsiteX33" fmla="*/ 0 w 2195098"/>
              <a:gd name="connsiteY33" fmla="*/ 1733541 h 3120373"/>
              <a:gd name="connsiteX34" fmla="*/ 0 w 2195098"/>
              <a:gd name="connsiteY34" fmla="*/ 1386832 h 3120373"/>
              <a:gd name="connsiteX35" fmla="*/ 0 w 2195098"/>
              <a:gd name="connsiteY35" fmla="*/ 1040124 h 3120373"/>
              <a:gd name="connsiteX36" fmla="*/ 0 w 2195098"/>
              <a:gd name="connsiteY36" fmla="*/ 693416 h 3120373"/>
              <a:gd name="connsiteX37" fmla="*/ 0 w 2195098"/>
              <a:gd name="connsiteY37" fmla="*/ 346708 h 3120373"/>
              <a:gd name="connsiteX38" fmla="*/ 0 w 2195098"/>
              <a:gd name="connsiteY3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406499 w 2195098"/>
              <a:gd name="connsiteY4" fmla="*/ 0 h 3120373"/>
              <a:gd name="connsiteX5" fmla="*/ 487799 w 2195098"/>
              <a:gd name="connsiteY5" fmla="*/ 0 h 3120373"/>
              <a:gd name="connsiteX6" fmla="*/ 731699 w 2195098"/>
              <a:gd name="connsiteY6" fmla="*/ 0 h 3120373"/>
              <a:gd name="connsiteX7" fmla="*/ 975599 w 2195098"/>
              <a:gd name="connsiteY7" fmla="*/ 0 h 3120373"/>
              <a:gd name="connsiteX8" fmla="*/ 1219499 w 2195098"/>
              <a:gd name="connsiteY8" fmla="*/ 0 h 3120373"/>
              <a:gd name="connsiteX9" fmla="*/ 1463399 w 2195098"/>
              <a:gd name="connsiteY9" fmla="*/ 0 h 3120373"/>
              <a:gd name="connsiteX10" fmla="*/ 1707299 w 2195098"/>
              <a:gd name="connsiteY10" fmla="*/ 0 h 3120373"/>
              <a:gd name="connsiteX11" fmla="*/ 1951198 w 2195098"/>
              <a:gd name="connsiteY11" fmla="*/ 0 h 3120373"/>
              <a:gd name="connsiteX12" fmla="*/ 2195098 w 2195098"/>
              <a:gd name="connsiteY12" fmla="*/ 0 h 3120373"/>
              <a:gd name="connsiteX13" fmla="*/ 2195098 w 2195098"/>
              <a:gd name="connsiteY13" fmla="*/ 346708 h 3120373"/>
              <a:gd name="connsiteX14" fmla="*/ 2195098 w 2195098"/>
              <a:gd name="connsiteY14" fmla="*/ 693417 h 3120373"/>
              <a:gd name="connsiteX15" fmla="*/ 2195098 w 2195098"/>
              <a:gd name="connsiteY15" fmla="*/ 1040125 h 3120373"/>
              <a:gd name="connsiteX16" fmla="*/ 2195098 w 2195098"/>
              <a:gd name="connsiteY16" fmla="*/ 1386833 h 3120373"/>
              <a:gd name="connsiteX17" fmla="*/ 2195098 w 2195098"/>
              <a:gd name="connsiteY17" fmla="*/ 1733541 h 3120373"/>
              <a:gd name="connsiteX18" fmla="*/ 2195098 w 2195098"/>
              <a:gd name="connsiteY18" fmla="*/ 2080249 h 3120373"/>
              <a:gd name="connsiteX19" fmla="*/ 2195098 w 2195098"/>
              <a:gd name="connsiteY19" fmla="*/ 2426957 h 3120373"/>
              <a:gd name="connsiteX20" fmla="*/ 2195098 w 2195098"/>
              <a:gd name="connsiteY20" fmla="*/ 2773665 h 3120373"/>
              <a:gd name="connsiteX21" fmla="*/ 2195098 w 2195098"/>
              <a:gd name="connsiteY21" fmla="*/ 3120373 h 3120373"/>
              <a:gd name="connsiteX22" fmla="*/ 1951198 w 2195098"/>
              <a:gd name="connsiteY22" fmla="*/ 3120373 h 3120373"/>
              <a:gd name="connsiteX23" fmla="*/ 1707299 w 2195098"/>
              <a:gd name="connsiteY23" fmla="*/ 3120373 h 3120373"/>
              <a:gd name="connsiteX24" fmla="*/ 1463399 w 2195098"/>
              <a:gd name="connsiteY24" fmla="*/ 3120373 h 3120373"/>
              <a:gd name="connsiteX25" fmla="*/ 1219499 w 2195098"/>
              <a:gd name="connsiteY25" fmla="*/ 3120373 h 3120373"/>
              <a:gd name="connsiteX26" fmla="*/ 975599 w 2195098"/>
              <a:gd name="connsiteY26" fmla="*/ 3120373 h 3120373"/>
              <a:gd name="connsiteX27" fmla="*/ 731699 w 2195098"/>
              <a:gd name="connsiteY27" fmla="*/ 3120373 h 3120373"/>
              <a:gd name="connsiteX28" fmla="*/ 487799 w 2195098"/>
              <a:gd name="connsiteY28" fmla="*/ 3120373 h 3120373"/>
              <a:gd name="connsiteX29" fmla="*/ 243900 w 2195098"/>
              <a:gd name="connsiteY29" fmla="*/ 3120373 h 3120373"/>
              <a:gd name="connsiteX30" fmla="*/ 0 w 2195098"/>
              <a:gd name="connsiteY30" fmla="*/ 3120373 h 3120373"/>
              <a:gd name="connsiteX31" fmla="*/ 0 w 2195098"/>
              <a:gd name="connsiteY31" fmla="*/ 2773665 h 3120373"/>
              <a:gd name="connsiteX32" fmla="*/ 0 w 2195098"/>
              <a:gd name="connsiteY32" fmla="*/ 2426957 h 3120373"/>
              <a:gd name="connsiteX33" fmla="*/ 0 w 2195098"/>
              <a:gd name="connsiteY33" fmla="*/ 2080249 h 3120373"/>
              <a:gd name="connsiteX34" fmla="*/ 0 w 2195098"/>
              <a:gd name="connsiteY34" fmla="*/ 1733541 h 3120373"/>
              <a:gd name="connsiteX35" fmla="*/ 0 w 2195098"/>
              <a:gd name="connsiteY35" fmla="*/ 1386832 h 3120373"/>
              <a:gd name="connsiteX36" fmla="*/ 0 w 2195098"/>
              <a:gd name="connsiteY36" fmla="*/ 1040124 h 3120373"/>
              <a:gd name="connsiteX37" fmla="*/ 0 w 2195098"/>
              <a:gd name="connsiteY37" fmla="*/ 693416 h 3120373"/>
              <a:gd name="connsiteX38" fmla="*/ 0 w 2195098"/>
              <a:gd name="connsiteY38" fmla="*/ 346708 h 3120373"/>
              <a:gd name="connsiteX39" fmla="*/ 0 w 2195098"/>
              <a:gd name="connsiteY3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731699 w 2195098"/>
              <a:gd name="connsiteY7" fmla="*/ 0 h 3120373"/>
              <a:gd name="connsiteX8" fmla="*/ 975599 w 2195098"/>
              <a:gd name="connsiteY8" fmla="*/ 0 h 3120373"/>
              <a:gd name="connsiteX9" fmla="*/ 1219499 w 2195098"/>
              <a:gd name="connsiteY9" fmla="*/ 0 h 3120373"/>
              <a:gd name="connsiteX10" fmla="*/ 1463399 w 2195098"/>
              <a:gd name="connsiteY10" fmla="*/ 0 h 3120373"/>
              <a:gd name="connsiteX11" fmla="*/ 1707299 w 2195098"/>
              <a:gd name="connsiteY11" fmla="*/ 0 h 3120373"/>
              <a:gd name="connsiteX12" fmla="*/ 1951198 w 2195098"/>
              <a:gd name="connsiteY12" fmla="*/ 0 h 3120373"/>
              <a:gd name="connsiteX13" fmla="*/ 2195098 w 2195098"/>
              <a:gd name="connsiteY13" fmla="*/ 0 h 3120373"/>
              <a:gd name="connsiteX14" fmla="*/ 2195098 w 2195098"/>
              <a:gd name="connsiteY14" fmla="*/ 346708 h 3120373"/>
              <a:gd name="connsiteX15" fmla="*/ 2195098 w 2195098"/>
              <a:gd name="connsiteY15" fmla="*/ 693417 h 3120373"/>
              <a:gd name="connsiteX16" fmla="*/ 2195098 w 2195098"/>
              <a:gd name="connsiteY16" fmla="*/ 1040125 h 3120373"/>
              <a:gd name="connsiteX17" fmla="*/ 2195098 w 2195098"/>
              <a:gd name="connsiteY17" fmla="*/ 1386833 h 3120373"/>
              <a:gd name="connsiteX18" fmla="*/ 2195098 w 2195098"/>
              <a:gd name="connsiteY18" fmla="*/ 1733541 h 3120373"/>
              <a:gd name="connsiteX19" fmla="*/ 2195098 w 2195098"/>
              <a:gd name="connsiteY19" fmla="*/ 2080249 h 3120373"/>
              <a:gd name="connsiteX20" fmla="*/ 2195098 w 2195098"/>
              <a:gd name="connsiteY20" fmla="*/ 2426957 h 3120373"/>
              <a:gd name="connsiteX21" fmla="*/ 2195098 w 2195098"/>
              <a:gd name="connsiteY21" fmla="*/ 2773665 h 3120373"/>
              <a:gd name="connsiteX22" fmla="*/ 2195098 w 2195098"/>
              <a:gd name="connsiteY22" fmla="*/ 3120373 h 3120373"/>
              <a:gd name="connsiteX23" fmla="*/ 1951198 w 2195098"/>
              <a:gd name="connsiteY23" fmla="*/ 3120373 h 3120373"/>
              <a:gd name="connsiteX24" fmla="*/ 1707299 w 2195098"/>
              <a:gd name="connsiteY24" fmla="*/ 3120373 h 3120373"/>
              <a:gd name="connsiteX25" fmla="*/ 1463399 w 2195098"/>
              <a:gd name="connsiteY25" fmla="*/ 3120373 h 3120373"/>
              <a:gd name="connsiteX26" fmla="*/ 1219499 w 2195098"/>
              <a:gd name="connsiteY26" fmla="*/ 3120373 h 3120373"/>
              <a:gd name="connsiteX27" fmla="*/ 975599 w 2195098"/>
              <a:gd name="connsiteY27" fmla="*/ 3120373 h 3120373"/>
              <a:gd name="connsiteX28" fmla="*/ 731699 w 2195098"/>
              <a:gd name="connsiteY28" fmla="*/ 3120373 h 3120373"/>
              <a:gd name="connsiteX29" fmla="*/ 487799 w 2195098"/>
              <a:gd name="connsiteY29" fmla="*/ 3120373 h 3120373"/>
              <a:gd name="connsiteX30" fmla="*/ 2439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2773665 h 3120373"/>
              <a:gd name="connsiteX33" fmla="*/ 0 w 2195098"/>
              <a:gd name="connsiteY33" fmla="*/ 2426957 h 3120373"/>
              <a:gd name="connsiteX34" fmla="*/ 0 w 2195098"/>
              <a:gd name="connsiteY34" fmla="*/ 2080249 h 3120373"/>
              <a:gd name="connsiteX35" fmla="*/ 0 w 2195098"/>
              <a:gd name="connsiteY35" fmla="*/ 1733541 h 3120373"/>
              <a:gd name="connsiteX36" fmla="*/ 0 w 2195098"/>
              <a:gd name="connsiteY36" fmla="*/ 1386832 h 3120373"/>
              <a:gd name="connsiteX37" fmla="*/ 0 w 2195098"/>
              <a:gd name="connsiteY37" fmla="*/ 1040124 h 3120373"/>
              <a:gd name="connsiteX38" fmla="*/ 0 w 2195098"/>
              <a:gd name="connsiteY38" fmla="*/ 693416 h 3120373"/>
              <a:gd name="connsiteX39" fmla="*/ 0 w 2195098"/>
              <a:gd name="connsiteY39" fmla="*/ 346708 h 3120373"/>
              <a:gd name="connsiteX40" fmla="*/ 0 w 2195098"/>
              <a:gd name="connsiteY4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650399 w 2195098"/>
              <a:gd name="connsiteY7" fmla="*/ 0 h 3120373"/>
              <a:gd name="connsiteX8" fmla="*/ 731699 w 2195098"/>
              <a:gd name="connsiteY8" fmla="*/ 0 h 3120373"/>
              <a:gd name="connsiteX9" fmla="*/ 975599 w 2195098"/>
              <a:gd name="connsiteY9" fmla="*/ 0 h 3120373"/>
              <a:gd name="connsiteX10" fmla="*/ 1219499 w 2195098"/>
              <a:gd name="connsiteY10" fmla="*/ 0 h 3120373"/>
              <a:gd name="connsiteX11" fmla="*/ 1463399 w 2195098"/>
              <a:gd name="connsiteY11" fmla="*/ 0 h 3120373"/>
              <a:gd name="connsiteX12" fmla="*/ 1707299 w 2195098"/>
              <a:gd name="connsiteY12" fmla="*/ 0 h 3120373"/>
              <a:gd name="connsiteX13" fmla="*/ 1951198 w 2195098"/>
              <a:gd name="connsiteY13" fmla="*/ 0 h 3120373"/>
              <a:gd name="connsiteX14" fmla="*/ 2195098 w 2195098"/>
              <a:gd name="connsiteY14" fmla="*/ 0 h 3120373"/>
              <a:gd name="connsiteX15" fmla="*/ 2195098 w 2195098"/>
              <a:gd name="connsiteY15" fmla="*/ 346708 h 3120373"/>
              <a:gd name="connsiteX16" fmla="*/ 2195098 w 2195098"/>
              <a:gd name="connsiteY16" fmla="*/ 693417 h 3120373"/>
              <a:gd name="connsiteX17" fmla="*/ 2195098 w 2195098"/>
              <a:gd name="connsiteY17" fmla="*/ 1040125 h 3120373"/>
              <a:gd name="connsiteX18" fmla="*/ 2195098 w 2195098"/>
              <a:gd name="connsiteY18" fmla="*/ 1386833 h 3120373"/>
              <a:gd name="connsiteX19" fmla="*/ 2195098 w 2195098"/>
              <a:gd name="connsiteY19" fmla="*/ 1733541 h 3120373"/>
              <a:gd name="connsiteX20" fmla="*/ 2195098 w 2195098"/>
              <a:gd name="connsiteY20" fmla="*/ 2080249 h 3120373"/>
              <a:gd name="connsiteX21" fmla="*/ 2195098 w 2195098"/>
              <a:gd name="connsiteY21" fmla="*/ 2426957 h 3120373"/>
              <a:gd name="connsiteX22" fmla="*/ 2195098 w 2195098"/>
              <a:gd name="connsiteY22" fmla="*/ 2773665 h 3120373"/>
              <a:gd name="connsiteX23" fmla="*/ 2195098 w 2195098"/>
              <a:gd name="connsiteY23" fmla="*/ 3120373 h 3120373"/>
              <a:gd name="connsiteX24" fmla="*/ 1951198 w 2195098"/>
              <a:gd name="connsiteY24" fmla="*/ 3120373 h 3120373"/>
              <a:gd name="connsiteX25" fmla="*/ 1707299 w 2195098"/>
              <a:gd name="connsiteY25" fmla="*/ 3120373 h 3120373"/>
              <a:gd name="connsiteX26" fmla="*/ 1463399 w 2195098"/>
              <a:gd name="connsiteY26" fmla="*/ 3120373 h 3120373"/>
              <a:gd name="connsiteX27" fmla="*/ 1219499 w 2195098"/>
              <a:gd name="connsiteY27" fmla="*/ 3120373 h 3120373"/>
              <a:gd name="connsiteX28" fmla="*/ 975599 w 2195098"/>
              <a:gd name="connsiteY28" fmla="*/ 3120373 h 3120373"/>
              <a:gd name="connsiteX29" fmla="*/ 731699 w 2195098"/>
              <a:gd name="connsiteY29" fmla="*/ 3120373 h 3120373"/>
              <a:gd name="connsiteX30" fmla="*/ 487799 w 2195098"/>
              <a:gd name="connsiteY30" fmla="*/ 3120373 h 3120373"/>
              <a:gd name="connsiteX31" fmla="*/ 2439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2773665 h 3120373"/>
              <a:gd name="connsiteX34" fmla="*/ 0 w 2195098"/>
              <a:gd name="connsiteY34" fmla="*/ 2426957 h 3120373"/>
              <a:gd name="connsiteX35" fmla="*/ 0 w 2195098"/>
              <a:gd name="connsiteY35" fmla="*/ 2080249 h 3120373"/>
              <a:gd name="connsiteX36" fmla="*/ 0 w 2195098"/>
              <a:gd name="connsiteY36" fmla="*/ 1733541 h 3120373"/>
              <a:gd name="connsiteX37" fmla="*/ 0 w 2195098"/>
              <a:gd name="connsiteY37" fmla="*/ 1386832 h 3120373"/>
              <a:gd name="connsiteX38" fmla="*/ 0 w 2195098"/>
              <a:gd name="connsiteY38" fmla="*/ 1040124 h 3120373"/>
              <a:gd name="connsiteX39" fmla="*/ 0 w 2195098"/>
              <a:gd name="connsiteY39" fmla="*/ 693416 h 3120373"/>
              <a:gd name="connsiteX40" fmla="*/ 0 w 2195098"/>
              <a:gd name="connsiteY40" fmla="*/ 346708 h 3120373"/>
              <a:gd name="connsiteX41" fmla="*/ 0 w 2195098"/>
              <a:gd name="connsiteY4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975599 w 2195098"/>
              <a:gd name="connsiteY10" fmla="*/ 0 h 3120373"/>
              <a:gd name="connsiteX11" fmla="*/ 1219499 w 2195098"/>
              <a:gd name="connsiteY11" fmla="*/ 0 h 3120373"/>
              <a:gd name="connsiteX12" fmla="*/ 1463399 w 2195098"/>
              <a:gd name="connsiteY12" fmla="*/ 0 h 3120373"/>
              <a:gd name="connsiteX13" fmla="*/ 1707299 w 2195098"/>
              <a:gd name="connsiteY13" fmla="*/ 0 h 3120373"/>
              <a:gd name="connsiteX14" fmla="*/ 1951198 w 2195098"/>
              <a:gd name="connsiteY14" fmla="*/ 0 h 3120373"/>
              <a:gd name="connsiteX15" fmla="*/ 2195098 w 2195098"/>
              <a:gd name="connsiteY15" fmla="*/ 0 h 3120373"/>
              <a:gd name="connsiteX16" fmla="*/ 2195098 w 2195098"/>
              <a:gd name="connsiteY16" fmla="*/ 346708 h 3120373"/>
              <a:gd name="connsiteX17" fmla="*/ 2195098 w 2195098"/>
              <a:gd name="connsiteY17" fmla="*/ 693417 h 3120373"/>
              <a:gd name="connsiteX18" fmla="*/ 2195098 w 2195098"/>
              <a:gd name="connsiteY18" fmla="*/ 1040125 h 3120373"/>
              <a:gd name="connsiteX19" fmla="*/ 2195098 w 2195098"/>
              <a:gd name="connsiteY19" fmla="*/ 1386833 h 3120373"/>
              <a:gd name="connsiteX20" fmla="*/ 2195098 w 2195098"/>
              <a:gd name="connsiteY20" fmla="*/ 1733541 h 3120373"/>
              <a:gd name="connsiteX21" fmla="*/ 2195098 w 2195098"/>
              <a:gd name="connsiteY21" fmla="*/ 2080249 h 3120373"/>
              <a:gd name="connsiteX22" fmla="*/ 2195098 w 2195098"/>
              <a:gd name="connsiteY22" fmla="*/ 2426957 h 3120373"/>
              <a:gd name="connsiteX23" fmla="*/ 2195098 w 2195098"/>
              <a:gd name="connsiteY23" fmla="*/ 2773665 h 3120373"/>
              <a:gd name="connsiteX24" fmla="*/ 2195098 w 2195098"/>
              <a:gd name="connsiteY24" fmla="*/ 3120373 h 3120373"/>
              <a:gd name="connsiteX25" fmla="*/ 1951198 w 2195098"/>
              <a:gd name="connsiteY25" fmla="*/ 3120373 h 3120373"/>
              <a:gd name="connsiteX26" fmla="*/ 1707299 w 2195098"/>
              <a:gd name="connsiteY26" fmla="*/ 3120373 h 3120373"/>
              <a:gd name="connsiteX27" fmla="*/ 1463399 w 2195098"/>
              <a:gd name="connsiteY27" fmla="*/ 3120373 h 3120373"/>
              <a:gd name="connsiteX28" fmla="*/ 1219499 w 2195098"/>
              <a:gd name="connsiteY28" fmla="*/ 3120373 h 3120373"/>
              <a:gd name="connsiteX29" fmla="*/ 975599 w 2195098"/>
              <a:gd name="connsiteY29" fmla="*/ 3120373 h 3120373"/>
              <a:gd name="connsiteX30" fmla="*/ 731699 w 2195098"/>
              <a:gd name="connsiteY30" fmla="*/ 3120373 h 3120373"/>
              <a:gd name="connsiteX31" fmla="*/ 487799 w 2195098"/>
              <a:gd name="connsiteY31" fmla="*/ 3120373 h 3120373"/>
              <a:gd name="connsiteX32" fmla="*/ 2439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2773665 h 3120373"/>
              <a:gd name="connsiteX35" fmla="*/ 0 w 2195098"/>
              <a:gd name="connsiteY35" fmla="*/ 2426957 h 3120373"/>
              <a:gd name="connsiteX36" fmla="*/ 0 w 2195098"/>
              <a:gd name="connsiteY36" fmla="*/ 2080249 h 3120373"/>
              <a:gd name="connsiteX37" fmla="*/ 0 w 2195098"/>
              <a:gd name="connsiteY37" fmla="*/ 1733541 h 3120373"/>
              <a:gd name="connsiteX38" fmla="*/ 0 w 2195098"/>
              <a:gd name="connsiteY38" fmla="*/ 1386832 h 3120373"/>
              <a:gd name="connsiteX39" fmla="*/ 0 w 2195098"/>
              <a:gd name="connsiteY39" fmla="*/ 1040124 h 3120373"/>
              <a:gd name="connsiteX40" fmla="*/ 0 w 2195098"/>
              <a:gd name="connsiteY40" fmla="*/ 693416 h 3120373"/>
              <a:gd name="connsiteX41" fmla="*/ 0 w 2195098"/>
              <a:gd name="connsiteY41" fmla="*/ 346708 h 3120373"/>
              <a:gd name="connsiteX42" fmla="*/ 0 w 2195098"/>
              <a:gd name="connsiteY4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94299 w 2195098"/>
              <a:gd name="connsiteY10" fmla="*/ 0 h 3120373"/>
              <a:gd name="connsiteX11" fmla="*/ 975599 w 2195098"/>
              <a:gd name="connsiteY11" fmla="*/ 0 h 3120373"/>
              <a:gd name="connsiteX12" fmla="*/ 1219499 w 2195098"/>
              <a:gd name="connsiteY12" fmla="*/ 0 h 3120373"/>
              <a:gd name="connsiteX13" fmla="*/ 1463399 w 2195098"/>
              <a:gd name="connsiteY13" fmla="*/ 0 h 3120373"/>
              <a:gd name="connsiteX14" fmla="*/ 1707299 w 2195098"/>
              <a:gd name="connsiteY14" fmla="*/ 0 h 3120373"/>
              <a:gd name="connsiteX15" fmla="*/ 1951198 w 2195098"/>
              <a:gd name="connsiteY15" fmla="*/ 0 h 3120373"/>
              <a:gd name="connsiteX16" fmla="*/ 2195098 w 2195098"/>
              <a:gd name="connsiteY16" fmla="*/ 0 h 3120373"/>
              <a:gd name="connsiteX17" fmla="*/ 2195098 w 2195098"/>
              <a:gd name="connsiteY17" fmla="*/ 346708 h 3120373"/>
              <a:gd name="connsiteX18" fmla="*/ 2195098 w 2195098"/>
              <a:gd name="connsiteY18" fmla="*/ 693417 h 3120373"/>
              <a:gd name="connsiteX19" fmla="*/ 2195098 w 2195098"/>
              <a:gd name="connsiteY19" fmla="*/ 1040125 h 3120373"/>
              <a:gd name="connsiteX20" fmla="*/ 2195098 w 2195098"/>
              <a:gd name="connsiteY20" fmla="*/ 1386833 h 3120373"/>
              <a:gd name="connsiteX21" fmla="*/ 2195098 w 2195098"/>
              <a:gd name="connsiteY21" fmla="*/ 1733541 h 3120373"/>
              <a:gd name="connsiteX22" fmla="*/ 2195098 w 2195098"/>
              <a:gd name="connsiteY22" fmla="*/ 2080249 h 3120373"/>
              <a:gd name="connsiteX23" fmla="*/ 2195098 w 2195098"/>
              <a:gd name="connsiteY23" fmla="*/ 2426957 h 3120373"/>
              <a:gd name="connsiteX24" fmla="*/ 2195098 w 2195098"/>
              <a:gd name="connsiteY24" fmla="*/ 2773665 h 3120373"/>
              <a:gd name="connsiteX25" fmla="*/ 2195098 w 2195098"/>
              <a:gd name="connsiteY25" fmla="*/ 3120373 h 3120373"/>
              <a:gd name="connsiteX26" fmla="*/ 1951198 w 2195098"/>
              <a:gd name="connsiteY26" fmla="*/ 3120373 h 3120373"/>
              <a:gd name="connsiteX27" fmla="*/ 1707299 w 2195098"/>
              <a:gd name="connsiteY27" fmla="*/ 3120373 h 3120373"/>
              <a:gd name="connsiteX28" fmla="*/ 1463399 w 2195098"/>
              <a:gd name="connsiteY28" fmla="*/ 3120373 h 3120373"/>
              <a:gd name="connsiteX29" fmla="*/ 1219499 w 2195098"/>
              <a:gd name="connsiteY29" fmla="*/ 3120373 h 3120373"/>
              <a:gd name="connsiteX30" fmla="*/ 975599 w 2195098"/>
              <a:gd name="connsiteY30" fmla="*/ 3120373 h 3120373"/>
              <a:gd name="connsiteX31" fmla="*/ 731699 w 2195098"/>
              <a:gd name="connsiteY31" fmla="*/ 3120373 h 3120373"/>
              <a:gd name="connsiteX32" fmla="*/ 487799 w 2195098"/>
              <a:gd name="connsiteY32" fmla="*/ 3120373 h 3120373"/>
              <a:gd name="connsiteX33" fmla="*/ 2439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2773665 h 3120373"/>
              <a:gd name="connsiteX36" fmla="*/ 0 w 2195098"/>
              <a:gd name="connsiteY36" fmla="*/ 2426957 h 3120373"/>
              <a:gd name="connsiteX37" fmla="*/ 0 w 2195098"/>
              <a:gd name="connsiteY37" fmla="*/ 2080249 h 3120373"/>
              <a:gd name="connsiteX38" fmla="*/ 0 w 2195098"/>
              <a:gd name="connsiteY38" fmla="*/ 1733541 h 3120373"/>
              <a:gd name="connsiteX39" fmla="*/ 0 w 2195098"/>
              <a:gd name="connsiteY39" fmla="*/ 1386832 h 3120373"/>
              <a:gd name="connsiteX40" fmla="*/ 0 w 2195098"/>
              <a:gd name="connsiteY40" fmla="*/ 1040124 h 3120373"/>
              <a:gd name="connsiteX41" fmla="*/ 0 w 2195098"/>
              <a:gd name="connsiteY41" fmla="*/ 693416 h 3120373"/>
              <a:gd name="connsiteX42" fmla="*/ 0 w 2195098"/>
              <a:gd name="connsiteY42" fmla="*/ 346708 h 3120373"/>
              <a:gd name="connsiteX43" fmla="*/ 0 w 2195098"/>
              <a:gd name="connsiteY4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219499 w 2195098"/>
              <a:gd name="connsiteY13" fmla="*/ 0 h 3120373"/>
              <a:gd name="connsiteX14" fmla="*/ 1463399 w 2195098"/>
              <a:gd name="connsiteY14" fmla="*/ 0 h 3120373"/>
              <a:gd name="connsiteX15" fmla="*/ 1707299 w 2195098"/>
              <a:gd name="connsiteY15" fmla="*/ 0 h 3120373"/>
              <a:gd name="connsiteX16" fmla="*/ 1951198 w 2195098"/>
              <a:gd name="connsiteY16" fmla="*/ 0 h 3120373"/>
              <a:gd name="connsiteX17" fmla="*/ 2195098 w 2195098"/>
              <a:gd name="connsiteY17" fmla="*/ 0 h 3120373"/>
              <a:gd name="connsiteX18" fmla="*/ 2195098 w 2195098"/>
              <a:gd name="connsiteY18" fmla="*/ 346708 h 3120373"/>
              <a:gd name="connsiteX19" fmla="*/ 2195098 w 2195098"/>
              <a:gd name="connsiteY19" fmla="*/ 693417 h 3120373"/>
              <a:gd name="connsiteX20" fmla="*/ 2195098 w 2195098"/>
              <a:gd name="connsiteY20" fmla="*/ 1040125 h 3120373"/>
              <a:gd name="connsiteX21" fmla="*/ 2195098 w 2195098"/>
              <a:gd name="connsiteY21" fmla="*/ 1386833 h 3120373"/>
              <a:gd name="connsiteX22" fmla="*/ 2195098 w 2195098"/>
              <a:gd name="connsiteY22" fmla="*/ 1733541 h 3120373"/>
              <a:gd name="connsiteX23" fmla="*/ 2195098 w 2195098"/>
              <a:gd name="connsiteY23" fmla="*/ 2080249 h 3120373"/>
              <a:gd name="connsiteX24" fmla="*/ 2195098 w 2195098"/>
              <a:gd name="connsiteY24" fmla="*/ 2426957 h 3120373"/>
              <a:gd name="connsiteX25" fmla="*/ 2195098 w 2195098"/>
              <a:gd name="connsiteY25" fmla="*/ 2773665 h 3120373"/>
              <a:gd name="connsiteX26" fmla="*/ 2195098 w 2195098"/>
              <a:gd name="connsiteY26" fmla="*/ 3120373 h 3120373"/>
              <a:gd name="connsiteX27" fmla="*/ 1951198 w 2195098"/>
              <a:gd name="connsiteY27" fmla="*/ 3120373 h 3120373"/>
              <a:gd name="connsiteX28" fmla="*/ 1707299 w 2195098"/>
              <a:gd name="connsiteY28" fmla="*/ 3120373 h 3120373"/>
              <a:gd name="connsiteX29" fmla="*/ 1463399 w 2195098"/>
              <a:gd name="connsiteY29" fmla="*/ 3120373 h 3120373"/>
              <a:gd name="connsiteX30" fmla="*/ 1219499 w 2195098"/>
              <a:gd name="connsiteY30" fmla="*/ 3120373 h 3120373"/>
              <a:gd name="connsiteX31" fmla="*/ 975599 w 2195098"/>
              <a:gd name="connsiteY31" fmla="*/ 3120373 h 3120373"/>
              <a:gd name="connsiteX32" fmla="*/ 731699 w 2195098"/>
              <a:gd name="connsiteY32" fmla="*/ 3120373 h 3120373"/>
              <a:gd name="connsiteX33" fmla="*/ 487799 w 2195098"/>
              <a:gd name="connsiteY33" fmla="*/ 3120373 h 3120373"/>
              <a:gd name="connsiteX34" fmla="*/ 2439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2773665 h 3120373"/>
              <a:gd name="connsiteX37" fmla="*/ 0 w 2195098"/>
              <a:gd name="connsiteY37" fmla="*/ 2426957 h 3120373"/>
              <a:gd name="connsiteX38" fmla="*/ 0 w 2195098"/>
              <a:gd name="connsiteY38" fmla="*/ 2080249 h 3120373"/>
              <a:gd name="connsiteX39" fmla="*/ 0 w 2195098"/>
              <a:gd name="connsiteY39" fmla="*/ 1733541 h 3120373"/>
              <a:gd name="connsiteX40" fmla="*/ 0 w 2195098"/>
              <a:gd name="connsiteY40" fmla="*/ 1386832 h 3120373"/>
              <a:gd name="connsiteX41" fmla="*/ 0 w 2195098"/>
              <a:gd name="connsiteY41" fmla="*/ 1040124 h 3120373"/>
              <a:gd name="connsiteX42" fmla="*/ 0 w 2195098"/>
              <a:gd name="connsiteY42" fmla="*/ 693416 h 3120373"/>
              <a:gd name="connsiteX43" fmla="*/ 0 w 2195098"/>
              <a:gd name="connsiteY43" fmla="*/ 346708 h 3120373"/>
              <a:gd name="connsiteX44" fmla="*/ 0 w 2195098"/>
              <a:gd name="connsiteY4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138199 w 2195098"/>
              <a:gd name="connsiteY13" fmla="*/ 0 h 3120373"/>
              <a:gd name="connsiteX14" fmla="*/ 1219499 w 2195098"/>
              <a:gd name="connsiteY14" fmla="*/ 0 h 3120373"/>
              <a:gd name="connsiteX15" fmla="*/ 1463399 w 2195098"/>
              <a:gd name="connsiteY15" fmla="*/ 0 h 3120373"/>
              <a:gd name="connsiteX16" fmla="*/ 1707299 w 2195098"/>
              <a:gd name="connsiteY16" fmla="*/ 0 h 3120373"/>
              <a:gd name="connsiteX17" fmla="*/ 1951198 w 2195098"/>
              <a:gd name="connsiteY17" fmla="*/ 0 h 3120373"/>
              <a:gd name="connsiteX18" fmla="*/ 2195098 w 2195098"/>
              <a:gd name="connsiteY18" fmla="*/ 0 h 3120373"/>
              <a:gd name="connsiteX19" fmla="*/ 2195098 w 2195098"/>
              <a:gd name="connsiteY19" fmla="*/ 346708 h 3120373"/>
              <a:gd name="connsiteX20" fmla="*/ 2195098 w 2195098"/>
              <a:gd name="connsiteY20" fmla="*/ 693417 h 3120373"/>
              <a:gd name="connsiteX21" fmla="*/ 2195098 w 2195098"/>
              <a:gd name="connsiteY21" fmla="*/ 1040125 h 3120373"/>
              <a:gd name="connsiteX22" fmla="*/ 2195098 w 2195098"/>
              <a:gd name="connsiteY22" fmla="*/ 1386833 h 3120373"/>
              <a:gd name="connsiteX23" fmla="*/ 2195098 w 2195098"/>
              <a:gd name="connsiteY23" fmla="*/ 1733541 h 3120373"/>
              <a:gd name="connsiteX24" fmla="*/ 2195098 w 2195098"/>
              <a:gd name="connsiteY24" fmla="*/ 2080249 h 3120373"/>
              <a:gd name="connsiteX25" fmla="*/ 2195098 w 2195098"/>
              <a:gd name="connsiteY25" fmla="*/ 2426957 h 3120373"/>
              <a:gd name="connsiteX26" fmla="*/ 2195098 w 2195098"/>
              <a:gd name="connsiteY26" fmla="*/ 2773665 h 3120373"/>
              <a:gd name="connsiteX27" fmla="*/ 2195098 w 2195098"/>
              <a:gd name="connsiteY27" fmla="*/ 3120373 h 3120373"/>
              <a:gd name="connsiteX28" fmla="*/ 1951198 w 2195098"/>
              <a:gd name="connsiteY28" fmla="*/ 3120373 h 3120373"/>
              <a:gd name="connsiteX29" fmla="*/ 1707299 w 2195098"/>
              <a:gd name="connsiteY29" fmla="*/ 3120373 h 3120373"/>
              <a:gd name="connsiteX30" fmla="*/ 1463399 w 2195098"/>
              <a:gd name="connsiteY30" fmla="*/ 3120373 h 3120373"/>
              <a:gd name="connsiteX31" fmla="*/ 1219499 w 2195098"/>
              <a:gd name="connsiteY31" fmla="*/ 3120373 h 3120373"/>
              <a:gd name="connsiteX32" fmla="*/ 975599 w 2195098"/>
              <a:gd name="connsiteY32" fmla="*/ 3120373 h 3120373"/>
              <a:gd name="connsiteX33" fmla="*/ 731699 w 2195098"/>
              <a:gd name="connsiteY33" fmla="*/ 3120373 h 3120373"/>
              <a:gd name="connsiteX34" fmla="*/ 487799 w 2195098"/>
              <a:gd name="connsiteY34" fmla="*/ 3120373 h 3120373"/>
              <a:gd name="connsiteX35" fmla="*/ 2439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2773665 h 3120373"/>
              <a:gd name="connsiteX38" fmla="*/ 0 w 2195098"/>
              <a:gd name="connsiteY38" fmla="*/ 2426957 h 3120373"/>
              <a:gd name="connsiteX39" fmla="*/ 0 w 2195098"/>
              <a:gd name="connsiteY39" fmla="*/ 2080249 h 3120373"/>
              <a:gd name="connsiteX40" fmla="*/ 0 w 2195098"/>
              <a:gd name="connsiteY40" fmla="*/ 1733541 h 3120373"/>
              <a:gd name="connsiteX41" fmla="*/ 0 w 2195098"/>
              <a:gd name="connsiteY41" fmla="*/ 1386832 h 3120373"/>
              <a:gd name="connsiteX42" fmla="*/ 0 w 2195098"/>
              <a:gd name="connsiteY42" fmla="*/ 1040124 h 3120373"/>
              <a:gd name="connsiteX43" fmla="*/ 0 w 2195098"/>
              <a:gd name="connsiteY43" fmla="*/ 693416 h 3120373"/>
              <a:gd name="connsiteX44" fmla="*/ 0 w 2195098"/>
              <a:gd name="connsiteY44" fmla="*/ 346708 h 3120373"/>
              <a:gd name="connsiteX45" fmla="*/ 0 w 2195098"/>
              <a:gd name="connsiteY4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463399 w 2195098"/>
              <a:gd name="connsiteY16" fmla="*/ 0 h 3120373"/>
              <a:gd name="connsiteX17" fmla="*/ 1707299 w 2195098"/>
              <a:gd name="connsiteY17" fmla="*/ 0 h 3120373"/>
              <a:gd name="connsiteX18" fmla="*/ 1951198 w 2195098"/>
              <a:gd name="connsiteY18" fmla="*/ 0 h 3120373"/>
              <a:gd name="connsiteX19" fmla="*/ 2195098 w 2195098"/>
              <a:gd name="connsiteY19" fmla="*/ 0 h 3120373"/>
              <a:gd name="connsiteX20" fmla="*/ 2195098 w 2195098"/>
              <a:gd name="connsiteY20" fmla="*/ 346708 h 3120373"/>
              <a:gd name="connsiteX21" fmla="*/ 2195098 w 2195098"/>
              <a:gd name="connsiteY21" fmla="*/ 693417 h 3120373"/>
              <a:gd name="connsiteX22" fmla="*/ 2195098 w 2195098"/>
              <a:gd name="connsiteY22" fmla="*/ 1040125 h 3120373"/>
              <a:gd name="connsiteX23" fmla="*/ 2195098 w 2195098"/>
              <a:gd name="connsiteY23" fmla="*/ 1386833 h 3120373"/>
              <a:gd name="connsiteX24" fmla="*/ 2195098 w 2195098"/>
              <a:gd name="connsiteY24" fmla="*/ 1733541 h 3120373"/>
              <a:gd name="connsiteX25" fmla="*/ 2195098 w 2195098"/>
              <a:gd name="connsiteY25" fmla="*/ 2080249 h 3120373"/>
              <a:gd name="connsiteX26" fmla="*/ 2195098 w 2195098"/>
              <a:gd name="connsiteY26" fmla="*/ 2426957 h 3120373"/>
              <a:gd name="connsiteX27" fmla="*/ 2195098 w 2195098"/>
              <a:gd name="connsiteY27" fmla="*/ 2773665 h 3120373"/>
              <a:gd name="connsiteX28" fmla="*/ 2195098 w 2195098"/>
              <a:gd name="connsiteY28" fmla="*/ 3120373 h 3120373"/>
              <a:gd name="connsiteX29" fmla="*/ 1951198 w 2195098"/>
              <a:gd name="connsiteY29" fmla="*/ 3120373 h 3120373"/>
              <a:gd name="connsiteX30" fmla="*/ 1707299 w 2195098"/>
              <a:gd name="connsiteY30" fmla="*/ 3120373 h 3120373"/>
              <a:gd name="connsiteX31" fmla="*/ 1463399 w 2195098"/>
              <a:gd name="connsiteY31" fmla="*/ 3120373 h 3120373"/>
              <a:gd name="connsiteX32" fmla="*/ 1219499 w 2195098"/>
              <a:gd name="connsiteY32" fmla="*/ 3120373 h 3120373"/>
              <a:gd name="connsiteX33" fmla="*/ 975599 w 2195098"/>
              <a:gd name="connsiteY33" fmla="*/ 3120373 h 3120373"/>
              <a:gd name="connsiteX34" fmla="*/ 731699 w 2195098"/>
              <a:gd name="connsiteY34" fmla="*/ 3120373 h 3120373"/>
              <a:gd name="connsiteX35" fmla="*/ 487799 w 2195098"/>
              <a:gd name="connsiteY35" fmla="*/ 3120373 h 3120373"/>
              <a:gd name="connsiteX36" fmla="*/ 2439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2773665 h 3120373"/>
              <a:gd name="connsiteX39" fmla="*/ 0 w 2195098"/>
              <a:gd name="connsiteY39" fmla="*/ 2426957 h 3120373"/>
              <a:gd name="connsiteX40" fmla="*/ 0 w 2195098"/>
              <a:gd name="connsiteY40" fmla="*/ 2080249 h 3120373"/>
              <a:gd name="connsiteX41" fmla="*/ 0 w 2195098"/>
              <a:gd name="connsiteY41" fmla="*/ 1733541 h 3120373"/>
              <a:gd name="connsiteX42" fmla="*/ 0 w 2195098"/>
              <a:gd name="connsiteY42" fmla="*/ 1386832 h 3120373"/>
              <a:gd name="connsiteX43" fmla="*/ 0 w 2195098"/>
              <a:gd name="connsiteY43" fmla="*/ 1040124 h 3120373"/>
              <a:gd name="connsiteX44" fmla="*/ 0 w 2195098"/>
              <a:gd name="connsiteY44" fmla="*/ 693416 h 3120373"/>
              <a:gd name="connsiteX45" fmla="*/ 0 w 2195098"/>
              <a:gd name="connsiteY45" fmla="*/ 346708 h 3120373"/>
              <a:gd name="connsiteX46" fmla="*/ 0 w 2195098"/>
              <a:gd name="connsiteY4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82099 w 2195098"/>
              <a:gd name="connsiteY16" fmla="*/ 0 h 3120373"/>
              <a:gd name="connsiteX17" fmla="*/ 1463399 w 2195098"/>
              <a:gd name="connsiteY17" fmla="*/ 0 h 3120373"/>
              <a:gd name="connsiteX18" fmla="*/ 1707299 w 2195098"/>
              <a:gd name="connsiteY18" fmla="*/ 0 h 3120373"/>
              <a:gd name="connsiteX19" fmla="*/ 1951198 w 2195098"/>
              <a:gd name="connsiteY19" fmla="*/ 0 h 3120373"/>
              <a:gd name="connsiteX20" fmla="*/ 2195098 w 2195098"/>
              <a:gd name="connsiteY20" fmla="*/ 0 h 3120373"/>
              <a:gd name="connsiteX21" fmla="*/ 2195098 w 2195098"/>
              <a:gd name="connsiteY21" fmla="*/ 346708 h 3120373"/>
              <a:gd name="connsiteX22" fmla="*/ 2195098 w 2195098"/>
              <a:gd name="connsiteY22" fmla="*/ 693417 h 3120373"/>
              <a:gd name="connsiteX23" fmla="*/ 2195098 w 2195098"/>
              <a:gd name="connsiteY23" fmla="*/ 1040125 h 3120373"/>
              <a:gd name="connsiteX24" fmla="*/ 2195098 w 2195098"/>
              <a:gd name="connsiteY24" fmla="*/ 1386833 h 3120373"/>
              <a:gd name="connsiteX25" fmla="*/ 2195098 w 2195098"/>
              <a:gd name="connsiteY25" fmla="*/ 1733541 h 3120373"/>
              <a:gd name="connsiteX26" fmla="*/ 2195098 w 2195098"/>
              <a:gd name="connsiteY26" fmla="*/ 2080249 h 3120373"/>
              <a:gd name="connsiteX27" fmla="*/ 2195098 w 2195098"/>
              <a:gd name="connsiteY27" fmla="*/ 2426957 h 3120373"/>
              <a:gd name="connsiteX28" fmla="*/ 2195098 w 2195098"/>
              <a:gd name="connsiteY28" fmla="*/ 2773665 h 3120373"/>
              <a:gd name="connsiteX29" fmla="*/ 2195098 w 2195098"/>
              <a:gd name="connsiteY29" fmla="*/ 3120373 h 3120373"/>
              <a:gd name="connsiteX30" fmla="*/ 1951198 w 2195098"/>
              <a:gd name="connsiteY30" fmla="*/ 3120373 h 3120373"/>
              <a:gd name="connsiteX31" fmla="*/ 1707299 w 2195098"/>
              <a:gd name="connsiteY31" fmla="*/ 3120373 h 3120373"/>
              <a:gd name="connsiteX32" fmla="*/ 1463399 w 2195098"/>
              <a:gd name="connsiteY32" fmla="*/ 3120373 h 3120373"/>
              <a:gd name="connsiteX33" fmla="*/ 1219499 w 2195098"/>
              <a:gd name="connsiteY33" fmla="*/ 3120373 h 3120373"/>
              <a:gd name="connsiteX34" fmla="*/ 975599 w 2195098"/>
              <a:gd name="connsiteY34" fmla="*/ 3120373 h 3120373"/>
              <a:gd name="connsiteX35" fmla="*/ 731699 w 2195098"/>
              <a:gd name="connsiteY35" fmla="*/ 3120373 h 3120373"/>
              <a:gd name="connsiteX36" fmla="*/ 487799 w 2195098"/>
              <a:gd name="connsiteY36" fmla="*/ 3120373 h 3120373"/>
              <a:gd name="connsiteX37" fmla="*/ 2439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2773665 h 3120373"/>
              <a:gd name="connsiteX40" fmla="*/ 0 w 2195098"/>
              <a:gd name="connsiteY40" fmla="*/ 2426957 h 3120373"/>
              <a:gd name="connsiteX41" fmla="*/ 0 w 2195098"/>
              <a:gd name="connsiteY41" fmla="*/ 2080249 h 3120373"/>
              <a:gd name="connsiteX42" fmla="*/ 0 w 2195098"/>
              <a:gd name="connsiteY42" fmla="*/ 1733541 h 3120373"/>
              <a:gd name="connsiteX43" fmla="*/ 0 w 2195098"/>
              <a:gd name="connsiteY43" fmla="*/ 1386832 h 3120373"/>
              <a:gd name="connsiteX44" fmla="*/ 0 w 2195098"/>
              <a:gd name="connsiteY44" fmla="*/ 1040124 h 3120373"/>
              <a:gd name="connsiteX45" fmla="*/ 0 w 2195098"/>
              <a:gd name="connsiteY45" fmla="*/ 693416 h 3120373"/>
              <a:gd name="connsiteX46" fmla="*/ 0 w 2195098"/>
              <a:gd name="connsiteY46" fmla="*/ 346708 h 3120373"/>
              <a:gd name="connsiteX47" fmla="*/ 0 w 2195098"/>
              <a:gd name="connsiteY4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707299 w 2195098"/>
              <a:gd name="connsiteY19" fmla="*/ 0 h 3120373"/>
              <a:gd name="connsiteX20" fmla="*/ 1951198 w 2195098"/>
              <a:gd name="connsiteY20" fmla="*/ 0 h 3120373"/>
              <a:gd name="connsiteX21" fmla="*/ 2195098 w 2195098"/>
              <a:gd name="connsiteY21" fmla="*/ 0 h 3120373"/>
              <a:gd name="connsiteX22" fmla="*/ 2195098 w 2195098"/>
              <a:gd name="connsiteY22" fmla="*/ 346708 h 3120373"/>
              <a:gd name="connsiteX23" fmla="*/ 2195098 w 2195098"/>
              <a:gd name="connsiteY23" fmla="*/ 693417 h 3120373"/>
              <a:gd name="connsiteX24" fmla="*/ 2195098 w 2195098"/>
              <a:gd name="connsiteY24" fmla="*/ 1040125 h 3120373"/>
              <a:gd name="connsiteX25" fmla="*/ 2195098 w 2195098"/>
              <a:gd name="connsiteY25" fmla="*/ 1386833 h 3120373"/>
              <a:gd name="connsiteX26" fmla="*/ 2195098 w 2195098"/>
              <a:gd name="connsiteY26" fmla="*/ 1733541 h 3120373"/>
              <a:gd name="connsiteX27" fmla="*/ 2195098 w 2195098"/>
              <a:gd name="connsiteY27" fmla="*/ 2080249 h 3120373"/>
              <a:gd name="connsiteX28" fmla="*/ 2195098 w 2195098"/>
              <a:gd name="connsiteY28" fmla="*/ 2426957 h 3120373"/>
              <a:gd name="connsiteX29" fmla="*/ 2195098 w 2195098"/>
              <a:gd name="connsiteY29" fmla="*/ 2773665 h 3120373"/>
              <a:gd name="connsiteX30" fmla="*/ 2195098 w 2195098"/>
              <a:gd name="connsiteY30" fmla="*/ 3120373 h 3120373"/>
              <a:gd name="connsiteX31" fmla="*/ 1951198 w 2195098"/>
              <a:gd name="connsiteY31" fmla="*/ 3120373 h 3120373"/>
              <a:gd name="connsiteX32" fmla="*/ 1707299 w 2195098"/>
              <a:gd name="connsiteY32" fmla="*/ 3120373 h 3120373"/>
              <a:gd name="connsiteX33" fmla="*/ 1463399 w 2195098"/>
              <a:gd name="connsiteY33" fmla="*/ 3120373 h 3120373"/>
              <a:gd name="connsiteX34" fmla="*/ 1219499 w 2195098"/>
              <a:gd name="connsiteY34" fmla="*/ 3120373 h 3120373"/>
              <a:gd name="connsiteX35" fmla="*/ 975599 w 2195098"/>
              <a:gd name="connsiteY35" fmla="*/ 3120373 h 3120373"/>
              <a:gd name="connsiteX36" fmla="*/ 731699 w 2195098"/>
              <a:gd name="connsiteY36" fmla="*/ 3120373 h 3120373"/>
              <a:gd name="connsiteX37" fmla="*/ 487799 w 2195098"/>
              <a:gd name="connsiteY37" fmla="*/ 3120373 h 3120373"/>
              <a:gd name="connsiteX38" fmla="*/ 2439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2773665 h 3120373"/>
              <a:gd name="connsiteX41" fmla="*/ 0 w 2195098"/>
              <a:gd name="connsiteY41" fmla="*/ 2426957 h 3120373"/>
              <a:gd name="connsiteX42" fmla="*/ 0 w 2195098"/>
              <a:gd name="connsiteY42" fmla="*/ 2080249 h 3120373"/>
              <a:gd name="connsiteX43" fmla="*/ 0 w 2195098"/>
              <a:gd name="connsiteY43" fmla="*/ 1733541 h 3120373"/>
              <a:gd name="connsiteX44" fmla="*/ 0 w 2195098"/>
              <a:gd name="connsiteY44" fmla="*/ 1386832 h 3120373"/>
              <a:gd name="connsiteX45" fmla="*/ 0 w 2195098"/>
              <a:gd name="connsiteY45" fmla="*/ 1040124 h 3120373"/>
              <a:gd name="connsiteX46" fmla="*/ 0 w 2195098"/>
              <a:gd name="connsiteY46" fmla="*/ 693416 h 3120373"/>
              <a:gd name="connsiteX47" fmla="*/ 0 w 2195098"/>
              <a:gd name="connsiteY47" fmla="*/ 346708 h 3120373"/>
              <a:gd name="connsiteX48" fmla="*/ 0 w 2195098"/>
              <a:gd name="connsiteY4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625999 w 2195098"/>
              <a:gd name="connsiteY19" fmla="*/ 0 h 3120373"/>
              <a:gd name="connsiteX20" fmla="*/ 1707299 w 2195098"/>
              <a:gd name="connsiteY20" fmla="*/ 0 h 3120373"/>
              <a:gd name="connsiteX21" fmla="*/ 1951198 w 2195098"/>
              <a:gd name="connsiteY21" fmla="*/ 0 h 3120373"/>
              <a:gd name="connsiteX22" fmla="*/ 2195098 w 2195098"/>
              <a:gd name="connsiteY22" fmla="*/ 0 h 3120373"/>
              <a:gd name="connsiteX23" fmla="*/ 2195098 w 2195098"/>
              <a:gd name="connsiteY23" fmla="*/ 346708 h 3120373"/>
              <a:gd name="connsiteX24" fmla="*/ 2195098 w 2195098"/>
              <a:gd name="connsiteY24" fmla="*/ 693417 h 3120373"/>
              <a:gd name="connsiteX25" fmla="*/ 2195098 w 2195098"/>
              <a:gd name="connsiteY25" fmla="*/ 1040125 h 3120373"/>
              <a:gd name="connsiteX26" fmla="*/ 2195098 w 2195098"/>
              <a:gd name="connsiteY26" fmla="*/ 1386833 h 3120373"/>
              <a:gd name="connsiteX27" fmla="*/ 2195098 w 2195098"/>
              <a:gd name="connsiteY27" fmla="*/ 1733541 h 3120373"/>
              <a:gd name="connsiteX28" fmla="*/ 2195098 w 2195098"/>
              <a:gd name="connsiteY28" fmla="*/ 2080249 h 3120373"/>
              <a:gd name="connsiteX29" fmla="*/ 2195098 w 2195098"/>
              <a:gd name="connsiteY29" fmla="*/ 2426957 h 3120373"/>
              <a:gd name="connsiteX30" fmla="*/ 2195098 w 2195098"/>
              <a:gd name="connsiteY30" fmla="*/ 2773665 h 3120373"/>
              <a:gd name="connsiteX31" fmla="*/ 2195098 w 2195098"/>
              <a:gd name="connsiteY31" fmla="*/ 3120373 h 3120373"/>
              <a:gd name="connsiteX32" fmla="*/ 1951198 w 2195098"/>
              <a:gd name="connsiteY32" fmla="*/ 3120373 h 3120373"/>
              <a:gd name="connsiteX33" fmla="*/ 1707299 w 2195098"/>
              <a:gd name="connsiteY33" fmla="*/ 3120373 h 3120373"/>
              <a:gd name="connsiteX34" fmla="*/ 1463399 w 2195098"/>
              <a:gd name="connsiteY34" fmla="*/ 3120373 h 3120373"/>
              <a:gd name="connsiteX35" fmla="*/ 1219499 w 2195098"/>
              <a:gd name="connsiteY35" fmla="*/ 3120373 h 3120373"/>
              <a:gd name="connsiteX36" fmla="*/ 975599 w 2195098"/>
              <a:gd name="connsiteY36" fmla="*/ 3120373 h 3120373"/>
              <a:gd name="connsiteX37" fmla="*/ 731699 w 2195098"/>
              <a:gd name="connsiteY37" fmla="*/ 3120373 h 3120373"/>
              <a:gd name="connsiteX38" fmla="*/ 487799 w 2195098"/>
              <a:gd name="connsiteY38" fmla="*/ 3120373 h 3120373"/>
              <a:gd name="connsiteX39" fmla="*/ 2439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2773665 h 3120373"/>
              <a:gd name="connsiteX42" fmla="*/ 0 w 2195098"/>
              <a:gd name="connsiteY42" fmla="*/ 2426957 h 3120373"/>
              <a:gd name="connsiteX43" fmla="*/ 0 w 2195098"/>
              <a:gd name="connsiteY43" fmla="*/ 2080249 h 3120373"/>
              <a:gd name="connsiteX44" fmla="*/ 0 w 2195098"/>
              <a:gd name="connsiteY44" fmla="*/ 1733541 h 3120373"/>
              <a:gd name="connsiteX45" fmla="*/ 0 w 2195098"/>
              <a:gd name="connsiteY45" fmla="*/ 1386832 h 3120373"/>
              <a:gd name="connsiteX46" fmla="*/ 0 w 2195098"/>
              <a:gd name="connsiteY46" fmla="*/ 1040124 h 3120373"/>
              <a:gd name="connsiteX47" fmla="*/ 0 w 2195098"/>
              <a:gd name="connsiteY47" fmla="*/ 693416 h 3120373"/>
              <a:gd name="connsiteX48" fmla="*/ 0 w 2195098"/>
              <a:gd name="connsiteY48" fmla="*/ 346708 h 3120373"/>
              <a:gd name="connsiteX49" fmla="*/ 0 w 2195098"/>
              <a:gd name="connsiteY4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951198 w 2195098"/>
              <a:gd name="connsiteY22" fmla="*/ 0 h 3120373"/>
              <a:gd name="connsiteX23" fmla="*/ 2195098 w 2195098"/>
              <a:gd name="connsiteY23" fmla="*/ 0 h 3120373"/>
              <a:gd name="connsiteX24" fmla="*/ 2195098 w 2195098"/>
              <a:gd name="connsiteY24" fmla="*/ 346708 h 3120373"/>
              <a:gd name="connsiteX25" fmla="*/ 2195098 w 2195098"/>
              <a:gd name="connsiteY25" fmla="*/ 693417 h 3120373"/>
              <a:gd name="connsiteX26" fmla="*/ 2195098 w 2195098"/>
              <a:gd name="connsiteY26" fmla="*/ 1040125 h 3120373"/>
              <a:gd name="connsiteX27" fmla="*/ 2195098 w 2195098"/>
              <a:gd name="connsiteY27" fmla="*/ 1386833 h 3120373"/>
              <a:gd name="connsiteX28" fmla="*/ 2195098 w 2195098"/>
              <a:gd name="connsiteY28" fmla="*/ 1733541 h 3120373"/>
              <a:gd name="connsiteX29" fmla="*/ 2195098 w 2195098"/>
              <a:gd name="connsiteY29" fmla="*/ 2080249 h 3120373"/>
              <a:gd name="connsiteX30" fmla="*/ 2195098 w 2195098"/>
              <a:gd name="connsiteY30" fmla="*/ 2426957 h 3120373"/>
              <a:gd name="connsiteX31" fmla="*/ 2195098 w 2195098"/>
              <a:gd name="connsiteY31" fmla="*/ 2773665 h 3120373"/>
              <a:gd name="connsiteX32" fmla="*/ 2195098 w 2195098"/>
              <a:gd name="connsiteY32" fmla="*/ 3120373 h 3120373"/>
              <a:gd name="connsiteX33" fmla="*/ 1951198 w 2195098"/>
              <a:gd name="connsiteY33" fmla="*/ 3120373 h 3120373"/>
              <a:gd name="connsiteX34" fmla="*/ 1707299 w 2195098"/>
              <a:gd name="connsiteY34" fmla="*/ 3120373 h 3120373"/>
              <a:gd name="connsiteX35" fmla="*/ 1463399 w 2195098"/>
              <a:gd name="connsiteY35" fmla="*/ 3120373 h 3120373"/>
              <a:gd name="connsiteX36" fmla="*/ 1219499 w 2195098"/>
              <a:gd name="connsiteY36" fmla="*/ 3120373 h 3120373"/>
              <a:gd name="connsiteX37" fmla="*/ 975599 w 2195098"/>
              <a:gd name="connsiteY37" fmla="*/ 3120373 h 3120373"/>
              <a:gd name="connsiteX38" fmla="*/ 731699 w 2195098"/>
              <a:gd name="connsiteY38" fmla="*/ 3120373 h 3120373"/>
              <a:gd name="connsiteX39" fmla="*/ 487799 w 2195098"/>
              <a:gd name="connsiteY39" fmla="*/ 3120373 h 3120373"/>
              <a:gd name="connsiteX40" fmla="*/ 2439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2773665 h 3120373"/>
              <a:gd name="connsiteX43" fmla="*/ 0 w 2195098"/>
              <a:gd name="connsiteY43" fmla="*/ 2426957 h 3120373"/>
              <a:gd name="connsiteX44" fmla="*/ 0 w 2195098"/>
              <a:gd name="connsiteY44" fmla="*/ 2080249 h 3120373"/>
              <a:gd name="connsiteX45" fmla="*/ 0 w 2195098"/>
              <a:gd name="connsiteY45" fmla="*/ 1733541 h 3120373"/>
              <a:gd name="connsiteX46" fmla="*/ 0 w 2195098"/>
              <a:gd name="connsiteY46" fmla="*/ 1386832 h 3120373"/>
              <a:gd name="connsiteX47" fmla="*/ 0 w 2195098"/>
              <a:gd name="connsiteY47" fmla="*/ 1040124 h 3120373"/>
              <a:gd name="connsiteX48" fmla="*/ 0 w 2195098"/>
              <a:gd name="connsiteY48" fmla="*/ 693416 h 3120373"/>
              <a:gd name="connsiteX49" fmla="*/ 0 w 2195098"/>
              <a:gd name="connsiteY49" fmla="*/ 346708 h 3120373"/>
              <a:gd name="connsiteX50" fmla="*/ 0 w 2195098"/>
              <a:gd name="connsiteY5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869898 w 2195098"/>
              <a:gd name="connsiteY22" fmla="*/ 0 h 3120373"/>
              <a:gd name="connsiteX23" fmla="*/ 1951198 w 2195098"/>
              <a:gd name="connsiteY23" fmla="*/ 0 h 3120373"/>
              <a:gd name="connsiteX24" fmla="*/ 2195098 w 2195098"/>
              <a:gd name="connsiteY24" fmla="*/ 0 h 3120373"/>
              <a:gd name="connsiteX25" fmla="*/ 2195098 w 2195098"/>
              <a:gd name="connsiteY25" fmla="*/ 346708 h 3120373"/>
              <a:gd name="connsiteX26" fmla="*/ 2195098 w 2195098"/>
              <a:gd name="connsiteY26" fmla="*/ 693417 h 3120373"/>
              <a:gd name="connsiteX27" fmla="*/ 2195098 w 2195098"/>
              <a:gd name="connsiteY27" fmla="*/ 1040125 h 3120373"/>
              <a:gd name="connsiteX28" fmla="*/ 2195098 w 2195098"/>
              <a:gd name="connsiteY28" fmla="*/ 1386833 h 3120373"/>
              <a:gd name="connsiteX29" fmla="*/ 2195098 w 2195098"/>
              <a:gd name="connsiteY29" fmla="*/ 1733541 h 3120373"/>
              <a:gd name="connsiteX30" fmla="*/ 2195098 w 2195098"/>
              <a:gd name="connsiteY30" fmla="*/ 2080249 h 3120373"/>
              <a:gd name="connsiteX31" fmla="*/ 2195098 w 2195098"/>
              <a:gd name="connsiteY31" fmla="*/ 2426957 h 3120373"/>
              <a:gd name="connsiteX32" fmla="*/ 2195098 w 2195098"/>
              <a:gd name="connsiteY32" fmla="*/ 2773665 h 3120373"/>
              <a:gd name="connsiteX33" fmla="*/ 2195098 w 2195098"/>
              <a:gd name="connsiteY33" fmla="*/ 3120373 h 3120373"/>
              <a:gd name="connsiteX34" fmla="*/ 1951198 w 2195098"/>
              <a:gd name="connsiteY34" fmla="*/ 3120373 h 3120373"/>
              <a:gd name="connsiteX35" fmla="*/ 1707299 w 2195098"/>
              <a:gd name="connsiteY35" fmla="*/ 3120373 h 3120373"/>
              <a:gd name="connsiteX36" fmla="*/ 1463399 w 2195098"/>
              <a:gd name="connsiteY36" fmla="*/ 3120373 h 3120373"/>
              <a:gd name="connsiteX37" fmla="*/ 1219499 w 2195098"/>
              <a:gd name="connsiteY37" fmla="*/ 3120373 h 3120373"/>
              <a:gd name="connsiteX38" fmla="*/ 975599 w 2195098"/>
              <a:gd name="connsiteY38" fmla="*/ 3120373 h 3120373"/>
              <a:gd name="connsiteX39" fmla="*/ 731699 w 2195098"/>
              <a:gd name="connsiteY39" fmla="*/ 3120373 h 3120373"/>
              <a:gd name="connsiteX40" fmla="*/ 487799 w 2195098"/>
              <a:gd name="connsiteY40" fmla="*/ 3120373 h 3120373"/>
              <a:gd name="connsiteX41" fmla="*/ 2439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2773665 h 3120373"/>
              <a:gd name="connsiteX44" fmla="*/ 0 w 2195098"/>
              <a:gd name="connsiteY44" fmla="*/ 2426957 h 3120373"/>
              <a:gd name="connsiteX45" fmla="*/ 0 w 2195098"/>
              <a:gd name="connsiteY45" fmla="*/ 2080249 h 3120373"/>
              <a:gd name="connsiteX46" fmla="*/ 0 w 2195098"/>
              <a:gd name="connsiteY46" fmla="*/ 1733541 h 3120373"/>
              <a:gd name="connsiteX47" fmla="*/ 0 w 2195098"/>
              <a:gd name="connsiteY47" fmla="*/ 1386832 h 3120373"/>
              <a:gd name="connsiteX48" fmla="*/ 0 w 2195098"/>
              <a:gd name="connsiteY48" fmla="*/ 1040124 h 3120373"/>
              <a:gd name="connsiteX49" fmla="*/ 0 w 2195098"/>
              <a:gd name="connsiteY49" fmla="*/ 693416 h 3120373"/>
              <a:gd name="connsiteX50" fmla="*/ 0 w 2195098"/>
              <a:gd name="connsiteY50" fmla="*/ 346708 h 3120373"/>
              <a:gd name="connsiteX51" fmla="*/ 0 w 2195098"/>
              <a:gd name="connsiteY5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95098 w 2195098"/>
              <a:gd name="connsiteY25" fmla="*/ 0 h 3120373"/>
              <a:gd name="connsiteX26" fmla="*/ 2195098 w 2195098"/>
              <a:gd name="connsiteY26" fmla="*/ 346708 h 3120373"/>
              <a:gd name="connsiteX27" fmla="*/ 2195098 w 2195098"/>
              <a:gd name="connsiteY27" fmla="*/ 693417 h 3120373"/>
              <a:gd name="connsiteX28" fmla="*/ 2195098 w 2195098"/>
              <a:gd name="connsiteY28" fmla="*/ 1040125 h 3120373"/>
              <a:gd name="connsiteX29" fmla="*/ 2195098 w 2195098"/>
              <a:gd name="connsiteY29" fmla="*/ 1386833 h 3120373"/>
              <a:gd name="connsiteX30" fmla="*/ 2195098 w 2195098"/>
              <a:gd name="connsiteY30" fmla="*/ 1733541 h 3120373"/>
              <a:gd name="connsiteX31" fmla="*/ 2195098 w 2195098"/>
              <a:gd name="connsiteY31" fmla="*/ 2080249 h 3120373"/>
              <a:gd name="connsiteX32" fmla="*/ 2195098 w 2195098"/>
              <a:gd name="connsiteY32" fmla="*/ 2426957 h 3120373"/>
              <a:gd name="connsiteX33" fmla="*/ 2195098 w 2195098"/>
              <a:gd name="connsiteY33" fmla="*/ 2773665 h 3120373"/>
              <a:gd name="connsiteX34" fmla="*/ 2195098 w 2195098"/>
              <a:gd name="connsiteY34" fmla="*/ 3120373 h 3120373"/>
              <a:gd name="connsiteX35" fmla="*/ 1951198 w 2195098"/>
              <a:gd name="connsiteY35" fmla="*/ 3120373 h 3120373"/>
              <a:gd name="connsiteX36" fmla="*/ 1707299 w 2195098"/>
              <a:gd name="connsiteY36" fmla="*/ 3120373 h 3120373"/>
              <a:gd name="connsiteX37" fmla="*/ 1463399 w 2195098"/>
              <a:gd name="connsiteY37" fmla="*/ 3120373 h 3120373"/>
              <a:gd name="connsiteX38" fmla="*/ 1219499 w 2195098"/>
              <a:gd name="connsiteY38" fmla="*/ 3120373 h 3120373"/>
              <a:gd name="connsiteX39" fmla="*/ 975599 w 2195098"/>
              <a:gd name="connsiteY39" fmla="*/ 3120373 h 3120373"/>
              <a:gd name="connsiteX40" fmla="*/ 731699 w 2195098"/>
              <a:gd name="connsiteY40" fmla="*/ 3120373 h 3120373"/>
              <a:gd name="connsiteX41" fmla="*/ 487799 w 2195098"/>
              <a:gd name="connsiteY41" fmla="*/ 3120373 h 3120373"/>
              <a:gd name="connsiteX42" fmla="*/ 2439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2773665 h 3120373"/>
              <a:gd name="connsiteX45" fmla="*/ 0 w 2195098"/>
              <a:gd name="connsiteY45" fmla="*/ 2426957 h 3120373"/>
              <a:gd name="connsiteX46" fmla="*/ 0 w 2195098"/>
              <a:gd name="connsiteY46" fmla="*/ 2080249 h 3120373"/>
              <a:gd name="connsiteX47" fmla="*/ 0 w 2195098"/>
              <a:gd name="connsiteY47" fmla="*/ 1733541 h 3120373"/>
              <a:gd name="connsiteX48" fmla="*/ 0 w 2195098"/>
              <a:gd name="connsiteY48" fmla="*/ 1386832 h 3120373"/>
              <a:gd name="connsiteX49" fmla="*/ 0 w 2195098"/>
              <a:gd name="connsiteY49" fmla="*/ 1040124 h 3120373"/>
              <a:gd name="connsiteX50" fmla="*/ 0 w 2195098"/>
              <a:gd name="connsiteY50" fmla="*/ 693416 h 3120373"/>
              <a:gd name="connsiteX51" fmla="*/ 0 w 2195098"/>
              <a:gd name="connsiteY51" fmla="*/ 346708 h 3120373"/>
              <a:gd name="connsiteX52" fmla="*/ 0 w 2195098"/>
              <a:gd name="connsiteY5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113798 w 2195098"/>
              <a:gd name="connsiteY25" fmla="*/ 0 h 3120373"/>
              <a:gd name="connsiteX26" fmla="*/ 2195098 w 2195098"/>
              <a:gd name="connsiteY26" fmla="*/ 0 h 3120373"/>
              <a:gd name="connsiteX27" fmla="*/ 2195098 w 2195098"/>
              <a:gd name="connsiteY27" fmla="*/ 346708 h 3120373"/>
              <a:gd name="connsiteX28" fmla="*/ 2195098 w 2195098"/>
              <a:gd name="connsiteY28" fmla="*/ 693417 h 3120373"/>
              <a:gd name="connsiteX29" fmla="*/ 2195098 w 2195098"/>
              <a:gd name="connsiteY29" fmla="*/ 1040125 h 3120373"/>
              <a:gd name="connsiteX30" fmla="*/ 2195098 w 2195098"/>
              <a:gd name="connsiteY30" fmla="*/ 1386833 h 3120373"/>
              <a:gd name="connsiteX31" fmla="*/ 2195098 w 2195098"/>
              <a:gd name="connsiteY31" fmla="*/ 1733541 h 3120373"/>
              <a:gd name="connsiteX32" fmla="*/ 2195098 w 2195098"/>
              <a:gd name="connsiteY32" fmla="*/ 2080249 h 3120373"/>
              <a:gd name="connsiteX33" fmla="*/ 2195098 w 2195098"/>
              <a:gd name="connsiteY33" fmla="*/ 2426957 h 3120373"/>
              <a:gd name="connsiteX34" fmla="*/ 2195098 w 2195098"/>
              <a:gd name="connsiteY34" fmla="*/ 2773665 h 3120373"/>
              <a:gd name="connsiteX35" fmla="*/ 2195098 w 2195098"/>
              <a:gd name="connsiteY35" fmla="*/ 3120373 h 3120373"/>
              <a:gd name="connsiteX36" fmla="*/ 1951198 w 2195098"/>
              <a:gd name="connsiteY36" fmla="*/ 3120373 h 3120373"/>
              <a:gd name="connsiteX37" fmla="*/ 1707299 w 2195098"/>
              <a:gd name="connsiteY37" fmla="*/ 3120373 h 3120373"/>
              <a:gd name="connsiteX38" fmla="*/ 1463399 w 2195098"/>
              <a:gd name="connsiteY38" fmla="*/ 3120373 h 3120373"/>
              <a:gd name="connsiteX39" fmla="*/ 1219499 w 2195098"/>
              <a:gd name="connsiteY39" fmla="*/ 3120373 h 3120373"/>
              <a:gd name="connsiteX40" fmla="*/ 975599 w 2195098"/>
              <a:gd name="connsiteY40" fmla="*/ 3120373 h 3120373"/>
              <a:gd name="connsiteX41" fmla="*/ 731699 w 2195098"/>
              <a:gd name="connsiteY41" fmla="*/ 3120373 h 3120373"/>
              <a:gd name="connsiteX42" fmla="*/ 487799 w 2195098"/>
              <a:gd name="connsiteY42" fmla="*/ 3120373 h 3120373"/>
              <a:gd name="connsiteX43" fmla="*/ 2439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2773665 h 3120373"/>
              <a:gd name="connsiteX46" fmla="*/ 0 w 2195098"/>
              <a:gd name="connsiteY46" fmla="*/ 2426957 h 3120373"/>
              <a:gd name="connsiteX47" fmla="*/ 0 w 2195098"/>
              <a:gd name="connsiteY47" fmla="*/ 2080249 h 3120373"/>
              <a:gd name="connsiteX48" fmla="*/ 0 w 2195098"/>
              <a:gd name="connsiteY48" fmla="*/ 1733541 h 3120373"/>
              <a:gd name="connsiteX49" fmla="*/ 0 w 2195098"/>
              <a:gd name="connsiteY49" fmla="*/ 1386832 h 3120373"/>
              <a:gd name="connsiteX50" fmla="*/ 0 w 2195098"/>
              <a:gd name="connsiteY50" fmla="*/ 1040124 h 3120373"/>
              <a:gd name="connsiteX51" fmla="*/ 0 w 2195098"/>
              <a:gd name="connsiteY51" fmla="*/ 693416 h 3120373"/>
              <a:gd name="connsiteX52" fmla="*/ 0 w 2195098"/>
              <a:gd name="connsiteY52" fmla="*/ 346708 h 3120373"/>
              <a:gd name="connsiteX53" fmla="*/ 0 w 2195098"/>
              <a:gd name="connsiteY5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346708 h 3120373"/>
              <a:gd name="connsiteX29" fmla="*/ 2195098 w 2195098"/>
              <a:gd name="connsiteY29" fmla="*/ 693417 h 3120373"/>
              <a:gd name="connsiteX30" fmla="*/ 2195098 w 2195098"/>
              <a:gd name="connsiteY30" fmla="*/ 1040125 h 3120373"/>
              <a:gd name="connsiteX31" fmla="*/ 2195098 w 2195098"/>
              <a:gd name="connsiteY31" fmla="*/ 1386833 h 3120373"/>
              <a:gd name="connsiteX32" fmla="*/ 2195098 w 2195098"/>
              <a:gd name="connsiteY32" fmla="*/ 1733541 h 3120373"/>
              <a:gd name="connsiteX33" fmla="*/ 2195098 w 2195098"/>
              <a:gd name="connsiteY33" fmla="*/ 2080249 h 3120373"/>
              <a:gd name="connsiteX34" fmla="*/ 2195098 w 2195098"/>
              <a:gd name="connsiteY34" fmla="*/ 2426957 h 3120373"/>
              <a:gd name="connsiteX35" fmla="*/ 2195098 w 2195098"/>
              <a:gd name="connsiteY35" fmla="*/ 2773665 h 3120373"/>
              <a:gd name="connsiteX36" fmla="*/ 2195098 w 2195098"/>
              <a:gd name="connsiteY36" fmla="*/ 3120373 h 3120373"/>
              <a:gd name="connsiteX37" fmla="*/ 1951198 w 2195098"/>
              <a:gd name="connsiteY37" fmla="*/ 3120373 h 3120373"/>
              <a:gd name="connsiteX38" fmla="*/ 1707299 w 2195098"/>
              <a:gd name="connsiteY38" fmla="*/ 3120373 h 3120373"/>
              <a:gd name="connsiteX39" fmla="*/ 1463399 w 2195098"/>
              <a:gd name="connsiteY39" fmla="*/ 3120373 h 3120373"/>
              <a:gd name="connsiteX40" fmla="*/ 1219499 w 2195098"/>
              <a:gd name="connsiteY40" fmla="*/ 3120373 h 3120373"/>
              <a:gd name="connsiteX41" fmla="*/ 975599 w 2195098"/>
              <a:gd name="connsiteY41" fmla="*/ 3120373 h 3120373"/>
              <a:gd name="connsiteX42" fmla="*/ 731699 w 2195098"/>
              <a:gd name="connsiteY42" fmla="*/ 3120373 h 3120373"/>
              <a:gd name="connsiteX43" fmla="*/ 487799 w 2195098"/>
              <a:gd name="connsiteY43" fmla="*/ 3120373 h 3120373"/>
              <a:gd name="connsiteX44" fmla="*/ 2439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2773665 h 3120373"/>
              <a:gd name="connsiteX47" fmla="*/ 0 w 2195098"/>
              <a:gd name="connsiteY47" fmla="*/ 2426957 h 3120373"/>
              <a:gd name="connsiteX48" fmla="*/ 0 w 2195098"/>
              <a:gd name="connsiteY48" fmla="*/ 2080249 h 3120373"/>
              <a:gd name="connsiteX49" fmla="*/ 0 w 2195098"/>
              <a:gd name="connsiteY49" fmla="*/ 1733541 h 3120373"/>
              <a:gd name="connsiteX50" fmla="*/ 0 w 2195098"/>
              <a:gd name="connsiteY50" fmla="*/ 1386832 h 3120373"/>
              <a:gd name="connsiteX51" fmla="*/ 0 w 2195098"/>
              <a:gd name="connsiteY51" fmla="*/ 1040124 h 3120373"/>
              <a:gd name="connsiteX52" fmla="*/ 0 w 2195098"/>
              <a:gd name="connsiteY52" fmla="*/ 693416 h 3120373"/>
              <a:gd name="connsiteX53" fmla="*/ 0 w 2195098"/>
              <a:gd name="connsiteY53" fmla="*/ 346708 h 3120373"/>
              <a:gd name="connsiteX54" fmla="*/ 0 w 2195098"/>
              <a:gd name="connsiteY5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231139 h 3120373"/>
              <a:gd name="connsiteX29" fmla="*/ 2195098 w 2195098"/>
              <a:gd name="connsiteY29" fmla="*/ 346708 h 3120373"/>
              <a:gd name="connsiteX30" fmla="*/ 2195098 w 2195098"/>
              <a:gd name="connsiteY30" fmla="*/ 693417 h 3120373"/>
              <a:gd name="connsiteX31" fmla="*/ 2195098 w 2195098"/>
              <a:gd name="connsiteY31" fmla="*/ 1040125 h 3120373"/>
              <a:gd name="connsiteX32" fmla="*/ 2195098 w 2195098"/>
              <a:gd name="connsiteY32" fmla="*/ 1386833 h 3120373"/>
              <a:gd name="connsiteX33" fmla="*/ 2195098 w 2195098"/>
              <a:gd name="connsiteY33" fmla="*/ 1733541 h 3120373"/>
              <a:gd name="connsiteX34" fmla="*/ 2195098 w 2195098"/>
              <a:gd name="connsiteY34" fmla="*/ 2080249 h 3120373"/>
              <a:gd name="connsiteX35" fmla="*/ 2195098 w 2195098"/>
              <a:gd name="connsiteY35" fmla="*/ 2426957 h 3120373"/>
              <a:gd name="connsiteX36" fmla="*/ 2195098 w 2195098"/>
              <a:gd name="connsiteY36" fmla="*/ 2773665 h 3120373"/>
              <a:gd name="connsiteX37" fmla="*/ 2195098 w 2195098"/>
              <a:gd name="connsiteY37" fmla="*/ 3120373 h 3120373"/>
              <a:gd name="connsiteX38" fmla="*/ 1951198 w 2195098"/>
              <a:gd name="connsiteY38" fmla="*/ 3120373 h 3120373"/>
              <a:gd name="connsiteX39" fmla="*/ 1707299 w 2195098"/>
              <a:gd name="connsiteY39" fmla="*/ 3120373 h 3120373"/>
              <a:gd name="connsiteX40" fmla="*/ 1463399 w 2195098"/>
              <a:gd name="connsiteY40" fmla="*/ 3120373 h 3120373"/>
              <a:gd name="connsiteX41" fmla="*/ 1219499 w 2195098"/>
              <a:gd name="connsiteY41" fmla="*/ 3120373 h 3120373"/>
              <a:gd name="connsiteX42" fmla="*/ 975599 w 2195098"/>
              <a:gd name="connsiteY42" fmla="*/ 3120373 h 3120373"/>
              <a:gd name="connsiteX43" fmla="*/ 731699 w 2195098"/>
              <a:gd name="connsiteY43" fmla="*/ 3120373 h 3120373"/>
              <a:gd name="connsiteX44" fmla="*/ 487799 w 2195098"/>
              <a:gd name="connsiteY44" fmla="*/ 3120373 h 3120373"/>
              <a:gd name="connsiteX45" fmla="*/ 2439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2773665 h 3120373"/>
              <a:gd name="connsiteX48" fmla="*/ 0 w 2195098"/>
              <a:gd name="connsiteY48" fmla="*/ 2426957 h 3120373"/>
              <a:gd name="connsiteX49" fmla="*/ 0 w 2195098"/>
              <a:gd name="connsiteY49" fmla="*/ 2080249 h 3120373"/>
              <a:gd name="connsiteX50" fmla="*/ 0 w 2195098"/>
              <a:gd name="connsiteY50" fmla="*/ 1733541 h 3120373"/>
              <a:gd name="connsiteX51" fmla="*/ 0 w 2195098"/>
              <a:gd name="connsiteY51" fmla="*/ 1386832 h 3120373"/>
              <a:gd name="connsiteX52" fmla="*/ 0 w 2195098"/>
              <a:gd name="connsiteY52" fmla="*/ 1040124 h 3120373"/>
              <a:gd name="connsiteX53" fmla="*/ 0 w 2195098"/>
              <a:gd name="connsiteY53" fmla="*/ 693416 h 3120373"/>
              <a:gd name="connsiteX54" fmla="*/ 0 w 2195098"/>
              <a:gd name="connsiteY54" fmla="*/ 346708 h 3120373"/>
              <a:gd name="connsiteX55" fmla="*/ 0 w 2195098"/>
              <a:gd name="connsiteY5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693417 h 3120373"/>
              <a:gd name="connsiteX32" fmla="*/ 2195098 w 2195098"/>
              <a:gd name="connsiteY32" fmla="*/ 1040125 h 3120373"/>
              <a:gd name="connsiteX33" fmla="*/ 2195098 w 2195098"/>
              <a:gd name="connsiteY33" fmla="*/ 1386833 h 3120373"/>
              <a:gd name="connsiteX34" fmla="*/ 2195098 w 2195098"/>
              <a:gd name="connsiteY34" fmla="*/ 1733541 h 3120373"/>
              <a:gd name="connsiteX35" fmla="*/ 2195098 w 2195098"/>
              <a:gd name="connsiteY35" fmla="*/ 2080249 h 3120373"/>
              <a:gd name="connsiteX36" fmla="*/ 2195098 w 2195098"/>
              <a:gd name="connsiteY36" fmla="*/ 2426957 h 3120373"/>
              <a:gd name="connsiteX37" fmla="*/ 2195098 w 2195098"/>
              <a:gd name="connsiteY37" fmla="*/ 2773665 h 3120373"/>
              <a:gd name="connsiteX38" fmla="*/ 2195098 w 2195098"/>
              <a:gd name="connsiteY38" fmla="*/ 3120373 h 3120373"/>
              <a:gd name="connsiteX39" fmla="*/ 1951198 w 2195098"/>
              <a:gd name="connsiteY39" fmla="*/ 3120373 h 3120373"/>
              <a:gd name="connsiteX40" fmla="*/ 1707299 w 2195098"/>
              <a:gd name="connsiteY40" fmla="*/ 3120373 h 3120373"/>
              <a:gd name="connsiteX41" fmla="*/ 1463399 w 2195098"/>
              <a:gd name="connsiteY41" fmla="*/ 3120373 h 3120373"/>
              <a:gd name="connsiteX42" fmla="*/ 1219499 w 2195098"/>
              <a:gd name="connsiteY42" fmla="*/ 3120373 h 3120373"/>
              <a:gd name="connsiteX43" fmla="*/ 975599 w 2195098"/>
              <a:gd name="connsiteY43" fmla="*/ 3120373 h 3120373"/>
              <a:gd name="connsiteX44" fmla="*/ 731699 w 2195098"/>
              <a:gd name="connsiteY44" fmla="*/ 3120373 h 3120373"/>
              <a:gd name="connsiteX45" fmla="*/ 487799 w 2195098"/>
              <a:gd name="connsiteY45" fmla="*/ 3120373 h 3120373"/>
              <a:gd name="connsiteX46" fmla="*/ 2439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2773665 h 3120373"/>
              <a:gd name="connsiteX49" fmla="*/ 0 w 2195098"/>
              <a:gd name="connsiteY49" fmla="*/ 2426957 h 3120373"/>
              <a:gd name="connsiteX50" fmla="*/ 0 w 2195098"/>
              <a:gd name="connsiteY50" fmla="*/ 2080249 h 3120373"/>
              <a:gd name="connsiteX51" fmla="*/ 0 w 2195098"/>
              <a:gd name="connsiteY51" fmla="*/ 1733541 h 3120373"/>
              <a:gd name="connsiteX52" fmla="*/ 0 w 2195098"/>
              <a:gd name="connsiteY52" fmla="*/ 1386832 h 3120373"/>
              <a:gd name="connsiteX53" fmla="*/ 0 w 2195098"/>
              <a:gd name="connsiteY53" fmla="*/ 1040124 h 3120373"/>
              <a:gd name="connsiteX54" fmla="*/ 0 w 2195098"/>
              <a:gd name="connsiteY54" fmla="*/ 693416 h 3120373"/>
              <a:gd name="connsiteX55" fmla="*/ 0 w 2195098"/>
              <a:gd name="connsiteY55" fmla="*/ 346708 h 3120373"/>
              <a:gd name="connsiteX56" fmla="*/ 0 w 2195098"/>
              <a:gd name="connsiteY5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577847 h 3120373"/>
              <a:gd name="connsiteX32" fmla="*/ 2195098 w 2195098"/>
              <a:gd name="connsiteY32" fmla="*/ 693417 h 3120373"/>
              <a:gd name="connsiteX33" fmla="*/ 2195098 w 2195098"/>
              <a:gd name="connsiteY33" fmla="*/ 1040125 h 3120373"/>
              <a:gd name="connsiteX34" fmla="*/ 2195098 w 2195098"/>
              <a:gd name="connsiteY34" fmla="*/ 1386833 h 3120373"/>
              <a:gd name="connsiteX35" fmla="*/ 2195098 w 2195098"/>
              <a:gd name="connsiteY35" fmla="*/ 1733541 h 3120373"/>
              <a:gd name="connsiteX36" fmla="*/ 2195098 w 2195098"/>
              <a:gd name="connsiteY36" fmla="*/ 2080249 h 3120373"/>
              <a:gd name="connsiteX37" fmla="*/ 2195098 w 2195098"/>
              <a:gd name="connsiteY37" fmla="*/ 2426957 h 3120373"/>
              <a:gd name="connsiteX38" fmla="*/ 2195098 w 2195098"/>
              <a:gd name="connsiteY38" fmla="*/ 2773665 h 3120373"/>
              <a:gd name="connsiteX39" fmla="*/ 2195098 w 2195098"/>
              <a:gd name="connsiteY39" fmla="*/ 3120373 h 3120373"/>
              <a:gd name="connsiteX40" fmla="*/ 1951198 w 2195098"/>
              <a:gd name="connsiteY40" fmla="*/ 3120373 h 3120373"/>
              <a:gd name="connsiteX41" fmla="*/ 1707299 w 2195098"/>
              <a:gd name="connsiteY41" fmla="*/ 3120373 h 3120373"/>
              <a:gd name="connsiteX42" fmla="*/ 1463399 w 2195098"/>
              <a:gd name="connsiteY42" fmla="*/ 3120373 h 3120373"/>
              <a:gd name="connsiteX43" fmla="*/ 1219499 w 2195098"/>
              <a:gd name="connsiteY43" fmla="*/ 3120373 h 3120373"/>
              <a:gd name="connsiteX44" fmla="*/ 975599 w 2195098"/>
              <a:gd name="connsiteY44" fmla="*/ 3120373 h 3120373"/>
              <a:gd name="connsiteX45" fmla="*/ 731699 w 2195098"/>
              <a:gd name="connsiteY45" fmla="*/ 3120373 h 3120373"/>
              <a:gd name="connsiteX46" fmla="*/ 487799 w 2195098"/>
              <a:gd name="connsiteY46" fmla="*/ 3120373 h 3120373"/>
              <a:gd name="connsiteX47" fmla="*/ 2439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2773665 h 3120373"/>
              <a:gd name="connsiteX50" fmla="*/ 0 w 2195098"/>
              <a:gd name="connsiteY50" fmla="*/ 2426957 h 3120373"/>
              <a:gd name="connsiteX51" fmla="*/ 0 w 2195098"/>
              <a:gd name="connsiteY51" fmla="*/ 2080249 h 3120373"/>
              <a:gd name="connsiteX52" fmla="*/ 0 w 2195098"/>
              <a:gd name="connsiteY52" fmla="*/ 1733541 h 3120373"/>
              <a:gd name="connsiteX53" fmla="*/ 0 w 2195098"/>
              <a:gd name="connsiteY53" fmla="*/ 1386832 h 3120373"/>
              <a:gd name="connsiteX54" fmla="*/ 0 w 2195098"/>
              <a:gd name="connsiteY54" fmla="*/ 1040124 h 3120373"/>
              <a:gd name="connsiteX55" fmla="*/ 0 w 2195098"/>
              <a:gd name="connsiteY55" fmla="*/ 693416 h 3120373"/>
              <a:gd name="connsiteX56" fmla="*/ 0 w 2195098"/>
              <a:gd name="connsiteY56" fmla="*/ 346708 h 3120373"/>
              <a:gd name="connsiteX57" fmla="*/ 0 w 2195098"/>
              <a:gd name="connsiteY5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1040125 h 3120373"/>
              <a:gd name="connsiteX35" fmla="*/ 2195098 w 2195098"/>
              <a:gd name="connsiteY35" fmla="*/ 1386833 h 3120373"/>
              <a:gd name="connsiteX36" fmla="*/ 2195098 w 2195098"/>
              <a:gd name="connsiteY36" fmla="*/ 1733541 h 3120373"/>
              <a:gd name="connsiteX37" fmla="*/ 2195098 w 2195098"/>
              <a:gd name="connsiteY37" fmla="*/ 2080249 h 3120373"/>
              <a:gd name="connsiteX38" fmla="*/ 2195098 w 2195098"/>
              <a:gd name="connsiteY38" fmla="*/ 2426957 h 3120373"/>
              <a:gd name="connsiteX39" fmla="*/ 2195098 w 2195098"/>
              <a:gd name="connsiteY39" fmla="*/ 2773665 h 3120373"/>
              <a:gd name="connsiteX40" fmla="*/ 2195098 w 2195098"/>
              <a:gd name="connsiteY40" fmla="*/ 3120373 h 3120373"/>
              <a:gd name="connsiteX41" fmla="*/ 1951198 w 2195098"/>
              <a:gd name="connsiteY41" fmla="*/ 3120373 h 3120373"/>
              <a:gd name="connsiteX42" fmla="*/ 1707299 w 2195098"/>
              <a:gd name="connsiteY42" fmla="*/ 3120373 h 3120373"/>
              <a:gd name="connsiteX43" fmla="*/ 1463399 w 2195098"/>
              <a:gd name="connsiteY43" fmla="*/ 3120373 h 3120373"/>
              <a:gd name="connsiteX44" fmla="*/ 1219499 w 2195098"/>
              <a:gd name="connsiteY44" fmla="*/ 3120373 h 3120373"/>
              <a:gd name="connsiteX45" fmla="*/ 975599 w 2195098"/>
              <a:gd name="connsiteY45" fmla="*/ 3120373 h 3120373"/>
              <a:gd name="connsiteX46" fmla="*/ 731699 w 2195098"/>
              <a:gd name="connsiteY46" fmla="*/ 3120373 h 3120373"/>
              <a:gd name="connsiteX47" fmla="*/ 487799 w 2195098"/>
              <a:gd name="connsiteY47" fmla="*/ 3120373 h 3120373"/>
              <a:gd name="connsiteX48" fmla="*/ 2439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2773665 h 3120373"/>
              <a:gd name="connsiteX51" fmla="*/ 0 w 2195098"/>
              <a:gd name="connsiteY51" fmla="*/ 2426957 h 3120373"/>
              <a:gd name="connsiteX52" fmla="*/ 0 w 2195098"/>
              <a:gd name="connsiteY52" fmla="*/ 2080249 h 3120373"/>
              <a:gd name="connsiteX53" fmla="*/ 0 w 2195098"/>
              <a:gd name="connsiteY53" fmla="*/ 1733541 h 3120373"/>
              <a:gd name="connsiteX54" fmla="*/ 0 w 2195098"/>
              <a:gd name="connsiteY54" fmla="*/ 1386832 h 3120373"/>
              <a:gd name="connsiteX55" fmla="*/ 0 w 2195098"/>
              <a:gd name="connsiteY55" fmla="*/ 1040124 h 3120373"/>
              <a:gd name="connsiteX56" fmla="*/ 0 w 2195098"/>
              <a:gd name="connsiteY56" fmla="*/ 693416 h 3120373"/>
              <a:gd name="connsiteX57" fmla="*/ 0 w 2195098"/>
              <a:gd name="connsiteY57" fmla="*/ 346708 h 3120373"/>
              <a:gd name="connsiteX58" fmla="*/ 0 w 2195098"/>
              <a:gd name="connsiteY5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924556 h 3120373"/>
              <a:gd name="connsiteX35" fmla="*/ 2195098 w 2195098"/>
              <a:gd name="connsiteY35" fmla="*/ 1040125 h 3120373"/>
              <a:gd name="connsiteX36" fmla="*/ 2195098 w 2195098"/>
              <a:gd name="connsiteY36" fmla="*/ 1386833 h 3120373"/>
              <a:gd name="connsiteX37" fmla="*/ 2195098 w 2195098"/>
              <a:gd name="connsiteY37" fmla="*/ 1733541 h 3120373"/>
              <a:gd name="connsiteX38" fmla="*/ 2195098 w 2195098"/>
              <a:gd name="connsiteY38" fmla="*/ 2080249 h 3120373"/>
              <a:gd name="connsiteX39" fmla="*/ 2195098 w 2195098"/>
              <a:gd name="connsiteY39" fmla="*/ 2426957 h 3120373"/>
              <a:gd name="connsiteX40" fmla="*/ 2195098 w 2195098"/>
              <a:gd name="connsiteY40" fmla="*/ 2773665 h 3120373"/>
              <a:gd name="connsiteX41" fmla="*/ 2195098 w 2195098"/>
              <a:gd name="connsiteY41" fmla="*/ 3120373 h 3120373"/>
              <a:gd name="connsiteX42" fmla="*/ 1951198 w 2195098"/>
              <a:gd name="connsiteY42" fmla="*/ 3120373 h 3120373"/>
              <a:gd name="connsiteX43" fmla="*/ 1707299 w 2195098"/>
              <a:gd name="connsiteY43" fmla="*/ 3120373 h 3120373"/>
              <a:gd name="connsiteX44" fmla="*/ 1463399 w 2195098"/>
              <a:gd name="connsiteY44" fmla="*/ 3120373 h 3120373"/>
              <a:gd name="connsiteX45" fmla="*/ 1219499 w 2195098"/>
              <a:gd name="connsiteY45" fmla="*/ 3120373 h 3120373"/>
              <a:gd name="connsiteX46" fmla="*/ 975599 w 2195098"/>
              <a:gd name="connsiteY46" fmla="*/ 3120373 h 3120373"/>
              <a:gd name="connsiteX47" fmla="*/ 731699 w 2195098"/>
              <a:gd name="connsiteY47" fmla="*/ 3120373 h 3120373"/>
              <a:gd name="connsiteX48" fmla="*/ 487799 w 2195098"/>
              <a:gd name="connsiteY48" fmla="*/ 3120373 h 3120373"/>
              <a:gd name="connsiteX49" fmla="*/ 243900 w 2195098"/>
              <a:gd name="connsiteY49" fmla="*/ 3120373 h 3120373"/>
              <a:gd name="connsiteX50" fmla="*/ 0 w 2195098"/>
              <a:gd name="connsiteY50" fmla="*/ 3120373 h 3120373"/>
              <a:gd name="connsiteX51" fmla="*/ 0 w 2195098"/>
              <a:gd name="connsiteY51" fmla="*/ 2773665 h 3120373"/>
              <a:gd name="connsiteX52" fmla="*/ 0 w 2195098"/>
              <a:gd name="connsiteY52" fmla="*/ 2426957 h 3120373"/>
              <a:gd name="connsiteX53" fmla="*/ 0 w 2195098"/>
              <a:gd name="connsiteY53" fmla="*/ 2080249 h 3120373"/>
              <a:gd name="connsiteX54" fmla="*/ 0 w 2195098"/>
              <a:gd name="connsiteY54" fmla="*/ 1733541 h 3120373"/>
              <a:gd name="connsiteX55" fmla="*/ 0 w 2195098"/>
              <a:gd name="connsiteY55" fmla="*/ 1386832 h 3120373"/>
              <a:gd name="connsiteX56" fmla="*/ 0 w 2195098"/>
              <a:gd name="connsiteY56" fmla="*/ 1040124 h 3120373"/>
              <a:gd name="connsiteX57" fmla="*/ 0 w 2195098"/>
              <a:gd name="connsiteY57" fmla="*/ 693416 h 3120373"/>
              <a:gd name="connsiteX58" fmla="*/ 0 w 2195098"/>
              <a:gd name="connsiteY58" fmla="*/ 346708 h 3120373"/>
              <a:gd name="connsiteX59" fmla="*/ 0 w 2195098"/>
              <a:gd name="connsiteY5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386833 h 3120373"/>
              <a:gd name="connsiteX38" fmla="*/ 2195098 w 2195098"/>
              <a:gd name="connsiteY38" fmla="*/ 1733541 h 3120373"/>
              <a:gd name="connsiteX39" fmla="*/ 2195098 w 2195098"/>
              <a:gd name="connsiteY39" fmla="*/ 2080249 h 3120373"/>
              <a:gd name="connsiteX40" fmla="*/ 2195098 w 2195098"/>
              <a:gd name="connsiteY40" fmla="*/ 2426957 h 3120373"/>
              <a:gd name="connsiteX41" fmla="*/ 2195098 w 2195098"/>
              <a:gd name="connsiteY41" fmla="*/ 2773665 h 3120373"/>
              <a:gd name="connsiteX42" fmla="*/ 2195098 w 2195098"/>
              <a:gd name="connsiteY42" fmla="*/ 3120373 h 3120373"/>
              <a:gd name="connsiteX43" fmla="*/ 1951198 w 2195098"/>
              <a:gd name="connsiteY43" fmla="*/ 3120373 h 3120373"/>
              <a:gd name="connsiteX44" fmla="*/ 1707299 w 2195098"/>
              <a:gd name="connsiteY44" fmla="*/ 3120373 h 3120373"/>
              <a:gd name="connsiteX45" fmla="*/ 1463399 w 2195098"/>
              <a:gd name="connsiteY45" fmla="*/ 3120373 h 3120373"/>
              <a:gd name="connsiteX46" fmla="*/ 1219499 w 2195098"/>
              <a:gd name="connsiteY46" fmla="*/ 3120373 h 3120373"/>
              <a:gd name="connsiteX47" fmla="*/ 975599 w 2195098"/>
              <a:gd name="connsiteY47" fmla="*/ 3120373 h 3120373"/>
              <a:gd name="connsiteX48" fmla="*/ 731699 w 2195098"/>
              <a:gd name="connsiteY48" fmla="*/ 3120373 h 3120373"/>
              <a:gd name="connsiteX49" fmla="*/ 487799 w 2195098"/>
              <a:gd name="connsiteY49" fmla="*/ 3120373 h 3120373"/>
              <a:gd name="connsiteX50" fmla="*/ 243900 w 2195098"/>
              <a:gd name="connsiteY50" fmla="*/ 3120373 h 3120373"/>
              <a:gd name="connsiteX51" fmla="*/ 0 w 2195098"/>
              <a:gd name="connsiteY51" fmla="*/ 3120373 h 3120373"/>
              <a:gd name="connsiteX52" fmla="*/ 0 w 2195098"/>
              <a:gd name="connsiteY52" fmla="*/ 2773665 h 3120373"/>
              <a:gd name="connsiteX53" fmla="*/ 0 w 2195098"/>
              <a:gd name="connsiteY53" fmla="*/ 2426957 h 3120373"/>
              <a:gd name="connsiteX54" fmla="*/ 0 w 2195098"/>
              <a:gd name="connsiteY54" fmla="*/ 2080249 h 3120373"/>
              <a:gd name="connsiteX55" fmla="*/ 0 w 2195098"/>
              <a:gd name="connsiteY55" fmla="*/ 1733541 h 3120373"/>
              <a:gd name="connsiteX56" fmla="*/ 0 w 2195098"/>
              <a:gd name="connsiteY56" fmla="*/ 1386832 h 3120373"/>
              <a:gd name="connsiteX57" fmla="*/ 0 w 2195098"/>
              <a:gd name="connsiteY57" fmla="*/ 1040124 h 3120373"/>
              <a:gd name="connsiteX58" fmla="*/ 0 w 2195098"/>
              <a:gd name="connsiteY58" fmla="*/ 693416 h 3120373"/>
              <a:gd name="connsiteX59" fmla="*/ 0 w 2195098"/>
              <a:gd name="connsiteY59" fmla="*/ 346708 h 3120373"/>
              <a:gd name="connsiteX60" fmla="*/ 0 w 2195098"/>
              <a:gd name="connsiteY6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271264 h 3120373"/>
              <a:gd name="connsiteX38" fmla="*/ 2195098 w 2195098"/>
              <a:gd name="connsiteY38" fmla="*/ 1386833 h 3120373"/>
              <a:gd name="connsiteX39" fmla="*/ 2195098 w 2195098"/>
              <a:gd name="connsiteY39" fmla="*/ 1733541 h 3120373"/>
              <a:gd name="connsiteX40" fmla="*/ 2195098 w 2195098"/>
              <a:gd name="connsiteY40" fmla="*/ 2080249 h 3120373"/>
              <a:gd name="connsiteX41" fmla="*/ 2195098 w 2195098"/>
              <a:gd name="connsiteY41" fmla="*/ 2426957 h 3120373"/>
              <a:gd name="connsiteX42" fmla="*/ 2195098 w 2195098"/>
              <a:gd name="connsiteY42" fmla="*/ 2773665 h 3120373"/>
              <a:gd name="connsiteX43" fmla="*/ 2195098 w 2195098"/>
              <a:gd name="connsiteY43" fmla="*/ 3120373 h 3120373"/>
              <a:gd name="connsiteX44" fmla="*/ 1951198 w 2195098"/>
              <a:gd name="connsiteY44" fmla="*/ 3120373 h 3120373"/>
              <a:gd name="connsiteX45" fmla="*/ 1707299 w 2195098"/>
              <a:gd name="connsiteY45" fmla="*/ 3120373 h 3120373"/>
              <a:gd name="connsiteX46" fmla="*/ 1463399 w 2195098"/>
              <a:gd name="connsiteY46" fmla="*/ 3120373 h 3120373"/>
              <a:gd name="connsiteX47" fmla="*/ 1219499 w 2195098"/>
              <a:gd name="connsiteY47" fmla="*/ 3120373 h 3120373"/>
              <a:gd name="connsiteX48" fmla="*/ 975599 w 2195098"/>
              <a:gd name="connsiteY48" fmla="*/ 3120373 h 3120373"/>
              <a:gd name="connsiteX49" fmla="*/ 731699 w 2195098"/>
              <a:gd name="connsiteY49" fmla="*/ 3120373 h 3120373"/>
              <a:gd name="connsiteX50" fmla="*/ 487799 w 2195098"/>
              <a:gd name="connsiteY50" fmla="*/ 3120373 h 3120373"/>
              <a:gd name="connsiteX51" fmla="*/ 243900 w 2195098"/>
              <a:gd name="connsiteY51" fmla="*/ 3120373 h 3120373"/>
              <a:gd name="connsiteX52" fmla="*/ 0 w 2195098"/>
              <a:gd name="connsiteY52" fmla="*/ 3120373 h 3120373"/>
              <a:gd name="connsiteX53" fmla="*/ 0 w 2195098"/>
              <a:gd name="connsiteY53" fmla="*/ 2773665 h 3120373"/>
              <a:gd name="connsiteX54" fmla="*/ 0 w 2195098"/>
              <a:gd name="connsiteY54" fmla="*/ 2426957 h 3120373"/>
              <a:gd name="connsiteX55" fmla="*/ 0 w 2195098"/>
              <a:gd name="connsiteY55" fmla="*/ 2080249 h 3120373"/>
              <a:gd name="connsiteX56" fmla="*/ 0 w 2195098"/>
              <a:gd name="connsiteY56" fmla="*/ 1733541 h 3120373"/>
              <a:gd name="connsiteX57" fmla="*/ 0 w 2195098"/>
              <a:gd name="connsiteY57" fmla="*/ 1386832 h 3120373"/>
              <a:gd name="connsiteX58" fmla="*/ 0 w 2195098"/>
              <a:gd name="connsiteY58" fmla="*/ 1040124 h 3120373"/>
              <a:gd name="connsiteX59" fmla="*/ 0 w 2195098"/>
              <a:gd name="connsiteY59" fmla="*/ 693416 h 3120373"/>
              <a:gd name="connsiteX60" fmla="*/ 0 w 2195098"/>
              <a:gd name="connsiteY60" fmla="*/ 346708 h 3120373"/>
              <a:gd name="connsiteX61" fmla="*/ 0 w 2195098"/>
              <a:gd name="connsiteY6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733541 h 3120373"/>
              <a:gd name="connsiteX41" fmla="*/ 2195098 w 2195098"/>
              <a:gd name="connsiteY41" fmla="*/ 2080249 h 3120373"/>
              <a:gd name="connsiteX42" fmla="*/ 2195098 w 2195098"/>
              <a:gd name="connsiteY42" fmla="*/ 2426957 h 3120373"/>
              <a:gd name="connsiteX43" fmla="*/ 2195098 w 2195098"/>
              <a:gd name="connsiteY43" fmla="*/ 2773665 h 3120373"/>
              <a:gd name="connsiteX44" fmla="*/ 2195098 w 2195098"/>
              <a:gd name="connsiteY44" fmla="*/ 3120373 h 3120373"/>
              <a:gd name="connsiteX45" fmla="*/ 1951198 w 2195098"/>
              <a:gd name="connsiteY45" fmla="*/ 3120373 h 3120373"/>
              <a:gd name="connsiteX46" fmla="*/ 1707299 w 2195098"/>
              <a:gd name="connsiteY46" fmla="*/ 3120373 h 3120373"/>
              <a:gd name="connsiteX47" fmla="*/ 1463399 w 2195098"/>
              <a:gd name="connsiteY47" fmla="*/ 3120373 h 3120373"/>
              <a:gd name="connsiteX48" fmla="*/ 1219499 w 2195098"/>
              <a:gd name="connsiteY48" fmla="*/ 3120373 h 3120373"/>
              <a:gd name="connsiteX49" fmla="*/ 975599 w 2195098"/>
              <a:gd name="connsiteY49" fmla="*/ 3120373 h 3120373"/>
              <a:gd name="connsiteX50" fmla="*/ 731699 w 2195098"/>
              <a:gd name="connsiteY50" fmla="*/ 3120373 h 3120373"/>
              <a:gd name="connsiteX51" fmla="*/ 487799 w 2195098"/>
              <a:gd name="connsiteY51" fmla="*/ 3120373 h 3120373"/>
              <a:gd name="connsiteX52" fmla="*/ 243900 w 2195098"/>
              <a:gd name="connsiteY52" fmla="*/ 3120373 h 3120373"/>
              <a:gd name="connsiteX53" fmla="*/ 0 w 2195098"/>
              <a:gd name="connsiteY53" fmla="*/ 3120373 h 3120373"/>
              <a:gd name="connsiteX54" fmla="*/ 0 w 2195098"/>
              <a:gd name="connsiteY54" fmla="*/ 2773665 h 3120373"/>
              <a:gd name="connsiteX55" fmla="*/ 0 w 2195098"/>
              <a:gd name="connsiteY55" fmla="*/ 2426957 h 3120373"/>
              <a:gd name="connsiteX56" fmla="*/ 0 w 2195098"/>
              <a:gd name="connsiteY56" fmla="*/ 2080249 h 3120373"/>
              <a:gd name="connsiteX57" fmla="*/ 0 w 2195098"/>
              <a:gd name="connsiteY57" fmla="*/ 1733541 h 3120373"/>
              <a:gd name="connsiteX58" fmla="*/ 0 w 2195098"/>
              <a:gd name="connsiteY58" fmla="*/ 1386832 h 3120373"/>
              <a:gd name="connsiteX59" fmla="*/ 0 w 2195098"/>
              <a:gd name="connsiteY59" fmla="*/ 1040124 h 3120373"/>
              <a:gd name="connsiteX60" fmla="*/ 0 w 2195098"/>
              <a:gd name="connsiteY60" fmla="*/ 693416 h 3120373"/>
              <a:gd name="connsiteX61" fmla="*/ 0 w 2195098"/>
              <a:gd name="connsiteY61" fmla="*/ 346708 h 3120373"/>
              <a:gd name="connsiteX62" fmla="*/ 0 w 2195098"/>
              <a:gd name="connsiteY6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617972 h 3120373"/>
              <a:gd name="connsiteX41" fmla="*/ 2195098 w 2195098"/>
              <a:gd name="connsiteY41" fmla="*/ 1733541 h 3120373"/>
              <a:gd name="connsiteX42" fmla="*/ 2195098 w 2195098"/>
              <a:gd name="connsiteY42" fmla="*/ 2080249 h 3120373"/>
              <a:gd name="connsiteX43" fmla="*/ 2195098 w 2195098"/>
              <a:gd name="connsiteY43" fmla="*/ 2426957 h 3120373"/>
              <a:gd name="connsiteX44" fmla="*/ 2195098 w 2195098"/>
              <a:gd name="connsiteY44" fmla="*/ 2773665 h 3120373"/>
              <a:gd name="connsiteX45" fmla="*/ 2195098 w 2195098"/>
              <a:gd name="connsiteY45" fmla="*/ 3120373 h 3120373"/>
              <a:gd name="connsiteX46" fmla="*/ 1951198 w 2195098"/>
              <a:gd name="connsiteY46" fmla="*/ 3120373 h 3120373"/>
              <a:gd name="connsiteX47" fmla="*/ 1707299 w 2195098"/>
              <a:gd name="connsiteY47" fmla="*/ 3120373 h 3120373"/>
              <a:gd name="connsiteX48" fmla="*/ 1463399 w 2195098"/>
              <a:gd name="connsiteY48" fmla="*/ 3120373 h 3120373"/>
              <a:gd name="connsiteX49" fmla="*/ 1219499 w 2195098"/>
              <a:gd name="connsiteY49" fmla="*/ 3120373 h 3120373"/>
              <a:gd name="connsiteX50" fmla="*/ 975599 w 2195098"/>
              <a:gd name="connsiteY50" fmla="*/ 3120373 h 3120373"/>
              <a:gd name="connsiteX51" fmla="*/ 731699 w 2195098"/>
              <a:gd name="connsiteY51" fmla="*/ 3120373 h 3120373"/>
              <a:gd name="connsiteX52" fmla="*/ 487799 w 2195098"/>
              <a:gd name="connsiteY52" fmla="*/ 3120373 h 3120373"/>
              <a:gd name="connsiteX53" fmla="*/ 243900 w 2195098"/>
              <a:gd name="connsiteY53" fmla="*/ 3120373 h 3120373"/>
              <a:gd name="connsiteX54" fmla="*/ 0 w 2195098"/>
              <a:gd name="connsiteY54" fmla="*/ 3120373 h 3120373"/>
              <a:gd name="connsiteX55" fmla="*/ 0 w 2195098"/>
              <a:gd name="connsiteY55" fmla="*/ 2773665 h 3120373"/>
              <a:gd name="connsiteX56" fmla="*/ 0 w 2195098"/>
              <a:gd name="connsiteY56" fmla="*/ 2426957 h 3120373"/>
              <a:gd name="connsiteX57" fmla="*/ 0 w 2195098"/>
              <a:gd name="connsiteY57" fmla="*/ 2080249 h 3120373"/>
              <a:gd name="connsiteX58" fmla="*/ 0 w 2195098"/>
              <a:gd name="connsiteY58" fmla="*/ 1733541 h 3120373"/>
              <a:gd name="connsiteX59" fmla="*/ 0 w 2195098"/>
              <a:gd name="connsiteY59" fmla="*/ 1386832 h 3120373"/>
              <a:gd name="connsiteX60" fmla="*/ 0 w 2195098"/>
              <a:gd name="connsiteY60" fmla="*/ 1040124 h 3120373"/>
              <a:gd name="connsiteX61" fmla="*/ 0 w 2195098"/>
              <a:gd name="connsiteY61" fmla="*/ 693416 h 3120373"/>
              <a:gd name="connsiteX62" fmla="*/ 0 w 2195098"/>
              <a:gd name="connsiteY62" fmla="*/ 346708 h 3120373"/>
              <a:gd name="connsiteX63" fmla="*/ 0 w 2195098"/>
              <a:gd name="connsiteY6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2080249 h 3120373"/>
              <a:gd name="connsiteX44" fmla="*/ 2195098 w 2195098"/>
              <a:gd name="connsiteY44" fmla="*/ 2426957 h 3120373"/>
              <a:gd name="connsiteX45" fmla="*/ 2195098 w 2195098"/>
              <a:gd name="connsiteY45" fmla="*/ 2773665 h 3120373"/>
              <a:gd name="connsiteX46" fmla="*/ 2195098 w 2195098"/>
              <a:gd name="connsiteY46" fmla="*/ 3120373 h 3120373"/>
              <a:gd name="connsiteX47" fmla="*/ 1951198 w 2195098"/>
              <a:gd name="connsiteY47" fmla="*/ 3120373 h 3120373"/>
              <a:gd name="connsiteX48" fmla="*/ 1707299 w 2195098"/>
              <a:gd name="connsiteY48" fmla="*/ 3120373 h 3120373"/>
              <a:gd name="connsiteX49" fmla="*/ 1463399 w 2195098"/>
              <a:gd name="connsiteY49" fmla="*/ 3120373 h 3120373"/>
              <a:gd name="connsiteX50" fmla="*/ 1219499 w 2195098"/>
              <a:gd name="connsiteY50" fmla="*/ 3120373 h 3120373"/>
              <a:gd name="connsiteX51" fmla="*/ 975599 w 2195098"/>
              <a:gd name="connsiteY51" fmla="*/ 3120373 h 3120373"/>
              <a:gd name="connsiteX52" fmla="*/ 731699 w 2195098"/>
              <a:gd name="connsiteY52" fmla="*/ 3120373 h 3120373"/>
              <a:gd name="connsiteX53" fmla="*/ 487799 w 2195098"/>
              <a:gd name="connsiteY53" fmla="*/ 3120373 h 3120373"/>
              <a:gd name="connsiteX54" fmla="*/ 243900 w 2195098"/>
              <a:gd name="connsiteY54" fmla="*/ 3120373 h 3120373"/>
              <a:gd name="connsiteX55" fmla="*/ 0 w 2195098"/>
              <a:gd name="connsiteY55" fmla="*/ 3120373 h 3120373"/>
              <a:gd name="connsiteX56" fmla="*/ 0 w 2195098"/>
              <a:gd name="connsiteY56" fmla="*/ 2773665 h 3120373"/>
              <a:gd name="connsiteX57" fmla="*/ 0 w 2195098"/>
              <a:gd name="connsiteY57" fmla="*/ 2426957 h 3120373"/>
              <a:gd name="connsiteX58" fmla="*/ 0 w 2195098"/>
              <a:gd name="connsiteY58" fmla="*/ 2080249 h 3120373"/>
              <a:gd name="connsiteX59" fmla="*/ 0 w 2195098"/>
              <a:gd name="connsiteY59" fmla="*/ 1733541 h 3120373"/>
              <a:gd name="connsiteX60" fmla="*/ 0 w 2195098"/>
              <a:gd name="connsiteY60" fmla="*/ 1386832 h 3120373"/>
              <a:gd name="connsiteX61" fmla="*/ 0 w 2195098"/>
              <a:gd name="connsiteY61" fmla="*/ 1040124 h 3120373"/>
              <a:gd name="connsiteX62" fmla="*/ 0 w 2195098"/>
              <a:gd name="connsiteY62" fmla="*/ 693416 h 3120373"/>
              <a:gd name="connsiteX63" fmla="*/ 0 w 2195098"/>
              <a:gd name="connsiteY63" fmla="*/ 346708 h 3120373"/>
              <a:gd name="connsiteX64" fmla="*/ 0 w 2195098"/>
              <a:gd name="connsiteY6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964680 h 3120373"/>
              <a:gd name="connsiteX44" fmla="*/ 2195098 w 2195098"/>
              <a:gd name="connsiteY44" fmla="*/ 2080249 h 3120373"/>
              <a:gd name="connsiteX45" fmla="*/ 2195098 w 2195098"/>
              <a:gd name="connsiteY45" fmla="*/ 2426957 h 3120373"/>
              <a:gd name="connsiteX46" fmla="*/ 2195098 w 2195098"/>
              <a:gd name="connsiteY46" fmla="*/ 2773665 h 3120373"/>
              <a:gd name="connsiteX47" fmla="*/ 2195098 w 2195098"/>
              <a:gd name="connsiteY47" fmla="*/ 3120373 h 3120373"/>
              <a:gd name="connsiteX48" fmla="*/ 1951198 w 2195098"/>
              <a:gd name="connsiteY48" fmla="*/ 3120373 h 3120373"/>
              <a:gd name="connsiteX49" fmla="*/ 1707299 w 2195098"/>
              <a:gd name="connsiteY49" fmla="*/ 3120373 h 3120373"/>
              <a:gd name="connsiteX50" fmla="*/ 1463399 w 2195098"/>
              <a:gd name="connsiteY50" fmla="*/ 3120373 h 3120373"/>
              <a:gd name="connsiteX51" fmla="*/ 1219499 w 2195098"/>
              <a:gd name="connsiteY51" fmla="*/ 3120373 h 3120373"/>
              <a:gd name="connsiteX52" fmla="*/ 975599 w 2195098"/>
              <a:gd name="connsiteY52" fmla="*/ 3120373 h 3120373"/>
              <a:gd name="connsiteX53" fmla="*/ 731699 w 2195098"/>
              <a:gd name="connsiteY53" fmla="*/ 3120373 h 3120373"/>
              <a:gd name="connsiteX54" fmla="*/ 487799 w 2195098"/>
              <a:gd name="connsiteY54" fmla="*/ 3120373 h 3120373"/>
              <a:gd name="connsiteX55" fmla="*/ 243900 w 2195098"/>
              <a:gd name="connsiteY55" fmla="*/ 3120373 h 3120373"/>
              <a:gd name="connsiteX56" fmla="*/ 0 w 2195098"/>
              <a:gd name="connsiteY56" fmla="*/ 3120373 h 3120373"/>
              <a:gd name="connsiteX57" fmla="*/ 0 w 2195098"/>
              <a:gd name="connsiteY57" fmla="*/ 2773665 h 3120373"/>
              <a:gd name="connsiteX58" fmla="*/ 0 w 2195098"/>
              <a:gd name="connsiteY58" fmla="*/ 2426957 h 3120373"/>
              <a:gd name="connsiteX59" fmla="*/ 0 w 2195098"/>
              <a:gd name="connsiteY59" fmla="*/ 2080249 h 3120373"/>
              <a:gd name="connsiteX60" fmla="*/ 0 w 2195098"/>
              <a:gd name="connsiteY60" fmla="*/ 1733541 h 3120373"/>
              <a:gd name="connsiteX61" fmla="*/ 0 w 2195098"/>
              <a:gd name="connsiteY61" fmla="*/ 1386832 h 3120373"/>
              <a:gd name="connsiteX62" fmla="*/ 0 w 2195098"/>
              <a:gd name="connsiteY62" fmla="*/ 1040124 h 3120373"/>
              <a:gd name="connsiteX63" fmla="*/ 0 w 2195098"/>
              <a:gd name="connsiteY63" fmla="*/ 693416 h 3120373"/>
              <a:gd name="connsiteX64" fmla="*/ 0 w 2195098"/>
              <a:gd name="connsiteY64" fmla="*/ 346708 h 3120373"/>
              <a:gd name="connsiteX65" fmla="*/ 0 w 2195098"/>
              <a:gd name="connsiteY6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426957 h 3120373"/>
              <a:gd name="connsiteX47" fmla="*/ 2195098 w 2195098"/>
              <a:gd name="connsiteY47" fmla="*/ 2773665 h 3120373"/>
              <a:gd name="connsiteX48" fmla="*/ 2195098 w 2195098"/>
              <a:gd name="connsiteY48" fmla="*/ 3120373 h 3120373"/>
              <a:gd name="connsiteX49" fmla="*/ 1951198 w 2195098"/>
              <a:gd name="connsiteY49" fmla="*/ 3120373 h 3120373"/>
              <a:gd name="connsiteX50" fmla="*/ 1707299 w 2195098"/>
              <a:gd name="connsiteY50" fmla="*/ 3120373 h 3120373"/>
              <a:gd name="connsiteX51" fmla="*/ 1463399 w 2195098"/>
              <a:gd name="connsiteY51" fmla="*/ 3120373 h 3120373"/>
              <a:gd name="connsiteX52" fmla="*/ 1219499 w 2195098"/>
              <a:gd name="connsiteY52" fmla="*/ 3120373 h 3120373"/>
              <a:gd name="connsiteX53" fmla="*/ 975599 w 2195098"/>
              <a:gd name="connsiteY53" fmla="*/ 3120373 h 3120373"/>
              <a:gd name="connsiteX54" fmla="*/ 731699 w 2195098"/>
              <a:gd name="connsiteY54" fmla="*/ 3120373 h 3120373"/>
              <a:gd name="connsiteX55" fmla="*/ 487799 w 2195098"/>
              <a:gd name="connsiteY55" fmla="*/ 3120373 h 3120373"/>
              <a:gd name="connsiteX56" fmla="*/ 243900 w 2195098"/>
              <a:gd name="connsiteY56" fmla="*/ 3120373 h 3120373"/>
              <a:gd name="connsiteX57" fmla="*/ 0 w 2195098"/>
              <a:gd name="connsiteY57" fmla="*/ 3120373 h 3120373"/>
              <a:gd name="connsiteX58" fmla="*/ 0 w 2195098"/>
              <a:gd name="connsiteY58" fmla="*/ 2773665 h 3120373"/>
              <a:gd name="connsiteX59" fmla="*/ 0 w 2195098"/>
              <a:gd name="connsiteY59" fmla="*/ 2426957 h 3120373"/>
              <a:gd name="connsiteX60" fmla="*/ 0 w 2195098"/>
              <a:gd name="connsiteY60" fmla="*/ 2080249 h 3120373"/>
              <a:gd name="connsiteX61" fmla="*/ 0 w 2195098"/>
              <a:gd name="connsiteY61" fmla="*/ 1733541 h 3120373"/>
              <a:gd name="connsiteX62" fmla="*/ 0 w 2195098"/>
              <a:gd name="connsiteY62" fmla="*/ 1386832 h 3120373"/>
              <a:gd name="connsiteX63" fmla="*/ 0 w 2195098"/>
              <a:gd name="connsiteY63" fmla="*/ 1040124 h 3120373"/>
              <a:gd name="connsiteX64" fmla="*/ 0 w 2195098"/>
              <a:gd name="connsiteY64" fmla="*/ 693416 h 3120373"/>
              <a:gd name="connsiteX65" fmla="*/ 0 w 2195098"/>
              <a:gd name="connsiteY65" fmla="*/ 346708 h 3120373"/>
              <a:gd name="connsiteX66" fmla="*/ 0 w 2195098"/>
              <a:gd name="connsiteY6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311388 h 3120373"/>
              <a:gd name="connsiteX47" fmla="*/ 2195098 w 2195098"/>
              <a:gd name="connsiteY47" fmla="*/ 2426957 h 3120373"/>
              <a:gd name="connsiteX48" fmla="*/ 2195098 w 2195098"/>
              <a:gd name="connsiteY48" fmla="*/ 2773665 h 3120373"/>
              <a:gd name="connsiteX49" fmla="*/ 2195098 w 2195098"/>
              <a:gd name="connsiteY49" fmla="*/ 3120373 h 3120373"/>
              <a:gd name="connsiteX50" fmla="*/ 1951198 w 2195098"/>
              <a:gd name="connsiteY50" fmla="*/ 3120373 h 3120373"/>
              <a:gd name="connsiteX51" fmla="*/ 1707299 w 2195098"/>
              <a:gd name="connsiteY51" fmla="*/ 3120373 h 3120373"/>
              <a:gd name="connsiteX52" fmla="*/ 1463399 w 2195098"/>
              <a:gd name="connsiteY52" fmla="*/ 3120373 h 3120373"/>
              <a:gd name="connsiteX53" fmla="*/ 1219499 w 2195098"/>
              <a:gd name="connsiteY53" fmla="*/ 3120373 h 3120373"/>
              <a:gd name="connsiteX54" fmla="*/ 975599 w 2195098"/>
              <a:gd name="connsiteY54" fmla="*/ 3120373 h 3120373"/>
              <a:gd name="connsiteX55" fmla="*/ 731699 w 2195098"/>
              <a:gd name="connsiteY55" fmla="*/ 3120373 h 3120373"/>
              <a:gd name="connsiteX56" fmla="*/ 487799 w 2195098"/>
              <a:gd name="connsiteY56" fmla="*/ 3120373 h 3120373"/>
              <a:gd name="connsiteX57" fmla="*/ 243900 w 2195098"/>
              <a:gd name="connsiteY57" fmla="*/ 3120373 h 3120373"/>
              <a:gd name="connsiteX58" fmla="*/ 0 w 2195098"/>
              <a:gd name="connsiteY58" fmla="*/ 3120373 h 3120373"/>
              <a:gd name="connsiteX59" fmla="*/ 0 w 2195098"/>
              <a:gd name="connsiteY59" fmla="*/ 2773665 h 3120373"/>
              <a:gd name="connsiteX60" fmla="*/ 0 w 2195098"/>
              <a:gd name="connsiteY60" fmla="*/ 2426957 h 3120373"/>
              <a:gd name="connsiteX61" fmla="*/ 0 w 2195098"/>
              <a:gd name="connsiteY61" fmla="*/ 2080249 h 3120373"/>
              <a:gd name="connsiteX62" fmla="*/ 0 w 2195098"/>
              <a:gd name="connsiteY62" fmla="*/ 1733541 h 3120373"/>
              <a:gd name="connsiteX63" fmla="*/ 0 w 2195098"/>
              <a:gd name="connsiteY63" fmla="*/ 1386832 h 3120373"/>
              <a:gd name="connsiteX64" fmla="*/ 0 w 2195098"/>
              <a:gd name="connsiteY64" fmla="*/ 1040124 h 3120373"/>
              <a:gd name="connsiteX65" fmla="*/ 0 w 2195098"/>
              <a:gd name="connsiteY65" fmla="*/ 693416 h 3120373"/>
              <a:gd name="connsiteX66" fmla="*/ 0 w 2195098"/>
              <a:gd name="connsiteY66" fmla="*/ 346708 h 3120373"/>
              <a:gd name="connsiteX67" fmla="*/ 0 w 2195098"/>
              <a:gd name="connsiteY6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773665 h 3120373"/>
              <a:gd name="connsiteX50" fmla="*/ 2195098 w 2195098"/>
              <a:gd name="connsiteY50" fmla="*/ 3120373 h 3120373"/>
              <a:gd name="connsiteX51" fmla="*/ 1951198 w 2195098"/>
              <a:gd name="connsiteY51" fmla="*/ 3120373 h 3120373"/>
              <a:gd name="connsiteX52" fmla="*/ 1707299 w 2195098"/>
              <a:gd name="connsiteY52" fmla="*/ 3120373 h 3120373"/>
              <a:gd name="connsiteX53" fmla="*/ 1463399 w 2195098"/>
              <a:gd name="connsiteY53" fmla="*/ 3120373 h 3120373"/>
              <a:gd name="connsiteX54" fmla="*/ 1219499 w 2195098"/>
              <a:gd name="connsiteY54" fmla="*/ 3120373 h 3120373"/>
              <a:gd name="connsiteX55" fmla="*/ 975599 w 2195098"/>
              <a:gd name="connsiteY55" fmla="*/ 3120373 h 3120373"/>
              <a:gd name="connsiteX56" fmla="*/ 731699 w 2195098"/>
              <a:gd name="connsiteY56" fmla="*/ 3120373 h 3120373"/>
              <a:gd name="connsiteX57" fmla="*/ 487799 w 2195098"/>
              <a:gd name="connsiteY57" fmla="*/ 3120373 h 3120373"/>
              <a:gd name="connsiteX58" fmla="*/ 243900 w 2195098"/>
              <a:gd name="connsiteY58" fmla="*/ 3120373 h 3120373"/>
              <a:gd name="connsiteX59" fmla="*/ 0 w 2195098"/>
              <a:gd name="connsiteY59" fmla="*/ 3120373 h 3120373"/>
              <a:gd name="connsiteX60" fmla="*/ 0 w 2195098"/>
              <a:gd name="connsiteY60" fmla="*/ 2773665 h 3120373"/>
              <a:gd name="connsiteX61" fmla="*/ 0 w 2195098"/>
              <a:gd name="connsiteY61" fmla="*/ 2426957 h 3120373"/>
              <a:gd name="connsiteX62" fmla="*/ 0 w 2195098"/>
              <a:gd name="connsiteY62" fmla="*/ 2080249 h 3120373"/>
              <a:gd name="connsiteX63" fmla="*/ 0 w 2195098"/>
              <a:gd name="connsiteY63" fmla="*/ 1733541 h 3120373"/>
              <a:gd name="connsiteX64" fmla="*/ 0 w 2195098"/>
              <a:gd name="connsiteY64" fmla="*/ 1386832 h 3120373"/>
              <a:gd name="connsiteX65" fmla="*/ 0 w 2195098"/>
              <a:gd name="connsiteY65" fmla="*/ 1040124 h 3120373"/>
              <a:gd name="connsiteX66" fmla="*/ 0 w 2195098"/>
              <a:gd name="connsiteY66" fmla="*/ 693416 h 3120373"/>
              <a:gd name="connsiteX67" fmla="*/ 0 w 2195098"/>
              <a:gd name="connsiteY67" fmla="*/ 346708 h 3120373"/>
              <a:gd name="connsiteX68" fmla="*/ 0 w 2195098"/>
              <a:gd name="connsiteY6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658096 h 3120373"/>
              <a:gd name="connsiteX50" fmla="*/ 2195098 w 2195098"/>
              <a:gd name="connsiteY50" fmla="*/ 2773665 h 3120373"/>
              <a:gd name="connsiteX51" fmla="*/ 2195098 w 2195098"/>
              <a:gd name="connsiteY51" fmla="*/ 3120373 h 3120373"/>
              <a:gd name="connsiteX52" fmla="*/ 1951198 w 2195098"/>
              <a:gd name="connsiteY52" fmla="*/ 3120373 h 3120373"/>
              <a:gd name="connsiteX53" fmla="*/ 1707299 w 2195098"/>
              <a:gd name="connsiteY53" fmla="*/ 3120373 h 3120373"/>
              <a:gd name="connsiteX54" fmla="*/ 1463399 w 2195098"/>
              <a:gd name="connsiteY54" fmla="*/ 3120373 h 3120373"/>
              <a:gd name="connsiteX55" fmla="*/ 1219499 w 2195098"/>
              <a:gd name="connsiteY55" fmla="*/ 3120373 h 3120373"/>
              <a:gd name="connsiteX56" fmla="*/ 975599 w 2195098"/>
              <a:gd name="connsiteY56" fmla="*/ 3120373 h 3120373"/>
              <a:gd name="connsiteX57" fmla="*/ 731699 w 2195098"/>
              <a:gd name="connsiteY57" fmla="*/ 3120373 h 3120373"/>
              <a:gd name="connsiteX58" fmla="*/ 487799 w 2195098"/>
              <a:gd name="connsiteY58" fmla="*/ 3120373 h 3120373"/>
              <a:gd name="connsiteX59" fmla="*/ 243900 w 2195098"/>
              <a:gd name="connsiteY59" fmla="*/ 3120373 h 3120373"/>
              <a:gd name="connsiteX60" fmla="*/ 0 w 2195098"/>
              <a:gd name="connsiteY60" fmla="*/ 3120373 h 3120373"/>
              <a:gd name="connsiteX61" fmla="*/ 0 w 2195098"/>
              <a:gd name="connsiteY61" fmla="*/ 2773665 h 3120373"/>
              <a:gd name="connsiteX62" fmla="*/ 0 w 2195098"/>
              <a:gd name="connsiteY62" fmla="*/ 2426957 h 3120373"/>
              <a:gd name="connsiteX63" fmla="*/ 0 w 2195098"/>
              <a:gd name="connsiteY63" fmla="*/ 2080249 h 3120373"/>
              <a:gd name="connsiteX64" fmla="*/ 0 w 2195098"/>
              <a:gd name="connsiteY64" fmla="*/ 1733541 h 3120373"/>
              <a:gd name="connsiteX65" fmla="*/ 0 w 2195098"/>
              <a:gd name="connsiteY65" fmla="*/ 1386832 h 3120373"/>
              <a:gd name="connsiteX66" fmla="*/ 0 w 2195098"/>
              <a:gd name="connsiteY66" fmla="*/ 1040124 h 3120373"/>
              <a:gd name="connsiteX67" fmla="*/ 0 w 2195098"/>
              <a:gd name="connsiteY67" fmla="*/ 693416 h 3120373"/>
              <a:gd name="connsiteX68" fmla="*/ 0 w 2195098"/>
              <a:gd name="connsiteY68" fmla="*/ 346708 h 3120373"/>
              <a:gd name="connsiteX69" fmla="*/ 0 w 2195098"/>
              <a:gd name="connsiteY6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120373 h 3120373"/>
              <a:gd name="connsiteX53" fmla="*/ 1951198 w 2195098"/>
              <a:gd name="connsiteY53" fmla="*/ 3120373 h 3120373"/>
              <a:gd name="connsiteX54" fmla="*/ 1707299 w 2195098"/>
              <a:gd name="connsiteY54" fmla="*/ 3120373 h 3120373"/>
              <a:gd name="connsiteX55" fmla="*/ 1463399 w 2195098"/>
              <a:gd name="connsiteY55" fmla="*/ 3120373 h 3120373"/>
              <a:gd name="connsiteX56" fmla="*/ 1219499 w 2195098"/>
              <a:gd name="connsiteY56" fmla="*/ 3120373 h 3120373"/>
              <a:gd name="connsiteX57" fmla="*/ 975599 w 2195098"/>
              <a:gd name="connsiteY57" fmla="*/ 3120373 h 3120373"/>
              <a:gd name="connsiteX58" fmla="*/ 731699 w 2195098"/>
              <a:gd name="connsiteY58" fmla="*/ 3120373 h 3120373"/>
              <a:gd name="connsiteX59" fmla="*/ 487799 w 2195098"/>
              <a:gd name="connsiteY59" fmla="*/ 3120373 h 3120373"/>
              <a:gd name="connsiteX60" fmla="*/ 243900 w 2195098"/>
              <a:gd name="connsiteY60" fmla="*/ 3120373 h 3120373"/>
              <a:gd name="connsiteX61" fmla="*/ 0 w 2195098"/>
              <a:gd name="connsiteY61" fmla="*/ 3120373 h 3120373"/>
              <a:gd name="connsiteX62" fmla="*/ 0 w 2195098"/>
              <a:gd name="connsiteY62" fmla="*/ 2773665 h 3120373"/>
              <a:gd name="connsiteX63" fmla="*/ 0 w 2195098"/>
              <a:gd name="connsiteY63" fmla="*/ 2426957 h 3120373"/>
              <a:gd name="connsiteX64" fmla="*/ 0 w 2195098"/>
              <a:gd name="connsiteY64" fmla="*/ 2080249 h 3120373"/>
              <a:gd name="connsiteX65" fmla="*/ 0 w 2195098"/>
              <a:gd name="connsiteY65" fmla="*/ 1733541 h 3120373"/>
              <a:gd name="connsiteX66" fmla="*/ 0 w 2195098"/>
              <a:gd name="connsiteY66" fmla="*/ 1386832 h 3120373"/>
              <a:gd name="connsiteX67" fmla="*/ 0 w 2195098"/>
              <a:gd name="connsiteY67" fmla="*/ 1040124 h 3120373"/>
              <a:gd name="connsiteX68" fmla="*/ 0 w 2195098"/>
              <a:gd name="connsiteY68" fmla="*/ 693416 h 3120373"/>
              <a:gd name="connsiteX69" fmla="*/ 0 w 2195098"/>
              <a:gd name="connsiteY69" fmla="*/ 346708 h 3120373"/>
              <a:gd name="connsiteX70" fmla="*/ 0 w 2195098"/>
              <a:gd name="connsiteY7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3004804 h 3120373"/>
              <a:gd name="connsiteX53" fmla="*/ 2195098 w 2195098"/>
              <a:gd name="connsiteY53" fmla="*/ 3120373 h 3120373"/>
              <a:gd name="connsiteX54" fmla="*/ 1951198 w 2195098"/>
              <a:gd name="connsiteY54" fmla="*/ 3120373 h 3120373"/>
              <a:gd name="connsiteX55" fmla="*/ 1707299 w 2195098"/>
              <a:gd name="connsiteY55" fmla="*/ 3120373 h 3120373"/>
              <a:gd name="connsiteX56" fmla="*/ 1463399 w 2195098"/>
              <a:gd name="connsiteY56" fmla="*/ 3120373 h 3120373"/>
              <a:gd name="connsiteX57" fmla="*/ 1219499 w 2195098"/>
              <a:gd name="connsiteY57" fmla="*/ 3120373 h 3120373"/>
              <a:gd name="connsiteX58" fmla="*/ 975599 w 2195098"/>
              <a:gd name="connsiteY58" fmla="*/ 3120373 h 3120373"/>
              <a:gd name="connsiteX59" fmla="*/ 731699 w 2195098"/>
              <a:gd name="connsiteY59" fmla="*/ 3120373 h 3120373"/>
              <a:gd name="connsiteX60" fmla="*/ 487799 w 2195098"/>
              <a:gd name="connsiteY60" fmla="*/ 3120373 h 3120373"/>
              <a:gd name="connsiteX61" fmla="*/ 243900 w 2195098"/>
              <a:gd name="connsiteY61" fmla="*/ 3120373 h 3120373"/>
              <a:gd name="connsiteX62" fmla="*/ 0 w 2195098"/>
              <a:gd name="connsiteY62" fmla="*/ 3120373 h 3120373"/>
              <a:gd name="connsiteX63" fmla="*/ 0 w 2195098"/>
              <a:gd name="connsiteY63" fmla="*/ 2773665 h 3120373"/>
              <a:gd name="connsiteX64" fmla="*/ 0 w 2195098"/>
              <a:gd name="connsiteY64" fmla="*/ 2426957 h 3120373"/>
              <a:gd name="connsiteX65" fmla="*/ 0 w 2195098"/>
              <a:gd name="connsiteY65" fmla="*/ 2080249 h 3120373"/>
              <a:gd name="connsiteX66" fmla="*/ 0 w 2195098"/>
              <a:gd name="connsiteY66" fmla="*/ 1733541 h 3120373"/>
              <a:gd name="connsiteX67" fmla="*/ 0 w 2195098"/>
              <a:gd name="connsiteY67" fmla="*/ 1386832 h 3120373"/>
              <a:gd name="connsiteX68" fmla="*/ 0 w 2195098"/>
              <a:gd name="connsiteY68" fmla="*/ 1040124 h 3120373"/>
              <a:gd name="connsiteX69" fmla="*/ 0 w 2195098"/>
              <a:gd name="connsiteY69" fmla="*/ 693416 h 3120373"/>
              <a:gd name="connsiteX70" fmla="*/ 0 w 2195098"/>
              <a:gd name="connsiteY70" fmla="*/ 346708 h 3120373"/>
              <a:gd name="connsiteX71" fmla="*/ 0 w 2195098"/>
              <a:gd name="connsiteY7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1951198 w 2195098"/>
              <a:gd name="connsiteY55" fmla="*/ 3120373 h 3120373"/>
              <a:gd name="connsiteX56" fmla="*/ 1707299 w 2195098"/>
              <a:gd name="connsiteY56" fmla="*/ 3120373 h 3120373"/>
              <a:gd name="connsiteX57" fmla="*/ 1463399 w 2195098"/>
              <a:gd name="connsiteY57" fmla="*/ 3120373 h 3120373"/>
              <a:gd name="connsiteX58" fmla="*/ 1219499 w 2195098"/>
              <a:gd name="connsiteY58" fmla="*/ 3120373 h 3120373"/>
              <a:gd name="connsiteX59" fmla="*/ 975599 w 2195098"/>
              <a:gd name="connsiteY59" fmla="*/ 3120373 h 3120373"/>
              <a:gd name="connsiteX60" fmla="*/ 731699 w 2195098"/>
              <a:gd name="connsiteY60" fmla="*/ 3120373 h 3120373"/>
              <a:gd name="connsiteX61" fmla="*/ 487799 w 2195098"/>
              <a:gd name="connsiteY61" fmla="*/ 3120373 h 3120373"/>
              <a:gd name="connsiteX62" fmla="*/ 243900 w 2195098"/>
              <a:gd name="connsiteY62" fmla="*/ 3120373 h 3120373"/>
              <a:gd name="connsiteX63" fmla="*/ 0 w 2195098"/>
              <a:gd name="connsiteY63" fmla="*/ 3120373 h 3120373"/>
              <a:gd name="connsiteX64" fmla="*/ 0 w 2195098"/>
              <a:gd name="connsiteY64" fmla="*/ 2773665 h 3120373"/>
              <a:gd name="connsiteX65" fmla="*/ 0 w 2195098"/>
              <a:gd name="connsiteY65" fmla="*/ 2426957 h 3120373"/>
              <a:gd name="connsiteX66" fmla="*/ 0 w 2195098"/>
              <a:gd name="connsiteY66" fmla="*/ 2080249 h 3120373"/>
              <a:gd name="connsiteX67" fmla="*/ 0 w 2195098"/>
              <a:gd name="connsiteY67" fmla="*/ 1733541 h 3120373"/>
              <a:gd name="connsiteX68" fmla="*/ 0 w 2195098"/>
              <a:gd name="connsiteY68" fmla="*/ 1386832 h 3120373"/>
              <a:gd name="connsiteX69" fmla="*/ 0 w 2195098"/>
              <a:gd name="connsiteY69" fmla="*/ 1040124 h 3120373"/>
              <a:gd name="connsiteX70" fmla="*/ 0 w 2195098"/>
              <a:gd name="connsiteY70" fmla="*/ 693416 h 3120373"/>
              <a:gd name="connsiteX71" fmla="*/ 0 w 2195098"/>
              <a:gd name="connsiteY71" fmla="*/ 346708 h 3120373"/>
              <a:gd name="connsiteX72" fmla="*/ 0 w 2195098"/>
              <a:gd name="connsiteY7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032498 w 2195098"/>
              <a:gd name="connsiteY55" fmla="*/ 3120373 h 3120373"/>
              <a:gd name="connsiteX56" fmla="*/ 1951198 w 2195098"/>
              <a:gd name="connsiteY56" fmla="*/ 3120373 h 3120373"/>
              <a:gd name="connsiteX57" fmla="*/ 1707299 w 2195098"/>
              <a:gd name="connsiteY57" fmla="*/ 3120373 h 3120373"/>
              <a:gd name="connsiteX58" fmla="*/ 1463399 w 2195098"/>
              <a:gd name="connsiteY58" fmla="*/ 3120373 h 3120373"/>
              <a:gd name="connsiteX59" fmla="*/ 1219499 w 2195098"/>
              <a:gd name="connsiteY59" fmla="*/ 3120373 h 3120373"/>
              <a:gd name="connsiteX60" fmla="*/ 975599 w 2195098"/>
              <a:gd name="connsiteY60" fmla="*/ 3120373 h 3120373"/>
              <a:gd name="connsiteX61" fmla="*/ 731699 w 2195098"/>
              <a:gd name="connsiteY61" fmla="*/ 3120373 h 3120373"/>
              <a:gd name="connsiteX62" fmla="*/ 487799 w 2195098"/>
              <a:gd name="connsiteY62" fmla="*/ 3120373 h 3120373"/>
              <a:gd name="connsiteX63" fmla="*/ 243900 w 2195098"/>
              <a:gd name="connsiteY63" fmla="*/ 3120373 h 3120373"/>
              <a:gd name="connsiteX64" fmla="*/ 0 w 2195098"/>
              <a:gd name="connsiteY64" fmla="*/ 3120373 h 3120373"/>
              <a:gd name="connsiteX65" fmla="*/ 0 w 2195098"/>
              <a:gd name="connsiteY65" fmla="*/ 2773665 h 3120373"/>
              <a:gd name="connsiteX66" fmla="*/ 0 w 2195098"/>
              <a:gd name="connsiteY66" fmla="*/ 2426957 h 3120373"/>
              <a:gd name="connsiteX67" fmla="*/ 0 w 2195098"/>
              <a:gd name="connsiteY67" fmla="*/ 2080249 h 3120373"/>
              <a:gd name="connsiteX68" fmla="*/ 0 w 2195098"/>
              <a:gd name="connsiteY68" fmla="*/ 1733541 h 3120373"/>
              <a:gd name="connsiteX69" fmla="*/ 0 w 2195098"/>
              <a:gd name="connsiteY69" fmla="*/ 1386832 h 3120373"/>
              <a:gd name="connsiteX70" fmla="*/ 0 w 2195098"/>
              <a:gd name="connsiteY70" fmla="*/ 1040124 h 3120373"/>
              <a:gd name="connsiteX71" fmla="*/ 0 w 2195098"/>
              <a:gd name="connsiteY71" fmla="*/ 693416 h 3120373"/>
              <a:gd name="connsiteX72" fmla="*/ 0 w 2195098"/>
              <a:gd name="connsiteY72" fmla="*/ 346708 h 3120373"/>
              <a:gd name="connsiteX73" fmla="*/ 0 w 2195098"/>
              <a:gd name="connsiteY7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07299 w 2195098"/>
              <a:gd name="connsiteY58" fmla="*/ 3120373 h 3120373"/>
              <a:gd name="connsiteX59" fmla="*/ 1463399 w 2195098"/>
              <a:gd name="connsiteY59" fmla="*/ 3120373 h 3120373"/>
              <a:gd name="connsiteX60" fmla="*/ 1219499 w 2195098"/>
              <a:gd name="connsiteY60" fmla="*/ 3120373 h 3120373"/>
              <a:gd name="connsiteX61" fmla="*/ 975599 w 2195098"/>
              <a:gd name="connsiteY61" fmla="*/ 3120373 h 3120373"/>
              <a:gd name="connsiteX62" fmla="*/ 731699 w 2195098"/>
              <a:gd name="connsiteY62" fmla="*/ 3120373 h 3120373"/>
              <a:gd name="connsiteX63" fmla="*/ 487799 w 2195098"/>
              <a:gd name="connsiteY63" fmla="*/ 3120373 h 3120373"/>
              <a:gd name="connsiteX64" fmla="*/ 243900 w 2195098"/>
              <a:gd name="connsiteY64" fmla="*/ 3120373 h 3120373"/>
              <a:gd name="connsiteX65" fmla="*/ 0 w 2195098"/>
              <a:gd name="connsiteY65" fmla="*/ 3120373 h 3120373"/>
              <a:gd name="connsiteX66" fmla="*/ 0 w 2195098"/>
              <a:gd name="connsiteY66" fmla="*/ 2773665 h 3120373"/>
              <a:gd name="connsiteX67" fmla="*/ 0 w 2195098"/>
              <a:gd name="connsiteY67" fmla="*/ 2426957 h 3120373"/>
              <a:gd name="connsiteX68" fmla="*/ 0 w 2195098"/>
              <a:gd name="connsiteY68" fmla="*/ 2080249 h 3120373"/>
              <a:gd name="connsiteX69" fmla="*/ 0 w 2195098"/>
              <a:gd name="connsiteY69" fmla="*/ 1733541 h 3120373"/>
              <a:gd name="connsiteX70" fmla="*/ 0 w 2195098"/>
              <a:gd name="connsiteY70" fmla="*/ 1386832 h 3120373"/>
              <a:gd name="connsiteX71" fmla="*/ 0 w 2195098"/>
              <a:gd name="connsiteY71" fmla="*/ 1040124 h 3120373"/>
              <a:gd name="connsiteX72" fmla="*/ 0 w 2195098"/>
              <a:gd name="connsiteY72" fmla="*/ 693416 h 3120373"/>
              <a:gd name="connsiteX73" fmla="*/ 0 w 2195098"/>
              <a:gd name="connsiteY73" fmla="*/ 346708 h 3120373"/>
              <a:gd name="connsiteX74" fmla="*/ 0 w 2195098"/>
              <a:gd name="connsiteY7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788599 w 2195098"/>
              <a:gd name="connsiteY58" fmla="*/ 3120373 h 3120373"/>
              <a:gd name="connsiteX59" fmla="*/ 1707299 w 2195098"/>
              <a:gd name="connsiteY59" fmla="*/ 3120373 h 3120373"/>
              <a:gd name="connsiteX60" fmla="*/ 1463399 w 2195098"/>
              <a:gd name="connsiteY60" fmla="*/ 3120373 h 3120373"/>
              <a:gd name="connsiteX61" fmla="*/ 1219499 w 2195098"/>
              <a:gd name="connsiteY61" fmla="*/ 3120373 h 3120373"/>
              <a:gd name="connsiteX62" fmla="*/ 975599 w 2195098"/>
              <a:gd name="connsiteY62" fmla="*/ 3120373 h 3120373"/>
              <a:gd name="connsiteX63" fmla="*/ 731699 w 2195098"/>
              <a:gd name="connsiteY63" fmla="*/ 3120373 h 3120373"/>
              <a:gd name="connsiteX64" fmla="*/ 487799 w 2195098"/>
              <a:gd name="connsiteY64" fmla="*/ 3120373 h 3120373"/>
              <a:gd name="connsiteX65" fmla="*/ 243900 w 2195098"/>
              <a:gd name="connsiteY65" fmla="*/ 3120373 h 3120373"/>
              <a:gd name="connsiteX66" fmla="*/ 0 w 2195098"/>
              <a:gd name="connsiteY66" fmla="*/ 3120373 h 3120373"/>
              <a:gd name="connsiteX67" fmla="*/ 0 w 2195098"/>
              <a:gd name="connsiteY67" fmla="*/ 2773665 h 3120373"/>
              <a:gd name="connsiteX68" fmla="*/ 0 w 2195098"/>
              <a:gd name="connsiteY68" fmla="*/ 2426957 h 3120373"/>
              <a:gd name="connsiteX69" fmla="*/ 0 w 2195098"/>
              <a:gd name="connsiteY69" fmla="*/ 2080249 h 3120373"/>
              <a:gd name="connsiteX70" fmla="*/ 0 w 2195098"/>
              <a:gd name="connsiteY70" fmla="*/ 1733541 h 3120373"/>
              <a:gd name="connsiteX71" fmla="*/ 0 w 2195098"/>
              <a:gd name="connsiteY71" fmla="*/ 1386832 h 3120373"/>
              <a:gd name="connsiteX72" fmla="*/ 0 w 2195098"/>
              <a:gd name="connsiteY72" fmla="*/ 1040124 h 3120373"/>
              <a:gd name="connsiteX73" fmla="*/ 0 w 2195098"/>
              <a:gd name="connsiteY73" fmla="*/ 693416 h 3120373"/>
              <a:gd name="connsiteX74" fmla="*/ 0 w 2195098"/>
              <a:gd name="connsiteY74" fmla="*/ 346708 h 3120373"/>
              <a:gd name="connsiteX75" fmla="*/ 0 w 2195098"/>
              <a:gd name="connsiteY7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463399 w 2195098"/>
              <a:gd name="connsiteY61" fmla="*/ 3120373 h 3120373"/>
              <a:gd name="connsiteX62" fmla="*/ 1219499 w 2195098"/>
              <a:gd name="connsiteY62" fmla="*/ 3120373 h 3120373"/>
              <a:gd name="connsiteX63" fmla="*/ 975599 w 2195098"/>
              <a:gd name="connsiteY63" fmla="*/ 3120373 h 3120373"/>
              <a:gd name="connsiteX64" fmla="*/ 731699 w 2195098"/>
              <a:gd name="connsiteY64" fmla="*/ 3120373 h 3120373"/>
              <a:gd name="connsiteX65" fmla="*/ 487799 w 2195098"/>
              <a:gd name="connsiteY65" fmla="*/ 3120373 h 3120373"/>
              <a:gd name="connsiteX66" fmla="*/ 243900 w 2195098"/>
              <a:gd name="connsiteY66" fmla="*/ 3120373 h 3120373"/>
              <a:gd name="connsiteX67" fmla="*/ 0 w 2195098"/>
              <a:gd name="connsiteY67" fmla="*/ 3120373 h 3120373"/>
              <a:gd name="connsiteX68" fmla="*/ 0 w 2195098"/>
              <a:gd name="connsiteY68" fmla="*/ 2773665 h 3120373"/>
              <a:gd name="connsiteX69" fmla="*/ 0 w 2195098"/>
              <a:gd name="connsiteY69" fmla="*/ 2426957 h 3120373"/>
              <a:gd name="connsiteX70" fmla="*/ 0 w 2195098"/>
              <a:gd name="connsiteY70" fmla="*/ 2080249 h 3120373"/>
              <a:gd name="connsiteX71" fmla="*/ 0 w 2195098"/>
              <a:gd name="connsiteY71" fmla="*/ 1733541 h 3120373"/>
              <a:gd name="connsiteX72" fmla="*/ 0 w 2195098"/>
              <a:gd name="connsiteY72" fmla="*/ 1386832 h 3120373"/>
              <a:gd name="connsiteX73" fmla="*/ 0 w 2195098"/>
              <a:gd name="connsiteY73" fmla="*/ 1040124 h 3120373"/>
              <a:gd name="connsiteX74" fmla="*/ 0 w 2195098"/>
              <a:gd name="connsiteY74" fmla="*/ 693416 h 3120373"/>
              <a:gd name="connsiteX75" fmla="*/ 0 w 2195098"/>
              <a:gd name="connsiteY75" fmla="*/ 346708 h 3120373"/>
              <a:gd name="connsiteX76" fmla="*/ 0 w 2195098"/>
              <a:gd name="connsiteY7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544699 w 2195098"/>
              <a:gd name="connsiteY61" fmla="*/ 3120373 h 3120373"/>
              <a:gd name="connsiteX62" fmla="*/ 1463399 w 2195098"/>
              <a:gd name="connsiteY62" fmla="*/ 3120373 h 3120373"/>
              <a:gd name="connsiteX63" fmla="*/ 1219499 w 2195098"/>
              <a:gd name="connsiteY63" fmla="*/ 3120373 h 3120373"/>
              <a:gd name="connsiteX64" fmla="*/ 975599 w 2195098"/>
              <a:gd name="connsiteY64" fmla="*/ 3120373 h 3120373"/>
              <a:gd name="connsiteX65" fmla="*/ 731699 w 2195098"/>
              <a:gd name="connsiteY65" fmla="*/ 3120373 h 3120373"/>
              <a:gd name="connsiteX66" fmla="*/ 487799 w 2195098"/>
              <a:gd name="connsiteY66" fmla="*/ 3120373 h 3120373"/>
              <a:gd name="connsiteX67" fmla="*/ 243900 w 2195098"/>
              <a:gd name="connsiteY67" fmla="*/ 3120373 h 3120373"/>
              <a:gd name="connsiteX68" fmla="*/ 0 w 2195098"/>
              <a:gd name="connsiteY68" fmla="*/ 3120373 h 3120373"/>
              <a:gd name="connsiteX69" fmla="*/ 0 w 2195098"/>
              <a:gd name="connsiteY69" fmla="*/ 2773665 h 3120373"/>
              <a:gd name="connsiteX70" fmla="*/ 0 w 2195098"/>
              <a:gd name="connsiteY70" fmla="*/ 2426957 h 3120373"/>
              <a:gd name="connsiteX71" fmla="*/ 0 w 2195098"/>
              <a:gd name="connsiteY71" fmla="*/ 2080249 h 3120373"/>
              <a:gd name="connsiteX72" fmla="*/ 0 w 2195098"/>
              <a:gd name="connsiteY72" fmla="*/ 1733541 h 3120373"/>
              <a:gd name="connsiteX73" fmla="*/ 0 w 2195098"/>
              <a:gd name="connsiteY73" fmla="*/ 1386832 h 3120373"/>
              <a:gd name="connsiteX74" fmla="*/ 0 w 2195098"/>
              <a:gd name="connsiteY74" fmla="*/ 1040124 h 3120373"/>
              <a:gd name="connsiteX75" fmla="*/ 0 w 2195098"/>
              <a:gd name="connsiteY75" fmla="*/ 693416 h 3120373"/>
              <a:gd name="connsiteX76" fmla="*/ 0 w 2195098"/>
              <a:gd name="connsiteY76" fmla="*/ 346708 h 3120373"/>
              <a:gd name="connsiteX77" fmla="*/ 0 w 2195098"/>
              <a:gd name="connsiteY7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219499 w 2195098"/>
              <a:gd name="connsiteY64" fmla="*/ 3120373 h 3120373"/>
              <a:gd name="connsiteX65" fmla="*/ 975599 w 2195098"/>
              <a:gd name="connsiteY65" fmla="*/ 3120373 h 3120373"/>
              <a:gd name="connsiteX66" fmla="*/ 731699 w 2195098"/>
              <a:gd name="connsiteY66" fmla="*/ 3120373 h 3120373"/>
              <a:gd name="connsiteX67" fmla="*/ 487799 w 2195098"/>
              <a:gd name="connsiteY67" fmla="*/ 3120373 h 3120373"/>
              <a:gd name="connsiteX68" fmla="*/ 243900 w 2195098"/>
              <a:gd name="connsiteY68" fmla="*/ 3120373 h 3120373"/>
              <a:gd name="connsiteX69" fmla="*/ 0 w 2195098"/>
              <a:gd name="connsiteY69" fmla="*/ 3120373 h 3120373"/>
              <a:gd name="connsiteX70" fmla="*/ 0 w 2195098"/>
              <a:gd name="connsiteY70" fmla="*/ 2773665 h 3120373"/>
              <a:gd name="connsiteX71" fmla="*/ 0 w 2195098"/>
              <a:gd name="connsiteY71" fmla="*/ 2426957 h 3120373"/>
              <a:gd name="connsiteX72" fmla="*/ 0 w 2195098"/>
              <a:gd name="connsiteY72" fmla="*/ 2080249 h 3120373"/>
              <a:gd name="connsiteX73" fmla="*/ 0 w 2195098"/>
              <a:gd name="connsiteY73" fmla="*/ 1733541 h 3120373"/>
              <a:gd name="connsiteX74" fmla="*/ 0 w 2195098"/>
              <a:gd name="connsiteY74" fmla="*/ 1386832 h 3120373"/>
              <a:gd name="connsiteX75" fmla="*/ 0 w 2195098"/>
              <a:gd name="connsiteY75" fmla="*/ 1040124 h 3120373"/>
              <a:gd name="connsiteX76" fmla="*/ 0 w 2195098"/>
              <a:gd name="connsiteY76" fmla="*/ 693416 h 3120373"/>
              <a:gd name="connsiteX77" fmla="*/ 0 w 2195098"/>
              <a:gd name="connsiteY77" fmla="*/ 346708 h 3120373"/>
              <a:gd name="connsiteX78" fmla="*/ 0 w 2195098"/>
              <a:gd name="connsiteY7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00799 w 2195098"/>
              <a:gd name="connsiteY64" fmla="*/ 3120373 h 3120373"/>
              <a:gd name="connsiteX65" fmla="*/ 1219499 w 2195098"/>
              <a:gd name="connsiteY65" fmla="*/ 3120373 h 3120373"/>
              <a:gd name="connsiteX66" fmla="*/ 975599 w 2195098"/>
              <a:gd name="connsiteY66" fmla="*/ 3120373 h 3120373"/>
              <a:gd name="connsiteX67" fmla="*/ 731699 w 2195098"/>
              <a:gd name="connsiteY67" fmla="*/ 3120373 h 3120373"/>
              <a:gd name="connsiteX68" fmla="*/ 487799 w 2195098"/>
              <a:gd name="connsiteY68" fmla="*/ 3120373 h 3120373"/>
              <a:gd name="connsiteX69" fmla="*/ 243900 w 2195098"/>
              <a:gd name="connsiteY69" fmla="*/ 3120373 h 3120373"/>
              <a:gd name="connsiteX70" fmla="*/ 0 w 2195098"/>
              <a:gd name="connsiteY70" fmla="*/ 3120373 h 3120373"/>
              <a:gd name="connsiteX71" fmla="*/ 0 w 2195098"/>
              <a:gd name="connsiteY71" fmla="*/ 2773665 h 3120373"/>
              <a:gd name="connsiteX72" fmla="*/ 0 w 2195098"/>
              <a:gd name="connsiteY72" fmla="*/ 2426957 h 3120373"/>
              <a:gd name="connsiteX73" fmla="*/ 0 w 2195098"/>
              <a:gd name="connsiteY73" fmla="*/ 2080249 h 3120373"/>
              <a:gd name="connsiteX74" fmla="*/ 0 w 2195098"/>
              <a:gd name="connsiteY74" fmla="*/ 1733541 h 3120373"/>
              <a:gd name="connsiteX75" fmla="*/ 0 w 2195098"/>
              <a:gd name="connsiteY75" fmla="*/ 1386832 h 3120373"/>
              <a:gd name="connsiteX76" fmla="*/ 0 w 2195098"/>
              <a:gd name="connsiteY76" fmla="*/ 1040124 h 3120373"/>
              <a:gd name="connsiteX77" fmla="*/ 0 w 2195098"/>
              <a:gd name="connsiteY77" fmla="*/ 693416 h 3120373"/>
              <a:gd name="connsiteX78" fmla="*/ 0 w 2195098"/>
              <a:gd name="connsiteY78" fmla="*/ 346708 h 3120373"/>
              <a:gd name="connsiteX79" fmla="*/ 0 w 2195098"/>
              <a:gd name="connsiteY7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975599 w 2195098"/>
              <a:gd name="connsiteY67" fmla="*/ 3120373 h 3120373"/>
              <a:gd name="connsiteX68" fmla="*/ 731699 w 2195098"/>
              <a:gd name="connsiteY68" fmla="*/ 3120373 h 3120373"/>
              <a:gd name="connsiteX69" fmla="*/ 487799 w 2195098"/>
              <a:gd name="connsiteY69" fmla="*/ 3120373 h 3120373"/>
              <a:gd name="connsiteX70" fmla="*/ 243900 w 2195098"/>
              <a:gd name="connsiteY70" fmla="*/ 3120373 h 3120373"/>
              <a:gd name="connsiteX71" fmla="*/ 0 w 2195098"/>
              <a:gd name="connsiteY71" fmla="*/ 3120373 h 3120373"/>
              <a:gd name="connsiteX72" fmla="*/ 0 w 2195098"/>
              <a:gd name="connsiteY72" fmla="*/ 2773665 h 3120373"/>
              <a:gd name="connsiteX73" fmla="*/ 0 w 2195098"/>
              <a:gd name="connsiteY73" fmla="*/ 2426957 h 3120373"/>
              <a:gd name="connsiteX74" fmla="*/ 0 w 2195098"/>
              <a:gd name="connsiteY74" fmla="*/ 2080249 h 3120373"/>
              <a:gd name="connsiteX75" fmla="*/ 0 w 2195098"/>
              <a:gd name="connsiteY75" fmla="*/ 1733541 h 3120373"/>
              <a:gd name="connsiteX76" fmla="*/ 0 w 2195098"/>
              <a:gd name="connsiteY76" fmla="*/ 1386832 h 3120373"/>
              <a:gd name="connsiteX77" fmla="*/ 0 w 2195098"/>
              <a:gd name="connsiteY77" fmla="*/ 1040124 h 3120373"/>
              <a:gd name="connsiteX78" fmla="*/ 0 w 2195098"/>
              <a:gd name="connsiteY78" fmla="*/ 693416 h 3120373"/>
              <a:gd name="connsiteX79" fmla="*/ 0 w 2195098"/>
              <a:gd name="connsiteY79" fmla="*/ 346708 h 3120373"/>
              <a:gd name="connsiteX80" fmla="*/ 0 w 2195098"/>
              <a:gd name="connsiteY8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056899 w 2195098"/>
              <a:gd name="connsiteY67" fmla="*/ 3120373 h 3120373"/>
              <a:gd name="connsiteX68" fmla="*/ 975599 w 2195098"/>
              <a:gd name="connsiteY68" fmla="*/ 3120373 h 3120373"/>
              <a:gd name="connsiteX69" fmla="*/ 731699 w 2195098"/>
              <a:gd name="connsiteY69" fmla="*/ 3120373 h 3120373"/>
              <a:gd name="connsiteX70" fmla="*/ 487799 w 2195098"/>
              <a:gd name="connsiteY70" fmla="*/ 3120373 h 3120373"/>
              <a:gd name="connsiteX71" fmla="*/ 243900 w 2195098"/>
              <a:gd name="connsiteY71" fmla="*/ 3120373 h 3120373"/>
              <a:gd name="connsiteX72" fmla="*/ 0 w 2195098"/>
              <a:gd name="connsiteY72" fmla="*/ 3120373 h 3120373"/>
              <a:gd name="connsiteX73" fmla="*/ 0 w 2195098"/>
              <a:gd name="connsiteY73" fmla="*/ 2773665 h 3120373"/>
              <a:gd name="connsiteX74" fmla="*/ 0 w 2195098"/>
              <a:gd name="connsiteY74" fmla="*/ 2426957 h 3120373"/>
              <a:gd name="connsiteX75" fmla="*/ 0 w 2195098"/>
              <a:gd name="connsiteY75" fmla="*/ 2080249 h 3120373"/>
              <a:gd name="connsiteX76" fmla="*/ 0 w 2195098"/>
              <a:gd name="connsiteY76" fmla="*/ 1733541 h 3120373"/>
              <a:gd name="connsiteX77" fmla="*/ 0 w 2195098"/>
              <a:gd name="connsiteY77" fmla="*/ 1386832 h 3120373"/>
              <a:gd name="connsiteX78" fmla="*/ 0 w 2195098"/>
              <a:gd name="connsiteY78" fmla="*/ 1040124 h 3120373"/>
              <a:gd name="connsiteX79" fmla="*/ 0 w 2195098"/>
              <a:gd name="connsiteY79" fmla="*/ 693416 h 3120373"/>
              <a:gd name="connsiteX80" fmla="*/ 0 w 2195098"/>
              <a:gd name="connsiteY80" fmla="*/ 346708 h 3120373"/>
              <a:gd name="connsiteX81" fmla="*/ 0 w 2195098"/>
              <a:gd name="connsiteY8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731699 w 2195098"/>
              <a:gd name="connsiteY70" fmla="*/ 3120373 h 3120373"/>
              <a:gd name="connsiteX71" fmla="*/ 487799 w 2195098"/>
              <a:gd name="connsiteY71" fmla="*/ 3120373 h 3120373"/>
              <a:gd name="connsiteX72" fmla="*/ 243900 w 2195098"/>
              <a:gd name="connsiteY72" fmla="*/ 3120373 h 3120373"/>
              <a:gd name="connsiteX73" fmla="*/ 0 w 2195098"/>
              <a:gd name="connsiteY73" fmla="*/ 3120373 h 3120373"/>
              <a:gd name="connsiteX74" fmla="*/ 0 w 2195098"/>
              <a:gd name="connsiteY74" fmla="*/ 2773665 h 3120373"/>
              <a:gd name="connsiteX75" fmla="*/ 0 w 2195098"/>
              <a:gd name="connsiteY75" fmla="*/ 2426957 h 3120373"/>
              <a:gd name="connsiteX76" fmla="*/ 0 w 2195098"/>
              <a:gd name="connsiteY76" fmla="*/ 2080249 h 3120373"/>
              <a:gd name="connsiteX77" fmla="*/ 0 w 2195098"/>
              <a:gd name="connsiteY77" fmla="*/ 1733541 h 3120373"/>
              <a:gd name="connsiteX78" fmla="*/ 0 w 2195098"/>
              <a:gd name="connsiteY78" fmla="*/ 1386832 h 3120373"/>
              <a:gd name="connsiteX79" fmla="*/ 0 w 2195098"/>
              <a:gd name="connsiteY79" fmla="*/ 1040124 h 3120373"/>
              <a:gd name="connsiteX80" fmla="*/ 0 w 2195098"/>
              <a:gd name="connsiteY80" fmla="*/ 693416 h 3120373"/>
              <a:gd name="connsiteX81" fmla="*/ 0 w 2195098"/>
              <a:gd name="connsiteY81" fmla="*/ 346708 h 3120373"/>
              <a:gd name="connsiteX82" fmla="*/ 0 w 2195098"/>
              <a:gd name="connsiteY8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12999 w 2195098"/>
              <a:gd name="connsiteY70" fmla="*/ 3120373 h 3120373"/>
              <a:gd name="connsiteX71" fmla="*/ 731699 w 2195098"/>
              <a:gd name="connsiteY71" fmla="*/ 3120373 h 3120373"/>
              <a:gd name="connsiteX72" fmla="*/ 487799 w 2195098"/>
              <a:gd name="connsiteY72" fmla="*/ 3120373 h 3120373"/>
              <a:gd name="connsiteX73" fmla="*/ 243900 w 2195098"/>
              <a:gd name="connsiteY73" fmla="*/ 3120373 h 3120373"/>
              <a:gd name="connsiteX74" fmla="*/ 0 w 2195098"/>
              <a:gd name="connsiteY74" fmla="*/ 3120373 h 3120373"/>
              <a:gd name="connsiteX75" fmla="*/ 0 w 2195098"/>
              <a:gd name="connsiteY75" fmla="*/ 2773665 h 3120373"/>
              <a:gd name="connsiteX76" fmla="*/ 0 w 2195098"/>
              <a:gd name="connsiteY76" fmla="*/ 2426957 h 3120373"/>
              <a:gd name="connsiteX77" fmla="*/ 0 w 2195098"/>
              <a:gd name="connsiteY77" fmla="*/ 2080249 h 3120373"/>
              <a:gd name="connsiteX78" fmla="*/ 0 w 2195098"/>
              <a:gd name="connsiteY78" fmla="*/ 1733541 h 3120373"/>
              <a:gd name="connsiteX79" fmla="*/ 0 w 2195098"/>
              <a:gd name="connsiteY79" fmla="*/ 1386832 h 3120373"/>
              <a:gd name="connsiteX80" fmla="*/ 0 w 2195098"/>
              <a:gd name="connsiteY80" fmla="*/ 1040124 h 3120373"/>
              <a:gd name="connsiteX81" fmla="*/ 0 w 2195098"/>
              <a:gd name="connsiteY81" fmla="*/ 693416 h 3120373"/>
              <a:gd name="connsiteX82" fmla="*/ 0 w 2195098"/>
              <a:gd name="connsiteY82" fmla="*/ 346708 h 3120373"/>
              <a:gd name="connsiteX83" fmla="*/ 0 w 2195098"/>
              <a:gd name="connsiteY8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487799 w 2195098"/>
              <a:gd name="connsiteY73" fmla="*/ 3120373 h 3120373"/>
              <a:gd name="connsiteX74" fmla="*/ 243900 w 2195098"/>
              <a:gd name="connsiteY74" fmla="*/ 3120373 h 3120373"/>
              <a:gd name="connsiteX75" fmla="*/ 0 w 2195098"/>
              <a:gd name="connsiteY75" fmla="*/ 3120373 h 3120373"/>
              <a:gd name="connsiteX76" fmla="*/ 0 w 2195098"/>
              <a:gd name="connsiteY76" fmla="*/ 2773665 h 3120373"/>
              <a:gd name="connsiteX77" fmla="*/ 0 w 2195098"/>
              <a:gd name="connsiteY77" fmla="*/ 2426957 h 3120373"/>
              <a:gd name="connsiteX78" fmla="*/ 0 w 2195098"/>
              <a:gd name="connsiteY78" fmla="*/ 2080249 h 3120373"/>
              <a:gd name="connsiteX79" fmla="*/ 0 w 2195098"/>
              <a:gd name="connsiteY79" fmla="*/ 1733541 h 3120373"/>
              <a:gd name="connsiteX80" fmla="*/ 0 w 2195098"/>
              <a:gd name="connsiteY80" fmla="*/ 1386832 h 3120373"/>
              <a:gd name="connsiteX81" fmla="*/ 0 w 2195098"/>
              <a:gd name="connsiteY81" fmla="*/ 1040124 h 3120373"/>
              <a:gd name="connsiteX82" fmla="*/ 0 w 2195098"/>
              <a:gd name="connsiteY82" fmla="*/ 693416 h 3120373"/>
              <a:gd name="connsiteX83" fmla="*/ 0 w 2195098"/>
              <a:gd name="connsiteY83" fmla="*/ 346708 h 3120373"/>
              <a:gd name="connsiteX84" fmla="*/ 0 w 2195098"/>
              <a:gd name="connsiteY8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569099 w 2195098"/>
              <a:gd name="connsiteY73" fmla="*/ 3120373 h 3120373"/>
              <a:gd name="connsiteX74" fmla="*/ 487799 w 2195098"/>
              <a:gd name="connsiteY74" fmla="*/ 3120373 h 3120373"/>
              <a:gd name="connsiteX75" fmla="*/ 243900 w 2195098"/>
              <a:gd name="connsiteY75" fmla="*/ 3120373 h 3120373"/>
              <a:gd name="connsiteX76" fmla="*/ 0 w 2195098"/>
              <a:gd name="connsiteY76" fmla="*/ 3120373 h 3120373"/>
              <a:gd name="connsiteX77" fmla="*/ 0 w 2195098"/>
              <a:gd name="connsiteY77" fmla="*/ 2773665 h 3120373"/>
              <a:gd name="connsiteX78" fmla="*/ 0 w 2195098"/>
              <a:gd name="connsiteY78" fmla="*/ 2426957 h 3120373"/>
              <a:gd name="connsiteX79" fmla="*/ 0 w 2195098"/>
              <a:gd name="connsiteY79" fmla="*/ 2080249 h 3120373"/>
              <a:gd name="connsiteX80" fmla="*/ 0 w 2195098"/>
              <a:gd name="connsiteY80" fmla="*/ 1733541 h 3120373"/>
              <a:gd name="connsiteX81" fmla="*/ 0 w 2195098"/>
              <a:gd name="connsiteY81" fmla="*/ 1386832 h 3120373"/>
              <a:gd name="connsiteX82" fmla="*/ 0 w 2195098"/>
              <a:gd name="connsiteY82" fmla="*/ 1040124 h 3120373"/>
              <a:gd name="connsiteX83" fmla="*/ 0 w 2195098"/>
              <a:gd name="connsiteY83" fmla="*/ 693416 h 3120373"/>
              <a:gd name="connsiteX84" fmla="*/ 0 w 2195098"/>
              <a:gd name="connsiteY84" fmla="*/ 346708 h 3120373"/>
              <a:gd name="connsiteX85" fmla="*/ 0 w 2195098"/>
              <a:gd name="connsiteY8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243900 w 2195098"/>
              <a:gd name="connsiteY76" fmla="*/ 3120373 h 3120373"/>
              <a:gd name="connsiteX77" fmla="*/ 0 w 2195098"/>
              <a:gd name="connsiteY77" fmla="*/ 3120373 h 3120373"/>
              <a:gd name="connsiteX78" fmla="*/ 0 w 2195098"/>
              <a:gd name="connsiteY78" fmla="*/ 2773665 h 3120373"/>
              <a:gd name="connsiteX79" fmla="*/ 0 w 2195098"/>
              <a:gd name="connsiteY79" fmla="*/ 2426957 h 3120373"/>
              <a:gd name="connsiteX80" fmla="*/ 0 w 2195098"/>
              <a:gd name="connsiteY80" fmla="*/ 2080249 h 3120373"/>
              <a:gd name="connsiteX81" fmla="*/ 0 w 2195098"/>
              <a:gd name="connsiteY81" fmla="*/ 1733541 h 3120373"/>
              <a:gd name="connsiteX82" fmla="*/ 0 w 2195098"/>
              <a:gd name="connsiteY82" fmla="*/ 1386832 h 3120373"/>
              <a:gd name="connsiteX83" fmla="*/ 0 w 2195098"/>
              <a:gd name="connsiteY83" fmla="*/ 1040124 h 3120373"/>
              <a:gd name="connsiteX84" fmla="*/ 0 w 2195098"/>
              <a:gd name="connsiteY84" fmla="*/ 693416 h 3120373"/>
              <a:gd name="connsiteX85" fmla="*/ 0 w 2195098"/>
              <a:gd name="connsiteY85" fmla="*/ 346708 h 3120373"/>
              <a:gd name="connsiteX86" fmla="*/ 0 w 2195098"/>
              <a:gd name="connsiteY8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325199 w 2195098"/>
              <a:gd name="connsiteY76" fmla="*/ 3120373 h 3120373"/>
              <a:gd name="connsiteX77" fmla="*/ 243900 w 2195098"/>
              <a:gd name="connsiteY77" fmla="*/ 3120373 h 3120373"/>
              <a:gd name="connsiteX78" fmla="*/ 0 w 2195098"/>
              <a:gd name="connsiteY78" fmla="*/ 3120373 h 3120373"/>
              <a:gd name="connsiteX79" fmla="*/ 0 w 2195098"/>
              <a:gd name="connsiteY79" fmla="*/ 2773665 h 3120373"/>
              <a:gd name="connsiteX80" fmla="*/ 0 w 2195098"/>
              <a:gd name="connsiteY80" fmla="*/ 2426957 h 3120373"/>
              <a:gd name="connsiteX81" fmla="*/ 0 w 2195098"/>
              <a:gd name="connsiteY81" fmla="*/ 2080249 h 3120373"/>
              <a:gd name="connsiteX82" fmla="*/ 0 w 2195098"/>
              <a:gd name="connsiteY82" fmla="*/ 1733541 h 3120373"/>
              <a:gd name="connsiteX83" fmla="*/ 0 w 2195098"/>
              <a:gd name="connsiteY83" fmla="*/ 1386832 h 3120373"/>
              <a:gd name="connsiteX84" fmla="*/ 0 w 2195098"/>
              <a:gd name="connsiteY84" fmla="*/ 1040124 h 3120373"/>
              <a:gd name="connsiteX85" fmla="*/ 0 w 2195098"/>
              <a:gd name="connsiteY85" fmla="*/ 693416 h 3120373"/>
              <a:gd name="connsiteX86" fmla="*/ 0 w 2195098"/>
              <a:gd name="connsiteY86" fmla="*/ 346708 h 3120373"/>
              <a:gd name="connsiteX87" fmla="*/ 0 w 2195098"/>
              <a:gd name="connsiteY8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0 w 2195098"/>
              <a:gd name="connsiteY79" fmla="*/ 3120373 h 3120373"/>
              <a:gd name="connsiteX80" fmla="*/ 0 w 2195098"/>
              <a:gd name="connsiteY80" fmla="*/ 2773665 h 3120373"/>
              <a:gd name="connsiteX81" fmla="*/ 0 w 2195098"/>
              <a:gd name="connsiteY81" fmla="*/ 2426957 h 3120373"/>
              <a:gd name="connsiteX82" fmla="*/ 0 w 2195098"/>
              <a:gd name="connsiteY82" fmla="*/ 2080249 h 3120373"/>
              <a:gd name="connsiteX83" fmla="*/ 0 w 2195098"/>
              <a:gd name="connsiteY83" fmla="*/ 1733541 h 3120373"/>
              <a:gd name="connsiteX84" fmla="*/ 0 w 2195098"/>
              <a:gd name="connsiteY84" fmla="*/ 1386832 h 3120373"/>
              <a:gd name="connsiteX85" fmla="*/ 0 w 2195098"/>
              <a:gd name="connsiteY85" fmla="*/ 1040124 h 3120373"/>
              <a:gd name="connsiteX86" fmla="*/ 0 w 2195098"/>
              <a:gd name="connsiteY86" fmla="*/ 693416 h 3120373"/>
              <a:gd name="connsiteX87" fmla="*/ 0 w 2195098"/>
              <a:gd name="connsiteY87" fmla="*/ 346708 h 3120373"/>
              <a:gd name="connsiteX88" fmla="*/ 0 w 2195098"/>
              <a:gd name="connsiteY8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81300 w 2195098"/>
              <a:gd name="connsiteY79" fmla="*/ 3120373 h 3120373"/>
              <a:gd name="connsiteX80" fmla="*/ 0 w 2195098"/>
              <a:gd name="connsiteY80" fmla="*/ 3120373 h 3120373"/>
              <a:gd name="connsiteX81" fmla="*/ 0 w 2195098"/>
              <a:gd name="connsiteY81" fmla="*/ 2773665 h 3120373"/>
              <a:gd name="connsiteX82" fmla="*/ 0 w 2195098"/>
              <a:gd name="connsiteY82" fmla="*/ 2426957 h 3120373"/>
              <a:gd name="connsiteX83" fmla="*/ 0 w 2195098"/>
              <a:gd name="connsiteY83" fmla="*/ 2080249 h 3120373"/>
              <a:gd name="connsiteX84" fmla="*/ 0 w 2195098"/>
              <a:gd name="connsiteY84" fmla="*/ 1733541 h 3120373"/>
              <a:gd name="connsiteX85" fmla="*/ 0 w 2195098"/>
              <a:gd name="connsiteY85" fmla="*/ 1386832 h 3120373"/>
              <a:gd name="connsiteX86" fmla="*/ 0 w 2195098"/>
              <a:gd name="connsiteY86" fmla="*/ 1040124 h 3120373"/>
              <a:gd name="connsiteX87" fmla="*/ 0 w 2195098"/>
              <a:gd name="connsiteY87" fmla="*/ 693416 h 3120373"/>
              <a:gd name="connsiteX88" fmla="*/ 0 w 2195098"/>
              <a:gd name="connsiteY88" fmla="*/ 346708 h 3120373"/>
              <a:gd name="connsiteX89" fmla="*/ 0 w 2195098"/>
              <a:gd name="connsiteY8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773665 h 3120373"/>
              <a:gd name="connsiteX83" fmla="*/ 0 w 2195098"/>
              <a:gd name="connsiteY83" fmla="*/ 2426957 h 3120373"/>
              <a:gd name="connsiteX84" fmla="*/ 0 w 2195098"/>
              <a:gd name="connsiteY84" fmla="*/ 2080249 h 3120373"/>
              <a:gd name="connsiteX85" fmla="*/ 0 w 2195098"/>
              <a:gd name="connsiteY85" fmla="*/ 1733541 h 3120373"/>
              <a:gd name="connsiteX86" fmla="*/ 0 w 2195098"/>
              <a:gd name="connsiteY86" fmla="*/ 1386832 h 3120373"/>
              <a:gd name="connsiteX87" fmla="*/ 0 w 2195098"/>
              <a:gd name="connsiteY87" fmla="*/ 1040124 h 3120373"/>
              <a:gd name="connsiteX88" fmla="*/ 0 w 2195098"/>
              <a:gd name="connsiteY88" fmla="*/ 693416 h 3120373"/>
              <a:gd name="connsiteX89" fmla="*/ 0 w 2195098"/>
              <a:gd name="connsiteY89" fmla="*/ 346708 h 3120373"/>
              <a:gd name="connsiteX90" fmla="*/ 0 w 2195098"/>
              <a:gd name="connsiteY9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2889234 h 3120373"/>
              <a:gd name="connsiteX83" fmla="*/ 0 w 2195098"/>
              <a:gd name="connsiteY83" fmla="*/ 2773665 h 3120373"/>
              <a:gd name="connsiteX84" fmla="*/ 0 w 2195098"/>
              <a:gd name="connsiteY84" fmla="*/ 2426957 h 3120373"/>
              <a:gd name="connsiteX85" fmla="*/ 0 w 2195098"/>
              <a:gd name="connsiteY85" fmla="*/ 2080249 h 3120373"/>
              <a:gd name="connsiteX86" fmla="*/ 0 w 2195098"/>
              <a:gd name="connsiteY86" fmla="*/ 1733541 h 3120373"/>
              <a:gd name="connsiteX87" fmla="*/ 0 w 2195098"/>
              <a:gd name="connsiteY87" fmla="*/ 1386832 h 3120373"/>
              <a:gd name="connsiteX88" fmla="*/ 0 w 2195098"/>
              <a:gd name="connsiteY88" fmla="*/ 1040124 h 3120373"/>
              <a:gd name="connsiteX89" fmla="*/ 0 w 2195098"/>
              <a:gd name="connsiteY89" fmla="*/ 693416 h 3120373"/>
              <a:gd name="connsiteX90" fmla="*/ 0 w 2195098"/>
              <a:gd name="connsiteY90" fmla="*/ 346708 h 3120373"/>
              <a:gd name="connsiteX91" fmla="*/ 0 w 2195098"/>
              <a:gd name="connsiteY9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426957 h 3120373"/>
              <a:gd name="connsiteX86" fmla="*/ 0 w 2195098"/>
              <a:gd name="connsiteY86" fmla="*/ 2080249 h 3120373"/>
              <a:gd name="connsiteX87" fmla="*/ 0 w 2195098"/>
              <a:gd name="connsiteY87" fmla="*/ 1733541 h 3120373"/>
              <a:gd name="connsiteX88" fmla="*/ 0 w 2195098"/>
              <a:gd name="connsiteY88" fmla="*/ 1386832 h 3120373"/>
              <a:gd name="connsiteX89" fmla="*/ 0 w 2195098"/>
              <a:gd name="connsiteY89" fmla="*/ 1040124 h 3120373"/>
              <a:gd name="connsiteX90" fmla="*/ 0 w 2195098"/>
              <a:gd name="connsiteY90" fmla="*/ 693416 h 3120373"/>
              <a:gd name="connsiteX91" fmla="*/ 0 w 2195098"/>
              <a:gd name="connsiteY91" fmla="*/ 346708 h 3120373"/>
              <a:gd name="connsiteX92" fmla="*/ 0 w 2195098"/>
              <a:gd name="connsiteY9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542526 h 3120373"/>
              <a:gd name="connsiteX86" fmla="*/ 0 w 2195098"/>
              <a:gd name="connsiteY86" fmla="*/ 2426957 h 3120373"/>
              <a:gd name="connsiteX87" fmla="*/ 0 w 2195098"/>
              <a:gd name="connsiteY87" fmla="*/ 2080249 h 3120373"/>
              <a:gd name="connsiteX88" fmla="*/ 0 w 2195098"/>
              <a:gd name="connsiteY88" fmla="*/ 1733541 h 3120373"/>
              <a:gd name="connsiteX89" fmla="*/ 0 w 2195098"/>
              <a:gd name="connsiteY89" fmla="*/ 1386832 h 3120373"/>
              <a:gd name="connsiteX90" fmla="*/ 0 w 2195098"/>
              <a:gd name="connsiteY90" fmla="*/ 1040124 h 3120373"/>
              <a:gd name="connsiteX91" fmla="*/ 0 w 2195098"/>
              <a:gd name="connsiteY91" fmla="*/ 693416 h 3120373"/>
              <a:gd name="connsiteX92" fmla="*/ 0 w 2195098"/>
              <a:gd name="connsiteY92" fmla="*/ 346708 h 3120373"/>
              <a:gd name="connsiteX93" fmla="*/ 0 w 2195098"/>
              <a:gd name="connsiteY9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080249 h 3120373"/>
              <a:gd name="connsiteX89" fmla="*/ 0 w 2195098"/>
              <a:gd name="connsiteY89" fmla="*/ 1733541 h 3120373"/>
              <a:gd name="connsiteX90" fmla="*/ 0 w 2195098"/>
              <a:gd name="connsiteY90" fmla="*/ 1386832 h 3120373"/>
              <a:gd name="connsiteX91" fmla="*/ 0 w 2195098"/>
              <a:gd name="connsiteY91" fmla="*/ 1040124 h 3120373"/>
              <a:gd name="connsiteX92" fmla="*/ 0 w 2195098"/>
              <a:gd name="connsiteY92" fmla="*/ 693416 h 3120373"/>
              <a:gd name="connsiteX93" fmla="*/ 0 w 2195098"/>
              <a:gd name="connsiteY93" fmla="*/ 346708 h 3120373"/>
              <a:gd name="connsiteX94" fmla="*/ 0 w 2195098"/>
              <a:gd name="connsiteY9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195818 h 3120373"/>
              <a:gd name="connsiteX89" fmla="*/ 0 w 2195098"/>
              <a:gd name="connsiteY89" fmla="*/ 2080249 h 3120373"/>
              <a:gd name="connsiteX90" fmla="*/ 0 w 2195098"/>
              <a:gd name="connsiteY90" fmla="*/ 1733541 h 3120373"/>
              <a:gd name="connsiteX91" fmla="*/ 0 w 2195098"/>
              <a:gd name="connsiteY91" fmla="*/ 1386832 h 3120373"/>
              <a:gd name="connsiteX92" fmla="*/ 0 w 2195098"/>
              <a:gd name="connsiteY92" fmla="*/ 1040124 h 3120373"/>
              <a:gd name="connsiteX93" fmla="*/ 0 w 2195098"/>
              <a:gd name="connsiteY93" fmla="*/ 693416 h 3120373"/>
              <a:gd name="connsiteX94" fmla="*/ 0 w 2195098"/>
              <a:gd name="connsiteY94" fmla="*/ 346708 h 3120373"/>
              <a:gd name="connsiteX95" fmla="*/ 0 w 2195098"/>
              <a:gd name="connsiteY9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733541 h 3120373"/>
              <a:gd name="connsiteX92" fmla="*/ 0 w 2195098"/>
              <a:gd name="connsiteY92" fmla="*/ 1386832 h 3120373"/>
              <a:gd name="connsiteX93" fmla="*/ 0 w 2195098"/>
              <a:gd name="connsiteY93" fmla="*/ 1040124 h 3120373"/>
              <a:gd name="connsiteX94" fmla="*/ 0 w 2195098"/>
              <a:gd name="connsiteY94" fmla="*/ 693416 h 3120373"/>
              <a:gd name="connsiteX95" fmla="*/ 0 w 2195098"/>
              <a:gd name="connsiteY95" fmla="*/ 346708 h 3120373"/>
              <a:gd name="connsiteX96" fmla="*/ 0 w 2195098"/>
              <a:gd name="connsiteY9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849110 h 3120373"/>
              <a:gd name="connsiteX92" fmla="*/ 0 w 2195098"/>
              <a:gd name="connsiteY92" fmla="*/ 1733541 h 3120373"/>
              <a:gd name="connsiteX93" fmla="*/ 0 w 2195098"/>
              <a:gd name="connsiteY93" fmla="*/ 1386832 h 3120373"/>
              <a:gd name="connsiteX94" fmla="*/ 0 w 2195098"/>
              <a:gd name="connsiteY94" fmla="*/ 1040124 h 3120373"/>
              <a:gd name="connsiteX95" fmla="*/ 0 w 2195098"/>
              <a:gd name="connsiteY95" fmla="*/ 693416 h 3120373"/>
              <a:gd name="connsiteX96" fmla="*/ 0 w 2195098"/>
              <a:gd name="connsiteY96" fmla="*/ 346708 h 3120373"/>
              <a:gd name="connsiteX97" fmla="*/ 0 w 2195098"/>
              <a:gd name="connsiteY9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386832 h 3120373"/>
              <a:gd name="connsiteX95" fmla="*/ 0 w 2195098"/>
              <a:gd name="connsiteY95" fmla="*/ 1040124 h 3120373"/>
              <a:gd name="connsiteX96" fmla="*/ 0 w 2195098"/>
              <a:gd name="connsiteY96" fmla="*/ 693416 h 3120373"/>
              <a:gd name="connsiteX97" fmla="*/ 0 w 2195098"/>
              <a:gd name="connsiteY97" fmla="*/ 346708 h 3120373"/>
              <a:gd name="connsiteX98" fmla="*/ 0 w 2195098"/>
              <a:gd name="connsiteY98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502402 h 3120373"/>
              <a:gd name="connsiteX95" fmla="*/ 0 w 2195098"/>
              <a:gd name="connsiteY95" fmla="*/ 1386832 h 3120373"/>
              <a:gd name="connsiteX96" fmla="*/ 0 w 2195098"/>
              <a:gd name="connsiteY96" fmla="*/ 1040124 h 3120373"/>
              <a:gd name="connsiteX97" fmla="*/ 0 w 2195098"/>
              <a:gd name="connsiteY97" fmla="*/ 693416 h 3120373"/>
              <a:gd name="connsiteX98" fmla="*/ 0 w 2195098"/>
              <a:gd name="connsiteY98" fmla="*/ 346708 h 3120373"/>
              <a:gd name="connsiteX99" fmla="*/ 0 w 2195098"/>
              <a:gd name="connsiteY99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040124 h 3120373"/>
              <a:gd name="connsiteX98" fmla="*/ 0 w 2195098"/>
              <a:gd name="connsiteY98" fmla="*/ 693416 h 3120373"/>
              <a:gd name="connsiteX99" fmla="*/ 0 w 2195098"/>
              <a:gd name="connsiteY99" fmla="*/ 346708 h 3120373"/>
              <a:gd name="connsiteX100" fmla="*/ 0 w 2195098"/>
              <a:gd name="connsiteY100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155693 h 3120373"/>
              <a:gd name="connsiteX98" fmla="*/ 0 w 2195098"/>
              <a:gd name="connsiteY98" fmla="*/ 1040124 h 3120373"/>
              <a:gd name="connsiteX99" fmla="*/ 0 w 2195098"/>
              <a:gd name="connsiteY99" fmla="*/ 693416 h 3120373"/>
              <a:gd name="connsiteX100" fmla="*/ 0 w 2195098"/>
              <a:gd name="connsiteY100" fmla="*/ 346708 h 3120373"/>
              <a:gd name="connsiteX101" fmla="*/ 0 w 2195098"/>
              <a:gd name="connsiteY101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693416 h 3120373"/>
              <a:gd name="connsiteX101" fmla="*/ 0 w 2195098"/>
              <a:gd name="connsiteY101" fmla="*/ 346708 h 3120373"/>
              <a:gd name="connsiteX102" fmla="*/ 0 w 2195098"/>
              <a:gd name="connsiteY102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808985 h 3120373"/>
              <a:gd name="connsiteX101" fmla="*/ 0 w 2195098"/>
              <a:gd name="connsiteY101" fmla="*/ 693416 h 3120373"/>
              <a:gd name="connsiteX102" fmla="*/ 0 w 2195098"/>
              <a:gd name="connsiteY102" fmla="*/ 346708 h 3120373"/>
              <a:gd name="connsiteX103" fmla="*/ 0 w 2195098"/>
              <a:gd name="connsiteY103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346708 h 3120373"/>
              <a:gd name="connsiteX104" fmla="*/ 0 w 2195098"/>
              <a:gd name="connsiteY104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462277 h 3120373"/>
              <a:gd name="connsiteX104" fmla="*/ 0 w 2195098"/>
              <a:gd name="connsiteY104" fmla="*/ 346708 h 3120373"/>
              <a:gd name="connsiteX105" fmla="*/ 0 w 2195098"/>
              <a:gd name="connsiteY105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115569 h 3120373"/>
              <a:gd name="connsiteX107" fmla="*/ 0 w 2195098"/>
              <a:gd name="connsiteY107" fmla="*/ 0 h 3120373"/>
              <a:gd name="connsiteX0" fmla="*/ 0 w 2195098"/>
              <a:gd name="connsiteY0" fmla="*/ 0 h 3120373"/>
              <a:gd name="connsiteX1" fmla="*/ 81300 w 2195098"/>
              <a:gd name="connsiteY1" fmla="*/ 0 h 3120373"/>
              <a:gd name="connsiteX2" fmla="*/ 162600 w 2195098"/>
              <a:gd name="connsiteY2" fmla="*/ 0 h 3120373"/>
              <a:gd name="connsiteX3" fmla="*/ 243900 w 2195098"/>
              <a:gd name="connsiteY3" fmla="*/ 0 h 3120373"/>
              <a:gd name="connsiteX4" fmla="*/ 325199 w 2195098"/>
              <a:gd name="connsiteY4" fmla="*/ 0 h 3120373"/>
              <a:gd name="connsiteX5" fmla="*/ 406499 w 2195098"/>
              <a:gd name="connsiteY5" fmla="*/ 0 h 3120373"/>
              <a:gd name="connsiteX6" fmla="*/ 487799 w 2195098"/>
              <a:gd name="connsiteY6" fmla="*/ 0 h 3120373"/>
              <a:gd name="connsiteX7" fmla="*/ 569099 w 2195098"/>
              <a:gd name="connsiteY7" fmla="*/ 0 h 3120373"/>
              <a:gd name="connsiteX8" fmla="*/ 650399 w 2195098"/>
              <a:gd name="connsiteY8" fmla="*/ 0 h 3120373"/>
              <a:gd name="connsiteX9" fmla="*/ 731699 w 2195098"/>
              <a:gd name="connsiteY9" fmla="*/ 0 h 3120373"/>
              <a:gd name="connsiteX10" fmla="*/ 812999 w 2195098"/>
              <a:gd name="connsiteY10" fmla="*/ 0 h 3120373"/>
              <a:gd name="connsiteX11" fmla="*/ 894299 w 2195098"/>
              <a:gd name="connsiteY11" fmla="*/ 0 h 3120373"/>
              <a:gd name="connsiteX12" fmla="*/ 975599 w 2195098"/>
              <a:gd name="connsiteY12" fmla="*/ 0 h 3120373"/>
              <a:gd name="connsiteX13" fmla="*/ 1056899 w 2195098"/>
              <a:gd name="connsiteY13" fmla="*/ 0 h 3120373"/>
              <a:gd name="connsiteX14" fmla="*/ 1138199 w 2195098"/>
              <a:gd name="connsiteY14" fmla="*/ 0 h 3120373"/>
              <a:gd name="connsiteX15" fmla="*/ 1219499 w 2195098"/>
              <a:gd name="connsiteY15" fmla="*/ 0 h 3120373"/>
              <a:gd name="connsiteX16" fmla="*/ 1300799 w 2195098"/>
              <a:gd name="connsiteY16" fmla="*/ 0 h 3120373"/>
              <a:gd name="connsiteX17" fmla="*/ 1382099 w 2195098"/>
              <a:gd name="connsiteY17" fmla="*/ 0 h 3120373"/>
              <a:gd name="connsiteX18" fmla="*/ 1463399 w 2195098"/>
              <a:gd name="connsiteY18" fmla="*/ 0 h 3120373"/>
              <a:gd name="connsiteX19" fmla="*/ 1544699 w 2195098"/>
              <a:gd name="connsiteY19" fmla="*/ 0 h 3120373"/>
              <a:gd name="connsiteX20" fmla="*/ 1625999 w 2195098"/>
              <a:gd name="connsiteY20" fmla="*/ 0 h 3120373"/>
              <a:gd name="connsiteX21" fmla="*/ 1707299 w 2195098"/>
              <a:gd name="connsiteY21" fmla="*/ 0 h 3120373"/>
              <a:gd name="connsiteX22" fmla="*/ 1788599 w 2195098"/>
              <a:gd name="connsiteY22" fmla="*/ 0 h 3120373"/>
              <a:gd name="connsiteX23" fmla="*/ 1869898 w 2195098"/>
              <a:gd name="connsiteY23" fmla="*/ 0 h 3120373"/>
              <a:gd name="connsiteX24" fmla="*/ 1951198 w 2195098"/>
              <a:gd name="connsiteY24" fmla="*/ 0 h 3120373"/>
              <a:gd name="connsiteX25" fmla="*/ 2032498 w 2195098"/>
              <a:gd name="connsiteY25" fmla="*/ 0 h 3120373"/>
              <a:gd name="connsiteX26" fmla="*/ 2113798 w 2195098"/>
              <a:gd name="connsiteY26" fmla="*/ 0 h 3120373"/>
              <a:gd name="connsiteX27" fmla="*/ 2195098 w 2195098"/>
              <a:gd name="connsiteY27" fmla="*/ 0 h 3120373"/>
              <a:gd name="connsiteX28" fmla="*/ 2195098 w 2195098"/>
              <a:gd name="connsiteY28" fmla="*/ 115569 h 3120373"/>
              <a:gd name="connsiteX29" fmla="*/ 2195098 w 2195098"/>
              <a:gd name="connsiteY29" fmla="*/ 231139 h 3120373"/>
              <a:gd name="connsiteX30" fmla="*/ 2195098 w 2195098"/>
              <a:gd name="connsiteY30" fmla="*/ 346708 h 3120373"/>
              <a:gd name="connsiteX31" fmla="*/ 2195098 w 2195098"/>
              <a:gd name="connsiteY31" fmla="*/ 462278 h 3120373"/>
              <a:gd name="connsiteX32" fmla="*/ 2195098 w 2195098"/>
              <a:gd name="connsiteY32" fmla="*/ 577847 h 3120373"/>
              <a:gd name="connsiteX33" fmla="*/ 2195098 w 2195098"/>
              <a:gd name="connsiteY33" fmla="*/ 693417 h 3120373"/>
              <a:gd name="connsiteX34" fmla="*/ 2195098 w 2195098"/>
              <a:gd name="connsiteY34" fmla="*/ 808986 h 3120373"/>
              <a:gd name="connsiteX35" fmla="*/ 2195098 w 2195098"/>
              <a:gd name="connsiteY35" fmla="*/ 924556 h 3120373"/>
              <a:gd name="connsiteX36" fmla="*/ 2195098 w 2195098"/>
              <a:gd name="connsiteY36" fmla="*/ 1040125 h 3120373"/>
              <a:gd name="connsiteX37" fmla="*/ 2195098 w 2195098"/>
              <a:gd name="connsiteY37" fmla="*/ 1155694 h 3120373"/>
              <a:gd name="connsiteX38" fmla="*/ 2195098 w 2195098"/>
              <a:gd name="connsiteY38" fmla="*/ 1271264 h 3120373"/>
              <a:gd name="connsiteX39" fmla="*/ 2195098 w 2195098"/>
              <a:gd name="connsiteY39" fmla="*/ 1386833 h 3120373"/>
              <a:gd name="connsiteX40" fmla="*/ 2195098 w 2195098"/>
              <a:gd name="connsiteY40" fmla="*/ 1502402 h 3120373"/>
              <a:gd name="connsiteX41" fmla="*/ 2195098 w 2195098"/>
              <a:gd name="connsiteY41" fmla="*/ 1617972 h 3120373"/>
              <a:gd name="connsiteX42" fmla="*/ 2195098 w 2195098"/>
              <a:gd name="connsiteY42" fmla="*/ 1733541 h 3120373"/>
              <a:gd name="connsiteX43" fmla="*/ 2195098 w 2195098"/>
              <a:gd name="connsiteY43" fmla="*/ 1849110 h 3120373"/>
              <a:gd name="connsiteX44" fmla="*/ 2195098 w 2195098"/>
              <a:gd name="connsiteY44" fmla="*/ 1964680 h 3120373"/>
              <a:gd name="connsiteX45" fmla="*/ 2195098 w 2195098"/>
              <a:gd name="connsiteY45" fmla="*/ 2080249 h 3120373"/>
              <a:gd name="connsiteX46" fmla="*/ 2195098 w 2195098"/>
              <a:gd name="connsiteY46" fmla="*/ 2195818 h 3120373"/>
              <a:gd name="connsiteX47" fmla="*/ 2195098 w 2195098"/>
              <a:gd name="connsiteY47" fmla="*/ 2311388 h 3120373"/>
              <a:gd name="connsiteX48" fmla="*/ 2195098 w 2195098"/>
              <a:gd name="connsiteY48" fmla="*/ 2426957 h 3120373"/>
              <a:gd name="connsiteX49" fmla="*/ 2195098 w 2195098"/>
              <a:gd name="connsiteY49" fmla="*/ 2542526 h 3120373"/>
              <a:gd name="connsiteX50" fmla="*/ 2195098 w 2195098"/>
              <a:gd name="connsiteY50" fmla="*/ 2658096 h 3120373"/>
              <a:gd name="connsiteX51" fmla="*/ 2195098 w 2195098"/>
              <a:gd name="connsiteY51" fmla="*/ 2773665 h 3120373"/>
              <a:gd name="connsiteX52" fmla="*/ 2195098 w 2195098"/>
              <a:gd name="connsiteY52" fmla="*/ 2889234 h 3120373"/>
              <a:gd name="connsiteX53" fmla="*/ 2195098 w 2195098"/>
              <a:gd name="connsiteY53" fmla="*/ 3004804 h 3120373"/>
              <a:gd name="connsiteX54" fmla="*/ 2195098 w 2195098"/>
              <a:gd name="connsiteY54" fmla="*/ 3120373 h 3120373"/>
              <a:gd name="connsiteX55" fmla="*/ 2113798 w 2195098"/>
              <a:gd name="connsiteY55" fmla="*/ 3120373 h 3120373"/>
              <a:gd name="connsiteX56" fmla="*/ 2032498 w 2195098"/>
              <a:gd name="connsiteY56" fmla="*/ 3120373 h 3120373"/>
              <a:gd name="connsiteX57" fmla="*/ 1951198 w 2195098"/>
              <a:gd name="connsiteY57" fmla="*/ 3120373 h 3120373"/>
              <a:gd name="connsiteX58" fmla="*/ 1869898 w 2195098"/>
              <a:gd name="connsiteY58" fmla="*/ 3120373 h 3120373"/>
              <a:gd name="connsiteX59" fmla="*/ 1788599 w 2195098"/>
              <a:gd name="connsiteY59" fmla="*/ 3120373 h 3120373"/>
              <a:gd name="connsiteX60" fmla="*/ 1707299 w 2195098"/>
              <a:gd name="connsiteY60" fmla="*/ 3120373 h 3120373"/>
              <a:gd name="connsiteX61" fmla="*/ 1625999 w 2195098"/>
              <a:gd name="connsiteY61" fmla="*/ 3120373 h 3120373"/>
              <a:gd name="connsiteX62" fmla="*/ 1544699 w 2195098"/>
              <a:gd name="connsiteY62" fmla="*/ 3120373 h 3120373"/>
              <a:gd name="connsiteX63" fmla="*/ 1463399 w 2195098"/>
              <a:gd name="connsiteY63" fmla="*/ 3120373 h 3120373"/>
              <a:gd name="connsiteX64" fmla="*/ 1382099 w 2195098"/>
              <a:gd name="connsiteY64" fmla="*/ 3120373 h 3120373"/>
              <a:gd name="connsiteX65" fmla="*/ 1300799 w 2195098"/>
              <a:gd name="connsiteY65" fmla="*/ 3120373 h 3120373"/>
              <a:gd name="connsiteX66" fmla="*/ 1219499 w 2195098"/>
              <a:gd name="connsiteY66" fmla="*/ 3120373 h 3120373"/>
              <a:gd name="connsiteX67" fmla="*/ 1138199 w 2195098"/>
              <a:gd name="connsiteY67" fmla="*/ 3120373 h 3120373"/>
              <a:gd name="connsiteX68" fmla="*/ 1056899 w 2195098"/>
              <a:gd name="connsiteY68" fmla="*/ 3120373 h 3120373"/>
              <a:gd name="connsiteX69" fmla="*/ 975599 w 2195098"/>
              <a:gd name="connsiteY69" fmla="*/ 3120373 h 3120373"/>
              <a:gd name="connsiteX70" fmla="*/ 894299 w 2195098"/>
              <a:gd name="connsiteY70" fmla="*/ 3120373 h 3120373"/>
              <a:gd name="connsiteX71" fmla="*/ 812999 w 2195098"/>
              <a:gd name="connsiteY71" fmla="*/ 3120373 h 3120373"/>
              <a:gd name="connsiteX72" fmla="*/ 731699 w 2195098"/>
              <a:gd name="connsiteY72" fmla="*/ 3120373 h 3120373"/>
              <a:gd name="connsiteX73" fmla="*/ 650399 w 2195098"/>
              <a:gd name="connsiteY73" fmla="*/ 3120373 h 3120373"/>
              <a:gd name="connsiteX74" fmla="*/ 569099 w 2195098"/>
              <a:gd name="connsiteY74" fmla="*/ 3120373 h 3120373"/>
              <a:gd name="connsiteX75" fmla="*/ 487799 w 2195098"/>
              <a:gd name="connsiteY75" fmla="*/ 3120373 h 3120373"/>
              <a:gd name="connsiteX76" fmla="*/ 406499 w 2195098"/>
              <a:gd name="connsiteY76" fmla="*/ 3120373 h 3120373"/>
              <a:gd name="connsiteX77" fmla="*/ 325199 w 2195098"/>
              <a:gd name="connsiteY77" fmla="*/ 3120373 h 3120373"/>
              <a:gd name="connsiteX78" fmla="*/ 243900 w 2195098"/>
              <a:gd name="connsiteY78" fmla="*/ 3120373 h 3120373"/>
              <a:gd name="connsiteX79" fmla="*/ 162600 w 2195098"/>
              <a:gd name="connsiteY79" fmla="*/ 3120373 h 3120373"/>
              <a:gd name="connsiteX80" fmla="*/ 81300 w 2195098"/>
              <a:gd name="connsiteY80" fmla="*/ 3120373 h 3120373"/>
              <a:gd name="connsiteX81" fmla="*/ 0 w 2195098"/>
              <a:gd name="connsiteY81" fmla="*/ 3120373 h 3120373"/>
              <a:gd name="connsiteX82" fmla="*/ 0 w 2195098"/>
              <a:gd name="connsiteY82" fmla="*/ 3004804 h 3120373"/>
              <a:gd name="connsiteX83" fmla="*/ 0 w 2195098"/>
              <a:gd name="connsiteY83" fmla="*/ 2889234 h 3120373"/>
              <a:gd name="connsiteX84" fmla="*/ 0 w 2195098"/>
              <a:gd name="connsiteY84" fmla="*/ 2773665 h 3120373"/>
              <a:gd name="connsiteX85" fmla="*/ 0 w 2195098"/>
              <a:gd name="connsiteY85" fmla="*/ 2658096 h 3120373"/>
              <a:gd name="connsiteX86" fmla="*/ 0 w 2195098"/>
              <a:gd name="connsiteY86" fmla="*/ 2542526 h 3120373"/>
              <a:gd name="connsiteX87" fmla="*/ 0 w 2195098"/>
              <a:gd name="connsiteY87" fmla="*/ 2426957 h 3120373"/>
              <a:gd name="connsiteX88" fmla="*/ 0 w 2195098"/>
              <a:gd name="connsiteY88" fmla="*/ 2311388 h 3120373"/>
              <a:gd name="connsiteX89" fmla="*/ 0 w 2195098"/>
              <a:gd name="connsiteY89" fmla="*/ 2195818 h 3120373"/>
              <a:gd name="connsiteX90" fmla="*/ 0 w 2195098"/>
              <a:gd name="connsiteY90" fmla="*/ 2080249 h 3120373"/>
              <a:gd name="connsiteX91" fmla="*/ 0 w 2195098"/>
              <a:gd name="connsiteY91" fmla="*/ 1964680 h 3120373"/>
              <a:gd name="connsiteX92" fmla="*/ 0 w 2195098"/>
              <a:gd name="connsiteY92" fmla="*/ 1849110 h 3120373"/>
              <a:gd name="connsiteX93" fmla="*/ 0 w 2195098"/>
              <a:gd name="connsiteY93" fmla="*/ 1733541 h 3120373"/>
              <a:gd name="connsiteX94" fmla="*/ 0 w 2195098"/>
              <a:gd name="connsiteY94" fmla="*/ 1617971 h 3120373"/>
              <a:gd name="connsiteX95" fmla="*/ 0 w 2195098"/>
              <a:gd name="connsiteY95" fmla="*/ 1502402 h 3120373"/>
              <a:gd name="connsiteX96" fmla="*/ 0 w 2195098"/>
              <a:gd name="connsiteY96" fmla="*/ 1386832 h 3120373"/>
              <a:gd name="connsiteX97" fmla="*/ 0 w 2195098"/>
              <a:gd name="connsiteY97" fmla="*/ 1271263 h 3120373"/>
              <a:gd name="connsiteX98" fmla="*/ 0 w 2195098"/>
              <a:gd name="connsiteY98" fmla="*/ 1155693 h 3120373"/>
              <a:gd name="connsiteX99" fmla="*/ 0 w 2195098"/>
              <a:gd name="connsiteY99" fmla="*/ 1040124 h 3120373"/>
              <a:gd name="connsiteX100" fmla="*/ 0 w 2195098"/>
              <a:gd name="connsiteY100" fmla="*/ 924555 h 3120373"/>
              <a:gd name="connsiteX101" fmla="*/ 0 w 2195098"/>
              <a:gd name="connsiteY101" fmla="*/ 808985 h 3120373"/>
              <a:gd name="connsiteX102" fmla="*/ 0 w 2195098"/>
              <a:gd name="connsiteY102" fmla="*/ 693416 h 3120373"/>
              <a:gd name="connsiteX103" fmla="*/ 0 w 2195098"/>
              <a:gd name="connsiteY103" fmla="*/ 577847 h 3120373"/>
              <a:gd name="connsiteX104" fmla="*/ 0 w 2195098"/>
              <a:gd name="connsiteY104" fmla="*/ 462277 h 3120373"/>
              <a:gd name="connsiteX105" fmla="*/ 0 w 2195098"/>
              <a:gd name="connsiteY105" fmla="*/ 346708 h 3120373"/>
              <a:gd name="connsiteX106" fmla="*/ 0 w 2195098"/>
              <a:gd name="connsiteY106" fmla="*/ 231139 h 3120373"/>
              <a:gd name="connsiteX107" fmla="*/ 0 w 2195098"/>
              <a:gd name="connsiteY107" fmla="*/ 115569 h 3120373"/>
              <a:gd name="connsiteX108" fmla="*/ 0 w 2195098"/>
              <a:gd name="connsiteY108" fmla="*/ 0 h 3120373"/>
              <a:gd name="connsiteX0" fmla="*/ 2195098 w 2286538"/>
              <a:gd name="connsiteY0" fmla="*/ 577847 h 3120373"/>
              <a:gd name="connsiteX1" fmla="*/ 2195098 w 2286538"/>
              <a:gd name="connsiteY1" fmla="*/ 693417 h 3120373"/>
              <a:gd name="connsiteX2" fmla="*/ 2195098 w 2286538"/>
              <a:gd name="connsiteY2" fmla="*/ 808986 h 3120373"/>
              <a:gd name="connsiteX3" fmla="*/ 2195098 w 2286538"/>
              <a:gd name="connsiteY3" fmla="*/ 924556 h 3120373"/>
              <a:gd name="connsiteX4" fmla="*/ 2195098 w 2286538"/>
              <a:gd name="connsiteY4" fmla="*/ 1040125 h 3120373"/>
              <a:gd name="connsiteX5" fmla="*/ 2195098 w 2286538"/>
              <a:gd name="connsiteY5" fmla="*/ 1155694 h 3120373"/>
              <a:gd name="connsiteX6" fmla="*/ 2195098 w 2286538"/>
              <a:gd name="connsiteY6" fmla="*/ 1271264 h 3120373"/>
              <a:gd name="connsiteX7" fmla="*/ 2195098 w 2286538"/>
              <a:gd name="connsiteY7" fmla="*/ 1386833 h 3120373"/>
              <a:gd name="connsiteX8" fmla="*/ 2195098 w 2286538"/>
              <a:gd name="connsiteY8" fmla="*/ 1502402 h 3120373"/>
              <a:gd name="connsiteX9" fmla="*/ 2195098 w 2286538"/>
              <a:gd name="connsiteY9" fmla="*/ 1617972 h 3120373"/>
              <a:gd name="connsiteX10" fmla="*/ 2195098 w 2286538"/>
              <a:gd name="connsiteY10" fmla="*/ 1733541 h 3120373"/>
              <a:gd name="connsiteX11" fmla="*/ 2195098 w 2286538"/>
              <a:gd name="connsiteY11" fmla="*/ 1849110 h 3120373"/>
              <a:gd name="connsiteX12" fmla="*/ 2195098 w 2286538"/>
              <a:gd name="connsiteY12" fmla="*/ 1964680 h 3120373"/>
              <a:gd name="connsiteX13" fmla="*/ 2195098 w 2286538"/>
              <a:gd name="connsiteY13" fmla="*/ 2080249 h 3120373"/>
              <a:gd name="connsiteX14" fmla="*/ 2195098 w 2286538"/>
              <a:gd name="connsiteY14" fmla="*/ 2195818 h 3120373"/>
              <a:gd name="connsiteX15" fmla="*/ 2195098 w 2286538"/>
              <a:gd name="connsiteY15" fmla="*/ 2311388 h 3120373"/>
              <a:gd name="connsiteX16" fmla="*/ 2195098 w 2286538"/>
              <a:gd name="connsiteY16" fmla="*/ 2426957 h 3120373"/>
              <a:gd name="connsiteX17" fmla="*/ 2195098 w 2286538"/>
              <a:gd name="connsiteY17" fmla="*/ 2542526 h 3120373"/>
              <a:gd name="connsiteX18" fmla="*/ 2195098 w 2286538"/>
              <a:gd name="connsiteY18" fmla="*/ 2658096 h 3120373"/>
              <a:gd name="connsiteX19" fmla="*/ 2195098 w 2286538"/>
              <a:gd name="connsiteY19" fmla="*/ 2773665 h 3120373"/>
              <a:gd name="connsiteX20" fmla="*/ 2195098 w 2286538"/>
              <a:gd name="connsiteY20" fmla="*/ 2889234 h 3120373"/>
              <a:gd name="connsiteX21" fmla="*/ 2195098 w 2286538"/>
              <a:gd name="connsiteY21" fmla="*/ 3004804 h 3120373"/>
              <a:gd name="connsiteX22" fmla="*/ 2195098 w 2286538"/>
              <a:gd name="connsiteY22" fmla="*/ 3120373 h 3120373"/>
              <a:gd name="connsiteX23" fmla="*/ 2113798 w 2286538"/>
              <a:gd name="connsiteY23" fmla="*/ 3120373 h 3120373"/>
              <a:gd name="connsiteX24" fmla="*/ 2032498 w 2286538"/>
              <a:gd name="connsiteY24" fmla="*/ 3120373 h 3120373"/>
              <a:gd name="connsiteX25" fmla="*/ 1951198 w 2286538"/>
              <a:gd name="connsiteY25" fmla="*/ 3120373 h 3120373"/>
              <a:gd name="connsiteX26" fmla="*/ 1869898 w 2286538"/>
              <a:gd name="connsiteY26" fmla="*/ 3120373 h 3120373"/>
              <a:gd name="connsiteX27" fmla="*/ 1788599 w 2286538"/>
              <a:gd name="connsiteY27" fmla="*/ 3120373 h 3120373"/>
              <a:gd name="connsiteX28" fmla="*/ 1707299 w 2286538"/>
              <a:gd name="connsiteY28" fmla="*/ 3120373 h 3120373"/>
              <a:gd name="connsiteX29" fmla="*/ 1625999 w 2286538"/>
              <a:gd name="connsiteY29" fmla="*/ 3120373 h 3120373"/>
              <a:gd name="connsiteX30" fmla="*/ 1544699 w 2286538"/>
              <a:gd name="connsiteY30" fmla="*/ 3120373 h 3120373"/>
              <a:gd name="connsiteX31" fmla="*/ 1463399 w 2286538"/>
              <a:gd name="connsiteY31" fmla="*/ 3120373 h 3120373"/>
              <a:gd name="connsiteX32" fmla="*/ 1382099 w 2286538"/>
              <a:gd name="connsiteY32" fmla="*/ 3120373 h 3120373"/>
              <a:gd name="connsiteX33" fmla="*/ 1300799 w 2286538"/>
              <a:gd name="connsiteY33" fmla="*/ 3120373 h 3120373"/>
              <a:gd name="connsiteX34" fmla="*/ 1219499 w 2286538"/>
              <a:gd name="connsiteY34" fmla="*/ 3120373 h 3120373"/>
              <a:gd name="connsiteX35" fmla="*/ 1138199 w 2286538"/>
              <a:gd name="connsiteY35" fmla="*/ 3120373 h 3120373"/>
              <a:gd name="connsiteX36" fmla="*/ 1056899 w 2286538"/>
              <a:gd name="connsiteY36" fmla="*/ 3120373 h 3120373"/>
              <a:gd name="connsiteX37" fmla="*/ 975599 w 2286538"/>
              <a:gd name="connsiteY37" fmla="*/ 3120373 h 3120373"/>
              <a:gd name="connsiteX38" fmla="*/ 894299 w 2286538"/>
              <a:gd name="connsiteY38" fmla="*/ 3120373 h 3120373"/>
              <a:gd name="connsiteX39" fmla="*/ 812999 w 2286538"/>
              <a:gd name="connsiteY39" fmla="*/ 3120373 h 3120373"/>
              <a:gd name="connsiteX40" fmla="*/ 731699 w 2286538"/>
              <a:gd name="connsiteY40" fmla="*/ 3120373 h 3120373"/>
              <a:gd name="connsiteX41" fmla="*/ 650399 w 2286538"/>
              <a:gd name="connsiteY41" fmla="*/ 3120373 h 3120373"/>
              <a:gd name="connsiteX42" fmla="*/ 569099 w 2286538"/>
              <a:gd name="connsiteY42" fmla="*/ 3120373 h 3120373"/>
              <a:gd name="connsiteX43" fmla="*/ 487799 w 2286538"/>
              <a:gd name="connsiteY43" fmla="*/ 3120373 h 3120373"/>
              <a:gd name="connsiteX44" fmla="*/ 406499 w 2286538"/>
              <a:gd name="connsiteY44" fmla="*/ 3120373 h 3120373"/>
              <a:gd name="connsiteX45" fmla="*/ 325199 w 2286538"/>
              <a:gd name="connsiteY45" fmla="*/ 3120373 h 3120373"/>
              <a:gd name="connsiteX46" fmla="*/ 243900 w 2286538"/>
              <a:gd name="connsiteY46" fmla="*/ 3120373 h 3120373"/>
              <a:gd name="connsiteX47" fmla="*/ 162600 w 2286538"/>
              <a:gd name="connsiteY47" fmla="*/ 3120373 h 3120373"/>
              <a:gd name="connsiteX48" fmla="*/ 81300 w 2286538"/>
              <a:gd name="connsiteY48" fmla="*/ 3120373 h 3120373"/>
              <a:gd name="connsiteX49" fmla="*/ 0 w 2286538"/>
              <a:gd name="connsiteY49" fmla="*/ 3120373 h 3120373"/>
              <a:gd name="connsiteX50" fmla="*/ 0 w 2286538"/>
              <a:gd name="connsiteY50" fmla="*/ 3004804 h 3120373"/>
              <a:gd name="connsiteX51" fmla="*/ 0 w 2286538"/>
              <a:gd name="connsiteY51" fmla="*/ 2889234 h 3120373"/>
              <a:gd name="connsiteX52" fmla="*/ 0 w 2286538"/>
              <a:gd name="connsiteY52" fmla="*/ 2773665 h 3120373"/>
              <a:gd name="connsiteX53" fmla="*/ 0 w 2286538"/>
              <a:gd name="connsiteY53" fmla="*/ 2658096 h 3120373"/>
              <a:gd name="connsiteX54" fmla="*/ 0 w 2286538"/>
              <a:gd name="connsiteY54" fmla="*/ 2542526 h 3120373"/>
              <a:gd name="connsiteX55" fmla="*/ 0 w 2286538"/>
              <a:gd name="connsiteY55" fmla="*/ 2426957 h 3120373"/>
              <a:gd name="connsiteX56" fmla="*/ 0 w 2286538"/>
              <a:gd name="connsiteY56" fmla="*/ 2311388 h 3120373"/>
              <a:gd name="connsiteX57" fmla="*/ 0 w 2286538"/>
              <a:gd name="connsiteY57" fmla="*/ 2195818 h 3120373"/>
              <a:gd name="connsiteX58" fmla="*/ 0 w 2286538"/>
              <a:gd name="connsiteY58" fmla="*/ 2080249 h 3120373"/>
              <a:gd name="connsiteX59" fmla="*/ 0 w 2286538"/>
              <a:gd name="connsiteY59" fmla="*/ 1964680 h 3120373"/>
              <a:gd name="connsiteX60" fmla="*/ 0 w 2286538"/>
              <a:gd name="connsiteY60" fmla="*/ 1849110 h 3120373"/>
              <a:gd name="connsiteX61" fmla="*/ 0 w 2286538"/>
              <a:gd name="connsiteY61" fmla="*/ 1733541 h 3120373"/>
              <a:gd name="connsiteX62" fmla="*/ 0 w 2286538"/>
              <a:gd name="connsiteY62" fmla="*/ 1617971 h 3120373"/>
              <a:gd name="connsiteX63" fmla="*/ 0 w 2286538"/>
              <a:gd name="connsiteY63" fmla="*/ 1502402 h 3120373"/>
              <a:gd name="connsiteX64" fmla="*/ 0 w 2286538"/>
              <a:gd name="connsiteY64" fmla="*/ 1386832 h 3120373"/>
              <a:gd name="connsiteX65" fmla="*/ 0 w 2286538"/>
              <a:gd name="connsiteY65" fmla="*/ 1271263 h 3120373"/>
              <a:gd name="connsiteX66" fmla="*/ 0 w 2286538"/>
              <a:gd name="connsiteY66" fmla="*/ 1155693 h 3120373"/>
              <a:gd name="connsiteX67" fmla="*/ 0 w 2286538"/>
              <a:gd name="connsiteY67" fmla="*/ 1040124 h 3120373"/>
              <a:gd name="connsiteX68" fmla="*/ 0 w 2286538"/>
              <a:gd name="connsiteY68" fmla="*/ 924555 h 3120373"/>
              <a:gd name="connsiteX69" fmla="*/ 0 w 2286538"/>
              <a:gd name="connsiteY69" fmla="*/ 808985 h 3120373"/>
              <a:gd name="connsiteX70" fmla="*/ 0 w 2286538"/>
              <a:gd name="connsiteY70" fmla="*/ 693416 h 3120373"/>
              <a:gd name="connsiteX71" fmla="*/ 0 w 2286538"/>
              <a:gd name="connsiteY71" fmla="*/ 577847 h 3120373"/>
              <a:gd name="connsiteX72" fmla="*/ 0 w 2286538"/>
              <a:gd name="connsiteY72" fmla="*/ 462277 h 3120373"/>
              <a:gd name="connsiteX73" fmla="*/ 0 w 2286538"/>
              <a:gd name="connsiteY73" fmla="*/ 346708 h 3120373"/>
              <a:gd name="connsiteX74" fmla="*/ 0 w 2286538"/>
              <a:gd name="connsiteY74" fmla="*/ 231139 h 3120373"/>
              <a:gd name="connsiteX75" fmla="*/ 0 w 2286538"/>
              <a:gd name="connsiteY75" fmla="*/ 115569 h 3120373"/>
              <a:gd name="connsiteX76" fmla="*/ 0 w 2286538"/>
              <a:gd name="connsiteY76" fmla="*/ 0 h 3120373"/>
              <a:gd name="connsiteX77" fmla="*/ 81300 w 2286538"/>
              <a:gd name="connsiteY77" fmla="*/ 0 h 3120373"/>
              <a:gd name="connsiteX78" fmla="*/ 162600 w 2286538"/>
              <a:gd name="connsiteY78" fmla="*/ 0 h 3120373"/>
              <a:gd name="connsiteX79" fmla="*/ 243900 w 2286538"/>
              <a:gd name="connsiteY79" fmla="*/ 0 h 3120373"/>
              <a:gd name="connsiteX80" fmla="*/ 325199 w 2286538"/>
              <a:gd name="connsiteY80" fmla="*/ 0 h 3120373"/>
              <a:gd name="connsiteX81" fmla="*/ 406499 w 2286538"/>
              <a:gd name="connsiteY81" fmla="*/ 0 h 3120373"/>
              <a:gd name="connsiteX82" fmla="*/ 487799 w 2286538"/>
              <a:gd name="connsiteY82" fmla="*/ 0 h 3120373"/>
              <a:gd name="connsiteX83" fmla="*/ 569099 w 2286538"/>
              <a:gd name="connsiteY83" fmla="*/ 0 h 3120373"/>
              <a:gd name="connsiteX84" fmla="*/ 650399 w 2286538"/>
              <a:gd name="connsiteY84" fmla="*/ 0 h 3120373"/>
              <a:gd name="connsiteX85" fmla="*/ 731699 w 2286538"/>
              <a:gd name="connsiteY85" fmla="*/ 0 h 3120373"/>
              <a:gd name="connsiteX86" fmla="*/ 812999 w 2286538"/>
              <a:gd name="connsiteY86" fmla="*/ 0 h 3120373"/>
              <a:gd name="connsiteX87" fmla="*/ 894299 w 2286538"/>
              <a:gd name="connsiteY87" fmla="*/ 0 h 3120373"/>
              <a:gd name="connsiteX88" fmla="*/ 975599 w 2286538"/>
              <a:gd name="connsiteY88" fmla="*/ 0 h 3120373"/>
              <a:gd name="connsiteX89" fmla="*/ 1056899 w 2286538"/>
              <a:gd name="connsiteY89" fmla="*/ 0 h 3120373"/>
              <a:gd name="connsiteX90" fmla="*/ 1138199 w 2286538"/>
              <a:gd name="connsiteY90" fmla="*/ 0 h 3120373"/>
              <a:gd name="connsiteX91" fmla="*/ 1219499 w 2286538"/>
              <a:gd name="connsiteY91" fmla="*/ 0 h 3120373"/>
              <a:gd name="connsiteX92" fmla="*/ 1300799 w 2286538"/>
              <a:gd name="connsiteY92" fmla="*/ 0 h 3120373"/>
              <a:gd name="connsiteX93" fmla="*/ 1382099 w 2286538"/>
              <a:gd name="connsiteY93" fmla="*/ 0 h 3120373"/>
              <a:gd name="connsiteX94" fmla="*/ 1463399 w 2286538"/>
              <a:gd name="connsiteY94" fmla="*/ 0 h 3120373"/>
              <a:gd name="connsiteX95" fmla="*/ 1544699 w 2286538"/>
              <a:gd name="connsiteY95" fmla="*/ 0 h 3120373"/>
              <a:gd name="connsiteX96" fmla="*/ 1625999 w 2286538"/>
              <a:gd name="connsiteY96" fmla="*/ 0 h 3120373"/>
              <a:gd name="connsiteX97" fmla="*/ 1707299 w 2286538"/>
              <a:gd name="connsiteY97" fmla="*/ 0 h 3120373"/>
              <a:gd name="connsiteX98" fmla="*/ 1788599 w 2286538"/>
              <a:gd name="connsiteY98" fmla="*/ 0 h 3120373"/>
              <a:gd name="connsiteX99" fmla="*/ 1869898 w 2286538"/>
              <a:gd name="connsiteY99" fmla="*/ 0 h 3120373"/>
              <a:gd name="connsiteX100" fmla="*/ 1951198 w 2286538"/>
              <a:gd name="connsiteY100" fmla="*/ 0 h 3120373"/>
              <a:gd name="connsiteX101" fmla="*/ 2032498 w 2286538"/>
              <a:gd name="connsiteY101" fmla="*/ 0 h 3120373"/>
              <a:gd name="connsiteX102" fmla="*/ 2113798 w 2286538"/>
              <a:gd name="connsiteY102" fmla="*/ 0 h 3120373"/>
              <a:gd name="connsiteX103" fmla="*/ 2195098 w 2286538"/>
              <a:gd name="connsiteY103" fmla="*/ 0 h 3120373"/>
              <a:gd name="connsiteX104" fmla="*/ 2195098 w 2286538"/>
              <a:gd name="connsiteY104" fmla="*/ 115569 h 3120373"/>
              <a:gd name="connsiteX105" fmla="*/ 2195098 w 2286538"/>
              <a:gd name="connsiteY105" fmla="*/ 231139 h 3120373"/>
              <a:gd name="connsiteX106" fmla="*/ 2195098 w 2286538"/>
              <a:gd name="connsiteY106" fmla="*/ 346708 h 3120373"/>
              <a:gd name="connsiteX107" fmla="*/ 2195098 w 2286538"/>
              <a:gd name="connsiteY107" fmla="*/ 462278 h 3120373"/>
              <a:gd name="connsiteX108" fmla="*/ 2286538 w 2286538"/>
              <a:gd name="connsiteY108" fmla="*/ 669287 h 3120373"/>
              <a:gd name="connsiteX0" fmla="*/ 2195098 w 2195098"/>
              <a:gd name="connsiteY0" fmla="*/ 577847 h 3120373"/>
              <a:gd name="connsiteX1" fmla="*/ 2195098 w 2195098"/>
              <a:gd name="connsiteY1" fmla="*/ 693417 h 3120373"/>
              <a:gd name="connsiteX2" fmla="*/ 2195098 w 2195098"/>
              <a:gd name="connsiteY2" fmla="*/ 808986 h 3120373"/>
              <a:gd name="connsiteX3" fmla="*/ 2195098 w 2195098"/>
              <a:gd name="connsiteY3" fmla="*/ 924556 h 3120373"/>
              <a:gd name="connsiteX4" fmla="*/ 2195098 w 2195098"/>
              <a:gd name="connsiteY4" fmla="*/ 1040125 h 3120373"/>
              <a:gd name="connsiteX5" fmla="*/ 2195098 w 2195098"/>
              <a:gd name="connsiteY5" fmla="*/ 1155694 h 3120373"/>
              <a:gd name="connsiteX6" fmla="*/ 2195098 w 2195098"/>
              <a:gd name="connsiteY6" fmla="*/ 1271264 h 3120373"/>
              <a:gd name="connsiteX7" fmla="*/ 2195098 w 2195098"/>
              <a:gd name="connsiteY7" fmla="*/ 1386833 h 3120373"/>
              <a:gd name="connsiteX8" fmla="*/ 2195098 w 2195098"/>
              <a:gd name="connsiteY8" fmla="*/ 1502402 h 3120373"/>
              <a:gd name="connsiteX9" fmla="*/ 2195098 w 2195098"/>
              <a:gd name="connsiteY9" fmla="*/ 1617972 h 3120373"/>
              <a:gd name="connsiteX10" fmla="*/ 2195098 w 2195098"/>
              <a:gd name="connsiteY10" fmla="*/ 1733541 h 3120373"/>
              <a:gd name="connsiteX11" fmla="*/ 2195098 w 2195098"/>
              <a:gd name="connsiteY11" fmla="*/ 1849110 h 3120373"/>
              <a:gd name="connsiteX12" fmla="*/ 2195098 w 2195098"/>
              <a:gd name="connsiteY12" fmla="*/ 1964680 h 3120373"/>
              <a:gd name="connsiteX13" fmla="*/ 2195098 w 2195098"/>
              <a:gd name="connsiteY13" fmla="*/ 2080249 h 3120373"/>
              <a:gd name="connsiteX14" fmla="*/ 2195098 w 2195098"/>
              <a:gd name="connsiteY14" fmla="*/ 2195818 h 3120373"/>
              <a:gd name="connsiteX15" fmla="*/ 2195098 w 2195098"/>
              <a:gd name="connsiteY15" fmla="*/ 2311388 h 3120373"/>
              <a:gd name="connsiteX16" fmla="*/ 2195098 w 2195098"/>
              <a:gd name="connsiteY16" fmla="*/ 2426957 h 3120373"/>
              <a:gd name="connsiteX17" fmla="*/ 2195098 w 2195098"/>
              <a:gd name="connsiteY17" fmla="*/ 2542526 h 3120373"/>
              <a:gd name="connsiteX18" fmla="*/ 2195098 w 2195098"/>
              <a:gd name="connsiteY18" fmla="*/ 2658096 h 3120373"/>
              <a:gd name="connsiteX19" fmla="*/ 2195098 w 2195098"/>
              <a:gd name="connsiteY19" fmla="*/ 2773665 h 3120373"/>
              <a:gd name="connsiteX20" fmla="*/ 2195098 w 2195098"/>
              <a:gd name="connsiteY20" fmla="*/ 2889234 h 3120373"/>
              <a:gd name="connsiteX21" fmla="*/ 2195098 w 2195098"/>
              <a:gd name="connsiteY21" fmla="*/ 3004804 h 3120373"/>
              <a:gd name="connsiteX22" fmla="*/ 2195098 w 2195098"/>
              <a:gd name="connsiteY22" fmla="*/ 3120373 h 3120373"/>
              <a:gd name="connsiteX23" fmla="*/ 2113798 w 2195098"/>
              <a:gd name="connsiteY23" fmla="*/ 3120373 h 3120373"/>
              <a:gd name="connsiteX24" fmla="*/ 2032498 w 2195098"/>
              <a:gd name="connsiteY24" fmla="*/ 3120373 h 3120373"/>
              <a:gd name="connsiteX25" fmla="*/ 1951198 w 2195098"/>
              <a:gd name="connsiteY25" fmla="*/ 3120373 h 3120373"/>
              <a:gd name="connsiteX26" fmla="*/ 1869898 w 2195098"/>
              <a:gd name="connsiteY26" fmla="*/ 3120373 h 3120373"/>
              <a:gd name="connsiteX27" fmla="*/ 1788599 w 2195098"/>
              <a:gd name="connsiteY27" fmla="*/ 3120373 h 3120373"/>
              <a:gd name="connsiteX28" fmla="*/ 1707299 w 2195098"/>
              <a:gd name="connsiteY28" fmla="*/ 3120373 h 3120373"/>
              <a:gd name="connsiteX29" fmla="*/ 1625999 w 2195098"/>
              <a:gd name="connsiteY29" fmla="*/ 3120373 h 3120373"/>
              <a:gd name="connsiteX30" fmla="*/ 1544699 w 2195098"/>
              <a:gd name="connsiteY30" fmla="*/ 3120373 h 3120373"/>
              <a:gd name="connsiteX31" fmla="*/ 1463399 w 2195098"/>
              <a:gd name="connsiteY31" fmla="*/ 3120373 h 3120373"/>
              <a:gd name="connsiteX32" fmla="*/ 1382099 w 2195098"/>
              <a:gd name="connsiteY32" fmla="*/ 3120373 h 3120373"/>
              <a:gd name="connsiteX33" fmla="*/ 1300799 w 2195098"/>
              <a:gd name="connsiteY33" fmla="*/ 3120373 h 3120373"/>
              <a:gd name="connsiteX34" fmla="*/ 1219499 w 2195098"/>
              <a:gd name="connsiteY34" fmla="*/ 3120373 h 3120373"/>
              <a:gd name="connsiteX35" fmla="*/ 1138199 w 2195098"/>
              <a:gd name="connsiteY35" fmla="*/ 3120373 h 3120373"/>
              <a:gd name="connsiteX36" fmla="*/ 1056899 w 2195098"/>
              <a:gd name="connsiteY36" fmla="*/ 3120373 h 3120373"/>
              <a:gd name="connsiteX37" fmla="*/ 975599 w 2195098"/>
              <a:gd name="connsiteY37" fmla="*/ 3120373 h 3120373"/>
              <a:gd name="connsiteX38" fmla="*/ 894299 w 2195098"/>
              <a:gd name="connsiteY38" fmla="*/ 3120373 h 3120373"/>
              <a:gd name="connsiteX39" fmla="*/ 812999 w 2195098"/>
              <a:gd name="connsiteY39" fmla="*/ 3120373 h 3120373"/>
              <a:gd name="connsiteX40" fmla="*/ 731699 w 2195098"/>
              <a:gd name="connsiteY40" fmla="*/ 3120373 h 3120373"/>
              <a:gd name="connsiteX41" fmla="*/ 650399 w 2195098"/>
              <a:gd name="connsiteY41" fmla="*/ 3120373 h 3120373"/>
              <a:gd name="connsiteX42" fmla="*/ 569099 w 2195098"/>
              <a:gd name="connsiteY42" fmla="*/ 3120373 h 3120373"/>
              <a:gd name="connsiteX43" fmla="*/ 487799 w 2195098"/>
              <a:gd name="connsiteY43" fmla="*/ 3120373 h 3120373"/>
              <a:gd name="connsiteX44" fmla="*/ 406499 w 2195098"/>
              <a:gd name="connsiteY44" fmla="*/ 3120373 h 3120373"/>
              <a:gd name="connsiteX45" fmla="*/ 325199 w 2195098"/>
              <a:gd name="connsiteY45" fmla="*/ 3120373 h 3120373"/>
              <a:gd name="connsiteX46" fmla="*/ 243900 w 2195098"/>
              <a:gd name="connsiteY46" fmla="*/ 3120373 h 3120373"/>
              <a:gd name="connsiteX47" fmla="*/ 162600 w 2195098"/>
              <a:gd name="connsiteY47" fmla="*/ 3120373 h 3120373"/>
              <a:gd name="connsiteX48" fmla="*/ 81300 w 2195098"/>
              <a:gd name="connsiteY48" fmla="*/ 3120373 h 3120373"/>
              <a:gd name="connsiteX49" fmla="*/ 0 w 2195098"/>
              <a:gd name="connsiteY49" fmla="*/ 3120373 h 3120373"/>
              <a:gd name="connsiteX50" fmla="*/ 0 w 2195098"/>
              <a:gd name="connsiteY50" fmla="*/ 3004804 h 3120373"/>
              <a:gd name="connsiteX51" fmla="*/ 0 w 2195098"/>
              <a:gd name="connsiteY51" fmla="*/ 2889234 h 3120373"/>
              <a:gd name="connsiteX52" fmla="*/ 0 w 2195098"/>
              <a:gd name="connsiteY52" fmla="*/ 2773665 h 3120373"/>
              <a:gd name="connsiteX53" fmla="*/ 0 w 2195098"/>
              <a:gd name="connsiteY53" fmla="*/ 2658096 h 3120373"/>
              <a:gd name="connsiteX54" fmla="*/ 0 w 2195098"/>
              <a:gd name="connsiteY54" fmla="*/ 2542526 h 3120373"/>
              <a:gd name="connsiteX55" fmla="*/ 0 w 2195098"/>
              <a:gd name="connsiteY55" fmla="*/ 2426957 h 3120373"/>
              <a:gd name="connsiteX56" fmla="*/ 0 w 2195098"/>
              <a:gd name="connsiteY56" fmla="*/ 2311388 h 3120373"/>
              <a:gd name="connsiteX57" fmla="*/ 0 w 2195098"/>
              <a:gd name="connsiteY57" fmla="*/ 2195818 h 3120373"/>
              <a:gd name="connsiteX58" fmla="*/ 0 w 2195098"/>
              <a:gd name="connsiteY58" fmla="*/ 2080249 h 3120373"/>
              <a:gd name="connsiteX59" fmla="*/ 0 w 2195098"/>
              <a:gd name="connsiteY59" fmla="*/ 1964680 h 3120373"/>
              <a:gd name="connsiteX60" fmla="*/ 0 w 2195098"/>
              <a:gd name="connsiteY60" fmla="*/ 1849110 h 3120373"/>
              <a:gd name="connsiteX61" fmla="*/ 0 w 2195098"/>
              <a:gd name="connsiteY61" fmla="*/ 1733541 h 3120373"/>
              <a:gd name="connsiteX62" fmla="*/ 0 w 2195098"/>
              <a:gd name="connsiteY62" fmla="*/ 1617971 h 3120373"/>
              <a:gd name="connsiteX63" fmla="*/ 0 w 2195098"/>
              <a:gd name="connsiteY63" fmla="*/ 1502402 h 3120373"/>
              <a:gd name="connsiteX64" fmla="*/ 0 w 2195098"/>
              <a:gd name="connsiteY64" fmla="*/ 1386832 h 3120373"/>
              <a:gd name="connsiteX65" fmla="*/ 0 w 2195098"/>
              <a:gd name="connsiteY65" fmla="*/ 1271263 h 3120373"/>
              <a:gd name="connsiteX66" fmla="*/ 0 w 2195098"/>
              <a:gd name="connsiteY66" fmla="*/ 1155693 h 3120373"/>
              <a:gd name="connsiteX67" fmla="*/ 0 w 2195098"/>
              <a:gd name="connsiteY67" fmla="*/ 1040124 h 3120373"/>
              <a:gd name="connsiteX68" fmla="*/ 0 w 2195098"/>
              <a:gd name="connsiteY68" fmla="*/ 924555 h 3120373"/>
              <a:gd name="connsiteX69" fmla="*/ 0 w 2195098"/>
              <a:gd name="connsiteY69" fmla="*/ 808985 h 3120373"/>
              <a:gd name="connsiteX70" fmla="*/ 0 w 2195098"/>
              <a:gd name="connsiteY70" fmla="*/ 693416 h 3120373"/>
              <a:gd name="connsiteX71" fmla="*/ 0 w 2195098"/>
              <a:gd name="connsiteY71" fmla="*/ 577847 h 3120373"/>
              <a:gd name="connsiteX72" fmla="*/ 0 w 2195098"/>
              <a:gd name="connsiteY72" fmla="*/ 462277 h 3120373"/>
              <a:gd name="connsiteX73" fmla="*/ 0 w 2195098"/>
              <a:gd name="connsiteY73" fmla="*/ 346708 h 3120373"/>
              <a:gd name="connsiteX74" fmla="*/ 0 w 2195098"/>
              <a:gd name="connsiteY74" fmla="*/ 231139 h 3120373"/>
              <a:gd name="connsiteX75" fmla="*/ 0 w 2195098"/>
              <a:gd name="connsiteY75" fmla="*/ 115569 h 3120373"/>
              <a:gd name="connsiteX76" fmla="*/ 0 w 2195098"/>
              <a:gd name="connsiteY76" fmla="*/ 0 h 3120373"/>
              <a:gd name="connsiteX77" fmla="*/ 81300 w 2195098"/>
              <a:gd name="connsiteY77" fmla="*/ 0 h 3120373"/>
              <a:gd name="connsiteX78" fmla="*/ 162600 w 2195098"/>
              <a:gd name="connsiteY78" fmla="*/ 0 h 3120373"/>
              <a:gd name="connsiteX79" fmla="*/ 243900 w 2195098"/>
              <a:gd name="connsiteY79" fmla="*/ 0 h 3120373"/>
              <a:gd name="connsiteX80" fmla="*/ 325199 w 2195098"/>
              <a:gd name="connsiteY80" fmla="*/ 0 h 3120373"/>
              <a:gd name="connsiteX81" fmla="*/ 406499 w 2195098"/>
              <a:gd name="connsiteY81" fmla="*/ 0 h 3120373"/>
              <a:gd name="connsiteX82" fmla="*/ 487799 w 2195098"/>
              <a:gd name="connsiteY82" fmla="*/ 0 h 3120373"/>
              <a:gd name="connsiteX83" fmla="*/ 569099 w 2195098"/>
              <a:gd name="connsiteY83" fmla="*/ 0 h 3120373"/>
              <a:gd name="connsiteX84" fmla="*/ 650399 w 2195098"/>
              <a:gd name="connsiteY84" fmla="*/ 0 h 3120373"/>
              <a:gd name="connsiteX85" fmla="*/ 731699 w 2195098"/>
              <a:gd name="connsiteY85" fmla="*/ 0 h 3120373"/>
              <a:gd name="connsiteX86" fmla="*/ 812999 w 2195098"/>
              <a:gd name="connsiteY86" fmla="*/ 0 h 3120373"/>
              <a:gd name="connsiteX87" fmla="*/ 894299 w 2195098"/>
              <a:gd name="connsiteY87" fmla="*/ 0 h 3120373"/>
              <a:gd name="connsiteX88" fmla="*/ 975599 w 2195098"/>
              <a:gd name="connsiteY88" fmla="*/ 0 h 3120373"/>
              <a:gd name="connsiteX89" fmla="*/ 1056899 w 2195098"/>
              <a:gd name="connsiteY89" fmla="*/ 0 h 3120373"/>
              <a:gd name="connsiteX90" fmla="*/ 1138199 w 2195098"/>
              <a:gd name="connsiteY90" fmla="*/ 0 h 3120373"/>
              <a:gd name="connsiteX91" fmla="*/ 1219499 w 2195098"/>
              <a:gd name="connsiteY91" fmla="*/ 0 h 3120373"/>
              <a:gd name="connsiteX92" fmla="*/ 1300799 w 2195098"/>
              <a:gd name="connsiteY92" fmla="*/ 0 h 3120373"/>
              <a:gd name="connsiteX93" fmla="*/ 1382099 w 2195098"/>
              <a:gd name="connsiteY93" fmla="*/ 0 h 3120373"/>
              <a:gd name="connsiteX94" fmla="*/ 1463399 w 2195098"/>
              <a:gd name="connsiteY94" fmla="*/ 0 h 3120373"/>
              <a:gd name="connsiteX95" fmla="*/ 1544699 w 2195098"/>
              <a:gd name="connsiteY95" fmla="*/ 0 h 3120373"/>
              <a:gd name="connsiteX96" fmla="*/ 1625999 w 2195098"/>
              <a:gd name="connsiteY96" fmla="*/ 0 h 3120373"/>
              <a:gd name="connsiteX97" fmla="*/ 1707299 w 2195098"/>
              <a:gd name="connsiteY97" fmla="*/ 0 h 3120373"/>
              <a:gd name="connsiteX98" fmla="*/ 1788599 w 2195098"/>
              <a:gd name="connsiteY98" fmla="*/ 0 h 3120373"/>
              <a:gd name="connsiteX99" fmla="*/ 1869898 w 2195098"/>
              <a:gd name="connsiteY99" fmla="*/ 0 h 3120373"/>
              <a:gd name="connsiteX100" fmla="*/ 1951198 w 2195098"/>
              <a:gd name="connsiteY100" fmla="*/ 0 h 3120373"/>
              <a:gd name="connsiteX101" fmla="*/ 2032498 w 2195098"/>
              <a:gd name="connsiteY101" fmla="*/ 0 h 3120373"/>
              <a:gd name="connsiteX102" fmla="*/ 2113798 w 2195098"/>
              <a:gd name="connsiteY102" fmla="*/ 0 h 3120373"/>
              <a:gd name="connsiteX103" fmla="*/ 2195098 w 2195098"/>
              <a:gd name="connsiteY103" fmla="*/ 0 h 3120373"/>
              <a:gd name="connsiteX104" fmla="*/ 2195098 w 2195098"/>
              <a:gd name="connsiteY104" fmla="*/ 115569 h 3120373"/>
              <a:gd name="connsiteX105" fmla="*/ 2195098 w 2195098"/>
              <a:gd name="connsiteY105" fmla="*/ 231139 h 3120373"/>
              <a:gd name="connsiteX106" fmla="*/ 2195098 w 2195098"/>
              <a:gd name="connsiteY106" fmla="*/ 346708 h 3120373"/>
              <a:gd name="connsiteX107" fmla="*/ 2195098 w 2195098"/>
              <a:gd name="connsiteY107" fmla="*/ 462278 h 3120373"/>
              <a:gd name="connsiteX0" fmla="*/ 2195098 w 2195098"/>
              <a:gd name="connsiteY0" fmla="*/ 693417 h 3120373"/>
              <a:gd name="connsiteX1" fmla="*/ 2195098 w 2195098"/>
              <a:gd name="connsiteY1" fmla="*/ 808986 h 3120373"/>
              <a:gd name="connsiteX2" fmla="*/ 2195098 w 2195098"/>
              <a:gd name="connsiteY2" fmla="*/ 924556 h 3120373"/>
              <a:gd name="connsiteX3" fmla="*/ 2195098 w 2195098"/>
              <a:gd name="connsiteY3" fmla="*/ 1040125 h 3120373"/>
              <a:gd name="connsiteX4" fmla="*/ 2195098 w 2195098"/>
              <a:gd name="connsiteY4" fmla="*/ 1155694 h 3120373"/>
              <a:gd name="connsiteX5" fmla="*/ 2195098 w 2195098"/>
              <a:gd name="connsiteY5" fmla="*/ 1271264 h 3120373"/>
              <a:gd name="connsiteX6" fmla="*/ 2195098 w 2195098"/>
              <a:gd name="connsiteY6" fmla="*/ 1386833 h 3120373"/>
              <a:gd name="connsiteX7" fmla="*/ 2195098 w 2195098"/>
              <a:gd name="connsiteY7" fmla="*/ 1502402 h 3120373"/>
              <a:gd name="connsiteX8" fmla="*/ 2195098 w 2195098"/>
              <a:gd name="connsiteY8" fmla="*/ 1617972 h 3120373"/>
              <a:gd name="connsiteX9" fmla="*/ 2195098 w 2195098"/>
              <a:gd name="connsiteY9" fmla="*/ 1733541 h 3120373"/>
              <a:gd name="connsiteX10" fmla="*/ 2195098 w 2195098"/>
              <a:gd name="connsiteY10" fmla="*/ 1849110 h 3120373"/>
              <a:gd name="connsiteX11" fmla="*/ 2195098 w 2195098"/>
              <a:gd name="connsiteY11" fmla="*/ 1964680 h 3120373"/>
              <a:gd name="connsiteX12" fmla="*/ 2195098 w 2195098"/>
              <a:gd name="connsiteY12" fmla="*/ 2080249 h 3120373"/>
              <a:gd name="connsiteX13" fmla="*/ 2195098 w 2195098"/>
              <a:gd name="connsiteY13" fmla="*/ 2195818 h 3120373"/>
              <a:gd name="connsiteX14" fmla="*/ 2195098 w 2195098"/>
              <a:gd name="connsiteY14" fmla="*/ 2311388 h 3120373"/>
              <a:gd name="connsiteX15" fmla="*/ 2195098 w 2195098"/>
              <a:gd name="connsiteY15" fmla="*/ 2426957 h 3120373"/>
              <a:gd name="connsiteX16" fmla="*/ 2195098 w 2195098"/>
              <a:gd name="connsiteY16" fmla="*/ 2542526 h 3120373"/>
              <a:gd name="connsiteX17" fmla="*/ 2195098 w 2195098"/>
              <a:gd name="connsiteY17" fmla="*/ 2658096 h 3120373"/>
              <a:gd name="connsiteX18" fmla="*/ 2195098 w 2195098"/>
              <a:gd name="connsiteY18" fmla="*/ 2773665 h 3120373"/>
              <a:gd name="connsiteX19" fmla="*/ 2195098 w 2195098"/>
              <a:gd name="connsiteY19" fmla="*/ 2889234 h 3120373"/>
              <a:gd name="connsiteX20" fmla="*/ 2195098 w 2195098"/>
              <a:gd name="connsiteY20" fmla="*/ 3004804 h 3120373"/>
              <a:gd name="connsiteX21" fmla="*/ 2195098 w 2195098"/>
              <a:gd name="connsiteY21" fmla="*/ 3120373 h 3120373"/>
              <a:gd name="connsiteX22" fmla="*/ 2113798 w 2195098"/>
              <a:gd name="connsiteY22" fmla="*/ 3120373 h 3120373"/>
              <a:gd name="connsiteX23" fmla="*/ 2032498 w 2195098"/>
              <a:gd name="connsiteY23" fmla="*/ 3120373 h 3120373"/>
              <a:gd name="connsiteX24" fmla="*/ 1951198 w 2195098"/>
              <a:gd name="connsiteY24" fmla="*/ 3120373 h 3120373"/>
              <a:gd name="connsiteX25" fmla="*/ 1869898 w 2195098"/>
              <a:gd name="connsiteY25" fmla="*/ 3120373 h 3120373"/>
              <a:gd name="connsiteX26" fmla="*/ 1788599 w 2195098"/>
              <a:gd name="connsiteY26" fmla="*/ 3120373 h 3120373"/>
              <a:gd name="connsiteX27" fmla="*/ 1707299 w 2195098"/>
              <a:gd name="connsiteY27" fmla="*/ 3120373 h 3120373"/>
              <a:gd name="connsiteX28" fmla="*/ 1625999 w 2195098"/>
              <a:gd name="connsiteY28" fmla="*/ 3120373 h 3120373"/>
              <a:gd name="connsiteX29" fmla="*/ 1544699 w 2195098"/>
              <a:gd name="connsiteY29" fmla="*/ 3120373 h 3120373"/>
              <a:gd name="connsiteX30" fmla="*/ 1463399 w 2195098"/>
              <a:gd name="connsiteY30" fmla="*/ 3120373 h 3120373"/>
              <a:gd name="connsiteX31" fmla="*/ 1382099 w 2195098"/>
              <a:gd name="connsiteY31" fmla="*/ 3120373 h 3120373"/>
              <a:gd name="connsiteX32" fmla="*/ 1300799 w 2195098"/>
              <a:gd name="connsiteY32" fmla="*/ 3120373 h 3120373"/>
              <a:gd name="connsiteX33" fmla="*/ 1219499 w 2195098"/>
              <a:gd name="connsiteY33" fmla="*/ 3120373 h 3120373"/>
              <a:gd name="connsiteX34" fmla="*/ 1138199 w 2195098"/>
              <a:gd name="connsiteY34" fmla="*/ 3120373 h 3120373"/>
              <a:gd name="connsiteX35" fmla="*/ 1056899 w 2195098"/>
              <a:gd name="connsiteY35" fmla="*/ 3120373 h 3120373"/>
              <a:gd name="connsiteX36" fmla="*/ 975599 w 2195098"/>
              <a:gd name="connsiteY36" fmla="*/ 3120373 h 3120373"/>
              <a:gd name="connsiteX37" fmla="*/ 894299 w 2195098"/>
              <a:gd name="connsiteY37" fmla="*/ 3120373 h 3120373"/>
              <a:gd name="connsiteX38" fmla="*/ 812999 w 2195098"/>
              <a:gd name="connsiteY38" fmla="*/ 3120373 h 3120373"/>
              <a:gd name="connsiteX39" fmla="*/ 731699 w 2195098"/>
              <a:gd name="connsiteY39" fmla="*/ 3120373 h 3120373"/>
              <a:gd name="connsiteX40" fmla="*/ 650399 w 2195098"/>
              <a:gd name="connsiteY40" fmla="*/ 3120373 h 3120373"/>
              <a:gd name="connsiteX41" fmla="*/ 569099 w 2195098"/>
              <a:gd name="connsiteY41" fmla="*/ 3120373 h 3120373"/>
              <a:gd name="connsiteX42" fmla="*/ 487799 w 2195098"/>
              <a:gd name="connsiteY42" fmla="*/ 3120373 h 3120373"/>
              <a:gd name="connsiteX43" fmla="*/ 406499 w 2195098"/>
              <a:gd name="connsiteY43" fmla="*/ 3120373 h 3120373"/>
              <a:gd name="connsiteX44" fmla="*/ 325199 w 2195098"/>
              <a:gd name="connsiteY44" fmla="*/ 3120373 h 3120373"/>
              <a:gd name="connsiteX45" fmla="*/ 243900 w 2195098"/>
              <a:gd name="connsiteY45" fmla="*/ 3120373 h 3120373"/>
              <a:gd name="connsiteX46" fmla="*/ 162600 w 2195098"/>
              <a:gd name="connsiteY46" fmla="*/ 3120373 h 3120373"/>
              <a:gd name="connsiteX47" fmla="*/ 81300 w 2195098"/>
              <a:gd name="connsiteY47" fmla="*/ 3120373 h 3120373"/>
              <a:gd name="connsiteX48" fmla="*/ 0 w 2195098"/>
              <a:gd name="connsiteY48" fmla="*/ 3120373 h 3120373"/>
              <a:gd name="connsiteX49" fmla="*/ 0 w 2195098"/>
              <a:gd name="connsiteY49" fmla="*/ 3004804 h 3120373"/>
              <a:gd name="connsiteX50" fmla="*/ 0 w 2195098"/>
              <a:gd name="connsiteY50" fmla="*/ 2889234 h 3120373"/>
              <a:gd name="connsiteX51" fmla="*/ 0 w 2195098"/>
              <a:gd name="connsiteY51" fmla="*/ 2773665 h 3120373"/>
              <a:gd name="connsiteX52" fmla="*/ 0 w 2195098"/>
              <a:gd name="connsiteY52" fmla="*/ 2658096 h 3120373"/>
              <a:gd name="connsiteX53" fmla="*/ 0 w 2195098"/>
              <a:gd name="connsiteY53" fmla="*/ 2542526 h 3120373"/>
              <a:gd name="connsiteX54" fmla="*/ 0 w 2195098"/>
              <a:gd name="connsiteY54" fmla="*/ 2426957 h 3120373"/>
              <a:gd name="connsiteX55" fmla="*/ 0 w 2195098"/>
              <a:gd name="connsiteY55" fmla="*/ 2311388 h 3120373"/>
              <a:gd name="connsiteX56" fmla="*/ 0 w 2195098"/>
              <a:gd name="connsiteY56" fmla="*/ 2195818 h 3120373"/>
              <a:gd name="connsiteX57" fmla="*/ 0 w 2195098"/>
              <a:gd name="connsiteY57" fmla="*/ 2080249 h 3120373"/>
              <a:gd name="connsiteX58" fmla="*/ 0 w 2195098"/>
              <a:gd name="connsiteY58" fmla="*/ 1964680 h 3120373"/>
              <a:gd name="connsiteX59" fmla="*/ 0 w 2195098"/>
              <a:gd name="connsiteY59" fmla="*/ 1849110 h 3120373"/>
              <a:gd name="connsiteX60" fmla="*/ 0 w 2195098"/>
              <a:gd name="connsiteY60" fmla="*/ 1733541 h 3120373"/>
              <a:gd name="connsiteX61" fmla="*/ 0 w 2195098"/>
              <a:gd name="connsiteY61" fmla="*/ 1617971 h 3120373"/>
              <a:gd name="connsiteX62" fmla="*/ 0 w 2195098"/>
              <a:gd name="connsiteY62" fmla="*/ 1502402 h 3120373"/>
              <a:gd name="connsiteX63" fmla="*/ 0 w 2195098"/>
              <a:gd name="connsiteY63" fmla="*/ 1386832 h 3120373"/>
              <a:gd name="connsiteX64" fmla="*/ 0 w 2195098"/>
              <a:gd name="connsiteY64" fmla="*/ 1271263 h 3120373"/>
              <a:gd name="connsiteX65" fmla="*/ 0 w 2195098"/>
              <a:gd name="connsiteY65" fmla="*/ 1155693 h 3120373"/>
              <a:gd name="connsiteX66" fmla="*/ 0 w 2195098"/>
              <a:gd name="connsiteY66" fmla="*/ 1040124 h 3120373"/>
              <a:gd name="connsiteX67" fmla="*/ 0 w 2195098"/>
              <a:gd name="connsiteY67" fmla="*/ 924555 h 3120373"/>
              <a:gd name="connsiteX68" fmla="*/ 0 w 2195098"/>
              <a:gd name="connsiteY68" fmla="*/ 808985 h 3120373"/>
              <a:gd name="connsiteX69" fmla="*/ 0 w 2195098"/>
              <a:gd name="connsiteY69" fmla="*/ 693416 h 3120373"/>
              <a:gd name="connsiteX70" fmla="*/ 0 w 2195098"/>
              <a:gd name="connsiteY70" fmla="*/ 577847 h 3120373"/>
              <a:gd name="connsiteX71" fmla="*/ 0 w 2195098"/>
              <a:gd name="connsiteY71" fmla="*/ 462277 h 3120373"/>
              <a:gd name="connsiteX72" fmla="*/ 0 w 2195098"/>
              <a:gd name="connsiteY72" fmla="*/ 346708 h 3120373"/>
              <a:gd name="connsiteX73" fmla="*/ 0 w 2195098"/>
              <a:gd name="connsiteY73" fmla="*/ 231139 h 3120373"/>
              <a:gd name="connsiteX74" fmla="*/ 0 w 2195098"/>
              <a:gd name="connsiteY74" fmla="*/ 115569 h 3120373"/>
              <a:gd name="connsiteX75" fmla="*/ 0 w 2195098"/>
              <a:gd name="connsiteY75" fmla="*/ 0 h 3120373"/>
              <a:gd name="connsiteX76" fmla="*/ 81300 w 2195098"/>
              <a:gd name="connsiteY76" fmla="*/ 0 h 3120373"/>
              <a:gd name="connsiteX77" fmla="*/ 162600 w 2195098"/>
              <a:gd name="connsiteY77" fmla="*/ 0 h 3120373"/>
              <a:gd name="connsiteX78" fmla="*/ 243900 w 2195098"/>
              <a:gd name="connsiteY78" fmla="*/ 0 h 3120373"/>
              <a:gd name="connsiteX79" fmla="*/ 325199 w 2195098"/>
              <a:gd name="connsiteY79" fmla="*/ 0 h 3120373"/>
              <a:gd name="connsiteX80" fmla="*/ 406499 w 2195098"/>
              <a:gd name="connsiteY80" fmla="*/ 0 h 3120373"/>
              <a:gd name="connsiteX81" fmla="*/ 487799 w 2195098"/>
              <a:gd name="connsiteY81" fmla="*/ 0 h 3120373"/>
              <a:gd name="connsiteX82" fmla="*/ 569099 w 2195098"/>
              <a:gd name="connsiteY82" fmla="*/ 0 h 3120373"/>
              <a:gd name="connsiteX83" fmla="*/ 650399 w 2195098"/>
              <a:gd name="connsiteY83" fmla="*/ 0 h 3120373"/>
              <a:gd name="connsiteX84" fmla="*/ 731699 w 2195098"/>
              <a:gd name="connsiteY84" fmla="*/ 0 h 3120373"/>
              <a:gd name="connsiteX85" fmla="*/ 812999 w 2195098"/>
              <a:gd name="connsiteY85" fmla="*/ 0 h 3120373"/>
              <a:gd name="connsiteX86" fmla="*/ 894299 w 2195098"/>
              <a:gd name="connsiteY86" fmla="*/ 0 h 3120373"/>
              <a:gd name="connsiteX87" fmla="*/ 975599 w 2195098"/>
              <a:gd name="connsiteY87" fmla="*/ 0 h 3120373"/>
              <a:gd name="connsiteX88" fmla="*/ 1056899 w 2195098"/>
              <a:gd name="connsiteY88" fmla="*/ 0 h 3120373"/>
              <a:gd name="connsiteX89" fmla="*/ 1138199 w 2195098"/>
              <a:gd name="connsiteY89" fmla="*/ 0 h 3120373"/>
              <a:gd name="connsiteX90" fmla="*/ 1219499 w 2195098"/>
              <a:gd name="connsiteY90" fmla="*/ 0 h 3120373"/>
              <a:gd name="connsiteX91" fmla="*/ 1300799 w 2195098"/>
              <a:gd name="connsiteY91" fmla="*/ 0 h 3120373"/>
              <a:gd name="connsiteX92" fmla="*/ 1382099 w 2195098"/>
              <a:gd name="connsiteY92" fmla="*/ 0 h 3120373"/>
              <a:gd name="connsiteX93" fmla="*/ 1463399 w 2195098"/>
              <a:gd name="connsiteY93" fmla="*/ 0 h 3120373"/>
              <a:gd name="connsiteX94" fmla="*/ 1544699 w 2195098"/>
              <a:gd name="connsiteY94" fmla="*/ 0 h 3120373"/>
              <a:gd name="connsiteX95" fmla="*/ 1625999 w 2195098"/>
              <a:gd name="connsiteY95" fmla="*/ 0 h 3120373"/>
              <a:gd name="connsiteX96" fmla="*/ 1707299 w 2195098"/>
              <a:gd name="connsiteY96" fmla="*/ 0 h 3120373"/>
              <a:gd name="connsiteX97" fmla="*/ 1788599 w 2195098"/>
              <a:gd name="connsiteY97" fmla="*/ 0 h 3120373"/>
              <a:gd name="connsiteX98" fmla="*/ 1869898 w 2195098"/>
              <a:gd name="connsiteY98" fmla="*/ 0 h 3120373"/>
              <a:gd name="connsiteX99" fmla="*/ 1951198 w 2195098"/>
              <a:gd name="connsiteY99" fmla="*/ 0 h 3120373"/>
              <a:gd name="connsiteX100" fmla="*/ 2032498 w 2195098"/>
              <a:gd name="connsiteY100" fmla="*/ 0 h 3120373"/>
              <a:gd name="connsiteX101" fmla="*/ 2113798 w 2195098"/>
              <a:gd name="connsiteY101" fmla="*/ 0 h 3120373"/>
              <a:gd name="connsiteX102" fmla="*/ 2195098 w 2195098"/>
              <a:gd name="connsiteY102" fmla="*/ 0 h 3120373"/>
              <a:gd name="connsiteX103" fmla="*/ 2195098 w 2195098"/>
              <a:gd name="connsiteY103" fmla="*/ 115569 h 3120373"/>
              <a:gd name="connsiteX104" fmla="*/ 2195098 w 2195098"/>
              <a:gd name="connsiteY104" fmla="*/ 231139 h 3120373"/>
              <a:gd name="connsiteX105" fmla="*/ 2195098 w 2195098"/>
              <a:gd name="connsiteY105" fmla="*/ 346708 h 3120373"/>
              <a:gd name="connsiteX106" fmla="*/ 2195098 w 2195098"/>
              <a:gd name="connsiteY106" fmla="*/ 462278 h 3120373"/>
              <a:gd name="connsiteX0" fmla="*/ 2195098 w 2195098"/>
              <a:gd name="connsiteY0" fmla="*/ 808986 h 3120373"/>
              <a:gd name="connsiteX1" fmla="*/ 2195098 w 2195098"/>
              <a:gd name="connsiteY1" fmla="*/ 924556 h 3120373"/>
              <a:gd name="connsiteX2" fmla="*/ 2195098 w 2195098"/>
              <a:gd name="connsiteY2" fmla="*/ 1040125 h 3120373"/>
              <a:gd name="connsiteX3" fmla="*/ 2195098 w 2195098"/>
              <a:gd name="connsiteY3" fmla="*/ 1155694 h 3120373"/>
              <a:gd name="connsiteX4" fmla="*/ 2195098 w 2195098"/>
              <a:gd name="connsiteY4" fmla="*/ 1271264 h 3120373"/>
              <a:gd name="connsiteX5" fmla="*/ 2195098 w 2195098"/>
              <a:gd name="connsiteY5" fmla="*/ 1386833 h 3120373"/>
              <a:gd name="connsiteX6" fmla="*/ 2195098 w 2195098"/>
              <a:gd name="connsiteY6" fmla="*/ 1502402 h 3120373"/>
              <a:gd name="connsiteX7" fmla="*/ 2195098 w 2195098"/>
              <a:gd name="connsiteY7" fmla="*/ 1617972 h 3120373"/>
              <a:gd name="connsiteX8" fmla="*/ 2195098 w 2195098"/>
              <a:gd name="connsiteY8" fmla="*/ 1733541 h 3120373"/>
              <a:gd name="connsiteX9" fmla="*/ 2195098 w 2195098"/>
              <a:gd name="connsiteY9" fmla="*/ 1849110 h 3120373"/>
              <a:gd name="connsiteX10" fmla="*/ 2195098 w 2195098"/>
              <a:gd name="connsiteY10" fmla="*/ 1964680 h 3120373"/>
              <a:gd name="connsiteX11" fmla="*/ 2195098 w 2195098"/>
              <a:gd name="connsiteY11" fmla="*/ 2080249 h 3120373"/>
              <a:gd name="connsiteX12" fmla="*/ 2195098 w 2195098"/>
              <a:gd name="connsiteY12" fmla="*/ 2195818 h 3120373"/>
              <a:gd name="connsiteX13" fmla="*/ 2195098 w 2195098"/>
              <a:gd name="connsiteY13" fmla="*/ 2311388 h 3120373"/>
              <a:gd name="connsiteX14" fmla="*/ 2195098 w 2195098"/>
              <a:gd name="connsiteY14" fmla="*/ 2426957 h 3120373"/>
              <a:gd name="connsiteX15" fmla="*/ 2195098 w 2195098"/>
              <a:gd name="connsiteY15" fmla="*/ 2542526 h 3120373"/>
              <a:gd name="connsiteX16" fmla="*/ 2195098 w 2195098"/>
              <a:gd name="connsiteY16" fmla="*/ 2658096 h 3120373"/>
              <a:gd name="connsiteX17" fmla="*/ 2195098 w 2195098"/>
              <a:gd name="connsiteY17" fmla="*/ 2773665 h 3120373"/>
              <a:gd name="connsiteX18" fmla="*/ 2195098 w 2195098"/>
              <a:gd name="connsiteY18" fmla="*/ 2889234 h 3120373"/>
              <a:gd name="connsiteX19" fmla="*/ 2195098 w 2195098"/>
              <a:gd name="connsiteY19" fmla="*/ 3004804 h 3120373"/>
              <a:gd name="connsiteX20" fmla="*/ 2195098 w 2195098"/>
              <a:gd name="connsiteY20" fmla="*/ 3120373 h 3120373"/>
              <a:gd name="connsiteX21" fmla="*/ 2113798 w 2195098"/>
              <a:gd name="connsiteY21" fmla="*/ 3120373 h 3120373"/>
              <a:gd name="connsiteX22" fmla="*/ 2032498 w 2195098"/>
              <a:gd name="connsiteY22" fmla="*/ 3120373 h 3120373"/>
              <a:gd name="connsiteX23" fmla="*/ 1951198 w 2195098"/>
              <a:gd name="connsiteY23" fmla="*/ 3120373 h 3120373"/>
              <a:gd name="connsiteX24" fmla="*/ 1869898 w 2195098"/>
              <a:gd name="connsiteY24" fmla="*/ 3120373 h 3120373"/>
              <a:gd name="connsiteX25" fmla="*/ 1788599 w 2195098"/>
              <a:gd name="connsiteY25" fmla="*/ 3120373 h 3120373"/>
              <a:gd name="connsiteX26" fmla="*/ 1707299 w 2195098"/>
              <a:gd name="connsiteY26" fmla="*/ 3120373 h 3120373"/>
              <a:gd name="connsiteX27" fmla="*/ 1625999 w 2195098"/>
              <a:gd name="connsiteY27" fmla="*/ 3120373 h 3120373"/>
              <a:gd name="connsiteX28" fmla="*/ 1544699 w 2195098"/>
              <a:gd name="connsiteY28" fmla="*/ 3120373 h 3120373"/>
              <a:gd name="connsiteX29" fmla="*/ 1463399 w 2195098"/>
              <a:gd name="connsiteY29" fmla="*/ 3120373 h 3120373"/>
              <a:gd name="connsiteX30" fmla="*/ 1382099 w 2195098"/>
              <a:gd name="connsiteY30" fmla="*/ 3120373 h 3120373"/>
              <a:gd name="connsiteX31" fmla="*/ 1300799 w 2195098"/>
              <a:gd name="connsiteY31" fmla="*/ 3120373 h 3120373"/>
              <a:gd name="connsiteX32" fmla="*/ 1219499 w 2195098"/>
              <a:gd name="connsiteY32" fmla="*/ 3120373 h 3120373"/>
              <a:gd name="connsiteX33" fmla="*/ 1138199 w 2195098"/>
              <a:gd name="connsiteY33" fmla="*/ 3120373 h 3120373"/>
              <a:gd name="connsiteX34" fmla="*/ 1056899 w 2195098"/>
              <a:gd name="connsiteY34" fmla="*/ 3120373 h 3120373"/>
              <a:gd name="connsiteX35" fmla="*/ 975599 w 2195098"/>
              <a:gd name="connsiteY35" fmla="*/ 3120373 h 3120373"/>
              <a:gd name="connsiteX36" fmla="*/ 894299 w 2195098"/>
              <a:gd name="connsiteY36" fmla="*/ 3120373 h 3120373"/>
              <a:gd name="connsiteX37" fmla="*/ 812999 w 2195098"/>
              <a:gd name="connsiteY37" fmla="*/ 3120373 h 3120373"/>
              <a:gd name="connsiteX38" fmla="*/ 731699 w 2195098"/>
              <a:gd name="connsiteY38" fmla="*/ 3120373 h 3120373"/>
              <a:gd name="connsiteX39" fmla="*/ 650399 w 2195098"/>
              <a:gd name="connsiteY39" fmla="*/ 3120373 h 3120373"/>
              <a:gd name="connsiteX40" fmla="*/ 569099 w 2195098"/>
              <a:gd name="connsiteY40" fmla="*/ 3120373 h 3120373"/>
              <a:gd name="connsiteX41" fmla="*/ 487799 w 2195098"/>
              <a:gd name="connsiteY41" fmla="*/ 3120373 h 3120373"/>
              <a:gd name="connsiteX42" fmla="*/ 406499 w 2195098"/>
              <a:gd name="connsiteY42" fmla="*/ 3120373 h 3120373"/>
              <a:gd name="connsiteX43" fmla="*/ 325199 w 2195098"/>
              <a:gd name="connsiteY43" fmla="*/ 3120373 h 3120373"/>
              <a:gd name="connsiteX44" fmla="*/ 243900 w 2195098"/>
              <a:gd name="connsiteY44" fmla="*/ 3120373 h 3120373"/>
              <a:gd name="connsiteX45" fmla="*/ 162600 w 2195098"/>
              <a:gd name="connsiteY45" fmla="*/ 3120373 h 3120373"/>
              <a:gd name="connsiteX46" fmla="*/ 81300 w 2195098"/>
              <a:gd name="connsiteY46" fmla="*/ 3120373 h 3120373"/>
              <a:gd name="connsiteX47" fmla="*/ 0 w 2195098"/>
              <a:gd name="connsiteY47" fmla="*/ 3120373 h 3120373"/>
              <a:gd name="connsiteX48" fmla="*/ 0 w 2195098"/>
              <a:gd name="connsiteY48" fmla="*/ 3004804 h 3120373"/>
              <a:gd name="connsiteX49" fmla="*/ 0 w 2195098"/>
              <a:gd name="connsiteY49" fmla="*/ 2889234 h 3120373"/>
              <a:gd name="connsiteX50" fmla="*/ 0 w 2195098"/>
              <a:gd name="connsiteY50" fmla="*/ 2773665 h 3120373"/>
              <a:gd name="connsiteX51" fmla="*/ 0 w 2195098"/>
              <a:gd name="connsiteY51" fmla="*/ 2658096 h 3120373"/>
              <a:gd name="connsiteX52" fmla="*/ 0 w 2195098"/>
              <a:gd name="connsiteY52" fmla="*/ 2542526 h 3120373"/>
              <a:gd name="connsiteX53" fmla="*/ 0 w 2195098"/>
              <a:gd name="connsiteY53" fmla="*/ 2426957 h 3120373"/>
              <a:gd name="connsiteX54" fmla="*/ 0 w 2195098"/>
              <a:gd name="connsiteY54" fmla="*/ 2311388 h 3120373"/>
              <a:gd name="connsiteX55" fmla="*/ 0 w 2195098"/>
              <a:gd name="connsiteY55" fmla="*/ 2195818 h 3120373"/>
              <a:gd name="connsiteX56" fmla="*/ 0 w 2195098"/>
              <a:gd name="connsiteY56" fmla="*/ 2080249 h 3120373"/>
              <a:gd name="connsiteX57" fmla="*/ 0 w 2195098"/>
              <a:gd name="connsiteY57" fmla="*/ 1964680 h 3120373"/>
              <a:gd name="connsiteX58" fmla="*/ 0 w 2195098"/>
              <a:gd name="connsiteY58" fmla="*/ 1849110 h 3120373"/>
              <a:gd name="connsiteX59" fmla="*/ 0 w 2195098"/>
              <a:gd name="connsiteY59" fmla="*/ 1733541 h 3120373"/>
              <a:gd name="connsiteX60" fmla="*/ 0 w 2195098"/>
              <a:gd name="connsiteY60" fmla="*/ 1617971 h 3120373"/>
              <a:gd name="connsiteX61" fmla="*/ 0 w 2195098"/>
              <a:gd name="connsiteY61" fmla="*/ 1502402 h 3120373"/>
              <a:gd name="connsiteX62" fmla="*/ 0 w 2195098"/>
              <a:gd name="connsiteY62" fmla="*/ 1386832 h 3120373"/>
              <a:gd name="connsiteX63" fmla="*/ 0 w 2195098"/>
              <a:gd name="connsiteY63" fmla="*/ 1271263 h 3120373"/>
              <a:gd name="connsiteX64" fmla="*/ 0 w 2195098"/>
              <a:gd name="connsiteY64" fmla="*/ 1155693 h 3120373"/>
              <a:gd name="connsiteX65" fmla="*/ 0 w 2195098"/>
              <a:gd name="connsiteY65" fmla="*/ 1040124 h 3120373"/>
              <a:gd name="connsiteX66" fmla="*/ 0 w 2195098"/>
              <a:gd name="connsiteY66" fmla="*/ 924555 h 3120373"/>
              <a:gd name="connsiteX67" fmla="*/ 0 w 2195098"/>
              <a:gd name="connsiteY67" fmla="*/ 808985 h 3120373"/>
              <a:gd name="connsiteX68" fmla="*/ 0 w 2195098"/>
              <a:gd name="connsiteY68" fmla="*/ 693416 h 3120373"/>
              <a:gd name="connsiteX69" fmla="*/ 0 w 2195098"/>
              <a:gd name="connsiteY69" fmla="*/ 577847 h 3120373"/>
              <a:gd name="connsiteX70" fmla="*/ 0 w 2195098"/>
              <a:gd name="connsiteY70" fmla="*/ 462277 h 3120373"/>
              <a:gd name="connsiteX71" fmla="*/ 0 w 2195098"/>
              <a:gd name="connsiteY71" fmla="*/ 346708 h 3120373"/>
              <a:gd name="connsiteX72" fmla="*/ 0 w 2195098"/>
              <a:gd name="connsiteY72" fmla="*/ 231139 h 3120373"/>
              <a:gd name="connsiteX73" fmla="*/ 0 w 2195098"/>
              <a:gd name="connsiteY73" fmla="*/ 115569 h 3120373"/>
              <a:gd name="connsiteX74" fmla="*/ 0 w 2195098"/>
              <a:gd name="connsiteY74" fmla="*/ 0 h 3120373"/>
              <a:gd name="connsiteX75" fmla="*/ 81300 w 2195098"/>
              <a:gd name="connsiteY75" fmla="*/ 0 h 3120373"/>
              <a:gd name="connsiteX76" fmla="*/ 162600 w 2195098"/>
              <a:gd name="connsiteY76" fmla="*/ 0 h 3120373"/>
              <a:gd name="connsiteX77" fmla="*/ 243900 w 2195098"/>
              <a:gd name="connsiteY77" fmla="*/ 0 h 3120373"/>
              <a:gd name="connsiteX78" fmla="*/ 325199 w 2195098"/>
              <a:gd name="connsiteY78" fmla="*/ 0 h 3120373"/>
              <a:gd name="connsiteX79" fmla="*/ 406499 w 2195098"/>
              <a:gd name="connsiteY79" fmla="*/ 0 h 3120373"/>
              <a:gd name="connsiteX80" fmla="*/ 487799 w 2195098"/>
              <a:gd name="connsiteY80" fmla="*/ 0 h 3120373"/>
              <a:gd name="connsiteX81" fmla="*/ 569099 w 2195098"/>
              <a:gd name="connsiteY81" fmla="*/ 0 h 3120373"/>
              <a:gd name="connsiteX82" fmla="*/ 650399 w 2195098"/>
              <a:gd name="connsiteY82" fmla="*/ 0 h 3120373"/>
              <a:gd name="connsiteX83" fmla="*/ 731699 w 2195098"/>
              <a:gd name="connsiteY83" fmla="*/ 0 h 3120373"/>
              <a:gd name="connsiteX84" fmla="*/ 812999 w 2195098"/>
              <a:gd name="connsiteY84" fmla="*/ 0 h 3120373"/>
              <a:gd name="connsiteX85" fmla="*/ 894299 w 2195098"/>
              <a:gd name="connsiteY85" fmla="*/ 0 h 3120373"/>
              <a:gd name="connsiteX86" fmla="*/ 975599 w 2195098"/>
              <a:gd name="connsiteY86" fmla="*/ 0 h 3120373"/>
              <a:gd name="connsiteX87" fmla="*/ 1056899 w 2195098"/>
              <a:gd name="connsiteY87" fmla="*/ 0 h 3120373"/>
              <a:gd name="connsiteX88" fmla="*/ 1138199 w 2195098"/>
              <a:gd name="connsiteY88" fmla="*/ 0 h 3120373"/>
              <a:gd name="connsiteX89" fmla="*/ 1219499 w 2195098"/>
              <a:gd name="connsiteY89" fmla="*/ 0 h 3120373"/>
              <a:gd name="connsiteX90" fmla="*/ 1300799 w 2195098"/>
              <a:gd name="connsiteY90" fmla="*/ 0 h 3120373"/>
              <a:gd name="connsiteX91" fmla="*/ 1382099 w 2195098"/>
              <a:gd name="connsiteY91" fmla="*/ 0 h 3120373"/>
              <a:gd name="connsiteX92" fmla="*/ 1463399 w 2195098"/>
              <a:gd name="connsiteY92" fmla="*/ 0 h 3120373"/>
              <a:gd name="connsiteX93" fmla="*/ 1544699 w 2195098"/>
              <a:gd name="connsiteY93" fmla="*/ 0 h 3120373"/>
              <a:gd name="connsiteX94" fmla="*/ 1625999 w 2195098"/>
              <a:gd name="connsiteY94" fmla="*/ 0 h 3120373"/>
              <a:gd name="connsiteX95" fmla="*/ 1707299 w 2195098"/>
              <a:gd name="connsiteY95" fmla="*/ 0 h 3120373"/>
              <a:gd name="connsiteX96" fmla="*/ 1788599 w 2195098"/>
              <a:gd name="connsiteY96" fmla="*/ 0 h 3120373"/>
              <a:gd name="connsiteX97" fmla="*/ 1869898 w 2195098"/>
              <a:gd name="connsiteY97" fmla="*/ 0 h 3120373"/>
              <a:gd name="connsiteX98" fmla="*/ 1951198 w 2195098"/>
              <a:gd name="connsiteY98" fmla="*/ 0 h 3120373"/>
              <a:gd name="connsiteX99" fmla="*/ 2032498 w 2195098"/>
              <a:gd name="connsiteY99" fmla="*/ 0 h 3120373"/>
              <a:gd name="connsiteX100" fmla="*/ 2113798 w 2195098"/>
              <a:gd name="connsiteY100" fmla="*/ 0 h 3120373"/>
              <a:gd name="connsiteX101" fmla="*/ 2195098 w 2195098"/>
              <a:gd name="connsiteY101" fmla="*/ 0 h 3120373"/>
              <a:gd name="connsiteX102" fmla="*/ 2195098 w 2195098"/>
              <a:gd name="connsiteY102" fmla="*/ 115569 h 3120373"/>
              <a:gd name="connsiteX103" fmla="*/ 2195098 w 2195098"/>
              <a:gd name="connsiteY103" fmla="*/ 231139 h 3120373"/>
              <a:gd name="connsiteX104" fmla="*/ 2195098 w 2195098"/>
              <a:gd name="connsiteY104" fmla="*/ 346708 h 3120373"/>
              <a:gd name="connsiteX105" fmla="*/ 2195098 w 2195098"/>
              <a:gd name="connsiteY105" fmla="*/ 462278 h 3120373"/>
              <a:gd name="connsiteX0" fmla="*/ 2195098 w 2195098"/>
              <a:gd name="connsiteY0" fmla="*/ 924556 h 3120373"/>
              <a:gd name="connsiteX1" fmla="*/ 2195098 w 2195098"/>
              <a:gd name="connsiteY1" fmla="*/ 1040125 h 3120373"/>
              <a:gd name="connsiteX2" fmla="*/ 2195098 w 2195098"/>
              <a:gd name="connsiteY2" fmla="*/ 1155694 h 3120373"/>
              <a:gd name="connsiteX3" fmla="*/ 2195098 w 2195098"/>
              <a:gd name="connsiteY3" fmla="*/ 1271264 h 3120373"/>
              <a:gd name="connsiteX4" fmla="*/ 2195098 w 2195098"/>
              <a:gd name="connsiteY4" fmla="*/ 1386833 h 3120373"/>
              <a:gd name="connsiteX5" fmla="*/ 2195098 w 2195098"/>
              <a:gd name="connsiteY5" fmla="*/ 1502402 h 3120373"/>
              <a:gd name="connsiteX6" fmla="*/ 2195098 w 2195098"/>
              <a:gd name="connsiteY6" fmla="*/ 1617972 h 3120373"/>
              <a:gd name="connsiteX7" fmla="*/ 2195098 w 2195098"/>
              <a:gd name="connsiteY7" fmla="*/ 1733541 h 3120373"/>
              <a:gd name="connsiteX8" fmla="*/ 2195098 w 2195098"/>
              <a:gd name="connsiteY8" fmla="*/ 1849110 h 3120373"/>
              <a:gd name="connsiteX9" fmla="*/ 2195098 w 2195098"/>
              <a:gd name="connsiteY9" fmla="*/ 1964680 h 3120373"/>
              <a:gd name="connsiteX10" fmla="*/ 2195098 w 2195098"/>
              <a:gd name="connsiteY10" fmla="*/ 2080249 h 3120373"/>
              <a:gd name="connsiteX11" fmla="*/ 2195098 w 2195098"/>
              <a:gd name="connsiteY11" fmla="*/ 2195818 h 3120373"/>
              <a:gd name="connsiteX12" fmla="*/ 2195098 w 2195098"/>
              <a:gd name="connsiteY12" fmla="*/ 2311388 h 3120373"/>
              <a:gd name="connsiteX13" fmla="*/ 2195098 w 2195098"/>
              <a:gd name="connsiteY13" fmla="*/ 2426957 h 3120373"/>
              <a:gd name="connsiteX14" fmla="*/ 2195098 w 2195098"/>
              <a:gd name="connsiteY14" fmla="*/ 2542526 h 3120373"/>
              <a:gd name="connsiteX15" fmla="*/ 2195098 w 2195098"/>
              <a:gd name="connsiteY15" fmla="*/ 2658096 h 3120373"/>
              <a:gd name="connsiteX16" fmla="*/ 2195098 w 2195098"/>
              <a:gd name="connsiteY16" fmla="*/ 2773665 h 3120373"/>
              <a:gd name="connsiteX17" fmla="*/ 2195098 w 2195098"/>
              <a:gd name="connsiteY17" fmla="*/ 2889234 h 3120373"/>
              <a:gd name="connsiteX18" fmla="*/ 2195098 w 2195098"/>
              <a:gd name="connsiteY18" fmla="*/ 3004804 h 3120373"/>
              <a:gd name="connsiteX19" fmla="*/ 2195098 w 2195098"/>
              <a:gd name="connsiteY19" fmla="*/ 3120373 h 3120373"/>
              <a:gd name="connsiteX20" fmla="*/ 2113798 w 2195098"/>
              <a:gd name="connsiteY20" fmla="*/ 3120373 h 3120373"/>
              <a:gd name="connsiteX21" fmla="*/ 2032498 w 2195098"/>
              <a:gd name="connsiteY21" fmla="*/ 3120373 h 3120373"/>
              <a:gd name="connsiteX22" fmla="*/ 1951198 w 2195098"/>
              <a:gd name="connsiteY22" fmla="*/ 3120373 h 3120373"/>
              <a:gd name="connsiteX23" fmla="*/ 1869898 w 2195098"/>
              <a:gd name="connsiteY23" fmla="*/ 3120373 h 3120373"/>
              <a:gd name="connsiteX24" fmla="*/ 1788599 w 2195098"/>
              <a:gd name="connsiteY24" fmla="*/ 3120373 h 3120373"/>
              <a:gd name="connsiteX25" fmla="*/ 1707299 w 2195098"/>
              <a:gd name="connsiteY25" fmla="*/ 3120373 h 3120373"/>
              <a:gd name="connsiteX26" fmla="*/ 1625999 w 2195098"/>
              <a:gd name="connsiteY26" fmla="*/ 3120373 h 3120373"/>
              <a:gd name="connsiteX27" fmla="*/ 1544699 w 2195098"/>
              <a:gd name="connsiteY27" fmla="*/ 3120373 h 3120373"/>
              <a:gd name="connsiteX28" fmla="*/ 1463399 w 2195098"/>
              <a:gd name="connsiteY28" fmla="*/ 3120373 h 3120373"/>
              <a:gd name="connsiteX29" fmla="*/ 1382099 w 2195098"/>
              <a:gd name="connsiteY29" fmla="*/ 3120373 h 3120373"/>
              <a:gd name="connsiteX30" fmla="*/ 1300799 w 2195098"/>
              <a:gd name="connsiteY30" fmla="*/ 3120373 h 3120373"/>
              <a:gd name="connsiteX31" fmla="*/ 1219499 w 2195098"/>
              <a:gd name="connsiteY31" fmla="*/ 3120373 h 3120373"/>
              <a:gd name="connsiteX32" fmla="*/ 1138199 w 2195098"/>
              <a:gd name="connsiteY32" fmla="*/ 3120373 h 3120373"/>
              <a:gd name="connsiteX33" fmla="*/ 1056899 w 2195098"/>
              <a:gd name="connsiteY33" fmla="*/ 3120373 h 3120373"/>
              <a:gd name="connsiteX34" fmla="*/ 975599 w 2195098"/>
              <a:gd name="connsiteY34" fmla="*/ 3120373 h 3120373"/>
              <a:gd name="connsiteX35" fmla="*/ 894299 w 2195098"/>
              <a:gd name="connsiteY35" fmla="*/ 3120373 h 3120373"/>
              <a:gd name="connsiteX36" fmla="*/ 812999 w 2195098"/>
              <a:gd name="connsiteY36" fmla="*/ 3120373 h 3120373"/>
              <a:gd name="connsiteX37" fmla="*/ 731699 w 2195098"/>
              <a:gd name="connsiteY37" fmla="*/ 3120373 h 3120373"/>
              <a:gd name="connsiteX38" fmla="*/ 650399 w 2195098"/>
              <a:gd name="connsiteY38" fmla="*/ 3120373 h 3120373"/>
              <a:gd name="connsiteX39" fmla="*/ 569099 w 2195098"/>
              <a:gd name="connsiteY39" fmla="*/ 3120373 h 3120373"/>
              <a:gd name="connsiteX40" fmla="*/ 487799 w 2195098"/>
              <a:gd name="connsiteY40" fmla="*/ 3120373 h 3120373"/>
              <a:gd name="connsiteX41" fmla="*/ 406499 w 2195098"/>
              <a:gd name="connsiteY41" fmla="*/ 3120373 h 3120373"/>
              <a:gd name="connsiteX42" fmla="*/ 325199 w 2195098"/>
              <a:gd name="connsiteY42" fmla="*/ 3120373 h 3120373"/>
              <a:gd name="connsiteX43" fmla="*/ 243900 w 2195098"/>
              <a:gd name="connsiteY43" fmla="*/ 3120373 h 3120373"/>
              <a:gd name="connsiteX44" fmla="*/ 162600 w 2195098"/>
              <a:gd name="connsiteY44" fmla="*/ 3120373 h 3120373"/>
              <a:gd name="connsiteX45" fmla="*/ 81300 w 2195098"/>
              <a:gd name="connsiteY45" fmla="*/ 3120373 h 3120373"/>
              <a:gd name="connsiteX46" fmla="*/ 0 w 2195098"/>
              <a:gd name="connsiteY46" fmla="*/ 3120373 h 3120373"/>
              <a:gd name="connsiteX47" fmla="*/ 0 w 2195098"/>
              <a:gd name="connsiteY47" fmla="*/ 3004804 h 3120373"/>
              <a:gd name="connsiteX48" fmla="*/ 0 w 2195098"/>
              <a:gd name="connsiteY48" fmla="*/ 2889234 h 3120373"/>
              <a:gd name="connsiteX49" fmla="*/ 0 w 2195098"/>
              <a:gd name="connsiteY49" fmla="*/ 2773665 h 3120373"/>
              <a:gd name="connsiteX50" fmla="*/ 0 w 2195098"/>
              <a:gd name="connsiteY50" fmla="*/ 2658096 h 3120373"/>
              <a:gd name="connsiteX51" fmla="*/ 0 w 2195098"/>
              <a:gd name="connsiteY51" fmla="*/ 2542526 h 3120373"/>
              <a:gd name="connsiteX52" fmla="*/ 0 w 2195098"/>
              <a:gd name="connsiteY52" fmla="*/ 2426957 h 3120373"/>
              <a:gd name="connsiteX53" fmla="*/ 0 w 2195098"/>
              <a:gd name="connsiteY53" fmla="*/ 2311388 h 3120373"/>
              <a:gd name="connsiteX54" fmla="*/ 0 w 2195098"/>
              <a:gd name="connsiteY54" fmla="*/ 2195818 h 3120373"/>
              <a:gd name="connsiteX55" fmla="*/ 0 w 2195098"/>
              <a:gd name="connsiteY55" fmla="*/ 2080249 h 3120373"/>
              <a:gd name="connsiteX56" fmla="*/ 0 w 2195098"/>
              <a:gd name="connsiteY56" fmla="*/ 1964680 h 3120373"/>
              <a:gd name="connsiteX57" fmla="*/ 0 w 2195098"/>
              <a:gd name="connsiteY57" fmla="*/ 1849110 h 3120373"/>
              <a:gd name="connsiteX58" fmla="*/ 0 w 2195098"/>
              <a:gd name="connsiteY58" fmla="*/ 1733541 h 3120373"/>
              <a:gd name="connsiteX59" fmla="*/ 0 w 2195098"/>
              <a:gd name="connsiteY59" fmla="*/ 1617971 h 3120373"/>
              <a:gd name="connsiteX60" fmla="*/ 0 w 2195098"/>
              <a:gd name="connsiteY60" fmla="*/ 1502402 h 3120373"/>
              <a:gd name="connsiteX61" fmla="*/ 0 w 2195098"/>
              <a:gd name="connsiteY61" fmla="*/ 1386832 h 3120373"/>
              <a:gd name="connsiteX62" fmla="*/ 0 w 2195098"/>
              <a:gd name="connsiteY62" fmla="*/ 1271263 h 3120373"/>
              <a:gd name="connsiteX63" fmla="*/ 0 w 2195098"/>
              <a:gd name="connsiteY63" fmla="*/ 1155693 h 3120373"/>
              <a:gd name="connsiteX64" fmla="*/ 0 w 2195098"/>
              <a:gd name="connsiteY64" fmla="*/ 1040124 h 3120373"/>
              <a:gd name="connsiteX65" fmla="*/ 0 w 2195098"/>
              <a:gd name="connsiteY65" fmla="*/ 924555 h 3120373"/>
              <a:gd name="connsiteX66" fmla="*/ 0 w 2195098"/>
              <a:gd name="connsiteY66" fmla="*/ 808985 h 3120373"/>
              <a:gd name="connsiteX67" fmla="*/ 0 w 2195098"/>
              <a:gd name="connsiteY67" fmla="*/ 693416 h 3120373"/>
              <a:gd name="connsiteX68" fmla="*/ 0 w 2195098"/>
              <a:gd name="connsiteY68" fmla="*/ 577847 h 3120373"/>
              <a:gd name="connsiteX69" fmla="*/ 0 w 2195098"/>
              <a:gd name="connsiteY69" fmla="*/ 462277 h 3120373"/>
              <a:gd name="connsiteX70" fmla="*/ 0 w 2195098"/>
              <a:gd name="connsiteY70" fmla="*/ 346708 h 3120373"/>
              <a:gd name="connsiteX71" fmla="*/ 0 w 2195098"/>
              <a:gd name="connsiteY71" fmla="*/ 231139 h 3120373"/>
              <a:gd name="connsiteX72" fmla="*/ 0 w 2195098"/>
              <a:gd name="connsiteY72" fmla="*/ 115569 h 3120373"/>
              <a:gd name="connsiteX73" fmla="*/ 0 w 2195098"/>
              <a:gd name="connsiteY73" fmla="*/ 0 h 3120373"/>
              <a:gd name="connsiteX74" fmla="*/ 81300 w 2195098"/>
              <a:gd name="connsiteY74" fmla="*/ 0 h 3120373"/>
              <a:gd name="connsiteX75" fmla="*/ 162600 w 2195098"/>
              <a:gd name="connsiteY75" fmla="*/ 0 h 3120373"/>
              <a:gd name="connsiteX76" fmla="*/ 243900 w 2195098"/>
              <a:gd name="connsiteY76" fmla="*/ 0 h 3120373"/>
              <a:gd name="connsiteX77" fmla="*/ 325199 w 2195098"/>
              <a:gd name="connsiteY77" fmla="*/ 0 h 3120373"/>
              <a:gd name="connsiteX78" fmla="*/ 406499 w 2195098"/>
              <a:gd name="connsiteY78" fmla="*/ 0 h 3120373"/>
              <a:gd name="connsiteX79" fmla="*/ 487799 w 2195098"/>
              <a:gd name="connsiteY79" fmla="*/ 0 h 3120373"/>
              <a:gd name="connsiteX80" fmla="*/ 569099 w 2195098"/>
              <a:gd name="connsiteY80" fmla="*/ 0 h 3120373"/>
              <a:gd name="connsiteX81" fmla="*/ 650399 w 2195098"/>
              <a:gd name="connsiteY81" fmla="*/ 0 h 3120373"/>
              <a:gd name="connsiteX82" fmla="*/ 731699 w 2195098"/>
              <a:gd name="connsiteY82" fmla="*/ 0 h 3120373"/>
              <a:gd name="connsiteX83" fmla="*/ 812999 w 2195098"/>
              <a:gd name="connsiteY83" fmla="*/ 0 h 3120373"/>
              <a:gd name="connsiteX84" fmla="*/ 894299 w 2195098"/>
              <a:gd name="connsiteY84" fmla="*/ 0 h 3120373"/>
              <a:gd name="connsiteX85" fmla="*/ 975599 w 2195098"/>
              <a:gd name="connsiteY85" fmla="*/ 0 h 3120373"/>
              <a:gd name="connsiteX86" fmla="*/ 1056899 w 2195098"/>
              <a:gd name="connsiteY86" fmla="*/ 0 h 3120373"/>
              <a:gd name="connsiteX87" fmla="*/ 1138199 w 2195098"/>
              <a:gd name="connsiteY87" fmla="*/ 0 h 3120373"/>
              <a:gd name="connsiteX88" fmla="*/ 1219499 w 2195098"/>
              <a:gd name="connsiteY88" fmla="*/ 0 h 3120373"/>
              <a:gd name="connsiteX89" fmla="*/ 1300799 w 2195098"/>
              <a:gd name="connsiteY89" fmla="*/ 0 h 3120373"/>
              <a:gd name="connsiteX90" fmla="*/ 1382099 w 2195098"/>
              <a:gd name="connsiteY90" fmla="*/ 0 h 3120373"/>
              <a:gd name="connsiteX91" fmla="*/ 1463399 w 2195098"/>
              <a:gd name="connsiteY91" fmla="*/ 0 h 3120373"/>
              <a:gd name="connsiteX92" fmla="*/ 1544699 w 2195098"/>
              <a:gd name="connsiteY92" fmla="*/ 0 h 3120373"/>
              <a:gd name="connsiteX93" fmla="*/ 1625999 w 2195098"/>
              <a:gd name="connsiteY93" fmla="*/ 0 h 3120373"/>
              <a:gd name="connsiteX94" fmla="*/ 1707299 w 2195098"/>
              <a:gd name="connsiteY94" fmla="*/ 0 h 3120373"/>
              <a:gd name="connsiteX95" fmla="*/ 1788599 w 2195098"/>
              <a:gd name="connsiteY95" fmla="*/ 0 h 3120373"/>
              <a:gd name="connsiteX96" fmla="*/ 1869898 w 2195098"/>
              <a:gd name="connsiteY96" fmla="*/ 0 h 3120373"/>
              <a:gd name="connsiteX97" fmla="*/ 1951198 w 2195098"/>
              <a:gd name="connsiteY97" fmla="*/ 0 h 3120373"/>
              <a:gd name="connsiteX98" fmla="*/ 2032498 w 2195098"/>
              <a:gd name="connsiteY98" fmla="*/ 0 h 3120373"/>
              <a:gd name="connsiteX99" fmla="*/ 2113798 w 2195098"/>
              <a:gd name="connsiteY99" fmla="*/ 0 h 3120373"/>
              <a:gd name="connsiteX100" fmla="*/ 2195098 w 2195098"/>
              <a:gd name="connsiteY100" fmla="*/ 0 h 3120373"/>
              <a:gd name="connsiteX101" fmla="*/ 2195098 w 2195098"/>
              <a:gd name="connsiteY101" fmla="*/ 115569 h 3120373"/>
              <a:gd name="connsiteX102" fmla="*/ 2195098 w 2195098"/>
              <a:gd name="connsiteY102" fmla="*/ 231139 h 3120373"/>
              <a:gd name="connsiteX103" fmla="*/ 2195098 w 2195098"/>
              <a:gd name="connsiteY103" fmla="*/ 346708 h 3120373"/>
              <a:gd name="connsiteX104" fmla="*/ 2195098 w 2195098"/>
              <a:gd name="connsiteY104" fmla="*/ 462278 h 3120373"/>
              <a:gd name="connsiteX0" fmla="*/ 2195098 w 2195098"/>
              <a:gd name="connsiteY0" fmla="*/ 1040125 h 3120373"/>
              <a:gd name="connsiteX1" fmla="*/ 2195098 w 2195098"/>
              <a:gd name="connsiteY1" fmla="*/ 1155694 h 3120373"/>
              <a:gd name="connsiteX2" fmla="*/ 2195098 w 2195098"/>
              <a:gd name="connsiteY2" fmla="*/ 1271264 h 3120373"/>
              <a:gd name="connsiteX3" fmla="*/ 2195098 w 2195098"/>
              <a:gd name="connsiteY3" fmla="*/ 1386833 h 3120373"/>
              <a:gd name="connsiteX4" fmla="*/ 2195098 w 2195098"/>
              <a:gd name="connsiteY4" fmla="*/ 1502402 h 3120373"/>
              <a:gd name="connsiteX5" fmla="*/ 2195098 w 2195098"/>
              <a:gd name="connsiteY5" fmla="*/ 1617972 h 3120373"/>
              <a:gd name="connsiteX6" fmla="*/ 2195098 w 2195098"/>
              <a:gd name="connsiteY6" fmla="*/ 1733541 h 3120373"/>
              <a:gd name="connsiteX7" fmla="*/ 2195098 w 2195098"/>
              <a:gd name="connsiteY7" fmla="*/ 1849110 h 3120373"/>
              <a:gd name="connsiteX8" fmla="*/ 2195098 w 2195098"/>
              <a:gd name="connsiteY8" fmla="*/ 1964680 h 3120373"/>
              <a:gd name="connsiteX9" fmla="*/ 2195098 w 2195098"/>
              <a:gd name="connsiteY9" fmla="*/ 2080249 h 3120373"/>
              <a:gd name="connsiteX10" fmla="*/ 2195098 w 2195098"/>
              <a:gd name="connsiteY10" fmla="*/ 2195818 h 3120373"/>
              <a:gd name="connsiteX11" fmla="*/ 2195098 w 2195098"/>
              <a:gd name="connsiteY11" fmla="*/ 2311388 h 3120373"/>
              <a:gd name="connsiteX12" fmla="*/ 2195098 w 2195098"/>
              <a:gd name="connsiteY12" fmla="*/ 2426957 h 3120373"/>
              <a:gd name="connsiteX13" fmla="*/ 2195098 w 2195098"/>
              <a:gd name="connsiteY13" fmla="*/ 2542526 h 3120373"/>
              <a:gd name="connsiteX14" fmla="*/ 2195098 w 2195098"/>
              <a:gd name="connsiteY14" fmla="*/ 2658096 h 3120373"/>
              <a:gd name="connsiteX15" fmla="*/ 2195098 w 2195098"/>
              <a:gd name="connsiteY15" fmla="*/ 2773665 h 3120373"/>
              <a:gd name="connsiteX16" fmla="*/ 2195098 w 2195098"/>
              <a:gd name="connsiteY16" fmla="*/ 2889234 h 3120373"/>
              <a:gd name="connsiteX17" fmla="*/ 2195098 w 2195098"/>
              <a:gd name="connsiteY17" fmla="*/ 3004804 h 3120373"/>
              <a:gd name="connsiteX18" fmla="*/ 2195098 w 2195098"/>
              <a:gd name="connsiteY18" fmla="*/ 3120373 h 3120373"/>
              <a:gd name="connsiteX19" fmla="*/ 2113798 w 2195098"/>
              <a:gd name="connsiteY19" fmla="*/ 3120373 h 3120373"/>
              <a:gd name="connsiteX20" fmla="*/ 2032498 w 2195098"/>
              <a:gd name="connsiteY20" fmla="*/ 3120373 h 3120373"/>
              <a:gd name="connsiteX21" fmla="*/ 1951198 w 2195098"/>
              <a:gd name="connsiteY21" fmla="*/ 3120373 h 3120373"/>
              <a:gd name="connsiteX22" fmla="*/ 1869898 w 2195098"/>
              <a:gd name="connsiteY22" fmla="*/ 3120373 h 3120373"/>
              <a:gd name="connsiteX23" fmla="*/ 1788599 w 2195098"/>
              <a:gd name="connsiteY23" fmla="*/ 3120373 h 3120373"/>
              <a:gd name="connsiteX24" fmla="*/ 1707299 w 2195098"/>
              <a:gd name="connsiteY24" fmla="*/ 3120373 h 3120373"/>
              <a:gd name="connsiteX25" fmla="*/ 1625999 w 2195098"/>
              <a:gd name="connsiteY25" fmla="*/ 3120373 h 3120373"/>
              <a:gd name="connsiteX26" fmla="*/ 1544699 w 2195098"/>
              <a:gd name="connsiteY26" fmla="*/ 3120373 h 3120373"/>
              <a:gd name="connsiteX27" fmla="*/ 1463399 w 2195098"/>
              <a:gd name="connsiteY27" fmla="*/ 3120373 h 3120373"/>
              <a:gd name="connsiteX28" fmla="*/ 1382099 w 2195098"/>
              <a:gd name="connsiteY28" fmla="*/ 3120373 h 3120373"/>
              <a:gd name="connsiteX29" fmla="*/ 1300799 w 2195098"/>
              <a:gd name="connsiteY29" fmla="*/ 3120373 h 3120373"/>
              <a:gd name="connsiteX30" fmla="*/ 1219499 w 2195098"/>
              <a:gd name="connsiteY30" fmla="*/ 3120373 h 3120373"/>
              <a:gd name="connsiteX31" fmla="*/ 1138199 w 2195098"/>
              <a:gd name="connsiteY31" fmla="*/ 3120373 h 3120373"/>
              <a:gd name="connsiteX32" fmla="*/ 1056899 w 2195098"/>
              <a:gd name="connsiteY32" fmla="*/ 3120373 h 3120373"/>
              <a:gd name="connsiteX33" fmla="*/ 975599 w 2195098"/>
              <a:gd name="connsiteY33" fmla="*/ 3120373 h 3120373"/>
              <a:gd name="connsiteX34" fmla="*/ 894299 w 2195098"/>
              <a:gd name="connsiteY34" fmla="*/ 3120373 h 3120373"/>
              <a:gd name="connsiteX35" fmla="*/ 812999 w 2195098"/>
              <a:gd name="connsiteY35" fmla="*/ 3120373 h 3120373"/>
              <a:gd name="connsiteX36" fmla="*/ 731699 w 2195098"/>
              <a:gd name="connsiteY36" fmla="*/ 3120373 h 3120373"/>
              <a:gd name="connsiteX37" fmla="*/ 650399 w 2195098"/>
              <a:gd name="connsiteY37" fmla="*/ 3120373 h 3120373"/>
              <a:gd name="connsiteX38" fmla="*/ 569099 w 2195098"/>
              <a:gd name="connsiteY38" fmla="*/ 3120373 h 3120373"/>
              <a:gd name="connsiteX39" fmla="*/ 487799 w 2195098"/>
              <a:gd name="connsiteY39" fmla="*/ 3120373 h 3120373"/>
              <a:gd name="connsiteX40" fmla="*/ 406499 w 2195098"/>
              <a:gd name="connsiteY40" fmla="*/ 3120373 h 3120373"/>
              <a:gd name="connsiteX41" fmla="*/ 325199 w 2195098"/>
              <a:gd name="connsiteY41" fmla="*/ 3120373 h 3120373"/>
              <a:gd name="connsiteX42" fmla="*/ 243900 w 2195098"/>
              <a:gd name="connsiteY42" fmla="*/ 3120373 h 3120373"/>
              <a:gd name="connsiteX43" fmla="*/ 162600 w 2195098"/>
              <a:gd name="connsiteY43" fmla="*/ 3120373 h 3120373"/>
              <a:gd name="connsiteX44" fmla="*/ 81300 w 2195098"/>
              <a:gd name="connsiteY44" fmla="*/ 3120373 h 3120373"/>
              <a:gd name="connsiteX45" fmla="*/ 0 w 2195098"/>
              <a:gd name="connsiteY45" fmla="*/ 3120373 h 3120373"/>
              <a:gd name="connsiteX46" fmla="*/ 0 w 2195098"/>
              <a:gd name="connsiteY46" fmla="*/ 3004804 h 3120373"/>
              <a:gd name="connsiteX47" fmla="*/ 0 w 2195098"/>
              <a:gd name="connsiteY47" fmla="*/ 2889234 h 3120373"/>
              <a:gd name="connsiteX48" fmla="*/ 0 w 2195098"/>
              <a:gd name="connsiteY48" fmla="*/ 2773665 h 3120373"/>
              <a:gd name="connsiteX49" fmla="*/ 0 w 2195098"/>
              <a:gd name="connsiteY49" fmla="*/ 2658096 h 3120373"/>
              <a:gd name="connsiteX50" fmla="*/ 0 w 2195098"/>
              <a:gd name="connsiteY50" fmla="*/ 2542526 h 3120373"/>
              <a:gd name="connsiteX51" fmla="*/ 0 w 2195098"/>
              <a:gd name="connsiteY51" fmla="*/ 2426957 h 3120373"/>
              <a:gd name="connsiteX52" fmla="*/ 0 w 2195098"/>
              <a:gd name="connsiteY52" fmla="*/ 2311388 h 3120373"/>
              <a:gd name="connsiteX53" fmla="*/ 0 w 2195098"/>
              <a:gd name="connsiteY53" fmla="*/ 2195818 h 3120373"/>
              <a:gd name="connsiteX54" fmla="*/ 0 w 2195098"/>
              <a:gd name="connsiteY54" fmla="*/ 2080249 h 3120373"/>
              <a:gd name="connsiteX55" fmla="*/ 0 w 2195098"/>
              <a:gd name="connsiteY55" fmla="*/ 1964680 h 3120373"/>
              <a:gd name="connsiteX56" fmla="*/ 0 w 2195098"/>
              <a:gd name="connsiteY56" fmla="*/ 1849110 h 3120373"/>
              <a:gd name="connsiteX57" fmla="*/ 0 w 2195098"/>
              <a:gd name="connsiteY57" fmla="*/ 1733541 h 3120373"/>
              <a:gd name="connsiteX58" fmla="*/ 0 w 2195098"/>
              <a:gd name="connsiteY58" fmla="*/ 1617971 h 3120373"/>
              <a:gd name="connsiteX59" fmla="*/ 0 w 2195098"/>
              <a:gd name="connsiteY59" fmla="*/ 1502402 h 3120373"/>
              <a:gd name="connsiteX60" fmla="*/ 0 w 2195098"/>
              <a:gd name="connsiteY60" fmla="*/ 1386832 h 3120373"/>
              <a:gd name="connsiteX61" fmla="*/ 0 w 2195098"/>
              <a:gd name="connsiteY61" fmla="*/ 1271263 h 3120373"/>
              <a:gd name="connsiteX62" fmla="*/ 0 w 2195098"/>
              <a:gd name="connsiteY62" fmla="*/ 1155693 h 3120373"/>
              <a:gd name="connsiteX63" fmla="*/ 0 w 2195098"/>
              <a:gd name="connsiteY63" fmla="*/ 1040124 h 3120373"/>
              <a:gd name="connsiteX64" fmla="*/ 0 w 2195098"/>
              <a:gd name="connsiteY64" fmla="*/ 924555 h 3120373"/>
              <a:gd name="connsiteX65" fmla="*/ 0 w 2195098"/>
              <a:gd name="connsiteY65" fmla="*/ 808985 h 3120373"/>
              <a:gd name="connsiteX66" fmla="*/ 0 w 2195098"/>
              <a:gd name="connsiteY66" fmla="*/ 693416 h 3120373"/>
              <a:gd name="connsiteX67" fmla="*/ 0 w 2195098"/>
              <a:gd name="connsiteY67" fmla="*/ 577847 h 3120373"/>
              <a:gd name="connsiteX68" fmla="*/ 0 w 2195098"/>
              <a:gd name="connsiteY68" fmla="*/ 462277 h 3120373"/>
              <a:gd name="connsiteX69" fmla="*/ 0 w 2195098"/>
              <a:gd name="connsiteY69" fmla="*/ 346708 h 3120373"/>
              <a:gd name="connsiteX70" fmla="*/ 0 w 2195098"/>
              <a:gd name="connsiteY70" fmla="*/ 231139 h 3120373"/>
              <a:gd name="connsiteX71" fmla="*/ 0 w 2195098"/>
              <a:gd name="connsiteY71" fmla="*/ 115569 h 3120373"/>
              <a:gd name="connsiteX72" fmla="*/ 0 w 2195098"/>
              <a:gd name="connsiteY72" fmla="*/ 0 h 3120373"/>
              <a:gd name="connsiteX73" fmla="*/ 81300 w 2195098"/>
              <a:gd name="connsiteY73" fmla="*/ 0 h 3120373"/>
              <a:gd name="connsiteX74" fmla="*/ 162600 w 2195098"/>
              <a:gd name="connsiteY74" fmla="*/ 0 h 3120373"/>
              <a:gd name="connsiteX75" fmla="*/ 243900 w 2195098"/>
              <a:gd name="connsiteY75" fmla="*/ 0 h 3120373"/>
              <a:gd name="connsiteX76" fmla="*/ 325199 w 2195098"/>
              <a:gd name="connsiteY76" fmla="*/ 0 h 3120373"/>
              <a:gd name="connsiteX77" fmla="*/ 406499 w 2195098"/>
              <a:gd name="connsiteY77" fmla="*/ 0 h 3120373"/>
              <a:gd name="connsiteX78" fmla="*/ 487799 w 2195098"/>
              <a:gd name="connsiteY78" fmla="*/ 0 h 3120373"/>
              <a:gd name="connsiteX79" fmla="*/ 569099 w 2195098"/>
              <a:gd name="connsiteY79" fmla="*/ 0 h 3120373"/>
              <a:gd name="connsiteX80" fmla="*/ 650399 w 2195098"/>
              <a:gd name="connsiteY80" fmla="*/ 0 h 3120373"/>
              <a:gd name="connsiteX81" fmla="*/ 731699 w 2195098"/>
              <a:gd name="connsiteY81" fmla="*/ 0 h 3120373"/>
              <a:gd name="connsiteX82" fmla="*/ 812999 w 2195098"/>
              <a:gd name="connsiteY82" fmla="*/ 0 h 3120373"/>
              <a:gd name="connsiteX83" fmla="*/ 894299 w 2195098"/>
              <a:gd name="connsiteY83" fmla="*/ 0 h 3120373"/>
              <a:gd name="connsiteX84" fmla="*/ 975599 w 2195098"/>
              <a:gd name="connsiteY84" fmla="*/ 0 h 3120373"/>
              <a:gd name="connsiteX85" fmla="*/ 1056899 w 2195098"/>
              <a:gd name="connsiteY85" fmla="*/ 0 h 3120373"/>
              <a:gd name="connsiteX86" fmla="*/ 1138199 w 2195098"/>
              <a:gd name="connsiteY86" fmla="*/ 0 h 3120373"/>
              <a:gd name="connsiteX87" fmla="*/ 1219499 w 2195098"/>
              <a:gd name="connsiteY87" fmla="*/ 0 h 3120373"/>
              <a:gd name="connsiteX88" fmla="*/ 1300799 w 2195098"/>
              <a:gd name="connsiteY88" fmla="*/ 0 h 3120373"/>
              <a:gd name="connsiteX89" fmla="*/ 1382099 w 2195098"/>
              <a:gd name="connsiteY89" fmla="*/ 0 h 3120373"/>
              <a:gd name="connsiteX90" fmla="*/ 1463399 w 2195098"/>
              <a:gd name="connsiteY90" fmla="*/ 0 h 3120373"/>
              <a:gd name="connsiteX91" fmla="*/ 1544699 w 2195098"/>
              <a:gd name="connsiteY91" fmla="*/ 0 h 3120373"/>
              <a:gd name="connsiteX92" fmla="*/ 1625999 w 2195098"/>
              <a:gd name="connsiteY92" fmla="*/ 0 h 3120373"/>
              <a:gd name="connsiteX93" fmla="*/ 1707299 w 2195098"/>
              <a:gd name="connsiteY93" fmla="*/ 0 h 3120373"/>
              <a:gd name="connsiteX94" fmla="*/ 1788599 w 2195098"/>
              <a:gd name="connsiteY94" fmla="*/ 0 h 3120373"/>
              <a:gd name="connsiteX95" fmla="*/ 1869898 w 2195098"/>
              <a:gd name="connsiteY95" fmla="*/ 0 h 3120373"/>
              <a:gd name="connsiteX96" fmla="*/ 1951198 w 2195098"/>
              <a:gd name="connsiteY96" fmla="*/ 0 h 3120373"/>
              <a:gd name="connsiteX97" fmla="*/ 2032498 w 2195098"/>
              <a:gd name="connsiteY97" fmla="*/ 0 h 3120373"/>
              <a:gd name="connsiteX98" fmla="*/ 2113798 w 2195098"/>
              <a:gd name="connsiteY98" fmla="*/ 0 h 3120373"/>
              <a:gd name="connsiteX99" fmla="*/ 2195098 w 2195098"/>
              <a:gd name="connsiteY99" fmla="*/ 0 h 3120373"/>
              <a:gd name="connsiteX100" fmla="*/ 2195098 w 2195098"/>
              <a:gd name="connsiteY100" fmla="*/ 115569 h 3120373"/>
              <a:gd name="connsiteX101" fmla="*/ 2195098 w 2195098"/>
              <a:gd name="connsiteY101" fmla="*/ 231139 h 3120373"/>
              <a:gd name="connsiteX102" fmla="*/ 2195098 w 2195098"/>
              <a:gd name="connsiteY102" fmla="*/ 346708 h 3120373"/>
              <a:gd name="connsiteX103" fmla="*/ 2195098 w 2195098"/>
              <a:gd name="connsiteY103" fmla="*/ 462278 h 3120373"/>
              <a:gd name="connsiteX0" fmla="*/ 2195098 w 2195098"/>
              <a:gd name="connsiteY0" fmla="*/ 1155694 h 3120373"/>
              <a:gd name="connsiteX1" fmla="*/ 2195098 w 2195098"/>
              <a:gd name="connsiteY1" fmla="*/ 1271264 h 3120373"/>
              <a:gd name="connsiteX2" fmla="*/ 2195098 w 2195098"/>
              <a:gd name="connsiteY2" fmla="*/ 1386833 h 3120373"/>
              <a:gd name="connsiteX3" fmla="*/ 2195098 w 2195098"/>
              <a:gd name="connsiteY3" fmla="*/ 1502402 h 3120373"/>
              <a:gd name="connsiteX4" fmla="*/ 2195098 w 2195098"/>
              <a:gd name="connsiteY4" fmla="*/ 1617972 h 3120373"/>
              <a:gd name="connsiteX5" fmla="*/ 2195098 w 2195098"/>
              <a:gd name="connsiteY5" fmla="*/ 1733541 h 3120373"/>
              <a:gd name="connsiteX6" fmla="*/ 2195098 w 2195098"/>
              <a:gd name="connsiteY6" fmla="*/ 1849110 h 3120373"/>
              <a:gd name="connsiteX7" fmla="*/ 2195098 w 2195098"/>
              <a:gd name="connsiteY7" fmla="*/ 1964680 h 3120373"/>
              <a:gd name="connsiteX8" fmla="*/ 2195098 w 2195098"/>
              <a:gd name="connsiteY8" fmla="*/ 2080249 h 3120373"/>
              <a:gd name="connsiteX9" fmla="*/ 2195098 w 2195098"/>
              <a:gd name="connsiteY9" fmla="*/ 2195818 h 3120373"/>
              <a:gd name="connsiteX10" fmla="*/ 2195098 w 2195098"/>
              <a:gd name="connsiteY10" fmla="*/ 2311388 h 3120373"/>
              <a:gd name="connsiteX11" fmla="*/ 2195098 w 2195098"/>
              <a:gd name="connsiteY11" fmla="*/ 2426957 h 3120373"/>
              <a:gd name="connsiteX12" fmla="*/ 2195098 w 2195098"/>
              <a:gd name="connsiteY12" fmla="*/ 2542526 h 3120373"/>
              <a:gd name="connsiteX13" fmla="*/ 2195098 w 2195098"/>
              <a:gd name="connsiteY13" fmla="*/ 2658096 h 3120373"/>
              <a:gd name="connsiteX14" fmla="*/ 2195098 w 2195098"/>
              <a:gd name="connsiteY14" fmla="*/ 2773665 h 3120373"/>
              <a:gd name="connsiteX15" fmla="*/ 2195098 w 2195098"/>
              <a:gd name="connsiteY15" fmla="*/ 2889234 h 3120373"/>
              <a:gd name="connsiteX16" fmla="*/ 2195098 w 2195098"/>
              <a:gd name="connsiteY16" fmla="*/ 3004804 h 3120373"/>
              <a:gd name="connsiteX17" fmla="*/ 2195098 w 2195098"/>
              <a:gd name="connsiteY17" fmla="*/ 3120373 h 3120373"/>
              <a:gd name="connsiteX18" fmla="*/ 2113798 w 2195098"/>
              <a:gd name="connsiteY18" fmla="*/ 3120373 h 3120373"/>
              <a:gd name="connsiteX19" fmla="*/ 2032498 w 2195098"/>
              <a:gd name="connsiteY19" fmla="*/ 3120373 h 3120373"/>
              <a:gd name="connsiteX20" fmla="*/ 1951198 w 2195098"/>
              <a:gd name="connsiteY20" fmla="*/ 3120373 h 3120373"/>
              <a:gd name="connsiteX21" fmla="*/ 1869898 w 2195098"/>
              <a:gd name="connsiteY21" fmla="*/ 3120373 h 3120373"/>
              <a:gd name="connsiteX22" fmla="*/ 1788599 w 2195098"/>
              <a:gd name="connsiteY22" fmla="*/ 3120373 h 3120373"/>
              <a:gd name="connsiteX23" fmla="*/ 1707299 w 2195098"/>
              <a:gd name="connsiteY23" fmla="*/ 3120373 h 3120373"/>
              <a:gd name="connsiteX24" fmla="*/ 1625999 w 2195098"/>
              <a:gd name="connsiteY24" fmla="*/ 3120373 h 3120373"/>
              <a:gd name="connsiteX25" fmla="*/ 1544699 w 2195098"/>
              <a:gd name="connsiteY25" fmla="*/ 3120373 h 3120373"/>
              <a:gd name="connsiteX26" fmla="*/ 1463399 w 2195098"/>
              <a:gd name="connsiteY26" fmla="*/ 3120373 h 3120373"/>
              <a:gd name="connsiteX27" fmla="*/ 1382099 w 2195098"/>
              <a:gd name="connsiteY27" fmla="*/ 3120373 h 3120373"/>
              <a:gd name="connsiteX28" fmla="*/ 1300799 w 2195098"/>
              <a:gd name="connsiteY28" fmla="*/ 3120373 h 3120373"/>
              <a:gd name="connsiteX29" fmla="*/ 1219499 w 2195098"/>
              <a:gd name="connsiteY29" fmla="*/ 3120373 h 3120373"/>
              <a:gd name="connsiteX30" fmla="*/ 1138199 w 2195098"/>
              <a:gd name="connsiteY30" fmla="*/ 3120373 h 3120373"/>
              <a:gd name="connsiteX31" fmla="*/ 1056899 w 2195098"/>
              <a:gd name="connsiteY31" fmla="*/ 3120373 h 3120373"/>
              <a:gd name="connsiteX32" fmla="*/ 975599 w 2195098"/>
              <a:gd name="connsiteY32" fmla="*/ 3120373 h 3120373"/>
              <a:gd name="connsiteX33" fmla="*/ 894299 w 2195098"/>
              <a:gd name="connsiteY33" fmla="*/ 3120373 h 3120373"/>
              <a:gd name="connsiteX34" fmla="*/ 812999 w 2195098"/>
              <a:gd name="connsiteY34" fmla="*/ 3120373 h 3120373"/>
              <a:gd name="connsiteX35" fmla="*/ 731699 w 2195098"/>
              <a:gd name="connsiteY35" fmla="*/ 3120373 h 3120373"/>
              <a:gd name="connsiteX36" fmla="*/ 650399 w 2195098"/>
              <a:gd name="connsiteY36" fmla="*/ 3120373 h 3120373"/>
              <a:gd name="connsiteX37" fmla="*/ 569099 w 2195098"/>
              <a:gd name="connsiteY37" fmla="*/ 3120373 h 3120373"/>
              <a:gd name="connsiteX38" fmla="*/ 487799 w 2195098"/>
              <a:gd name="connsiteY38" fmla="*/ 3120373 h 3120373"/>
              <a:gd name="connsiteX39" fmla="*/ 406499 w 2195098"/>
              <a:gd name="connsiteY39" fmla="*/ 3120373 h 3120373"/>
              <a:gd name="connsiteX40" fmla="*/ 325199 w 2195098"/>
              <a:gd name="connsiteY40" fmla="*/ 3120373 h 3120373"/>
              <a:gd name="connsiteX41" fmla="*/ 243900 w 2195098"/>
              <a:gd name="connsiteY41" fmla="*/ 3120373 h 3120373"/>
              <a:gd name="connsiteX42" fmla="*/ 162600 w 2195098"/>
              <a:gd name="connsiteY42" fmla="*/ 3120373 h 3120373"/>
              <a:gd name="connsiteX43" fmla="*/ 81300 w 2195098"/>
              <a:gd name="connsiteY43" fmla="*/ 3120373 h 3120373"/>
              <a:gd name="connsiteX44" fmla="*/ 0 w 2195098"/>
              <a:gd name="connsiteY44" fmla="*/ 3120373 h 3120373"/>
              <a:gd name="connsiteX45" fmla="*/ 0 w 2195098"/>
              <a:gd name="connsiteY45" fmla="*/ 3004804 h 3120373"/>
              <a:gd name="connsiteX46" fmla="*/ 0 w 2195098"/>
              <a:gd name="connsiteY46" fmla="*/ 2889234 h 3120373"/>
              <a:gd name="connsiteX47" fmla="*/ 0 w 2195098"/>
              <a:gd name="connsiteY47" fmla="*/ 2773665 h 3120373"/>
              <a:gd name="connsiteX48" fmla="*/ 0 w 2195098"/>
              <a:gd name="connsiteY48" fmla="*/ 2658096 h 3120373"/>
              <a:gd name="connsiteX49" fmla="*/ 0 w 2195098"/>
              <a:gd name="connsiteY49" fmla="*/ 2542526 h 3120373"/>
              <a:gd name="connsiteX50" fmla="*/ 0 w 2195098"/>
              <a:gd name="connsiteY50" fmla="*/ 2426957 h 3120373"/>
              <a:gd name="connsiteX51" fmla="*/ 0 w 2195098"/>
              <a:gd name="connsiteY51" fmla="*/ 2311388 h 3120373"/>
              <a:gd name="connsiteX52" fmla="*/ 0 w 2195098"/>
              <a:gd name="connsiteY52" fmla="*/ 2195818 h 3120373"/>
              <a:gd name="connsiteX53" fmla="*/ 0 w 2195098"/>
              <a:gd name="connsiteY53" fmla="*/ 2080249 h 3120373"/>
              <a:gd name="connsiteX54" fmla="*/ 0 w 2195098"/>
              <a:gd name="connsiteY54" fmla="*/ 1964680 h 3120373"/>
              <a:gd name="connsiteX55" fmla="*/ 0 w 2195098"/>
              <a:gd name="connsiteY55" fmla="*/ 1849110 h 3120373"/>
              <a:gd name="connsiteX56" fmla="*/ 0 w 2195098"/>
              <a:gd name="connsiteY56" fmla="*/ 1733541 h 3120373"/>
              <a:gd name="connsiteX57" fmla="*/ 0 w 2195098"/>
              <a:gd name="connsiteY57" fmla="*/ 1617971 h 3120373"/>
              <a:gd name="connsiteX58" fmla="*/ 0 w 2195098"/>
              <a:gd name="connsiteY58" fmla="*/ 1502402 h 3120373"/>
              <a:gd name="connsiteX59" fmla="*/ 0 w 2195098"/>
              <a:gd name="connsiteY59" fmla="*/ 1386832 h 3120373"/>
              <a:gd name="connsiteX60" fmla="*/ 0 w 2195098"/>
              <a:gd name="connsiteY60" fmla="*/ 1271263 h 3120373"/>
              <a:gd name="connsiteX61" fmla="*/ 0 w 2195098"/>
              <a:gd name="connsiteY61" fmla="*/ 1155693 h 3120373"/>
              <a:gd name="connsiteX62" fmla="*/ 0 w 2195098"/>
              <a:gd name="connsiteY62" fmla="*/ 1040124 h 3120373"/>
              <a:gd name="connsiteX63" fmla="*/ 0 w 2195098"/>
              <a:gd name="connsiteY63" fmla="*/ 924555 h 3120373"/>
              <a:gd name="connsiteX64" fmla="*/ 0 w 2195098"/>
              <a:gd name="connsiteY64" fmla="*/ 808985 h 3120373"/>
              <a:gd name="connsiteX65" fmla="*/ 0 w 2195098"/>
              <a:gd name="connsiteY65" fmla="*/ 693416 h 3120373"/>
              <a:gd name="connsiteX66" fmla="*/ 0 w 2195098"/>
              <a:gd name="connsiteY66" fmla="*/ 577847 h 3120373"/>
              <a:gd name="connsiteX67" fmla="*/ 0 w 2195098"/>
              <a:gd name="connsiteY67" fmla="*/ 462277 h 3120373"/>
              <a:gd name="connsiteX68" fmla="*/ 0 w 2195098"/>
              <a:gd name="connsiteY68" fmla="*/ 346708 h 3120373"/>
              <a:gd name="connsiteX69" fmla="*/ 0 w 2195098"/>
              <a:gd name="connsiteY69" fmla="*/ 231139 h 3120373"/>
              <a:gd name="connsiteX70" fmla="*/ 0 w 2195098"/>
              <a:gd name="connsiteY70" fmla="*/ 115569 h 3120373"/>
              <a:gd name="connsiteX71" fmla="*/ 0 w 2195098"/>
              <a:gd name="connsiteY71" fmla="*/ 0 h 3120373"/>
              <a:gd name="connsiteX72" fmla="*/ 81300 w 2195098"/>
              <a:gd name="connsiteY72" fmla="*/ 0 h 3120373"/>
              <a:gd name="connsiteX73" fmla="*/ 162600 w 2195098"/>
              <a:gd name="connsiteY73" fmla="*/ 0 h 3120373"/>
              <a:gd name="connsiteX74" fmla="*/ 243900 w 2195098"/>
              <a:gd name="connsiteY74" fmla="*/ 0 h 3120373"/>
              <a:gd name="connsiteX75" fmla="*/ 325199 w 2195098"/>
              <a:gd name="connsiteY75" fmla="*/ 0 h 3120373"/>
              <a:gd name="connsiteX76" fmla="*/ 406499 w 2195098"/>
              <a:gd name="connsiteY76" fmla="*/ 0 h 3120373"/>
              <a:gd name="connsiteX77" fmla="*/ 487799 w 2195098"/>
              <a:gd name="connsiteY77" fmla="*/ 0 h 3120373"/>
              <a:gd name="connsiteX78" fmla="*/ 569099 w 2195098"/>
              <a:gd name="connsiteY78" fmla="*/ 0 h 3120373"/>
              <a:gd name="connsiteX79" fmla="*/ 650399 w 2195098"/>
              <a:gd name="connsiteY79" fmla="*/ 0 h 3120373"/>
              <a:gd name="connsiteX80" fmla="*/ 731699 w 2195098"/>
              <a:gd name="connsiteY80" fmla="*/ 0 h 3120373"/>
              <a:gd name="connsiteX81" fmla="*/ 812999 w 2195098"/>
              <a:gd name="connsiteY81" fmla="*/ 0 h 3120373"/>
              <a:gd name="connsiteX82" fmla="*/ 894299 w 2195098"/>
              <a:gd name="connsiteY82" fmla="*/ 0 h 3120373"/>
              <a:gd name="connsiteX83" fmla="*/ 975599 w 2195098"/>
              <a:gd name="connsiteY83" fmla="*/ 0 h 3120373"/>
              <a:gd name="connsiteX84" fmla="*/ 1056899 w 2195098"/>
              <a:gd name="connsiteY84" fmla="*/ 0 h 3120373"/>
              <a:gd name="connsiteX85" fmla="*/ 1138199 w 2195098"/>
              <a:gd name="connsiteY85" fmla="*/ 0 h 3120373"/>
              <a:gd name="connsiteX86" fmla="*/ 1219499 w 2195098"/>
              <a:gd name="connsiteY86" fmla="*/ 0 h 3120373"/>
              <a:gd name="connsiteX87" fmla="*/ 1300799 w 2195098"/>
              <a:gd name="connsiteY87" fmla="*/ 0 h 3120373"/>
              <a:gd name="connsiteX88" fmla="*/ 1382099 w 2195098"/>
              <a:gd name="connsiteY88" fmla="*/ 0 h 3120373"/>
              <a:gd name="connsiteX89" fmla="*/ 1463399 w 2195098"/>
              <a:gd name="connsiteY89" fmla="*/ 0 h 3120373"/>
              <a:gd name="connsiteX90" fmla="*/ 1544699 w 2195098"/>
              <a:gd name="connsiteY90" fmla="*/ 0 h 3120373"/>
              <a:gd name="connsiteX91" fmla="*/ 1625999 w 2195098"/>
              <a:gd name="connsiteY91" fmla="*/ 0 h 3120373"/>
              <a:gd name="connsiteX92" fmla="*/ 1707299 w 2195098"/>
              <a:gd name="connsiteY92" fmla="*/ 0 h 3120373"/>
              <a:gd name="connsiteX93" fmla="*/ 1788599 w 2195098"/>
              <a:gd name="connsiteY93" fmla="*/ 0 h 3120373"/>
              <a:gd name="connsiteX94" fmla="*/ 1869898 w 2195098"/>
              <a:gd name="connsiteY94" fmla="*/ 0 h 3120373"/>
              <a:gd name="connsiteX95" fmla="*/ 1951198 w 2195098"/>
              <a:gd name="connsiteY95" fmla="*/ 0 h 3120373"/>
              <a:gd name="connsiteX96" fmla="*/ 2032498 w 2195098"/>
              <a:gd name="connsiteY96" fmla="*/ 0 h 3120373"/>
              <a:gd name="connsiteX97" fmla="*/ 2113798 w 2195098"/>
              <a:gd name="connsiteY97" fmla="*/ 0 h 3120373"/>
              <a:gd name="connsiteX98" fmla="*/ 2195098 w 2195098"/>
              <a:gd name="connsiteY98" fmla="*/ 0 h 3120373"/>
              <a:gd name="connsiteX99" fmla="*/ 2195098 w 2195098"/>
              <a:gd name="connsiteY99" fmla="*/ 115569 h 3120373"/>
              <a:gd name="connsiteX100" fmla="*/ 2195098 w 2195098"/>
              <a:gd name="connsiteY100" fmla="*/ 231139 h 3120373"/>
              <a:gd name="connsiteX101" fmla="*/ 2195098 w 2195098"/>
              <a:gd name="connsiteY101" fmla="*/ 346708 h 3120373"/>
              <a:gd name="connsiteX102" fmla="*/ 2195098 w 2195098"/>
              <a:gd name="connsiteY102" fmla="*/ 462278 h 3120373"/>
              <a:gd name="connsiteX0" fmla="*/ 2195098 w 2195098"/>
              <a:gd name="connsiteY0" fmla="*/ 1271264 h 3120373"/>
              <a:gd name="connsiteX1" fmla="*/ 2195098 w 2195098"/>
              <a:gd name="connsiteY1" fmla="*/ 1386833 h 3120373"/>
              <a:gd name="connsiteX2" fmla="*/ 2195098 w 2195098"/>
              <a:gd name="connsiteY2" fmla="*/ 1502402 h 3120373"/>
              <a:gd name="connsiteX3" fmla="*/ 2195098 w 2195098"/>
              <a:gd name="connsiteY3" fmla="*/ 1617972 h 3120373"/>
              <a:gd name="connsiteX4" fmla="*/ 2195098 w 2195098"/>
              <a:gd name="connsiteY4" fmla="*/ 1733541 h 3120373"/>
              <a:gd name="connsiteX5" fmla="*/ 2195098 w 2195098"/>
              <a:gd name="connsiteY5" fmla="*/ 1849110 h 3120373"/>
              <a:gd name="connsiteX6" fmla="*/ 2195098 w 2195098"/>
              <a:gd name="connsiteY6" fmla="*/ 1964680 h 3120373"/>
              <a:gd name="connsiteX7" fmla="*/ 2195098 w 2195098"/>
              <a:gd name="connsiteY7" fmla="*/ 2080249 h 3120373"/>
              <a:gd name="connsiteX8" fmla="*/ 2195098 w 2195098"/>
              <a:gd name="connsiteY8" fmla="*/ 2195818 h 3120373"/>
              <a:gd name="connsiteX9" fmla="*/ 2195098 w 2195098"/>
              <a:gd name="connsiteY9" fmla="*/ 2311388 h 3120373"/>
              <a:gd name="connsiteX10" fmla="*/ 2195098 w 2195098"/>
              <a:gd name="connsiteY10" fmla="*/ 2426957 h 3120373"/>
              <a:gd name="connsiteX11" fmla="*/ 2195098 w 2195098"/>
              <a:gd name="connsiteY11" fmla="*/ 2542526 h 3120373"/>
              <a:gd name="connsiteX12" fmla="*/ 2195098 w 2195098"/>
              <a:gd name="connsiteY12" fmla="*/ 2658096 h 3120373"/>
              <a:gd name="connsiteX13" fmla="*/ 2195098 w 2195098"/>
              <a:gd name="connsiteY13" fmla="*/ 2773665 h 3120373"/>
              <a:gd name="connsiteX14" fmla="*/ 2195098 w 2195098"/>
              <a:gd name="connsiteY14" fmla="*/ 2889234 h 3120373"/>
              <a:gd name="connsiteX15" fmla="*/ 2195098 w 2195098"/>
              <a:gd name="connsiteY15" fmla="*/ 3004804 h 3120373"/>
              <a:gd name="connsiteX16" fmla="*/ 2195098 w 2195098"/>
              <a:gd name="connsiteY16" fmla="*/ 3120373 h 3120373"/>
              <a:gd name="connsiteX17" fmla="*/ 2113798 w 2195098"/>
              <a:gd name="connsiteY17" fmla="*/ 3120373 h 3120373"/>
              <a:gd name="connsiteX18" fmla="*/ 2032498 w 2195098"/>
              <a:gd name="connsiteY18" fmla="*/ 3120373 h 3120373"/>
              <a:gd name="connsiteX19" fmla="*/ 1951198 w 2195098"/>
              <a:gd name="connsiteY19" fmla="*/ 3120373 h 3120373"/>
              <a:gd name="connsiteX20" fmla="*/ 1869898 w 2195098"/>
              <a:gd name="connsiteY20" fmla="*/ 3120373 h 3120373"/>
              <a:gd name="connsiteX21" fmla="*/ 1788599 w 2195098"/>
              <a:gd name="connsiteY21" fmla="*/ 3120373 h 3120373"/>
              <a:gd name="connsiteX22" fmla="*/ 1707299 w 2195098"/>
              <a:gd name="connsiteY22" fmla="*/ 3120373 h 3120373"/>
              <a:gd name="connsiteX23" fmla="*/ 1625999 w 2195098"/>
              <a:gd name="connsiteY23" fmla="*/ 3120373 h 3120373"/>
              <a:gd name="connsiteX24" fmla="*/ 1544699 w 2195098"/>
              <a:gd name="connsiteY24" fmla="*/ 3120373 h 3120373"/>
              <a:gd name="connsiteX25" fmla="*/ 1463399 w 2195098"/>
              <a:gd name="connsiteY25" fmla="*/ 3120373 h 3120373"/>
              <a:gd name="connsiteX26" fmla="*/ 1382099 w 2195098"/>
              <a:gd name="connsiteY26" fmla="*/ 3120373 h 3120373"/>
              <a:gd name="connsiteX27" fmla="*/ 1300799 w 2195098"/>
              <a:gd name="connsiteY27" fmla="*/ 3120373 h 3120373"/>
              <a:gd name="connsiteX28" fmla="*/ 1219499 w 2195098"/>
              <a:gd name="connsiteY28" fmla="*/ 3120373 h 3120373"/>
              <a:gd name="connsiteX29" fmla="*/ 1138199 w 2195098"/>
              <a:gd name="connsiteY29" fmla="*/ 3120373 h 3120373"/>
              <a:gd name="connsiteX30" fmla="*/ 1056899 w 2195098"/>
              <a:gd name="connsiteY30" fmla="*/ 3120373 h 3120373"/>
              <a:gd name="connsiteX31" fmla="*/ 975599 w 2195098"/>
              <a:gd name="connsiteY31" fmla="*/ 3120373 h 3120373"/>
              <a:gd name="connsiteX32" fmla="*/ 894299 w 2195098"/>
              <a:gd name="connsiteY32" fmla="*/ 3120373 h 3120373"/>
              <a:gd name="connsiteX33" fmla="*/ 812999 w 2195098"/>
              <a:gd name="connsiteY33" fmla="*/ 3120373 h 3120373"/>
              <a:gd name="connsiteX34" fmla="*/ 731699 w 2195098"/>
              <a:gd name="connsiteY34" fmla="*/ 3120373 h 3120373"/>
              <a:gd name="connsiteX35" fmla="*/ 650399 w 2195098"/>
              <a:gd name="connsiteY35" fmla="*/ 3120373 h 3120373"/>
              <a:gd name="connsiteX36" fmla="*/ 569099 w 2195098"/>
              <a:gd name="connsiteY36" fmla="*/ 3120373 h 3120373"/>
              <a:gd name="connsiteX37" fmla="*/ 487799 w 2195098"/>
              <a:gd name="connsiteY37" fmla="*/ 3120373 h 3120373"/>
              <a:gd name="connsiteX38" fmla="*/ 406499 w 2195098"/>
              <a:gd name="connsiteY38" fmla="*/ 3120373 h 3120373"/>
              <a:gd name="connsiteX39" fmla="*/ 325199 w 2195098"/>
              <a:gd name="connsiteY39" fmla="*/ 3120373 h 3120373"/>
              <a:gd name="connsiteX40" fmla="*/ 243900 w 2195098"/>
              <a:gd name="connsiteY40" fmla="*/ 3120373 h 3120373"/>
              <a:gd name="connsiteX41" fmla="*/ 162600 w 2195098"/>
              <a:gd name="connsiteY41" fmla="*/ 3120373 h 3120373"/>
              <a:gd name="connsiteX42" fmla="*/ 81300 w 2195098"/>
              <a:gd name="connsiteY42" fmla="*/ 3120373 h 3120373"/>
              <a:gd name="connsiteX43" fmla="*/ 0 w 2195098"/>
              <a:gd name="connsiteY43" fmla="*/ 3120373 h 3120373"/>
              <a:gd name="connsiteX44" fmla="*/ 0 w 2195098"/>
              <a:gd name="connsiteY44" fmla="*/ 3004804 h 3120373"/>
              <a:gd name="connsiteX45" fmla="*/ 0 w 2195098"/>
              <a:gd name="connsiteY45" fmla="*/ 2889234 h 3120373"/>
              <a:gd name="connsiteX46" fmla="*/ 0 w 2195098"/>
              <a:gd name="connsiteY46" fmla="*/ 2773665 h 3120373"/>
              <a:gd name="connsiteX47" fmla="*/ 0 w 2195098"/>
              <a:gd name="connsiteY47" fmla="*/ 2658096 h 3120373"/>
              <a:gd name="connsiteX48" fmla="*/ 0 w 2195098"/>
              <a:gd name="connsiteY48" fmla="*/ 2542526 h 3120373"/>
              <a:gd name="connsiteX49" fmla="*/ 0 w 2195098"/>
              <a:gd name="connsiteY49" fmla="*/ 2426957 h 3120373"/>
              <a:gd name="connsiteX50" fmla="*/ 0 w 2195098"/>
              <a:gd name="connsiteY50" fmla="*/ 2311388 h 3120373"/>
              <a:gd name="connsiteX51" fmla="*/ 0 w 2195098"/>
              <a:gd name="connsiteY51" fmla="*/ 2195818 h 3120373"/>
              <a:gd name="connsiteX52" fmla="*/ 0 w 2195098"/>
              <a:gd name="connsiteY52" fmla="*/ 2080249 h 3120373"/>
              <a:gd name="connsiteX53" fmla="*/ 0 w 2195098"/>
              <a:gd name="connsiteY53" fmla="*/ 1964680 h 3120373"/>
              <a:gd name="connsiteX54" fmla="*/ 0 w 2195098"/>
              <a:gd name="connsiteY54" fmla="*/ 1849110 h 3120373"/>
              <a:gd name="connsiteX55" fmla="*/ 0 w 2195098"/>
              <a:gd name="connsiteY55" fmla="*/ 1733541 h 3120373"/>
              <a:gd name="connsiteX56" fmla="*/ 0 w 2195098"/>
              <a:gd name="connsiteY56" fmla="*/ 1617971 h 3120373"/>
              <a:gd name="connsiteX57" fmla="*/ 0 w 2195098"/>
              <a:gd name="connsiteY57" fmla="*/ 1502402 h 3120373"/>
              <a:gd name="connsiteX58" fmla="*/ 0 w 2195098"/>
              <a:gd name="connsiteY58" fmla="*/ 1386832 h 3120373"/>
              <a:gd name="connsiteX59" fmla="*/ 0 w 2195098"/>
              <a:gd name="connsiteY59" fmla="*/ 1271263 h 3120373"/>
              <a:gd name="connsiteX60" fmla="*/ 0 w 2195098"/>
              <a:gd name="connsiteY60" fmla="*/ 1155693 h 3120373"/>
              <a:gd name="connsiteX61" fmla="*/ 0 w 2195098"/>
              <a:gd name="connsiteY61" fmla="*/ 1040124 h 3120373"/>
              <a:gd name="connsiteX62" fmla="*/ 0 w 2195098"/>
              <a:gd name="connsiteY62" fmla="*/ 924555 h 3120373"/>
              <a:gd name="connsiteX63" fmla="*/ 0 w 2195098"/>
              <a:gd name="connsiteY63" fmla="*/ 808985 h 3120373"/>
              <a:gd name="connsiteX64" fmla="*/ 0 w 2195098"/>
              <a:gd name="connsiteY64" fmla="*/ 693416 h 3120373"/>
              <a:gd name="connsiteX65" fmla="*/ 0 w 2195098"/>
              <a:gd name="connsiteY65" fmla="*/ 577847 h 3120373"/>
              <a:gd name="connsiteX66" fmla="*/ 0 w 2195098"/>
              <a:gd name="connsiteY66" fmla="*/ 462277 h 3120373"/>
              <a:gd name="connsiteX67" fmla="*/ 0 w 2195098"/>
              <a:gd name="connsiteY67" fmla="*/ 346708 h 3120373"/>
              <a:gd name="connsiteX68" fmla="*/ 0 w 2195098"/>
              <a:gd name="connsiteY68" fmla="*/ 231139 h 3120373"/>
              <a:gd name="connsiteX69" fmla="*/ 0 w 2195098"/>
              <a:gd name="connsiteY69" fmla="*/ 115569 h 3120373"/>
              <a:gd name="connsiteX70" fmla="*/ 0 w 2195098"/>
              <a:gd name="connsiteY70" fmla="*/ 0 h 3120373"/>
              <a:gd name="connsiteX71" fmla="*/ 81300 w 2195098"/>
              <a:gd name="connsiteY71" fmla="*/ 0 h 3120373"/>
              <a:gd name="connsiteX72" fmla="*/ 162600 w 2195098"/>
              <a:gd name="connsiteY72" fmla="*/ 0 h 3120373"/>
              <a:gd name="connsiteX73" fmla="*/ 243900 w 2195098"/>
              <a:gd name="connsiteY73" fmla="*/ 0 h 3120373"/>
              <a:gd name="connsiteX74" fmla="*/ 325199 w 2195098"/>
              <a:gd name="connsiteY74" fmla="*/ 0 h 3120373"/>
              <a:gd name="connsiteX75" fmla="*/ 406499 w 2195098"/>
              <a:gd name="connsiteY75" fmla="*/ 0 h 3120373"/>
              <a:gd name="connsiteX76" fmla="*/ 487799 w 2195098"/>
              <a:gd name="connsiteY76" fmla="*/ 0 h 3120373"/>
              <a:gd name="connsiteX77" fmla="*/ 569099 w 2195098"/>
              <a:gd name="connsiteY77" fmla="*/ 0 h 3120373"/>
              <a:gd name="connsiteX78" fmla="*/ 650399 w 2195098"/>
              <a:gd name="connsiteY78" fmla="*/ 0 h 3120373"/>
              <a:gd name="connsiteX79" fmla="*/ 731699 w 2195098"/>
              <a:gd name="connsiteY79" fmla="*/ 0 h 3120373"/>
              <a:gd name="connsiteX80" fmla="*/ 812999 w 2195098"/>
              <a:gd name="connsiteY80" fmla="*/ 0 h 3120373"/>
              <a:gd name="connsiteX81" fmla="*/ 894299 w 2195098"/>
              <a:gd name="connsiteY81" fmla="*/ 0 h 3120373"/>
              <a:gd name="connsiteX82" fmla="*/ 975599 w 2195098"/>
              <a:gd name="connsiteY82" fmla="*/ 0 h 3120373"/>
              <a:gd name="connsiteX83" fmla="*/ 1056899 w 2195098"/>
              <a:gd name="connsiteY83" fmla="*/ 0 h 3120373"/>
              <a:gd name="connsiteX84" fmla="*/ 1138199 w 2195098"/>
              <a:gd name="connsiteY84" fmla="*/ 0 h 3120373"/>
              <a:gd name="connsiteX85" fmla="*/ 1219499 w 2195098"/>
              <a:gd name="connsiteY85" fmla="*/ 0 h 3120373"/>
              <a:gd name="connsiteX86" fmla="*/ 1300799 w 2195098"/>
              <a:gd name="connsiteY86" fmla="*/ 0 h 3120373"/>
              <a:gd name="connsiteX87" fmla="*/ 1382099 w 2195098"/>
              <a:gd name="connsiteY87" fmla="*/ 0 h 3120373"/>
              <a:gd name="connsiteX88" fmla="*/ 1463399 w 2195098"/>
              <a:gd name="connsiteY88" fmla="*/ 0 h 3120373"/>
              <a:gd name="connsiteX89" fmla="*/ 1544699 w 2195098"/>
              <a:gd name="connsiteY89" fmla="*/ 0 h 3120373"/>
              <a:gd name="connsiteX90" fmla="*/ 1625999 w 2195098"/>
              <a:gd name="connsiteY90" fmla="*/ 0 h 3120373"/>
              <a:gd name="connsiteX91" fmla="*/ 1707299 w 2195098"/>
              <a:gd name="connsiteY91" fmla="*/ 0 h 3120373"/>
              <a:gd name="connsiteX92" fmla="*/ 1788599 w 2195098"/>
              <a:gd name="connsiteY92" fmla="*/ 0 h 3120373"/>
              <a:gd name="connsiteX93" fmla="*/ 1869898 w 2195098"/>
              <a:gd name="connsiteY93" fmla="*/ 0 h 3120373"/>
              <a:gd name="connsiteX94" fmla="*/ 1951198 w 2195098"/>
              <a:gd name="connsiteY94" fmla="*/ 0 h 3120373"/>
              <a:gd name="connsiteX95" fmla="*/ 2032498 w 2195098"/>
              <a:gd name="connsiteY95" fmla="*/ 0 h 3120373"/>
              <a:gd name="connsiteX96" fmla="*/ 2113798 w 2195098"/>
              <a:gd name="connsiteY96" fmla="*/ 0 h 3120373"/>
              <a:gd name="connsiteX97" fmla="*/ 2195098 w 2195098"/>
              <a:gd name="connsiteY97" fmla="*/ 0 h 3120373"/>
              <a:gd name="connsiteX98" fmla="*/ 2195098 w 2195098"/>
              <a:gd name="connsiteY98" fmla="*/ 115569 h 3120373"/>
              <a:gd name="connsiteX99" fmla="*/ 2195098 w 2195098"/>
              <a:gd name="connsiteY99" fmla="*/ 231139 h 3120373"/>
              <a:gd name="connsiteX100" fmla="*/ 2195098 w 2195098"/>
              <a:gd name="connsiteY100" fmla="*/ 346708 h 3120373"/>
              <a:gd name="connsiteX101" fmla="*/ 2195098 w 2195098"/>
              <a:gd name="connsiteY101" fmla="*/ 462278 h 3120373"/>
              <a:gd name="connsiteX0" fmla="*/ 2195098 w 2195098"/>
              <a:gd name="connsiteY0" fmla="*/ 1386833 h 3120373"/>
              <a:gd name="connsiteX1" fmla="*/ 2195098 w 2195098"/>
              <a:gd name="connsiteY1" fmla="*/ 1502402 h 3120373"/>
              <a:gd name="connsiteX2" fmla="*/ 2195098 w 2195098"/>
              <a:gd name="connsiteY2" fmla="*/ 1617972 h 3120373"/>
              <a:gd name="connsiteX3" fmla="*/ 2195098 w 2195098"/>
              <a:gd name="connsiteY3" fmla="*/ 1733541 h 3120373"/>
              <a:gd name="connsiteX4" fmla="*/ 2195098 w 2195098"/>
              <a:gd name="connsiteY4" fmla="*/ 1849110 h 3120373"/>
              <a:gd name="connsiteX5" fmla="*/ 2195098 w 2195098"/>
              <a:gd name="connsiteY5" fmla="*/ 1964680 h 3120373"/>
              <a:gd name="connsiteX6" fmla="*/ 2195098 w 2195098"/>
              <a:gd name="connsiteY6" fmla="*/ 2080249 h 3120373"/>
              <a:gd name="connsiteX7" fmla="*/ 2195098 w 2195098"/>
              <a:gd name="connsiteY7" fmla="*/ 2195818 h 3120373"/>
              <a:gd name="connsiteX8" fmla="*/ 2195098 w 2195098"/>
              <a:gd name="connsiteY8" fmla="*/ 2311388 h 3120373"/>
              <a:gd name="connsiteX9" fmla="*/ 2195098 w 2195098"/>
              <a:gd name="connsiteY9" fmla="*/ 2426957 h 3120373"/>
              <a:gd name="connsiteX10" fmla="*/ 2195098 w 2195098"/>
              <a:gd name="connsiteY10" fmla="*/ 2542526 h 3120373"/>
              <a:gd name="connsiteX11" fmla="*/ 2195098 w 2195098"/>
              <a:gd name="connsiteY11" fmla="*/ 2658096 h 3120373"/>
              <a:gd name="connsiteX12" fmla="*/ 2195098 w 2195098"/>
              <a:gd name="connsiteY12" fmla="*/ 2773665 h 3120373"/>
              <a:gd name="connsiteX13" fmla="*/ 2195098 w 2195098"/>
              <a:gd name="connsiteY13" fmla="*/ 2889234 h 3120373"/>
              <a:gd name="connsiteX14" fmla="*/ 2195098 w 2195098"/>
              <a:gd name="connsiteY14" fmla="*/ 3004804 h 3120373"/>
              <a:gd name="connsiteX15" fmla="*/ 2195098 w 2195098"/>
              <a:gd name="connsiteY15" fmla="*/ 3120373 h 3120373"/>
              <a:gd name="connsiteX16" fmla="*/ 2113798 w 2195098"/>
              <a:gd name="connsiteY16" fmla="*/ 3120373 h 3120373"/>
              <a:gd name="connsiteX17" fmla="*/ 2032498 w 2195098"/>
              <a:gd name="connsiteY17" fmla="*/ 3120373 h 3120373"/>
              <a:gd name="connsiteX18" fmla="*/ 1951198 w 2195098"/>
              <a:gd name="connsiteY18" fmla="*/ 3120373 h 3120373"/>
              <a:gd name="connsiteX19" fmla="*/ 1869898 w 2195098"/>
              <a:gd name="connsiteY19" fmla="*/ 3120373 h 3120373"/>
              <a:gd name="connsiteX20" fmla="*/ 1788599 w 2195098"/>
              <a:gd name="connsiteY20" fmla="*/ 3120373 h 3120373"/>
              <a:gd name="connsiteX21" fmla="*/ 1707299 w 2195098"/>
              <a:gd name="connsiteY21" fmla="*/ 3120373 h 3120373"/>
              <a:gd name="connsiteX22" fmla="*/ 1625999 w 2195098"/>
              <a:gd name="connsiteY22" fmla="*/ 3120373 h 3120373"/>
              <a:gd name="connsiteX23" fmla="*/ 1544699 w 2195098"/>
              <a:gd name="connsiteY23" fmla="*/ 3120373 h 3120373"/>
              <a:gd name="connsiteX24" fmla="*/ 1463399 w 2195098"/>
              <a:gd name="connsiteY24" fmla="*/ 3120373 h 3120373"/>
              <a:gd name="connsiteX25" fmla="*/ 1382099 w 2195098"/>
              <a:gd name="connsiteY25" fmla="*/ 3120373 h 3120373"/>
              <a:gd name="connsiteX26" fmla="*/ 1300799 w 2195098"/>
              <a:gd name="connsiteY26" fmla="*/ 3120373 h 3120373"/>
              <a:gd name="connsiteX27" fmla="*/ 1219499 w 2195098"/>
              <a:gd name="connsiteY27" fmla="*/ 3120373 h 3120373"/>
              <a:gd name="connsiteX28" fmla="*/ 1138199 w 2195098"/>
              <a:gd name="connsiteY28" fmla="*/ 3120373 h 3120373"/>
              <a:gd name="connsiteX29" fmla="*/ 1056899 w 2195098"/>
              <a:gd name="connsiteY29" fmla="*/ 3120373 h 3120373"/>
              <a:gd name="connsiteX30" fmla="*/ 975599 w 2195098"/>
              <a:gd name="connsiteY30" fmla="*/ 3120373 h 3120373"/>
              <a:gd name="connsiteX31" fmla="*/ 894299 w 2195098"/>
              <a:gd name="connsiteY31" fmla="*/ 3120373 h 3120373"/>
              <a:gd name="connsiteX32" fmla="*/ 812999 w 2195098"/>
              <a:gd name="connsiteY32" fmla="*/ 3120373 h 3120373"/>
              <a:gd name="connsiteX33" fmla="*/ 731699 w 2195098"/>
              <a:gd name="connsiteY33" fmla="*/ 3120373 h 3120373"/>
              <a:gd name="connsiteX34" fmla="*/ 650399 w 2195098"/>
              <a:gd name="connsiteY34" fmla="*/ 3120373 h 3120373"/>
              <a:gd name="connsiteX35" fmla="*/ 569099 w 2195098"/>
              <a:gd name="connsiteY35" fmla="*/ 3120373 h 3120373"/>
              <a:gd name="connsiteX36" fmla="*/ 487799 w 2195098"/>
              <a:gd name="connsiteY36" fmla="*/ 3120373 h 3120373"/>
              <a:gd name="connsiteX37" fmla="*/ 406499 w 2195098"/>
              <a:gd name="connsiteY37" fmla="*/ 3120373 h 3120373"/>
              <a:gd name="connsiteX38" fmla="*/ 325199 w 2195098"/>
              <a:gd name="connsiteY38" fmla="*/ 3120373 h 3120373"/>
              <a:gd name="connsiteX39" fmla="*/ 243900 w 2195098"/>
              <a:gd name="connsiteY39" fmla="*/ 3120373 h 3120373"/>
              <a:gd name="connsiteX40" fmla="*/ 162600 w 2195098"/>
              <a:gd name="connsiteY40" fmla="*/ 3120373 h 3120373"/>
              <a:gd name="connsiteX41" fmla="*/ 81300 w 2195098"/>
              <a:gd name="connsiteY41" fmla="*/ 3120373 h 3120373"/>
              <a:gd name="connsiteX42" fmla="*/ 0 w 2195098"/>
              <a:gd name="connsiteY42" fmla="*/ 3120373 h 3120373"/>
              <a:gd name="connsiteX43" fmla="*/ 0 w 2195098"/>
              <a:gd name="connsiteY43" fmla="*/ 3004804 h 3120373"/>
              <a:gd name="connsiteX44" fmla="*/ 0 w 2195098"/>
              <a:gd name="connsiteY44" fmla="*/ 2889234 h 3120373"/>
              <a:gd name="connsiteX45" fmla="*/ 0 w 2195098"/>
              <a:gd name="connsiteY45" fmla="*/ 2773665 h 3120373"/>
              <a:gd name="connsiteX46" fmla="*/ 0 w 2195098"/>
              <a:gd name="connsiteY46" fmla="*/ 2658096 h 3120373"/>
              <a:gd name="connsiteX47" fmla="*/ 0 w 2195098"/>
              <a:gd name="connsiteY47" fmla="*/ 2542526 h 3120373"/>
              <a:gd name="connsiteX48" fmla="*/ 0 w 2195098"/>
              <a:gd name="connsiteY48" fmla="*/ 2426957 h 3120373"/>
              <a:gd name="connsiteX49" fmla="*/ 0 w 2195098"/>
              <a:gd name="connsiteY49" fmla="*/ 2311388 h 3120373"/>
              <a:gd name="connsiteX50" fmla="*/ 0 w 2195098"/>
              <a:gd name="connsiteY50" fmla="*/ 2195818 h 3120373"/>
              <a:gd name="connsiteX51" fmla="*/ 0 w 2195098"/>
              <a:gd name="connsiteY51" fmla="*/ 2080249 h 3120373"/>
              <a:gd name="connsiteX52" fmla="*/ 0 w 2195098"/>
              <a:gd name="connsiteY52" fmla="*/ 1964680 h 3120373"/>
              <a:gd name="connsiteX53" fmla="*/ 0 w 2195098"/>
              <a:gd name="connsiteY53" fmla="*/ 1849110 h 3120373"/>
              <a:gd name="connsiteX54" fmla="*/ 0 w 2195098"/>
              <a:gd name="connsiteY54" fmla="*/ 1733541 h 3120373"/>
              <a:gd name="connsiteX55" fmla="*/ 0 w 2195098"/>
              <a:gd name="connsiteY55" fmla="*/ 1617971 h 3120373"/>
              <a:gd name="connsiteX56" fmla="*/ 0 w 2195098"/>
              <a:gd name="connsiteY56" fmla="*/ 1502402 h 3120373"/>
              <a:gd name="connsiteX57" fmla="*/ 0 w 2195098"/>
              <a:gd name="connsiteY57" fmla="*/ 1386832 h 3120373"/>
              <a:gd name="connsiteX58" fmla="*/ 0 w 2195098"/>
              <a:gd name="connsiteY58" fmla="*/ 1271263 h 3120373"/>
              <a:gd name="connsiteX59" fmla="*/ 0 w 2195098"/>
              <a:gd name="connsiteY59" fmla="*/ 1155693 h 3120373"/>
              <a:gd name="connsiteX60" fmla="*/ 0 w 2195098"/>
              <a:gd name="connsiteY60" fmla="*/ 1040124 h 3120373"/>
              <a:gd name="connsiteX61" fmla="*/ 0 w 2195098"/>
              <a:gd name="connsiteY61" fmla="*/ 924555 h 3120373"/>
              <a:gd name="connsiteX62" fmla="*/ 0 w 2195098"/>
              <a:gd name="connsiteY62" fmla="*/ 808985 h 3120373"/>
              <a:gd name="connsiteX63" fmla="*/ 0 w 2195098"/>
              <a:gd name="connsiteY63" fmla="*/ 693416 h 3120373"/>
              <a:gd name="connsiteX64" fmla="*/ 0 w 2195098"/>
              <a:gd name="connsiteY64" fmla="*/ 577847 h 3120373"/>
              <a:gd name="connsiteX65" fmla="*/ 0 w 2195098"/>
              <a:gd name="connsiteY65" fmla="*/ 462277 h 3120373"/>
              <a:gd name="connsiteX66" fmla="*/ 0 w 2195098"/>
              <a:gd name="connsiteY66" fmla="*/ 346708 h 3120373"/>
              <a:gd name="connsiteX67" fmla="*/ 0 w 2195098"/>
              <a:gd name="connsiteY67" fmla="*/ 231139 h 3120373"/>
              <a:gd name="connsiteX68" fmla="*/ 0 w 2195098"/>
              <a:gd name="connsiteY68" fmla="*/ 115569 h 3120373"/>
              <a:gd name="connsiteX69" fmla="*/ 0 w 2195098"/>
              <a:gd name="connsiteY69" fmla="*/ 0 h 3120373"/>
              <a:gd name="connsiteX70" fmla="*/ 81300 w 2195098"/>
              <a:gd name="connsiteY70" fmla="*/ 0 h 3120373"/>
              <a:gd name="connsiteX71" fmla="*/ 162600 w 2195098"/>
              <a:gd name="connsiteY71" fmla="*/ 0 h 3120373"/>
              <a:gd name="connsiteX72" fmla="*/ 243900 w 2195098"/>
              <a:gd name="connsiteY72" fmla="*/ 0 h 3120373"/>
              <a:gd name="connsiteX73" fmla="*/ 325199 w 2195098"/>
              <a:gd name="connsiteY73" fmla="*/ 0 h 3120373"/>
              <a:gd name="connsiteX74" fmla="*/ 406499 w 2195098"/>
              <a:gd name="connsiteY74" fmla="*/ 0 h 3120373"/>
              <a:gd name="connsiteX75" fmla="*/ 487799 w 2195098"/>
              <a:gd name="connsiteY75" fmla="*/ 0 h 3120373"/>
              <a:gd name="connsiteX76" fmla="*/ 569099 w 2195098"/>
              <a:gd name="connsiteY76" fmla="*/ 0 h 3120373"/>
              <a:gd name="connsiteX77" fmla="*/ 650399 w 2195098"/>
              <a:gd name="connsiteY77" fmla="*/ 0 h 3120373"/>
              <a:gd name="connsiteX78" fmla="*/ 731699 w 2195098"/>
              <a:gd name="connsiteY78" fmla="*/ 0 h 3120373"/>
              <a:gd name="connsiteX79" fmla="*/ 812999 w 2195098"/>
              <a:gd name="connsiteY79" fmla="*/ 0 h 3120373"/>
              <a:gd name="connsiteX80" fmla="*/ 894299 w 2195098"/>
              <a:gd name="connsiteY80" fmla="*/ 0 h 3120373"/>
              <a:gd name="connsiteX81" fmla="*/ 975599 w 2195098"/>
              <a:gd name="connsiteY81" fmla="*/ 0 h 3120373"/>
              <a:gd name="connsiteX82" fmla="*/ 1056899 w 2195098"/>
              <a:gd name="connsiteY82" fmla="*/ 0 h 3120373"/>
              <a:gd name="connsiteX83" fmla="*/ 1138199 w 2195098"/>
              <a:gd name="connsiteY83" fmla="*/ 0 h 3120373"/>
              <a:gd name="connsiteX84" fmla="*/ 1219499 w 2195098"/>
              <a:gd name="connsiteY84" fmla="*/ 0 h 3120373"/>
              <a:gd name="connsiteX85" fmla="*/ 1300799 w 2195098"/>
              <a:gd name="connsiteY85" fmla="*/ 0 h 3120373"/>
              <a:gd name="connsiteX86" fmla="*/ 1382099 w 2195098"/>
              <a:gd name="connsiteY86" fmla="*/ 0 h 3120373"/>
              <a:gd name="connsiteX87" fmla="*/ 1463399 w 2195098"/>
              <a:gd name="connsiteY87" fmla="*/ 0 h 3120373"/>
              <a:gd name="connsiteX88" fmla="*/ 1544699 w 2195098"/>
              <a:gd name="connsiteY88" fmla="*/ 0 h 3120373"/>
              <a:gd name="connsiteX89" fmla="*/ 1625999 w 2195098"/>
              <a:gd name="connsiteY89" fmla="*/ 0 h 3120373"/>
              <a:gd name="connsiteX90" fmla="*/ 1707299 w 2195098"/>
              <a:gd name="connsiteY90" fmla="*/ 0 h 3120373"/>
              <a:gd name="connsiteX91" fmla="*/ 1788599 w 2195098"/>
              <a:gd name="connsiteY91" fmla="*/ 0 h 3120373"/>
              <a:gd name="connsiteX92" fmla="*/ 1869898 w 2195098"/>
              <a:gd name="connsiteY92" fmla="*/ 0 h 3120373"/>
              <a:gd name="connsiteX93" fmla="*/ 1951198 w 2195098"/>
              <a:gd name="connsiteY93" fmla="*/ 0 h 3120373"/>
              <a:gd name="connsiteX94" fmla="*/ 2032498 w 2195098"/>
              <a:gd name="connsiteY94" fmla="*/ 0 h 3120373"/>
              <a:gd name="connsiteX95" fmla="*/ 2113798 w 2195098"/>
              <a:gd name="connsiteY95" fmla="*/ 0 h 3120373"/>
              <a:gd name="connsiteX96" fmla="*/ 2195098 w 2195098"/>
              <a:gd name="connsiteY96" fmla="*/ 0 h 3120373"/>
              <a:gd name="connsiteX97" fmla="*/ 2195098 w 2195098"/>
              <a:gd name="connsiteY97" fmla="*/ 115569 h 3120373"/>
              <a:gd name="connsiteX98" fmla="*/ 2195098 w 2195098"/>
              <a:gd name="connsiteY98" fmla="*/ 231139 h 3120373"/>
              <a:gd name="connsiteX99" fmla="*/ 2195098 w 2195098"/>
              <a:gd name="connsiteY99" fmla="*/ 346708 h 3120373"/>
              <a:gd name="connsiteX100" fmla="*/ 2195098 w 2195098"/>
              <a:gd name="connsiteY100" fmla="*/ 462278 h 3120373"/>
              <a:gd name="connsiteX0" fmla="*/ 2195098 w 2195098"/>
              <a:gd name="connsiteY0" fmla="*/ 1502402 h 3120373"/>
              <a:gd name="connsiteX1" fmla="*/ 2195098 w 2195098"/>
              <a:gd name="connsiteY1" fmla="*/ 1617972 h 3120373"/>
              <a:gd name="connsiteX2" fmla="*/ 2195098 w 2195098"/>
              <a:gd name="connsiteY2" fmla="*/ 1733541 h 3120373"/>
              <a:gd name="connsiteX3" fmla="*/ 2195098 w 2195098"/>
              <a:gd name="connsiteY3" fmla="*/ 1849110 h 3120373"/>
              <a:gd name="connsiteX4" fmla="*/ 2195098 w 2195098"/>
              <a:gd name="connsiteY4" fmla="*/ 1964680 h 3120373"/>
              <a:gd name="connsiteX5" fmla="*/ 2195098 w 2195098"/>
              <a:gd name="connsiteY5" fmla="*/ 2080249 h 3120373"/>
              <a:gd name="connsiteX6" fmla="*/ 2195098 w 2195098"/>
              <a:gd name="connsiteY6" fmla="*/ 2195818 h 3120373"/>
              <a:gd name="connsiteX7" fmla="*/ 2195098 w 2195098"/>
              <a:gd name="connsiteY7" fmla="*/ 2311388 h 3120373"/>
              <a:gd name="connsiteX8" fmla="*/ 2195098 w 2195098"/>
              <a:gd name="connsiteY8" fmla="*/ 2426957 h 3120373"/>
              <a:gd name="connsiteX9" fmla="*/ 2195098 w 2195098"/>
              <a:gd name="connsiteY9" fmla="*/ 2542526 h 3120373"/>
              <a:gd name="connsiteX10" fmla="*/ 2195098 w 2195098"/>
              <a:gd name="connsiteY10" fmla="*/ 2658096 h 3120373"/>
              <a:gd name="connsiteX11" fmla="*/ 2195098 w 2195098"/>
              <a:gd name="connsiteY11" fmla="*/ 2773665 h 3120373"/>
              <a:gd name="connsiteX12" fmla="*/ 2195098 w 2195098"/>
              <a:gd name="connsiteY12" fmla="*/ 2889234 h 3120373"/>
              <a:gd name="connsiteX13" fmla="*/ 2195098 w 2195098"/>
              <a:gd name="connsiteY13" fmla="*/ 3004804 h 3120373"/>
              <a:gd name="connsiteX14" fmla="*/ 2195098 w 2195098"/>
              <a:gd name="connsiteY14" fmla="*/ 3120373 h 3120373"/>
              <a:gd name="connsiteX15" fmla="*/ 2113798 w 2195098"/>
              <a:gd name="connsiteY15" fmla="*/ 3120373 h 3120373"/>
              <a:gd name="connsiteX16" fmla="*/ 2032498 w 2195098"/>
              <a:gd name="connsiteY16" fmla="*/ 3120373 h 3120373"/>
              <a:gd name="connsiteX17" fmla="*/ 1951198 w 2195098"/>
              <a:gd name="connsiteY17" fmla="*/ 3120373 h 3120373"/>
              <a:gd name="connsiteX18" fmla="*/ 1869898 w 2195098"/>
              <a:gd name="connsiteY18" fmla="*/ 3120373 h 3120373"/>
              <a:gd name="connsiteX19" fmla="*/ 1788599 w 2195098"/>
              <a:gd name="connsiteY19" fmla="*/ 3120373 h 3120373"/>
              <a:gd name="connsiteX20" fmla="*/ 1707299 w 2195098"/>
              <a:gd name="connsiteY20" fmla="*/ 3120373 h 3120373"/>
              <a:gd name="connsiteX21" fmla="*/ 1625999 w 2195098"/>
              <a:gd name="connsiteY21" fmla="*/ 3120373 h 3120373"/>
              <a:gd name="connsiteX22" fmla="*/ 1544699 w 2195098"/>
              <a:gd name="connsiteY22" fmla="*/ 3120373 h 3120373"/>
              <a:gd name="connsiteX23" fmla="*/ 1463399 w 2195098"/>
              <a:gd name="connsiteY23" fmla="*/ 3120373 h 3120373"/>
              <a:gd name="connsiteX24" fmla="*/ 1382099 w 2195098"/>
              <a:gd name="connsiteY24" fmla="*/ 3120373 h 3120373"/>
              <a:gd name="connsiteX25" fmla="*/ 1300799 w 2195098"/>
              <a:gd name="connsiteY25" fmla="*/ 3120373 h 3120373"/>
              <a:gd name="connsiteX26" fmla="*/ 1219499 w 2195098"/>
              <a:gd name="connsiteY26" fmla="*/ 3120373 h 3120373"/>
              <a:gd name="connsiteX27" fmla="*/ 1138199 w 2195098"/>
              <a:gd name="connsiteY27" fmla="*/ 3120373 h 3120373"/>
              <a:gd name="connsiteX28" fmla="*/ 1056899 w 2195098"/>
              <a:gd name="connsiteY28" fmla="*/ 3120373 h 3120373"/>
              <a:gd name="connsiteX29" fmla="*/ 975599 w 2195098"/>
              <a:gd name="connsiteY29" fmla="*/ 3120373 h 3120373"/>
              <a:gd name="connsiteX30" fmla="*/ 894299 w 2195098"/>
              <a:gd name="connsiteY30" fmla="*/ 3120373 h 3120373"/>
              <a:gd name="connsiteX31" fmla="*/ 812999 w 2195098"/>
              <a:gd name="connsiteY31" fmla="*/ 3120373 h 3120373"/>
              <a:gd name="connsiteX32" fmla="*/ 731699 w 2195098"/>
              <a:gd name="connsiteY32" fmla="*/ 3120373 h 3120373"/>
              <a:gd name="connsiteX33" fmla="*/ 650399 w 2195098"/>
              <a:gd name="connsiteY33" fmla="*/ 3120373 h 3120373"/>
              <a:gd name="connsiteX34" fmla="*/ 569099 w 2195098"/>
              <a:gd name="connsiteY34" fmla="*/ 3120373 h 3120373"/>
              <a:gd name="connsiteX35" fmla="*/ 487799 w 2195098"/>
              <a:gd name="connsiteY35" fmla="*/ 3120373 h 3120373"/>
              <a:gd name="connsiteX36" fmla="*/ 406499 w 2195098"/>
              <a:gd name="connsiteY36" fmla="*/ 3120373 h 3120373"/>
              <a:gd name="connsiteX37" fmla="*/ 325199 w 2195098"/>
              <a:gd name="connsiteY37" fmla="*/ 3120373 h 3120373"/>
              <a:gd name="connsiteX38" fmla="*/ 243900 w 2195098"/>
              <a:gd name="connsiteY38" fmla="*/ 3120373 h 3120373"/>
              <a:gd name="connsiteX39" fmla="*/ 162600 w 2195098"/>
              <a:gd name="connsiteY39" fmla="*/ 3120373 h 3120373"/>
              <a:gd name="connsiteX40" fmla="*/ 81300 w 2195098"/>
              <a:gd name="connsiteY40" fmla="*/ 3120373 h 3120373"/>
              <a:gd name="connsiteX41" fmla="*/ 0 w 2195098"/>
              <a:gd name="connsiteY41" fmla="*/ 3120373 h 3120373"/>
              <a:gd name="connsiteX42" fmla="*/ 0 w 2195098"/>
              <a:gd name="connsiteY42" fmla="*/ 3004804 h 3120373"/>
              <a:gd name="connsiteX43" fmla="*/ 0 w 2195098"/>
              <a:gd name="connsiteY43" fmla="*/ 2889234 h 3120373"/>
              <a:gd name="connsiteX44" fmla="*/ 0 w 2195098"/>
              <a:gd name="connsiteY44" fmla="*/ 2773665 h 3120373"/>
              <a:gd name="connsiteX45" fmla="*/ 0 w 2195098"/>
              <a:gd name="connsiteY45" fmla="*/ 2658096 h 3120373"/>
              <a:gd name="connsiteX46" fmla="*/ 0 w 2195098"/>
              <a:gd name="connsiteY46" fmla="*/ 2542526 h 3120373"/>
              <a:gd name="connsiteX47" fmla="*/ 0 w 2195098"/>
              <a:gd name="connsiteY47" fmla="*/ 2426957 h 3120373"/>
              <a:gd name="connsiteX48" fmla="*/ 0 w 2195098"/>
              <a:gd name="connsiteY48" fmla="*/ 2311388 h 3120373"/>
              <a:gd name="connsiteX49" fmla="*/ 0 w 2195098"/>
              <a:gd name="connsiteY49" fmla="*/ 2195818 h 3120373"/>
              <a:gd name="connsiteX50" fmla="*/ 0 w 2195098"/>
              <a:gd name="connsiteY50" fmla="*/ 2080249 h 3120373"/>
              <a:gd name="connsiteX51" fmla="*/ 0 w 2195098"/>
              <a:gd name="connsiteY51" fmla="*/ 1964680 h 3120373"/>
              <a:gd name="connsiteX52" fmla="*/ 0 w 2195098"/>
              <a:gd name="connsiteY52" fmla="*/ 1849110 h 3120373"/>
              <a:gd name="connsiteX53" fmla="*/ 0 w 2195098"/>
              <a:gd name="connsiteY53" fmla="*/ 1733541 h 3120373"/>
              <a:gd name="connsiteX54" fmla="*/ 0 w 2195098"/>
              <a:gd name="connsiteY54" fmla="*/ 1617971 h 3120373"/>
              <a:gd name="connsiteX55" fmla="*/ 0 w 2195098"/>
              <a:gd name="connsiteY55" fmla="*/ 1502402 h 3120373"/>
              <a:gd name="connsiteX56" fmla="*/ 0 w 2195098"/>
              <a:gd name="connsiteY56" fmla="*/ 1386832 h 3120373"/>
              <a:gd name="connsiteX57" fmla="*/ 0 w 2195098"/>
              <a:gd name="connsiteY57" fmla="*/ 1271263 h 3120373"/>
              <a:gd name="connsiteX58" fmla="*/ 0 w 2195098"/>
              <a:gd name="connsiteY58" fmla="*/ 1155693 h 3120373"/>
              <a:gd name="connsiteX59" fmla="*/ 0 w 2195098"/>
              <a:gd name="connsiteY59" fmla="*/ 1040124 h 3120373"/>
              <a:gd name="connsiteX60" fmla="*/ 0 w 2195098"/>
              <a:gd name="connsiteY60" fmla="*/ 924555 h 3120373"/>
              <a:gd name="connsiteX61" fmla="*/ 0 w 2195098"/>
              <a:gd name="connsiteY61" fmla="*/ 808985 h 3120373"/>
              <a:gd name="connsiteX62" fmla="*/ 0 w 2195098"/>
              <a:gd name="connsiteY62" fmla="*/ 693416 h 3120373"/>
              <a:gd name="connsiteX63" fmla="*/ 0 w 2195098"/>
              <a:gd name="connsiteY63" fmla="*/ 577847 h 3120373"/>
              <a:gd name="connsiteX64" fmla="*/ 0 w 2195098"/>
              <a:gd name="connsiteY64" fmla="*/ 462277 h 3120373"/>
              <a:gd name="connsiteX65" fmla="*/ 0 w 2195098"/>
              <a:gd name="connsiteY65" fmla="*/ 346708 h 3120373"/>
              <a:gd name="connsiteX66" fmla="*/ 0 w 2195098"/>
              <a:gd name="connsiteY66" fmla="*/ 231139 h 3120373"/>
              <a:gd name="connsiteX67" fmla="*/ 0 w 2195098"/>
              <a:gd name="connsiteY67" fmla="*/ 115569 h 3120373"/>
              <a:gd name="connsiteX68" fmla="*/ 0 w 2195098"/>
              <a:gd name="connsiteY68" fmla="*/ 0 h 3120373"/>
              <a:gd name="connsiteX69" fmla="*/ 81300 w 2195098"/>
              <a:gd name="connsiteY69" fmla="*/ 0 h 3120373"/>
              <a:gd name="connsiteX70" fmla="*/ 162600 w 2195098"/>
              <a:gd name="connsiteY70" fmla="*/ 0 h 3120373"/>
              <a:gd name="connsiteX71" fmla="*/ 243900 w 2195098"/>
              <a:gd name="connsiteY71" fmla="*/ 0 h 3120373"/>
              <a:gd name="connsiteX72" fmla="*/ 325199 w 2195098"/>
              <a:gd name="connsiteY72" fmla="*/ 0 h 3120373"/>
              <a:gd name="connsiteX73" fmla="*/ 406499 w 2195098"/>
              <a:gd name="connsiteY73" fmla="*/ 0 h 3120373"/>
              <a:gd name="connsiteX74" fmla="*/ 487799 w 2195098"/>
              <a:gd name="connsiteY74" fmla="*/ 0 h 3120373"/>
              <a:gd name="connsiteX75" fmla="*/ 569099 w 2195098"/>
              <a:gd name="connsiteY75" fmla="*/ 0 h 3120373"/>
              <a:gd name="connsiteX76" fmla="*/ 650399 w 2195098"/>
              <a:gd name="connsiteY76" fmla="*/ 0 h 3120373"/>
              <a:gd name="connsiteX77" fmla="*/ 731699 w 2195098"/>
              <a:gd name="connsiteY77" fmla="*/ 0 h 3120373"/>
              <a:gd name="connsiteX78" fmla="*/ 812999 w 2195098"/>
              <a:gd name="connsiteY78" fmla="*/ 0 h 3120373"/>
              <a:gd name="connsiteX79" fmla="*/ 894299 w 2195098"/>
              <a:gd name="connsiteY79" fmla="*/ 0 h 3120373"/>
              <a:gd name="connsiteX80" fmla="*/ 975599 w 2195098"/>
              <a:gd name="connsiteY80" fmla="*/ 0 h 3120373"/>
              <a:gd name="connsiteX81" fmla="*/ 1056899 w 2195098"/>
              <a:gd name="connsiteY81" fmla="*/ 0 h 3120373"/>
              <a:gd name="connsiteX82" fmla="*/ 1138199 w 2195098"/>
              <a:gd name="connsiteY82" fmla="*/ 0 h 3120373"/>
              <a:gd name="connsiteX83" fmla="*/ 1219499 w 2195098"/>
              <a:gd name="connsiteY83" fmla="*/ 0 h 3120373"/>
              <a:gd name="connsiteX84" fmla="*/ 1300799 w 2195098"/>
              <a:gd name="connsiteY84" fmla="*/ 0 h 3120373"/>
              <a:gd name="connsiteX85" fmla="*/ 1382099 w 2195098"/>
              <a:gd name="connsiteY85" fmla="*/ 0 h 3120373"/>
              <a:gd name="connsiteX86" fmla="*/ 1463399 w 2195098"/>
              <a:gd name="connsiteY86" fmla="*/ 0 h 3120373"/>
              <a:gd name="connsiteX87" fmla="*/ 1544699 w 2195098"/>
              <a:gd name="connsiteY87" fmla="*/ 0 h 3120373"/>
              <a:gd name="connsiteX88" fmla="*/ 1625999 w 2195098"/>
              <a:gd name="connsiteY88" fmla="*/ 0 h 3120373"/>
              <a:gd name="connsiteX89" fmla="*/ 1707299 w 2195098"/>
              <a:gd name="connsiteY89" fmla="*/ 0 h 3120373"/>
              <a:gd name="connsiteX90" fmla="*/ 1788599 w 2195098"/>
              <a:gd name="connsiteY90" fmla="*/ 0 h 3120373"/>
              <a:gd name="connsiteX91" fmla="*/ 1869898 w 2195098"/>
              <a:gd name="connsiteY91" fmla="*/ 0 h 3120373"/>
              <a:gd name="connsiteX92" fmla="*/ 1951198 w 2195098"/>
              <a:gd name="connsiteY92" fmla="*/ 0 h 3120373"/>
              <a:gd name="connsiteX93" fmla="*/ 2032498 w 2195098"/>
              <a:gd name="connsiteY93" fmla="*/ 0 h 3120373"/>
              <a:gd name="connsiteX94" fmla="*/ 2113798 w 2195098"/>
              <a:gd name="connsiteY94" fmla="*/ 0 h 3120373"/>
              <a:gd name="connsiteX95" fmla="*/ 2195098 w 2195098"/>
              <a:gd name="connsiteY95" fmla="*/ 0 h 3120373"/>
              <a:gd name="connsiteX96" fmla="*/ 2195098 w 2195098"/>
              <a:gd name="connsiteY96" fmla="*/ 115569 h 3120373"/>
              <a:gd name="connsiteX97" fmla="*/ 2195098 w 2195098"/>
              <a:gd name="connsiteY97" fmla="*/ 231139 h 3120373"/>
              <a:gd name="connsiteX98" fmla="*/ 2195098 w 2195098"/>
              <a:gd name="connsiteY98" fmla="*/ 346708 h 3120373"/>
              <a:gd name="connsiteX99" fmla="*/ 2195098 w 2195098"/>
              <a:gd name="connsiteY99" fmla="*/ 462278 h 3120373"/>
              <a:gd name="connsiteX0" fmla="*/ 2195098 w 2195098"/>
              <a:gd name="connsiteY0" fmla="*/ 1617972 h 3120373"/>
              <a:gd name="connsiteX1" fmla="*/ 2195098 w 2195098"/>
              <a:gd name="connsiteY1" fmla="*/ 1733541 h 3120373"/>
              <a:gd name="connsiteX2" fmla="*/ 2195098 w 2195098"/>
              <a:gd name="connsiteY2" fmla="*/ 1849110 h 3120373"/>
              <a:gd name="connsiteX3" fmla="*/ 2195098 w 2195098"/>
              <a:gd name="connsiteY3" fmla="*/ 1964680 h 3120373"/>
              <a:gd name="connsiteX4" fmla="*/ 2195098 w 2195098"/>
              <a:gd name="connsiteY4" fmla="*/ 2080249 h 3120373"/>
              <a:gd name="connsiteX5" fmla="*/ 2195098 w 2195098"/>
              <a:gd name="connsiteY5" fmla="*/ 2195818 h 3120373"/>
              <a:gd name="connsiteX6" fmla="*/ 2195098 w 2195098"/>
              <a:gd name="connsiteY6" fmla="*/ 2311388 h 3120373"/>
              <a:gd name="connsiteX7" fmla="*/ 2195098 w 2195098"/>
              <a:gd name="connsiteY7" fmla="*/ 2426957 h 3120373"/>
              <a:gd name="connsiteX8" fmla="*/ 2195098 w 2195098"/>
              <a:gd name="connsiteY8" fmla="*/ 2542526 h 3120373"/>
              <a:gd name="connsiteX9" fmla="*/ 2195098 w 2195098"/>
              <a:gd name="connsiteY9" fmla="*/ 2658096 h 3120373"/>
              <a:gd name="connsiteX10" fmla="*/ 2195098 w 2195098"/>
              <a:gd name="connsiteY10" fmla="*/ 2773665 h 3120373"/>
              <a:gd name="connsiteX11" fmla="*/ 2195098 w 2195098"/>
              <a:gd name="connsiteY11" fmla="*/ 2889234 h 3120373"/>
              <a:gd name="connsiteX12" fmla="*/ 2195098 w 2195098"/>
              <a:gd name="connsiteY12" fmla="*/ 3004804 h 3120373"/>
              <a:gd name="connsiteX13" fmla="*/ 2195098 w 2195098"/>
              <a:gd name="connsiteY13" fmla="*/ 3120373 h 3120373"/>
              <a:gd name="connsiteX14" fmla="*/ 2113798 w 2195098"/>
              <a:gd name="connsiteY14" fmla="*/ 3120373 h 3120373"/>
              <a:gd name="connsiteX15" fmla="*/ 2032498 w 2195098"/>
              <a:gd name="connsiteY15" fmla="*/ 3120373 h 3120373"/>
              <a:gd name="connsiteX16" fmla="*/ 1951198 w 2195098"/>
              <a:gd name="connsiteY16" fmla="*/ 3120373 h 3120373"/>
              <a:gd name="connsiteX17" fmla="*/ 1869898 w 2195098"/>
              <a:gd name="connsiteY17" fmla="*/ 3120373 h 3120373"/>
              <a:gd name="connsiteX18" fmla="*/ 1788599 w 2195098"/>
              <a:gd name="connsiteY18" fmla="*/ 3120373 h 3120373"/>
              <a:gd name="connsiteX19" fmla="*/ 1707299 w 2195098"/>
              <a:gd name="connsiteY19" fmla="*/ 3120373 h 3120373"/>
              <a:gd name="connsiteX20" fmla="*/ 1625999 w 2195098"/>
              <a:gd name="connsiteY20" fmla="*/ 3120373 h 3120373"/>
              <a:gd name="connsiteX21" fmla="*/ 1544699 w 2195098"/>
              <a:gd name="connsiteY21" fmla="*/ 3120373 h 3120373"/>
              <a:gd name="connsiteX22" fmla="*/ 1463399 w 2195098"/>
              <a:gd name="connsiteY22" fmla="*/ 3120373 h 3120373"/>
              <a:gd name="connsiteX23" fmla="*/ 1382099 w 2195098"/>
              <a:gd name="connsiteY23" fmla="*/ 3120373 h 3120373"/>
              <a:gd name="connsiteX24" fmla="*/ 1300799 w 2195098"/>
              <a:gd name="connsiteY24" fmla="*/ 3120373 h 3120373"/>
              <a:gd name="connsiteX25" fmla="*/ 1219499 w 2195098"/>
              <a:gd name="connsiteY25" fmla="*/ 3120373 h 3120373"/>
              <a:gd name="connsiteX26" fmla="*/ 1138199 w 2195098"/>
              <a:gd name="connsiteY26" fmla="*/ 3120373 h 3120373"/>
              <a:gd name="connsiteX27" fmla="*/ 1056899 w 2195098"/>
              <a:gd name="connsiteY27" fmla="*/ 3120373 h 3120373"/>
              <a:gd name="connsiteX28" fmla="*/ 975599 w 2195098"/>
              <a:gd name="connsiteY28" fmla="*/ 3120373 h 3120373"/>
              <a:gd name="connsiteX29" fmla="*/ 894299 w 2195098"/>
              <a:gd name="connsiteY29" fmla="*/ 3120373 h 3120373"/>
              <a:gd name="connsiteX30" fmla="*/ 812999 w 2195098"/>
              <a:gd name="connsiteY30" fmla="*/ 3120373 h 3120373"/>
              <a:gd name="connsiteX31" fmla="*/ 731699 w 2195098"/>
              <a:gd name="connsiteY31" fmla="*/ 3120373 h 3120373"/>
              <a:gd name="connsiteX32" fmla="*/ 650399 w 2195098"/>
              <a:gd name="connsiteY32" fmla="*/ 3120373 h 3120373"/>
              <a:gd name="connsiteX33" fmla="*/ 569099 w 2195098"/>
              <a:gd name="connsiteY33" fmla="*/ 3120373 h 3120373"/>
              <a:gd name="connsiteX34" fmla="*/ 487799 w 2195098"/>
              <a:gd name="connsiteY34" fmla="*/ 3120373 h 3120373"/>
              <a:gd name="connsiteX35" fmla="*/ 406499 w 2195098"/>
              <a:gd name="connsiteY35" fmla="*/ 3120373 h 3120373"/>
              <a:gd name="connsiteX36" fmla="*/ 325199 w 2195098"/>
              <a:gd name="connsiteY36" fmla="*/ 3120373 h 3120373"/>
              <a:gd name="connsiteX37" fmla="*/ 243900 w 2195098"/>
              <a:gd name="connsiteY37" fmla="*/ 3120373 h 3120373"/>
              <a:gd name="connsiteX38" fmla="*/ 162600 w 2195098"/>
              <a:gd name="connsiteY38" fmla="*/ 3120373 h 3120373"/>
              <a:gd name="connsiteX39" fmla="*/ 81300 w 2195098"/>
              <a:gd name="connsiteY39" fmla="*/ 3120373 h 3120373"/>
              <a:gd name="connsiteX40" fmla="*/ 0 w 2195098"/>
              <a:gd name="connsiteY40" fmla="*/ 3120373 h 3120373"/>
              <a:gd name="connsiteX41" fmla="*/ 0 w 2195098"/>
              <a:gd name="connsiteY41" fmla="*/ 3004804 h 3120373"/>
              <a:gd name="connsiteX42" fmla="*/ 0 w 2195098"/>
              <a:gd name="connsiteY42" fmla="*/ 2889234 h 3120373"/>
              <a:gd name="connsiteX43" fmla="*/ 0 w 2195098"/>
              <a:gd name="connsiteY43" fmla="*/ 2773665 h 3120373"/>
              <a:gd name="connsiteX44" fmla="*/ 0 w 2195098"/>
              <a:gd name="connsiteY44" fmla="*/ 2658096 h 3120373"/>
              <a:gd name="connsiteX45" fmla="*/ 0 w 2195098"/>
              <a:gd name="connsiteY45" fmla="*/ 2542526 h 3120373"/>
              <a:gd name="connsiteX46" fmla="*/ 0 w 2195098"/>
              <a:gd name="connsiteY46" fmla="*/ 2426957 h 3120373"/>
              <a:gd name="connsiteX47" fmla="*/ 0 w 2195098"/>
              <a:gd name="connsiteY47" fmla="*/ 2311388 h 3120373"/>
              <a:gd name="connsiteX48" fmla="*/ 0 w 2195098"/>
              <a:gd name="connsiteY48" fmla="*/ 2195818 h 3120373"/>
              <a:gd name="connsiteX49" fmla="*/ 0 w 2195098"/>
              <a:gd name="connsiteY49" fmla="*/ 2080249 h 3120373"/>
              <a:gd name="connsiteX50" fmla="*/ 0 w 2195098"/>
              <a:gd name="connsiteY50" fmla="*/ 1964680 h 3120373"/>
              <a:gd name="connsiteX51" fmla="*/ 0 w 2195098"/>
              <a:gd name="connsiteY51" fmla="*/ 1849110 h 3120373"/>
              <a:gd name="connsiteX52" fmla="*/ 0 w 2195098"/>
              <a:gd name="connsiteY52" fmla="*/ 1733541 h 3120373"/>
              <a:gd name="connsiteX53" fmla="*/ 0 w 2195098"/>
              <a:gd name="connsiteY53" fmla="*/ 1617971 h 3120373"/>
              <a:gd name="connsiteX54" fmla="*/ 0 w 2195098"/>
              <a:gd name="connsiteY54" fmla="*/ 1502402 h 3120373"/>
              <a:gd name="connsiteX55" fmla="*/ 0 w 2195098"/>
              <a:gd name="connsiteY55" fmla="*/ 1386832 h 3120373"/>
              <a:gd name="connsiteX56" fmla="*/ 0 w 2195098"/>
              <a:gd name="connsiteY56" fmla="*/ 1271263 h 3120373"/>
              <a:gd name="connsiteX57" fmla="*/ 0 w 2195098"/>
              <a:gd name="connsiteY57" fmla="*/ 1155693 h 3120373"/>
              <a:gd name="connsiteX58" fmla="*/ 0 w 2195098"/>
              <a:gd name="connsiteY58" fmla="*/ 1040124 h 3120373"/>
              <a:gd name="connsiteX59" fmla="*/ 0 w 2195098"/>
              <a:gd name="connsiteY59" fmla="*/ 924555 h 3120373"/>
              <a:gd name="connsiteX60" fmla="*/ 0 w 2195098"/>
              <a:gd name="connsiteY60" fmla="*/ 808985 h 3120373"/>
              <a:gd name="connsiteX61" fmla="*/ 0 w 2195098"/>
              <a:gd name="connsiteY61" fmla="*/ 693416 h 3120373"/>
              <a:gd name="connsiteX62" fmla="*/ 0 w 2195098"/>
              <a:gd name="connsiteY62" fmla="*/ 577847 h 3120373"/>
              <a:gd name="connsiteX63" fmla="*/ 0 w 2195098"/>
              <a:gd name="connsiteY63" fmla="*/ 462277 h 3120373"/>
              <a:gd name="connsiteX64" fmla="*/ 0 w 2195098"/>
              <a:gd name="connsiteY64" fmla="*/ 346708 h 3120373"/>
              <a:gd name="connsiteX65" fmla="*/ 0 w 2195098"/>
              <a:gd name="connsiteY65" fmla="*/ 231139 h 3120373"/>
              <a:gd name="connsiteX66" fmla="*/ 0 w 2195098"/>
              <a:gd name="connsiteY66" fmla="*/ 115569 h 3120373"/>
              <a:gd name="connsiteX67" fmla="*/ 0 w 2195098"/>
              <a:gd name="connsiteY67" fmla="*/ 0 h 3120373"/>
              <a:gd name="connsiteX68" fmla="*/ 81300 w 2195098"/>
              <a:gd name="connsiteY68" fmla="*/ 0 h 3120373"/>
              <a:gd name="connsiteX69" fmla="*/ 162600 w 2195098"/>
              <a:gd name="connsiteY69" fmla="*/ 0 h 3120373"/>
              <a:gd name="connsiteX70" fmla="*/ 243900 w 2195098"/>
              <a:gd name="connsiteY70" fmla="*/ 0 h 3120373"/>
              <a:gd name="connsiteX71" fmla="*/ 325199 w 2195098"/>
              <a:gd name="connsiteY71" fmla="*/ 0 h 3120373"/>
              <a:gd name="connsiteX72" fmla="*/ 406499 w 2195098"/>
              <a:gd name="connsiteY72" fmla="*/ 0 h 3120373"/>
              <a:gd name="connsiteX73" fmla="*/ 487799 w 2195098"/>
              <a:gd name="connsiteY73" fmla="*/ 0 h 3120373"/>
              <a:gd name="connsiteX74" fmla="*/ 569099 w 2195098"/>
              <a:gd name="connsiteY74" fmla="*/ 0 h 3120373"/>
              <a:gd name="connsiteX75" fmla="*/ 650399 w 2195098"/>
              <a:gd name="connsiteY75" fmla="*/ 0 h 3120373"/>
              <a:gd name="connsiteX76" fmla="*/ 731699 w 2195098"/>
              <a:gd name="connsiteY76" fmla="*/ 0 h 3120373"/>
              <a:gd name="connsiteX77" fmla="*/ 812999 w 2195098"/>
              <a:gd name="connsiteY77" fmla="*/ 0 h 3120373"/>
              <a:gd name="connsiteX78" fmla="*/ 894299 w 2195098"/>
              <a:gd name="connsiteY78" fmla="*/ 0 h 3120373"/>
              <a:gd name="connsiteX79" fmla="*/ 975599 w 2195098"/>
              <a:gd name="connsiteY79" fmla="*/ 0 h 3120373"/>
              <a:gd name="connsiteX80" fmla="*/ 1056899 w 2195098"/>
              <a:gd name="connsiteY80" fmla="*/ 0 h 3120373"/>
              <a:gd name="connsiteX81" fmla="*/ 1138199 w 2195098"/>
              <a:gd name="connsiteY81" fmla="*/ 0 h 3120373"/>
              <a:gd name="connsiteX82" fmla="*/ 1219499 w 2195098"/>
              <a:gd name="connsiteY82" fmla="*/ 0 h 3120373"/>
              <a:gd name="connsiteX83" fmla="*/ 1300799 w 2195098"/>
              <a:gd name="connsiteY83" fmla="*/ 0 h 3120373"/>
              <a:gd name="connsiteX84" fmla="*/ 1382099 w 2195098"/>
              <a:gd name="connsiteY84" fmla="*/ 0 h 3120373"/>
              <a:gd name="connsiteX85" fmla="*/ 1463399 w 2195098"/>
              <a:gd name="connsiteY85" fmla="*/ 0 h 3120373"/>
              <a:gd name="connsiteX86" fmla="*/ 1544699 w 2195098"/>
              <a:gd name="connsiteY86" fmla="*/ 0 h 3120373"/>
              <a:gd name="connsiteX87" fmla="*/ 1625999 w 2195098"/>
              <a:gd name="connsiteY87" fmla="*/ 0 h 3120373"/>
              <a:gd name="connsiteX88" fmla="*/ 1707299 w 2195098"/>
              <a:gd name="connsiteY88" fmla="*/ 0 h 3120373"/>
              <a:gd name="connsiteX89" fmla="*/ 1788599 w 2195098"/>
              <a:gd name="connsiteY89" fmla="*/ 0 h 3120373"/>
              <a:gd name="connsiteX90" fmla="*/ 1869898 w 2195098"/>
              <a:gd name="connsiteY90" fmla="*/ 0 h 3120373"/>
              <a:gd name="connsiteX91" fmla="*/ 1951198 w 2195098"/>
              <a:gd name="connsiteY91" fmla="*/ 0 h 3120373"/>
              <a:gd name="connsiteX92" fmla="*/ 2032498 w 2195098"/>
              <a:gd name="connsiteY92" fmla="*/ 0 h 3120373"/>
              <a:gd name="connsiteX93" fmla="*/ 2113798 w 2195098"/>
              <a:gd name="connsiteY93" fmla="*/ 0 h 3120373"/>
              <a:gd name="connsiteX94" fmla="*/ 2195098 w 2195098"/>
              <a:gd name="connsiteY94" fmla="*/ 0 h 3120373"/>
              <a:gd name="connsiteX95" fmla="*/ 2195098 w 2195098"/>
              <a:gd name="connsiteY95" fmla="*/ 115569 h 3120373"/>
              <a:gd name="connsiteX96" fmla="*/ 2195098 w 2195098"/>
              <a:gd name="connsiteY96" fmla="*/ 231139 h 3120373"/>
              <a:gd name="connsiteX97" fmla="*/ 2195098 w 2195098"/>
              <a:gd name="connsiteY97" fmla="*/ 346708 h 3120373"/>
              <a:gd name="connsiteX98" fmla="*/ 2195098 w 2195098"/>
              <a:gd name="connsiteY98" fmla="*/ 462278 h 3120373"/>
              <a:gd name="connsiteX0" fmla="*/ 2195098 w 2195098"/>
              <a:gd name="connsiteY0" fmla="*/ 1733541 h 3120373"/>
              <a:gd name="connsiteX1" fmla="*/ 2195098 w 2195098"/>
              <a:gd name="connsiteY1" fmla="*/ 1849110 h 3120373"/>
              <a:gd name="connsiteX2" fmla="*/ 2195098 w 2195098"/>
              <a:gd name="connsiteY2" fmla="*/ 1964680 h 3120373"/>
              <a:gd name="connsiteX3" fmla="*/ 2195098 w 2195098"/>
              <a:gd name="connsiteY3" fmla="*/ 2080249 h 3120373"/>
              <a:gd name="connsiteX4" fmla="*/ 2195098 w 2195098"/>
              <a:gd name="connsiteY4" fmla="*/ 2195818 h 3120373"/>
              <a:gd name="connsiteX5" fmla="*/ 2195098 w 2195098"/>
              <a:gd name="connsiteY5" fmla="*/ 2311388 h 3120373"/>
              <a:gd name="connsiteX6" fmla="*/ 2195098 w 2195098"/>
              <a:gd name="connsiteY6" fmla="*/ 2426957 h 3120373"/>
              <a:gd name="connsiteX7" fmla="*/ 2195098 w 2195098"/>
              <a:gd name="connsiteY7" fmla="*/ 2542526 h 3120373"/>
              <a:gd name="connsiteX8" fmla="*/ 2195098 w 2195098"/>
              <a:gd name="connsiteY8" fmla="*/ 2658096 h 3120373"/>
              <a:gd name="connsiteX9" fmla="*/ 2195098 w 2195098"/>
              <a:gd name="connsiteY9" fmla="*/ 2773665 h 3120373"/>
              <a:gd name="connsiteX10" fmla="*/ 2195098 w 2195098"/>
              <a:gd name="connsiteY10" fmla="*/ 2889234 h 3120373"/>
              <a:gd name="connsiteX11" fmla="*/ 2195098 w 2195098"/>
              <a:gd name="connsiteY11" fmla="*/ 3004804 h 3120373"/>
              <a:gd name="connsiteX12" fmla="*/ 2195098 w 2195098"/>
              <a:gd name="connsiteY12" fmla="*/ 3120373 h 3120373"/>
              <a:gd name="connsiteX13" fmla="*/ 2113798 w 2195098"/>
              <a:gd name="connsiteY13" fmla="*/ 3120373 h 3120373"/>
              <a:gd name="connsiteX14" fmla="*/ 2032498 w 2195098"/>
              <a:gd name="connsiteY14" fmla="*/ 3120373 h 3120373"/>
              <a:gd name="connsiteX15" fmla="*/ 1951198 w 2195098"/>
              <a:gd name="connsiteY15" fmla="*/ 3120373 h 3120373"/>
              <a:gd name="connsiteX16" fmla="*/ 1869898 w 2195098"/>
              <a:gd name="connsiteY16" fmla="*/ 3120373 h 3120373"/>
              <a:gd name="connsiteX17" fmla="*/ 1788599 w 2195098"/>
              <a:gd name="connsiteY17" fmla="*/ 3120373 h 3120373"/>
              <a:gd name="connsiteX18" fmla="*/ 1707299 w 2195098"/>
              <a:gd name="connsiteY18" fmla="*/ 3120373 h 3120373"/>
              <a:gd name="connsiteX19" fmla="*/ 1625999 w 2195098"/>
              <a:gd name="connsiteY19" fmla="*/ 3120373 h 3120373"/>
              <a:gd name="connsiteX20" fmla="*/ 1544699 w 2195098"/>
              <a:gd name="connsiteY20" fmla="*/ 3120373 h 3120373"/>
              <a:gd name="connsiteX21" fmla="*/ 1463399 w 2195098"/>
              <a:gd name="connsiteY21" fmla="*/ 3120373 h 3120373"/>
              <a:gd name="connsiteX22" fmla="*/ 1382099 w 2195098"/>
              <a:gd name="connsiteY22" fmla="*/ 3120373 h 3120373"/>
              <a:gd name="connsiteX23" fmla="*/ 1300799 w 2195098"/>
              <a:gd name="connsiteY23" fmla="*/ 3120373 h 3120373"/>
              <a:gd name="connsiteX24" fmla="*/ 1219499 w 2195098"/>
              <a:gd name="connsiteY24" fmla="*/ 3120373 h 3120373"/>
              <a:gd name="connsiteX25" fmla="*/ 1138199 w 2195098"/>
              <a:gd name="connsiteY25" fmla="*/ 3120373 h 3120373"/>
              <a:gd name="connsiteX26" fmla="*/ 1056899 w 2195098"/>
              <a:gd name="connsiteY26" fmla="*/ 3120373 h 3120373"/>
              <a:gd name="connsiteX27" fmla="*/ 975599 w 2195098"/>
              <a:gd name="connsiteY27" fmla="*/ 3120373 h 3120373"/>
              <a:gd name="connsiteX28" fmla="*/ 894299 w 2195098"/>
              <a:gd name="connsiteY28" fmla="*/ 3120373 h 3120373"/>
              <a:gd name="connsiteX29" fmla="*/ 812999 w 2195098"/>
              <a:gd name="connsiteY29" fmla="*/ 3120373 h 3120373"/>
              <a:gd name="connsiteX30" fmla="*/ 731699 w 2195098"/>
              <a:gd name="connsiteY30" fmla="*/ 3120373 h 3120373"/>
              <a:gd name="connsiteX31" fmla="*/ 650399 w 2195098"/>
              <a:gd name="connsiteY31" fmla="*/ 3120373 h 3120373"/>
              <a:gd name="connsiteX32" fmla="*/ 569099 w 2195098"/>
              <a:gd name="connsiteY32" fmla="*/ 3120373 h 3120373"/>
              <a:gd name="connsiteX33" fmla="*/ 487799 w 2195098"/>
              <a:gd name="connsiteY33" fmla="*/ 3120373 h 3120373"/>
              <a:gd name="connsiteX34" fmla="*/ 406499 w 2195098"/>
              <a:gd name="connsiteY34" fmla="*/ 3120373 h 3120373"/>
              <a:gd name="connsiteX35" fmla="*/ 325199 w 2195098"/>
              <a:gd name="connsiteY35" fmla="*/ 3120373 h 3120373"/>
              <a:gd name="connsiteX36" fmla="*/ 243900 w 2195098"/>
              <a:gd name="connsiteY36" fmla="*/ 3120373 h 3120373"/>
              <a:gd name="connsiteX37" fmla="*/ 162600 w 2195098"/>
              <a:gd name="connsiteY37" fmla="*/ 3120373 h 3120373"/>
              <a:gd name="connsiteX38" fmla="*/ 81300 w 2195098"/>
              <a:gd name="connsiteY38" fmla="*/ 3120373 h 3120373"/>
              <a:gd name="connsiteX39" fmla="*/ 0 w 2195098"/>
              <a:gd name="connsiteY39" fmla="*/ 3120373 h 3120373"/>
              <a:gd name="connsiteX40" fmla="*/ 0 w 2195098"/>
              <a:gd name="connsiteY40" fmla="*/ 3004804 h 3120373"/>
              <a:gd name="connsiteX41" fmla="*/ 0 w 2195098"/>
              <a:gd name="connsiteY41" fmla="*/ 2889234 h 3120373"/>
              <a:gd name="connsiteX42" fmla="*/ 0 w 2195098"/>
              <a:gd name="connsiteY42" fmla="*/ 2773665 h 3120373"/>
              <a:gd name="connsiteX43" fmla="*/ 0 w 2195098"/>
              <a:gd name="connsiteY43" fmla="*/ 2658096 h 3120373"/>
              <a:gd name="connsiteX44" fmla="*/ 0 w 2195098"/>
              <a:gd name="connsiteY44" fmla="*/ 2542526 h 3120373"/>
              <a:gd name="connsiteX45" fmla="*/ 0 w 2195098"/>
              <a:gd name="connsiteY45" fmla="*/ 2426957 h 3120373"/>
              <a:gd name="connsiteX46" fmla="*/ 0 w 2195098"/>
              <a:gd name="connsiteY46" fmla="*/ 2311388 h 3120373"/>
              <a:gd name="connsiteX47" fmla="*/ 0 w 2195098"/>
              <a:gd name="connsiteY47" fmla="*/ 2195818 h 3120373"/>
              <a:gd name="connsiteX48" fmla="*/ 0 w 2195098"/>
              <a:gd name="connsiteY48" fmla="*/ 2080249 h 3120373"/>
              <a:gd name="connsiteX49" fmla="*/ 0 w 2195098"/>
              <a:gd name="connsiteY49" fmla="*/ 1964680 h 3120373"/>
              <a:gd name="connsiteX50" fmla="*/ 0 w 2195098"/>
              <a:gd name="connsiteY50" fmla="*/ 1849110 h 3120373"/>
              <a:gd name="connsiteX51" fmla="*/ 0 w 2195098"/>
              <a:gd name="connsiteY51" fmla="*/ 1733541 h 3120373"/>
              <a:gd name="connsiteX52" fmla="*/ 0 w 2195098"/>
              <a:gd name="connsiteY52" fmla="*/ 1617971 h 3120373"/>
              <a:gd name="connsiteX53" fmla="*/ 0 w 2195098"/>
              <a:gd name="connsiteY53" fmla="*/ 1502402 h 3120373"/>
              <a:gd name="connsiteX54" fmla="*/ 0 w 2195098"/>
              <a:gd name="connsiteY54" fmla="*/ 1386832 h 3120373"/>
              <a:gd name="connsiteX55" fmla="*/ 0 w 2195098"/>
              <a:gd name="connsiteY55" fmla="*/ 1271263 h 3120373"/>
              <a:gd name="connsiteX56" fmla="*/ 0 w 2195098"/>
              <a:gd name="connsiteY56" fmla="*/ 1155693 h 3120373"/>
              <a:gd name="connsiteX57" fmla="*/ 0 w 2195098"/>
              <a:gd name="connsiteY57" fmla="*/ 1040124 h 3120373"/>
              <a:gd name="connsiteX58" fmla="*/ 0 w 2195098"/>
              <a:gd name="connsiteY58" fmla="*/ 924555 h 3120373"/>
              <a:gd name="connsiteX59" fmla="*/ 0 w 2195098"/>
              <a:gd name="connsiteY59" fmla="*/ 808985 h 3120373"/>
              <a:gd name="connsiteX60" fmla="*/ 0 w 2195098"/>
              <a:gd name="connsiteY60" fmla="*/ 693416 h 3120373"/>
              <a:gd name="connsiteX61" fmla="*/ 0 w 2195098"/>
              <a:gd name="connsiteY61" fmla="*/ 577847 h 3120373"/>
              <a:gd name="connsiteX62" fmla="*/ 0 w 2195098"/>
              <a:gd name="connsiteY62" fmla="*/ 462277 h 3120373"/>
              <a:gd name="connsiteX63" fmla="*/ 0 w 2195098"/>
              <a:gd name="connsiteY63" fmla="*/ 346708 h 3120373"/>
              <a:gd name="connsiteX64" fmla="*/ 0 w 2195098"/>
              <a:gd name="connsiteY64" fmla="*/ 231139 h 3120373"/>
              <a:gd name="connsiteX65" fmla="*/ 0 w 2195098"/>
              <a:gd name="connsiteY65" fmla="*/ 115569 h 3120373"/>
              <a:gd name="connsiteX66" fmla="*/ 0 w 2195098"/>
              <a:gd name="connsiteY66" fmla="*/ 0 h 3120373"/>
              <a:gd name="connsiteX67" fmla="*/ 81300 w 2195098"/>
              <a:gd name="connsiteY67" fmla="*/ 0 h 3120373"/>
              <a:gd name="connsiteX68" fmla="*/ 162600 w 2195098"/>
              <a:gd name="connsiteY68" fmla="*/ 0 h 3120373"/>
              <a:gd name="connsiteX69" fmla="*/ 243900 w 2195098"/>
              <a:gd name="connsiteY69" fmla="*/ 0 h 3120373"/>
              <a:gd name="connsiteX70" fmla="*/ 325199 w 2195098"/>
              <a:gd name="connsiteY70" fmla="*/ 0 h 3120373"/>
              <a:gd name="connsiteX71" fmla="*/ 406499 w 2195098"/>
              <a:gd name="connsiteY71" fmla="*/ 0 h 3120373"/>
              <a:gd name="connsiteX72" fmla="*/ 487799 w 2195098"/>
              <a:gd name="connsiteY72" fmla="*/ 0 h 3120373"/>
              <a:gd name="connsiteX73" fmla="*/ 569099 w 2195098"/>
              <a:gd name="connsiteY73" fmla="*/ 0 h 3120373"/>
              <a:gd name="connsiteX74" fmla="*/ 650399 w 2195098"/>
              <a:gd name="connsiteY74" fmla="*/ 0 h 3120373"/>
              <a:gd name="connsiteX75" fmla="*/ 731699 w 2195098"/>
              <a:gd name="connsiteY75" fmla="*/ 0 h 3120373"/>
              <a:gd name="connsiteX76" fmla="*/ 812999 w 2195098"/>
              <a:gd name="connsiteY76" fmla="*/ 0 h 3120373"/>
              <a:gd name="connsiteX77" fmla="*/ 894299 w 2195098"/>
              <a:gd name="connsiteY77" fmla="*/ 0 h 3120373"/>
              <a:gd name="connsiteX78" fmla="*/ 975599 w 2195098"/>
              <a:gd name="connsiteY78" fmla="*/ 0 h 3120373"/>
              <a:gd name="connsiteX79" fmla="*/ 1056899 w 2195098"/>
              <a:gd name="connsiteY79" fmla="*/ 0 h 3120373"/>
              <a:gd name="connsiteX80" fmla="*/ 1138199 w 2195098"/>
              <a:gd name="connsiteY80" fmla="*/ 0 h 3120373"/>
              <a:gd name="connsiteX81" fmla="*/ 1219499 w 2195098"/>
              <a:gd name="connsiteY81" fmla="*/ 0 h 3120373"/>
              <a:gd name="connsiteX82" fmla="*/ 1300799 w 2195098"/>
              <a:gd name="connsiteY82" fmla="*/ 0 h 3120373"/>
              <a:gd name="connsiteX83" fmla="*/ 1382099 w 2195098"/>
              <a:gd name="connsiteY83" fmla="*/ 0 h 3120373"/>
              <a:gd name="connsiteX84" fmla="*/ 1463399 w 2195098"/>
              <a:gd name="connsiteY84" fmla="*/ 0 h 3120373"/>
              <a:gd name="connsiteX85" fmla="*/ 1544699 w 2195098"/>
              <a:gd name="connsiteY85" fmla="*/ 0 h 3120373"/>
              <a:gd name="connsiteX86" fmla="*/ 1625999 w 2195098"/>
              <a:gd name="connsiteY86" fmla="*/ 0 h 3120373"/>
              <a:gd name="connsiteX87" fmla="*/ 1707299 w 2195098"/>
              <a:gd name="connsiteY87" fmla="*/ 0 h 3120373"/>
              <a:gd name="connsiteX88" fmla="*/ 1788599 w 2195098"/>
              <a:gd name="connsiteY88" fmla="*/ 0 h 3120373"/>
              <a:gd name="connsiteX89" fmla="*/ 1869898 w 2195098"/>
              <a:gd name="connsiteY89" fmla="*/ 0 h 3120373"/>
              <a:gd name="connsiteX90" fmla="*/ 1951198 w 2195098"/>
              <a:gd name="connsiteY90" fmla="*/ 0 h 3120373"/>
              <a:gd name="connsiteX91" fmla="*/ 2032498 w 2195098"/>
              <a:gd name="connsiteY91" fmla="*/ 0 h 3120373"/>
              <a:gd name="connsiteX92" fmla="*/ 2113798 w 2195098"/>
              <a:gd name="connsiteY92" fmla="*/ 0 h 3120373"/>
              <a:gd name="connsiteX93" fmla="*/ 2195098 w 2195098"/>
              <a:gd name="connsiteY93" fmla="*/ 0 h 3120373"/>
              <a:gd name="connsiteX94" fmla="*/ 2195098 w 2195098"/>
              <a:gd name="connsiteY94" fmla="*/ 115569 h 3120373"/>
              <a:gd name="connsiteX95" fmla="*/ 2195098 w 2195098"/>
              <a:gd name="connsiteY95" fmla="*/ 231139 h 3120373"/>
              <a:gd name="connsiteX96" fmla="*/ 2195098 w 2195098"/>
              <a:gd name="connsiteY96" fmla="*/ 346708 h 3120373"/>
              <a:gd name="connsiteX97" fmla="*/ 2195098 w 2195098"/>
              <a:gd name="connsiteY97" fmla="*/ 462278 h 3120373"/>
              <a:gd name="connsiteX0" fmla="*/ 2195098 w 2195098"/>
              <a:gd name="connsiteY0" fmla="*/ 1849110 h 3120373"/>
              <a:gd name="connsiteX1" fmla="*/ 2195098 w 2195098"/>
              <a:gd name="connsiteY1" fmla="*/ 1964680 h 3120373"/>
              <a:gd name="connsiteX2" fmla="*/ 2195098 w 2195098"/>
              <a:gd name="connsiteY2" fmla="*/ 2080249 h 3120373"/>
              <a:gd name="connsiteX3" fmla="*/ 2195098 w 2195098"/>
              <a:gd name="connsiteY3" fmla="*/ 2195818 h 3120373"/>
              <a:gd name="connsiteX4" fmla="*/ 2195098 w 2195098"/>
              <a:gd name="connsiteY4" fmla="*/ 2311388 h 3120373"/>
              <a:gd name="connsiteX5" fmla="*/ 2195098 w 2195098"/>
              <a:gd name="connsiteY5" fmla="*/ 2426957 h 3120373"/>
              <a:gd name="connsiteX6" fmla="*/ 2195098 w 2195098"/>
              <a:gd name="connsiteY6" fmla="*/ 2542526 h 3120373"/>
              <a:gd name="connsiteX7" fmla="*/ 2195098 w 2195098"/>
              <a:gd name="connsiteY7" fmla="*/ 2658096 h 3120373"/>
              <a:gd name="connsiteX8" fmla="*/ 2195098 w 2195098"/>
              <a:gd name="connsiteY8" fmla="*/ 2773665 h 3120373"/>
              <a:gd name="connsiteX9" fmla="*/ 2195098 w 2195098"/>
              <a:gd name="connsiteY9" fmla="*/ 2889234 h 3120373"/>
              <a:gd name="connsiteX10" fmla="*/ 2195098 w 2195098"/>
              <a:gd name="connsiteY10" fmla="*/ 3004804 h 3120373"/>
              <a:gd name="connsiteX11" fmla="*/ 2195098 w 2195098"/>
              <a:gd name="connsiteY11" fmla="*/ 3120373 h 3120373"/>
              <a:gd name="connsiteX12" fmla="*/ 2113798 w 2195098"/>
              <a:gd name="connsiteY12" fmla="*/ 3120373 h 3120373"/>
              <a:gd name="connsiteX13" fmla="*/ 2032498 w 2195098"/>
              <a:gd name="connsiteY13" fmla="*/ 3120373 h 3120373"/>
              <a:gd name="connsiteX14" fmla="*/ 1951198 w 2195098"/>
              <a:gd name="connsiteY14" fmla="*/ 3120373 h 3120373"/>
              <a:gd name="connsiteX15" fmla="*/ 1869898 w 2195098"/>
              <a:gd name="connsiteY15" fmla="*/ 3120373 h 3120373"/>
              <a:gd name="connsiteX16" fmla="*/ 1788599 w 2195098"/>
              <a:gd name="connsiteY16" fmla="*/ 3120373 h 3120373"/>
              <a:gd name="connsiteX17" fmla="*/ 1707299 w 2195098"/>
              <a:gd name="connsiteY17" fmla="*/ 3120373 h 3120373"/>
              <a:gd name="connsiteX18" fmla="*/ 1625999 w 2195098"/>
              <a:gd name="connsiteY18" fmla="*/ 3120373 h 3120373"/>
              <a:gd name="connsiteX19" fmla="*/ 1544699 w 2195098"/>
              <a:gd name="connsiteY19" fmla="*/ 3120373 h 3120373"/>
              <a:gd name="connsiteX20" fmla="*/ 1463399 w 2195098"/>
              <a:gd name="connsiteY20" fmla="*/ 3120373 h 3120373"/>
              <a:gd name="connsiteX21" fmla="*/ 1382099 w 2195098"/>
              <a:gd name="connsiteY21" fmla="*/ 3120373 h 3120373"/>
              <a:gd name="connsiteX22" fmla="*/ 1300799 w 2195098"/>
              <a:gd name="connsiteY22" fmla="*/ 3120373 h 3120373"/>
              <a:gd name="connsiteX23" fmla="*/ 1219499 w 2195098"/>
              <a:gd name="connsiteY23" fmla="*/ 3120373 h 3120373"/>
              <a:gd name="connsiteX24" fmla="*/ 1138199 w 2195098"/>
              <a:gd name="connsiteY24" fmla="*/ 3120373 h 3120373"/>
              <a:gd name="connsiteX25" fmla="*/ 1056899 w 2195098"/>
              <a:gd name="connsiteY25" fmla="*/ 3120373 h 3120373"/>
              <a:gd name="connsiteX26" fmla="*/ 975599 w 2195098"/>
              <a:gd name="connsiteY26" fmla="*/ 3120373 h 3120373"/>
              <a:gd name="connsiteX27" fmla="*/ 894299 w 2195098"/>
              <a:gd name="connsiteY27" fmla="*/ 3120373 h 3120373"/>
              <a:gd name="connsiteX28" fmla="*/ 812999 w 2195098"/>
              <a:gd name="connsiteY28" fmla="*/ 3120373 h 3120373"/>
              <a:gd name="connsiteX29" fmla="*/ 731699 w 2195098"/>
              <a:gd name="connsiteY29" fmla="*/ 3120373 h 3120373"/>
              <a:gd name="connsiteX30" fmla="*/ 650399 w 2195098"/>
              <a:gd name="connsiteY30" fmla="*/ 3120373 h 3120373"/>
              <a:gd name="connsiteX31" fmla="*/ 569099 w 2195098"/>
              <a:gd name="connsiteY31" fmla="*/ 3120373 h 3120373"/>
              <a:gd name="connsiteX32" fmla="*/ 487799 w 2195098"/>
              <a:gd name="connsiteY32" fmla="*/ 3120373 h 3120373"/>
              <a:gd name="connsiteX33" fmla="*/ 406499 w 2195098"/>
              <a:gd name="connsiteY33" fmla="*/ 3120373 h 3120373"/>
              <a:gd name="connsiteX34" fmla="*/ 325199 w 2195098"/>
              <a:gd name="connsiteY34" fmla="*/ 3120373 h 3120373"/>
              <a:gd name="connsiteX35" fmla="*/ 243900 w 2195098"/>
              <a:gd name="connsiteY35" fmla="*/ 3120373 h 3120373"/>
              <a:gd name="connsiteX36" fmla="*/ 162600 w 2195098"/>
              <a:gd name="connsiteY36" fmla="*/ 3120373 h 3120373"/>
              <a:gd name="connsiteX37" fmla="*/ 81300 w 2195098"/>
              <a:gd name="connsiteY37" fmla="*/ 3120373 h 3120373"/>
              <a:gd name="connsiteX38" fmla="*/ 0 w 2195098"/>
              <a:gd name="connsiteY38" fmla="*/ 3120373 h 3120373"/>
              <a:gd name="connsiteX39" fmla="*/ 0 w 2195098"/>
              <a:gd name="connsiteY39" fmla="*/ 3004804 h 3120373"/>
              <a:gd name="connsiteX40" fmla="*/ 0 w 2195098"/>
              <a:gd name="connsiteY40" fmla="*/ 2889234 h 3120373"/>
              <a:gd name="connsiteX41" fmla="*/ 0 w 2195098"/>
              <a:gd name="connsiteY41" fmla="*/ 2773665 h 3120373"/>
              <a:gd name="connsiteX42" fmla="*/ 0 w 2195098"/>
              <a:gd name="connsiteY42" fmla="*/ 2658096 h 3120373"/>
              <a:gd name="connsiteX43" fmla="*/ 0 w 2195098"/>
              <a:gd name="connsiteY43" fmla="*/ 2542526 h 3120373"/>
              <a:gd name="connsiteX44" fmla="*/ 0 w 2195098"/>
              <a:gd name="connsiteY44" fmla="*/ 2426957 h 3120373"/>
              <a:gd name="connsiteX45" fmla="*/ 0 w 2195098"/>
              <a:gd name="connsiteY45" fmla="*/ 2311388 h 3120373"/>
              <a:gd name="connsiteX46" fmla="*/ 0 w 2195098"/>
              <a:gd name="connsiteY46" fmla="*/ 2195818 h 3120373"/>
              <a:gd name="connsiteX47" fmla="*/ 0 w 2195098"/>
              <a:gd name="connsiteY47" fmla="*/ 2080249 h 3120373"/>
              <a:gd name="connsiteX48" fmla="*/ 0 w 2195098"/>
              <a:gd name="connsiteY48" fmla="*/ 1964680 h 3120373"/>
              <a:gd name="connsiteX49" fmla="*/ 0 w 2195098"/>
              <a:gd name="connsiteY49" fmla="*/ 1849110 h 3120373"/>
              <a:gd name="connsiteX50" fmla="*/ 0 w 2195098"/>
              <a:gd name="connsiteY50" fmla="*/ 1733541 h 3120373"/>
              <a:gd name="connsiteX51" fmla="*/ 0 w 2195098"/>
              <a:gd name="connsiteY51" fmla="*/ 1617971 h 3120373"/>
              <a:gd name="connsiteX52" fmla="*/ 0 w 2195098"/>
              <a:gd name="connsiteY52" fmla="*/ 1502402 h 3120373"/>
              <a:gd name="connsiteX53" fmla="*/ 0 w 2195098"/>
              <a:gd name="connsiteY53" fmla="*/ 1386832 h 3120373"/>
              <a:gd name="connsiteX54" fmla="*/ 0 w 2195098"/>
              <a:gd name="connsiteY54" fmla="*/ 1271263 h 3120373"/>
              <a:gd name="connsiteX55" fmla="*/ 0 w 2195098"/>
              <a:gd name="connsiteY55" fmla="*/ 1155693 h 3120373"/>
              <a:gd name="connsiteX56" fmla="*/ 0 w 2195098"/>
              <a:gd name="connsiteY56" fmla="*/ 1040124 h 3120373"/>
              <a:gd name="connsiteX57" fmla="*/ 0 w 2195098"/>
              <a:gd name="connsiteY57" fmla="*/ 924555 h 3120373"/>
              <a:gd name="connsiteX58" fmla="*/ 0 w 2195098"/>
              <a:gd name="connsiteY58" fmla="*/ 808985 h 3120373"/>
              <a:gd name="connsiteX59" fmla="*/ 0 w 2195098"/>
              <a:gd name="connsiteY59" fmla="*/ 693416 h 3120373"/>
              <a:gd name="connsiteX60" fmla="*/ 0 w 2195098"/>
              <a:gd name="connsiteY60" fmla="*/ 577847 h 3120373"/>
              <a:gd name="connsiteX61" fmla="*/ 0 w 2195098"/>
              <a:gd name="connsiteY61" fmla="*/ 462277 h 3120373"/>
              <a:gd name="connsiteX62" fmla="*/ 0 w 2195098"/>
              <a:gd name="connsiteY62" fmla="*/ 346708 h 3120373"/>
              <a:gd name="connsiteX63" fmla="*/ 0 w 2195098"/>
              <a:gd name="connsiteY63" fmla="*/ 231139 h 3120373"/>
              <a:gd name="connsiteX64" fmla="*/ 0 w 2195098"/>
              <a:gd name="connsiteY64" fmla="*/ 115569 h 3120373"/>
              <a:gd name="connsiteX65" fmla="*/ 0 w 2195098"/>
              <a:gd name="connsiteY65" fmla="*/ 0 h 3120373"/>
              <a:gd name="connsiteX66" fmla="*/ 81300 w 2195098"/>
              <a:gd name="connsiteY66" fmla="*/ 0 h 3120373"/>
              <a:gd name="connsiteX67" fmla="*/ 162600 w 2195098"/>
              <a:gd name="connsiteY67" fmla="*/ 0 h 3120373"/>
              <a:gd name="connsiteX68" fmla="*/ 243900 w 2195098"/>
              <a:gd name="connsiteY68" fmla="*/ 0 h 3120373"/>
              <a:gd name="connsiteX69" fmla="*/ 325199 w 2195098"/>
              <a:gd name="connsiteY69" fmla="*/ 0 h 3120373"/>
              <a:gd name="connsiteX70" fmla="*/ 406499 w 2195098"/>
              <a:gd name="connsiteY70" fmla="*/ 0 h 3120373"/>
              <a:gd name="connsiteX71" fmla="*/ 487799 w 2195098"/>
              <a:gd name="connsiteY71" fmla="*/ 0 h 3120373"/>
              <a:gd name="connsiteX72" fmla="*/ 569099 w 2195098"/>
              <a:gd name="connsiteY72" fmla="*/ 0 h 3120373"/>
              <a:gd name="connsiteX73" fmla="*/ 650399 w 2195098"/>
              <a:gd name="connsiteY73" fmla="*/ 0 h 3120373"/>
              <a:gd name="connsiteX74" fmla="*/ 731699 w 2195098"/>
              <a:gd name="connsiteY74" fmla="*/ 0 h 3120373"/>
              <a:gd name="connsiteX75" fmla="*/ 812999 w 2195098"/>
              <a:gd name="connsiteY75" fmla="*/ 0 h 3120373"/>
              <a:gd name="connsiteX76" fmla="*/ 894299 w 2195098"/>
              <a:gd name="connsiteY76" fmla="*/ 0 h 3120373"/>
              <a:gd name="connsiteX77" fmla="*/ 975599 w 2195098"/>
              <a:gd name="connsiteY77" fmla="*/ 0 h 3120373"/>
              <a:gd name="connsiteX78" fmla="*/ 1056899 w 2195098"/>
              <a:gd name="connsiteY78" fmla="*/ 0 h 3120373"/>
              <a:gd name="connsiteX79" fmla="*/ 1138199 w 2195098"/>
              <a:gd name="connsiteY79" fmla="*/ 0 h 3120373"/>
              <a:gd name="connsiteX80" fmla="*/ 1219499 w 2195098"/>
              <a:gd name="connsiteY80" fmla="*/ 0 h 3120373"/>
              <a:gd name="connsiteX81" fmla="*/ 1300799 w 2195098"/>
              <a:gd name="connsiteY81" fmla="*/ 0 h 3120373"/>
              <a:gd name="connsiteX82" fmla="*/ 1382099 w 2195098"/>
              <a:gd name="connsiteY82" fmla="*/ 0 h 3120373"/>
              <a:gd name="connsiteX83" fmla="*/ 1463399 w 2195098"/>
              <a:gd name="connsiteY83" fmla="*/ 0 h 3120373"/>
              <a:gd name="connsiteX84" fmla="*/ 1544699 w 2195098"/>
              <a:gd name="connsiteY84" fmla="*/ 0 h 3120373"/>
              <a:gd name="connsiteX85" fmla="*/ 1625999 w 2195098"/>
              <a:gd name="connsiteY85" fmla="*/ 0 h 3120373"/>
              <a:gd name="connsiteX86" fmla="*/ 1707299 w 2195098"/>
              <a:gd name="connsiteY86" fmla="*/ 0 h 3120373"/>
              <a:gd name="connsiteX87" fmla="*/ 1788599 w 2195098"/>
              <a:gd name="connsiteY87" fmla="*/ 0 h 3120373"/>
              <a:gd name="connsiteX88" fmla="*/ 1869898 w 2195098"/>
              <a:gd name="connsiteY88" fmla="*/ 0 h 3120373"/>
              <a:gd name="connsiteX89" fmla="*/ 1951198 w 2195098"/>
              <a:gd name="connsiteY89" fmla="*/ 0 h 3120373"/>
              <a:gd name="connsiteX90" fmla="*/ 2032498 w 2195098"/>
              <a:gd name="connsiteY90" fmla="*/ 0 h 3120373"/>
              <a:gd name="connsiteX91" fmla="*/ 2113798 w 2195098"/>
              <a:gd name="connsiteY91" fmla="*/ 0 h 3120373"/>
              <a:gd name="connsiteX92" fmla="*/ 2195098 w 2195098"/>
              <a:gd name="connsiteY92" fmla="*/ 0 h 3120373"/>
              <a:gd name="connsiteX93" fmla="*/ 2195098 w 2195098"/>
              <a:gd name="connsiteY93" fmla="*/ 115569 h 3120373"/>
              <a:gd name="connsiteX94" fmla="*/ 2195098 w 2195098"/>
              <a:gd name="connsiteY94" fmla="*/ 231139 h 3120373"/>
              <a:gd name="connsiteX95" fmla="*/ 2195098 w 2195098"/>
              <a:gd name="connsiteY95" fmla="*/ 346708 h 3120373"/>
              <a:gd name="connsiteX96" fmla="*/ 2195098 w 2195098"/>
              <a:gd name="connsiteY96" fmla="*/ 462278 h 3120373"/>
              <a:gd name="connsiteX0" fmla="*/ 2195098 w 2195098"/>
              <a:gd name="connsiteY0" fmla="*/ 1964680 h 3120373"/>
              <a:gd name="connsiteX1" fmla="*/ 2195098 w 2195098"/>
              <a:gd name="connsiteY1" fmla="*/ 2080249 h 3120373"/>
              <a:gd name="connsiteX2" fmla="*/ 2195098 w 2195098"/>
              <a:gd name="connsiteY2" fmla="*/ 2195818 h 3120373"/>
              <a:gd name="connsiteX3" fmla="*/ 2195098 w 2195098"/>
              <a:gd name="connsiteY3" fmla="*/ 2311388 h 3120373"/>
              <a:gd name="connsiteX4" fmla="*/ 2195098 w 2195098"/>
              <a:gd name="connsiteY4" fmla="*/ 2426957 h 3120373"/>
              <a:gd name="connsiteX5" fmla="*/ 2195098 w 2195098"/>
              <a:gd name="connsiteY5" fmla="*/ 2542526 h 3120373"/>
              <a:gd name="connsiteX6" fmla="*/ 2195098 w 2195098"/>
              <a:gd name="connsiteY6" fmla="*/ 2658096 h 3120373"/>
              <a:gd name="connsiteX7" fmla="*/ 2195098 w 2195098"/>
              <a:gd name="connsiteY7" fmla="*/ 2773665 h 3120373"/>
              <a:gd name="connsiteX8" fmla="*/ 2195098 w 2195098"/>
              <a:gd name="connsiteY8" fmla="*/ 2889234 h 3120373"/>
              <a:gd name="connsiteX9" fmla="*/ 2195098 w 2195098"/>
              <a:gd name="connsiteY9" fmla="*/ 3004804 h 3120373"/>
              <a:gd name="connsiteX10" fmla="*/ 2195098 w 2195098"/>
              <a:gd name="connsiteY10" fmla="*/ 3120373 h 3120373"/>
              <a:gd name="connsiteX11" fmla="*/ 2113798 w 2195098"/>
              <a:gd name="connsiteY11" fmla="*/ 3120373 h 3120373"/>
              <a:gd name="connsiteX12" fmla="*/ 2032498 w 2195098"/>
              <a:gd name="connsiteY12" fmla="*/ 3120373 h 3120373"/>
              <a:gd name="connsiteX13" fmla="*/ 1951198 w 2195098"/>
              <a:gd name="connsiteY13" fmla="*/ 3120373 h 3120373"/>
              <a:gd name="connsiteX14" fmla="*/ 1869898 w 2195098"/>
              <a:gd name="connsiteY14" fmla="*/ 3120373 h 3120373"/>
              <a:gd name="connsiteX15" fmla="*/ 1788599 w 2195098"/>
              <a:gd name="connsiteY15" fmla="*/ 3120373 h 3120373"/>
              <a:gd name="connsiteX16" fmla="*/ 1707299 w 2195098"/>
              <a:gd name="connsiteY16" fmla="*/ 3120373 h 3120373"/>
              <a:gd name="connsiteX17" fmla="*/ 1625999 w 2195098"/>
              <a:gd name="connsiteY17" fmla="*/ 3120373 h 3120373"/>
              <a:gd name="connsiteX18" fmla="*/ 1544699 w 2195098"/>
              <a:gd name="connsiteY18" fmla="*/ 3120373 h 3120373"/>
              <a:gd name="connsiteX19" fmla="*/ 1463399 w 2195098"/>
              <a:gd name="connsiteY19" fmla="*/ 3120373 h 3120373"/>
              <a:gd name="connsiteX20" fmla="*/ 1382099 w 2195098"/>
              <a:gd name="connsiteY20" fmla="*/ 3120373 h 3120373"/>
              <a:gd name="connsiteX21" fmla="*/ 1300799 w 2195098"/>
              <a:gd name="connsiteY21" fmla="*/ 3120373 h 3120373"/>
              <a:gd name="connsiteX22" fmla="*/ 1219499 w 2195098"/>
              <a:gd name="connsiteY22" fmla="*/ 3120373 h 3120373"/>
              <a:gd name="connsiteX23" fmla="*/ 1138199 w 2195098"/>
              <a:gd name="connsiteY23" fmla="*/ 3120373 h 3120373"/>
              <a:gd name="connsiteX24" fmla="*/ 1056899 w 2195098"/>
              <a:gd name="connsiteY24" fmla="*/ 3120373 h 3120373"/>
              <a:gd name="connsiteX25" fmla="*/ 975599 w 2195098"/>
              <a:gd name="connsiteY25" fmla="*/ 3120373 h 3120373"/>
              <a:gd name="connsiteX26" fmla="*/ 894299 w 2195098"/>
              <a:gd name="connsiteY26" fmla="*/ 3120373 h 3120373"/>
              <a:gd name="connsiteX27" fmla="*/ 812999 w 2195098"/>
              <a:gd name="connsiteY27" fmla="*/ 3120373 h 3120373"/>
              <a:gd name="connsiteX28" fmla="*/ 731699 w 2195098"/>
              <a:gd name="connsiteY28" fmla="*/ 3120373 h 3120373"/>
              <a:gd name="connsiteX29" fmla="*/ 650399 w 2195098"/>
              <a:gd name="connsiteY29" fmla="*/ 3120373 h 3120373"/>
              <a:gd name="connsiteX30" fmla="*/ 569099 w 2195098"/>
              <a:gd name="connsiteY30" fmla="*/ 3120373 h 3120373"/>
              <a:gd name="connsiteX31" fmla="*/ 487799 w 2195098"/>
              <a:gd name="connsiteY31" fmla="*/ 3120373 h 3120373"/>
              <a:gd name="connsiteX32" fmla="*/ 406499 w 2195098"/>
              <a:gd name="connsiteY32" fmla="*/ 3120373 h 3120373"/>
              <a:gd name="connsiteX33" fmla="*/ 325199 w 2195098"/>
              <a:gd name="connsiteY33" fmla="*/ 3120373 h 3120373"/>
              <a:gd name="connsiteX34" fmla="*/ 243900 w 2195098"/>
              <a:gd name="connsiteY34" fmla="*/ 3120373 h 3120373"/>
              <a:gd name="connsiteX35" fmla="*/ 162600 w 2195098"/>
              <a:gd name="connsiteY35" fmla="*/ 3120373 h 3120373"/>
              <a:gd name="connsiteX36" fmla="*/ 81300 w 2195098"/>
              <a:gd name="connsiteY36" fmla="*/ 3120373 h 3120373"/>
              <a:gd name="connsiteX37" fmla="*/ 0 w 2195098"/>
              <a:gd name="connsiteY37" fmla="*/ 3120373 h 3120373"/>
              <a:gd name="connsiteX38" fmla="*/ 0 w 2195098"/>
              <a:gd name="connsiteY38" fmla="*/ 3004804 h 3120373"/>
              <a:gd name="connsiteX39" fmla="*/ 0 w 2195098"/>
              <a:gd name="connsiteY39" fmla="*/ 2889234 h 3120373"/>
              <a:gd name="connsiteX40" fmla="*/ 0 w 2195098"/>
              <a:gd name="connsiteY40" fmla="*/ 2773665 h 3120373"/>
              <a:gd name="connsiteX41" fmla="*/ 0 w 2195098"/>
              <a:gd name="connsiteY41" fmla="*/ 2658096 h 3120373"/>
              <a:gd name="connsiteX42" fmla="*/ 0 w 2195098"/>
              <a:gd name="connsiteY42" fmla="*/ 2542526 h 3120373"/>
              <a:gd name="connsiteX43" fmla="*/ 0 w 2195098"/>
              <a:gd name="connsiteY43" fmla="*/ 2426957 h 3120373"/>
              <a:gd name="connsiteX44" fmla="*/ 0 w 2195098"/>
              <a:gd name="connsiteY44" fmla="*/ 2311388 h 3120373"/>
              <a:gd name="connsiteX45" fmla="*/ 0 w 2195098"/>
              <a:gd name="connsiteY45" fmla="*/ 2195818 h 3120373"/>
              <a:gd name="connsiteX46" fmla="*/ 0 w 2195098"/>
              <a:gd name="connsiteY46" fmla="*/ 2080249 h 3120373"/>
              <a:gd name="connsiteX47" fmla="*/ 0 w 2195098"/>
              <a:gd name="connsiteY47" fmla="*/ 1964680 h 3120373"/>
              <a:gd name="connsiteX48" fmla="*/ 0 w 2195098"/>
              <a:gd name="connsiteY48" fmla="*/ 1849110 h 3120373"/>
              <a:gd name="connsiteX49" fmla="*/ 0 w 2195098"/>
              <a:gd name="connsiteY49" fmla="*/ 1733541 h 3120373"/>
              <a:gd name="connsiteX50" fmla="*/ 0 w 2195098"/>
              <a:gd name="connsiteY50" fmla="*/ 1617971 h 3120373"/>
              <a:gd name="connsiteX51" fmla="*/ 0 w 2195098"/>
              <a:gd name="connsiteY51" fmla="*/ 1502402 h 3120373"/>
              <a:gd name="connsiteX52" fmla="*/ 0 w 2195098"/>
              <a:gd name="connsiteY52" fmla="*/ 1386832 h 3120373"/>
              <a:gd name="connsiteX53" fmla="*/ 0 w 2195098"/>
              <a:gd name="connsiteY53" fmla="*/ 1271263 h 3120373"/>
              <a:gd name="connsiteX54" fmla="*/ 0 w 2195098"/>
              <a:gd name="connsiteY54" fmla="*/ 1155693 h 3120373"/>
              <a:gd name="connsiteX55" fmla="*/ 0 w 2195098"/>
              <a:gd name="connsiteY55" fmla="*/ 1040124 h 3120373"/>
              <a:gd name="connsiteX56" fmla="*/ 0 w 2195098"/>
              <a:gd name="connsiteY56" fmla="*/ 924555 h 3120373"/>
              <a:gd name="connsiteX57" fmla="*/ 0 w 2195098"/>
              <a:gd name="connsiteY57" fmla="*/ 808985 h 3120373"/>
              <a:gd name="connsiteX58" fmla="*/ 0 w 2195098"/>
              <a:gd name="connsiteY58" fmla="*/ 693416 h 3120373"/>
              <a:gd name="connsiteX59" fmla="*/ 0 w 2195098"/>
              <a:gd name="connsiteY59" fmla="*/ 577847 h 3120373"/>
              <a:gd name="connsiteX60" fmla="*/ 0 w 2195098"/>
              <a:gd name="connsiteY60" fmla="*/ 462277 h 3120373"/>
              <a:gd name="connsiteX61" fmla="*/ 0 w 2195098"/>
              <a:gd name="connsiteY61" fmla="*/ 346708 h 3120373"/>
              <a:gd name="connsiteX62" fmla="*/ 0 w 2195098"/>
              <a:gd name="connsiteY62" fmla="*/ 231139 h 3120373"/>
              <a:gd name="connsiteX63" fmla="*/ 0 w 2195098"/>
              <a:gd name="connsiteY63" fmla="*/ 115569 h 3120373"/>
              <a:gd name="connsiteX64" fmla="*/ 0 w 2195098"/>
              <a:gd name="connsiteY64" fmla="*/ 0 h 3120373"/>
              <a:gd name="connsiteX65" fmla="*/ 81300 w 2195098"/>
              <a:gd name="connsiteY65" fmla="*/ 0 h 3120373"/>
              <a:gd name="connsiteX66" fmla="*/ 162600 w 2195098"/>
              <a:gd name="connsiteY66" fmla="*/ 0 h 3120373"/>
              <a:gd name="connsiteX67" fmla="*/ 243900 w 2195098"/>
              <a:gd name="connsiteY67" fmla="*/ 0 h 3120373"/>
              <a:gd name="connsiteX68" fmla="*/ 325199 w 2195098"/>
              <a:gd name="connsiteY68" fmla="*/ 0 h 3120373"/>
              <a:gd name="connsiteX69" fmla="*/ 406499 w 2195098"/>
              <a:gd name="connsiteY69" fmla="*/ 0 h 3120373"/>
              <a:gd name="connsiteX70" fmla="*/ 487799 w 2195098"/>
              <a:gd name="connsiteY70" fmla="*/ 0 h 3120373"/>
              <a:gd name="connsiteX71" fmla="*/ 569099 w 2195098"/>
              <a:gd name="connsiteY71" fmla="*/ 0 h 3120373"/>
              <a:gd name="connsiteX72" fmla="*/ 650399 w 2195098"/>
              <a:gd name="connsiteY72" fmla="*/ 0 h 3120373"/>
              <a:gd name="connsiteX73" fmla="*/ 731699 w 2195098"/>
              <a:gd name="connsiteY73" fmla="*/ 0 h 3120373"/>
              <a:gd name="connsiteX74" fmla="*/ 812999 w 2195098"/>
              <a:gd name="connsiteY74" fmla="*/ 0 h 3120373"/>
              <a:gd name="connsiteX75" fmla="*/ 894299 w 2195098"/>
              <a:gd name="connsiteY75" fmla="*/ 0 h 3120373"/>
              <a:gd name="connsiteX76" fmla="*/ 975599 w 2195098"/>
              <a:gd name="connsiteY76" fmla="*/ 0 h 3120373"/>
              <a:gd name="connsiteX77" fmla="*/ 1056899 w 2195098"/>
              <a:gd name="connsiteY77" fmla="*/ 0 h 3120373"/>
              <a:gd name="connsiteX78" fmla="*/ 1138199 w 2195098"/>
              <a:gd name="connsiteY78" fmla="*/ 0 h 3120373"/>
              <a:gd name="connsiteX79" fmla="*/ 1219499 w 2195098"/>
              <a:gd name="connsiteY79" fmla="*/ 0 h 3120373"/>
              <a:gd name="connsiteX80" fmla="*/ 1300799 w 2195098"/>
              <a:gd name="connsiteY80" fmla="*/ 0 h 3120373"/>
              <a:gd name="connsiteX81" fmla="*/ 1382099 w 2195098"/>
              <a:gd name="connsiteY81" fmla="*/ 0 h 3120373"/>
              <a:gd name="connsiteX82" fmla="*/ 1463399 w 2195098"/>
              <a:gd name="connsiteY82" fmla="*/ 0 h 3120373"/>
              <a:gd name="connsiteX83" fmla="*/ 1544699 w 2195098"/>
              <a:gd name="connsiteY83" fmla="*/ 0 h 3120373"/>
              <a:gd name="connsiteX84" fmla="*/ 1625999 w 2195098"/>
              <a:gd name="connsiteY84" fmla="*/ 0 h 3120373"/>
              <a:gd name="connsiteX85" fmla="*/ 1707299 w 2195098"/>
              <a:gd name="connsiteY85" fmla="*/ 0 h 3120373"/>
              <a:gd name="connsiteX86" fmla="*/ 1788599 w 2195098"/>
              <a:gd name="connsiteY86" fmla="*/ 0 h 3120373"/>
              <a:gd name="connsiteX87" fmla="*/ 1869898 w 2195098"/>
              <a:gd name="connsiteY87" fmla="*/ 0 h 3120373"/>
              <a:gd name="connsiteX88" fmla="*/ 1951198 w 2195098"/>
              <a:gd name="connsiteY88" fmla="*/ 0 h 3120373"/>
              <a:gd name="connsiteX89" fmla="*/ 2032498 w 2195098"/>
              <a:gd name="connsiteY89" fmla="*/ 0 h 3120373"/>
              <a:gd name="connsiteX90" fmla="*/ 2113798 w 2195098"/>
              <a:gd name="connsiteY90" fmla="*/ 0 h 3120373"/>
              <a:gd name="connsiteX91" fmla="*/ 2195098 w 2195098"/>
              <a:gd name="connsiteY91" fmla="*/ 0 h 3120373"/>
              <a:gd name="connsiteX92" fmla="*/ 2195098 w 2195098"/>
              <a:gd name="connsiteY92" fmla="*/ 115569 h 3120373"/>
              <a:gd name="connsiteX93" fmla="*/ 2195098 w 2195098"/>
              <a:gd name="connsiteY93" fmla="*/ 231139 h 3120373"/>
              <a:gd name="connsiteX94" fmla="*/ 2195098 w 2195098"/>
              <a:gd name="connsiteY94" fmla="*/ 346708 h 3120373"/>
              <a:gd name="connsiteX95" fmla="*/ 2195098 w 2195098"/>
              <a:gd name="connsiteY95" fmla="*/ 462278 h 3120373"/>
              <a:gd name="connsiteX0" fmla="*/ 2195098 w 2195098"/>
              <a:gd name="connsiteY0" fmla="*/ 2080249 h 3120373"/>
              <a:gd name="connsiteX1" fmla="*/ 2195098 w 2195098"/>
              <a:gd name="connsiteY1" fmla="*/ 2195818 h 3120373"/>
              <a:gd name="connsiteX2" fmla="*/ 2195098 w 2195098"/>
              <a:gd name="connsiteY2" fmla="*/ 2311388 h 3120373"/>
              <a:gd name="connsiteX3" fmla="*/ 2195098 w 2195098"/>
              <a:gd name="connsiteY3" fmla="*/ 2426957 h 3120373"/>
              <a:gd name="connsiteX4" fmla="*/ 2195098 w 2195098"/>
              <a:gd name="connsiteY4" fmla="*/ 2542526 h 3120373"/>
              <a:gd name="connsiteX5" fmla="*/ 2195098 w 2195098"/>
              <a:gd name="connsiteY5" fmla="*/ 2658096 h 3120373"/>
              <a:gd name="connsiteX6" fmla="*/ 2195098 w 2195098"/>
              <a:gd name="connsiteY6" fmla="*/ 2773665 h 3120373"/>
              <a:gd name="connsiteX7" fmla="*/ 2195098 w 2195098"/>
              <a:gd name="connsiteY7" fmla="*/ 2889234 h 3120373"/>
              <a:gd name="connsiteX8" fmla="*/ 2195098 w 2195098"/>
              <a:gd name="connsiteY8" fmla="*/ 3004804 h 3120373"/>
              <a:gd name="connsiteX9" fmla="*/ 2195098 w 2195098"/>
              <a:gd name="connsiteY9" fmla="*/ 3120373 h 3120373"/>
              <a:gd name="connsiteX10" fmla="*/ 2113798 w 2195098"/>
              <a:gd name="connsiteY10" fmla="*/ 3120373 h 3120373"/>
              <a:gd name="connsiteX11" fmla="*/ 2032498 w 2195098"/>
              <a:gd name="connsiteY11" fmla="*/ 3120373 h 3120373"/>
              <a:gd name="connsiteX12" fmla="*/ 1951198 w 2195098"/>
              <a:gd name="connsiteY12" fmla="*/ 3120373 h 3120373"/>
              <a:gd name="connsiteX13" fmla="*/ 1869898 w 2195098"/>
              <a:gd name="connsiteY13" fmla="*/ 3120373 h 3120373"/>
              <a:gd name="connsiteX14" fmla="*/ 1788599 w 2195098"/>
              <a:gd name="connsiteY14" fmla="*/ 3120373 h 3120373"/>
              <a:gd name="connsiteX15" fmla="*/ 1707299 w 2195098"/>
              <a:gd name="connsiteY15" fmla="*/ 3120373 h 3120373"/>
              <a:gd name="connsiteX16" fmla="*/ 1625999 w 2195098"/>
              <a:gd name="connsiteY16" fmla="*/ 3120373 h 3120373"/>
              <a:gd name="connsiteX17" fmla="*/ 1544699 w 2195098"/>
              <a:gd name="connsiteY17" fmla="*/ 3120373 h 3120373"/>
              <a:gd name="connsiteX18" fmla="*/ 1463399 w 2195098"/>
              <a:gd name="connsiteY18" fmla="*/ 3120373 h 3120373"/>
              <a:gd name="connsiteX19" fmla="*/ 1382099 w 2195098"/>
              <a:gd name="connsiteY19" fmla="*/ 3120373 h 3120373"/>
              <a:gd name="connsiteX20" fmla="*/ 1300799 w 2195098"/>
              <a:gd name="connsiteY20" fmla="*/ 3120373 h 3120373"/>
              <a:gd name="connsiteX21" fmla="*/ 1219499 w 2195098"/>
              <a:gd name="connsiteY21" fmla="*/ 3120373 h 3120373"/>
              <a:gd name="connsiteX22" fmla="*/ 1138199 w 2195098"/>
              <a:gd name="connsiteY22" fmla="*/ 3120373 h 3120373"/>
              <a:gd name="connsiteX23" fmla="*/ 1056899 w 2195098"/>
              <a:gd name="connsiteY23" fmla="*/ 3120373 h 3120373"/>
              <a:gd name="connsiteX24" fmla="*/ 975599 w 2195098"/>
              <a:gd name="connsiteY24" fmla="*/ 3120373 h 3120373"/>
              <a:gd name="connsiteX25" fmla="*/ 894299 w 2195098"/>
              <a:gd name="connsiteY25" fmla="*/ 3120373 h 3120373"/>
              <a:gd name="connsiteX26" fmla="*/ 812999 w 2195098"/>
              <a:gd name="connsiteY26" fmla="*/ 3120373 h 3120373"/>
              <a:gd name="connsiteX27" fmla="*/ 731699 w 2195098"/>
              <a:gd name="connsiteY27" fmla="*/ 3120373 h 3120373"/>
              <a:gd name="connsiteX28" fmla="*/ 650399 w 2195098"/>
              <a:gd name="connsiteY28" fmla="*/ 3120373 h 3120373"/>
              <a:gd name="connsiteX29" fmla="*/ 569099 w 2195098"/>
              <a:gd name="connsiteY29" fmla="*/ 3120373 h 3120373"/>
              <a:gd name="connsiteX30" fmla="*/ 487799 w 2195098"/>
              <a:gd name="connsiteY30" fmla="*/ 3120373 h 3120373"/>
              <a:gd name="connsiteX31" fmla="*/ 406499 w 2195098"/>
              <a:gd name="connsiteY31" fmla="*/ 3120373 h 3120373"/>
              <a:gd name="connsiteX32" fmla="*/ 325199 w 2195098"/>
              <a:gd name="connsiteY32" fmla="*/ 3120373 h 3120373"/>
              <a:gd name="connsiteX33" fmla="*/ 243900 w 2195098"/>
              <a:gd name="connsiteY33" fmla="*/ 3120373 h 3120373"/>
              <a:gd name="connsiteX34" fmla="*/ 162600 w 2195098"/>
              <a:gd name="connsiteY34" fmla="*/ 3120373 h 3120373"/>
              <a:gd name="connsiteX35" fmla="*/ 81300 w 2195098"/>
              <a:gd name="connsiteY35" fmla="*/ 3120373 h 3120373"/>
              <a:gd name="connsiteX36" fmla="*/ 0 w 2195098"/>
              <a:gd name="connsiteY36" fmla="*/ 3120373 h 3120373"/>
              <a:gd name="connsiteX37" fmla="*/ 0 w 2195098"/>
              <a:gd name="connsiteY37" fmla="*/ 3004804 h 3120373"/>
              <a:gd name="connsiteX38" fmla="*/ 0 w 2195098"/>
              <a:gd name="connsiteY38" fmla="*/ 2889234 h 3120373"/>
              <a:gd name="connsiteX39" fmla="*/ 0 w 2195098"/>
              <a:gd name="connsiteY39" fmla="*/ 2773665 h 3120373"/>
              <a:gd name="connsiteX40" fmla="*/ 0 w 2195098"/>
              <a:gd name="connsiteY40" fmla="*/ 2658096 h 3120373"/>
              <a:gd name="connsiteX41" fmla="*/ 0 w 2195098"/>
              <a:gd name="connsiteY41" fmla="*/ 2542526 h 3120373"/>
              <a:gd name="connsiteX42" fmla="*/ 0 w 2195098"/>
              <a:gd name="connsiteY42" fmla="*/ 2426957 h 3120373"/>
              <a:gd name="connsiteX43" fmla="*/ 0 w 2195098"/>
              <a:gd name="connsiteY43" fmla="*/ 2311388 h 3120373"/>
              <a:gd name="connsiteX44" fmla="*/ 0 w 2195098"/>
              <a:gd name="connsiteY44" fmla="*/ 2195818 h 3120373"/>
              <a:gd name="connsiteX45" fmla="*/ 0 w 2195098"/>
              <a:gd name="connsiteY45" fmla="*/ 2080249 h 3120373"/>
              <a:gd name="connsiteX46" fmla="*/ 0 w 2195098"/>
              <a:gd name="connsiteY46" fmla="*/ 1964680 h 3120373"/>
              <a:gd name="connsiteX47" fmla="*/ 0 w 2195098"/>
              <a:gd name="connsiteY47" fmla="*/ 1849110 h 3120373"/>
              <a:gd name="connsiteX48" fmla="*/ 0 w 2195098"/>
              <a:gd name="connsiteY48" fmla="*/ 1733541 h 3120373"/>
              <a:gd name="connsiteX49" fmla="*/ 0 w 2195098"/>
              <a:gd name="connsiteY49" fmla="*/ 1617971 h 3120373"/>
              <a:gd name="connsiteX50" fmla="*/ 0 w 2195098"/>
              <a:gd name="connsiteY50" fmla="*/ 1502402 h 3120373"/>
              <a:gd name="connsiteX51" fmla="*/ 0 w 2195098"/>
              <a:gd name="connsiteY51" fmla="*/ 1386832 h 3120373"/>
              <a:gd name="connsiteX52" fmla="*/ 0 w 2195098"/>
              <a:gd name="connsiteY52" fmla="*/ 1271263 h 3120373"/>
              <a:gd name="connsiteX53" fmla="*/ 0 w 2195098"/>
              <a:gd name="connsiteY53" fmla="*/ 1155693 h 3120373"/>
              <a:gd name="connsiteX54" fmla="*/ 0 w 2195098"/>
              <a:gd name="connsiteY54" fmla="*/ 1040124 h 3120373"/>
              <a:gd name="connsiteX55" fmla="*/ 0 w 2195098"/>
              <a:gd name="connsiteY55" fmla="*/ 924555 h 3120373"/>
              <a:gd name="connsiteX56" fmla="*/ 0 w 2195098"/>
              <a:gd name="connsiteY56" fmla="*/ 808985 h 3120373"/>
              <a:gd name="connsiteX57" fmla="*/ 0 w 2195098"/>
              <a:gd name="connsiteY57" fmla="*/ 693416 h 3120373"/>
              <a:gd name="connsiteX58" fmla="*/ 0 w 2195098"/>
              <a:gd name="connsiteY58" fmla="*/ 577847 h 3120373"/>
              <a:gd name="connsiteX59" fmla="*/ 0 w 2195098"/>
              <a:gd name="connsiteY59" fmla="*/ 462277 h 3120373"/>
              <a:gd name="connsiteX60" fmla="*/ 0 w 2195098"/>
              <a:gd name="connsiteY60" fmla="*/ 346708 h 3120373"/>
              <a:gd name="connsiteX61" fmla="*/ 0 w 2195098"/>
              <a:gd name="connsiteY61" fmla="*/ 231139 h 3120373"/>
              <a:gd name="connsiteX62" fmla="*/ 0 w 2195098"/>
              <a:gd name="connsiteY62" fmla="*/ 115569 h 3120373"/>
              <a:gd name="connsiteX63" fmla="*/ 0 w 2195098"/>
              <a:gd name="connsiteY63" fmla="*/ 0 h 3120373"/>
              <a:gd name="connsiteX64" fmla="*/ 81300 w 2195098"/>
              <a:gd name="connsiteY64" fmla="*/ 0 h 3120373"/>
              <a:gd name="connsiteX65" fmla="*/ 162600 w 2195098"/>
              <a:gd name="connsiteY65" fmla="*/ 0 h 3120373"/>
              <a:gd name="connsiteX66" fmla="*/ 243900 w 2195098"/>
              <a:gd name="connsiteY66" fmla="*/ 0 h 3120373"/>
              <a:gd name="connsiteX67" fmla="*/ 325199 w 2195098"/>
              <a:gd name="connsiteY67" fmla="*/ 0 h 3120373"/>
              <a:gd name="connsiteX68" fmla="*/ 406499 w 2195098"/>
              <a:gd name="connsiteY68" fmla="*/ 0 h 3120373"/>
              <a:gd name="connsiteX69" fmla="*/ 487799 w 2195098"/>
              <a:gd name="connsiteY69" fmla="*/ 0 h 3120373"/>
              <a:gd name="connsiteX70" fmla="*/ 569099 w 2195098"/>
              <a:gd name="connsiteY70" fmla="*/ 0 h 3120373"/>
              <a:gd name="connsiteX71" fmla="*/ 650399 w 2195098"/>
              <a:gd name="connsiteY71" fmla="*/ 0 h 3120373"/>
              <a:gd name="connsiteX72" fmla="*/ 731699 w 2195098"/>
              <a:gd name="connsiteY72" fmla="*/ 0 h 3120373"/>
              <a:gd name="connsiteX73" fmla="*/ 812999 w 2195098"/>
              <a:gd name="connsiteY73" fmla="*/ 0 h 3120373"/>
              <a:gd name="connsiteX74" fmla="*/ 894299 w 2195098"/>
              <a:gd name="connsiteY74" fmla="*/ 0 h 3120373"/>
              <a:gd name="connsiteX75" fmla="*/ 975599 w 2195098"/>
              <a:gd name="connsiteY75" fmla="*/ 0 h 3120373"/>
              <a:gd name="connsiteX76" fmla="*/ 1056899 w 2195098"/>
              <a:gd name="connsiteY76" fmla="*/ 0 h 3120373"/>
              <a:gd name="connsiteX77" fmla="*/ 1138199 w 2195098"/>
              <a:gd name="connsiteY77" fmla="*/ 0 h 3120373"/>
              <a:gd name="connsiteX78" fmla="*/ 1219499 w 2195098"/>
              <a:gd name="connsiteY78" fmla="*/ 0 h 3120373"/>
              <a:gd name="connsiteX79" fmla="*/ 1300799 w 2195098"/>
              <a:gd name="connsiteY79" fmla="*/ 0 h 3120373"/>
              <a:gd name="connsiteX80" fmla="*/ 1382099 w 2195098"/>
              <a:gd name="connsiteY80" fmla="*/ 0 h 3120373"/>
              <a:gd name="connsiteX81" fmla="*/ 1463399 w 2195098"/>
              <a:gd name="connsiteY81" fmla="*/ 0 h 3120373"/>
              <a:gd name="connsiteX82" fmla="*/ 1544699 w 2195098"/>
              <a:gd name="connsiteY82" fmla="*/ 0 h 3120373"/>
              <a:gd name="connsiteX83" fmla="*/ 1625999 w 2195098"/>
              <a:gd name="connsiteY83" fmla="*/ 0 h 3120373"/>
              <a:gd name="connsiteX84" fmla="*/ 1707299 w 2195098"/>
              <a:gd name="connsiteY84" fmla="*/ 0 h 3120373"/>
              <a:gd name="connsiteX85" fmla="*/ 1788599 w 2195098"/>
              <a:gd name="connsiteY85" fmla="*/ 0 h 3120373"/>
              <a:gd name="connsiteX86" fmla="*/ 1869898 w 2195098"/>
              <a:gd name="connsiteY86" fmla="*/ 0 h 3120373"/>
              <a:gd name="connsiteX87" fmla="*/ 1951198 w 2195098"/>
              <a:gd name="connsiteY87" fmla="*/ 0 h 3120373"/>
              <a:gd name="connsiteX88" fmla="*/ 2032498 w 2195098"/>
              <a:gd name="connsiteY88" fmla="*/ 0 h 3120373"/>
              <a:gd name="connsiteX89" fmla="*/ 2113798 w 2195098"/>
              <a:gd name="connsiteY89" fmla="*/ 0 h 3120373"/>
              <a:gd name="connsiteX90" fmla="*/ 2195098 w 2195098"/>
              <a:gd name="connsiteY90" fmla="*/ 0 h 3120373"/>
              <a:gd name="connsiteX91" fmla="*/ 2195098 w 2195098"/>
              <a:gd name="connsiteY91" fmla="*/ 115569 h 3120373"/>
              <a:gd name="connsiteX92" fmla="*/ 2195098 w 2195098"/>
              <a:gd name="connsiteY92" fmla="*/ 231139 h 3120373"/>
              <a:gd name="connsiteX93" fmla="*/ 2195098 w 2195098"/>
              <a:gd name="connsiteY93" fmla="*/ 346708 h 3120373"/>
              <a:gd name="connsiteX94" fmla="*/ 2195098 w 2195098"/>
              <a:gd name="connsiteY94" fmla="*/ 462278 h 3120373"/>
              <a:gd name="connsiteX0" fmla="*/ 2195098 w 2195098"/>
              <a:gd name="connsiteY0" fmla="*/ 2195818 h 3120373"/>
              <a:gd name="connsiteX1" fmla="*/ 2195098 w 2195098"/>
              <a:gd name="connsiteY1" fmla="*/ 2311388 h 3120373"/>
              <a:gd name="connsiteX2" fmla="*/ 2195098 w 2195098"/>
              <a:gd name="connsiteY2" fmla="*/ 2426957 h 3120373"/>
              <a:gd name="connsiteX3" fmla="*/ 2195098 w 2195098"/>
              <a:gd name="connsiteY3" fmla="*/ 2542526 h 3120373"/>
              <a:gd name="connsiteX4" fmla="*/ 2195098 w 2195098"/>
              <a:gd name="connsiteY4" fmla="*/ 2658096 h 3120373"/>
              <a:gd name="connsiteX5" fmla="*/ 2195098 w 2195098"/>
              <a:gd name="connsiteY5" fmla="*/ 2773665 h 3120373"/>
              <a:gd name="connsiteX6" fmla="*/ 2195098 w 2195098"/>
              <a:gd name="connsiteY6" fmla="*/ 2889234 h 3120373"/>
              <a:gd name="connsiteX7" fmla="*/ 2195098 w 2195098"/>
              <a:gd name="connsiteY7" fmla="*/ 3004804 h 3120373"/>
              <a:gd name="connsiteX8" fmla="*/ 2195098 w 2195098"/>
              <a:gd name="connsiteY8" fmla="*/ 3120373 h 3120373"/>
              <a:gd name="connsiteX9" fmla="*/ 2113798 w 2195098"/>
              <a:gd name="connsiteY9" fmla="*/ 3120373 h 3120373"/>
              <a:gd name="connsiteX10" fmla="*/ 2032498 w 2195098"/>
              <a:gd name="connsiteY10" fmla="*/ 3120373 h 3120373"/>
              <a:gd name="connsiteX11" fmla="*/ 1951198 w 2195098"/>
              <a:gd name="connsiteY11" fmla="*/ 3120373 h 3120373"/>
              <a:gd name="connsiteX12" fmla="*/ 1869898 w 2195098"/>
              <a:gd name="connsiteY12" fmla="*/ 3120373 h 3120373"/>
              <a:gd name="connsiteX13" fmla="*/ 1788599 w 2195098"/>
              <a:gd name="connsiteY13" fmla="*/ 3120373 h 3120373"/>
              <a:gd name="connsiteX14" fmla="*/ 1707299 w 2195098"/>
              <a:gd name="connsiteY14" fmla="*/ 3120373 h 3120373"/>
              <a:gd name="connsiteX15" fmla="*/ 1625999 w 2195098"/>
              <a:gd name="connsiteY15" fmla="*/ 3120373 h 3120373"/>
              <a:gd name="connsiteX16" fmla="*/ 1544699 w 2195098"/>
              <a:gd name="connsiteY16" fmla="*/ 3120373 h 3120373"/>
              <a:gd name="connsiteX17" fmla="*/ 1463399 w 2195098"/>
              <a:gd name="connsiteY17" fmla="*/ 3120373 h 3120373"/>
              <a:gd name="connsiteX18" fmla="*/ 1382099 w 2195098"/>
              <a:gd name="connsiteY18" fmla="*/ 3120373 h 3120373"/>
              <a:gd name="connsiteX19" fmla="*/ 1300799 w 2195098"/>
              <a:gd name="connsiteY19" fmla="*/ 3120373 h 3120373"/>
              <a:gd name="connsiteX20" fmla="*/ 1219499 w 2195098"/>
              <a:gd name="connsiteY20" fmla="*/ 3120373 h 3120373"/>
              <a:gd name="connsiteX21" fmla="*/ 1138199 w 2195098"/>
              <a:gd name="connsiteY21" fmla="*/ 3120373 h 3120373"/>
              <a:gd name="connsiteX22" fmla="*/ 1056899 w 2195098"/>
              <a:gd name="connsiteY22" fmla="*/ 3120373 h 3120373"/>
              <a:gd name="connsiteX23" fmla="*/ 975599 w 2195098"/>
              <a:gd name="connsiteY23" fmla="*/ 3120373 h 3120373"/>
              <a:gd name="connsiteX24" fmla="*/ 894299 w 2195098"/>
              <a:gd name="connsiteY24" fmla="*/ 3120373 h 3120373"/>
              <a:gd name="connsiteX25" fmla="*/ 812999 w 2195098"/>
              <a:gd name="connsiteY25" fmla="*/ 3120373 h 3120373"/>
              <a:gd name="connsiteX26" fmla="*/ 731699 w 2195098"/>
              <a:gd name="connsiteY26" fmla="*/ 3120373 h 3120373"/>
              <a:gd name="connsiteX27" fmla="*/ 650399 w 2195098"/>
              <a:gd name="connsiteY27" fmla="*/ 3120373 h 3120373"/>
              <a:gd name="connsiteX28" fmla="*/ 569099 w 2195098"/>
              <a:gd name="connsiteY28" fmla="*/ 3120373 h 3120373"/>
              <a:gd name="connsiteX29" fmla="*/ 487799 w 2195098"/>
              <a:gd name="connsiteY29" fmla="*/ 3120373 h 3120373"/>
              <a:gd name="connsiteX30" fmla="*/ 406499 w 2195098"/>
              <a:gd name="connsiteY30" fmla="*/ 3120373 h 3120373"/>
              <a:gd name="connsiteX31" fmla="*/ 325199 w 2195098"/>
              <a:gd name="connsiteY31" fmla="*/ 3120373 h 3120373"/>
              <a:gd name="connsiteX32" fmla="*/ 243900 w 2195098"/>
              <a:gd name="connsiteY32" fmla="*/ 3120373 h 3120373"/>
              <a:gd name="connsiteX33" fmla="*/ 162600 w 2195098"/>
              <a:gd name="connsiteY33" fmla="*/ 3120373 h 3120373"/>
              <a:gd name="connsiteX34" fmla="*/ 81300 w 2195098"/>
              <a:gd name="connsiteY34" fmla="*/ 3120373 h 3120373"/>
              <a:gd name="connsiteX35" fmla="*/ 0 w 2195098"/>
              <a:gd name="connsiteY35" fmla="*/ 3120373 h 3120373"/>
              <a:gd name="connsiteX36" fmla="*/ 0 w 2195098"/>
              <a:gd name="connsiteY36" fmla="*/ 3004804 h 3120373"/>
              <a:gd name="connsiteX37" fmla="*/ 0 w 2195098"/>
              <a:gd name="connsiteY37" fmla="*/ 2889234 h 3120373"/>
              <a:gd name="connsiteX38" fmla="*/ 0 w 2195098"/>
              <a:gd name="connsiteY38" fmla="*/ 2773665 h 3120373"/>
              <a:gd name="connsiteX39" fmla="*/ 0 w 2195098"/>
              <a:gd name="connsiteY39" fmla="*/ 2658096 h 3120373"/>
              <a:gd name="connsiteX40" fmla="*/ 0 w 2195098"/>
              <a:gd name="connsiteY40" fmla="*/ 2542526 h 3120373"/>
              <a:gd name="connsiteX41" fmla="*/ 0 w 2195098"/>
              <a:gd name="connsiteY41" fmla="*/ 2426957 h 3120373"/>
              <a:gd name="connsiteX42" fmla="*/ 0 w 2195098"/>
              <a:gd name="connsiteY42" fmla="*/ 2311388 h 3120373"/>
              <a:gd name="connsiteX43" fmla="*/ 0 w 2195098"/>
              <a:gd name="connsiteY43" fmla="*/ 2195818 h 3120373"/>
              <a:gd name="connsiteX44" fmla="*/ 0 w 2195098"/>
              <a:gd name="connsiteY44" fmla="*/ 2080249 h 3120373"/>
              <a:gd name="connsiteX45" fmla="*/ 0 w 2195098"/>
              <a:gd name="connsiteY45" fmla="*/ 1964680 h 3120373"/>
              <a:gd name="connsiteX46" fmla="*/ 0 w 2195098"/>
              <a:gd name="connsiteY46" fmla="*/ 1849110 h 3120373"/>
              <a:gd name="connsiteX47" fmla="*/ 0 w 2195098"/>
              <a:gd name="connsiteY47" fmla="*/ 1733541 h 3120373"/>
              <a:gd name="connsiteX48" fmla="*/ 0 w 2195098"/>
              <a:gd name="connsiteY48" fmla="*/ 1617971 h 3120373"/>
              <a:gd name="connsiteX49" fmla="*/ 0 w 2195098"/>
              <a:gd name="connsiteY49" fmla="*/ 1502402 h 3120373"/>
              <a:gd name="connsiteX50" fmla="*/ 0 w 2195098"/>
              <a:gd name="connsiteY50" fmla="*/ 1386832 h 3120373"/>
              <a:gd name="connsiteX51" fmla="*/ 0 w 2195098"/>
              <a:gd name="connsiteY51" fmla="*/ 1271263 h 3120373"/>
              <a:gd name="connsiteX52" fmla="*/ 0 w 2195098"/>
              <a:gd name="connsiteY52" fmla="*/ 1155693 h 3120373"/>
              <a:gd name="connsiteX53" fmla="*/ 0 w 2195098"/>
              <a:gd name="connsiteY53" fmla="*/ 1040124 h 3120373"/>
              <a:gd name="connsiteX54" fmla="*/ 0 w 2195098"/>
              <a:gd name="connsiteY54" fmla="*/ 924555 h 3120373"/>
              <a:gd name="connsiteX55" fmla="*/ 0 w 2195098"/>
              <a:gd name="connsiteY55" fmla="*/ 808985 h 3120373"/>
              <a:gd name="connsiteX56" fmla="*/ 0 w 2195098"/>
              <a:gd name="connsiteY56" fmla="*/ 693416 h 3120373"/>
              <a:gd name="connsiteX57" fmla="*/ 0 w 2195098"/>
              <a:gd name="connsiteY57" fmla="*/ 577847 h 3120373"/>
              <a:gd name="connsiteX58" fmla="*/ 0 w 2195098"/>
              <a:gd name="connsiteY58" fmla="*/ 462277 h 3120373"/>
              <a:gd name="connsiteX59" fmla="*/ 0 w 2195098"/>
              <a:gd name="connsiteY59" fmla="*/ 346708 h 3120373"/>
              <a:gd name="connsiteX60" fmla="*/ 0 w 2195098"/>
              <a:gd name="connsiteY60" fmla="*/ 231139 h 3120373"/>
              <a:gd name="connsiteX61" fmla="*/ 0 w 2195098"/>
              <a:gd name="connsiteY61" fmla="*/ 115569 h 3120373"/>
              <a:gd name="connsiteX62" fmla="*/ 0 w 2195098"/>
              <a:gd name="connsiteY62" fmla="*/ 0 h 3120373"/>
              <a:gd name="connsiteX63" fmla="*/ 81300 w 2195098"/>
              <a:gd name="connsiteY63" fmla="*/ 0 h 3120373"/>
              <a:gd name="connsiteX64" fmla="*/ 162600 w 2195098"/>
              <a:gd name="connsiteY64" fmla="*/ 0 h 3120373"/>
              <a:gd name="connsiteX65" fmla="*/ 243900 w 2195098"/>
              <a:gd name="connsiteY65" fmla="*/ 0 h 3120373"/>
              <a:gd name="connsiteX66" fmla="*/ 325199 w 2195098"/>
              <a:gd name="connsiteY66" fmla="*/ 0 h 3120373"/>
              <a:gd name="connsiteX67" fmla="*/ 406499 w 2195098"/>
              <a:gd name="connsiteY67" fmla="*/ 0 h 3120373"/>
              <a:gd name="connsiteX68" fmla="*/ 487799 w 2195098"/>
              <a:gd name="connsiteY68" fmla="*/ 0 h 3120373"/>
              <a:gd name="connsiteX69" fmla="*/ 569099 w 2195098"/>
              <a:gd name="connsiteY69" fmla="*/ 0 h 3120373"/>
              <a:gd name="connsiteX70" fmla="*/ 650399 w 2195098"/>
              <a:gd name="connsiteY70" fmla="*/ 0 h 3120373"/>
              <a:gd name="connsiteX71" fmla="*/ 731699 w 2195098"/>
              <a:gd name="connsiteY71" fmla="*/ 0 h 3120373"/>
              <a:gd name="connsiteX72" fmla="*/ 812999 w 2195098"/>
              <a:gd name="connsiteY72" fmla="*/ 0 h 3120373"/>
              <a:gd name="connsiteX73" fmla="*/ 894299 w 2195098"/>
              <a:gd name="connsiteY73" fmla="*/ 0 h 3120373"/>
              <a:gd name="connsiteX74" fmla="*/ 975599 w 2195098"/>
              <a:gd name="connsiteY74" fmla="*/ 0 h 3120373"/>
              <a:gd name="connsiteX75" fmla="*/ 1056899 w 2195098"/>
              <a:gd name="connsiteY75" fmla="*/ 0 h 3120373"/>
              <a:gd name="connsiteX76" fmla="*/ 1138199 w 2195098"/>
              <a:gd name="connsiteY76" fmla="*/ 0 h 3120373"/>
              <a:gd name="connsiteX77" fmla="*/ 1219499 w 2195098"/>
              <a:gd name="connsiteY77" fmla="*/ 0 h 3120373"/>
              <a:gd name="connsiteX78" fmla="*/ 1300799 w 2195098"/>
              <a:gd name="connsiteY78" fmla="*/ 0 h 3120373"/>
              <a:gd name="connsiteX79" fmla="*/ 1382099 w 2195098"/>
              <a:gd name="connsiteY79" fmla="*/ 0 h 3120373"/>
              <a:gd name="connsiteX80" fmla="*/ 1463399 w 2195098"/>
              <a:gd name="connsiteY80" fmla="*/ 0 h 3120373"/>
              <a:gd name="connsiteX81" fmla="*/ 1544699 w 2195098"/>
              <a:gd name="connsiteY81" fmla="*/ 0 h 3120373"/>
              <a:gd name="connsiteX82" fmla="*/ 1625999 w 2195098"/>
              <a:gd name="connsiteY82" fmla="*/ 0 h 3120373"/>
              <a:gd name="connsiteX83" fmla="*/ 1707299 w 2195098"/>
              <a:gd name="connsiteY83" fmla="*/ 0 h 3120373"/>
              <a:gd name="connsiteX84" fmla="*/ 1788599 w 2195098"/>
              <a:gd name="connsiteY84" fmla="*/ 0 h 3120373"/>
              <a:gd name="connsiteX85" fmla="*/ 1869898 w 2195098"/>
              <a:gd name="connsiteY85" fmla="*/ 0 h 3120373"/>
              <a:gd name="connsiteX86" fmla="*/ 1951198 w 2195098"/>
              <a:gd name="connsiteY86" fmla="*/ 0 h 3120373"/>
              <a:gd name="connsiteX87" fmla="*/ 2032498 w 2195098"/>
              <a:gd name="connsiteY87" fmla="*/ 0 h 3120373"/>
              <a:gd name="connsiteX88" fmla="*/ 2113798 w 2195098"/>
              <a:gd name="connsiteY88" fmla="*/ 0 h 3120373"/>
              <a:gd name="connsiteX89" fmla="*/ 2195098 w 2195098"/>
              <a:gd name="connsiteY89" fmla="*/ 0 h 3120373"/>
              <a:gd name="connsiteX90" fmla="*/ 2195098 w 2195098"/>
              <a:gd name="connsiteY90" fmla="*/ 115569 h 3120373"/>
              <a:gd name="connsiteX91" fmla="*/ 2195098 w 2195098"/>
              <a:gd name="connsiteY91" fmla="*/ 231139 h 3120373"/>
              <a:gd name="connsiteX92" fmla="*/ 2195098 w 2195098"/>
              <a:gd name="connsiteY92" fmla="*/ 346708 h 3120373"/>
              <a:gd name="connsiteX93" fmla="*/ 2195098 w 2195098"/>
              <a:gd name="connsiteY93" fmla="*/ 462278 h 3120373"/>
              <a:gd name="connsiteX0" fmla="*/ 2195098 w 2195098"/>
              <a:gd name="connsiteY0" fmla="*/ 2311388 h 3120373"/>
              <a:gd name="connsiteX1" fmla="*/ 2195098 w 2195098"/>
              <a:gd name="connsiteY1" fmla="*/ 2426957 h 3120373"/>
              <a:gd name="connsiteX2" fmla="*/ 2195098 w 2195098"/>
              <a:gd name="connsiteY2" fmla="*/ 2542526 h 3120373"/>
              <a:gd name="connsiteX3" fmla="*/ 2195098 w 2195098"/>
              <a:gd name="connsiteY3" fmla="*/ 2658096 h 3120373"/>
              <a:gd name="connsiteX4" fmla="*/ 2195098 w 2195098"/>
              <a:gd name="connsiteY4" fmla="*/ 2773665 h 3120373"/>
              <a:gd name="connsiteX5" fmla="*/ 2195098 w 2195098"/>
              <a:gd name="connsiteY5" fmla="*/ 2889234 h 3120373"/>
              <a:gd name="connsiteX6" fmla="*/ 2195098 w 2195098"/>
              <a:gd name="connsiteY6" fmla="*/ 3004804 h 3120373"/>
              <a:gd name="connsiteX7" fmla="*/ 2195098 w 2195098"/>
              <a:gd name="connsiteY7" fmla="*/ 3120373 h 3120373"/>
              <a:gd name="connsiteX8" fmla="*/ 2113798 w 2195098"/>
              <a:gd name="connsiteY8" fmla="*/ 3120373 h 3120373"/>
              <a:gd name="connsiteX9" fmla="*/ 2032498 w 2195098"/>
              <a:gd name="connsiteY9" fmla="*/ 3120373 h 3120373"/>
              <a:gd name="connsiteX10" fmla="*/ 1951198 w 2195098"/>
              <a:gd name="connsiteY10" fmla="*/ 3120373 h 3120373"/>
              <a:gd name="connsiteX11" fmla="*/ 1869898 w 2195098"/>
              <a:gd name="connsiteY11" fmla="*/ 3120373 h 3120373"/>
              <a:gd name="connsiteX12" fmla="*/ 1788599 w 2195098"/>
              <a:gd name="connsiteY12" fmla="*/ 3120373 h 3120373"/>
              <a:gd name="connsiteX13" fmla="*/ 1707299 w 2195098"/>
              <a:gd name="connsiteY13" fmla="*/ 3120373 h 3120373"/>
              <a:gd name="connsiteX14" fmla="*/ 1625999 w 2195098"/>
              <a:gd name="connsiteY14" fmla="*/ 3120373 h 3120373"/>
              <a:gd name="connsiteX15" fmla="*/ 1544699 w 2195098"/>
              <a:gd name="connsiteY15" fmla="*/ 3120373 h 3120373"/>
              <a:gd name="connsiteX16" fmla="*/ 1463399 w 2195098"/>
              <a:gd name="connsiteY16" fmla="*/ 3120373 h 3120373"/>
              <a:gd name="connsiteX17" fmla="*/ 1382099 w 2195098"/>
              <a:gd name="connsiteY17" fmla="*/ 3120373 h 3120373"/>
              <a:gd name="connsiteX18" fmla="*/ 1300799 w 2195098"/>
              <a:gd name="connsiteY18" fmla="*/ 3120373 h 3120373"/>
              <a:gd name="connsiteX19" fmla="*/ 1219499 w 2195098"/>
              <a:gd name="connsiteY19" fmla="*/ 3120373 h 3120373"/>
              <a:gd name="connsiteX20" fmla="*/ 1138199 w 2195098"/>
              <a:gd name="connsiteY20" fmla="*/ 3120373 h 3120373"/>
              <a:gd name="connsiteX21" fmla="*/ 1056899 w 2195098"/>
              <a:gd name="connsiteY21" fmla="*/ 3120373 h 3120373"/>
              <a:gd name="connsiteX22" fmla="*/ 975599 w 2195098"/>
              <a:gd name="connsiteY22" fmla="*/ 3120373 h 3120373"/>
              <a:gd name="connsiteX23" fmla="*/ 894299 w 2195098"/>
              <a:gd name="connsiteY23" fmla="*/ 3120373 h 3120373"/>
              <a:gd name="connsiteX24" fmla="*/ 812999 w 2195098"/>
              <a:gd name="connsiteY24" fmla="*/ 3120373 h 3120373"/>
              <a:gd name="connsiteX25" fmla="*/ 731699 w 2195098"/>
              <a:gd name="connsiteY25" fmla="*/ 3120373 h 3120373"/>
              <a:gd name="connsiteX26" fmla="*/ 650399 w 2195098"/>
              <a:gd name="connsiteY26" fmla="*/ 3120373 h 3120373"/>
              <a:gd name="connsiteX27" fmla="*/ 569099 w 2195098"/>
              <a:gd name="connsiteY27" fmla="*/ 3120373 h 3120373"/>
              <a:gd name="connsiteX28" fmla="*/ 487799 w 2195098"/>
              <a:gd name="connsiteY28" fmla="*/ 3120373 h 3120373"/>
              <a:gd name="connsiteX29" fmla="*/ 406499 w 2195098"/>
              <a:gd name="connsiteY29" fmla="*/ 3120373 h 3120373"/>
              <a:gd name="connsiteX30" fmla="*/ 325199 w 2195098"/>
              <a:gd name="connsiteY30" fmla="*/ 3120373 h 3120373"/>
              <a:gd name="connsiteX31" fmla="*/ 243900 w 2195098"/>
              <a:gd name="connsiteY31" fmla="*/ 3120373 h 3120373"/>
              <a:gd name="connsiteX32" fmla="*/ 162600 w 2195098"/>
              <a:gd name="connsiteY32" fmla="*/ 3120373 h 3120373"/>
              <a:gd name="connsiteX33" fmla="*/ 81300 w 2195098"/>
              <a:gd name="connsiteY33" fmla="*/ 3120373 h 3120373"/>
              <a:gd name="connsiteX34" fmla="*/ 0 w 2195098"/>
              <a:gd name="connsiteY34" fmla="*/ 3120373 h 3120373"/>
              <a:gd name="connsiteX35" fmla="*/ 0 w 2195098"/>
              <a:gd name="connsiteY35" fmla="*/ 3004804 h 3120373"/>
              <a:gd name="connsiteX36" fmla="*/ 0 w 2195098"/>
              <a:gd name="connsiteY36" fmla="*/ 2889234 h 3120373"/>
              <a:gd name="connsiteX37" fmla="*/ 0 w 2195098"/>
              <a:gd name="connsiteY37" fmla="*/ 2773665 h 3120373"/>
              <a:gd name="connsiteX38" fmla="*/ 0 w 2195098"/>
              <a:gd name="connsiteY38" fmla="*/ 2658096 h 3120373"/>
              <a:gd name="connsiteX39" fmla="*/ 0 w 2195098"/>
              <a:gd name="connsiteY39" fmla="*/ 2542526 h 3120373"/>
              <a:gd name="connsiteX40" fmla="*/ 0 w 2195098"/>
              <a:gd name="connsiteY40" fmla="*/ 2426957 h 3120373"/>
              <a:gd name="connsiteX41" fmla="*/ 0 w 2195098"/>
              <a:gd name="connsiteY41" fmla="*/ 2311388 h 3120373"/>
              <a:gd name="connsiteX42" fmla="*/ 0 w 2195098"/>
              <a:gd name="connsiteY42" fmla="*/ 2195818 h 3120373"/>
              <a:gd name="connsiteX43" fmla="*/ 0 w 2195098"/>
              <a:gd name="connsiteY43" fmla="*/ 2080249 h 3120373"/>
              <a:gd name="connsiteX44" fmla="*/ 0 w 2195098"/>
              <a:gd name="connsiteY44" fmla="*/ 1964680 h 3120373"/>
              <a:gd name="connsiteX45" fmla="*/ 0 w 2195098"/>
              <a:gd name="connsiteY45" fmla="*/ 1849110 h 3120373"/>
              <a:gd name="connsiteX46" fmla="*/ 0 w 2195098"/>
              <a:gd name="connsiteY46" fmla="*/ 1733541 h 3120373"/>
              <a:gd name="connsiteX47" fmla="*/ 0 w 2195098"/>
              <a:gd name="connsiteY47" fmla="*/ 1617971 h 3120373"/>
              <a:gd name="connsiteX48" fmla="*/ 0 w 2195098"/>
              <a:gd name="connsiteY48" fmla="*/ 1502402 h 3120373"/>
              <a:gd name="connsiteX49" fmla="*/ 0 w 2195098"/>
              <a:gd name="connsiteY49" fmla="*/ 1386832 h 3120373"/>
              <a:gd name="connsiteX50" fmla="*/ 0 w 2195098"/>
              <a:gd name="connsiteY50" fmla="*/ 1271263 h 3120373"/>
              <a:gd name="connsiteX51" fmla="*/ 0 w 2195098"/>
              <a:gd name="connsiteY51" fmla="*/ 1155693 h 3120373"/>
              <a:gd name="connsiteX52" fmla="*/ 0 w 2195098"/>
              <a:gd name="connsiteY52" fmla="*/ 1040124 h 3120373"/>
              <a:gd name="connsiteX53" fmla="*/ 0 w 2195098"/>
              <a:gd name="connsiteY53" fmla="*/ 924555 h 3120373"/>
              <a:gd name="connsiteX54" fmla="*/ 0 w 2195098"/>
              <a:gd name="connsiteY54" fmla="*/ 808985 h 3120373"/>
              <a:gd name="connsiteX55" fmla="*/ 0 w 2195098"/>
              <a:gd name="connsiteY55" fmla="*/ 693416 h 3120373"/>
              <a:gd name="connsiteX56" fmla="*/ 0 w 2195098"/>
              <a:gd name="connsiteY56" fmla="*/ 577847 h 3120373"/>
              <a:gd name="connsiteX57" fmla="*/ 0 w 2195098"/>
              <a:gd name="connsiteY57" fmla="*/ 462277 h 3120373"/>
              <a:gd name="connsiteX58" fmla="*/ 0 w 2195098"/>
              <a:gd name="connsiteY58" fmla="*/ 346708 h 3120373"/>
              <a:gd name="connsiteX59" fmla="*/ 0 w 2195098"/>
              <a:gd name="connsiteY59" fmla="*/ 231139 h 3120373"/>
              <a:gd name="connsiteX60" fmla="*/ 0 w 2195098"/>
              <a:gd name="connsiteY60" fmla="*/ 115569 h 3120373"/>
              <a:gd name="connsiteX61" fmla="*/ 0 w 2195098"/>
              <a:gd name="connsiteY61" fmla="*/ 0 h 3120373"/>
              <a:gd name="connsiteX62" fmla="*/ 81300 w 2195098"/>
              <a:gd name="connsiteY62" fmla="*/ 0 h 3120373"/>
              <a:gd name="connsiteX63" fmla="*/ 162600 w 2195098"/>
              <a:gd name="connsiteY63" fmla="*/ 0 h 3120373"/>
              <a:gd name="connsiteX64" fmla="*/ 243900 w 2195098"/>
              <a:gd name="connsiteY64" fmla="*/ 0 h 3120373"/>
              <a:gd name="connsiteX65" fmla="*/ 325199 w 2195098"/>
              <a:gd name="connsiteY65" fmla="*/ 0 h 3120373"/>
              <a:gd name="connsiteX66" fmla="*/ 406499 w 2195098"/>
              <a:gd name="connsiteY66" fmla="*/ 0 h 3120373"/>
              <a:gd name="connsiteX67" fmla="*/ 487799 w 2195098"/>
              <a:gd name="connsiteY67" fmla="*/ 0 h 3120373"/>
              <a:gd name="connsiteX68" fmla="*/ 569099 w 2195098"/>
              <a:gd name="connsiteY68" fmla="*/ 0 h 3120373"/>
              <a:gd name="connsiteX69" fmla="*/ 650399 w 2195098"/>
              <a:gd name="connsiteY69" fmla="*/ 0 h 3120373"/>
              <a:gd name="connsiteX70" fmla="*/ 731699 w 2195098"/>
              <a:gd name="connsiteY70" fmla="*/ 0 h 3120373"/>
              <a:gd name="connsiteX71" fmla="*/ 812999 w 2195098"/>
              <a:gd name="connsiteY71" fmla="*/ 0 h 3120373"/>
              <a:gd name="connsiteX72" fmla="*/ 894299 w 2195098"/>
              <a:gd name="connsiteY72" fmla="*/ 0 h 3120373"/>
              <a:gd name="connsiteX73" fmla="*/ 975599 w 2195098"/>
              <a:gd name="connsiteY73" fmla="*/ 0 h 3120373"/>
              <a:gd name="connsiteX74" fmla="*/ 1056899 w 2195098"/>
              <a:gd name="connsiteY74" fmla="*/ 0 h 3120373"/>
              <a:gd name="connsiteX75" fmla="*/ 1138199 w 2195098"/>
              <a:gd name="connsiteY75" fmla="*/ 0 h 3120373"/>
              <a:gd name="connsiteX76" fmla="*/ 1219499 w 2195098"/>
              <a:gd name="connsiteY76" fmla="*/ 0 h 3120373"/>
              <a:gd name="connsiteX77" fmla="*/ 1300799 w 2195098"/>
              <a:gd name="connsiteY77" fmla="*/ 0 h 3120373"/>
              <a:gd name="connsiteX78" fmla="*/ 1382099 w 2195098"/>
              <a:gd name="connsiteY78" fmla="*/ 0 h 3120373"/>
              <a:gd name="connsiteX79" fmla="*/ 1463399 w 2195098"/>
              <a:gd name="connsiteY79" fmla="*/ 0 h 3120373"/>
              <a:gd name="connsiteX80" fmla="*/ 1544699 w 2195098"/>
              <a:gd name="connsiteY80" fmla="*/ 0 h 3120373"/>
              <a:gd name="connsiteX81" fmla="*/ 1625999 w 2195098"/>
              <a:gd name="connsiteY81" fmla="*/ 0 h 3120373"/>
              <a:gd name="connsiteX82" fmla="*/ 1707299 w 2195098"/>
              <a:gd name="connsiteY82" fmla="*/ 0 h 3120373"/>
              <a:gd name="connsiteX83" fmla="*/ 1788599 w 2195098"/>
              <a:gd name="connsiteY83" fmla="*/ 0 h 3120373"/>
              <a:gd name="connsiteX84" fmla="*/ 1869898 w 2195098"/>
              <a:gd name="connsiteY84" fmla="*/ 0 h 3120373"/>
              <a:gd name="connsiteX85" fmla="*/ 1951198 w 2195098"/>
              <a:gd name="connsiteY85" fmla="*/ 0 h 3120373"/>
              <a:gd name="connsiteX86" fmla="*/ 2032498 w 2195098"/>
              <a:gd name="connsiteY86" fmla="*/ 0 h 3120373"/>
              <a:gd name="connsiteX87" fmla="*/ 2113798 w 2195098"/>
              <a:gd name="connsiteY87" fmla="*/ 0 h 3120373"/>
              <a:gd name="connsiteX88" fmla="*/ 2195098 w 2195098"/>
              <a:gd name="connsiteY88" fmla="*/ 0 h 3120373"/>
              <a:gd name="connsiteX89" fmla="*/ 2195098 w 2195098"/>
              <a:gd name="connsiteY89" fmla="*/ 115569 h 3120373"/>
              <a:gd name="connsiteX90" fmla="*/ 2195098 w 2195098"/>
              <a:gd name="connsiteY90" fmla="*/ 231139 h 3120373"/>
              <a:gd name="connsiteX91" fmla="*/ 2195098 w 2195098"/>
              <a:gd name="connsiteY91" fmla="*/ 346708 h 3120373"/>
              <a:gd name="connsiteX92" fmla="*/ 2195098 w 2195098"/>
              <a:gd name="connsiteY92" fmla="*/ 462278 h 3120373"/>
              <a:gd name="connsiteX0" fmla="*/ 2195098 w 2195098"/>
              <a:gd name="connsiteY0" fmla="*/ 2426957 h 3120373"/>
              <a:gd name="connsiteX1" fmla="*/ 2195098 w 2195098"/>
              <a:gd name="connsiteY1" fmla="*/ 2542526 h 3120373"/>
              <a:gd name="connsiteX2" fmla="*/ 2195098 w 2195098"/>
              <a:gd name="connsiteY2" fmla="*/ 2658096 h 3120373"/>
              <a:gd name="connsiteX3" fmla="*/ 2195098 w 2195098"/>
              <a:gd name="connsiteY3" fmla="*/ 2773665 h 3120373"/>
              <a:gd name="connsiteX4" fmla="*/ 2195098 w 2195098"/>
              <a:gd name="connsiteY4" fmla="*/ 2889234 h 3120373"/>
              <a:gd name="connsiteX5" fmla="*/ 2195098 w 2195098"/>
              <a:gd name="connsiteY5" fmla="*/ 3004804 h 3120373"/>
              <a:gd name="connsiteX6" fmla="*/ 2195098 w 2195098"/>
              <a:gd name="connsiteY6" fmla="*/ 3120373 h 3120373"/>
              <a:gd name="connsiteX7" fmla="*/ 2113798 w 2195098"/>
              <a:gd name="connsiteY7" fmla="*/ 3120373 h 3120373"/>
              <a:gd name="connsiteX8" fmla="*/ 2032498 w 2195098"/>
              <a:gd name="connsiteY8" fmla="*/ 3120373 h 3120373"/>
              <a:gd name="connsiteX9" fmla="*/ 1951198 w 2195098"/>
              <a:gd name="connsiteY9" fmla="*/ 3120373 h 3120373"/>
              <a:gd name="connsiteX10" fmla="*/ 1869898 w 2195098"/>
              <a:gd name="connsiteY10" fmla="*/ 3120373 h 3120373"/>
              <a:gd name="connsiteX11" fmla="*/ 1788599 w 2195098"/>
              <a:gd name="connsiteY11" fmla="*/ 3120373 h 3120373"/>
              <a:gd name="connsiteX12" fmla="*/ 1707299 w 2195098"/>
              <a:gd name="connsiteY12" fmla="*/ 3120373 h 3120373"/>
              <a:gd name="connsiteX13" fmla="*/ 1625999 w 2195098"/>
              <a:gd name="connsiteY13" fmla="*/ 3120373 h 3120373"/>
              <a:gd name="connsiteX14" fmla="*/ 1544699 w 2195098"/>
              <a:gd name="connsiteY14" fmla="*/ 3120373 h 3120373"/>
              <a:gd name="connsiteX15" fmla="*/ 1463399 w 2195098"/>
              <a:gd name="connsiteY15" fmla="*/ 3120373 h 3120373"/>
              <a:gd name="connsiteX16" fmla="*/ 1382099 w 2195098"/>
              <a:gd name="connsiteY16" fmla="*/ 3120373 h 3120373"/>
              <a:gd name="connsiteX17" fmla="*/ 1300799 w 2195098"/>
              <a:gd name="connsiteY17" fmla="*/ 3120373 h 3120373"/>
              <a:gd name="connsiteX18" fmla="*/ 1219499 w 2195098"/>
              <a:gd name="connsiteY18" fmla="*/ 3120373 h 3120373"/>
              <a:gd name="connsiteX19" fmla="*/ 1138199 w 2195098"/>
              <a:gd name="connsiteY19" fmla="*/ 3120373 h 3120373"/>
              <a:gd name="connsiteX20" fmla="*/ 1056899 w 2195098"/>
              <a:gd name="connsiteY20" fmla="*/ 3120373 h 3120373"/>
              <a:gd name="connsiteX21" fmla="*/ 975599 w 2195098"/>
              <a:gd name="connsiteY21" fmla="*/ 3120373 h 3120373"/>
              <a:gd name="connsiteX22" fmla="*/ 894299 w 2195098"/>
              <a:gd name="connsiteY22" fmla="*/ 3120373 h 3120373"/>
              <a:gd name="connsiteX23" fmla="*/ 812999 w 2195098"/>
              <a:gd name="connsiteY23" fmla="*/ 3120373 h 3120373"/>
              <a:gd name="connsiteX24" fmla="*/ 731699 w 2195098"/>
              <a:gd name="connsiteY24" fmla="*/ 3120373 h 3120373"/>
              <a:gd name="connsiteX25" fmla="*/ 650399 w 2195098"/>
              <a:gd name="connsiteY25" fmla="*/ 3120373 h 3120373"/>
              <a:gd name="connsiteX26" fmla="*/ 569099 w 2195098"/>
              <a:gd name="connsiteY26" fmla="*/ 3120373 h 3120373"/>
              <a:gd name="connsiteX27" fmla="*/ 487799 w 2195098"/>
              <a:gd name="connsiteY27" fmla="*/ 3120373 h 3120373"/>
              <a:gd name="connsiteX28" fmla="*/ 406499 w 2195098"/>
              <a:gd name="connsiteY28" fmla="*/ 3120373 h 3120373"/>
              <a:gd name="connsiteX29" fmla="*/ 325199 w 2195098"/>
              <a:gd name="connsiteY29" fmla="*/ 3120373 h 3120373"/>
              <a:gd name="connsiteX30" fmla="*/ 243900 w 2195098"/>
              <a:gd name="connsiteY30" fmla="*/ 3120373 h 3120373"/>
              <a:gd name="connsiteX31" fmla="*/ 162600 w 2195098"/>
              <a:gd name="connsiteY31" fmla="*/ 3120373 h 3120373"/>
              <a:gd name="connsiteX32" fmla="*/ 81300 w 2195098"/>
              <a:gd name="connsiteY32" fmla="*/ 3120373 h 3120373"/>
              <a:gd name="connsiteX33" fmla="*/ 0 w 2195098"/>
              <a:gd name="connsiteY33" fmla="*/ 3120373 h 3120373"/>
              <a:gd name="connsiteX34" fmla="*/ 0 w 2195098"/>
              <a:gd name="connsiteY34" fmla="*/ 3004804 h 3120373"/>
              <a:gd name="connsiteX35" fmla="*/ 0 w 2195098"/>
              <a:gd name="connsiteY35" fmla="*/ 2889234 h 3120373"/>
              <a:gd name="connsiteX36" fmla="*/ 0 w 2195098"/>
              <a:gd name="connsiteY36" fmla="*/ 2773665 h 3120373"/>
              <a:gd name="connsiteX37" fmla="*/ 0 w 2195098"/>
              <a:gd name="connsiteY37" fmla="*/ 2658096 h 3120373"/>
              <a:gd name="connsiteX38" fmla="*/ 0 w 2195098"/>
              <a:gd name="connsiteY38" fmla="*/ 2542526 h 3120373"/>
              <a:gd name="connsiteX39" fmla="*/ 0 w 2195098"/>
              <a:gd name="connsiteY39" fmla="*/ 2426957 h 3120373"/>
              <a:gd name="connsiteX40" fmla="*/ 0 w 2195098"/>
              <a:gd name="connsiteY40" fmla="*/ 2311388 h 3120373"/>
              <a:gd name="connsiteX41" fmla="*/ 0 w 2195098"/>
              <a:gd name="connsiteY41" fmla="*/ 2195818 h 3120373"/>
              <a:gd name="connsiteX42" fmla="*/ 0 w 2195098"/>
              <a:gd name="connsiteY42" fmla="*/ 2080249 h 3120373"/>
              <a:gd name="connsiteX43" fmla="*/ 0 w 2195098"/>
              <a:gd name="connsiteY43" fmla="*/ 1964680 h 3120373"/>
              <a:gd name="connsiteX44" fmla="*/ 0 w 2195098"/>
              <a:gd name="connsiteY44" fmla="*/ 1849110 h 3120373"/>
              <a:gd name="connsiteX45" fmla="*/ 0 w 2195098"/>
              <a:gd name="connsiteY45" fmla="*/ 1733541 h 3120373"/>
              <a:gd name="connsiteX46" fmla="*/ 0 w 2195098"/>
              <a:gd name="connsiteY46" fmla="*/ 1617971 h 3120373"/>
              <a:gd name="connsiteX47" fmla="*/ 0 w 2195098"/>
              <a:gd name="connsiteY47" fmla="*/ 1502402 h 3120373"/>
              <a:gd name="connsiteX48" fmla="*/ 0 w 2195098"/>
              <a:gd name="connsiteY48" fmla="*/ 1386832 h 3120373"/>
              <a:gd name="connsiteX49" fmla="*/ 0 w 2195098"/>
              <a:gd name="connsiteY49" fmla="*/ 1271263 h 3120373"/>
              <a:gd name="connsiteX50" fmla="*/ 0 w 2195098"/>
              <a:gd name="connsiteY50" fmla="*/ 1155693 h 3120373"/>
              <a:gd name="connsiteX51" fmla="*/ 0 w 2195098"/>
              <a:gd name="connsiteY51" fmla="*/ 1040124 h 3120373"/>
              <a:gd name="connsiteX52" fmla="*/ 0 w 2195098"/>
              <a:gd name="connsiteY52" fmla="*/ 924555 h 3120373"/>
              <a:gd name="connsiteX53" fmla="*/ 0 w 2195098"/>
              <a:gd name="connsiteY53" fmla="*/ 808985 h 3120373"/>
              <a:gd name="connsiteX54" fmla="*/ 0 w 2195098"/>
              <a:gd name="connsiteY54" fmla="*/ 693416 h 3120373"/>
              <a:gd name="connsiteX55" fmla="*/ 0 w 2195098"/>
              <a:gd name="connsiteY55" fmla="*/ 577847 h 3120373"/>
              <a:gd name="connsiteX56" fmla="*/ 0 w 2195098"/>
              <a:gd name="connsiteY56" fmla="*/ 462277 h 3120373"/>
              <a:gd name="connsiteX57" fmla="*/ 0 w 2195098"/>
              <a:gd name="connsiteY57" fmla="*/ 346708 h 3120373"/>
              <a:gd name="connsiteX58" fmla="*/ 0 w 2195098"/>
              <a:gd name="connsiteY58" fmla="*/ 231139 h 3120373"/>
              <a:gd name="connsiteX59" fmla="*/ 0 w 2195098"/>
              <a:gd name="connsiteY59" fmla="*/ 115569 h 3120373"/>
              <a:gd name="connsiteX60" fmla="*/ 0 w 2195098"/>
              <a:gd name="connsiteY60" fmla="*/ 0 h 3120373"/>
              <a:gd name="connsiteX61" fmla="*/ 81300 w 2195098"/>
              <a:gd name="connsiteY61" fmla="*/ 0 h 3120373"/>
              <a:gd name="connsiteX62" fmla="*/ 162600 w 2195098"/>
              <a:gd name="connsiteY62" fmla="*/ 0 h 3120373"/>
              <a:gd name="connsiteX63" fmla="*/ 243900 w 2195098"/>
              <a:gd name="connsiteY63" fmla="*/ 0 h 3120373"/>
              <a:gd name="connsiteX64" fmla="*/ 325199 w 2195098"/>
              <a:gd name="connsiteY64" fmla="*/ 0 h 3120373"/>
              <a:gd name="connsiteX65" fmla="*/ 406499 w 2195098"/>
              <a:gd name="connsiteY65" fmla="*/ 0 h 3120373"/>
              <a:gd name="connsiteX66" fmla="*/ 487799 w 2195098"/>
              <a:gd name="connsiteY66" fmla="*/ 0 h 3120373"/>
              <a:gd name="connsiteX67" fmla="*/ 569099 w 2195098"/>
              <a:gd name="connsiteY67" fmla="*/ 0 h 3120373"/>
              <a:gd name="connsiteX68" fmla="*/ 650399 w 2195098"/>
              <a:gd name="connsiteY68" fmla="*/ 0 h 3120373"/>
              <a:gd name="connsiteX69" fmla="*/ 731699 w 2195098"/>
              <a:gd name="connsiteY69" fmla="*/ 0 h 3120373"/>
              <a:gd name="connsiteX70" fmla="*/ 812999 w 2195098"/>
              <a:gd name="connsiteY70" fmla="*/ 0 h 3120373"/>
              <a:gd name="connsiteX71" fmla="*/ 894299 w 2195098"/>
              <a:gd name="connsiteY71" fmla="*/ 0 h 3120373"/>
              <a:gd name="connsiteX72" fmla="*/ 975599 w 2195098"/>
              <a:gd name="connsiteY72" fmla="*/ 0 h 3120373"/>
              <a:gd name="connsiteX73" fmla="*/ 1056899 w 2195098"/>
              <a:gd name="connsiteY73" fmla="*/ 0 h 3120373"/>
              <a:gd name="connsiteX74" fmla="*/ 1138199 w 2195098"/>
              <a:gd name="connsiteY74" fmla="*/ 0 h 3120373"/>
              <a:gd name="connsiteX75" fmla="*/ 1219499 w 2195098"/>
              <a:gd name="connsiteY75" fmla="*/ 0 h 3120373"/>
              <a:gd name="connsiteX76" fmla="*/ 1300799 w 2195098"/>
              <a:gd name="connsiteY76" fmla="*/ 0 h 3120373"/>
              <a:gd name="connsiteX77" fmla="*/ 1382099 w 2195098"/>
              <a:gd name="connsiteY77" fmla="*/ 0 h 3120373"/>
              <a:gd name="connsiteX78" fmla="*/ 1463399 w 2195098"/>
              <a:gd name="connsiteY78" fmla="*/ 0 h 3120373"/>
              <a:gd name="connsiteX79" fmla="*/ 1544699 w 2195098"/>
              <a:gd name="connsiteY79" fmla="*/ 0 h 3120373"/>
              <a:gd name="connsiteX80" fmla="*/ 1625999 w 2195098"/>
              <a:gd name="connsiteY80" fmla="*/ 0 h 3120373"/>
              <a:gd name="connsiteX81" fmla="*/ 1707299 w 2195098"/>
              <a:gd name="connsiteY81" fmla="*/ 0 h 3120373"/>
              <a:gd name="connsiteX82" fmla="*/ 1788599 w 2195098"/>
              <a:gd name="connsiteY82" fmla="*/ 0 h 3120373"/>
              <a:gd name="connsiteX83" fmla="*/ 1869898 w 2195098"/>
              <a:gd name="connsiteY83" fmla="*/ 0 h 3120373"/>
              <a:gd name="connsiteX84" fmla="*/ 1951198 w 2195098"/>
              <a:gd name="connsiteY84" fmla="*/ 0 h 3120373"/>
              <a:gd name="connsiteX85" fmla="*/ 2032498 w 2195098"/>
              <a:gd name="connsiteY85" fmla="*/ 0 h 3120373"/>
              <a:gd name="connsiteX86" fmla="*/ 2113798 w 2195098"/>
              <a:gd name="connsiteY86" fmla="*/ 0 h 3120373"/>
              <a:gd name="connsiteX87" fmla="*/ 2195098 w 2195098"/>
              <a:gd name="connsiteY87" fmla="*/ 0 h 3120373"/>
              <a:gd name="connsiteX88" fmla="*/ 2195098 w 2195098"/>
              <a:gd name="connsiteY88" fmla="*/ 115569 h 3120373"/>
              <a:gd name="connsiteX89" fmla="*/ 2195098 w 2195098"/>
              <a:gd name="connsiteY89" fmla="*/ 231139 h 3120373"/>
              <a:gd name="connsiteX90" fmla="*/ 2195098 w 2195098"/>
              <a:gd name="connsiteY90" fmla="*/ 346708 h 3120373"/>
              <a:gd name="connsiteX91" fmla="*/ 2195098 w 2195098"/>
              <a:gd name="connsiteY91" fmla="*/ 462278 h 3120373"/>
              <a:gd name="connsiteX0" fmla="*/ 2195098 w 2195098"/>
              <a:gd name="connsiteY0" fmla="*/ 2542526 h 3120373"/>
              <a:gd name="connsiteX1" fmla="*/ 2195098 w 2195098"/>
              <a:gd name="connsiteY1" fmla="*/ 2658096 h 3120373"/>
              <a:gd name="connsiteX2" fmla="*/ 2195098 w 2195098"/>
              <a:gd name="connsiteY2" fmla="*/ 2773665 h 3120373"/>
              <a:gd name="connsiteX3" fmla="*/ 2195098 w 2195098"/>
              <a:gd name="connsiteY3" fmla="*/ 2889234 h 3120373"/>
              <a:gd name="connsiteX4" fmla="*/ 2195098 w 2195098"/>
              <a:gd name="connsiteY4" fmla="*/ 3004804 h 3120373"/>
              <a:gd name="connsiteX5" fmla="*/ 2195098 w 2195098"/>
              <a:gd name="connsiteY5" fmla="*/ 3120373 h 3120373"/>
              <a:gd name="connsiteX6" fmla="*/ 2113798 w 2195098"/>
              <a:gd name="connsiteY6" fmla="*/ 3120373 h 3120373"/>
              <a:gd name="connsiteX7" fmla="*/ 2032498 w 2195098"/>
              <a:gd name="connsiteY7" fmla="*/ 3120373 h 3120373"/>
              <a:gd name="connsiteX8" fmla="*/ 1951198 w 2195098"/>
              <a:gd name="connsiteY8" fmla="*/ 3120373 h 3120373"/>
              <a:gd name="connsiteX9" fmla="*/ 1869898 w 2195098"/>
              <a:gd name="connsiteY9" fmla="*/ 3120373 h 3120373"/>
              <a:gd name="connsiteX10" fmla="*/ 1788599 w 2195098"/>
              <a:gd name="connsiteY10" fmla="*/ 3120373 h 3120373"/>
              <a:gd name="connsiteX11" fmla="*/ 1707299 w 2195098"/>
              <a:gd name="connsiteY11" fmla="*/ 3120373 h 3120373"/>
              <a:gd name="connsiteX12" fmla="*/ 1625999 w 2195098"/>
              <a:gd name="connsiteY12" fmla="*/ 3120373 h 3120373"/>
              <a:gd name="connsiteX13" fmla="*/ 1544699 w 2195098"/>
              <a:gd name="connsiteY13" fmla="*/ 3120373 h 3120373"/>
              <a:gd name="connsiteX14" fmla="*/ 1463399 w 2195098"/>
              <a:gd name="connsiteY14" fmla="*/ 3120373 h 3120373"/>
              <a:gd name="connsiteX15" fmla="*/ 1382099 w 2195098"/>
              <a:gd name="connsiteY15" fmla="*/ 3120373 h 3120373"/>
              <a:gd name="connsiteX16" fmla="*/ 1300799 w 2195098"/>
              <a:gd name="connsiteY16" fmla="*/ 3120373 h 3120373"/>
              <a:gd name="connsiteX17" fmla="*/ 1219499 w 2195098"/>
              <a:gd name="connsiteY17" fmla="*/ 3120373 h 3120373"/>
              <a:gd name="connsiteX18" fmla="*/ 1138199 w 2195098"/>
              <a:gd name="connsiteY18" fmla="*/ 3120373 h 3120373"/>
              <a:gd name="connsiteX19" fmla="*/ 1056899 w 2195098"/>
              <a:gd name="connsiteY19" fmla="*/ 3120373 h 3120373"/>
              <a:gd name="connsiteX20" fmla="*/ 975599 w 2195098"/>
              <a:gd name="connsiteY20" fmla="*/ 3120373 h 3120373"/>
              <a:gd name="connsiteX21" fmla="*/ 894299 w 2195098"/>
              <a:gd name="connsiteY21" fmla="*/ 3120373 h 3120373"/>
              <a:gd name="connsiteX22" fmla="*/ 812999 w 2195098"/>
              <a:gd name="connsiteY22" fmla="*/ 3120373 h 3120373"/>
              <a:gd name="connsiteX23" fmla="*/ 731699 w 2195098"/>
              <a:gd name="connsiteY23" fmla="*/ 3120373 h 3120373"/>
              <a:gd name="connsiteX24" fmla="*/ 650399 w 2195098"/>
              <a:gd name="connsiteY24" fmla="*/ 3120373 h 3120373"/>
              <a:gd name="connsiteX25" fmla="*/ 569099 w 2195098"/>
              <a:gd name="connsiteY25" fmla="*/ 3120373 h 3120373"/>
              <a:gd name="connsiteX26" fmla="*/ 487799 w 2195098"/>
              <a:gd name="connsiteY26" fmla="*/ 3120373 h 3120373"/>
              <a:gd name="connsiteX27" fmla="*/ 406499 w 2195098"/>
              <a:gd name="connsiteY27" fmla="*/ 3120373 h 3120373"/>
              <a:gd name="connsiteX28" fmla="*/ 325199 w 2195098"/>
              <a:gd name="connsiteY28" fmla="*/ 3120373 h 3120373"/>
              <a:gd name="connsiteX29" fmla="*/ 243900 w 2195098"/>
              <a:gd name="connsiteY29" fmla="*/ 3120373 h 3120373"/>
              <a:gd name="connsiteX30" fmla="*/ 162600 w 2195098"/>
              <a:gd name="connsiteY30" fmla="*/ 3120373 h 3120373"/>
              <a:gd name="connsiteX31" fmla="*/ 81300 w 2195098"/>
              <a:gd name="connsiteY31" fmla="*/ 3120373 h 3120373"/>
              <a:gd name="connsiteX32" fmla="*/ 0 w 2195098"/>
              <a:gd name="connsiteY32" fmla="*/ 3120373 h 3120373"/>
              <a:gd name="connsiteX33" fmla="*/ 0 w 2195098"/>
              <a:gd name="connsiteY33" fmla="*/ 3004804 h 3120373"/>
              <a:gd name="connsiteX34" fmla="*/ 0 w 2195098"/>
              <a:gd name="connsiteY34" fmla="*/ 2889234 h 3120373"/>
              <a:gd name="connsiteX35" fmla="*/ 0 w 2195098"/>
              <a:gd name="connsiteY35" fmla="*/ 2773665 h 3120373"/>
              <a:gd name="connsiteX36" fmla="*/ 0 w 2195098"/>
              <a:gd name="connsiteY36" fmla="*/ 2658096 h 3120373"/>
              <a:gd name="connsiteX37" fmla="*/ 0 w 2195098"/>
              <a:gd name="connsiteY37" fmla="*/ 2542526 h 3120373"/>
              <a:gd name="connsiteX38" fmla="*/ 0 w 2195098"/>
              <a:gd name="connsiteY38" fmla="*/ 2426957 h 3120373"/>
              <a:gd name="connsiteX39" fmla="*/ 0 w 2195098"/>
              <a:gd name="connsiteY39" fmla="*/ 2311388 h 3120373"/>
              <a:gd name="connsiteX40" fmla="*/ 0 w 2195098"/>
              <a:gd name="connsiteY40" fmla="*/ 2195818 h 3120373"/>
              <a:gd name="connsiteX41" fmla="*/ 0 w 2195098"/>
              <a:gd name="connsiteY41" fmla="*/ 2080249 h 3120373"/>
              <a:gd name="connsiteX42" fmla="*/ 0 w 2195098"/>
              <a:gd name="connsiteY42" fmla="*/ 1964680 h 3120373"/>
              <a:gd name="connsiteX43" fmla="*/ 0 w 2195098"/>
              <a:gd name="connsiteY43" fmla="*/ 1849110 h 3120373"/>
              <a:gd name="connsiteX44" fmla="*/ 0 w 2195098"/>
              <a:gd name="connsiteY44" fmla="*/ 1733541 h 3120373"/>
              <a:gd name="connsiteX45" fmla="*/ 0 w 2195098"/>
              <a:gd name="connsiteY45" fmla="*/ 1617971 h 3120373"/>
              <a:gd name="connsiteX46" fmla="*/ 0 w 2195098"/>
              <a:gd name="connsiteY46" fmla="*/ 1502402 h 3120373"/>
              <a:gd name="connsiteX47" fmla="*/ 0 w 2195098"/>
              <a:gd name="connsiteY47" fmla="*/ 1386832 h 3120373"/>
              <a:gd name="connsiteX48" fmla="*/ 0 w 2195098"/>
              <a:gd name="connsiteY48" fmla="*/ 1271263 h 3120373"/>
              <a:gd name="connsiteX49" fmla="*/ 0 w 2195098"/>
              <a:gd name="connsiteY49" fmla="*/ 1155693 h 3120373"/>
              <a:gd name="connsiteX50" fmla="*/ 0 w 2195098"/>
              <a:gd name="connsiteY50" fmla="*/ 1040124 h 3120373"/>
              <a:gd name="connsiteX51" fmla="*/ 0 w 2195098"/>
              <a:gd name="connsiteY51" fmla="*/ 924555 h 3120373"/>
              <a:gd name="connsiteX52" fmla="*/ 0 w 2195098"/>
              <a:gd name="connsiteY52" fmla="*/ 808985 h 3120373"/>
              <a:gd name="connsiteX53" fmla="*/ 0 w 2195098"/>
              <a:gd name="connsiteY53" fmla="*/ 693416 h 3120373"/>
              <a:gd name="connsiteX54" fmla="*/ 0 w 2195098"/>
              <a:gd name="connsiteY54" fmla="*/ 577847 h 3120373"/>
              <a:gd name="connsiteX55" fmla="*/ 0 w 2195098"/>
              <a:gd name="connsiteY55" fmla="*/ 462277 h 3120373"/>
              <a:gd name="connsiteX56" fmla="*/ 0 w 2195098"/>
              <a:gd name="connsiteY56" fmla="*/ 346708 h 3120373"/>
              <a:gd name="connsiteX57" fmla="*/ 0 w 2195098"/>
              <a:gd name="connsiteY57" fmla="*/ 231139 h 3120373"/>
              <a:gd name="connsiteX58" fmla="*/ 0 w 2195098"/>
              <a:gd name="connsiteY58" fmla="*/ 115569 h 3120373"/>
              <a:gd name="connsiteX59" fmla="*/ 0 w 2195098"/>
              <a:gd name="connsiteY59" fmla="*/ 0 h 3120373"/>
              <a:gd name="connsiteX60" fmla="*/ 81300 w 2195098"/>
              <a:gd name="connsiteY60" fmla="*/ 0 h 3120373"/>
              <a:gd name="connsiteX61" fmla="*/ 162600 w 2195098"/>
              <a:gd name="connsiteY61" fmla="*/ 0 h 3120373"/>
              <a:gd name="connsiteX62" fmla="*/ 243900 w 2195098"/>
              <a:gd name="connsiteY62" fmla="*/ 0 h 3120373"/>
              <a:gd name="connsiteX63" fmla="*/ 325199 w 2195098"/>
              <a:gd name="connsiteY63" fmla="*/ 0 h 3120373"/>
              <a:gd name="connsiteX64" fmla="*/ 406499 w 2195098"/>
              <a:gd name="connsiteY64" fmla="*/ 0 h 3120373"/>
              <a:gd name="connsiteX65" fmla="*/ 487799 w 2195098"/>
              <a:gd name="connsiteY65" fmla="*/ 0 h 3120373"/>
              <a:gd name="connsiteX66" fmla="*/ 569099 w 2195098"/>
              <a:gd name="connsiteY66" fmla="*/ 0 h 3120373"/>
              <a:gd name="connsiteX67" fmla="*/ 650399 w 2195098"/>
              <a:gd name="connsiteY67" fmla="*/ 0 h 3120373"/>
              <a:gd name="connsiteX68" fmla="*/ 731699 w 2195098"/>
              <a:gd name="connsiteY68" fmla="*/ 0 h 3120373"/>
              <a:gd name="connsiteX69" fmla="*/ 812999 w 2195098"/>
              <a:gd name="connsiteY69" fmla="*/ 0 h 3120373"/>
              <a:gd name="connsiteX70" fmla="*/ 894299 w 2195098"/>
              <a:gd name="connsiteY70" fmla="*/ 0 h 3120373"/>
              <a:gd name="connsiteX71" fmla="*/ 975599 w 2195098"/>
              <a:gd name="connsiteY71" fmla="*/ 0 h 3120373"/>
              <a:gd name="connsiteX72" fmla="*/ 1056899 w 2195098"/>
              <a:gd name="connsiteY72" fmla="*/ 0 h 3120373"/>
              <a:gd name="connsiteX73" fmla="*/ 1138199 w 2195098"/>
              <a:gd name="connsiteY73" fmla="*/ 0 h 3120373"/>
              <a:gd name="connsiteX74" fmla="*/ 1219499 w 2195098"/>
              <a:gd name="connsiteY74" fmla="*/ 0 h 3120373"/>
              <a:gd name="connsiteX75" fmla="*/ 1300799 w 2195098"/>
              <a:gd name="connsiteY75" fmla="*/ 0 h 3120373"/>
              <a:gd name="connsiteX76" fmla="*/ 1382099 w 2195098"/>
              <a:gd name="connsiteY76" fmla="*/ 0 h 3120373"/>
              <a:gd name="connsiteX77" fmla="*/ 1463399 w 2195098"/>
              <a:gd name="connsiteY77" fmla="*/ 0 h 3120373"/>
              <a:gd name="connsiteX78" fmla="*/ 1544699 w 2195098"/>
              <a:gd name="connsiteY78" fmla="*/ 0 h 3120373"/>
              <a:gd name="connsiteX79" fmla="*/ 1625999 w 2195098"/>
              <a:gd name="connsiteY79" fmla="*/ 0 h 3120373"/>
              <a:gd name="connsiteX80" fmla="*/ 1707299 w 2195098"/>
              <a:gd name="connsiteY80" fmla="*/ 0 h 3120373"/>
              <a:gd name="connsiteX81" fmla="*/ 1788599 w 2195098"/>
              <a:gd name="connsiteY81" fmla="*/ 0 h 3120373"/>
              <a:gd name="connsiteX82" fmla="*/ 1869898 w 2195098"/>
              <a:gd name="connsiteY82" fmla="*/ 0 h 3120373"/>
              <a:gd name="connsiteX83" fmla="*/ 1951198 w 2195098"/>
              <a:gd name="connsiteY83" fmla="*/ 0 h 3120373"/>
              <a:gd name="connsiteX84" fmla="*/ 2032498 w 2195098"/>
              <a:gd name="connsiteY84" fmla="*/ 0 h 3120373"/>
              <a:gd name="connsiteX85" fmla="*/ 2113798 w 2195098"/>
              <a:gd name="connsiteY85" fmla="*/ 0 h 3120373"/>
              <a:gd name="connsiteX86" fmla="*/ 2195098 w 2195098"/>
              <a:gd name="connsiteY86" fmla="*/ 0 h 3120373"/>
              <a:gd name="connsiteX87" fmla="*/ 2195098 w 2195098"/>
              <a:gd name="connsiteY87" fmla="*/ 115569 h 3120373"/>
              <a:gd name="connsiteX88" fmla="*/ 2195098 w 2195098"/>
              <a:gd name="connsiteY88" fmla="*/ 231139 h 3120373"/>
              <a:gd name="connsiteX89" fmla="*/ 2195098 w 2195098"/>
              <a:gd name="connsiteY89" fmla="*/ 346708 h 3120373"/>
              <a:gd name="connsiteX90" fmla="*/ 2195098 w 2195098"/>
              <a:gd name="connsiteY90" fmla="*/ 462278 h 3120373"/>
              <a:gd name="connsiteX0" fmla="*/ 2195098 w 2195098"/>
              <a:gd name="connsiteY0" fmla="*/ 2658096 h 3120373"/>
              <a:gd name="connsiteX1" fmla="*/ 2195098 w 2195098"/>
              <a:gd name="connsiteY1" fmla="*/ 2773665 h 3120373"/>
              <a:gd name="connsiteX2" fmla="*/ 2195098 w 2195098"/>
              <a:gd name="connsiteY2" fmla="*/ 2889234 h 3120373"/>
              <a:gd name="connsiteX3" fmla="*/ 2195098 w 2195098"/>
              <a:gd name="connsiteY3" fmla="*/ 3004804 h 3120373"/>
              <a:gd name="connsiteX4" fmla="*/ 2195098 w 2195098"/>
              <a:gd name="connsiteY4" fmla="*/ 3120373 h 3120373"/>
              <a:gd name="connsiteX5" fmla="*/ 2113798 w 2195098"/>
              <a:gd name="connsiteY5" fmla="*/ 3120373 h 3120373"/>
              <a:gd name="connsiteX6" fmla="*/ 2032498 w 2195098"/>
              <a:gd name="connsiteY6" fmla="*/ 3120373 h 3120373"/>
              <a:gd name="connsiteX7" fmla="*/ 1951198 w 2195098"/>
              <a:gd name="connsiteY7" fmla="*/ 3120373 h 3120373"/>
              <a:gd name="connsiteX8" fmla="*/ 1869898 w 2195098"/>
              <a:gd name="connsiteY8" fmla="*/ 3120373 h 3120373"/>
              <a:gd name="connsiteX9" fmla="*/ 1788599 w 2195098"/>
              <a:gd name="connsiteY9" fmla="*/ 3120373 h 3120373"/>
              <a:gd name="connsiteX10" fmla="*/ 1707299 w 2195098"/>
              <a:gd name="connsiteY10" fmla="*/ 3120373 h 3120373"/>
              <a:gd name="connsiteX11" fmla="*/ 1625999 w 2195098"/>
              <a:gd name="connsiteY11" fmla="*/ 3120373 h 3120373"/>
              <a:gd name="connsiteX12" fmla="*/ 1544699 w 2195098"/>
              <a:gd name="connsiteY12" fmla="*/ 3120373 h 3120373"/>
              <a:gd name="connsiteX13" fmla="*/ 1463399 w 2195098"/>
              <a:gd name="connsiteY13" fmla="*/ 3120373 h 3120373"/>
              <a:gd name="connsiteX14" fmla="*/ 1382099 w 2195098"/>
              <a:gd name="connsiteY14" fmla="*/ 3120373 h 3120373"/>
              <a:gd name="connsiteX15" fmla="*/ 1300799 w 2195098"/>
              <a:gd name="connsiteY15" fmla="*/ 3120373 h 3120373"/>
              <a:gd name="connsiteX16" fmla="*/ 1219499 w 2195098"/>
              <a:gd name="connsiteY16" fmla="*/ 3120373 h 3120373"/>
              <a:gd name="connsiteX17" fmla="*/ 1138199 w 2195098"/>
              <a:gd name="connsiteY17" fmla="*/ 3120373 h 3120373"/>
              <a:gd name="connsiteX18" fmla="*/ 1056899 w 2195098"/>
              <a:gd name="connsiteY18" fmla="*/ 3120373 h 3120373"/>
              <a:gd name="connsiteX19" fmla="*/ 975599 w 2195098"/>
              <a:gd name="connsiteY19" fmla="*/ 3120373 h 3120373"/>
              <a:gd name="connsiteX20" fmla="*/ 894299 w 2195098"/>
              <a:gd name="connsiteY20" fmla="*/ 3120373 h 3120373"/>
              <a:gd name="connsiteX21" fmla="*/ 812999 w 2195098"/>
              <a:gd name="connsiteY21" fmla="*/ 3120373 h 3120373"/>
              <a:gd name="connsiteX22" fmla="*/ 731699 w 2195098"/>
              <a:gd name="connsiteY22" fmla="*/ 3120373 h 3120373"/>
              <a:gd name="connsiteX23" fmla="*/ 650399 w 2195098"/>
              <a:gd name="connsiteY23" fmla="*/ 3120373 h 3120373"/>
              <a:gd name="connsiteX24" fmla="*/ 569099 w 2195098"/>
              <a:gd name="connsiteY24" fmla="*/ 3120373 h 3120373"/>
              <a:gd name="connsiteX25" fmla="*/ 487799 w 2195098"/>
              <a:gd name="connsiteY25" fmla="*/ 3120373 h 3120373"/>
              <a:gd name="connsiteX26" fmla="*/ 406499 w 2195098"/>
              <a:gd name="connsiteY26" fmla="*/ 3120373 h 3120373"/>
              <a:gd name="connsiteX27" fmla="*/ 325199 w 2195098"/>
              <a:gd name="connsiteY27" fmla="*/ 3120373 h 3120373"/>
              <a:gd name="connsiteX28" fmla="*/ 243900 w 2195098"/>
              <a:gd name="connsiteY28" fmla="*/ 3120373 h 3120373"/>
              <a:gd name="connsiteX29" fmla="*/ 162600 w 2195098"/>
              <a:gd name="connsiteY29" fmla="*/ 3120373 h 3120373"/>
              <a:gd name="connsiteX30" fmla="*/ 81300 w 2195098"/>
              <a:gd name="connsiteY30" fmla="*/ 3120373 h 3120373"/>
              <a:gd name="connsiteX31" fmla="*/ 0 w 2195098"/>
              <a:gd name="connsiteY31" fmla="*/ 3120373 h 3120373"/>
              <a:gd name="connsiteX32" fmla="*/ 0 w 2195098"/>
              <a:gd name="connsiteY32" fmla="*/ 3004804 h 3120373"/>
              <a:gd name="connsiteX33" fmla="*/ 0 w 2195098"/>
              <a:gd name="connsiteY33" fmla="*/ 2889234 h 3120373"/>
              <a:gd name="connsiteX34" fmla="*/ 0 w 2195098"/>
              <a:gd name="connsiteY34" fmla="*/ 2773665 h 3120373"/>
              <a:gd name="connsiteX35" fmla="*/ 0 w 2195098"/>
              <a:gd name="connsiteY35" fmla="*/ 2658096 h 3120373"/>
              <a:gd name="connsiteX36" fmla="*/ 0 w 2195098"/>
              <a:gd name="connsiteY36" fmla="*/ 2542526 h 3120373"/>
              <a:gd name="connsiteX37" fmla="*/ 0 w 2195098"/>
              <a:gd name="connsiteY37" fmla="*/ 2426957 h 3120373"/>
              <a:gd name="connsiteX38" fmla="*/ 0 w 2195098"/>
              <a:gd name="connsiteY38" fmla="*/ 2311388 h 3120373"/>
              <a:gd name="connsiteX39" fmla="*/ 0 w 2195098"/>
              <a:gd name="connsiteY39" fmla="*/ 2195818 h 3120373"/>
              <a:gd name="connsiteX40" fmla="*/ 0 w 2195098"/>
              <a:gd name="connsiteY40" fmla="*/ 2080249 h 3120373"/>
              <a:gd name="connsiteX41" fmla="*/ 0 w 2195098"/>
              <a:gd name="connsiteY41" fmla="*/ 1964680 h 3120373"/>
              <a:gd name="connsiteX42" fmla="*/ 0 w 2195098"/>
              <a:gd name="connsiteY42" fmla="*/ 1849110 h 3120373"/>
              <a:gd name="connsiteX43" fmla="*/ 0 w 2195098"/>
              <a:gd name="connsiteY43" fmla="*/ 1733541 h 3120373"/>
              <a:gd name="connsiteX44" fmla="*/ 0 w 2195098"/>
              <a:gd name="connsiteY44" fmla="*/ 1617971 h 3120373"/>
              <a:gd name="connsiteX45" fmla="*/ 0 w 2195098"/>
              <a:gd name="connsiteY45" fmla="*/ 1502402 h 3120373"/>
              <a:gd name="connsiteX46" fmla="*/ 0 w 2195098"/>
              <a:gd name="connsiteY46" fmla="*/ 1386832 h 3120373"/>
              <a:gd name="connsiteX47" fmla="*/ 0 w 2195098"/>
              <a:gd name="connsiteY47" fmla="*/ 1271263 h 3120373"/>
              <a:gd name="connsiteX48" fmla="*/ 0 w 2195098"/>
              <a:gd name="connsiteY48" fmla="*/ 1155693 h 3120373"/>
              <a:gd name="connsiteX49" fmla="*/ 0 w 2195098"/>
              <a:gd name="connsiteY49" fmla="*/ 1040124 h 3120373"/>
              <a:gd name="connsiteX50" fmla="*/ 0 w 2195098"/>
              <a:gd name="connsiteY50" fmla="*/ 924555 h 3120373"/>
              <a:gd name="connsiteX51" fmla="*/ 0 w 2195098"/>
              <a:gd name="connsiteY51" fmla="*/ 808985 h 3120373"/>
              <a:gd name="connsiteX52" fmla="*/ 0 w 2195098"/>
              <a:gd name="connsiteY52" fmla="*/ 693416 h 3120373"/>
              <a:gd name="connsiteX53" fmla="*/ 0 w 2195098"/>
              <a:gd name="connsiteY53" fmla="*/ 577847 h 3120373"/>
              <a:gd name="connsiteX54" fmla="*/ 0 w 2195098"/>
              <a:gd name="connsiteY54" fmla="*/ 462277 h 3120373"/>
              <a:gd name="connsiteX55" fmla="*/ 0 w 2195098"/>
              <a:gd name="connsiteY55" fmla="*/ 346708 h 3120373"/>
              <a:gd name="connsiteX56" fmla="*/ 0 w 2195098"/>
              <a:gd name="connsiteY56" fmla="*/ 231139 h 3120373"/>
              <a:gd name="connsiteX57" fmla="*/ 0 w 2195098"/>
              <a:gd name="connsiteY57" fmla="*/ 115569 h 3120373"/>
              <a:gd name="connsiteX58" fmla="*/ 0 w 2195098"/>
              <a:gd name="connsiteY58" fmla="*/ 0 h 3120373"/>
              <a:gd name="connsiteX59" fmla="*/ 81300 w 2195098"/>
              <a:gd name="connsiteY59" fmla="*/ 0 h 3120373"/>
              <a:gd name="connsiteX60" fmla="*/ 162600 w 2195098"/>
              <a:gd name="connsiteY60" fmla="*/ 0 h 3120373"/>
              <a:gd name="connsiteX61" fmla="*/ 243900 w 2195098"/>
              <a:gd name="connsiteY61" fmla="*/ 0 h 3120373"/>
              <a:gd name="connsiteX62" fmla="*/ 325199 w 2195098"/>
              <a:gd name="connsiteY62" fmla="*/ 0 h 3120373"/>
              <a:gd name="connsiteX63" fmla="*/ 406499 w 2195098"/>
              <a:gd name="connsiteY63" fmla="*/ 0 h 3120373"/>
              <a:gd name="connsiteX64" fmla="*/ 487799 w 2195098"/>
              <a:gd name="connsiteY64" fmla="*/ 0 h 3120373"/>
              <a:gd name="connsiteX65" fmla="*/ 569099 w 2195098"/>
              <a:gd name="connsiteY65" fmla="*/ 0 h 3120373"/>
              <a:gd name="connsiteX66" fmla="*/ 650399 w 2195098"/>
              <a:gd name="connsiteY66" fmla="*/ 0 h 3120373"/>
              <a:gd name="connsiteX67" fmla="*/ 731699 w 2195098"/>
              <a:gd name="connsiteY67" fmla="*/ 0 h 3120373"/>
              <a:gd name="connsiteX68" fmla="*/ 812999 w 2195098"/>
              <a:gd name="connsiteY68" fmla="*/ 0 h 3120373"/>
              <a:gd name="connsiteX69" fmla="*/ 894299 w 2195098"/>
              <a:gd name="connsiteY69" fmla="*/ 0 h 3120373"/>
              <a:gd name="connsiteX70" fmla="*/ 975599 w 2195098"/>
              <a:gd name="connsiteY70" fmla="*/ 0 h 3120373"/>
              <a:gd name="connsiteX71" fmla="*/ 1056899 w 2195098"/>
              <a:gd name="connsiteY71" fmla="*/ 0 h 3120373"/>
              <a:gd name="connsiteX72" fmla="*/ 1138199 w 2195098"/>
              <a:gd name="connsiteY72" fmla="*/ 0 h 3120373"/>
              <a:gd name="connsiteX73" fmla="*/ 1219499 w 2195098"/>
              <a:gd name="connsiteY73" fmla="*/ 0 h 3120373"/>
              <a:gd name="connsiteX74" fmla="*/ 1300799 w 2195098"/>
              <a:gd name="connsiteY74" fmla="*/ 0 h 3120373"/>
              <a:gd name="connsiteX75" fmla="*/ 1382099 w 2195098"/>
              <a:gd name="connsiteY75" fmla="*/ 0 h 3120373"/>
              <a:gd name="connsiteX76" fmla="*/ 1463399 w 2195098"/>
              <a:gd name="connsiteY76" fmla="*/ 0 h 3120373"/>
              <a:gd name="connsiteX77" fmla="*/ 1544699 w 2195098"/>
              <a:gd name="connsiteY77" fmla="*/ 0 h 3120373"/>
              <a:gd name="connsiteX78" fmla="*/ 1625999 w 2195098"/>
              <a:gd name="connsiteY78" fmla="*/ 0 h 3120373"/>
              <a:gd name="connsiteX79" fmla="*/ 1707299 w 2195098"/>
              <a:gd name="connsiteY79" fmla="*/ 0 h 3120373"/>
              <a:gd name="connsiteX80" fmla="*/ 1788599 w 2195098"/>
              <a:gd name="connsiteY80" fmla="*/ 0 h 3120373"/>
              <a:gd name="connsiteX81" fmla="*/ 1869898 w 2195098"/>
              <a:gd name="connsiteY81" fmla="*/ 0 h 3120373"/>
              <a:gd name="connsiteX82" fmla="*/ 1951198 w 2195098"/>
              <a:gd name="connsiteY82" fmla="*/ 0 h 3120373"/>
              <a:gd name="connsiteX83" fmla="*/ 2032498 w 2195098"/>
              <a:gd name="connsiteY83" fmla="*/ 0 h 3120373"/>
              <a:gd name="connsiteX84" fmla="*/ 2113798 w 2195098"/>
              <a:gd name="connsiteY84" fmla="*/ 0 h 3120373"/>
              <a:gd name="connsiteX85" fmla="*/ 2195098 w 2195098"/>
              <a:gd name="connsiteY85" fmla="*/ 0 h 3120373"/>
              <a:gd name="connsiteX86" fmla="*/ 2195098 w 2195098"/>
              <a:gd name="connsiteY86" fmla="*/ 115569 h 3120373"/>
              <a:gd name="connsiteX87" fmla="*/ 2195098 w 2195098"/>
              <a:gd name="connsiteY87" fmla="*/ 231139 h 3120373"/>
              <a:gd name="connsiteX88" fmla="*/ 2195098 w 2195098"/>
              <a:gd name="connsiteY88" fmla="*/ 346708 h 3120373"/>
              <a:gd name="connsiteX89" fmla="*/ 2195098 w 2195098"/>
              <a:gd name="connsiteY89" fmla="*/ 462278 h 312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195098" h="3120373">
                <a:moveTo>
                  <a:pt x="2195098" y="2658096"/>
                </a:moveTo>
                <a:lnTo>
                  <a:pt x="2195098" y="2773665"/>
                </a:lnTo>
                <a:lnTo>
                  <a:pt x="2195098" y="2889234"/>
                </a:lnTo>
                <a:lnTo>
                  <a:pt x="2195098" y="3004804"/>
                </a:lnTo>
                <a:lnTo>
                  <a:pt x="2195098" y="3120373"/>
                </a:lnTo>
                <a:lnTo>
                  <a:pt x="2113798" y="3120373"/>
                </a:lnTo>
                <a:lnTo>
                  <a:pt x="2032498" y="3120373"/>
                </a:lnTo>
                <a:lnTo>
                  <a:pt x="1951198" y="3120373"/>
                </a:lnTo>
                <a:lnTo>
                  <a:pt x="1869898" y="3120373"/>
                </a:lnTo>
                <a:lnTo>
                  <a:pt x="1788599" y="3120373"/>
                </a:lnTo>
                <a:lnTo>
                  <a:pt x="1707299" y="3120373"/>
                </a:lnTo>
                <a:lnTo>
                  <a:pt x="1625999" y="3120373"/>
                </a:lnTo>
                <a:lnTo>
                  <a:pt x="1544699" y="3120373"/>
                </a:lnTo>
                <a:lnTo>
                  <a:pt x="1463399" y="3120373"/>
                </a:lnTo>
                <a:lnTo>
                  <a:pt x="1382099" y="3120373"/>
                </a:lnTo>
                <a:lnTo>
                  <a:pt x="1300799" y="3120373"/>
                </a:lnTo>
                <a:lnTo>
                  <a:pt x="1219499" y="3120373"/>
                </a:lnTo>
                <a:lnTo>
                  <a:pt x="1138199" y="3120373"/>
                </a:lnTo>
                <a:lnTo>
                  <a:pt x="1056899" y="3120373"/>
                </a:lnTo>
                <a:lnTo>
                  <a:pt x="975599" y="3120373"/>
                </a:lnTo>
                <a:lnTo>
                  <a:pt x="894299" y="3120373"/>
                </a:lnTo>
                <a:lnTo>
                  <a:pt x="812999" y="3120373"/>
                </a:lnTo>
                <a:lnTo>
                  <a:pt x="731699" y="3120373"/>
                </a:lnTo>
                <a:lnTo>
                  <a:pt x="650399" y="3120373"/>
                </a:lnTo>
                <a:lnTo>
                  <a:pt x="569099" y="3120373"/>
                </a:lnTo>
                <a:lnTo>
                  <a:pt x="487799" y="3120373"/>
                </a:lnTo>
                <a:lnTo>
                  <a:pt x="406499" y="3120373"/>
                </a:lnTo>
                <a:lnTo>
                  <a:pt x="325199" y="3120373"/>
                </a:lnTo>
                <a:lnTo>
                  <a:pt x="243900" y="3120373"/>
                </a:lnTo>
                <a:lnTo>
                  <a:pt x="162600" y="3120373"/>
                </a:lnTo>
                <a:lnTo>
                  <a:pt x="81300" y="3120373"/>
                </a:lnTo>
                <a:lnTo>
                  <a:pt x="0" y="3120373"/>
                </a:lnTo>
                <a:lnTo>
                  <a:pt x="0" y="3004804"/>
                </a:lnTo>
                <a:lnTo>
                  <a:pt x="0" y="2889234"/>
                </a:lnTo>
                <a:lnTo>
                  <a:pt x="0" y="2773665"/>
                </a:lnTo>
                <a:lnTo>
                  <a:pt x="0" y="2658096"/>
                </a:lnTo>
                <a:lnTo>
                  <a:pt x="0" y="2542526"/>
                </a:lnTo>
                <a:lnTo>
                  <a:pt x="0" y="2426957"/>
                </a:lnTo>
                <a:lnTo>
                  <a:pt x="0" y="2311388"/>
                </a:lnTo>
                <a:lnTo>
                  <a:pt x="0" y="2195818"/>
                </a:lnTo>
                <a:lnTo>
                  <a:pt x="0" y="2080249"/>
                </a:lnTo>
                <a:lnTo>
                  <a:pt x="0" y="1964680"/>
                </a:lnTo>
                <a:lnTo>
                  <a:pt x="0" y="1849110"/>
                </a:lnTo>
                <a:lnTo>
                  <a:pt x="0" y="1733541"/>
                </a:lnTo>
                <a:lnTo>
                  <a:pt x="0" y="1617971"/>
                </a:lnTo>
                <a:lnTo>
                  <a:pt x="0" y="1502402"/>
                </a:lnTo>
                <a:lnTo>
                  <a:pt x="0" y="1386832"/>
                </a:lnTo>
                <a:lnTo>
                  <a:pt x="0" y="1271263"/>
                </a:lnTo>
                <a:lnTo>
                  <a:pt x="0" y="1155693"/>
                </a:lnTo>
                <a:lnTo>
                  <a:pt x="0" y="1040124"/>
                </a:lnTo>
                <a:lnTo>
                  <a:pt x="0" y="924555"/>
                </a:lnTo>
                <a:lnTo>
                  <a:pt x="0" y="808985"/>
                </a:lnTo>
                <a:lnTo>
                  <a:pt x="0" y="693416"/>
                </a:lnTo>
                <a:lnTo>
                  <a:pt x="0" y="577847"/>
                </a:lnTo>
                <a:lnTo>
                  <a:pt x="0" y="462277"/>
                </a:lnTo>
                <a:lnTo>
                  <a:pt x="0" y="346708"/>
                </a:lnTo>
                <a:lnTo>
                  <a:pt x="0" y="231139"/>
                </a:lnTo>
                <a:lnTo>
                  <a:pt x="0" y="115569"/>
                </a:lnTo>
                <a:lnTo>
                  <a:pt x="0" y="0"/>
                </a:lnTo>
                <a:lnTo>
                  <a:pt x="81300" y="0"/>
                </a:lnTo>
                <a:lnTo>
                  <a:pt x="162600" y="0"/>
                </a:lnTo>
                <a:lnTo>
                  <a:pt x="243900" y="0"/>
                </a:lnTo>
                <a:lnTo>
                  <a:pt x="325199" y="0"/>
                </a:lnTo>
                <a:lnTo>
                  <a:pt x="406499" y="0"/>
                </a:lnTo>
                <a:lnTo>
                  <a:pt x="487799" y="0"/>
                </a:lnTo>
                <a:lnTo>
                  <a:pt x="569099" y="0"/>
                </a:lnTo>
                <a:lnTo>
                  <a:pt x="650399" y="0"/>
                </a:lnTo>
                <a:lnTo>
                  <a:pt x="731699" y="0"/>
                </a:lnTo>
                <a:lnTo>
                  <a:pt x="812999" y="0"/>
                </a:lnTo>
                <a:lnTo>
                  <a:pt x="894299" y="0"/>
                </a:lnTo>
                <a:lnTo>
                  <a:pt x="975599" y="0"/>
                </a:lnTo>
                <a:lnTo>
                  <a:pt x="1056899" y="0"/>
                </a:lnTo>
                <a:lnTo>
                  <a:pt x="1138199" y="0"/>
                </a:lnTo>
                <a:lnTo>
                  <a:pt x="1219499" y="0"/>
                </a:lnTo>
                <a:lnTo>
                  <a:pt x="1300799" y="0"/>
                </a:lnTo>
                <a:lnTo>
                  <a:pt x="1382099" y="0"/>
                </a:lnTo>
                <a:lnTo>
                  <a:pt x="1463399" y="0"/>
                </a:lnTo>
                <a:lnTo>
                  <a:pt x="1544699" y="0"/>
                </a:lnTo>
                <a:lnTo>
                  <a:pt x="1625999" y="0"/>
                </a:lnTo>
                <a:lnTo>
                  <a:pt x="1707299" y="0"/>
                </a:lnTo>
                <a:lnTo>
                  <a:pt x="1788599" y="0"/>
                </a:lnTo>
                <a:lnTo>
                  <a:pt x="1869898" y="0"/>
                </a:lnTo>
                <a:lnTo>
                  <a:pt x="1951198" y="0"/>
                </a:lnTo>
                <a:lnTo>
                  <a:pt x="2032498" y="0"/>
                </a:lnTo>
                <a:lnTo>
                  <a:pt x="2113798" y="0"/>
                </a:lnTo>
                <a:lnTo>
                  <a:pt x="2195098" y="0"/>
                </a:lnTo>
                <a:lnTo>
                  <a:pt x="2195098" y="115569"/>
                </a:lnTo>
                <a:lnTo>
                  <a:pt x="2195098" y="231139"/>
                </a:lnTo>
                <a:lnTo>
                  <a:pt x="2195098" y="346708"/>
                </a:lnTo>
                <a:lnTo>
                  <a:pt x="2195098" y="462278"/>
                </a:lnTo>
              </a:path>
            </a:pathLst>
          </a:custGeom>
          <a:noFill/>
          <a:ln w="57150" cap="flat" cmpd="sng" algn="ctr">
            <a:solidFill>
              <a:schemeClr val="accent2"/>
            </a:solidFill>
            <a:prstDash val="solid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5" tIns="45697" rIns="91395" bIns="4569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31142" y="2574634"/>
            <a:ext cx="1865078" cy="1861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496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  <a:endParaRPr lang="zh-CN" altLang="en-US" sz="11496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3309150" y="3863214"/>
            <a:ext cx="1682374" cy="806823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/>
          <p:cNvSpPr txBox="1"/>
          <p:nvPr/>
        </p:nvSpPr>
        <p:spPr>
          <a:xfrm>
            <a:off x="4714502" y="2495965"/>
            <a:ext cx="5730772" cy="1443424"/>
          </a:xfrm>
          <a:prstGeom prst="rect">
            <a:avLst/>
          </a:prstGeom>
          <a:noFill/>
        </p:spPr>
        <p:txBody>
          <a:bodyPr wrap="square" lIns="121873" tIns="60936" rIns="121873" bIns="60936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600" b="1" spc="400" dirty="0" smtClean="0">
                <a:solidFill>
                  <a:schemeClr val="bg1"/>
                </a:solidFill>
                <a:latin typeface="+mn-ea"/>
              </a:rPr>
              <a:t>Git</a:t>
            </a:r>
            <a:r>
              <a:rPr lang="zh-CN" altLang="en-US" sz="6600" b="1" spc="400" dirty="0" smtClean="0">
                <a:solidFill>
                  <a:schemeClr val="bg1"/>
                </a:solidFill>
                <a:latin typeface="+mn-ea"/>
              </a:rPr>
              <a:t>基本要素</a:t>
            </a:r>
            <a:endParaRPr lang="zh-CN" altLang="en-US" sz="6600" b="1" spc="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前言"/>
          <p:cNvSpPr>
            <a:spLocks noChangeArrowheads="1"/>
          </p:cNvSpPr>
          <p:nvPr/>
        </p:nvSpPr>
        <p:spPr bwMode="auto">
          <a:xfrm>
            <a:off x="5021778" y="3740974"/>
            <a:ext cx="488761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 defTabSz="914332">
              <a:spcBef>
                <a:spcPct val="0"/>
              </a:spcBef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（</a:t>
            </a:r>
            <a:r>
              <a:rPr lang="en-US" altLang="zh-CN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Basic Elements</a:t>
            </a:r>
            <a:r>
              <a:rPr lang="zh-CN" altLang="en-US" sz="3600" dirty="0" smtClean="0">
                <a:solidFill>
                  <a:schemeClr val="bg1"/>
                </a:solidFill>
                <a:latin typeface="Impact" pitchFamily="34" charset="0"/>
                <a:ea typeface="方正尚酷简体" panose="03000509000000000000" pitchFamily="65" charset="-122"/>
              </a:rPr>
              <a:t>）</a:t>
            </a:r>
            <a:endParaRPr lang="en-US" altLang="zh-CN" sz="3600" dirty="0">
              <a:solidFill>
                <a:schemeClr val="bg1"/>
              </a:solidFill>
              <a:latin typeface="Impact" pitchFamily="34" charset="0"/>
              <a:ea typeface="方正尚酷简体" panose="03000509000000000000" pitchFamily="65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9233090">
            <a:off x="11348867" y="6014920"/>
            <a:ext cx="266912" cy="2301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4" name="等腰三角形 33"/>
          <p:cNvSpPr/>
          <p:nvPr/>
        </p:nvSpPr>
        <p:spPr>
          <a:xfrm rot="15569576">
            <a:off x="11658723" y="6460232"/>
            <a:ext cx="397318" cy="34243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sp>
        <p:nvSpPr>
          <p:cNvPr id="35" name="等腰三角形 34"/>
          <p:cNvSpPr/>
          <p:nvPr/>
        </p:nvSpPr>
        <p:spPr>
          <a:xfrm rot="21371394">
            <a:off x="10864536" y="5364521"/>
            <a:ext cx="266912" cy="23014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20F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 rot="20868521">
            <a:off x="10475577" y="5686039"/>
            <a:ext cx="446708" cy="334694"/>
            <a:chOff x="2822785" y="1265179"/>
            <a:chExt cx="930073" cy="696693"/>
          </a:xfrm>
          <a:solidFill>
            <a:schemeClr val="accent2"/>
          </a:solidFill>
        </p:grpSpPr>
        <p:sp>
          <p:nvSpPr>
            <p:cNvPr id="42" name="等腰三角形 41"/>
            <p:cNvSpPr/>
            <p:nvPr/>
          </p:nvSpPr>
          <p:spPr>
            <a:xfrm rot="18941696">
              <a:off x="2822785" y="1265179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 rot="9480000">
              <a:off x="3485946" y="1731776"/>
              <a:ext cx="266912" cy="23009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C20F"/>
                </a:solidFill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4896220" y="4546542"/>
            <a:ext cx="6975740" cy="454864"/>
          </a:xfrm>
          <a:prstGeom prst="rect">
            <a:avLst/>
          </a:prstGeom>
          <a:noFill/>
        </p:spPr>
        <p:txBody>
          <a:bodyPr wrap="square" lIns="121917" tIns="60958" rIns="121917" bIns="60958">
            <a:spAutoFit/>
          </a:bodyPr>
          <a:lstStyle/>
          <a:p>
            <a:pPr algn="ctr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本节主要介绍</a:t>
            </a:r>
            <a:r>
              <a:rPr lang="en-US" altLang="zh-CN" dirty="0" smtClean="0">
                <a:solidFill>
                  <a:schemeClr val="accent2"/>
                </a:solidFill>
                <a:latin typeface="等线"/>
              </a:rPr>
              <a:t>Git</a:t>
            </a:r>
            <a:r>
              <a:rPr lang="zh-CN" altLang="en-US" dirty="0" smtClean="0">
                <a:solidFill>
                  <a:schemeClr val="accent2"/>
                </a:solidFill>
                <a:latin typeface="等线"/>
              </a:rPr>
              <a:t>的几个组成部分和基本原理</a:t>
            </a:r>
            <a:endParaRPr lang="en-US" altLang="zh-CN" sz="1800" dirty="0">
              <a:solidFill>
                <a:schemeClr val="accent2"/>
              </a:solidFill>
              <a:latin typeface="等线"/>
            </a:endParaRPr>
          </a:p>
        </p:txBody>
      </p:sp>
      <p:pic>
        <p:nvPicPr>
          <p:cNvPr id="24" name="图片 23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957804" cy="1847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727528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crush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3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5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3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3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1" grpId="0"/>
      <p:bldP spid="22" grpId="0"/>
      <p:bldP spid="33" grpId="0" animBg="1"/>
      <p:bldP spid="34" grpId="0" animBg="1"/>
      <p:bldP spid="35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的几个组成部分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6" name="Group 22"/>
          <p:cNvGrpSpPr/>
          <p:nvPr/>
        </p:nvGrpSpPr>
        <p:grpSpPr>
          <a:xfrm>
            <a:off x="6560818" y="1756084"/>
            <a:ext cx="1391495" cy="1084548"/>
            <a:chOff x="6732754" y="2376528"/>
            <a:chExt cx="1391676" cy="1084689"/>
          </a:xfrm>
        </p:grpSpPr>
        <p:grpSp>
          <p:nvGrpSpPr>
            <p:cNvPr id="7" name="Group 3"/>
            <p:cNvGrpSpPr/>
            <p:nvPr/>
          </p:nvGrpSpPr>
          <p:grpSpPr>
            <a:xfrm>
              <a:off x="6732754" y="2376528"/>
              <a:ext cx="1391676" cy="1084689"/>
              <a:chOff x="6732754" y="2376528"/>
              <a:chExt cx="1391676" cy="1084689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7039741" y="2376528"/>
                <a:ext cx="1084689" cy="108468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0" name="Freeform 12"/>
              <p:cNvSpPr>
                <a:spLocks/>
              </p:cNvSpPr>
              <p:nvPr/>
            </p:nvSpPr>
            <p:spPr bwMode="auto">
              <a:xfrm>
                <a:off x="6732754" y="2677667"/>
                <a:ext cx="494104" cy="450248"/>
              </a:xfrm>
              <a:custGeom>
                <a:avLst/>
                <a:gdLst>
                  <a:gd name="T0" fmla="*/ 2 w 143"/>
                  <a:gd name="T1" fmla="*/ 0 h 130"/>
                  <a:gd name="T2" fmla="*/ 143 w 143"/>
                  <a:gd name="T3" fmla="*/ 14 h 130"/>
                  <a:gd name="T4" fmla="*/ 141 w 143"/>
                  <a:gd name="T5" fmla="*/ 122 h 130"/>
                  <a:gd name="T6" fmla="*/ 0 w 143"/>
                  <a:gd name="T7" fmla="*/ 130 h 130"/>
                  <a:gd name="T8" fmla="*/ 2 w 143"/>
                  <a:gd name="T9" fmla="*/ 0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30">
                    <a:moveTo>
                      <a:pt x="2" y="0"/>
                    </a:moveTo>
                    <a:cubicBezTo>
                      <a:pt x="23" y="65"/>
                      <a:pt x="110" y="73"/>
                      <a:pt x="143" y="14"/>
                    </a:cubicBezTo>
                    <a:cubicBezTo>
                      <a:pt x="141" y="122"/>
                      <a:pt x="141" y="122"/>
                      <a:pt x="141" y="122"/>
                    </a:cubicBezTo>
                    <a:cubicBezTo>
                      <a:pt x="111" y="61"/>
                      <a:pt x="23" y="66"/>
                      <a:pt x="0" y="13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7175693" y="2515403"/>
              <a:ext cx="809862" cy="8069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1" name="Group 23"/>
          <p:cNvGrpSpPr/>
          <p:nvPr/>
        </p:nvGrpSpPr>
        <p:grpSpPr>
          <a:xfrm>
            <a:off x="5906680" y="2562917"/>
            <a:ext cx="1521583" cy="1584434"/>
            <a:chOff x="6251807" y="3138149"/>
            <a:chExt cx="1521781" cy="1584640"/>
          </a:xfrm>
        </p:grpSpPr>
        <p:grpSp>
          <p:nvGrpSpPr>
            <p:cNvPr id="12" name="Group 10"/>
            <p:cNvGrpSpPr/>
            <p:nvPr/>
          </p:nvGrpSpPr>
          <p:grpSpPr>
            <a:xfrm>
              <a:off x="6251807" y="3138149"/>
              <a:ext cx="1521781" cy="1584640"/>
              <a:chOff x="6251807" y="3138149"/>
              <a:chExt cx="1521781" cy="1584640"/>
            </a:xfrm>
          </p:grpSpPr>
          <p:sp>
            <p:nvSpPr>
              <p:cNvPr id="14" name="Oval 6"/>
              <p:cNvSpPr>
                <a:spLocks noChangeArrowheads="1"/>
              </p:cNvSpPr>
              <p:nvPr/>
            </p:nvSpPr>
            <p:spPr bwMode="auto">
              <a:xfrm>
                <a:off x="6745911" y="3693650"/>
                <a:ext cx="1027677" cy="1029139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auto">
              <a:xfrm>
                <a:off x="6251807" y="3138149"/>
                <a:ext cx="985284" cy="1008673"/>
              </a:xfrm>
              <a:custGeom>
                <a:avLst/>
                <a:gdLst>
                  <a:gd name="T0" fmla="*/ 138 w 285"/>
                  <a:gd name="T1" fmla="*/ 0 h 291"/>
                  <a:gd name="T2" fmla="*/ 285 w 285"/>
                  <a:gd name="T3" fmla="*/ 200 h 291"/>
                  <a:gd name="T4" fmla="*/ 184 w 285"/>
                  <a:gd name="T5" fmla="*/ 291 h 291"/>
                  <a:gd name="T6" fmla="*/ 0 w 285"/>
                  <a:gd name="T7" fmla="*/ 124 h 291"/>
                  <a:gd name="T8" fmla="*/ 138 w 285"/>
                  <a:gd name="T9" fmla="*/ 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5" h="291">
                    <a:moveTo>
                      <a:pt x="138" y="0"/>
                    </a:moveTo>
                    <a:cubicBezTo>
                      <a:pt x="100" y="100"/>
                      <a:pt x="178" y="206"/>
                      <a:pt x="285" y="200"/>
                    </a:cubicBezTo>
                    <a:cubicBezTo>
                      <a:pt x="184" y="291"/>
                      <a:pt x="184" y="291"/>
                      <a:pt x="184" y="291"/>
                    </a:cubicBezTo>
                    <a:cubicBezTo>
                      <a:pt x="201" y="185"/>
                      <a:pt x="104" y="97"/>
                      <a:pt x="0" y="124"/>
                    </a:cubicBez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accent3">
                  <a:alpha val="75000"/>
                </a:schemeClr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6880400" y="3828140"/>
              <a:ext cx="755773" cy="75577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" name="Group 25"/>
          <p:cNvGrpSpPr/>
          <p:nvPr/>
        </p:nvGrpSpPr>
        <p:grpSpPr>
          <a:xfrm>
            <a:off x="3670349" y="2317359"/>
            <a:ext cx="1626821" cy="1268717"/>
            <a:chOff x="4015184" y="2892559"/>
            <a:chExt cx="1627033" cy="1268882"/>
          </a:xfrm>
        </p:grpSpPr>
        <p:grpSp>
          <p:nvGrpSpPr>
            <p:cNvPr id="17" name="Group 2"/>
            <p:cNvGrpSpPr/>
            <p:nvPr/>
          </p:nvGrpSpPr>
          <p:grpSpPr>
            <a:xfrm>
              <a:off x="4015184" y="2892559"/>
              <a:ext cx="1627033" cy="1268882"/>
              <a:chOff x="4015184" y="2892559"/>
              <a:chExt cx="1627033" cy="1268882"/>
            </a:xfrm>
          </p:grpSpPr>
          <p:sp>
            <p:nvSpPr>
              <p:cNvPr id="19" name="Oval 7"/>
              <p:cNvSpPr>
                <a:spLocks noChangeArrowheads="1"/>
              </p:cNvSpPr>
              <p:nvPr/>
            </p:nvSpPr>
            <p:spPr bwMode="auto">
              <a:xfrm>
                <a:off x="4015184" y="3132302"/>
                <a:ext cx="1027677" cy="102913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0" name="Freeform 9"/>
              <p:cNvSpPr>
                <a:spLocks/>
              </p:cNvSpPr>
              <p:nvPr/>
            </p:nvSpPr>
            <p:spPr bwMode="auto">
              <a:xfrm>
                <a:off x="4700789" y="2892559"/>
                <a:ext cx="941428" cy="824480"/>
              </a:xfrm>
              <a:custGeom>
                <a:avLst/>
                <a:gdLst>
                  <a:gd name="T0" fmla="*/ 272 w 272"/>
                  <a:gd name="T1" fmla="*/ 159 h 238"/>
                  <a:gd name="T2" fmla="*/ 58 w 272"/>
                  <a:gd name="T3" fmla="*/ 238 h 238"/>
                  <a:gd name="T4" fmla="*/ 0 w 272"/>
                  <a:gd name="T5" fmla="*/ 120 h 238"/>
                  <a:gd name="T6" fmla="*/ 195 w 272"/>
                  <a:gd name="T7" fmla="*/ 0 h 238"/>
                  <a:gd name="T8" fmla="*/ 272 w 272"/>
                  <a:gd name="T9" fmla="*/ 159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2" h="238">
                    <a:moveTo>
                      <a:pt x="272" y="159"/>
                    </a:moveTo>
                    <a:cubicBezTo>
                      <a:pt x="193" y="97"/>
                      <a:pt x="77" y="140"/>
                      <a:pt x="58" y="238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89" y="165"/>
                      <a:pt x="195" y="100"/>
                      <a:pt x="195" y="0"/>
                    </a:cubicBezTo>
                    <a:lnTo>
                      <a:pt x="272" y="15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154059" y="3266791"/>
              <a:ext cx="754312" cy="75577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21" name="Group 24"/>
          <p:cNvGrpSpPr/>
          <p:nvPr/>
        </p:nvGrpSpPr>
        <p:grpSpPr>
          <a:xfrm>
            <a:off x="4652580" y="2789473"/>
            <a:ext cx="1308181" cy="2119399"/>
            <a:chOff x="4997544" y="3364734"/>
            <a:chExt cx="1308351" cy="2119675"/>
          </a:xfrm>
        </p:grpSpPr>
        <p:grpSp>
          <p:nvGrpSpPr>
            <p:cNvPr id="22" name="Group 1"/>
            <p:cNvGrpSpPr/>
            <p:nvPr/>
          </p:nvGrpSpPr>
          <p:grpSpPr>
            <a:xfrm>
              <a:off x="4997544" y="3364734"/>
              <a:ext cx="1308351" cy="2119675"/>
              <a:chOff x="4997544" y="3364734"/>
              <a:chExt cx="1308351" cy="2119675"/>
            </a:xfrm>
          </p:grpSpPr>
          <p:sp>
            <p:nvSpPr>
              <p:cNvPr id="24" name="Oval 8"/>
              <p:cNvSpPr>
                <a:spLocks noChangeArrowheads="1"/>
              </p:cNvSpPr>
              <p:nvPr/>
            </p:nvSpPr>
            <p:spPr bwMode="auto">
              <a:xfrm>
                <a:off x="4997544" y="4344170"/>
                <a:ext cx="1138777" cy="11402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Freeform 10"/>
              <p:cNvSpPr>
                <a:spLocks/>
              </p:cNvSpPr>
              <p:nvPr/>
            </p:nvSpPr>
            <p:spPr bwMode="auto">
              <a:xfrm>
                <a:off x="5361543" y="3364734"/>
                <a:ext cx="944352" cy="1312736"/>
              </a:xfrm>
              <a:custGeom>
                <a:avLst/>
                <a:gdLst>
                  <a:gd name="T0" fmla="*/ 273 w 273"/>
                  <a:gd name="T1" fmla="*/ 54 h 379"/>
                  <a:gd name="T2" fmla="*/ 164 w 273"/>
                  <a:gd name="T3" fmla="*/ 379 h 379"/>
                  <a:gd name="T4" fmla="*/ 0 w 273"/>
                  <a:gd name="T5" fmla="*/ 338 h 379"/>
                  <a:gd name="T6" fmla="*/ 57 w 273"/>
                  <a:gd name="T7" fmla="*/ 0 h 379"/>
                  <a:gd name="T8" fmla="*/ 273 w 273"/>
                  <a:gd name="T9" fmla="*/ 54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79">
                    <a:moveTo>
                      <a:pt x="273" y="54"/>
                    </a:moveTo>
                    <a:cubicBezTo>
                      <a:pt x="140" y="101"/>
                      <a:pt x="86" y="261"/>
                      <a:pt x="164" y="379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125" y="271"/>
                      <a:pt x="152" y="104"/>
                      <a:pt x="57" y="0"/>
                    </a:cubicBezTo>
                    <a:lnTo>
                      <a:pt x="273" y="5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vert="horz" wrap="square" lIns="91428" tIns="45714" rIns="91428" bIns="45714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5136419" y="4483046"/>
              <a:ext cx="865412" cy="86687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28" tIns="45714" rIns="91428" bIns="45714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30" name="Oval 17"/>
          <p:cNvSpPr>
            <a:spLocks noChangeArrowheads="1"/>
          </p:cNvSpPr>
          <p:nvPr/>
        </p:nvSpPr>
        <p:spPr bwMode="auto">
          <a:xfrm>
            <a:off x="4655046" y="1053530"/>
            <a:ext cx="1992010" cy="1997580"/>
          </a:xfrm>
          <a:prstGeom prst="ellipse">
            <a:avLst/>
          </a:prstGeom>
          <a:solidFill>
            <a:schemeClr val="accent1"/>
          </a:solidFill>
          <a:ln w="19050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31" name="椭圆 30"/>
          <p:cNvSpPr/>
          <p:nvPr/>
        </p:nvSpPr>
        <p:spPr>
          <a:xfrm>
            <a:off x="4893515" y="1255153"/>
            <a:ext cx="1589028" cy="15890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18"/>
          <p:cNvSpPr txBox="1"/>
          <p:nvPr/>
        </p:nvSpPr>
        <p:spPr>
          <a:xfrm>
            <a:off x="4916812" y="1753648"/>
            <a:ext cx="1535971" cy="615549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altLang="zh-CN" sz="3200" b="1" spc="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Git</a:t>
            </a:r>
            <a:endParaRPr lang="zh-CN" altLang="en-US" sz="3200" b="1" spc="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790950" y="2754509"/>
            <a:ext cx="73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59055" y="3381444"/>
            <a:ext cx="3719927" cy="1408218"/>
            <a:chOff x="6972328" y="1948407"/>
            <a:chExt cx="3719927" cy="1408218"/>
          </a:xfrm>
        </p:grpSpPr>
        <p:grpSp>
          <p:nvGrpSpPr>
            <p:cNvPr id="35" name="Group 332"/>
            <p:cNvGrpSpPr>
              <a:grpSpLocks noChangeAspect="1"/>
            </p:cNvGrpSpPr>
            <p:nvPr/>
          </p:nvGrpSpPr>
          <p:grpSpPr>
            <a:xfrm>
              <a:off x="6972328" y="2399759"/>
              <a:ext cx="540000" cy="540000"/>
              <a:chOff x="4643438" y="2786064"/>
              <a:chExt cx="288476" cy="288476"/>
            </a:xfrm>
          </p:grpSpPr>
          <p:sp>
            <p:nvSpPr>
              <p:cNvPr id="39" name="Oval 101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607374" y="1948407"/>
              <a:ext cx="3084881" cy="1408218"/>
              <a:chOff x="5727500" y="1341562"/>
              <a:chExt cx="3084881" cy="1408218"/>
            </a:xfrm>
          </p:grpSpPr>
          <p:sp>
            <p:nvSpPr>
              <p:cNvPr id="37" name="TextBox 117"/>
              <p:cNvSpPr txBox="1"/>
              <p:nvPr/>
            </p:nvSpPr>
            <p:spPr>
              <a:xfrm>
                <a:off x="5727501" y="1764899"/>
                <a:ext cx="3084880" cy="984881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lvl="0"/>
                <a:r>
                  <a:rPr lang="zh-CN" altLang="en-US" sz="1400" dirty="0" smtClean="0"/>
                  <a:t>工作目录是用户正在进行实际开发和编辑的目录。</a:t>
                </a:r>
                <a:endParaRPr lang="en-US" altLang="zh-CN" sz="1400" dirty="0" smtClean="0"/>
              </a:p>
              <a:p>
                <a:pPr lvl="0"/>
                <a:r>
                  <a:rPr lang="zh-CN" altLang="en-US" sz="1400" dirty="0" smtClean="0"/>
                  <a:t>存储当前正在开发的文件，可以随时查看和修改文件内容。</a:t>
                </a:r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38" name="TextBox 118"/>
              <p:cNvSpPr txBox="1"/>
              <p:nvPr/>
            </p:nvSpPr>
            <p:spPr>
              <a:xfrm>
                <a:off x="5727500" y="1341562"/>
                <a:ext cx="1535971" cy="443515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spc="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工作目录</a:t>
                </a:r>
                <a:endPara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41" name="文本框 40"/>
          <p:cNvSpPr txBox="1"/>
          <p:nvPr/>
        </p:nvSpPr>
        <p:spPr>
          <a:xfrm>
            <a:off x="4858622" y="4069155"/>
            <a:ext cx="73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/>
                </a:solidFill>
                <a:latin typeface="Impact" panose="020B0806030902050204" pitchFamily="34" charset="0"/>
              </a:rPr>
              <a:t>02</a:t>
            </a:r>
            <a:endParaRPr lang="zh-CN" altLang="en-US" sz="3200" dirty="0">
              <a:solidFill>
                <a:schemeClr val="accent2"/>
              </a:solidFill>
              <a:latin typeface="Impact" panose="020B0806030902050204" pitchFamily="34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3475606" y="5018895"/>
            <a:ext cx="3579252" cy="1839105"/>
            <a:chOff x="6972328" y="1948407"/>
            <a:chExt cx="3579252" cy="1839105"/>
          </a:xfrm>
        </p:grpSpPr>
        <p:grpSp>
          <p:nvGrpSpPr>
            <p:cNvPr id="43" name="Group 332"/>
            <p:cNvGrpSpPr>
              <a:grpSpLocks noChangeAspect="1"/>
            </p:cNvGrpSpPr>
            <p:nvPr/>
          </p:nvGrpSpPr>
          <p:grpSpPr>
            <a:xfrm>
              <a:off x="6972328" y="2399759"/>
              <a:ext cx="540000" cy="540000"/>
              <a:chOff x="4643438" y="2786064"/>
              <a:chExt cx="288476" cy="288476"/>
            </a:xfrm>
          </p:grpSpPr>
          <p:sp>
            <p:nvSpPr>
              <p:cNvPr id="47" name="Oval 101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7607374" y="1948407"/>
              <a:ext cx="2944206" cy="1839105"/>
              <a:chOff x="5727500" y="1341562"/>
              <a:chExt cx="2944206" cy="1839105"/>
            </a:xfrm>
          </p:grpSpPr>
          <p:sp>
            <p:nvSpPr>
              <p:cNvPr id="45" name="TextBox 125"/>
              <p:cNvSpPr txBox="1"/>
              <p:nvPr/>
            </p:nvSpPr>
            <p:spPr>
              <a:xfrm>
                <a:off x="5727500" y="1764899"/>
                <a:ext cx="2944206" cy="1415768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lvl="0"/>
                <a:r>
                  <a:rPr lang="zh-CN" altLang="en-US" sz="1400" dirty="0" smtClean="0"/>
                  <a:t>索引（也称为暂存区或缓存区）是一个临时保存区，用于存储即将提交到对象数据库的更改。</a:t>
                </a:r>
                <a:endParaRPr lang="en-US" altLang="zh-CN" sz="1400" dirty="0" smtClean="0"/>
              </a:p>
              <a:p>
                <a:pPr lvl="0"/>
                <a:r>
                  <a:rPr lang="zh-CN" altLang="en-US" sz="1400" dirty="0" smtClean="0"/>
                  <a:t>跟踪哪些文件已经被添加到下次提交中。它充当工作目录和对象数据库之间的中间状态。</a:t>
                </a:r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6" name="TextBox 126"/>
              <p:cNvSpPr txBox="1"/>
              <p:nvPr/>
            </p:nvSpPr>
            <p:spPr>
              <a:xfrm>
                <a:off x="5727500" y="1341562"/>
                <a:ext cx="1535971" cy="443515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spc="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索引</a:t>
                </a:r>
                <a:endPara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49" name="文本框 48"/>
          <p:cNvSpPr txBox="1"/>
          <p:nvPr/>
        </p:nvSpPr>
        <p:spPr>
          <a:xfrm>
            <a:off x="6560818" y="3327102"/>
            <a:ext cx="73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3"/>
                </a:solidFill>
                <a:latin typeface="Impact" panose="020B0806030902050204" pitchFamily="34" charset="0"/>
              </a:rPr>
              <a:t>03</a:t>
            </a:r>
            <a:endParaRPr lang="zh-CN" altLang="en-US" sz="3200" dirty="0">
              <a:solidFill>
                <a:schemeClr val="accent3"/>
              </a:solidFill>
              <a:latin typeface="Impact" panose="020B0806030902050204" pitchFamily="34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026208" y="4031675"/>
            <a:ext cx="3605502" cy="1192774"/>
            <a:chOff x="6972328" y="1948407"/>
            <a:chExt cx="3605502" cy="1192774"/>
          </a:xfrm>
        </p:grpSpPr>
        <p:grpSp>
          <p:nvGrpSpPr>
            <p:cNvPr id="51" name="Group 332"/>
            <p:cNvGrpSpPr>
              <a:grpSpLocks noChangeAspect="1"/>
            </p:cNvGrpSpPr>
            <p:nvPr/>
          </p:nvGrpSpPr>
          <p:grpSpPr>
            <a:xfrm>
              <a:off x="6972328" y="2399759"/>
              <a:ext cx="540000" cy="540000"/>
              <a:chOff x="4643438" y="2786064"/>
              <a:chExt cx="288476" cy="288476"/>
            </a:xfrm>
          </p:grpSpPr>
          <p:sp>
            <p:nvSpPr>
              <p:cNvPr id="55" name="Oval 101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7607374" y="1948407"/>
              <a:ext cx="2970456" cy="1192774"/>
              <a:chOff x="5727500" y="1341562"/>
              <a:chExt cx="2970456" cy="1192774"/>
            </a:xfrm>
          </p:grpSpPr>
          <p:sp>
            <p:nvSpPr>
              <p:cNvPr id="53" name="TextBox 133"/>
              <p:cNvSpPr txBox="1"/>
              <p:nvPr/>
            </p:nvSpPr>
            <p:spPr>
              <a:xfrm>
                <a:off x="5727500" y="1764899"/>
                <a:ext cx="2970456" cy="769437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lvl="0"/>
                <a:r>
                  <a:rPr lang="zh-CN" altLang="en-US" sz="1400" dirty="0" smtClean="0"/>
                  <a:t>对象数据库存储所有提交的对象。</a:t>
                </a:r>
                <a:endParaRPr lang="en-US" altLang="zh-CN" sz="1400" dirty="0" smtClean="0"/>
              </a:p>
              <a:p>
                <a:pPr lvl="0"/>
                <a:r>
                  <a:rPr lang="zh-CN" altLang="en-US" sz="1400" dirty="0" smtClean="0"/>
                  <a:t>保存所有版本历史记录，可以回溯到任何一个版本。</a:t>
                </a:r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4" name="TextBox 134"/>
              <p:cNvSpPr txBox="1"/>
              <p:nvPr/>
            </p:nvSpPr>
            <p:spPr>
              <a:xfrm>
                <a:off x="5727500" y="1341562"/>
                <a:ext cx="2313170" cy="483205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spc="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对象数据库</a:t>
                </a:r>
                <a:endPara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7080928" y="2004479"/>
            <a:ext cx="73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4"/>
                </a:solidFill>
                <a:latin typeface="Impact" panose="020B0806030902050204" pitchFamily="34" charset="0"/>
              </a:rPr>
              <a:t>04</a:t>
            </a:r>
            <a:endParaRPr lang="zh-CN" altLang="en-US" sz="3200" dirty="0">
              <a:solidFill>
                <a:schemeClr val="accent4"/>
              </a:solidFill>
              <a:latin typeface="Impact" panose="020B0806030902050204" pitchFamily="34" charset="0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8155484" y="2435156"/>
            <a:ext cx="3556346" cy="1390357"/>
            <a:chOff x="6972328" y="1948407"/>
            <a:chExt cx="3556346" cy="1390357"/>
          </a:xfrm>
        </p:grpSpPr>
        <p:grpSp>
          <p:nvGrpSpPr>
            <p:cNvPr id="59" name="Group 332"/>
            <p:cNvGrpSpPr>
              <a:grpSpLocks noChangeAspect="1"/>
            </p:cNvGrpSpPr>
            <p:nvPr/>
          </p:nvGrpSpPr>
          <p:grpSpPr>
            <a:xfrm>
              <a:off x="6972328" y="2399759"/>
              <a:ext cx="540000" cy="540000"/>
              <a:chOff x="4643438" y="2786064"/>
              <a:chExt cx="288476" cy="288476"/>
            </a:xfrm>
          </p:grpSpPr>
          <p:sp>
            <p:nvSpPr>
              <p:cNvPr id="63" name="Oval 101"/>
              <p:cNvSpPr/>
              <p:nvPr/>
            </p:nvSpPr>
            <p:spPr>
              <a:xfrm>
                <a:off x="4643438" y="2786064"/>
                <a:ext cx="288476" cy="28847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4735506" y="2871746"/>
                <a:ext cx="114518" cy="118766"/>
              </a:xfrm>
              <a:custGeom>
                <a:avLst/>
                <a:gdLst>
                  <a:gd name="T0" fmla="*/ 103 w 274"/>
                  <a:gd name="T1" fmla="*/ 284 h 284"/>
                  <a:gd name="T2" fmla="*/ 80 w 274"/>
                  <a:gd name="T3" fmla="*/ 273 h 284"/>
                  <a:gd name="T4" fmla="*/ 9 w 274"/>
                  <a:gd name="T5" fmla="*/ 178 h 284"/>
                  <a:gd name="T6" fmla="*/ 14 w 274"/>
                  <a:gd name="T7" fmla="*/ 139 h 284"/>
                  <a:gd name="T8" fmla="*/ 53 w 274"/>
                  <a:gd name="T9" fmla="*/ 145 h 284"/>
                  <a:gd name="T10" fmla="*/ 100 w 274"/>
                  <a:gd name="T11" fmla="*/ 207 h 284"/>
                  <a:gd name="T12" fmla="*/ 219 w 274"/>
                  <a:gd name="T13" fmla="*/ 17 h 284"/>
                  <a:gd name="T14" fmla="*/ 257 w 274"/>
                  <a:gd name="T15" fmla="*/ 8 h 284"/>
                  <a:gd name="T16" fmla="*/ 266 w 274"/>
                  <a:gd name="T17" fmla="*/ 47 h 284"/>
                  <a:gd name="T18" fmla="*/ 126 w 274"/>
                  <a:gd name="T19" fmla="*/ 271 h 284"/>
                  <a:gd name="T20" fmla="*/ 104 w 274"/>
                  <a:gd name="T21" fmla="*/ 284 h 284"/>
                  <a:gd name="T22" fmla="*/ 103 w 274"/>
                  <a:gd name="T23" fmla="*/ 284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4" h="284">
                    <a:moveTo>
                      <a:pt x="103" y="284"/>
                    </a:moveTo>
                    <a:cubicBezTo>
                      <a:pt x="94" y="284"/>
                      <a:pt x="86" y="280"/>
                      <a:pt x="80" y="273"/>
                    </a:cubicBezTo>
                    <a:cubicBezTo>
                      <a:pt x="9" y="178"/>
                      <a:pt x="9" y="178"/>
                      <a:pt x="9" y="178"/>
                    </a:cubicBezTo>
                    <a:cubicBezTo>
                      <a:pt x="0" y="166"/>
                      <a:pt x="2" y="149"/>
                      <a:pt x="14" y="139"/>
                    </a:cubicBezTo>
                    <a:cubicBezTo>
                      <a:pt x="27" y="130"/>
                      <a:pt x="44" y="133"/>
                      <a:pt x="53" y="145"/>
                    </a:cubicBezTo>
                    <a:cubicBezTo>
                      <a:pt x="100" y="207"/>
                      <a:pt x="100" y="207"/>
                      <a:pt x="100" y="207"/>
                    </a:cubicBezTo>
                    <a:cubicBezTo>
                      <a:pt x="219" y="17"/>
                      <a:pt x="219" y="17"/>
                      <a:pt x="219" y="17"/>
                    </a:cubicBezTo>
                    <a:cubicBezTo>
                      <a:pt x="227" y="4"/>
                      <a:pt x="244" y="0"/>
                      <a:pt x="257" y="8"/>
                    </a:cubicBezTo>
                    <a:cubicBezTo>
                      <a:pt x="270" y="16"/>
                      <a:pt x="274" y="33"/>
                      <a:pt x="266" y="47"/>
                    </a:cubicBezTo>
                    <a:cubicBezTo>
                      <a:pt x="126" y="271"/>
                      <a:pt x="126" y="271"/>
                      <a:pt x="126" y="271"/>
                    </a:cubicBezTo>
                    <a:cubicBezTo>
                      <a:pt x="121" y="279"/>
                      <a:pt x="113" y="283"/>
                      <a:pt x="104" y="284"/>
                    </a:cubicBezTo>
                    <a:cubicBezTo>
                      <a:pt x="104" y="284"/>
                      <a:pt x="103" y="284"/>
                      <a:pt x="103" y="2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7607374" y="1948407"/>
              <a:ext cx="2921300" cy="1390357"/>
              <a:chOff x="5727500" y="1341562"/>
              <a:chExt cx="2921300" cy="1390357"/>
            </a:xfrm>
          </p:grpSpPr>
          <p:sp>
            <p:nvSpPr>
              <p:cNvPr id="61" name="TextBox 141"/>
              <p:cNvSpPr txBox="1"/>
              <p:nvPr/>
            </p:nvSpPr>
            <p:spPr>
              <a:xfrm>
                <a:off x="5727500" y="1747038"/>
                <a:ext cx="2921300" cy="984881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lvl="0"/>
                <a:r>
                  <a:rPr lang="zh-CN" altLang="en-US" sz="1400" dirty="0" smtClean="0"/>
                  <a:t>远程数据库是托管在服务器上的</a:t>
                </a:r>
                <a:r>
                  <a:rPr lang="en-US" altLang="zh-CN" sz="1400" dirty="0" smtClean="0"/>
                  <a:t>Git</a:t>
                </a:r>
                <a:r>
                  <a:rPr lang="zh-CN" altLang="en-US" sz="1400" dirty="0" smtClean="0"/>
                  <a:t>仓库，通常用于团队协作。</a:t>
                </a:r>
                <a:endParaRPr lang="en-US" altLang="zh-CN" sz="1400" dirty="0" smtClean="0"/>
              </a:p>
              <a:p>
                <a:pPr lvl="0"/>
                <a:r>
                  <a:rPr lang="zh-CN" altLang="en-US" sz="1400" dirty="0" smtClean="0"/>
                  <a:t>允许多个开发者推送和拉取代码，进行协作开发。</a:t>
                </a:r>
                <a:endPara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2" name="TextBox 142"/>
              <p:cNvSpPr txBox="1"/>
              <p:nvPr/>
            </p:nvSpPr>
            <p:spPr>
              <a:xfrm>
                <a:off x="5727500" y="1341562"/>
                <a:ext cx="2406205" cy="483205"/>
              </a:xfrm>
              <a:prstGeom prst="rect">
                <a:avLst/>
              </a:prstGeom>
              <a:noFill/>
            </p:spPr>
            <p:txBody>
              <a:bodyPr wrap="square" lIns="121917" tIns="60958" rIns="121917" bIns="60958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b="1" spc="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远程数据库</a:t>
                </a:r>
                <a:endParaRPr lang="zh-CN" altLang="en-US" b="1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3436431084"/>
      </p:ext>
    </p:extLst>
  </p:cSld>
  <p:clrMapOvr>
    <a:masterClrMapping/>
  </p:clrMapOvr>
  <mc:AlternateContent xmlns:mc="http://schemas.openxmlformats.org/markup-compatibility/2006">
    <mc:Choice xmlns="" xmlns:p15="http://schemas.microsoft.com/office/powerpoint/2012/main" Requires="p15">
      <p:transition xmlns:p14="http://schemas.microsoft.com/office/powerpoint/2010/main" spd="slow" p14:dur="2000" advTm="0">
        <p15:prstTrans prst="fractur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3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00"/>
                            </p:stCondLst>
                            <p:childTnLst>
                              <p:par>
                                <p:cTn id="32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0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00"/>
                            </p:stCondLst>
                            <p:childTnLst>
                              <p:par>
                                <p:cTn id="5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1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350"/>
                            </p:stCondLst>
                            <p:childTnLst>
                              <p:par>
                                <p:cTn id="6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50"/>
                            </p:stCondLst>
                            <p:childTnLst>
                              <p:par>
                                <p:cTn id="6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100"/>
                            </p:stCondLst>
                            <p:childTnLst>
                              <p:par>
                                <p:cTn id="7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600"/>
                            </p:stCondLst>
                            <p:childTnLst>
                              <p:par>
                                <p:cTn id="7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850"/>
                            </p:stCondLst>
                            <p:childTnLst>
                              <p:par>
                                <p:cTn id="8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35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6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  <p:bldP spid="30" grpId="0" animBg="1"/>
      <p:bldP spid="32" grpId="0"/>
      <p:bldP spid="33" grpId="0"/>
      <p:bldP spid="41" grpId="0"/>
      <p:bldP spid="49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的几个组成部分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9154" name="AutoShape 2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AutoShape 4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791062" y="2052734"/>
            <a:ext cx="3788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400" dirty="0" smtClean="0">
                <a:solidFill>
                  <a:schemeClr val="accent1"/>
                </a:solidFill>
              </a:rPr>
              <a:t>Git</a:t>
            </a:r>
            <a:r>
              <a:rPr lang="zh-CN" altLang="en-US" sz="2400" dirty="0" smtClean="0">
                <a:solidFill>
                  <a:schemeClr val="accent1"/>
                </a:solidFill>
              </a:rPr>
              <a:t>的本质就是这四个存文件</a:t>
            </a:r>
            <a:r>
              <a:rPr lang="zh-CN" altLang="en-US" sz="2400" dirty="0" smtClean="0">
                <a:solidFill>
                  <a:schemeClr val="accent1"/>
                </a:solidFill>
              </a:rPr>
              <a:t>的地</a:t>
            </a:r>
            <a:r>
              <a:rPr lang="zh-CN" altLang="en-US" sz="2400" dirty="0" smtClean="0">
                <a:solidFill>
                  <a:schemeClr val="accent1"/>
                </a:solidFill>
              </a:rPr>
              <a:t>方的交</a:t>
            </a:r>
            <a:r>
              <a:rPr lang="zh-CN" altLang="en-US" sz="2400" dirty="0" smtClean="0">
                <a:solidFill>
                  <a:schemeClr val="accent1"/>
                </a:solidFill>
              </a:rPr>
              <a:t>互</a:t>
            </a:r>
            <a:endParaRPr lang="en-US" altLang="zh-CN" sz="2400" dirty="0" smtClean="0">
              <a:solidFill>
                <a:schemeClr val="accent1"/>
              </a:solidFill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 smtClean="0">
                <a:solidFill>
                  <a:schemeClr val="accent1"/>
                </a:solidFill>
              </a:rPr>
              <a:t>我</a:t>
            </a:r>
            <a:r>
              <a:rPr lang="zh-CN" altLang="en-US" sz="2400" dirty="0" smtClean="0">
                <a:solidFill>
                  <a:schemeClr val="accent1"/>
                </a:solidFill>
              </a:rPr>
              <a:t>们这里的服务器就是</a:t>
            </a:r>
            <a:r>
              <a:rPr lang="en-US" altLang="zh-CN" sz="2400" dirty="0" smtClean="0">
                <a:solidFill>
                  <a:schemeClr val="accent1"/>
                </a:solidFill>
              </a:rPr>
              <a:t>Git</a:t>
            </a:r>
            <a:endParaRPr lang="en-US" altLang="zh-CN" sz="2400" dirty="0" smtClean="0">
              <a:solidFill>
                <a:schemeClr val="accent1"/>
              </a:solidFill>
            </a:endParaRPr>
          </a:p>
        </p:txBody>
      </p:sp>
      <p:pic>
        <p:nvPicPr>
          <p:cNvPr id="10" name="图片 9" descr="makeu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584725"/>
            <a:ext cx="7687942" cy="48440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0229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5" y="125386"/>
            <a:ext cx="5626576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的几个组成部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工作目录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9154" name="AutoShape 2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AutoShape 4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19879" y="923732"/>
            <a:ext cx="107302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l"/>
            </a:pPr>
            <a:r>
              <a:rPr lang="zh-CN" altLang="en-US" sz="2800" dirty="0" smtClean="0"/>
              <a:t>工作目录是用户正在进行实际开发和编辑的目录。</a:t>
            </a:r>
            <a:endParaRPr lang="en-US" altLang="zh-CN" sz="2800" dirty="0" smtClean="0"/>
          </a:p>
          <a:p>
            <a:pPr lvl="0">
              <a:buFont typeface="Wingdings" pitchFamily="2" charset="2"/>
              <a:buChar char="l"/>
            </a:pPr>
            <a:r>
              <a:rPr lang="zh-CN" altLang="en-US" sz="2800" dirty="0" smtClean="0"/>
              <a:t>存储当前正在开发的文件，可以随时查看和修改文件内容。</a:t>
            </a:r>
            <a:endParaRPr lang="en-US" altLang="zh-CN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/>
          </a:p>
        </p:txBody>
      </p:sp>
      <p:pic>
        <p:nvPicPr>
          <p:cNvPr id="12" name="图片 11" descr="workdir.png"/>
          <p:cNvPicPr>
            <a:picLocks noChangeAspect="1"/>
          </p:cNvPicPr>
          <p:nvPr/>
        </p:nvPicPr>
        <p:blipFill>
          <a:blip r:embed="rId3" cstate="print"/>
          <a:srcRect r="32713" b="60284"/>
          <a:stretch>
            <a:fillRect/>
          </a:stretch>
        </p:blipFill>
        <p:spPr>
          <a:xfrm>
            <a:off x="429207" y="2214965"/>
            <a:ext cx="7492483" cy="268286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90229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5"/>
          <p:cNvSpPr>
            <a:spLocks/>
          </p:cNvSpPr>
          <p:nvPr/>
        </p:nvSpPr>
        <p:spPr bwMode="auto">
          <a:xfrm>
            <a:off x="269690" y="71261"/>
            <a:ext cx="262718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6" name="Freeform 6"/>
          <p:cNvSpPr>
            <a:spLocks/>
          </p:cNvSpPr>
          <p:nvPr/>
        </p:nvSpPr>
        <p:spPr bwMode="auto">
          <a:xfrm>
            <a:off x="441542" y="245090"/>
            <a:ext cx="262718" cy="268645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7" name="Freeform 7"/>
          <p:cNvSpPr>
            <a:spLocks/>
          </p:cNvSpPr>
          <p:nvPr/>
        </p:nvSpPr>
        <p:spPr bwMode="auto">
          <a:xfrm>
            <a:off x="265739" y="426820"/>
            <a:ext cx="260742" cy="266670"/>
          </a:xfrm>
          <a:custGeom>
            <a:avLst/>
            <a:gdLst>
              <a:gd name="T0" fmla="*/ 11 w 295"/>
              <a:gd name="T1" fmla="*/ 128 h 295"/>
              <a:gd name="T2" fmla="*/ 128 w 295"/>
              <a:gd name="T3" fmla="*/ 11 h 295"/>
              <a:gd name="T4" fmla="*/ 167 w 295"/>
              <a:gd name="T5" fmla="*/ 11 h 295"/>
              <a:gd name="T6" fmla="*/ 284 w 295"/>
              <a:gd name="T7" fmla="*/ 128 h 295"/>
              <a:gd name="T8" fmla="*/ 284 w 295"/>
              <a:gd name="T9" fmla="*/ 167 h 295"/>
              <a:gd name="T10" fmla="*/ 167 w 295"/>
              <a:gd name="T11" fmla="*/ 284 h 295"/>
              <a:gd name="T12" fmla="*/ 128 w 295"/>
              <a:gd name="T13" fmla="*/ 284 h 295"/>
              <a:gd name="T14" fmla="*/ 11 w 295"/>
              <a:gd name="T15" fmla="*/ 167 h 295"/>
              <a:gd name="T16" fmla="*/ 11 w 295"/>
              <a:gd name="T17" fmla="*/ 128 h 2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5" h="295">
                <a:moveTo>
                  <a:pt x="11" y="128"/>
                </a:moveTo>
                <a:lnTo>
                  <a:pt x="128" y="11"/>
                </a:lnTo>
                <a:cubicBezTo>
                  <a:pt x="139" y="0"/>
                  <a:pt x="156" y="0"/>
                  <a:pt x="167" y="11"/>
                </a:cubicBezTo>
                <a:lnTo>
                  <a:pt x="284" y="128"/>
                </a:lnTo>
                <a:cubicBezTo>
                  <a:pt x="295" y="139"/>
                  <a:pt x="295" y="156"/>
                  <a:pt x="284" y="167"/>
                </a:cubicBezTo>
                <a:lnTo>
                  <a:pt x="167" y="284"/>
                </a:lnTo>
                <a:cubicBezTo>
                  <a:pt x="156" y="295"/>
                  <a:pt x="139" y="295"/>
                  <a:pt x="128" y="284"/>
                </a:cubicBezTo>
                <a:lnTo>
                  <a:pt x="11" y="167"/>
                </a:lnTo>
                <a:cubicBezTo>
                  <a:pt x="0" y="156"/>
                  <a:pt x="0" y="139"/>
                  <a:pt x="11" y="1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294A5A"/>
              </a:solidFill>
            </a:endParaRPr>
          </a:p>
        </p:txBody>
      </p:sp>
      <p:sp>
        <p:nvSpPr>
          <p:cNvPr id="28" name="标题 1"/>
          <p:cNvSpPr txBox="1">
            <a:spLocks/>
          </p:cNvSpPr>
          <p:nvPr/>
        </p:nvSpPr>
        <p:spPr>
          <a:xfrm>
            <a:off x="721024" y="125386"/>
            <a:ext cx="7667195" cy="6340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92D050"/>
                </a:solidFill>
                <a:latin typeface="汉仪秀英体简" pitchFamily="49" charset="-122"/>
                <a:ea typeface="汉仪秀英体简" pitchFamily="49" charset="-122"/>
                <a:cs typeface="+mj-cs"/>
              </a:defRPr>
            </a:lvl1pPr>
          </a:lstStyle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Git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的几个组成部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分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: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索引和对象数据库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49154" name="AutoShape 2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156" name="AutoShape 4" descr="data:image/png;base64,iVBORw0KGgoAAAANSUhEUgAAC2wAAAa8CAYAAADdqfmcAAAAAXNSR0IArs4c6QAADl50RVh0bXhmaWxlACUzQ214R3JhcGhNb2RlbCUyMGR4JTNEJTIyOTU2JTIyJTIwZHklM0QlMjI1MzUlMjIlMjBncmlkJTNEJTIyMSUyMiUyMGdyaWRTaXplJTNEJTIyMTAlMjIlMjBndWlkZXMlM0QlMjIxJTIyJTIwdG9vbHRpcHMlM0QlMjIxJTIyJTIwY29ubmVjdCUzRCUyMjElMjIlMjBhcnJvd3MlM0QlMjIxJTIyJTIwZm9sZCUzRCUyMjElMjIlMjBwYWdlJTNEJTIyMSUyMiUyMHBhZ2VTY2FsZSUzRCUyMjElMjIlMjBwYWdlV2lkdGglM0QlMjI4MjclMjIlMjBwYWdlSGVpZ2h0JTNEJTIyMTE2OSUyMiUyMG1hdGglM0QlMjIwJTIyJTIwc2hhZG93JTNEJTIyMCUyMiUzRSUzQ3Jvb3QlM0UlM0NteENlbGwlMjBpZCUzRCUyMjAlMjIlMkYlM0UlM0NteENlbGwlMjBpZCUzRCUyMjElMjIlMjBwYXJlbnQlM0QlMjIwJTIyJTJGJTNFJTNDbXhDZWxsJTIwaWQlM0QlMjJiMkVqRmZ5bkhLdjdjV09uTkVsOC0xJTIyJTIwdmFsdWUlM0QlMjIlMjZsdCUzQmZvbnQlMjBzdHlsZSUzRCUyNnF1b3QlM0Jmb250LXNpemUlM0ElMjAyMHB4JTNCJTI2cXVvdCUzQiUyNmd0JTNCJUU4JUJGJTlDJUU3JUE4JThCJUU2JTk1JUIwJUU2JThEJUFFJUU1JUJBJTkzJTI2bHQlM0IlMkZmb250JTI2Z3QlM0IlMjIlMjBzdHlsZSUzRCUyMnJvdW5kZWQlM0QxJTNCd2hpdGVTcGFjZSUzRHdyYXAlM0JodG1sJTNEMSUzQiUyMiUyMHZlcnRleCUzRCUyMjElMjIlMjBwYXJlbnQlM0QlMjIxJTIyJTNFJTNDbXhHZW9tZXRyeSUyMHglM0QlMjIzMzAlMjIlMjB5JTNEJTIyMTAwJTIyJTIwd2lkdGglM0QlMjIxMjAlMjIlMjBoZWlnaHQlM0QlMjI2MCUyMiUyMGFzJTNEJTIyZ2VvbWV0cnklMjIlMkYlM0UlM0MlMkZteENlbGwlM0UlM0NteENlbGwlMjBpZCUzRCUyMmIyRWpGZnluSEt2N2NXT25ORWw4LTMlMjIlMjB2YWx1ZSUzRCUyMiUyNmx0JTNCc3BhbiUyMHN0eWxlJTNEJTI2cXVvdCUzQmZvbnQtc2l6ZSUzQSUyMDIwcHglM0IlMjZxdW90JTNCJTI2Z3QlM0IlRTUlODglQUIlRTQlQkElQkElRTclOUElODQlRTYlOUMlOEQlRTUlOEElQTElRTUlOTklQTglM0ElMjZsdCUzQiUyRnNwYW4lMjZndCUzQiUyNmx0JTNCZGl2JTI2Z3QlM0IlMjZsdCUzQnNwYW4lMjBzdHlsZSUzRCUyNnF1b3QlM0Jmb250LXNpemUlM0ElMjAyMHB4JTNCJTI2cXVvdCUzQiUyNmd0JTNCJUU2JTg4JTkxJUU0JUJCJUFDJUU4JUJGJTk5JUU5JTg3JThDJUU2JTk4JUFGR2l0JTI2bHQlM0IlMkZzcGFuJTI2Z3QlM0IlMjZsdCUzQiUyRmRpd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xNzAlMjIlMjB5JTNEJTIyMTAwJTIyJTIwd2lkdGglM0QlMjIxNTAlMjIlMjBoZWlnaHQlM0QlMjI2MCUyMiUyMGFzJTNEJTIyZ2VvbWV0cnklMjIlMkYlM0UlM0MlMkZteENlbGwlM0UlM0NteENlbGwlMjBpZCUzRCUyMmIyRWpGZnluSEt2N2NXT25ORWw4LTQlMjIlMjB2YWx1ZSUzRCUyMiUyMiUyMHN0eWxlJTNEJTIycm91bmRlZCUzRDAlM0J3aGl0ZVNwYWNlJTNEd3JhcCUzQmh0bWwlM0QxJTNCJTIyJTIwdmVydGV4JTNEJTIyMSUyMiUyMHBhcmVudCUzRCUyMjElMjIlM0UlM0NteEdlb21ldHJ5JTIweCUzRCUyMjU5JTIyJTIweSUzRCUyMjI0MCUyMiUyMHdpZHRoJTNEJTIyNzEwJTIyJTIwaGVpZ2h0JTNEJTIyMjcwJTIyJTIwYXMlM0QlMjJnZW9tZXRyeSUyMiUyRiUzRSUzQyUyRm14Q2VsbCUzRSUzQ214Q2VsbCUyMGlkJTNEJTIyYjJFakZmeW5IS3Y3Y1dPbk5FbDgtNSUyMiUyMHZhbHVlJTNEJTIyJTI2bHQlM0JzcGFuJTIwc3R5bGUlM0QlMjZxdW90JTNCZm9udC1zaXplJTNBJTIwMjBweCUzQiUyNnF1b3QlM0IlMjZndCUzQiVFNiU5QyVBQyVFNiU5QyVCQSUyNmx0JTNCJTJGc3BhbiUyNmd0JTNCJTIyJTIwc3R5bGUlM0QlMjJ0ZXh0JTNCaHRtbCUzRDElM0JhbGlnbiUzRGNlbnRlciUzQnZlcnRpY2FsQWxpZ24lM0RtaWRkbGUlM0JyZXNpemFibGUlM0QwJTNCcG9pbnRzJTNEJTVCJTVEJTNCYXV0b3NpemUlM0QxJTNCc3Ryb2tlQ29sb3IlM0Rub25lJTNCZmlsbENvbG9yJTNEbm9uZSUzQiUyMiUyMHZlcnRleCUzRCUyMjElMjIlMjBwYXJlbnQlM0QlMjIxJTIyJTNFJTNDbXhHZW9tZXRyeSUyMHglM0QlMjI3MCUyMiUyMHklM0QlMjIyMDAlMjIlMjB3aWR0aCUzRCUyMjYwJTIyJTIwaGVpZ2h0JTNEJTIyNDAlMjIlMjBhcyUzRCUyMmdlb21ldHJ5JTIyJTJGJTNFJTNDJTJGbXhDZWxsJTNFJTNDbXhDZWxsJTIwaWQlM0QlMjJiMkVqRmZ5bkhLdjdjV09uTkVsOC02JTIyJTIwdmFsdWUlM0QlMjIlMjZsdCUzQmZvbnQlMjBzdHlsZSUzRCUyNnF1b3QlM0Jmb250LXNpemUlM0ElMjAyMHB4JTNCJTI2cXVvdCUzQiUyNmd0JTNCJUU1JUI3JUE1JUU0JUJEJTlDJUU3JTlCJUFFJUU1JUJEJTk1JTI2bHQlM0IlMkZmb250JTI2Z3QlM0IlMjIlMjBzdHlsZSUzRCUyMnJvdW5kZWQlM0QxJTNCd2hpdGVTcGFjZSUzRHdyYXAlM0JodG1sJTNEMSUzQiUyMiUyMHZlcnRleCUzRCUyMjElMjIlMjBwYXJlbnQlM0QlMjIxJTIyJTNFJTNDbXhHZW9tZXRyeSUyMHglM0QlMjI5MCUyMiUyMHklM0QlMjIzNTAlMjIlMjB3aWR0aCUzRCUyMjEyMCUyMiUyMGhlaWdodCUzRCUyMjYwJTIyJTIwYXMlM0QlMjJnZW9tZXRyeSUyMiUyRiUzRSUzQyUyRm14Q2VsbCUzRSUzQ214Q2VsbCUyMGlkJTNEJTIyYjJFakZmeW5IS3Y3Y1dPbk5FbDgtNyUyMiUyMHZhbHVlJTNEJTIyJTI2bHQlM0Jmb250JTIwc3R5bGUlM0QlMjZxdW90JTNCZm9udC1zaXplJTNBJTIwMjBweCUzQiUyNnF1b3QlM0IlMjZndCUzQiVFNyVCNCVBMiVFNSVCQyU5NSUyNmx0JTNCJTJGZm9udCUyNmd0JTNCJTIyJTIwc3R5bGUlM0QlMjJyb3VuZGVkJTNEMSUzQndoaXRlU3BhY2UlM0R3cmFwJTNCaHRtbCUzRDElM0IlMjIlMjB2ZXJ0ZXglM0QlMjIxJTIyJTIwcGFyZW50JTNEJTIyMSUyMiUzRSUzQ214R2VvbWV0cnklMjB4JTNEJTIyMzMwJTIyJTIweSUzRCUyMjM1MCUyMiUyMHdpZHRoJTNEJTIyMTIwJTIyJTIwaGVpZ2h0JTNEJTIyNjAlMjIlMjBhcyUzRCUyMmdlb21ldHJ5JTIyJTJGJTNFJTNDJTJGbXhDZWxsJTNFJTNDbXhDZWxsJTIwaWQlM0QlMjJiMkVqRmZ5bkhLdjdjV09uTkVsOC04JTIyJTIwdmFsdWUlM0QlMjIlMjZsdCUzQmZvbnQlMjBzdHlsZSUzRCUyNnF1b3QlM0Jmb250LXNpemUlM0ElMjAyMHB4JTNCJTI2cXVvdCUzQiUyNmd0JTNCJUU1JUFGJUI5JUU4JUIxJUExJUU2JTk1JUIwJUU2JThEJUFFJUU1JUJBJTkzJTI2bHQlM0IlMkZmb250JTI2Z3QlM0IlMjIlMjBzdHlsZSUzRCUyMnJvdW5kZWQlM0QxJTNCd2hpdGVTcGFjZSUzRHdyYXAlM0JodG1sJTNEMSUzQiUyMiUyMHZlcnRleCUzRCUyMjElMjIlMjBwYXJlbnQlM0QlMjIxJTIyJTNFJTNDbXhHZW9tZXRyeSUyMHglM0QlMjI1NzAlMjIlMjB5JTNEJTIyMzUwJTIyJTIwd2lkdGglM0QlMjIxMjAlMjIlMjBoZWlnaHQlM0QlMjI2MCUyMiUyMGFzJTNEJTIyZ2VvbWV0cnklMjIlMkYlM0UlM0MlMkZteENlbGwlM0UlM0MlMkZyb290JTNFJTNDJTJGbXhHcmFwaE1vZGVsJTNFgkOu1gAAIABJREFUeF7s3Qe8JGWd7/8PI+AMIEnA4Y/CiqASDNchDGmGKBL9I0qSJKigyHJBWbmwki7MBVkwIAoqCBJFwhJkhCFIUtL4NxBUVAQDGQGR4U+aW79DHTynp6q7OlR3dfenXq997e70U094P0/3OcN869fz4aWAAgoooIACCiiggAIKKKCAAgoooIACCiiggAIKKKCAAgoooIACCiiggAIKKKCAAgoooIACCihQisB8pfRqpwoooIACCiiggAIKKKCAAgoooIACCiiggAIKKKCAAgoooIACCiiggAIKKKCAAgoooIACCiiggAIY2PYQ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ABBRRQQAEFFFBAAQUUUEABBRRQQAEFFFBAAQUUUEABBRRQQIGSBAxslwRrtwoooIACCiiggAIKKKCAAgoooIACCiiggAIKKKCAAgoooIACCiiggAIKKKCAAgoooIACCiiggIFtz4ACCiiggAIKKKCAAgoooIACCiiggAIKKKCAAgoooIACCiiggAIKKKCAAgoooIACCiiggAIKKFCSgIHtkmDtVgEFFFBAAQUUUEABBRRQQAEFFFBAAQUUUEABBRRQQAEFFFBAAQUUUEABBRRQQAEFFFBAAQUUMLDtGVBAAQUUUEABBRRQQAEFFFBAAQUUUEABBRRQQAEFFFBAAQUUUEABBRRQQAEFFFBAAQUUUEABBUoSMLBdEqzdKqCAAgoooIACCiiggAIKKKCAAgoooIACCiiggAIKKKCAAgoooIACCiiggAIKKKCAAgoooIACBrY9AwoooIACCiiggAIKKKCAAgoooIACCiiggAIKKKCAAgoooIACCiiggAIKKKCAAgoooIACCiigQEkCBrZLgrVbBRRQQAEFFFBAAQUUUEABBRRQQAEFFFBAAQUUUEABBRRQQAEFFFBAAQUUUEABBRRQQAEFFFDAwLZnQAEFFFBAAQUUUEABBRRQQAEFFFBAAQUUUEABBRRQQAEFFFBAAQUUUEABBRRQQAEFFFBAAQUUKEnAwHZJsHargAIKKKCAAgoooIACCiiggAIKKKCAAgoooIACCiiggAIKKKCAAgoooIACCiiggAIKKKCAAgoY2PYMKKCAAgoooIACCiiggAIKKKCAAgoooIACCiiggAIKKKCAAgoooIACCiiggAIKKKCAAgoooIACJQkY2C4J1m4VUEABBRRQQAEFFFBAAQUUUEABBRRQQAEFFFBAAQUUUEABBRRQQAEFFFBAAQUUUEABBRRQQAED254BBRRQQAEFFFBAAQUUUEABBRRQQAEFFFBAAQUUUEABBRRQQAEFFFBAAQUUUEABBRRQQAEFFFCgJAED2yXB2q0CCiiggAIKKKCAAgoooIACCiiggAIKKKCAAgoooIACCiiggAIKKKCAAgoooIACCiiggAIKKGBg2zOggAIKKKCAAgoooIACCiiggAIKKKCAAgoooIACCiiggAIKKKCAAgoooIACCiiggAIKKKCAAgqUJGBguyRYu1VAAQUUUEABBRRQQAEFFFBAAQUUUEABBRRQQAEFFFBAAQUUUEABBRRQQAEFFFBAAQUUUEABBQxsewYUUEABBRRQQAEFFFBAAQUUUECB4RBYBFgLeC+wCvB2YDlgaeBNwBsB/1vRcJwFV6mAAgp0W2Au8P8D/wAeB/4KPADcB/wKuAN4rtuTcjwFFFBAAQUUUEABBRRQQAEFFFBAAQUUUKBbAv4jXLekHUcBBRRQQAEFFFBAAQUUUEABBRTovsB6SQhuS2ATYO3uD++ICiiggAIKFBa4HbguebjoKuDWwnfZUAEFFFBAAQUUUEABBRRQQAEFFFBAAQUU6AMBA9t9sElOUQEFFFBAAQUUUEABBRRQQAEFFGhC4F3A7knV0h2BdzRxn00VUEABBRSoisAfkm+D+AHwfeC3VZmU81BAAQUUUEABBRRQQAEFFFBAAQUUUEABBVoVMLDdqpz3KaCAAgoooIACCiiggAIKKKCAAtUS2BjYD/hItablbBRQQAEFFGhL4BLgFOD6tnrxZgUUUEABBRRQQAEFFFBAAQUUUEABBRRQoIcCBrZ7iO/QCiiggAIKKKCAAgoooIACCiigQAcE1gP+F7BVo75WX3111lhjDd7znvew8sors8IKK7DMMsuw2GKLMXHiROabz/9U1MjQ1xVQQAEFmheYO3cuL7zwAs888wyPPfYYDz74IPfffz+//vWvueuuu7j77ruLdPoj4P8AtxZpbBsFFFBAAQUUUEABBRRQQAEFFFBAAQUUUKBKAv4rXJV2w7kooIACCiiggAIKKKCAAgoooIACxQXeDMwAPp13y4ILLshHPvIRttpqKzbddFMmT55cvHdbKqCAAgoo0CWBRx55hGuvvZYf/ehHXHLJJbz44ov1Rv42cCjwZJem5zAKKKCAAgoooIACCiiggAIKKKCAAgoooEDbAga22ya0AwUUUEABBRRQQAEFFFBAAQUUUKDrArsCJwFLZ4287rrrstdee7HLLrswadKkrk/OARVQQAEFFGhVYM6cOZx33nmcccYZ/PSnP83r5nHgIOCcVsfxPgUUUEABBRRQQAEFFFBAAQUUUEABBRRQoJsCBra7qe1YCiiggAIKKKCAAgoooIACCiigQPsCp+VV1d5iiy048MAD2WyzzdofxR4UUEABBRToscCsWbP4yle+wsyZM/NmEtW29+nxNB1eAQUUUEABBRRQQAEFFFBAAQUUUEABBRRoKGBguyGRDRRQQAEFFFBAAQUUUEABBRRQQIFKCLwLOAtYu3Y2U6ZM4YgjjmCbbbapxESdhAIKKKCAAp0UuOKKKzjqqKOYPXt2Vre3A3sAv+3kmPalgAIKKKCAAgoooIACCiiggAIKKKCAAgp0UsDAdic17UsBBRRQQAEFFFBAAQUUUEABBRQoR2Bj4AJg6drujz32WA499NByRrVXBRRQQAEFKiQwY8YMDjvssKwZPQ7sBFxfoek6FQUUUEABBRRQQAEFFFBAAQUUUEABBRRQ4HUBA9seBgUUUEABBRRQQAEFFFBAAQUUUKDaAh8GLgXG/XecqKr9zW9+k7XWWqvas3d2CiiggAIKdFDgjjvu4LOf/WxWte25wHbAZR0czq4UUEABBRRQQAEFFFBAAQUUUEABBRRQQIGOCBjY7gijnSiggAIKKKCAAgoooIACCiiggAKlCERY+79re95zzz0544wzmG8+/9NOKep2qoACCihQaYG5c+ey1157ceaZZ2bN8/81tF3p7XNyCiiggAIKKKCAAgoooIACCiiggAIKDKWA/6o3lNvuohVQQAEFFFBAAQUUUEABBRRQoA8ENgaura2sffjhh3PUUUf1wfSdogIKKKCAAuUKHHHEERx99NG1g0Sl7U2B68sd3d4VUEABBRRQQAEFFFBAAQUUUEABBRRQQIHiAga2i1vZUgEFFFBAAQUUUEABBRRQQAEFFOiWwLuAm4Glxw544oknctBBB3VrDo6jgAIKKKBA5QVOOukkPv/5z9fO83FgA+C3lV+AE1RAAQUUUEABBRRQQAEFFFBAAQUUUECBoRAwsD0U2+wiFVBAAQUUUEABBRRQQAEFFFCgzwRuA9YeO2fD2n22g05XAQUUUKBrAjmh7duBqV2bhAMpoIACCiiggAIKKKCAAgoooIACCiiggAJ1BAxsezwUUEABBRRQQAEFFFBAAQUUUECBagmcBnx67JQOP/xwjjrqqGrN0tkooIACCihQIYEjjjiCo48+unZG3wb2qdA0nYoCCiiggAIKKKCAAgoooIACCiiggAIKDKmAge0h3XiXrYACCiiggAIKKKCAAgoooIAClRTYFTh77Mz23HNPvve971Vysk5KAQUUUECBKgl84hOf4Mwzz6yd0m7AOVWap3NRQAEFFFBAAQUUUEABBRRQQAEFFFBAgeETMLA9fHvuihVQQAEFFFBAAQUUUEABBRRQoJoCbwbuA5Yend6UKVO48847mW8+/xNONbfMWSmggAIKVElg7ty5rLnmmsyePXvstB4HVgGerNJcnYsCCiiggAIKKKCAAgoooIACCiiggAIKDJeA/9o3XPvtahVQQAEFFFBAAQUUUEABBRRQoLoCpwGfHju922+/nbXWWqu6M3ZmCiiggAIKVEzgjjvuYO21166d1beBfSo2VaejgAIKKKCAAgoooIACCiiggAIKKKCAAkMkYGB7iDbbpSqggAIKKKCAAgoooIACCiigQGUF1gNuGTu7Y489lkMPPbSyE3ZiCiiggAIKVFVgxowZHHbYYbXTWx+4tapzdl4KKKCAAgoooIACCiiggAIKKKCAAgooMNgCBrYHe39dnQIKKKCAAgoooIACCiiggAIK9IfAlcBWo1OdMmUKd911V3/M3FkqoIACCihQQYE11liD2bNnj53Zj4CtKzhVp6SAAgoooIACCiiggAIKKKCAAgoooIACQyBgYHsINtklKqCAAgoooIACCiiggAIKKKBApQU2Bq4bO8PLL7+cbbbZptKTdnIKKKCAAgpUWeCKK65g2223rZ3iJsD1VZ63c1NAAQUUUEABBRRQQAEFFFBAAQUUUECBwRQwsD2Y++qqFFBAAQUUUEABBRRQQAEFFFCgfwQuBj4yOt0tttiCq666qn9m70wVUEABBRSoqMCWW27JzJkzx87uEmD7ik7XaSmggAIKKKCAAgoooIACCiiggAIKKKDAAAsY2B7gzXVpCiiggAIKKKCAAgoooIACCihQeYF3Ab8ZO8trrrmGzTbbrPITd4IKKKCAAgpUXWDWrFl88IMfrJ3mu4HfVn3uzk8BBRRQQAEFFFBAAQUUUEABBRRQQAEFBkvAwPZg7aerUUABBRRQQAEFFFBAAQUUUECB/hI4Fjh0dMrrrrsut956a3+twNkqoIACCihQYYH11luPn/70p2NnOAM4rMJTdmoKKKCAAgoooIACCiiggAIKKKCAAgooMIACBrYHcFNdkgIKKKCAAgoooIACCiiggAIK9I3A74F3jM72u9/9LnvvvXffTN6JKqCAAgooUHWB008/nU9+8pNjp/kHYKWqz9v5KaCAAgoooIACCiiggAIKKKCAAgoooMBgCRjYHqz9dDUKKKCAAgoooIACCiiggAIKKNA/AusBt4xOd8EFF+Tpp59m0qRJ/bMCZ6qAAgoooEDFBebMmcPiiy/Oiy++OHam6wN+pUXF987pKaCAAgoooIACCiiggAIKKKCAAgooMEgCBrYHaTddiwIKKKCAAgoooIACCiiggAIK9JPAscChoxPeaaedOP/88/tp/s5VAQUUUECBvhDYeeedueCCC8bOdQZwWF9M3kkqoIACCiiggAIKKKCAAgoooIACCiigwEAIGNgeiG10EQoooIACCiiggAIKKKCAAgoo0IcCtwFrj8777LPPZtddd+3DZThlBRRQQAEFqi1wzjnnsNtuu42d5O3A1GrP2tkpoIACCiiggAIKKKCAAgoooIACCiigwCAJGNgepN10LQoooIACCiiggAIKKKCAAgoo0C8CiwD/GDvZhx9+mMmTJ/fL/J2nAgoooIACfSPwyCOPsOyyy9bO903Ac32zCCeqgAIKKKCAAgoooIACCiiggAIKKKCAAn0tYGC7r7fPySuggAIKKKCAAgoooIACCiigQJ8KbAxcNzr31VdfnV//+td9uhSnrYACCiigQPUF3vOe93D33XePnegmwPXVn7kzVEABBRRQQAEFFFBAAQUUUEABBRRQQIFBEDCwPQi76BoUUEABBRRQQAEFFFBAAQUUUKDfBP4n8JXRSe+5555873vf67c1OF8FFFBAAQX6RuATn/gEZ5555tj5Hgh8tW8W4EQVUEABBRRQQAEFFFBAAQUUUEABBRRQoK8FDGz39fY5eQUUUEABBRRQQAEFFFBAAQUU6FOB04BPj879xBNP5KCDDurTpThtBRRQQAEFqi9w0kkn8fnPf37sRL8N7FP9mTtDBRRQQAEFFFBAAQUUUEABBRRQQAEFFBgEAQPbg7CLrkEBBRRQQAEFFFBAAQUUUEABBfpN4Bpgs9FJX3755WyzzTb9tgbnq4ACCiigQN8IXHHFFWy77bZj5zsL+GDfLMCJKqCAAgoooIACCiiggAIKKKCAAgoooEBfCxjY7uvtc/IKKKCAAgoooIACCiiggAIKKNCnAvcAq47O/Ze//CXvfe97+3QpTlsBBRRQQIHqC/zqV7/ife9739iJ3gusVv2ZO0MFFFBAAQUUUEABBRRQQAEFFFBAAQUUGAQBA9uDsIuuQQEFFFBAAQUUUEABBRRQQAEF+k3gMWDp0Uk//PDDTJ48ud/W4HwVUEABBRToG4FHHnmEZZdddux8HweW6ZsFOFEFFFBAAQUUUEABBRRQQAEFFFBAAQUU6GsBA9t9vX1OXgEFFFBAAQUUUEABBYZEYClgLvDkkKzXZSowDAJzgImjC33++eeZNGnSMKzbNSqggAIKKNATgTlz5rDQQguNHfsFwB++PdkNB1VAAQUUUEABBRRQQAEFFFBAAQUUUGD4BAxsD9+eu2IFFFBAAQUUUECBfIH4x/p1gbuBR7sMtQgwDfgF8HAazu3yFByuogILAOcC2wPnJKGS44H7PCMV3S2npUBxgVeB1/+7zKuvvsp88/mfaYrz2VIBBRRQQIHmBObOncuECRPG3hQPRI77g+Z6tLUCCiiggAIKKKCAAgoooIACCiiggAIKKFBcwH8JLG5lSwUUUEABBRRQoFmBKcBNwLgSXmkn2wJXNNthj9ovnlN1LIJmTwEv9WheZQy7PnADMD/wtzQc+0Pgl11Y59jzEqZxds4HZhrgLmOr+6rPzYAf14RJ7gT+d/rng/Qe7KuNcbIKtCkQIbHXrwiReSmggAIKKKBAuQIZD0f5byTlktu7AgoooIACCiiggAIKKKCAAgoooIACCqQC/sdIj4ICCiiggAIKKFCewCAEthcGLgM2yWD6B7BBGmYuT7G7PR8LHJoxZITTDwFOKHE6XwSOy+l/RhIYP6zEse26ugJRef3K5EGC6RlTjHTnzsAPqjt9Z6aAAnUEDGx7PBRQQAEFFOiygIHtLoM7nAIKKKCAAgoooIACCiiggAIKKKCAAgq8LmBg28OggAIKKKCAAgqUJzAIge16YdGHkuq+U9Pqz+Updq/nJYBrknDsGhlDvghsCPyspOlMAi5N+t+8B2OXtCS77ZDAvsC3cvqKIPcOwJwOjWU3CijQXQED2931djQFFFBAAQUwsO0hUEABBRRQQAEFFFBAAQUUUEABBRRQQIFeCRjY7pW84yqggAIKKKDAMAgY2O6vXV4/qWJ8AzB/xrSvTiqJb1diMHYV4BZgyYyxb0+D3M/0F6ez7YDASsBNwLIZfT2RPkRwTwfGsQsFFOiNgIHt3rg7qgIKKKDAEAsY2B7izXfpCiiggAIKKKCAAgoooIACCiiggAIK9FjAwHaPN8DhFVBAAQUUGCKBbYDLK7Le54FpwOyS5zMIge23AD8FVsywuit57YPA30t27Fb3Xwf2zxlsZ+CCEieyD3BqTv9HJX9+ZIljF+m6rPfvjcDWwHM1k1gYOD2peL5ukcl1uU28H/YG/lnyuAsA5wIfyxnnC8CJJc+hSt1HaP02YPkuTWpb4Io6Y9X7fC9jiocAx5fRsX32VMDAdk/5HVwBBRRQYBgFDGwP4667ZgUUUEABBRRQQAEFFFBAAQUUUEABBaohYGC7GvvgLBRQQAEFFBgGgbICn63YGdgurlYvJJkXti3ee3VaRjD9J0ko+90ZU/pNWsn40ZKmOxG4GNgyo/9undVGSyvr/Zt3hhYBrkwqnk9vNLEevB57tRPwcslj7wqcnTPGLOAjGUH3kqfU0+4NbBvY7ukBLGlwA9slwdqtAgoooIACeQIGtj0bCiiggAIKKKCAAgoooIACCiiggAIKKNArAQPbvZJ3XAUUUEABBYZPoKzAZyuS3QrBDkKF7VWAW4AlM6C7FVxtZY+bvSeq6V6Wc1PZFa7rGV8NbAfMaXZBHW5f1vu3HwPb3wf26LBvbXerpQ8QLJUxTlT2/jBwb8lzaLf7V4GngJfa7Si938C2ge0OHaVKdWNgu1Lb4WQUUEABBYZBwMD2MOyya1RAAQUUUEABBRRQQAEFFFBAAQUUUKCaAga2q7kvzkoBBRRQQIFBFCgr8NmKlYHt4mr1QufdCK4Wn2nrLedPKxlH1eTa64m0uvY9rXff8M7PASfntNoXOK1hD+U3KOv9a2B73r1bLK24vkn521rqCJ3+nDWwbWC71APbo84NbPcI3mEVUEABBYZXwMD28O69K1dAAQUUUEABBRRQQAEFFFBAAQUUUKDXAga2e70Djq+AAgoooMDwCJQV+GxFsGiQMG/ODwFTgYcbDD4IFbY3Ba4Bsn5vPAyY0coGVOye1YGbgcUz5nUKsD8wLlTXwflPAi4FNs/o86/ABkk15wc6OF6rXZX1/u3HwHaZ5z7eZ18BDmh1oyp0X9HP2aJTzgtsR8XxqOTd6hUPbETftVdU3b+iTqd5n+9/B55rdTJA3nwOwcB2G6yVvdXAdmW3xokpoIACCgyqgIHtQd1Z16WAAgoooIACCiiggAIKKKCAAgoooED1BQxsV3+PnKECCiiggAKDIpAX+IwKxlcCL5Ww0AWArYGlavouGiQ0sA31grqfB04qYd+63WVehesX0+raPytxQuskY/wkCb4vmDHGBcBuwMsljl+067xz0CjUOtr/Iun7fHrNgM0GtiPceBnweNGJt9FuaeDDGQ8rlBmc3R64EJjQxryrcmvRz9mi880LbLe7H3n9NjrbeYHtRvc1Wm9Z62w0rq/3RsDAdm/cHVUBBRRQYIgFDGwP8ea7dAUUUEABBRRQQAEFFFBAAQUUUEABBXosYGC7xxvg8AoooIACCgyRQF7gMy+w2QmavJBo0SChgW34InBczma0G0zsxB6328diwNXA2hkdxZ9vB8xpd5A69x+ZVO8+IuP1CPFtmVRy/3GJYzfTdVUC20Xfu82sLa/t+sANacXjsW3KelBhrfQsZlV678R6ut1Hp/eqrCCzge1unwzHGytgYNvzoIACCiigQJcFDGx3GdzhFFBAAQUUUEABBRRQQAEFFFBAAQUUUOB1AQPbHgYFFFBAAQUU6JaAge3x0v0Sdv46sH/GIYnc09QHAAAgAElEQVSqzxsBt3TrAJU0zoeAqzKqKEeI7qPAJSWNG92+Ja2u/e6MMW4HNgeeKXH8ZroexsB2u2tuxncFYBawcoGbHq5I1fWJQFQhz7sMbBfYzIwmZQXTW5uNd5UtYGC7bGH7V0ABBRRQoEbAwLZHQgEFFFBAAQUUUEABBRRQQAEFFFBAAQV6JWBgu1fyjquAAgoooMDwCRjYHr/n/RDYjt8VzwF2yTiuTwFRgfi+ih/lLdIq2XnTnAa8K+PFF4GLgH+2uL5Lk6rdMxvcmxcWj9teAh5pceyit/0U2LvgGtsNL+dVu8+rsN9udfyiBvXafTw9/7VtOv3eXTI9a/EARJErqt6fkFRmHxf0LHJjB9tEZfoLgDjDedd1wPYdfOigrCCzFbY7eDDsqmkBA9tNk3mDAgoooIAC7QkY2G7Pz7sVUEABBRRQQAEFFFBAAQUUUEABBRRQoHUBA9ut23mnAgoooIACCjQnYGB7vFenQ5/N7Uax1nmh2bj7j8C6wKPFuupZqwi3HteD0Q8Bjq8z7vzA2cBOPZjb6JBRWTwCtS8UmMMwBrazzk6nK8tH8PliYJMCezDa5NX0IYoLexTangzE2BvUmXOnw9oxlIHt+p8pTRwhm1ZIwMB2hTbDqSiggAIKDIeAge3h2GdXqYACCiiggAIKKKCAAgoooIACCiigQBUFDGxXcVeckwIKKKCAAoMpYGB7/L72Q2A7LyAZK8mrjFy101vVwPbqSUj3ZmDxHoJ9H9ij4PjDGNg+K3kwYfcan+eBqMo+u6BbvWYLA6cCu+Y0+jPwLLBaxusR2t4hDXt3YCqFu1gFuBJYsc4d9wObAQ8W7rVYQwPbBraLnZT+amVgu7/2y9kqoIACCgyAgIHtAdhEl6CAAgoooIACCiiggAIKKKCAAgoooECfChjY7tONc9oKKKCAAgr0oYCB7fGb1g+B7feloeI3ZZy3ZsK+vTyuVQ1sH5lURz6ilzBJ6LaZPRy2wPbENAy9Zc0e/SOtLP3LNvduEnAysHdOP08Dm6cV7GcBK2e062al7fh7Y5yB84GF6qy9rLB2DGlg28B2m2+7St5uYLuS2+KkFFBAAQUGWcDA9iDvrmtTQAEFFFBAAQUUUEABBRRQQAEFFFCg2gIGtqu9P85OAQUUUECBQRIwsD1+N/shsL0FcFXOITwMmNEHB7SKge23JVWarwdW6rGfge38DYgK0rcmFbAn1zT5I7BuGqRudfsahbVfAnYCLkkHWAu4Oqcae4S2DwBOSR4AGBf8bHVyGffFfI8GvtCgz3uArUqorD06rIFtA9sdPNaV6crAdmW2wokooIACCgyLgIHtYdlp16mAAgoooIACCiiggAIKKKCAAgoooED1BAxsV29PnJECCiiggAKDKmBge/zO9kNg+yDgxJwDeXEaKn254ge2ioHtz6XVlXtNZ2A7fwfyzk08wLA98EKLm7dwEgI/Fdg15/4IYO+QVvce2yTGvDAJTk/Iue8o4Fggwt6dvN6ZPFhwDrBmg05vTuf9SCcHr+nLwLaB7RKPV8+6NrDdM3oHVkABBRQYVgED28O6865bAQUUUEABBRRQQAEFFFBAAQUUUECB3gsY2O79HjgDBRRQQAEFhkXAwPb4ne6HwPZ3gb1zDmgnKg134+znBW8vAv69AxP4OvDRjH4OITtc+WZgZk4ANioUbww81oF5jXaRF3KN1w1sZ0PXq2gdwegjW9yfxYB4T2Wdl9Euo4r1SRnVsuPvbQfnnKnRe6Mi96eSc/1Ui/Mbe9sbgP2A/0qC4As06C8C3fsm8/tnB8at14WBbQPbJR+xnnRvYLsn7A6qgAIKKDDMAga2h3n3XbsCCiiggAIKKKCAAgoooIACCiiggAK9FTCw3Vt/R1dAAQUUUGCYBAxsj9/tqge23wRENeH1cw5pVNbeCLil4oc4L7DdTFi53hLPAnbPaJAX2N4JOD+nw/2Bb3TYcxgD20sCSwNPp+HlolWnI5i8I3AasFDGPrwIbAj8rIU9mpxWyN6gzr1xVk/ICGuP3lIktP0HYGfgzhbmOHrLqsCZBapqR/svpSHyosZtTIu8szwb+HkbHUfV8wjRL1jTR6PP6CnJAxY3ZZyVWcCfSphP3mdKG0N5awUEDGxXYBOcggIKKKDAcAkY2B6u/Xa1CiiggAIKKKCAAgoooIACCiiggAIKVEnAwHaVdsO5KKCAAgooMNgCBrbH72+jMGCvT8OKwK1ABE3zrn4IEFYpsB0Vlq9OKmyvnQH6+7S69p87vPH1AtszgMMKjpf3/i16jhcBrgSm14x3I7A18FzNn+e1fx6YBkRIN+/KOruPAy8AfwN+lXHjMsCWDapJx/x3AOYUNBttthLw38Bqde5rFNYevTX+/nZQWvm63jSOSMPfzcx10WT9xwKfK7C+Z4GPJ6HuH9UJmBfopqkm9c5yUx0VbNzobOcFtgt233Szfvi8bXpR3oCBbQ+BAgoooIACXRYwsN1lcIdTQAEFFFBAAQUUUEABBRRQQAEFFFBAgdcFDGx7GBRQQAEFFFCgWwIGtsdLNwoDdmtf8sbZFLgGqPf7YlTg3j4NwvZ6vnnjVymwXa+69lHJAo4sAbFeyLWZAGg/BbaXSM/uGh30jOra8Z64uck+NwZ+kFROX6rOfYcmVZq/nFSrfqVg3/Ge3AM4HZhQ557fpBXDswLqY297QxpEPxWI0HajKyqM79JmFelGY2S9bmAbjm8FznsqLWBgu9Lb4+QUUEABBQZRwMD2IO6qa1JAAQUUUEABBRRQQAEFFFBAAQUUUKA/BAxs98c+OUsFFFBAAQUGQSAv8Plb4JiSQr8Tgf8E3lUDWKRKb9ySN+eHgKnAww02pl4F1qoHtqOK74kN1vcUsH4SCr2vwge0KoHtNyeVtWcmFYnXzLD6K7BBEsJ9oATHYQxszw9ckD5M0CnSohWwR8eLv2ftBny3QdXuLyQh6ZNarFJdJAwe84kg9tEZn1cR1I4+vgW8owDUq2lF9q+1UGW8QPcNmxjYNrDd8JD0YQMD2324aU5ZAQUUUKC/BQxs9/f+OXsFFFBAAQUUUEABBRRQQAEFFFBAAQX6WcDAdj/vnnNXQAEFFFCgvwTyws+9WIWB7frqzQRedwXO7cUmFhyzKoHtcDo7Z85lVdeO4YYxsB3rPhaIytWduL7Ea0HZl5ro7MPApXUq1Ef4+QDglBbD2qNT+Tfgh0CjauIx93gw5qvAP9Og9teTYPu7C67pzqSi9p5JJe57C7Yvo5mBbQPbZZyrXvdpYLvXO+D4CiiggAJDJ2Bge+i23AUroIACCiiggAIKKKCAAgoooIACCihQGQED25XZCieigAIKKKDAwAsY2B6/xVWusL0UcCOwaoFTGZWMo5LwywXa9qJJFQLbywDXJ8Ha1TIAfp+GZ/9cEk7Zge12px3nbGvguZqOFklCyFcC02v+vOjDFvuklaXbmd8fgE8nc7ihhVB1/D1rPyCqUU+omUSEtXdJ3l8XttBv1noWBr4MfLbAYiO4HdZLFGgbTaL9YWnQu5nAesHum2qWd5YjiP7Npnoa3zjen1cB/09NH40+o/O+QWEPYFZNX1FB/+/A3QXmmTefQ9IHBwp0YZM+EjCw3Ueb5VQVUEABBQZDwMD2YOyjq1BAAQUUUEABBRRQQAEFFFBAAQUUUKAfBQxs9+OuOWcFFFBAAQX6U8DA9vh9axQG7OUur5+GVKPSdqPrr0CEER9o1LBHr/c6sB2/b0fQckbO+ssOYQ5rYDvO5JlJpe0FgIlJJeulC56/vwFXAN9LguR3Aa8UvC+rWex9hHdPHxPafhr4GHBtG/3mjbVVWu1+0Q71HZW7DwL+0qH+2u0m7yy3+x7K6zc+o29NKqW/D7gfeCJ5L78wZhF5ge3az/ZN0yroiwPfSAPwz9bBKGOdeQ9AjE6j6IMQ7e6h988rYGDbU6GAAgoooECXBQxsdxnc4RRQQAEFFFBAAQUUUEABBRRQQAEFFFDgdQED2x4GBRRQQAEFFOiWgIHt8dJVDmw3W514ZyAqbVfx6nVgO6pq/yQJakbV8trrnrS69mMlwg1rYLsoaQRZFwKebDOcnTfe2NB2PNwQ7/tfFJ1cC+0irH0ysHsL947eciewJ3BvG32UcWsZQeaYZwSpI/S9ZM2ko2p3BP6jCvyk9LWoMh7V8A8FbgcOHPPa6O1x3+gerwVcnY4x+nqjyu1lrNPAdhknsjN9GtjujKO9KKCAAgooUFjAwHZhKhsqoIACCiiggAIKKKCAAgoooIACCiigQIcFDGx3GNTuFFBAAQUUUCBXwMD2eJqqBrajqnaEr7dv4ixH+92Al5u4p1tNexnYPgn4dhp+zVpvmJ1TMkS9wHYzZ7Cs92+EYbcGnqtxyAuY9mMl4Pg714fTit1lV6t+cxK03iGp6H10zkMCjY7bTGBf4KFGDXvweoSmNwQWrhk7Hny4r6T5fAS4OKPvLYGwqnetBFyVVD1fOadRVDAP66dKmvvYbg1sdwG5xSEMbLcI520KKKCAAgq0KmBgu1U571NAAQUUUEABBRRQQAEFFFBAAQUUUECBdgUMbLcr6P0KKKCAAgooUFQgL/B5Wxr2/WfRjppoF8G+s4GpNfcUDX3mzTnCjNHnww3mMiWpoHxTWsG3tmkzYdkmltx20xWBW4HJGT1FsCxC2VF1duwVlYM3AB5oe/TOd9DLwPZ5wIUZ5y9WmRdU7rRAp85g3nvh7xlh66w1TAAiPB7/e+w1DIHtTu9pbX/xORcB4oNyzlor4/8NOAWIM/wgMC5U2kqHfXpPVNI+tmbu/0g/737ZYE0RMN8fOCbjM3P01meBjwM/KtnYwHZ1D6CB7erujTNTQAEFFBhQAQPbA7qxLksBBRRQQAEFFFBAAQUUUEABBRRQQIE+EDCw3Qeb5BQVUEABBRQYEIG8wGeZwdV2q/QOY2A7guSX5Zy5qBYbQc5PZry+a1JJ9twKntVeBraPB+L37bWAk5NQ5pqpz4vApsDNXfAqO7Bd9MGDvPeige3WDsFiwAeT9+On07PUWi/F7no6/UyISvq3FAzoF+u52q0mptW1Iww/9roXmA48UXD670wr6Y++/7Nu+xZwSBK6jwB3GZeB7TJUO9Onge3OONqLAgoooIAChQUMbBemsqECCiiggAIKKKCAAgoooIACCiiggAIKdFjAwHaHQe1OAQUUUEABBXIFiga2IyS3REYvEXJ9qskqpAa2mzuQ8bvhGcCeObdFtdioLp4V6L4a2A6Y09yQpbfudWB7dIFhuxHwbeBK4MCasxyhzvemAdFOVjM2sF36EevKAHF+VgB2SN6DewHvanHUV9Nz94YW74/bHgNmplWhoxp/fNNAJ89sG1Pr6K1vTx+qWK6m1zPTPWhmzfGtBP8zrdZd+w0Fo91fl36GRgXvTl8Gtjst2rn+DGx3ztKeFFBAAQUUKCRgYLsQk40UUEABBRRQQAEFFFBAAQUUUEABBRRQoAQBA9sloNqlAgoooIACCmQKROhtnYxXokppVG19OX2taLC7CPP8wPrAUjWNX0qDeBEAr3cNW4Xt2KMIYEYwtPZ6HpgGPJLTZvT12UU2pottqhLYHl3yQmnV7X+mfxC/j+8InA7EwwoRyL24gz4GtjuI2eWuoop2vOc+DmwNLNzG+H8AjgF+CMTDL9un//872uhz9NYIgd+TfqZG1fj4DPhzUjH6hQ703csudkqC8ednTKCdbxOIhzJ+ALy7pt/4ObhFss93lbRgA9slwXagWwPbHUC0CwUUUEABBZoRMLDdjJZtFVBAAQUUUEABBRRQQAEFFFBAAQUUUKCTAga2O6lpXwoooIACCijQCYFOBrbbnc+wBba3zameHY63A5sDz9apwn1U0vDIdtE7fH/VAttjlxcB3G/UVDR/OnW+o0MOgxbYDpbHexwGjj2KEPWvO7RHo928GVg3DVNHeHeZNvuPavffB76ePBRwX0YV7Pi74CpJVfx4j0QIeUKb49XeHg/GRHA7Qsi/Sb2iQn/8WVSRfq7BeO9Pqnl/tsNzaqa7CMvXVjKPcG18w0CcwVaveN/Hz5Y3jengRuB3LXR4P3BygfeDge0WcLt0i4HtLkE7jAIKKKCAAqMCBrY9CwoooIACCiiggAIKKKCAAgoooIACCijQKwED272Sd1wFFFBAAQUUyBPIC0mfl4YKx4WbSmYcpsB2VCM/OwlWRlXZrGsGcFj6Ql6wO0KZGwKPlrwvzXRf1cD2ysDlGZV2Y20RwtwMeLCZhea0zQtsR0X7jdLq9kWGyXsvxFm4okAHeYHRCKpG9eja8G6jgGmBIUtr0olq8lFNfaW0gvZHgKltVtAeXWxUu/4x8DXghuQ9G6HpIleEiLdLgtSfByIo3a0r5vtw+g0L8bDHmWMGzjtz3ZpbP4yT9/7ph7k7x9cEDGx7EhRQQAEFFOiygIHtLoM7nAIKKKCAAgoooIACCiiggAIKKKCAAgq8LmBg28OggAIKKKCAAlUTyAvpRaXYPbo82WEKbL8duBlYLsO4Ntz7liSY/ZOcsPHOyZ9f0OV9qjdcVQPbiwEXJ+ab5Ez+urTS8jNtWuYFtpsNHRvY/tdGNGu3OPDO9GGGqKAdlZuXaHNfx94eoedrk4rc3wSuLlBtudHQUen7o8CBGRWmG93b6utXAjsk1b6jKvjoZWC7saaB7cZGVW9hYLvqO+T8FFBAAQUGTsDA9sBtqQtSQAEFFFBAAQUUUEABBRRQQAEFFFCgbwQMbPfNVjlRBRRQQAEFhkbAwHZvtvpzwMk5Q98ObJ4EOEfDw/E7ZLTdL6N91QKEVQ1sB92/ARHMXjHH/TupcdEqyVndGNju/PupXmB7FSBC2aPB7NjbCZ2fwkjl7EvSitTx8MQLJYwRXcaDBR8E9gY2BhYoYZyosB0h9t/X9G1guzF21T5vG8/YFrUCBrY9EwoooIACCnRZwMB2l8EdTgEFFFBAAQUUUEABBRRQQAEFFFBAAQVeFzCw7WFQQAEFFFBAgaoJ7AOcmjEpK2yXt1MRyozKvGvnDHFU8udH1ry2aRJKvQao/X0ywmdbAj8ub7pN9VzlwHYsZHvgwjqh3pj/CcC4UF8TAmsCEeqcVHNPs1WirbD9L8B6dv8jCR9fD0RV7U5fv03C/fE5eCnwO+CVMQMsC9wGLJ8xaLwfZ3ZgMm9IK4XHWYhzu0aHwui7AedkzM/AduNNM7Dd2KjqLQxsV32HnJ8CCiigwMAJGNgeuC11QQoooIACCiiggAIKKKCAAgoooIACCvSNgIHtvtkqJ6qAAgoooMDQCOQFbGcAh3VZIS8w+FASSJ4KRGXYeldedeO4Z1vgii6vJ2+4DwFXZYSvo31eOLVeyPtKYAdgTgXWl3eeokLxIx2Y3+ScqsOHJCHp4wv0H7+PH1yn7aup5cUF+spqkneG+zWwHWdqO+BX6WJXAi6vCUhHAHKXNKjeItvIbe9K+35TTSf3AtOBJzI6j/2MvY/Pq3avx9Jw9kXALQ2qaHeqknozc44Ad1SJj4c3tkj/98LNdAD8EPh48tmeVUX+/cBnm+yvneYRet8q53PwT8CstBJ4nIva6x/p5/k/25lAC/fen37bQVkV1luYkrc0KWBgu0kwmyuggAIKKNCugIHtdgW9XwEFFFBAAQUUUEABBRRQQAEFFFBAAQVaFTCw3aqc9ymggAIKKKBAWQJ5AduiAdhOzmsYAtvzA2cDO+XAReXtCMhmha8/l4YFa299MQ1v3tzJzWixr7zz1GJ3hW9r5rxG+D0C2Zvk9P40sHlSufyOwqP/q+GgBbZrg+ZLpJXeo9rz2KsZ/zzWCBJnVX6OvYr3y8s5Ny6TVtlercn9ehC4LA3+RrXs55q4P6+S+l/Th0v+0kRf7TRdJKkYv2paffuDyd6sCyyd02EE3jcE7mlnwA7dG8HzCI/XnqPoPh6aiM/AeDCgXgX1S4BPAU91aE52MxwCBraHY59dpQIKKKBAhQQMbFdoM5yKAgoooIACCiiggAIKKKCAAgoooIACQyZgYHvINtzlKqCAAgoo0GWB5YB1mhwzgnFRHbf2Oi+tNttkd7nNIywYVWvzQpdx4zAEtutVAQ+DnYELchTfnoSMI5Qd+1x71auc26k9LNJPPwS2Yx0RGL0OWDFnUeEc5/GZIose0ybvDEd18fWAPxbsL6+fopXiI8gbldejMvXY60Zg64xwcl772sB2PHAQ53P7mn4bhaobLTv+nnQGsGdGw32B0xp0sGNSofv8nGrNcWtUYr42DZuHwe9yqkw3mufo63n7U68aeNG+220XlbjfnAa5I8y9dvo/X06N2+2/nftjbrFX3wEWyunoVGD/MT8rdk0fcslq/of0M/POdiblvUMlYGB7qLbbxSqggAIKVEHAwHYVdsE5KKCAAgoooIACCiiggAIKKKCAAgooMJwCBraHc99dtQIKKKCAAt0SyAsRdmv8euPkBUXH3jPoge34XfBkYL8cqN+kFXAfzXm93v1VqbLdL4HtII7Q8YXAhBzvCJXGXr3UxBuo3TM8OlRVA9sxv4OAE2tMolp1BNKjwnQr11JAfEZEwHjsVRsYz+t7UrqXEUZ/HPhpGs6+C4gQdTPVs4vMfx8ggsW1V5HPuSL9D1qbCGrH3hyXBP7fXWdx8RBFvC/HPiixQPIePAw4os5930jbPDtocK6n4wIGtjtOaocKKKCAAgrUFzCw7QlRQAEFFFBAAQUUUEABBRRQQAEFFFBAgV4JGNjulbzjKqCAAgooMBwCBrbhppzKrUUrE5d5UlZPK2QvnjPIUcmfH9lgAlFB/SfAghntoqLyDsCcMhfRoO9+CmxHtegI0EcF57wr1nNCEhYdF/Kr034YAtvrJ5W7bwDCb/QKny2BH7d49jZNA9a1f1+6Hdi8YKXzhYF4cKGZgH2L0+VQ4NiMm78P7NFqpwN4X1T63jsJzH8BWLrB+uLs7JSz1xHa/j/A5+v0EWHtA9NK6738DBzAbRyoJRnYHqjtdDEKKKCAAv0gYGC7H3bJOSqggAIKKKCAAgoooIACCiiggAIKKDCYAga2B3NfXZUCCiiggAJVETCwXd3AdqPq2k8DGwB3NzhMUUn40jTEWts0gmgfBS7p4YHsp8B2MEWgdCawZo5Z7EsEhu8oaDoMge3lgFuBFWpMIvz+7wWdapt9Hdg/494iDzG0OGRbt50F7J7Rw4y00nNbnff5zYslFc4/mFZin1pwLV9J3eoFraNKdwS2j2/QZ/TxLeCrSVj8zwXHt9nwCBjYHp69dqUKKKCAAhURMLBdkY1wGgoooIACCiiggAIKKKCAAgoooIACCgyhgIHtIdx0l6yAAgoooEAXBQxsVzewPYX8ucURuQDYDXi5wHn5CHARkPW75Z3AFkn49ckC/ZTRJC+w3anKw3lB2UMKBDnz1rs2cH1OZfa45/4koLwZ8GABsI8D52S0eyipPh3h1YcL9BFN8t7LRSvFLwJExfXpNePdCGydVDx+rubP89o/n9hMS+Yze0z7qKwd53X7mj7uTcd7ouAaR5u9Ja0a/+6a+6Ja9oZJYP5nTfZXdvOo5H1ZUi1/k4yBolr7aWVPoGL9R/Xr9wEfA3bMCPLXm26clV2AawtWsY/PvKjGfh6wVAGH3wIRBr8ife8VrZRfoGub9KmAge0+3TinrYACCijQvwIGtvt375y5AgoooIACCiiggAIKKKCAAgoooIAC/S5gYLvfd9D5K6CAAgooUG0BA9vVDGxHoPHcNNCYdYIimBohxJsLHq+oYHt1Uhk6gsZZ1xeAEwv21elm/RjYjt/RD24Q+P4OsF9SBfilBmB56+9UYLvd/epEYDvmsA9was1kIgi5ZRJM/3GTk9wJOD/jntvT6ubPNNnfaPO967xHWuxy5LZ4P0foPSswPAv4Uzudt3FvPFgQVc5faKOPRrfGe2XpJAAdD6B8CPhwkwHt0f5fTfo5JXlA5T+TStzPNho04/VF07VmVTnP6+6f6dmM8PZP0+rbZVq1sCxv6YKAge0uIDuEAgoooIACYwUMbHseFFBAAQUUUEABBRRQQAEFFFBAAQUUUKBXAga2eyXvuAoooIACCgyHwERgiSaW+mbgv4F31NwTVXUjiHdPE32NNo1KxFEFufbKC4qObZcXOC8adq1XxbpoZeIWltzwljCJEOuEnJY/TKo4R2XmRmHgsbfnhVyjTVStjcrErexfw8U0aNCPge1YUoTgL86pmjy65M9khJRrOfLWX+T8F3kvtLs/nQpsr5I8ZHALsGTNhJqpFB+3TkqqM1+aBrNr17Z/Eor+RhsLzqvG3kaXlb41zm98LhSp0l9kIfHz5G1pOHsDIP5ntTqfY0X6jKB2BP2PaaLafF6/8Xfr9wDfBdYsMnhGmwhx/yX5VoJ4OOBR4Odp4D0+O2ur0I+9fQ7wdItjeltvBQxs99bf0RVQQAEFhlDAwPYQbrpLVkABBRRQQAEFFFBAAQUUUEABBRRQoCICBrYrshFOQwEFFFBAAQVGBJZNqqTeBixf41E0IJ3FmBe6/j6wRwP3QQxsRxA4KrpG2DHrigBjVKqNyrzNXI2qbLcSAm9m/Ly2/RrYjvWslVYuXzxncRHQ3DypIn1HHahhCWxHmDcCwlFRe+wVRnHW7y54mNZJHi74CbBgTfu/pv08ULCfrGbDFtgu8hlb6xT7GJXCVwVWSiuSR+X+FdNK4m3wj7v1ceC/kgD46cCTneo07Sf+jh3v3a8mD8ZM7XDfed3tlnid06WxHKazAga2O+tpbwoooMDQCDz44IMja11hhRWGZs2dWqiB7U5J2o8CCiiggAIKKKCAAgoooIACCiiggAIKNCtgYLtZMdsroIACCiigQJkCEcq7Nal4OrlmkD8C66YVR5sd38D2eLHPp0HFPMd2gtX1qmxHKG1n4AfNbmCb7fs5sB2/qx+cVH0+vo7BdcD2wI/daDwAACAASURBVDM5bYYlsB3Lj6rwWaHVo5IXjyxwjuZPqy3vndH2lCTYGxW2x4UrC/Q5tomB7cZgywDXp5WzG7durkU8jHJR8q0PX0srWL/S3O0ttY6K4P8z+dkV1fCjensZV7PV8suYg322LmBgu3U771SgbwTmzp3LU089xRvf+EYWWWSRvpm3E62mwCuvvMJZZ53Fvvvuy+TJk7n88st5//vfX83JVnRWBrYrujFOSwEFFFBAAQUUUEABBRRQQAEFFFBAgSEQMLA9BJvsEhVQQAEFFOgjgSnATcBCNXNuJ5BmYPtfmP8jDUPmVWx+MakuvGFStflnLZ6ZSKBcCUzPuf/hZPxpwO9b7L+V2/o5sB3rrVcR/SXgC0CEifPCp2UHtv+ezOG5AhszIa2gH/977JX33s47S8+nZ2h2xphvB24Glqt57TfpuX60wTzzPn/afV+MDjtsge0ZwGEFzkZtk12Bs1u4L+uWqLAeD4mcCcSZifdML643JJ+NawCfAHZMqm/nfQY3O7dWvxGh2XFsX56Age3ybO1ZgXECv/jFL/jmN785j8p2223HFltsUarWE088wfTp07n33nuZMGECyy+/PGuttRZTpkwhxl955ZVLHb9R5w8//DBTp07loYfiS43+dcWcr7zySkPmjQC7+Pqzzz7L/vvvz/e/H19k8tq14oorjuzTKqus0sWZ9PdQBrb7e/+cvQIKKKCAAgoooIACCiiggAIKKKCAAv0sYGC7n3fPuSuggAIKKDB4Annh6vOSkG+E+Fqpbmtg+7VzEgHYS5IK5pvVOTanA/sCL7dxtKL/HwO1wdzRLiPQvQMwp40xmrm13wPbsda106D92AcZfpFWlL63AUZeSLjZhyDy3kfbAlcU2JC8AHYnA9vxd5uTgf0y5hPVsb9RZ571qmu3U3V+7JDDFtg+pEF1+LztaPTgR73jFoHseOjn/OR9MxOIh0Ra+blR4Ei33CTO6bLJPDdOf66tDyzcYm+dOpstDu9tHRDo+8D2nXfeORIe/PrXvz4SQPVSoKoCV1xxBdtuG7+2jL+OO+44vvjF+HWxvOuXv/wlG2ywAf/4xz/GDTL//PNzww03sP768aOgd5eB7d7ZNzNyfN7uvPPO/OEPf5jntgj9z5o1ixVWWKGZLoe2rYHtod16F66AAgoooIACCiiggAIKKKCAAgoooEDPBQxs93wLnIACCiiggAIKjBE4FDg2Q6TVSq3R1ceBczL6jLJkezTQzwupRvm5qWkYsF4XeRV7456iQddOHJD4ne/gBuHJTlW/XgA4F/hYnYlHKuaELgUpByGwHft3dBKk/8/U9L+AwwuG3vNCws0+BNEPge3gWSeppv0TYMGa8xdV3SMg++ecc7kBcG3GfVWvYJz3GRMPXWwE3NKJD5AGfeSdsVYD2zFcowc/RqcUiaXr0sr+tydh/ce79LnSadaouP1+INKuH0wernlvUjl/6QaDROX3TdOq8p2ej/11T6BvA9tz5szh8MMP57/+K34kMVIh2LBg9w7O6EivvPIKf/rTn7jlllv4y1/+wgEHHDA01ZBj7a+++ioLLBC/eja+OhHYvv/++3n88cdZZ511yAh85k5i5syZbLnllvO8vtxyy3Hbbbfx1re+tfECSmxhYLtE3A52ffHFF7PDDjuMnPusKx4KuPDCC5k8eXIHRx3MrgxsD+a+uioFFFBAAQUUUEABBRRQQAEFFFBAAQX6QcDAdj/sknNUQAEFFFBgOASiwu0FwPYZy43q2hECbuXKC+weloQzIwhe7xqUwHaEAK8GIhSYd30BOLEV4Ix7VktDs0vl9Bcpg+2Ayzs0Xr1uBiGwHetbBjgjDbpHVeqiV16YtsgDC2PH6JfA9iTgQmDrDKBj0qB7bcXletXnq17BOO98PwisB/y16EFpo13eGWvnoZTaBz+icnY8KPP2MdX74yGTdr4NoNGS4+fDqXUavSf9uVTvc7XRGPVej28piErco99WMDv53PxlUtE+QvpLpp/pnwXCxqt/BfoysJ1X5XXPPffk29/+duEAbf9uW29mHgHlxx57jF/84hcj4fhrrrmGe+655/XJLL744tx8882svvrq4yZ40EEHcdFFF/Vm0nVGjfmee+65vOc98XHa3BXh9DhvcUWIdbHFFmvYQbuB7WeeeYbtt9+e6667js985jNEZe5FF1204bjRYMaMGRx2WPzVY/wVIe6Y/8SJEwv1U1YjA9tlyXa237lz53LCCSfUrQi/ySabFH5PdHZ2/dWbge3+2i9nq4ACCiiggAIKKKCAAgoooIACCiigwCAJGNgepN10LQoooIACCvS3QIR7I4i6as0y5gDTgTtbXF5eoLFI9ddBCGxHyb5ZSRj+3XX8bgZirc+0aFx7W/yOGb71AvH3p1V0I1ha5jUoge1WjcoMbDfz3oxQ9JXpe3nsWuI9H+Hq52oWmNf+eWBacl4jvJp35VVnfjqtsv3/1dy4L/CtjM6qXsE40mnxIMbaGXM/Mwk479WFatPxXo9vMNglYw7tBLajuxWSfXlL0vfvgNi7CC/fljy4sHyrb4Ym72v0M6LeNyg0OVSh5o3mU6gTG1VOoO8C2xEQ3nDDDXniiScyMY8//ngOPvjgpqoPRwjxqaee4sUX42O3P65JkyYRgeOyrqeffprf/e533HXXXdx4440jVZgfeiieW6l/nXrqqeyzzz7jGu2xxx58//vxnFa1roUWWoibbrqJKVPi47TYFaH1H/zgB3zqU5/i+efjVwJG/u9TTjml4YMC7QS244xGRfljjolnv1673va2t3HmmWey0UYb1T3vL7/8MjvttNNIiLb2OvTQQzn22KwvFyrm0alWnQhsX3vttey1V/zq0V/XRz/6UU466aS+mfRLL73Efvvtx3e+853cORd9T/TNokuYqIHtElDtUgEFFFBAAQUUUEABBRRQQAEFFFBAAQUKCRjYLsRkIwUUUEABBRTogsD6SZjzBiAqbY+9/gisCzza4hyGObAdVWpPiSxLHbuyQqlvToKkM4E164x9XVpRvVNB8ayhhjmwvTBwGbBJBkyzFbY/ngZzx3ZVJDw92r6bge16Vbbj4YWPjAmI16sG/7XkIYYDuxB6bvGjbWQdUTI16+90O6ffWNBq30Xvy9vXqHy9EXBL0Y4KtDOwDccXcLJJfwn0XWA7eM855xx22223TOkJEybw4x//mM02i2dnil3PPfccW2+99UgwuV+u3XffnbPOimeiWrsiePzkk0+OVMy+++67+fnPfz4S0L7jjjuI8GyrV1bF5kEJbD/++OMjla2zgs9FHhRoJ7AdY+6www68+mp8Scz4KwLXEbzOu+LhhunTp3PvvfeOaxKB0aiSvummm7a63R27rxOB7Tzfjk2ypI7afS+XNK263Y6t9p7VMM7W+eefz4477tiL6fXFmAa2+2KbnKQCCiiggAIKKKCAAgoooIACCiiggAIDKWBgeyC31UUpoIACCijQlwJRXi4r7RDl6HYCIgDYypXXb5Fqpf1cYTt+zzuYxgG/KBV4eEmh1A2Aa5NK2wvW2bgfp/tbVmh7mAPbeWHa2I7TgU828YbKcqxqYDuWVe/sxVpOSP4nAu2XpJXeayniQZEIuv+pCaNuNq23t78BNmzjIZdm1tFOJfRmxom2BrYbf543a2r73gv0ZWC7UYXXlVdemVmzZrHCClEov/E1yIHtZ599lhNOOIG//e1vzJ49e6QyeYRjs4K/jaUat5g8eTK33norK6644uuNByWwXe/cRbXu66+/nrXXzvrSidcoWg1sP/jggyMPINx/f3w5zPhrqaWW4ic/+QmrrRbPf2Vfse/Tpk17vSL4aKusvWq8w+W0MLDd+sMX5exI417rncu4+4ADDiAeZHjjG9/YuLMhbGFgewg33SUroIACCiiggAIKKKCAAgoooIACCihQEQED2xXZCKehgAIKKKDAkAsskVTRvgZYI8Nh3ySod1obPvEv8Ltn3L99Gtas13U/B7ZjfRcCE+os8E5gC+DJNnzr3Rq/ax6dhO3/s0H/8Z3e+wEvlTAPA9swPcO1yAMLY2+Lhyni4Yex11NJID8q499XYN+6WWE7phOV+k8G4vOj9noa+FBS0T9c8ioWR+nYcwqsq1dNdgXOzhm8m5XB3wL8FPhXMvC1Sf0jDc3/soNABrYNbHfwOFWmq74MbIdeo7Dgxz72Mc4991wWWCC+7KP+NciB7ZdffnmkGvkFF1zQiKEjr4f3RRddxLbbbvt6f4MS2G507ho9KNBKYLteJeOoJn/hhRey/fbxK3f+Fe+DXXeNH9vjr6xq6B05BC10YmC7/wLbsc1RkX/zzTfn6afjV9vXrkUXXXTks3errbYiI5TcwukYzFsMbA/mvroqBRRQQAEFFFBAAQUUUEABBRRQQAEF+kHAwHY/7JJzVEABBRRQYPAFIjx5FVD7u0kzFXzzlPIC25FkuaIBbb8GtrdKw9oL1Vlf/Mv+5vFv/SUfr8VS56h4XO86Ffj3EkLbwxzYflP6vopQde3VbGA76330EDAVeLjAGep2YDumtBJwU1qZuXaKr9Z5mOFKYAdgToF19aJJlKydBaycMXi8r+O9dneXJpYXom7mbBSdat5YzZ7l2vFa7XdKer5qP2eL/Gypt+a890q76yzqbLvuCvRtYDuYoor2hz70odxq0VHd9eCDD24YGhzkwHY4RVh755137vjJWnjhhZk6dSrrrbceG220Ee9///tZfPHF5xknL7D9H//xH6y55podn1dthy+88ALHHHMMv/3tb8e9FFWxb7rpJqZMiY/T4tftt9/OxhtvPE/F6uhhk0024eKLL2axxeLXz/FXs4HtuXPncuCBB/K1r8VzUPNeRc539LHXXntx5plnztPBcccdxxe/GL+m9v4ysN18YPupp57i5ptvJiq/9/I644wzmDlz5sgUopr2UUcdxTve8Y6eTCk+kzbccEMmTZrUk/GbGdTAdjNatlVAAQUUUEABBRRQQAEFFFBAAQUUUECBTgoY2O6kpn0poIACCiigQCsCUXrxXOBjGTffCGwNPNdKx8BE4OIklLxlxv1FQnXvBz6bcW9UFj4O+Fc5s+wJ5gX6onWR8VtZ9lrA1cC8iZ3xvX0BOLGVAVq4p+icYj7/q8Oh7WEObNerSNxM+HNh4LLIQdXs/b1pleonCpyJXgS2Y1r1KlFnTTvC59OS+35fYE29aBKfl6cAn8oZPF7bHxgXAi1xoqsAtwBL1oxhYLt1dAPbrdv14519HdiOMOrhhx8+EsbNuiKQe/3117P22mvX3ZtBD2z/8Y9/HAlVP/LIIy2f0QhgRiXdDTbYYCTg/La3vY2JE+PX3MZXXmD78ssvZ5tt4tnEcq+8/W01sB3n7oQTTsgNOx9wwAF85StfmedBgWYD2xH83mGHHTIfSPjUpz7FKaec0rCC/BNPPMH06dO59974lelf1/zzz88NN9zA+utnPVNX7n5k/vLz8MMj4f+HHoof3/+6Yu5XXnkliywSP5rqX1m+sc74fOhVgHjsjP/+978TDymMrUYdr+++++6cdVbzge3Zs2czbdq0zAcHGlkN6uvLL788t912G8suG38FqfZlYLva++PsFFBAAQUUUEABBRRQQAEFFFBAAQUUGGQBA9uDvLuuTQEFFFBAgf4QiGqw1wILZky3mVBp1mrzgm8vAxulQcMylbod2F4DiBJrSzVY1HeA/TocjG7kuC/wrUaNkmrIpwEHdrC6sYFtWD7D/fPJt6afVGA/okmcp3h4YtWa9s08UNGrwHa9B0Jqlx9Vt6OydjzkUcUr/u52MHB8zuQiOL9h8vDLPV2cfN5nXDNno+h0W62E3aj/Vvvtpwrbee+/UZtOfJtFI2dfzxbo68B2LOnJJ59kiy224M4778xc4WqrrTYS2l5mmWVyz8DLL7/MLbfcQoRb++WKwHSjIProWqLC9Pbbb89VV8WXyWRfCyywACuuuOKIU1Ttrb3aCVcPWmA7bObMmTMSpo4wce01YcIELrzwwhHzsVczge077rhjJCBfG+6N/upV8a6dS5zrqH4eZ3zsteqqq3LjjTey1FKNfmXvzjuirArbrYbyy1h13hoNbHdO28B25yztSQEFFFBAAQUUUEABBRRQQAEFFFBAAQUGV8DA9uDurStTQAEFFFCgHwTi+5IvTKto1843qldHmPvuNhayBHANEEHmsVe3wmndDGwXDWtfB0SC5Zk2XFu5tVFl4LF9XgR8skNzHObA9orArcDkjA1rpsJ7Xj/fB/YoeBh6FdiO6a0AzEoq+a/cYK5fSx8W6FZ16oJ0rzeL9218Xk7IubHdB1yanU+03wLISiAa2G5F87V7yqiwbWC79f0o+86+D2wHUASMN910U1588cVMr6LViMvG7mX/J5988khV6A984ANEqDHC3iuvvDIrrLACSy655OuVmvNCxQa259293//+9yMVjiOIW3stvvjiXH311ay1VnzJy2tX0cD2gw8+yGabbcb9998/T7+xZ7NmzRrZtyLX8ccfzyGHxI/n8deee+7JGWecMU8V8CJ9ltHGwLYVtjtxrgxsd0LRPhRQQAEFFFBAAQUUUEABBRRQQAEFFFBg0AUMbA/6Drs+BRRQQAEFqi3wESDCuVm/k1wA7AaML0nX3HryKqcOWmB7HeDyApW1I3myGfBgc4wda71YWr14kwI93gVslwS3/1Kgbb0mwxzY7tQDA5umDz7Uvk8PSyrjzyi4P70MbMcUdwLOy/msidd/lVTcj3U+XnA93W62LvAjYPGcgaMc6zYdesihmbXFZ3hWRfJmwvxFx2u1Enaj/lvt1wrbjWR9vYjAQAS2586dy+GHH84xxxyTuea8isdFgIatjYHt5nb84osvHqm0/eqr8SUZ/7qianKE5BdddNHX/7BIYPv5558f6e9HP4ofueOvrBB4vdlGFfDttttuJDhee1122WVsu208O1eNy8C2ge1OnEQD251QtA8FFFBAAQUUUEABBRRQQAEFFFBAAQUUGHQBA9uDvsOuTwEFFFBAgeoKvDWtevvujClGicYIT877nfDNrSevMvBfgakdCAM3mk2nArP1xtkqrbq7UIPJRMXyzYE7Gk265NeLVjuOafw5De1Htd5Wr2EObK8JhF1Usq+9mqmwfRBwYkYfuyZVq88tuDG9DGzHZ82lGZX2a6d+Wlphe07BNXWrWXwW/rBOWLuX7+2899fpaZX8Thq1GqxuNIdW+zWw3UjW14sIDERgOxb65JNPssUWW3DnnXdmrnvZZZflpptuYqWVViriMrRtDGw3t/UvvfQS++23H9/5zndGblxooYU4/fTT2XHHHeepXl0ksB19PPLII+y6665cd118Kc1rVysPHdx3332sv/76PPXUU+MWtdxyy41UpX/729/e3GJLbG1g28B2J46Xge1OKNqHAgoooIACCiiggAIKKKCAAgoooIACCgy6gIHtQd9h16eAAgoooEA1BRYATgE+lTO9K4EdgHaDk3mBuofSwPa836HeWa8yA9vxe9weQAQjJzSYdpQdDM+sSridXXGx3uL76aPcYF614LG9xNwjMPwN4JVi3Y9rlRcojYcBvt5Cf7W3/DuwQUY/hyRB6eM70H87XeRVP4731XQgO1U3fsQ4Z+cAu9RMpJk+4tZeBbZXAS4Bsh4MybK9BtgZGJ+uamcXWr837D+ahuLjMzPr6vV7+7vJgxV7d+n8txqsbrQDrfZrYLuRrK8XERiYwHYsNkKom266KS++GM/dzXttttlmXHLJJSyySPxI8MoSMLDd/Ln4y1/+QpytJZZYgvPOO49/+7d/y+ykaGA7bo4g+PHHH8+XvvSlkb7i/z744IPnCYHXm+03vvEN9t9//3maxIMNp512GvPPP3/ziy1wx5ve9KbX32NR/T4C43nvydHuHnvsMbbcckv+9re/jRth6tSpnH322Sy88MK5I4f7xIkTyfKNAH08qDFlSvzI7O2VF0qPauxnndW5wHZUYv/yl788ch6H7YpzsuGGGzJpUtazotXSmG++ef5JxH8jqdYWORsFFFBAAQUUUEABBRRQQAEFFFBAAQUGVsD/GDmwW+vCFFBAAQUUqLTA9mlV6KygcaeqawdAXmD1LuCDwN9LViorsB3/Cn5sWg240RIi0HlAGpAfFwxrdGPJr68LxPfNFwltx1SizOGeLVRFzwtsl7w8qhDYjjNyaMZCnwemAbMLICyVVuletaZts1XqexHY3hj4QRL2jzU0c/0hDW0XCbQ3028zbeM9fjBwVIOb4nyfAPTivT0xfQhky4w5xmd8BOU7ebUarG40h1b7NbDdSNbXiwgMVGA7wqGHH344xxxzTO7av/nNb/KZz3ymiM1QtjGw3dq2Rxh3qaWWYoEF8p5vIjNQHKMdd9xxfPGL8eN0/BXnOfbjxhtvHGlTr+/ae+fMmcN2223H1VfH84ndvcau57nnnmPrrbceWUNZ1+WXX84222xjYDsFLqvK9Fe/+lUeeOCBkerxH/jAB0ZC8l6tCxjYbt3OOxVQQAEFFFBAAQUUUEABBRRQQAEFFFCgPQED2+35ebcCCiiggAIKNC/QqLpyVIzeF3i5+a7nuSMqKM9b2u618O+Hk0DkPzswRr0u1k8qGd8AZJXQ2xa4ooXxJ6cVjzcpeO8XgJN6FOhsNMWt0uD+Qo0apq9H0DiqskcIt2i17WENbC+WVjFfO8P2EWA94I8F3PPO8FVAhHJfKNBHNOlmYPsNwOfSc9+o+nze9F8C4r0T3wRQ9KwVpGjY7K3AmUmx2kbv8e8A+0Uh0IY9ltNgOeBWYIWa7iOAGg/EXNvhYVsNVjeaRqv9GthuJOvrRQQGKrAdC45KvRtvvDH33HPPuPVPmDCBY489lgMOOKAvqq8W2bwy2hjYLkP1tT6bqbDd7ixmz57NtGnTeP75+NW1u5eB7WzvblXYLiOw/eijj45Urv7Nb37z+uJWW201dtlll5EHA975znfyhjfEr79eRQUMbBeVsp0CCiiggAIKKKCAAgoooIACCiiggAIKdFrAwHanRe1PAQUUUEABBeoJRLBvFrByTqOH08q/v+8A49uSvq5Pws0rZfR1MvDvHRijURcfT8PVWe1aCWxPB84GYm1FriqHtUfn32xoO+6LysdRbfveAgjDGtjeNT0rWUThFmfpiQJ+RyZh/yMy2s1IgsKHFbh/tEm3AttLAqcCH6szt1j3bsB/JNXDN2qwhjhrYfm7JtbaatNI2uwIRBC70UMM8WBLPIwyp9XBOnBf3hl7KglrR9D/vg6MMbaLVoPVjabRar8GthvJ+noRgYELbMeiZ82axYc+9CFefTW+5APe8Y53cP7557PmmmsWMRnqNga2y9v+bga2jzzySI46qtGXZJSzVgPb2a79HNi+4IIL2HnnnTMXttNOO3H22Wcz//xZzweXc8YGoVcD24Owi65BAQUUUEABBRRQQAEFFFBAAQUUUECB/hQwsN2f++asFVBAAQUU6EeBRmHtWNNn0rBlu+uL70OPyrhRjTnriqDhue0O0uD+ScClwOY57bYEZhacQ/R1MFA0+REJqQNSg3FhsILjdbvZpsAPgcWbHDiqEH8J+Eud+4YxsP0B4EoggqhZ18XATgWq2C8BXJP0tUZNJ61UUC47sB1/r4nwdZyJeg80RFXxrdMwcVQhvwD4UINzFxWsvwb8b+DZJs9o0earpnMvkmaMQHo8cNKrytqxpnqf53elFbb/XnTxBdvlBavjmxIiJN7qFQmnrPfKIcDxdTrNC2zHup9rdTJAVIWP+dRWh280nzaG9NYeCgxkYPvll19m//3359RTT+Uzn/kMESBddNFFe8jcP0Mb2J53r/JMqrCrY8PRo/PJqobczbka2M7W7tfA9pw5c0aqaF999dXzLGzBBRfk2muvZYMNNujmERuIsQxsD8Q2uggFFFBAAQUUUEABBRRQQAEFFFBAAQX6UsDAdl9um5NWQAEFFFCg7wQi3PejJJS7Wp2ZR9Dy02NCiBE6fRGIqtsRxisaPI5EUFTQ3j1nrEeS4o/rJa9HcLOsKyrlRvXeqEKcdcX3o08DZheYQAQ5I1z+/gJto0mEOKOy90VNmBXsutRm6wCXA0s1OUqE0yPAekx6Vmpv74fA9nJJVeX4nz8lVZOfTELorzRpMNo8zt1maWXteo77JoHQ0wqMEUHmq5IHBWr/zhDfx75h8oDFowX6GG3yprSvqLw89jovrWBd+/7OC3hnvXfiPX9c+sBHvSlFkHi7moD/wsmZ+0Zasb3RciKsfSBwfgcrW78VOKlBRfCx84rzfGIbZ6TRGou8Phm4EMhLBzVbfb3ImNEmL7Bd9P5m2zUKSOcFtpsdp2j7RvMp2o/tqiUwkIHtII5w5AMPPMA666xDRjCuWrtQodkY2J53M/otsF2vGnI3jlqVAtux3qWXXpqJEyd2Y+l1x4gHSeJzqfbafffdOeuss5qe3+zZs5k2bRrPPx+/mv7rWn755bnttttYdtm85yabG+pnP/sZG264IS++GH8tHn9tvvnmXHrppUyaFM/2ejUjYGC7GS3bKqCAAgoooIACCiiggAIKKKCAAgoooEAnBQxsd1LTvhRQQAEFFFAgS2CVtNrvinV47k+Dpg+OaROh43PG/P+jVUt/DjyWVgeOwPMzaZvoPwKm0zMqk44dOirq7laguvCSwLfSSqkRoI1/4f912lEEN+/NCE1GYDaCx4c2CFg/BEzNCRiPzjX+5f3oZPwv/F/23gX+qjHR//+8uh1d6DKhft0MGikzzIgiXaSkVKaLUKK/MhpdTEKphkpRKJRGqDkouqlGmu6l+oaKzjhzRDOI0BHTdEGX081/f5b1zb6stdez1l779v1+ntfLqznf9Vzfz7P3d3d6P5/t41jtjiQH3xCRwdf4aJNLVc+NcPuLh9jvNl+KrI85v33XmgAAIABJREFUSOpuwjbl6JUhLJ6C9FkO/fiRK+PFT0roPG/cT55xnr/37HNfONQxAP+w06QpLDOZmcnx/89jTTtt0fZTj3pMHZ5hJ3HHV2V6/QCfFwIuAFDgkKL+EoBbHeZiImzz9dbNFva9olsX2In7TknM7GewR5py9BT/BeB+O52b6c5Bys8BPGAoirN/vufwPZEXX0wvrxTOi3t5RyTx/8LIGfnYvqzyfwD+bl+K4XkjF6/E7jPtvRoekczdeNMmosz/dhAoHm0kbCdP/E4DcnWZAQJFVtjOALsiOYSE7cRtzSdhO1ka8oMPPoiRI0cGOre33norXnqJH5liy9ixYzFsGP/a4VwoKW/YsAG7d/MjpXvZu3cv7rvvPuzbty+m0nnnnYcRI0YkFa55KaNGjRrI5X1KtvZcFrZ/+OEH69sKpkzhR+/YQuH41VdfRefOnQOdqeLeSMJ2cT8BWr8IiIAIiIAIiIAIiIAIiIAIiIAIiIAIiIAIZI+AhO3ssdfIIiACIiACIlAcCLSKyLfzHCTN6LXTDGgDYHMckHSkl/pJtmYU3PzIvNqlYaOYWtwFwGGXvimdT48Is+f4GJupx/wX+w99tMnFqhTln7fXYjo/1u/nIpy6CdtuorDpmIX1GMnnlObuR9hmGva6SGox09TTXZhETlHYS/rlxYO1kZT4MnETYju+JpbZP+frhPI2xWXKwIUXGXjBgue7NIDLbam6nsPi3NKYkwnbfH1QGKa94tRn/DB/tGXsZEIy/17E9ysmfpumvB+yL3U8CeALg43jGJdG6tHW4uUS00L5ubudwG7aJr7eWPsiiWl7SumF708l7HRr/ulVTC/EePXj9FzCtoTtIOcm19tI2M71Hcrw/DIpbLdu3RpnneV05yzcRR89ehSLFy9OkIbLlSuH9evX4+KL+ZHfveSyCBydZs0VFBQUoFWrVglpyJUqVbKeXXAB76/5KwcOHMB1112H1atXJzSMH99fzz/VZvJ048aN8fnnvFP6U2nevLm1dxUq8GNZ8pLL+5Rs5rksbH/88cdWirdTMnijRo2wfPlyVKxY0Wtr9NyBgIRtHQsREAEREAEREAEREAEREAEREAEREAEREAEREIFsEZCwnS3yGlcEREAEREAEijYBSpoUZR/yWCaTXZmQSzE6vjDN9S0AyZK5/VJkBN04A1m1sF+/kqPpfG6y03nd6lPqXO4huke3TZYebDqnXKpnen44Z6aw97WFYac15IOwzQRkiq6U+NNZKPUzEfxLj0HI/2UA1zvU22RfsChMtmeVaRFhuXfAiV8HYJFD22TCNpO/mRjtVRgnSdF5lY/XfM1IYvoLEefqKq/O457zwgmT+//p0I4mTadIqv8In5cwKJgzzZpCuFf6tdd0eZnD6X3Wq52f50yFb2aL+37amdaVsC1h2/Ss5FM9Cdv5tFsB5vr999/ju+++M265cuVKME05vrz44ougYO1VSpQogSpVqqB0af4q/7G4pTN79ZXu50VN2Gaadc+ePTF7Nj/SxZaGDRtixYoVqFy5sm+sPEPt27fHunW82xdbFi1ahA4dOvjuM76BhG3ev/RXtmzZYsnUBw/yPvBPpXbt2ti4cSOqV+fHltQKE9lHjRrl2MmsWbNw4403pjZAMW4tYbsYb76WLgIiIAIiIAIiIAIiIAIiIAIiIAIiIAIiIAJZJiBhO8sboOFFQAREQAREoAgSoHz6TEQK7eOxNsralDz5L+ROab/lAbwWQJx0G5aJ1UwCZiquaelhC8Gm9U3qvQOgbWQu//aobCJtk+H9AJ4IQeg0mXum6zBJmXJuLZeBGTVIyTlaHo6vmg/CNuecrssBhTzckuyd0HYEsBCAU6IyX0NPxzW6G8CEAIdjJ4CmEZfsU4e2yYRtJvJzX9snGZMSOKXuXQHmVdJObH/cTgg36SI+5Z3J45xnfzu526SP6DrkP9BArjft9xI7xb2saQOf9Wgr8fLNX32281PdTdhmavyf/HQUV/eMSPI5v/Xg/8X93Csl3+1bIGharkxhPvzdx/e9xj7nk8KQappFAhK2swg/E0OPHz8eQ4fy7SQzxUmCzndhOxVyTPceOHAgpk6d6tpNWCnVb7/9Nlq0aJGQrs2BU5F43WRqCqeUwJnonWqRsJ0+Yfvw4cPYu5dfPOOv7NmzB126dME//vGPhIb169fHnDlz8LOf/cxfpyHXLlOmjHVBxEF+Dnmk8LuTsB0+U/UoAiIgAiIgAiIgAiIgAiIgAiIgAiIgAiIgAiJgRkDCthkn1RIBERABERABEfBHoI4trNV1aUbR+C4AUzySb/mv57f4G9qxNsXLB3zK2uzoCgBvAKCEHkbxI81yPMrIc13E2U8AMKmbAnhRLqcBmOxwDj6y06J3eCw+X4TtdFwOKETDs9IVwHuGB4XCKM2mm+PqM6G7BYCv437OCwgUXv2We5KI3smEbaY48z1kjUMKPZOombjO947jficUV980bdvp4oDJhQun6ZFxP/t9x+kiS9AlcS0bAdQI2kGSdl/Y71Xpfi9yE7a9xGqvJQft103Y5oWH170GTfLc7eynus4UpqSmaSRQLIXtffv24dAhP/fn0rgDIXZ96qmnokIFvoR/KhK23QGbJmwH3aIDBw6gb9++mDmTX8biXsIQtpOla3Nkno2CggJceOGFvpezfft2NGnSBLt2xd5BC5NfuoTtUqVKYcyYMTjnnHN8rzvsBpSm77vvPvD9J7rccsstYIK932KasP3666+jY0d+NCh6pXnz5li8eHHC+14+rFTCdj7skuYoAiIgAiIgAiIgAiIgAiIgAiIgAiIgAiIgAkWTgITtormvWpUIiIAIiIAI5AIBN2HRK1k7eu5usq3J+jgODY2HI2JzYjSZSQ/A2REp+M2IvFrNrHrSWkEEa35WuxfA+LiemWBOee/bEOaVD12Qw5WRBNznIsmzND78iO/5ImwzHnEFgDA/n9OG4/mfFOCslLbbUX4uLL+3Re74M0P7qIA+ko/DxERupsNTsHYqXsL2f9mvAa6vsISdSs1+mbbNixOPMSDTYaLJLg6QHV+rJoXvD4MBLA5BNPfD02RubnW4d09FGD0U4HwFGTeoWO01VtB+JWx7kdVzEwLFUtjO1cRnkw1LVsdJ/JWw7U4sTOE4fhTKzd26dbMkaa/CfaPIyxTuWrVq4dprr/WdGMxxmHR95MgRx+EoLr/xxhu44greBfVXTMVgf73G1k6XsB3mHjtd9ChZsqSVMs0/vYrbGiVse5Fzfy5hOzg7tRQBERABERABERABERABERABERABERABERABESi+BMIUQoovRa1cBERABERABETAjUB8QjRF2+sjydWrfCCjuFkogvJ7n+t5tP0/AH8D8FUI4mPViCi8LpJyXd/HfOOrUhanVDovQMI3+yprp2y3B0Cp83dpSN9NYXkZbUoW/e2E55cMR063sN0bQCOHuVAeXmo4R1Y7C8AgADzvFEGrRLXlzyob9MVLCtvt5On59jlxE6INugOlbabg324nuTNJ+98ODc+wx2zg0SnnQimdgu9mj3R9L2F7C4DCcU/JwOui8OyNsl+TXOpBAC0BbHJZdzQ/NzRMPR8BYFkI71deezrRTlrnNwZQUg5S/hVZ83oAc+xU9QNBOgnYJqhY7TVc0H4lbHuR1XMTAhK2TSjlSZ18E7YrV66ckWTcEydOgLIs/4wuYcq80f1++OGHaN++PZhMbVK4b+eee64leHOOgwYNwtixY1G2LH/1exemxbMtk4aTlUWLFqFDhw7eHcbVcEtobtiwIVasWAHuY6olH4Rtp4setWvXxsaNG1G9uvfHmm+++QZdunTBjh2xX87TtWtXTJzIj0j+iqlIr4Rtf1wzVVsJ25kirXFEQAREQAREQAREQAREQAREQAREQAREQAREQATiCUjY1pkQAREQAREQARFIJ4HohOhtADoD+DCdA4bcN+dPcbaM3a+JMM6qu+1U772RFODDIcypZkS+bQ5gQUDpO4Qp5G0X0cJ/9CKYPh37neh5u8S0TrwigFcAPAlgpc+RKFIXWkR+XwsmwjanUwPAngy+Lk6LjDfQTvcebSdvxwiXcYzq2NzqRv28MP2fyfl8P0zW3ifylKszopLvc9FRlYwLJeNsz5PmXIsI8/Jxq9ya4u+VoP3yd0NTwLrYEF3ejlxy2JnCTlCoZwQrLwxFl1TXmcKU1DSNBHJe2F61ahVuu+22QAjq1KmD+fPn44wzeL/mp6KE7UA4jRo5SdBuvIMKxEYTiar0/fffWwL1unW8A/lTCVvY/uGHH0A59qabbsLBg7xTFVsoaLJOfGGi9ptvvgkmOBcWytDz5s3DWWfxPl3yMmfOHGtMp76jWzoJ/V598/mzzz6Lvn2jv/Dkx1bt2rWzXl+nnMKPW6mV4iBsp0YosbWEbUAJ22GfKvUnAiIgAiIgAiIgAiIgAiIgAiIgAiIgAiIgAiJQHAhI2C4Ou6w1ioAIiIAIiEB2CVC8vBXADADfZncqGl0ERCAAAcq7lIyzLewGmHramlDSJZPjBiO0ttOo3498W8AEAExfz2QytcEUVUUERCBLBHJe2E4lHdYt/bY4Cdum5+rYsWO48cYbLQHXqaQiVxcHYZsp1w888AAef/xxR34NGjTA7bffjj/84Q+mWwIK5bNmzbJSsR3SeK1+vvzyS7Ru3RrbtvFeavLSu3dvTJs2zatawvPhw4fj4Yf5ZT2xJWh/ThOQsO17WyBhW8K2/1OjFiIgAiIgAiIgAiIgAiIgAiIgAiIgAiIgAiIgAiIASNjWKRABERABERABERABERABERCB9BHg37nKSdJOH2D1LAJ5TEDCdh5vXvzUgyYos5+dO3eiSZMm2LFjhyMRCdvuB4XSdK9evbB69WrHSpS1//rXv+Lvf/87OnbsmFDHLXm7sOKgQYMwduxYlC3LL2T4qTBRm8+eeuopo1N81VVX4bXXXkP58vFfFOHePJnIP2HCBNx9991GY3tVkrDtRSjxuamwzdf222/zyze8C1PeefGA+xFfeI6HDRuGMmUKv/jJu79016hatSquuOIKlCrFLwfJr+JwCUP/RpJfW6jZioAIiIAIiIAIiIAIiIAIiIAIiIAIiIAIiEDeEtD/MzJvt04TFwEREAEREAEREAEREAEREAEREAERyGMCxVLY3rRpE7744gtf2/bJJ59gxIgRoMAaXc477zzr56eccopRf5MmTUJBQUFC3fvuuw+XXHKJUR9ulShUnn/++YH6WLVqFa6++mpQAnYqqQjbgSaUB43IiiJ2jx498O23zl/i07BhQyxcuBA1a9aEW1r8yJEjsX//fjzxxBOuq77sssvwyiuv4KyzzjpZh+eoVatWOHLkiBGts88+G2+99RbOPPNMo/qstHfvXutcvPvuuwltlixZgrZt2xr3layihG3/GE2FbT89z5w5Ez179nRsMmPGDNx8881+ulPdJAQkbOt4iIAIiIAIiIAIiIAIiIAIiIAIiIAIiIAIiIAIZIuAhO1skde4IiACIiACIiACIiACIiACIiACIiACxZlAsRS2g2y4mxzZvHlzLF68GBUqVDDq9tZbb8VLL72UUDfbQvTAgQMxefJk1zVke35GcDNYiYL2gAEDHPeycBoUnWfNmoUqVapYP3ITtpmMTmGfQmyfPn1w9OhRx5UwTXjOnDlo2bIlvvvuO3Tq1Mkx1btcuXLguVy6dGlMP6eeeqp1WeDCCy80JrV9+3YreX3Xrl0p95VsUAnbxltysmLYwvY333xjna2tW7cmTKZRo0ZYvnw5Klas6H+iauFIQMK2DoYIiIAIiIAIiIAIiIAIiIAIiIAIiIAIiIAIiEC2CEjYzhZ5jSsCIiACIiACIiACIiACIiACIiACIlCcCUjYNtz9oixsJ0tRLsQjYftHEiap2qzXq1cvPP300yhfvvzJE5ZM2B4yZIhV75133kGXLl1cE+BLlCiBiRMnon///vjyyy/RunVrfPTRRzGn+K677kLTpk3RtWvXhNM9f/58dO7c2fDUA27J60HSupMNKmHbeEtOVgxb2B4/fjyGDh2aMBGKxa+++qrxuZk+fTr4LQbxhRcMwkpk908r91pI2M69PdGMREAEREAEREAEREAEREAEREAEREAEREAERKC4EJCwXVx2WusUAREQAREQAREQAREQAREQAREQARHIJQI5L2ybwHKTPWvXro2NGzeievXqJt0kreMmR3bv3h0zZ86Eg3zn2F8uJmxv2LABV155JY4dO+bKQMI2LEGaSeQLFy5MelYeeughUMAuXbp0TD0TYZsNmGbdrVs3Kw3brRQK4cuWLbPqnjhxwqpar149rFy5EnxNMGX70KFDMV0MGzYMY8eONX49PPvss+jbt29C/Xbt2oHy9ymnnGLcV7KKErb9YwxT2P7444/RrFkz69zEl/bt22Pu3LkoW7as0STd3uOYJF94McGooyJeScJ2Ed9gLU8EREAEREAEREAEREAEREAEREAEREAEREAEcpiAhO0c3hxNTQREQAREQAREQAREQAREQAREQAREoMgSkLBtuLVucuQtt9yCF1980bAXIBeF7ZEjR2LUqFFJ1+BH2P7ss8/wxBNPJMjCxpCyVPHOO+/ERRddlDA6pefJkydjxIgROHr0qOvsypUrh1mzZqFDhw6OAr+psM0BDhw4YKVov/DCC67jUZqmSDtlyhRLhKUAyvFvuOEGSy5v3Lgxdu7cGdPer2jdp08fMDE5vvgVv7221I+wzT3YvHmzdVFi0KBB+MUvfmF178bXa+xce276nhKWsM3UeHJ86qmnElCUKVPGSllnYrtpkbBtRkrCthkn1RIBERABERABERABERABERABERABERABERABEQifgITt8JmqRxEQAREQAREQAREQAREQAREQAREQARHwIiBh24uQ/Xzp0qWg7BpfTOXKwna5Jmzv3bsXV199Nd59992kJAqF7ePHj+PgwYM49dRTXeu7iaSGqLNWLV5K51oXL16MwYMH45NPPkk6L4rec+bMOSkPO1X2I2yzPcXk8ePH449//GNCd5UqVcLy5ctx6aWXWvV+97vfWYnelLf55/fffw8mI69bty6mbY0aNazU+Zo1a3pyTnY2KEv36NHDsw/TCl7C9n/8x39YkjbF+QULFlhrpiC/fv16XHzxxdYwErZ/pO33mwU2bdqEli1bWq/r+NK7d29MnToVpUqVMt1K10spStiORShh2/hIqaIIiIAIiIAIiIAIiIAIiIAIiIAIiIAIiIAIiEDIBCRshwxU3YmACIiACIiACIiACIiACIiACIiACIiAAQEJ2waQWMVNBs13YZvpuRS2mbKbrFBmbtWqFYYPH26lPi9btsyShZ1KURG29+/fjy5dumD16tVJ2TCZ+9FHH0X58uWT1vMrbLMz7gsT3CnOnjhxwuq/RIkSVrI251ZY9uzZY/3PKlWqnPyZUzo2JdEVK1ZYe+lVPvzwQ1xxxRUo7LuwPmX9goICXHjhhV5dGD93E7YpH//qV7/CkiVLTq6/sNN4YXvixImWXJ/vxfQ9JYyEbabHd+vWzbqYEF+qVq2KtWvXokGDBr6QKmHbDJeEbTNOqiUCIiACIiACIiACIiACIiACIiACIiACIiACIhA+AQnb4TNVjyIgAiIgAiIgAiIgAiIgAiIgAiIgAiLgRUDCthch+3lRFLYpAw8YMMBKZfYqL730Eihtv/rqq1ZVypxMHW/YsGFC06IibHNhTHVu06YN9u3bl7DO0047DS+//DKuvfZaOMiXCfWDCNuFnfz1r3+1xFqmIDN1+9577/Uck3O7+eabE+YxbNgwjB071mvLrbU5ta9fv76V3M0zEFZxE7aT9c/U5zfeeMOSylnIZejQoWFNKWv9ZFLYZlJ6z549Hdc6YsQIjB492vOcxTeWsG12dCRsm3FSLREQAREQAREQAREQAREQAREQAREQAREQAREQgfAJSNgOn6l6FAEREAEREAEREAEREAEREAEREAEREAEvAhK2vQjZz93k1XHjxmHIkCGGvQBuMiNl6A4dOhj3E0bFnTt3okmTJtixY4dnd5QL41O469ati5UrV6JOnTox7YuSsM2FTZ06Fb///e9j1tipUyf86U9/QrVq1VzZHT9+HN9++y0qVapkSa/vvfee1Sa+sK+2bdt67sFbb72F1157DWPGjEHp0qU967/zzjto3rw5mKIcXfgzJipXqFAhaR9OCd1s0L17d1D0NZHUvSbJM8Xzx/4eeughHDlyxKtJzPPo142E7R/RMJV848aNqF69elKWn332Ga666ips3749oR5TtdesWYMzzjjD136wsoRtM2QSts04qZYIiIAIiIAIiIAIiIAIiIAIiIAIiIAIiIAIiED4BCRsh89UPYqACIiACIiACIiACIiACIiACIiACIiAFwEJ216E7OduMmg+C9uzZ8/GTTfdFEPg7LPPdhQ43TAxYXvhwoWoWbPmySoUQZ944okEUdgQdUK1//qv/wIl8Phy1llnoXXr1kG7TWh355134qKLLkr4+dGjR9GjRw/MmzcPflK1FyxYgK5du1riLJOqe/fuDUruYYjOJovevXu3JWx/8MEHMdUpkBcUFOCCCy5w7catLRtQYL/jjjtMpuBY5/Dhw9iwYYOV1j5nzhzH9HLTzidMmIC7777bqu70GmUKNwX3c845x7RL13qTJk2yuEUXsnz00UdRuXLllPsv7KBWrVpo1KiRZ39uFyNMhO1jx45Z6frcy/jC8zlr1izccMMNnnNwqiBh2wybhG0zTqolAiIgAiIgAiIgAiIgAiIgAiIgAiIgAiIgAiIQPgEJ2+EzVY8iIAIiIAIiIAIiIAIiIAIiIAIiIAIi4EVAwrYXIfv5ww8/jOHDhyfUjhZGTbrKlYRtpi4z2Xn58uUnp025tX///njyyScTllKlShXs2bPHcYlM6Z0/fz4qVqxogsB3HTdZ/pZbbsGLL77ou78gDZhCzJT1u+66y5K2vcr333+P9u3bY926dTFVKfiOHj3akmXTXZhefdttt+GFF15IGGry5MnWXrsVCtVXXnklKPZGl3LlymH9+vW4+OKLjadfmKLNszZt2jS8++67xm3dKpIjheJ77733pIztdE5OPfVUS7K+8MILUx7T6bVrIkenPLBLB6kI20wm5+v/xIkTCb3z3M6dOxdly5YNNHUJ22bYJGybcVItERABERABERABERABERABERABERABERABERCB8AlI2A6fqXoUAREQAREQAREQAREQAREQAREQAREQAS8CEra9CNnPwxKtw+rHcNqu1d5++220aNECR44cOVmHadmUeHv16pXQ7qWXXrLk6NWrVzv2efvtt2PKlCkoXbp0qlNLaJ8LwrbfRc2cORM9e/ZMaBZEePY7dnR9SuZM944vbdq0sZLR3aTckSNHYtSoUQnteEZWrFhhnCjNBHomXB84cCCVZVhtKWnz9cN071/84hcoWbJkTJ/pFqrT3b9fQEGF7S+//NJKpt+2bVvCkGS8Zs0a/PrXv/Y7nZP1JWyboZOwbcZJtURABERABERABERABERABERABERABERABERABMInIGE7fKbqUQREQAREQAREQAREQAREQAREQAREQAS8CEjY9iIE4PDhw+jSpQuWLFmSUJs/a9u2rUEvP1bJBWGbqcl9+/bF9OnTY+Y9bNgwNG7cGB07dkxYDxN5f/WrX1mi50cffeS4XqaQ33fffQkirTEcl4r5Jmx/8803aNmyJbZu3ZqwohEjRlgJ2w6yZqqYHNt/+OGHuOKKKxLS0SnmMnn6ggsuSGi3f/9+UOjetGlTwjMmg0+aNMl4rn369Ek4Z8aNAesCAM8qLxLUrVs3Kbd0C9Xp7t8PF9ZdunQp2rVrl9DMK/V74sSJGDx4sONwtWrVsvY+lfO5cuVKfPbZZwn9M5X9N7/5jd9lJq3P5P+hQ4daMn++FQnb+bZjmq8IiIAIiIAIiIAIiIAIiIAIiIAIiIAIiIAIFB0CEraLzl5qJSIgAiIgAiIgAiIgAiIgAiIgAiIgAvlDQMK2wV7t3r0bzZs3xwcffBBTO0hacljC9oQJE7Bq1SpQZv7lL3/pS7B8//330bRpU+zbt+/kesqUKYO1a9eCa3UTtjt06IDNmzdbQmd022gonM+9997raz5eW5BvwrbbfM8991wrvZhSbKbK999/j/bt22PdunUJQz744INgknZ8cUpfZx0KprygcM011xhP342FaQd83S1evBgVKlRI2oSXEG688UbMnz8/pl79+vWttVetWtV0SNd6uSZsv/76646vVa8U9FT3JGWQIXbgJaeHOFToXUnYDh2pOhQBERABERABERABERABERABERABERABERABETAkIGHbEJSqiYAIiIAIiIAIiIAIiIAIiIAIiIAIiECIBCRsG8DcsmULmjVrhoMHD8bUDiILhiVsR0uX55xzDpjcfP3116N8+fJJV/TDDz9g0KBBeOqpp2LqNWrUCMuXL8f69euTCttsRCm2W7duOHHiRMJYJUqUwNy5c61E8rBKNoXto0ePWunUTmt1Wt8nn3yCTp06WeJ7fHn88cfRvXv3ULBUrlwZp5xyilFfbvzcxN6BAwdi8uTJCX3Xq1fPkvrPPPNMo3FZacGCBUZngRcGjhw5ktCvqbDtJqabtjdZUL4I215rlrBtstvpryNhO/2MNYIIiIAIiIAIiIAIiIAIiIAIiIAIiIAIiIAIiIAzAQnbOhkiIAIiIAIiIAIiIAIiIAIiIAIiIAIikHkCErYNmD/99NMYMGBAQs2rrroKr732mqckHd0wLGG7T58+mD59esKcli5dmjQB+eOPP7bk86+++iqmLQXd/v37wy21d9GiRWDCNgul78ceewxDhgxxpFepUiVL/r700ksN6HpXyaaw7Sbre886vTVbyp8mAAAgAElEQVSi98NrJLc1OCVmf/3112jRogW2bduW0G2/fv0skdtBNHWdAs9ju3btXM8JXw933nmn9Rq6/PLL8fnnn8fU9ZKPCyu7peBzbF4wMJXbk7HMNWH72WefRd++fROm7MVMwrbXKyYzzyVsZ4azRhEBERABERABERABERABERABERABERABERABEUgkIGFbp0IEREAEREAEREAEREAEREAEREAEREAEMk9AwrYHc7fkXjajxD1p0iRfuxaWsO3UT9myZbFu3TpccskljnOiaP3AAw9gzJgxMc+rVKmCDRs24PzzzzcSttmYydMUeJ9//vmEsXr16gVK7l5p36bgJGwnkvIjbB86dMhK/aZEH1/atGmDhQsXgmeHZfbs2bjpppsS6jnJ3Sb7Fy+Lc5xbbrkFTPHmeSuUVnmBoHHjxoGF7S+//NJqv3PnzphpcawXX3zRZKqedXJN2A76upCw7bnVGakgYTsjmDWICIiACIiACIiACIiACIiACIiACIiACIiACIiAAwEJ2zoWIiACIiACIiACxZVASQA/A8A/48shAPuKKxibyQmGOBZjBpleOs/iUADlImfvD3SxMj0BjScCIiACIpBxAhK2PZCvXLnSSqw+cYIfS34qQQXWMITtAwcO4LrrrsPq1atj5hQtXjsta+vWrVZ6MtOIo8uNN96IGTNmoFSpUsbCNtvv2LEDrVu3xkcffWR1V6JECUycONFK6i5Z0unjbbDzHVRMDTZabKuikLDNFbmlMZcpUwZr167FZZddhv3794MC96ZNmxLQ1a9f37oMULVqVV9YKVK3atXK6p9p0A0bNnQ8G6kK2277NHbsWAwbNszXnN0q55qwTemdiefxxUtSl7AdynFIuRMJ2ykjVAciIAIiIAIiIAIiIAIiIAIiIAIiIAIiIAIiIAIBCUjYDghOzURABERABERABPKeAI2HdQDqO6zkJQC35vEKSwGgHfE3AMt8yr9nAZgJYBGAxyRtp/0UVAcwAgC/U70EABppnWz+aR9cA4iACIiACGSVgITtJPiZTNytWzcsXrw4oVa9evUs0fXMM8/0tYFhCNtuqd+1a9fGxo0bUb06f7XHlmPHjlnC7PTp02MexIvnr7/+Ojp27JjQ3i3RefPmzZbke+TIEcyaNQsdOnQ4mZrsC0ySyhK2E+H4Sdhm608//RRNmzZNSKDms0Jhn3127doVTGKPLw8++CBGjhzpe0vZFy87eAn8qQrbS5cuRbt27RLmN3XqVNxxxx2+5+3UINeEbbf3knHjxmHIkCGhrDlIJ7k6ryBrSWcbCdvppKu+RUAEREAEREAEREAEREAEREAEREAEREAEREAEkhGQsK3zIQIiIAIiIAIiUFwJVABAA6i5A4B8F7ZrAHgTQB0ATAt/BsCTAL5Istn8XNgBwCw75ZnicDcA84vgAbkkkq7OSLyBADZnaX3/AWAMgLttUTt6GlsBtATwTZbmpmFFQAREQAQyQ0DCdhLOc+bMwU033eQosPbr189Kt3WQ7pLuXBjCdhC5taCgwEo6plgdXRo1aoTly5ejYsWK1o/9Ctts8+abb+L000/HL37xi7ScWgnbiVj9CtsUpwcMGIApU6YkdMaUbfb3yCOPWCna8aVSpUrg+bngggvSsr/sNMiZjp6MW4L4kiVL0LZtWxw+fNh6vRamwQdZCNP2P/vss5imZEfJvXz58kG6RNmyZTFo0CCcdRbvq5oXt0sb7CFMSd18Rj/VlLBtRk3Cthkn1RIBERABERABERABERABERABERABERABERABEQifgITt8JmqRxEQAREQAREQgewQOAVALQCXA7gaQAsA/KxzBYDtDlMKQ9g+NZKOfMyWorOzaudRrwGwxF5/dI13APw+ImZviWtWFsBYAIPifr4PQJssSs1hM+U6RwO4x+74o4jn1BrAjrAHMuiPZ3MogIdd6lLmfkAJ5wYk878KL1hclv/LiFkBL4dsKmJr0nJEIB0EJGy7UN2xYwdat27tKHiWK1cO69evx8UXX+x7T8IQtrdv344mTZpg165dMeN3794dM2fOTJDIkyWFMxWbCcuFJYiw7QZh1apVuO2223wzim+wZ88eHDhwIKGf0qVLo1q1ain3P2zYMCt9PEihCP3AAw9gzBh+bIotTLQmz0IZ3m//blJuUIH67bffRosWLRKkfc6LCdjHjx93nGJhAnepUvwCnfSUVIXtgQMHWkJ2dIl+nSYTnNOzIrNeg76X7N69G82bN8cHH3yQMJBfmd9spua1JGybsZKwbcZJtURABERABERABERABERABERABERABERABERABMInIGE7fKbqUQREQAREQAREIL0ESgPgd81fGEnIbgigCYDfAKjsMux1keeLHJ6lKmzTUJkLgNL2DQD+md5l++p9EoABDi0oYDcF8H7cMyZNP+UyQjalZl+L9qjMVG2mh58TV+8FAL8DcDTMwQz7OgPAGgANXPaKKdt/M+wrU9UovfMyRLAow0zNMvxxaKqtTdPlDCbbO71Hhb+KzPWY799SkDlSGqm4E5Cw7XAC9u/fjy5dumD16tWO56N3795Wim0QgTUMYfudd96xZE2K2NGF4vHYsbz/Flsocffs2TPh5/Xq1cPatWtx5plnnnwWprDt1leuvejGjRuHIUOGBJrWpk2b0LJlSxw8eDCmPUXcNWvWgAnmQYvbvgUVqI8ePYoePXpg3rx5xlNigjTFe8rn6SypCNtMz+brlWna0aV27drYuHEjqlevjqImbLtd2ggqgIe5txK2zWhK2DbjpFoiIAIiIAIiIAIiIAIiIAIiIAIiIAIiIAIiIALhE5CwHT5T9SgCIiACIiACIpA6AUrZVQCcH5Gi60e+IZ4Rivzv3ACiKL97nPJyjBRlp0/PjIjW3R2m6yUbcm6vArjSbktL5CZ+k30OJCJTXF9hy+zxS1sOoJODdEoJl/J5e5etozHVJZLAvT/1rc1KDxSiKdtWdRmdltBjWdq7zvZZcvpcTqOnR5ZkcreN4mWJjQBqZ2Unszfo5wAaA/gqDVOQsJ0GqOpSBPKEgITtuI2i1NqvXz88//zzjltYtWpVS3Ju0MDprpP3rrvJjJRzKdOalAULFliCanxx6iNZUjgTifv37x/TjYRtkx34sQ4l4M6dO2PlypUJjUaMGIHRo0cnpJ2b9v7NN99YIvjWrVtjmqQqUHOu11xzDU6cOGE0lTZt2mDhwoUoW5Yf1dNXUhG2v/76a1x++eWgxBxdeKlh8eLFqFChQpETtt0ubdSoUcOS1GvWrJm+zfLoWcK2GXoJ22acVEsEREAEREAEREAEREAEREAEREAEREAEREAERCB8AhK2w2eqHkVABERABERABLwJMN2aydTnAagBgPF3FECZlM3kagrbYRV+V3VzALsdOnwRwC0OP2dEHE2cww7PKgKYD+Aqh2d/BDA+y4LtFZH1vgHA6XvT+X3zz7qArRNJK6fxUtflOc2pflleWypn4uZIuvYMlw5ozVxjrz+VMYK0TSbLc14U7HMpfVnCdpBdTt5Gwnb4TNWjCOQLAQnbUTtFWfv+++/HhAkTXPfv8ccfx+DBgwPvr5vM6JaO7TTQwIEDQdk6ujDt+4033sAVV/Bj2I/l2LFjGDBggJUGHl+c0rVZR8K2+dbynNxzzz0JDSjzM137jDP4RSb+yw8//IAHHngAY8aMSWh8/fXX4+WXX0bp0sH+qsJU9m7dulkis1cpUaIEli1bhtatW3tVTfl5KsK2m7zMJPxp06ZZcytqCds8AzffzL9axJaGDRtixYoVqFzZ7YufUt4qzw4kbHsisipI2DbjpFoiIAIiIAIiIAIiIAIiIAIiIAIiIAIiIAIiIALhE5CwHT5T9SgCIiACIiACIvAjAYrN1wO4FACNCcrYFLUz/S/Yx+wk7A0OG+MmbK+z06a/j2vD+S8AkMyc4PPbAezJ0kEYC2CYw9i7IkJyk4igHht/F1uRe8UU7kouc/dKoj7FTjN3k77DRLIJwHQfHdKsYdo698apfGTv6w4ffYZVld9zvwpAGYcO3wHQNsL132ENlmI/ErZTBOjQXMJ2+EzVowjkCwEJ2/ZOHThwAH379gVTqt0KxVWmWzOxN2hxkq3Zl5tAHT/Of//3f6NVq1bYvTv2HmC1atXw5ptv4uyzzz7ZZMmSJejQoYNjmvIzzzxjrTe+SNg229m//e1vVgL2vn37YhpQcmYidceOHc06cqjlloKdarp24VAFBQXWGTpy5EjSObZv3x5z585Ne7o2J5GKsO0mL1Oov/vuu601ugnb5513HpiGfsop/CtEegvF8kcffTRmkHLlymH9+vW4+GJ+kZN5GT58OB5++OGEBkzenz17NniBI1tFwrYZeQnbZpxUSwREQAREQAREQAREQAREQAREQAREQAREQAREIHwCErbDZ6oeRUAEREAEREAEfiRAYZvyL9Ozs134L+rDHSYxyRaM4x+5Cdv87NQ1kkL9skcK+DYAnQF8mOGFU4ZfAaChw7izAfRk4KPHnGgPPeNSh4nP3eyEcacqNKgYGchE83SXlwDc6nMQrxTxeQB6ZCFFnFYH4zd7u6zn9/Zzn8tNS3UJ2+FjdRO2D2Tx4ofpKmlYne5QOcjr03TMVOrx4sZZkffJy+3/+PupauSbB3iuS8R1fBQAL7r8E8B/2d9csDmHLk+kwkFtc4eAhG2+yP75T9xwww147733XHembt26oEhbpw5/lQcvEydOdE3ovuSSS6x073PPPTdhgOPHj2P58uWWgPrtt98mPG/evLmVmhwtk7///vto2rRpglScLAE6TGF7586dePvtt4PDsltSgH7llVcS+uHaKMCnWsjj/PPPN+6G8m/nzp2t8xBfrrzySkvqr1TJ7e5h8mF27NhhJVp/9BHv8cWWu+66C0888YRTMq/x3FmRSfI9evTAvHn82OlcwpLDTSeWirDdp08fTJ8ee4eSMiyTpimms7gJ206vG9M5+63n9NoKImwfPnwYFLN5ISO++Enq9zt/0/oSts1ISdg246RaIiACIiACIiACIiACIiACIiACIiACIiACIiAC4ROQsB0+U/UoAiIgAiIgAiLwEwG3tOd0M9prC3ZvRlKT+d8WF8mOidHjHCbjJmwXVr0skhi+yBb93NbCyD8mjDM5OVOFVgSFbafPeDdFAiQpbXsVryRqrqsNAIqL8SXXhW3Ol+noyxzkzMK1eKWIe/EL+vwCAAUu6eY8j4yKTDTEgo4WvJ2E7eDs3Fq6CdtDAYwPf7hQe2Qk5XoA5eJ6zSVh+2cAfhuRr3kZxekyi18gfA/ktzP8KXLBg0ZfjHDrt7Mk9d2+AYJN+H7weohjqavsESjWwvahQ4cwefJkK2GXEqtboXxLWfrSS/lFIKmVDRs2gFLvsWNe99f8jTNu3DgMGcKPED8VjtGzZ08rcbewUBKcNWuWJag7lTCFbX8rcK89fvx4DB3KX0mx5ZZbbsGLL/KtKrOFUv0999zjOmjp0qXRv39/3HvvvahenR9bzMr+/fstEXf16tUJDcK6MFDYMc9E9+7d8cMPzr9Cfvvb31rp2lxLJkpQYXvv3r24+uqr8e6778ZMs0aNGti4cSNq1qxp/bwoCdtff/01Lr/8cmzfnvilRfPnz7cuE7CsWrUKt912Wya2L2aMXbt2Ob6fli9fHlWqVEnrfMiF8j7HyvUiYTvXd0jzEwEREAEREAEREAEREAEREAEREAEREAEREIGiS0DCdtHdW61MBERABERABHKBQDKBOIz5fWWLw/9ti9lbAXzjIyE5qLDNuTN+8S8AGiRZCBOp74ok0E5Jo9RXODw/100G0M9hPkz8bgHga0PoFByXArjEpT4lRYrPO+Ke54OwTU6jI0njI1zWdjAioLYEsMmQVVjVOK8n7PNS2Oe/AAwCMNfHmQ5rPm79uAnbn0dE+MYA+JoMs7gJwdynZvZljDDHy/T6OHcJ22Hu4I998fVEs3MkgGvC7/5kj58AGGZ/68DxkMdJt7BNRvwdXQvAn0Oeu7ozJ1AshW1Kqm+88Qb69euHbdv4EcW9MAGX4uq1115rTjVJTUq5bdq0waZN4f2aZyL3mjVrUKsWX06xZdGiRbjuuutO/rB9+/bWesqWLes4Swnbybf5wIEDuO+++/CnP/HOjHfp1KkTHnnkEZx33nlJK/PCAM/j888/n1CvRIkS1p5R5g6jbN682TqD+/bx/o9zCXtMr3kHFba3bNmCZs2a4eBBfiz7qVx11VV47bXXToq7RUnYdrv0ceqpp6KgoAAXXnihBcLttey1F/n8PJOJ6alykrCdKkG1FwEREAEREAEREAEREAEREAEREAEREAEREAERCEpAwnZQcmonAiIgAiIgAiJgQqCGLVKn9v31P43EOETGlr0FYE8IErSbsL0hIoK3A/CdxyKr2TJtU496EwDcn2bp9syIlL02kqJdz2EuD0fGHm6yYVF1KDsud0l8ZrXFALoBOBTVJh+EbU7XS0in+E9pm/J/JgsvATCtmLF0FLVnxfHN5Fzcxsq00CxhOxd23X0OuZawXShq8/KK24WTdBCluP07AG+E8HupcH7pFLYZeToJQCcA+ZDkno49y5U+i52wzdRppjUzJdmrMFl73rx5aNWKdwvCK0zB7datG06c4L261IqXWMs03hYtWlhiOuVzit2NGjVyHVTCttl+UDAePXo0pk6datSgcePGePLJJ62U9nhR8/jx43j00UcxbBjv3ySWvn37WknwpUqVMhorWaVkKd7x7apWrYq1a9eiQYNkd0NTnpLVQVBh++mnn8aAAQMSJkGWY8fyi5Z+LEVJ2HZLnK9fvz7WrVsH7huLhO1wzma6epGwnS6y6lcEREAEREAEREAEREAEREAEREAEREAEREAERMCLgIRtL0J6LgIiIAIiIAIikAoBmg38HvhkkXR7ATCddwuAfwD40E5HZbv4+MGwU3Xdkm39pAVXBDANQFcPUK8C6BMRcfenAjRJ2xttwTe+yhE7XfvtAOP2BfBMknYU3h+LEhTzRdjmkijZrwJQxmV9jFhkWvnRqOclbdmbf6aj8LP5BQA+zqCozfPh5/KDhO3wd14J2+EwrQKA5t714XQXqJcXAPQHcCBQ69hG6RC2+TuVZt0YAKXt4SRsh7BZKXSR98I207KnTJmCu+66K0GArl27NjZu3Ijq1fmr46eyY8cOtG7dGh99xC/scC5Mq2Y69UUXXZQCXuemnPPEiRNxzz33pNT3aaedhpdfftlK/3aQ/072PXLkSIwaNQojRoywJONkdSVs+9sSisZjxoyxxG0TAb9evXoYN24cmHResmRJMFmbYjH3x6kwKZqCf8WK/LifWjl06JAlN0+fPt24I8raf/3rX1GnTlh3X52HDiJscz1MMF++nPc7fyo83ytWrIi5aFFUhO3Dhw9bSetLlixJAMmfz549+6TYL2Hb+JhnpaKE7axg16AiIAIiIAIiIAIiIAIiIAIiIAIiIAIiIAIiIAK2DCUQIiACIiACIiACIpBOApTDekSSsf8O4D0AX9j/m+Ky23eBZypVNwxhm+wowTHRtbcHyHftRNMvQwZ+CoD5dip4fNe0KJiiGp2EbTo8hb6XXQTIdyJi8c0A/hnVGefB/a5rOoBBvdYAznKo9xKAWw3au1WhHD0awAiXCozdZII4uRYWN1k5hWlkvek6AO0Zfmg4EwnbhqB8VJOw7QOWS9XmAGYAqJV6Vyn3ENb7fNjCdv3IeymF8vjkcQnbKW95Sh3ktbDtlUx8+umn480330TduokfCwoKCiyh88gR3huKLZRkZ86ciWrV+EUm6SmUtjdv3mwJ1MuWLTOSfQtnQnn2zjvvBJOXKW17lS1btuD+++/HrFmz8LOf8Us+3IuEbS+azs/9its8mw899JB1Bv785z87dspzu3LlylBkaYrh/fr1w/PP8z6gvxKmNO42chBh+/3330fTpk2xb1/sX+f4+uDrvkYNftHSj6WoCNvbt29HkyZNsGvXrgSUvDRwxx13nPy5hG1/5zzTtSVsZ5q4xhMBERABERABERABERABERABERABERABERABESgkoIRtnQUREAEREAEREIFcJJBvwjYZUm5+BMBgD6DbbUGWSeJhFaYyFwCo5NDhTXbKedCxKEuvBnB2VAcP2snaQSRwv/NwkxZTFbY5D1pTSx0ExsI5fgWgmZ14zZ9J2HZn4CeV3s8ZyNR7QeGcMi2kc1wJ235ORGxd/n2WFzcYV1rCZzdMz/8g6tsd+N5cWPjtEL8B8Av7PaCyz74ZG8zLJjt8touuHqaw/f8BcDYSAQnbKWxSCE3zVtj2SiYuZNOrVy8899xzKF26MNT9xycUph977DEMGcIv6/ixsA7Tjv/whz8k1A+BtWsXnMuePXsc5fHoRkxkpnDNP/0Usjpw4AAqVXL6mBbbk4RtP2QT6/oVt91G414xOfrSSy9NbUIuZ91vpzfffLOVIl6+fHm/TY3qBxG2x48fj6FD+Sskttx4442YMWPGyaRpPi0qwjYT9bkX8aVcuXJYv349Lr6YH1t/LKtWrcJtt91mxD/MSpTJ+Z4TX3h2qlThl5Gkr1x++eVWgny6zmmYM5ewHSZN9SUCIiACIiACIiACIiACIiACIiACIiACIiACIuCHgIRtP7RUVwREQAREQAREIFMEMiVpXgHgDQCU86JLUPmUNtLwiJtBoTlZ+YudOn4wJKAjXcbcBqAFgK9THOcGALMAMBm8JwCmMmeqpFPY5hqa0qkAUMZlQSsjifCd7QRqCdsStinxh13chO1XACwMe7CQ+zsn8v45xuE9NIwLFV5T5d9l+wF4yoes/Yl92eR1ANzLGFk2yYAVAVwN4N4kFzzim/OiSxcA/DaJICVMYZtG7DiXSUjYDrI74bXJS2GbMiAToydMmGBEgmLnvffei3hBjhJn586drRTjSy65BC+88ALq12cYfPEtErbD2XsKyExPp+Tst2Ra1i5RogQGDx5spW/Hp1VHzz2d0rZfYXv//v1o06YNNm3alICXSfKUtqNLURC2jx07Zq1r/vzoL9/5cZUNGzbEihUrULmy3/tdfk+nd/1bb70VL73Ej2GxZdy4cTEXZLx7Kto1JGwX7f3V6kRABERABERABERABERABERABERABERABEQglwlI2M7l3dHcREAEREAERKD4EsiUsO02zne2yPvfAbaAn6/uBvC4S9tUJb74bs+MSNlrIyna9RzGGxX5GWXuVAtF9I4AKC9/m2pnPtunW9jmfo0GMCLJvO4E8IwSti1CmU6gztR7QeH2Z3p9HNdN2Pb5Usmp6pkQtilDzzWUtfnedU9EoP4fH5K2E1C+X/wy8jp4FkBjA+LP21J5YtSld2MJ296MikKNvBO2KWsPHDjQtwhLaZtSanw69SeffIJt27bhmmuu8Z1cXRQOQPwaJGyHu6tBxO3f/va3mDhxIn7+85+nNBkmt7Ofe+7hrx/3UnihYcGCBejWrRtOnDjhWrlr166YNm0aKlbkPaLwil9he9myZWjXrp2VlB9datSogYKCggR2RUHYfv/999G0aVNHqX7AgAGYNGlSeBuSQk8Sts3gSdg246RaIiACIiACIiACIiACIiACIiACIiACIiACIiAC4ROQsB0+U/UoAiIgAiIgAiKQOoFMSZrpGsdN2g5b1iZpfi/3DAfk+2zp/P3UtyOrPaRb2ObizgCwBkCDuJXSmGFiOhN8D0nYtuhkWmhO12vU7VBnen2ch4Rt/28xlwJYDqCSR1Mmav/O/iYF0zRtk9nwPZ7fPDAdQLkkDfge0gnAIpNO01hHCdtphJti13klbB86dAgUE6dP59H3XwYNGoSxY8eibNmy/hsXkxYStsPfaErFs2fPRs+ePXH8+HHjAVq3bo3HH38cv/zlLxPS4b064TiPPvoohg0blrTq7bffjilTpqB06dKW/PzYY495piBTGp47dy6qVavmNQ3j536Ebb4PdOrUCcuX89dwbOnXrx8mT57smKbfvn17rFsX+yU9zZs3x+LFi1GhQgXjuQat6PTaKleuHNavX4+LL+bHzeRl5MiRGDWKd2FjC8Vfpmu3atXKq4uMPJewbYZZwrYZJ9USAREQAREQAREQAREQAREQAREQAREQAREQAREIn4CE7fCZqkcREAEREAEREIHUCWRK0jwfwAYAVeKmfDAi8DaLiJRbUlgKP2f1s2XfEhF5Oh2yNuP1aEs0cpjnbAA9I8nRx1JYQy40zYSwzXW2jiTmLotK66XoeROAd6IglATwMwD8s6iUIwD2+EgdzrTQnKn3gsL9zPT6OK6EbX+vJrcLFvG9LABwu32+/Y1gXpu/QxYDODtJE76HtAXwb/NuQ68pYTt0pKF1mDfC9oEDB9C3b1/MnDnTdfFXXnklxo0bByYUUwB1Kueccw6ee+45sK6DMBca2HztSMJ2uDv3j3/8A/fddx8WLQp+b6Zx48aYMGECGjVqZJQCzxT6+++/32qTrPTu3duSm6MvMLAtpefnn+cXNLiXWrVqWWu66KKLQgHmR9heuXKllYgfnwTO1/OSJUusZ/El3xO2v/76a7Ro0cL6NoD4Ur9+fUtEr1q1aih7kWonErbNCErYNuOkWiIgAiIgAiIgAiIgAiIgAiIgAiIgAiIgAiIgAuETkLAdPlP1KAIiIAIiIAIikDqBTEmabnJmGMI2KRRK29cC6JEGcZBGxBJ7nGjqFMDa2QKy1264MWC7oQDGe3WQ5ueZErZLRWTsyQD6AnjGXvu3aV5bmN1zH1sC+AuAA2F2HNdXpoXmTL0XFC4z0+vjuBK2zQ8s31OfAHCXR5OpkffbgZGE/KPmXQeuyWR+vg/XTtIDL3/wEk22ioTtbJH3HjcvhO39+/ejT58+ePXVV11XdNVVV2H+/PmoWLGi9We3bt0ShM7oxkwvZlP4z0sAACAASURBVGKtqQTrjbJo1JCwHc4+fvrppxg9ejReeOGFcDqMvInXq1cPjzzyCK699lorEdupmFxsYDtKzUz95uslvvD11qVLF6xezbue7oVzmDZtmpUcnurlh+3bt6NJkybYtWtXzIDxCdhM1+Zrm6nY8YWvZaZuO63JTdguUaIEqlevDv6Z7sI57N27N2YY04TtqVOn4ve//73jFB988EHrvSxXioRts52QsG3GSbVEQAREQAREQAREQAREQAREQAREQAREQAREQATCJyBhO3ym6lEEREAEREAERCB1ApmSNJPJyhSel6a+FEvapoVg/h3sZoOWBTAXQHuH6kzd7gTgkEFXErZ/gkQWPwfwto/EaQPEGanS3xbOuecUzx9NU6Kv23nZB+C+iEgba8KkvvRzAIyJ/EehProwOX5EJEWeSehhlso2u0pxnX4euQDRGIBzZGxqM3ATtineM/08l8spAE53mOBLAG5Nw8SbAlgFoEySvhlLym83yISsXTiNLvb7sZtxtinyvtIGwP40MDHpUsK2CaXs1Ml5YZvy6I033ohly/glFM6ladOmmDt3LqpVq2ZV+OGHH/DYY49hyBAeveSlUqVKuOGGG9C1a1c0bNgQ/L+LcwkqbLsJsfnIsnbt2ti4caMl8vopPHf/8z//Y527ZOe1sE/KusOHDweZczzTcuGFF2LVqlUJicqUnSkzFxQUJO0q+nKDW0VTaZvtb7nlFiup+7TTTjNdQkI9yuM33cS7RbElXtieM2eOVY+s48szzzxjpfA7lVw9nybC9jfffIOWLVti69atCUvj+xX3+4ILLgjMPuyGErbNiErYNuOkWiIgAiIgAiIgAiIgAiIgAiIgAiIgAiIgAiIgAuETkLAdPlP1KAIiIAIiIAIikDqBTAnb/O7qdRHRrr7DlDsCeD31paSth2Tioh9ZUsJ22rYoYx0znpGSfqOoEU8AYMowZecwJeNk5yVjC87CQNkQtnMh4d4Ltdt7tZ/3IK8xCp8nu6RSWIeWHAX4TIvRjFp9DkAvl8XwgsGVADaYLjbkehK2QwYaYnc5LWxTsuzcuTNWrlzpuuS6detaz+vUqRNTh0LnxIkTcc899/jCVZi4W7NmTfzqV79ybUtR8je/+Q1KlYq/z+PcpGrVqti9e3fSuVD2/eor91+Z//d//4dNmzbh4EF+EYtzOXz4MLp3744nn3zS17oLK0vYBvwK20y1njdvHsaMGYNPPjG7x9WpUydMmjQJPGc8q5Ru77rrLrz33nue++YkJr/zzjtWKvYXX3yRtH2yZO34hqYCONudc845eO6553DllVfGpG0fP37cSrp3SwRn2w8//BDt27cHU7bjC2XwF1/kl90AX375JZiMv23btoR6TB9fu3YtzjzzTMf157OwPX78eAwdyo9kiYWXWWbMmGH8PuR5uEKoIGHbDKKEbTNOqiUCIiACIiACIiACIiACIiACIiACIiACIiACIhA+AQnb4TNVjyIgAiIgAiIgAqkTyJSwXQEAv9O7ucOUc1nYpp00A8CNLqj9yJIStlM/r9nu4RoASwArzT2++ElbN1mHhG0TSv7quCVsS9iO5dg6knLOiF+3FGsalC0BMM06G8Xt91bhXJh8PzAbE4t824KE7SyBNxg2p4XtY8eOWYm506dPd1wKpenly5fj0ksvdXxOEZYCMhN5k0nOBpzypgolwBUrVqBVq1aB5ixh20zYPnr0KN544w089dRTVpo2pWSTwhTqqVOnWknYJUuWjGlCuXnx4sUYPHiwq/hNsZlp8mXL8g4RwDZTpkyxLiZwTskKU+SnTZuGihV5z86s7Nmzx0qf51pNSv/+/TF27NiTadu8pMCU7A8++ACVK1dGhQr8qw+syw6cx5tvvplUcmdfw4YNA98LBgwYYLFzKkz45thuJV+FbaZqt2jRwvGyB1/rS5YsASX8XCoSts12Q8K2GSfVEgEREAEREAEREAEREAEREAEREAEREAEREAERCJ+AhO3wmapHERABERABERCB1AnkgrB9M4CXU19KWnq4DMBaAGVcepewnRbsOdkpk315Tq93mR2/3352iDOXsB0iTLsrCdveTL0uqbAHpsk/ACBGgPXuOrQaXnP8wL4clDziN7TpxHQkYTs9XMPoNaeFbS7w7bfftoTFI0eOxKzXS9aOrsxk3oEDB2LhwoVhMMvpPurXr49169aBid5BioRtd2F7//79lgxP6XnVqlXGkjb3gQnTo0ePtqTj8uXLJ92aQ4cOYdasWRg0aBC+/fbbk3V55tesWYNf//rX1s8oU/NCA9O9vUqvXr3w9NNPe47t1A/X3adPH7z66qtew1jPKaW/9NJLuO6668DEdyZ/Uyz2W6IvH8yfP9+S3J3E+AYNGlhczjjjDNch8lHY5jngminxOxWK8HxWKMH75Zuu+hK2zchK2DbjpFoiIAIiIAIiIAIiIAIiIAIiIAIiIAIiIAIiIALhE5CwHT5T9SgCIiACIiACxZ1AcRU6U933zyPpsY0BfOXRkZegy+YStlPdjWDtKdJTnP4jgAPBuvDdKpm8/04kbbgtgH/77tW9QXF9fZu+PoOglrDtTe0CAAUAKrlU/dhO1/7Cu6u01kiWdn8MwJUANqR1Bs6dS9jOAnTDIXNe2Gaybs+ePTF79k93f0qUKGGlDFMENS1M2968eTP+8Ic/YOPGjabN8q4e04iZShy0SNj+SdhmIvSGDRuslHbKyv/7v//rGyvPar9+/fDggw/iZz/7ma/2lLWffPJJjBkzxkrPfvjhhzF0KL/8AlbiNSXsL77w/rXDsYcPH25J40EL5WEK5M8++6xnF9WrV8f69etx7rnnWnV5WYIJ2H5Lo0aNrAR9cmjWrBk+++wzxy5mzJiBm2/mPVf34iZsN27cGGzvJdH7nbtT/ZUrV4Iyc3QpV66cxerii3lXOLY888wzuPPOOx2HpuzLM9m5c+cwphZqHxK2zXBK2DbjpFoiIAIiIAIiIAIiIAIiIAIiIAIiIAIiIAIiIALhE5CwHT5T9SgCIiACIiACxZ1AcRU6U913UyG0KYBVSdK1OQ8J26nuhv/2lwJYbgul79ritrPZ4r9vtxZeib6/B+D83fXB51BcX9+mr88gZCVse1MbGUnOfjBJtVGRZ6yT7cJI3XUA6kdNhJc3GM/5gv3NCIcNJ/kigFtc6nYE8LrLs2TtDIc+Wc3P7xK/fav+jwRyXtjmJAsKCtCqVauTKdvjx4/HvffeCwfhzWhfKblSPP3P//zPQBKu0SBZqFSmTBmsXbsWl13Gu1TBSlBhm0I8E5/jk9CDzSK7rUqWLGnJ1bt377bS3bdt2+Z7QpSj77rrLkuw9itqxw/GhPgFCxZYsm/ZsmUxYsQIPPbYY55z4hyYBs4LD0FfK9GDHD9+3Erpvvvuu13TxTkO08FvuOGGk00nTpyIwYMHe843ugJFdybid+zIXzeAW8J269atLTZeKdNuwnYmU6qdXlvJhG0mm/NSyurVqxPYtW/f3rq0wvOQa0XCttmOSNg246RaIiACIiACIiACIiACIiACIiACIiACIiACIiAC4ROQsB0+U/UoAiIgAiIgAsWdQHEVOlPddxMhlFbAXADtPQbzI9kl2y/GCI5PdWEptneTD/2sMcUpeDZnhCG/a75uVM3dAGjLrPFsHbxCsnTtrXbi8DfBu3ds6XZeTM5vkKkw8nA9gHJxjQ9G2DYDsCVIp0naZHp9nIqE7eSbWNG+DNHIpdo+ALzI8n7IZyFod7T4eDb/bM97R7yUa9ixhG1DUHleLS+EbaYL9+jRA/PmzcPtt9+OKVOmpJQWHL1nFDnfffddK31769at2LRpEw4ePGjJxwcOZOrLKsI5RWHIp0GF7XBWkHu98HJAYaq1yexOP/10K826T58+aUtt5nlt27atJZS7lVq1almS8yWXXGIybV911qxZYwnZTuM7vT7dzlSyQR9//HFLDC+UWnkhgJL6kCH8woYfC2VnzoVJ3F4lH4VtrmnHjh2glP7RRx8FWrcXl3Q8l7BtRlXCthkn1RIBERABERABERABERABERABERABERABERABEQifgITt8JmqRxEQAREQAREo7gQkbAc7ASbCa2sAywCU8BjCj8wsYTvYfhW2qgNgZZysXfjsBIC7ATwN4HhqwyS0Lh0Z82U7ydup63Ska3OcTAvNxVnYfgXAwpDPTdjdnQNgTOQ/pr1HFz/vQV5zcjsDhe14WaILANPkaq/xcuW5hO1c2Yn0ziMvhG0iWLlyJZ588km88sorqFiR9yiyXyiBfvfdd0knwjoUwY8dO+Y54Xr16qWUxsy03UqVKnmOk6yChO1YOp9++imaNm2KnTt3umJjGvQ111xjidqUh5nQne7CCwZt2rTBvn28MxRbrrrqKsycORPVqlVL2zSY+t2rV6+Y9Oe6detar9M6dfjR9KeyZcsWNGvWzLoI4VUaN26MyZMno2HDhglVeXHj/vvvx4QJE6xnfpL281XY5jrj95oJ66NHjw4lNd1rP4I8l7BtRk3Cthkn1RIBERABERABERABERABERABERABERABERABEQifgITt8JmqRxEQAREQAREo7gQkbAc7AV7CdgUAiwE0N+jejyxZFIXtVna6rQGqhCpMw6X8aZpMfRGARQBqJRnsBQD9AYQZFZpM3n8HQFsA/w4CwKONhO3wobolbIc/UuZ69PMe5DUrXnr40Q5zLn0jFwme9eokD59L2M7DTQsw5bwRto8fP44TJ06ElqwdgFWxaCJhO3GbR44ciVGjRiU8oFzMFOh27dqlLU072aFbtWoVrr/++hhp+6GHHrJSqEuX5r269BYK1E888YQlUbPMnTsXXbrwI2xsYVp9QUEBWN+t1K5dG/Xr10eFCvzrhnvZv3//yTGYIG56eYNp+b1798Zbb70V0/nll1+O6dOnZ2T/uF+33XZbzPi8YPHyyy/jl7/8ZdJ1c63dunXD+eefb6WKn3HGGend3BR6l7BtBk/Cthkn1RIBERABERABERABERABERABERABERABERABEQifgITt8JmqRxEQAREQAREo7gT4L9jzAcTGu/mjcgqA012a/CvkJFWaCZUdxmI68lcA+GcmipcofDOAGYYT8SNLFkVhOxUB1kucd9qCmnYScmIc4U+1VwPgHu4y3MNk1ZLJ+5T/ugJYEMI4Tl1I2A4fbCrnNfzZhNOjn/egZCMyuXu2fYnCqR7jQpsB2BLOtHOqFwnbObUdaZtM3gjbaSOgjmMIvPfee/jTn/6UQOXOO+/ERRfxjljxK4Up21999RVatWqFPn36ZE3SjqdfKPL+/Oc/t8Tj5s1N7lWGu4cffPABli5dioEDB2ZEFKcAzlKlSpVwF5LDvf3www+YNm0afv3rXzumj+fS1Ddt2oQvvvgiYUoNGjSwhHOVHwlI2NZJEAEREAEREAEREAEREAEREAEREAEREAEREAERyBYBCdvZIq9xRUAEREAEREAEkhG4GMB6AOXiKqVDznOTJdcBaA/g+xzYKkrwawA0MJyLH1lSwnYs1CDCNnsoD2CqLWW7bRPtCUYfMgE7lcJE4WdcOmAKezcAh1IZIElbCdvhg5Ww7c60KgC+F9d3qfIugKsB7A1/W7LeY1Bhu5FD4n8nAN1dVvSKfeHE6THfszZlnUTRnoCE7aK9v1pdSAS+++47lCtXDiVLlgypx3C6oci7bNkyNGnSBKeddlo4naoXERCBtBOQsJ12xBpABERABERABERABERABERABERABERABERABETAhYCEbR0NERABERABERCBXCSQC8L2BwAYk7c7y4D4eW00gBE+5iFhG1jkg1d01aDCNvsoDWA4gAeTjM3vo+8B4NVIvRhRz3C+59qXGShOx5cjAFoBKDDsK0g1CdtBqCVvI2Hbnc+F9nk+1aUKZWMm1wd5LYW/k+H2GFTYdprFEADjXKY3FMD4cKeu3nwQkLDtA5aqioAIiIAIiEAYBCRsh0FRfYiACIiACIiACIiACIiACIiACIiACIiACIiACAQhIGE7CDW1EQEREAEREAERSDeBTArbl9gJrmXjFpWKuBsmn1/b6dqVfHQqYTs7wja3iJ+vb40k3E6PiPYlkuzZH21JkgK3aaEQ/hyAXi4NmPA9ICL3HzPtMEA9CdsBoHk0kbDtDqgtgCVJ+BVl2VjCdvivtVzsUcJ2Lu6K5iQCIiACIlCkCUjYLtLbq8WJgAiIgAiIgAiIgAiIgAiIgAiIgAiIgAiIQE4TkLCd09ujyYmACIiACIhAsSWQSWHbbaw9AK4A8GGKu1AFQCkA3wToh4LuywCud2h7AsAmAJc5PJOwnT1hu3A7mHQ9D0Ay0Z4p230A7Dc8G10AzHURwbdHkoivisjcnxn2FbSahO2g5NzbuQnb+SAju71/+nkPSkb0bgATklTga2JB+FuSEz1K2M6JbUj7JCRspx2xBhABERABERCBWAIStnUiREAEREAEREAEREAEREAEREAEREAEREAEREAEskVAwna2yGtcERABERABERCBZAQyKWy7CagHI8nWzQBsSWGrmNpNwbYlgNsBzAFw3Ed/NwCYZac2xzejDPx3AA859OdHlnRbP7vNBWHUTVr0s0Yn5JkQj88HsBjA2Un2/F1byPcSresAWBkR+Ou69NUTwEwfZyto1Uxwi55bJt8LOG6m18cxJWy7n8ZhAMa6PGaS/JUANgQ9zDneTsJ2jm9QSNOTsB0SSHUjAiIgAiIgAqYEJGybklI9ERABERABERABERABERABERABERABERABERCBsAlI2A6bqPoTAREQAREQAREIg0AmJc0zAbzlItV2BPB6wAXxc9a9AMZHtV8EoF8kVflLgz5r2oJuPYe6+2wJ/GoA4xye+5GZJWzHAvwcQGMAXxnskUmVara03zRJ5d0AeNbedqmTLGmdTSiFdwNwyGRCKdbJtNCcyfcCosn0+jimhG33Q5lMWg7jUk2KL4e0NpewnVa8OdO5hO2c2QpNRAREQAREoLgQkLBdXHZa6xQBERABERABERABERABERABERABERABERCB3CMgYTv39kQzEgEREAEREAERADIpaVawhdfmDuD7RgTOZwNuyKUAlgOoFNeekqFX2jY/oz0B4C6XsccAeADAfRK2A+5OZsXcigCmAeiaZLZHIyJ/HwAzAEQLfE7if3Q3lL1bRFK6twYm4a+hm9DMSwQ8j3v9dedZ+xwAPO+l4moyXXkEgE88e/BXoTKARx1et2GL/P5mVXxrS9h23nu/l4mGuPyuYO+58E0KxfeEx77f44cfYvzt4sxFaxcBERABERCBtBGQsJ02tOpYBERABERABERABERABERABERABERABERABETAg4CEbR0RERABERABERCBXCSQSWGbn4dmAujuAGI4gIcDADoDwBoADVzanrBTdZe4PG8dSXleBqCEw/NtAPicKd1uEp4Str03LdNJykzJfgTAYI+pjQIwFgAFbhYmc6+KnMMyLu162ufXe8Xh1EiWyB7OCLnZi4Tt7OxLMmF7V+RbCJoA2J6dqaV9VCVspx1xTgyghO2c2AZNQgREQAREoDgRkLBdnHZbaxUBERABERABERABERABERABERABERABERCB3CIgYTu39kOzEQEREAEREAER+JFAJoVtjjcJwAAH+H7E58LmFHOn2Cnabvs51R6PKcHxpYot6P7a4RnFrpsAzLGfSdgO/orJtLDNmZYE0B/ARBcZv3A1C+zzc2pESF0JoK7LMp8H0C9K7g5Ow7ylhG1zVqqZOoFMC9vpPt/8hoVmkQs7WwzQSNg2gFQEqkjYLgKbqCWIgAiIgAjkFwEJ2/m1X5qtCIiACIiACIiACIiACIiACIiACIiACIiACBQlAhK2i9Juai0iIAIiIAIiUHQIpEvYLg/giIPg6iY+rwPQHsD3hmj52epeAOOT1F8NoAuA/S512MdkW8SNrzIPQI+o+UvYNtwYh2rZELY5De5v14iE/XIkSZtyv1vZau/zRS4VPrKT1ncERxCoZbqF1kCTykAjvwnbNQBcloF5FYUhdgPYAMDpAksyadmP/GzKKd3n28+cJWyb7lp+15Ownd/7p9mLgAiIgAjkIQEJ23m4aZqyCIiACIiACIiACIiACIiACIiACIiACIiACBQRAhK2i8hGahkiIAIiIAIiUMQIpCps8zPO6QAouzYB0AbABQAobLcDsDSOVwcAixwYbgdwOYCvDflSxJ6bJD3ZVLJtFRl3hS33Fg5NqbEFAIq8hUXCtuHGOFTLlrBdOBXKvDxzVQMsYZ99pjcHaJtqk3QLranOL13t/Qrbbu8p6ZpfPveb7GKMhG3nne0Y+SaK131sutvvCnYx1OOSkY9hVDUAAQnbAaCpiQiIgAiIgAikQkDCdir01FYEREAEREAEREAEREAEREAEREAEREAEREAERCAVAhK2U6GntiIgAiIgAiIgAuki4EfYPgVALVusbgagOYBzkkzMSXRzG28PgCsAfGiw0EsjibrLAVRyqXsCQCcXMTy+SWVb2G4Y9eAeABPiKkrYNtgYlyrZFrY5rfMBLAZwts9lOJ0Fn10Eri5h2wydhG0zTqyVTNieBqC3S1eH7Pf7d8yH8qyZ7vOthG3PLSh2FSRsF7st14JFQAREQASyTUDCdrZ3QOOLgAiIgAiIgAiIgAiIgAiIgAiIgAiIgAiIQPElIGG7+O69Vi4CIiACIiACuUzATaA+BmAEgHJ2cvZvAFBu9lOchO2aADYCqBHXEUWqqyPS9iqPAepE5rMSQN0k9ShXPwYgRs5KUn8sgGH2c/bdGcD3cfUlbPvZ+di6uSBsc0Y8ewsj4na0nJ9sVc8D6AfgaPClp9Qy09z8XN5IaWF247DWJ2HbfDeSCdvJkqE5gt+kaa9ZSdj2IqTnYROQsB02UfUnAiIgAiIgAh4EJGzriIiACIiACIiACIiACIiACIiACIiACIiACIiACGSLgITtbJHXuCIgAiIgAiIgAskIMCl7GYCyacDkJPidCmCJnaYdP2RfAM8mmUcVAK9GUmKvTFIniGTLZO83bEm7JYC/OfQvYTv4AQlLzA0+g59aVoyI20wS7urR2Sd2ovDOMAYN2EemuUnYDrhRedQsmbDNiyrzk6xlMICJIa5VwnaIMNWVEQEJ20aYVEkEREAEREAEwiMgYTs8lupJBERABERABERABERABERABERABERABERABETAHwEJ2/54qbYIiIAIiIAIiEC4BCpEZGgKcpQym9qp2fUBlA53mJjenARsfiaaCaC7w7jTAfRxmQ9FW8qEVyWZL9sPAHDI55qYHL4cwBwAE1zaStj2CTWqeqbF42Qz5Xl/BADlU6/yLoDrAXzmVTFNz8+wzzxT5aPLDgBdAHwT8riZFrbDWp8Sts0PQjJhu/DiSimX7iYDGGg+lGfNSgCGAuBFnKDl9MgFm+sAOP1d+yAAXkjaYtD5iwBucannN1k8WVI51zveYD6qkh4CErbTw1W9ioAIiIAIiIArAQnbOhwiIAIiIAIiIAIiIAIiIAIiIAIiIAIiIAIiIALZIiBhO1vkNa4IiIAIiIAIFC8C2RCz3Qi7yWnDIqL4WIdGq2357kDcM5NUZLalxLo/4HZTyluZRPaWsB0QrH1RYCOA2nFdfB5Jd28M4KvgXftqyRT5JyLj3eGj1Rf2uXrHR5t8rZppYTssTqcA4KWLXCmTXBLcxwD4U5YneSQiXe8BECOu2nM6G8CbAKq5zNHt/TmbS3I7s5yThO1s7kxuji1hOzf3RbMSAREQAREowgQkbBfhzdXSREAEREAEREAEREAEREAEREAEREAEREAERCDHCUjYzvEN0vREQAREQAREIA8JUEBlumhrOzGbwl06E7OTIaJkTSl3BYC1kQTtfwLY59KgLYAlDs922gLvl1HPykcEwqkAbk4y+Ec2AyYPp6tI2A5ONhcStk2kf7cVUvy8KZJO/7qL6BqcTG61zFdhO7coAm5pzbmerszLPosBNHcB6vT+nG32ErazvQP5Nb6E7fzaL81WBERABESgCBCQsF0ENlFLEAEREAEREAEREAEREAEREAEREAEREAEREIE8JSBhO083TtMWAREQAREQgRwmcKotPl+R4Tn+C8Bbtpy9PiJTfwzgsI85nA9gA4AqcW2OAbjSfsZHuSJrcy4Stn1scFzVbAvbZwGYF5FRGwZfgtWSZ2ACgOMp9pOrzYujsF0TwHcpJPM77WW+CttcC9PBB7gcUMqu7SKXapbl0AGWsJ1Dm5EHU5GwnQebpCmKgAiIgAgULQIStovWfmo1IiACIiACIiACIiACIiACIiACIiACIiACIpBPBCRs59Nuaa4iIAIiIAIikD8EpgHoncbpfm4L1EzOpqT9GYCjKY5X2Za9nQTawQAmAjBJRP4CQEcA76U4H5PmErZNKDnXyaaw3RLAHABVk0yfSfCTbVG1kscyn43IvYMi8vah4DhytmVxE7ZLAZgNoEskQf0fAP4MYC4AJvXHiJ0+dyyfhW2+n76WZL1T7NdJKnx84kxaXcJ2mDSLfl8Stov+HmuFIiACIiACOUZAwnaObYimIwIiIAIiIAIiIAIiIAIiIAIiIAIiIAIiIALFiICE7WK02VqqCIiACIiACGSQQA8AM9Mw3kEAzQBsSUPf/FxEObKXQ9/zAdxpi5RM23YruwG0BfBuGubn1KWE7eCgsyFslwTQ35b/SySZOmXta+3LCBcBWASglsdSV0dS5W8GsCs4kpxsWdyE7Z8DKABQI243eCYoLvNZkJLPwjZZvAmgjsvCtwFoAeDrIGDS0EbCdhqgFuEuJWwX4c3V0kRABERABHKTgITt3NwXzUoEREAEREAEREAEREAEREAEREAEREAEREAEigMBCdvFYZe1RhEQAREQARHIPIFkwprbbE4A8/yHGwAAIABJREFU2ApgVURqpfg8CgDTZqNLOoVtjnMHgKkOE+S4ex0kyuiqmZa1ObaE7eBnO9PCdhX7bF3vMWWnhPZzAfwFQAOPthRXOwP4MDiWnGtZ3IRttzTpPZH3xitS2Nt8Frb5d1amzfdLcjp7pumSUJAXhITtINSKbxsJ28V377VyERABERCBLBGQsJ0l8BpWBERABERABERABERABERABERABERABERABEQAErZ1CERABERABERABNJBoCqAdQDqu3QeLWevtBOz/wWgUFzKlqQZRDTnEp0k23Rwje9TwnZwypkStvl5m6nsLxikZPPCwm8jSdkfOyyrWuT1NBdAU48l8+LADZEk+jXB0eRUy2y9F2QDQrKU/yUAugA4HHBi+Sxsc8mtAKyIXORx+/vrO/a3G/w7IJ8wm0nYDpNm0e9LwnbR32OtUAREQAREIMcISNjOsQ3RdERABERABERABERABERABERABERABERABESgGBGQsF2MNltLFQEREAEREIEMEuBnjJkAugPwkrOdppUtSbOyLQU29MFqO4D2KSTf+hgqoaqE7eD0MiFsnwZgbCQxvr/BNFdHRO2bAexKUrcigGkAunr0x9dcbwCUdGNkQIN5OFU5A8B8AHUCtk+l2SkATnfpgJc8ggrMqcxphy1Pf5NKJw5tawB404Uzz8bLKYyX78J2WQALAbRJwuD3Lt+QkAK2QE0lbAfCVmwbSdgutluvhYuACIiACGSLgITtbJHXuCIgAiIgAiIgAiIgAiIgAiIgAiIgAiIgAiIgAhK2dQZEQAREQAREQATSRaAmgCMAopOzTcfKlrDN+U0CMMBwoskSkQ27SKmahO3g+NIpbPMzNhOBXwHAtHmv8gSA4QAOeVUEQHGV9e8wqDvKFsaPGtRNVsWNVYrd5m3zzwE0juzBVyGv4EYAsxz63Gknq3+awnhuwnYKXQZq2hHA64FaAp0BvJokZZv70cwloT7gkIGaSdgOhK3YNpKwXWy3XgsXAREQARHIFgEJ29kir3FFQAREQAREQAREQAREQAREQAREQAREQAREQAQkbOsMiIAIiIAIiIAI5CKBbArb7QAsTiIFFvIqANDNIxE53WwlbAcnnC5hmxcVKP13MpgaReo+AGb4TMIubQveDxqMwaT7vgAOGNR1qyJhO5ZMOoTtZAnSswH0BHAshT0sCsJ2Bfu9uXkSDkyq7wJgfwqsUm0qYTtVgsWrvYTt4rXfWq0IiIAIiEAOEJCwnQOboCmIgAiIgAiIgAiIgAiIgAiIgAiIgAiIwP/P3t3HS1/WdQL/+BB5awapsNCDuqmpBdZrQSDQUgJdQLAwTQkSxLRVaxOqV0ILwsadZuBqaoIKrBKiBRWIKCCrFSTI3aaYDy+18qEXBGq4KTeReu9c9Tt1GGfONXPNzJk5Z96/f0qv3/X0vn4z5wif3/cQILCkAgLbS3rwtk2AAAECBBZcYF6B7ccleUeSx1R8SpXXErRtCQWWvb2qq5L8nl7wdpLqxwLb7Q/ytAPb39lVs37JiEv6RJKfSfKREe/vv638Hv/iJK9Jcu/KGDd1AfIvNM4lsH1PuFkEtn80yfuT7NR3RiXMWV4iKd8Vk1ybIbBd9v/EJNcMcFpt86buszHJd+sk1gLbk+gtX1+B7eU7czsmQIAAgTkLCGzP+QBMT4AAAQIECBAgQIAAAQIECBAgQGCJBQS2l/jwbZ0AAQIECCywwHoHtu+T5LlJ3tgL3ZbqxWtdZyV52QRB6yOSXNZNsD3JW5O8vlet+2NJvjHmmQhsjwm26vZpBbYf0IVDX56kVEke5XpDkl+bsOp1maf8Lv/TSX5/hOf280mOTPJXoyyw7x6B7XuCTDuwXc7xd7vnqP94bkjy1MaXQ1aPtVkC28Xq1Un+e+U5nkZl+YaPSnZPck73WRvU/84kP5Zk2wiDr3Vm5bN8+QhjrNxyYpLys2vQ9eu9765XjjGWW6crILA9XU+jESBAgACBqoDAdpXIDQQIECBAgAABAgQIECBAgAABAgQIzEhAYHtGsIYlQIAAAQIEJhJYz8B2CdiVAO1PjbDiaVS7HRace1+Sp48Z4hXYHuHQhtwyaWC7BLVLlfUzkpTq2qNcX0xydFch+B4hvVE6r3HPwUn+IMkulXFKWPRZSa4Yc74ybgl1PmjMftO4fdfuc9H/v1uK35/0Qs63T2OSMcf4cpJXJLljzH7Dbv+hrrr2Qwbc8IEkT0vy1Qnn2iyB7cKwcxdWLtW217r+ovu8/d2EdqN0Ly/9lM9Weelnre+DeQW2V78o1L+f8tJQeWHJNR8Bge35uJuVAAECBJZYQGB7iQ/f1gkQIECAAAECBAgQIECAAAECBAjMWUBge84HYHoCBAgQIEBgoMB6BLbL70GHd9WJRw3clsWWYOzPTlBh+7VJfnHAri9KckyScYK8AtvtH6DWwPaDu+rY5QxHrahdVvm63jNzSpL/177kNXv+SFe5/fsq43+zq05cqrqP86zNaNnVYdfju6C6iBneMErF6PI5f9WE5zUssP2b3QsrM9ziPYb+x174/64pTLZvkveO8JLCvyT5ja6CefmLBtO+yl9kKD9HfifJI0YYXGB7BKQlu0Vge8kO3HYJECBAYP4CAtvzPwMrIECAAAECBAgQIECAAAECBAgQILCsAgLby3ry9k2AAAECBBZbYNYhzVIpuFRCfWYDw929arhPSlKqt4573TfJxUmeMaBjCfNuHXNAge0xwVbdPm5g+6FJSrj12DGn/EySE5KUSsmzvh6Z5I97LxWUis1rXSU0++ReVfkPz3pBUxh/1t8FU1jiREOsVV17ZeBSyfupSW6cYKZhge1SOf2VE4w7z66jhrbLGksl9pd1379fm8Kiy4sb5XP9K0lKFfhRr0UMbN+U5Cm9FznK94Jr/QUEttff3IwECBAgsOQCAttL/gDYPgECBAgQIECAAAECBAgQIECAAIE5CghszxHf1AQIECBAgMBQgVmFNO+T5FldWHucqtr9Cy2h6xLc/fqYZ/hdSa5Kss+AfiXEfemY4wlsjwm26vanJbmkF5LfqW+IzyXZP8ktff/9bkmuHSEMvdKtVNJ+UZJ3TlCNvWV3u3dzPnFI5xIYLZ+BK1oGn0OfWX0XzGEr3zJlqc58bpLjRljMp5IckuSzI9w76JbNGNgu+zy4+6sHu4zoUirM/2GS83sv3rx/jGrf5X83l5c8Dk3ykt6LEaWi/bhXmbu8mPOaJKNU+x52ZmXeI5NcPsYChn2OVoYYVMW9/Lx8SJJ/GGMet44vILA9vpkeBAgQIEBgIgGB7Yn4dCZAgAABAgQIECBAgAABAgQIECBAYAIBge0J8HQlQIAAAQIEZiYwi5DmDya5oBdUffwIq/5ikp/rgpQl3Np/lSrbJSj4ZyOMtfqW703ywSTf09dvnKqrq7sKbI95AEnK77/lTC9Kcu8B3f++C2x/YUDbKBV9/6ULZP7PJCW0PY9r5yRvTvLTfZOXwGjZewmqb5RrFt8Fi7L3Err9oyHP4aA1/nWSwxtD25s1sF2cHtu97PKYhoMtlbevT1Je1LihV4X7n1eNsVfvZ8bDey/ZHJDk+8c4p0HL+FD38+RjY6xxmoHtsv7rei8rlRc6hl1/1fvZ9Kbeiya3dT8nj+89b2Xd5WWiu8ZYt1vHExDYHs/L3QQIECBAYGIBge2JCQ1AgAABAgQIECBAgAABAgQIECBAgECjgMB2I5xuBAgQIECAwEwFphnSLJW0z+yqoo6y6BKgLJWRb+0q2r5nSFDv6iRHJfnqKIN295Sw+AeSbOnr8zddKHDcSqYC22Pgd2Ht5yZ5SyV8+cYkvzikgvoxSd42YNoShi79fnNAde7xVjmdux/Qraest1xlfSckKSHQewQEpzPdzEaZ5nfBzBbZMPBaFdu/1lV+LxW4+68S2v7JJJ8ec87NHNguFA/qnvdnjuky69vLSxu/0FW9/8aYk00zsL3WX3dYa1klYP7jvZ+f5SUm12wEBLZn42pUAgQIECAwVEBg28NBgAABAgQIECBAgAABAgQIECBAgMC8BAS25yVvXgIECBAgQGAtgWmENEvYsVQTfkOSEtquXaXK9c/3qrW+I8lKsK4Eq9+Z5GlDOv+3LiRYG3ul/WeTXDjg5vcleXqSEtQc5xLYHl2r/N774q769aDK2qtHKuHmo7uz7w83l+fq9d2zUvqsVNR+RS/k/aXRl7Mud5a1/lav0veJvQq5v57kVRssrF2QpvFdsC7YY0zS/wz1dz02yXck+b0hY36+q3pcqh+Pem32wHZxWKmef+6I3/mj2rXct70Xut/aC5K/doJK+9MMbJc9vLz3+T9tzM18OckTknx8zH5uH11AYHt0K3cSIECAAIGpCAhsT4XRIAQIECBAgAABAgQIECBAgAABAgQINAgIbDeg6UKAAAECBAjMXGCSkOZ9uoD1Wb1KyI8YcaWXdWHeLwy4/4m9wNo1XcXb/uY7kjw1yY0jzlMqfZ884N7fTfJLI46x+rbNHtguv6uWgHsJT/dfb01SqmWPcpVxSmj5d0a5ubtnrdD2w7pK1e/uAvuliu6iXuXzUD4Hn1n1IsKirnXQuib5LljUfT6jexlg0IsD7+peNPl6khI8Pm7IJsrz+bIkr+5eGqjtdRkC2ysG5UWbl/QC3KcP+GsGNadJ22/v/qLDmxtewOmfe9qB7YcnKS8Hff8YmyzP4ZOT/PkYfdw6noDA9nhe7iZAgAABAhMLCGxPTGgAAgQIECBAgAABAgQIECBAgAABAgQaBQS2G+F0I0CAAAECBGYq0BLSLL/XlHD1a5L8yIirK0HbX+jCkytVtfu73rcL5Z4wZMwSgCsBzK9U5rxfkkt64e7DBtx3TJLfH3HNq2/b7IHtUmW4BFh/fIDNqIHtElj+ta7a7bjEJRRbgt6v26Bh53H3u4j3t3wXLOI+Vta0b5L3JtllwCLLCyAH9art/9+urbwYcHXvu+FRa2yoVNl+fu876OZK9fRlCmyvcD0gyTOT/MYYL++0PjvvSVJeEvo/U/yumHZgu+zt4CR/MOT5G7b31p9PrZbL1k9ge9lO3H4JECBAYO4CAttzPwILIECAAAECBAgQIECAAAECBAgQILC0AgLbS3v0Nk6AAAECBBZaYJyQZgnklkBvCcuNGtQumy8h3FN6gdxRqiM/shek/NMkewxRK1WgS/D7a2uo/qck1w+obnpnkh9Lsq3hRDZ7YPshvequH+gF6n9wgM0oVcm/rTvj09awLQHLX+1C+8Mqz65Vgb3h2HQZQ2Cc74Ixhp3LrbUAdvk8v6oveF2+08rz932VFZdg9//oqv3fIwDa9VvGwPYKWfnfvCX0Xl66KeHj757C6f9LkkuTXJDk/UnumsKY/UPMIrBd5viB7i8XPH7ENW/tvkdHvN1tYwoIbI8J5nYCBAgQIDCpgMD2pIL6EyBAgAABAgQIECBAgAABAgQIECDQKiCw3SqnHwECBAgQIDBLgVIF9Kok/b+rDAo310KQ/essFWmPS/KxMTdQAtm/t0afNyV5cS/YVoJ8g64ndNVXS8Xu1VdZRwmcf3HM9ZTbN3tge88kfzakGuyvJ3nlGmYlrP1bSU5a457V1dFLlfR3Jrn3kPtLte03JnlFL/j5+Yaz0qVNYLMEtnfvnq/yVwAGXSVwfVSSrw5o3CfJlb2XTMoLDLXrM933VHmJ5B9W3bzMge1+s1K5v7wE8qQk5fkqvg9MsusA3H/szuQvk3w4yXXdyzVfqh3EgreXF53Kvo9O8tTuRaLynVmu8l33N70Xia5N8kczDKQvONG6LU9ge92oTUSAAAECBP5NQGDbk0CAAAECBAgQIECAAAECBAgQIECAwLwEBLbnJW9eAgQIECBAYC2Bl/eqzA6qijysGvW+Sd47JNi7Mk+ppF1C1yWU+40G/hJmO7cLew/rvlal7WHh6kuSPDvJ1xvWtJkD2+X31DN6Lr8xxKUErEuF20FXOavXduc9jLUEwZ/Vu+fW7oYyX6m0vVYIfGWsT3bjl2fu7xqfp4bjXrcua1X2XbdFbLCJPpdk/yS3DFj3g5L8Ya9a/JOH7Kn0KVX2P73Gnh/bPe+PGcOlVPx/Txf2fm6SQWHx2osPY0zXfGsJUJfAdAlHz6JSdfPCdCSwDgIC2+uAbAoCBAgQILBaQGDb80CAAAECBAgQIECAAAECBAgQIECAwLwEBLbnJW9eAgQIECCwHAJbepWyD+iCiKVy7Jd7Qex7hJMGMJTq2n8wJHxd+pdK1R8f0G9YheRS8frUJL/bC+SWAOMk1yjVvP8qyc/2VfB+cBeafPyAyUuI/JzGRW3WwPZ3JjmzV3X8JUNc/qkLn5aKt/1XCWu/PsnPr2H6qV6l3EOSfLbvnvK78YlJfmfM87i9e7ZvSPLPA/qWQO7NlTE/kWScqr3fl+ShA8b89t6ztl+vEvj9BrR9f5IfGPDfl6rvF3d7L80C22M+AEmGBba/t6tSXKoZD7pKNePy4kB5caN2leB3qeRfKnFP6yrfieV7dZZXCWR/V2WCv+8+0387y4UYm8ACCghsL+ChWBIBAgQIbG4Bge3Nfb52R4AAAQIECBAgQIAAAQIECBAgQGCRBQS2F/l0rI0AAQIECGx8gRLUe1eSH1+1lRJQLAHW8n/L9ZdJbkuycxfG/u41tn1Tkqd0lVj7b+uvkFzGL8HdUqG5VNee1jVKNe8yV6lse16SEuYtlZsPG7CAYRXDR13rIge2S/D5rO6cV593CYduG1KV+j5d2PiHKgBrPQclsP37SZ45ZIw7kjy1dx43Dmkvz9ERSd6e5P6jHsQGv68EBsvn6ppuHwLb4x/ooMB2qYpdvv9KUH7YVT7DrxrhRZaV/uUzUgLeb0xSXmzYLFd5YeDYxr80sFkM7GM5BQS2l/Pc7ZoAAQIE5iggsD1HfFMTIECAAAECBAgQIECAAAECBAgQWHIBge0lfwBsnwABAgQIrINAqZR88pTmKQHsX1wj3FgC4iX4Vyon/2YXDJ/S1PcYplS4LfOUcPAkV6nIXMLDX2kcZJED26VS+lVJZvH75uk9r5evYVaqZ5fA/L377qmFtVff/vBeNeqLkvxo49lspG4f616q+GK3aIHt8U9vdWB71NB/qZb94iTlrwCMe5WwdvmOK/37n/Nxx1qE+5+e5LJFWIg1EFhnAYHtdQY3HQECBAgQENj2DBAgQIAAAQIECBAgQIAAAQIECBAgMC+BWQRo5rUX8xIgQIAAAQKLKVDCzZdMYWl3J3lSL+D8F1MYaxpDTCO0XcLnr5tgMYsc2P7eJB9M8j0T7G9Q108nOSjJ59cYd0uSdyZ52qp7SsX1Upl4nGex/K78xCSvSfIjU97HIg23tRcaPmXVggS2xz+dlcB2qeb/272/GvCiyhBv6V4+2T7+VPfo8eDeZ+GEJL/S+4sCu0441ry6f6L7bv+HeS3AvATmKCCwPUd8UxMgQIDAcgoIbC/nuds1AQIECBAgQIAAAQIECBAgQIAAgUUQENhehFOwBgIECBAgsLkF9u4FbP+0F2K8/4TbfGMXcPz6hONMs3sJDr+jF7p+SMOgJaRYKkF/oaHvSpdFDmyXaufv6io3T7DFe3QtlYifneTSEQbsr7JdrF61RnX2tYYsvzM/NskvJfmZJLuMMP9GuWXQixAlALzfRtnAgqzzy0le0avK/gO9quzvrTwjf9j73D9/gsr6g7ZcntFHJXlukmckefSCuIyyjNpfThhlDPcQ2KgC5WWif//nMt/85jczIES2Ufdm3QQIECBAYOEEduzYkXvf+x5/oKa8PLUZ/mLNwllbEAECBAgQIECAAAECBAgQIECAAAEC3yogsO2pIECAAAECBGYtsEdXafmhE0x0QZKXJPnaBGPMquvDeyHNi3ohzR8dY4KWas+Dhl/kwHZZ75u76r9j0Ay99TNJnpPkQyMOtrrK9puSvLhXRboEvqdxlarG+yZ5chfQ/S9J7pukPOsb7fpAV4n8qxtt4Qu83hKYLhXeBwU/LkzyC+vwXfZt3fP4w70XJ/bp/v/dkpRnddh1vzlU6S4BmcOSvGeBz9PSCMxSoFTZL5+9f73uvPPObNlSfny5CBAgQIAAgVkIbN++Pfe//z3eJb8riR++s8A2JgECBAgQIECAAAECBAgQIECAAAEC3yIgsO2hIECAAAECBGYtMEml5b/uhWxP6So1f2PWC51g/PskeVaSUgX8Oyvj3Nnde8UE8610XfTA9olJzppgnyXYfk2S13aBznGfgVJl+5eTHD3lasYTbOlfu5bfwR+UZKdJB5pC/xIWvGMK4xjiPwTK+f5qL/jxyj6Uc3rP4UuTFHMXAQIEisBtq1+UuOWWW7L77ruTIUCAAAECBGYkcOutt2aPPe7xnu3tScqLjS4CBAgQIECAAAECBAgQIECAAAECBAjMXEBge+bEJiBAgAABAksvsDqc+ugkDxlB5HO9UPPHkmy0qr+lqu1/7ao5H5Sk/OeVq4SySqXw307ypREMRrllGoHtUk3sSUkeMGDCEpj/+CgLGXJPqRr6uCTjVlf/RJJbknw5SanA23qVIH2pcjytytqt69Bv+QRWV3gvLx6Ulxdel2Tclw6WT86OCSyXQPk5+4MrW/7whz+cxz2u/Nh0ESBAgAABArMQ+MhHPpIf/uHyR2j+/Sr/3OGHZjGXMQkQIECAAAECBAgQIECAAAECBAgQINAvILDtmSBAgAABAgQIzE6gBLZ3TvKPMwpqlurlDxywfFWTZ3emRiYwqsAjk1yc5NeSXDtqJ/cRILBUAlclKX8N4l+vyy67LEccccRSAdgsAQIECBBYT4HLL788Rx555Oopr07ylPVcg7kIECBAgAABAgQIECBAgAABAgQIEFheAYHt5T17OydAgAABAgQIECBAYLYC903y9dlOYXQCBDawwDlJXrCy/rPOOisnnlgK8rsIECBAgACBWQicffbZOemkk1YPfW7vrzu9cBZzGZMAAQIECBAgQIAAAQIECBAgQIAAAQL9AgLbngkCBAgQIECAAAECBAgQIECAwPoL/HLvL3G8emXa4447Lueff/76r8KMBAgQIEBgSQSOP/74XHDBBat3+9Ik/2tJtm+bBAgQIECAAAECBAgQIECAAAECBAjMWUBge84HYHoCBAgQIECAAAECBAgQIEBgKQUOSvK+lZ3vueeeufnmm5cSwqYJECBAgMB6COy111756Ec/unqqn0hy7XrMbQ4CBAgQIECAAAECBAgQIECAAAECBAgIbHsGCBAgQIAAAQIECBAgQIAAAQLrL/AdSf5p9bS33HJLdt999/VfiRkJECBAgMAmF7j11luzxx579O/ygUm+usm3bnsECBAgQIAAAQIECBAgQIAAAQIECCyIgMD2ghyEZRAgQIAAAQIECBAgQIAAAQJLJ/DBJPut7Pptb3tbjjnmmKVDsGECBAgQIDBrgQsvvDDHHnvs6mluSLL/rOc1PgECBAgQIECAAAECBAgQIECAAAECBFYEBLY9CwQIECBAgAABAgQIECBAgACB+QicmeTklamf/exn5+1vf/t8VmJWAgQIECCwiQWe85zn5OKLL169w61JTtnEW7Y1AgQIECBAgAABAgQIECBAgAABAgQWTEBge8EOxHIIECBAgAABAgQIECBAgACBpRE4MMmfr+x2p512yh133JEtW7YsDYCNEiBAgACBWQts3749u+yyS+6+++7VUz0hyXWzntv4BAgQIECAAAECBAgQIECAAAECBAgQWBEQ2PYsECBAgAABAgQIECBAgAABAgTmJ/DpJI9Ymf7Nb35zTjjhhPmtxswECBAgQGCTCbzlLW/J85///NW7+kySR26ybdoOAQIECBAgQIAAAQIECBAgQIAAAQILLiCwveAHZHkECBAgQIAAAQIECBAgQIDAphY4M8nJKzs84IADct11Cn5u6hO3OQIECBBYV4EDDzww119//eo5tyY5ZV0XYTICBAgQIECAAAECBAgQIECAAAECBJZeQGB76R8BAAQIECBAgAABAgQIECBAgMAcBR6d5BOr57/qqqtyyCGHzHFJpiZAgAABAptD4Oqrr85TnvKU/s08JsknN8cO7YIAAQIECBAgQIAAAQIECBAgQIAAgY0iILC9UU7KOgkQIECAAAECBAgQIECAAIHNKnBJkqNWNnfooYfm3e9+92bdq30RIECAAIF1EzjssMNy5ZVXrp7v0iTPWLcFmIgAAQIECBAgQIAAAQIECBAgQIAAAQKdgMC2R4EAAQIECBAgQIAAAQIECBAgMF+Bg5K8b/USLrvsshxxxBHzXZXZCRAgQIDABha4/PLLc+SRR/bv4CeSXLuBt2XpBAgQIECAAAECBAgQIECAAAECBAhsUAGB7Q16cJZNgAABAgQIECBAgAABAgQIbCqBdyU5fGVHe++9d2666aZNtUGbIUCAAAEC6ymwzz77ZNu2baunvCLJ09ZzDeYiQIAAAQIECBAgQIAAAQIECBAgQIDAioDAtmeBAAECBAgQIECAAAECBAgQIDB/gQOT/PnqZZx55pk5+eST578yKyBAgAABAhtMYOvWrTnllFP6V/2EJNdtsK1YLgECBAgQIECAAAECBAgQIECAAAECm0RAYHuTHKRtECBAgAABAgQIECBAgAABAhte4JwkL1i9ixtuuCH77rvvht+YDRAgQIAAgfUSuPHGG7Pffvv1T3dukheu1xrMQ4AAAQIECBAgQIAAAQIECBAgQIAAgX4BgW3PBAECBAgQIECAAAECBAgQIEBgMQQenOTjSXZdWc7ee++dD33oQ7nXvfwjnMU4IqsgQIAAgUUW2LFjRx7/+Mdn27Ztq5d5e5LHJvnSIq/d2ggQIECAAAECBAgQIECAAAECBAgQ2NwC/m3f5j5fuyNAgAABAgQIECBAgAABAgQ2lsAxSd62esnHHXdczj9nMJ70AAAgAElEQVT//I21C6slQIAAAQJzEDj++ONzwQUX9M98bJIL57AcUxIgQIAAAQIECBAgQIAAAQIECBAgQODfBQS2PQwECBAgQIAAAQIECBAgQIAAgcUSOCfJC1Yv6dRTT83pp5++WKu0GgIECBAgsEACp512Ws4444z+FZ2b5IULtExLIUCAAAECBAgQIECAAAECBAgQIEBgSQUEtpf04G2bAAECBAgQIECAAAECBAgQWGiBDybZb/UKzzrrrJx44okLvWiLI0CAAAEC8xA4++yzc9JJJ/VPfUOS/eexHnMSIECAAAECBAgQIECAAAECBAgQIECgX0Bg2zNBgAABAgQIECBAgAABAgQIEFg8gUcn+bMku65emtD24h2UFREgQIDAfAWGhLVvT/LEJJ+c7+rMToAAAQIECBAgQIAAAQIECBAgQIAAgX8TENj2JBAgQIAAAQIECBAgQIAAAQIEFlPgoCTX9P/zm1NPPTWnn376Yq7YqggQIECAwDoKnHbaaTnjjDP6Z9yR5OAk167jUkxFgAABAgQIECBAgAABAgQIECBAgACBNQUEtj0gBAgQIECAAAECBAgQIECAAIHFFXh6kj/uX95xxx2X8847L/e6l3+0s7hHZ2UECBAgMCuBHTt25HnPe14uuOCCQVP8ZJI/mdXcxiVAgAABAgQIECBAgAABAgQIECBAgECLgH+r16KmDwECBAgQIECAAAECBAgQIEBg/QRKaPuP+itt77333nnDG96Qfffdd/1WYiYCBAgQIDBngRtvvDEvetGLsm3btv6VlMraPyWsPecDMj0BAgQIECBAgAABAgQIECBAgAABAgMFBLY9GAQIECBAgAABAgQIECBAgACBxRc4KMnFSXbtX+qZZ56Zk08+efF3YIUECBAgQGBCga1bt+aUU04ZNMrtSZ6d5NoJp9CdAAECBAgQIECAAAECBAgQIECAAAECMxEQ2J4Jq0EJECBAgAABAgQIECBAgAABAlMXeHSS/51kv/6RS7Xt0047LUccccTUJzUgAQIECBCYt8Dll1+e008/fVBV7bK0G5I8N8kn571O8xMgQIAAAQIECBAgQIAAAQIECBAgQGCYgMC2Z4MAAQIECBAgQIAAAQIECBAgsLEEzknygkFLPvTQQ/PSl740hxxyyMbakdUSIECAAIEBAldffXVe/epX58orrxzmc26SF8IjQIAAAQIECBAgQIAAAQIECBAgQIDAogsIbC/6CVkfAQIECBAgQIAAAQIECBAgQOBbBY5JcnaSXQfhHHDAAXne856Xo48+Olu2bOFHgAABAgQ2jMD27dtz0UUX5bzzzsv1118/bN23JzkxyYUbZmMWSoAAAQIECBAgQIAAAQIECBAgQIDAUgsIbC/18ds8AQIECBAgQIAAAQIECBAgsIEFHpxk67Bq22VfO+20U4466qgcfvjhOfjgg7P77rtv4O1aOgECBAhsVoFbb70111xzTa644opceumlufvuu9faaqmqfXKSL21WD/siQIAAAQIECBAgQIAAAQIECBAgQGDzCQhsb74ztSMCBAgQIECAAAECBAgQIEBguQQOTPKyJIfXtr3nnntmn332yV577ZVHPepRedjDHpbddtstO++8c+53v/vlXvfyj4pqhtoJECBAYHyBHTt25K677spXvvKV3HbbbfnsZz+bT33qU7n55ptz00035aMf/egog16R5LeSXDfKze4hQIAAAQIECBAgQIAAAQIECBAgQIDAIgn4t3CLdBrWQoAAAQIECBAgQIAAAQIECBBoFzgoyYuTHNU+hJ4ECBAgQGDhBC5N8vok1y7cyiyIAAECBAgQIECAAAECBAgQIECAAAECIwoIbI8I5TYCBAgQIECAAAECBAgQIECAwAYReHSSn0vyM0kesUHWbJkECBAgQGC1wGeSvCPJW5N8Eg0BAgQIECBAgAABAgQIECBAgAABAgQ2uoDA9kY/QesnQIAAAQIECBAgQIAAAQIECAwXODDJYUl+Isl+oAgQIECAwAIL3JDkfUneneS6BV6npREgQIAAAQIECBAgQIAAAQIECBAgQGBsAYHtscl0IECAAAECBAgQIECAAAECBAhsSIHv6IXg9k3yuF7V0scm+c9JvifJrkkemOTbk/hnRRvyaC2aAAECCy+wI8k/J/mnJLcn+fskf9v7axAfT/KR3stFNyb56sLvwgIJECBAgAABAgQIECBAgAABAgQIECDQKOBfwjX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HTzpRIAACAASURBV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QTIECAAAECBAgQIECAAAECBAgQIECAAAECBAgQIECAAAECBAgQIECAAAECBAgQIECgUUBguxFONwIECBAgQIAAAQIECBAgQIAAAQIECBAgQIAAAQIECBAgQIAAAQIECBAgQIAAAQIECNQEBLZrQtoJECBAgAABAgQIECBAgAABAgQIECBAgAABAgQIECBAgAABAgQIECBAgAABAgQIECDQKCCw3QinGwECBAgQIECAAAECBAgQIECAAAECBAgQIECAAAECBAgQIECAAAECBAgQIECAAAECBGoCAts1Ie0ECBAgQIAAAQIECBAgQIAAAQIECBAgQIAAAQIECBAgQIAAAQIECBAgQIAAAQIECBBoFBDYboTTjQABAgQIECBAgAABAgQIECBAgAABAgQIECBAgAABAgQIECBAgAABAgQIECBAgAABAjUBge2akHYCBAgQIECAAAECBAgQIECAAAECBAgQIECAAAECBAgQIECAAAECBAgQIECAAAECBAg0CghsN8LpRoAAAQIECBAgQIAAAQIECBAgQIAAAQIECBAgQIAAAQIECBAgQIAAAQIECBAgQIAAgZqAwHZNSDsBAgQIECBAgAABAgQIECBAgAABAgQIECBAgAABAgQIECBAgAABAgQIECBAgAABAgQaBQS2G+F0I0CAAAECBAgQIECAAAECBAgQIECAAAECBAgQIECAAAECBAgQIECAAAECBAgQIECAQE1AYLsmpJ0AAQIECBAgQIAAAQIECBAgQIAAAQIECBAgQIAAAQIECBAgQIAAAQIECBAgQIAAAQKNAgLbjXC6ESBAgAABAgQIECBAgAABAgQIECBAgAABAgQIECBAgAABAgQIECBAgAABAgQIECBAoCYgsF0T0k6AAAECBAgQIECAAAECBAgQIECAAAECBAgQIECAAAECBAgQIECAAAECBAgQIECAAIFGAYHtRjjdCBAgQIAAAQIECBAgQIAAAQIECBAgQIAAAQIECBAgQIAAAQIECBAgQIAAAQIECBAgUBMQ2K4JaSdAgAABAgQIECBAgAABAgQIECBAgAABAgQIECBAgAABAgQIECBAgAABAgQIECBAgECjgMB2I5xuBAgQIECAAAECBAgQIECAAAECBAgQIECAAAECBAgQIECAAAECBAgQIECAAAECBAgQqAkIbNeEtBMgQIAAAQIECBAgQIAAAQIECBAgQIAAAQIECBAgQIAAAQIECBAgQIAAAQIECBAgQKBRQGC7EU43AgQIECBAgAABAgQIECBAgAABAgQIECBAgAABAgQIECBAgAABAgQIECBAgAABAgQI1AQEtmtC2gkQIECAAAECBAgQIECAAAECBAgQIECAAAECBAgQIECAAAECBAgQIECAAAECBAgQINAoILDdCKcbAQIECBAgQIAAAQIECBAgQIAAAQIECBAgQIAAAQIECBAgQIAAAQIECBAgQIAAAQIEagIC2zUh7QQIECBAgAABAgQIECBAgAABAgQIECBAgAABAgQIECBAgAABAgQIECBAgAABAgQIEGgUENhuhNONAAECBAgQIECAAAECBAgQIECAAAECBAgQIECAAAECBAgQIECAAAECBAgQIECAAAECNQGB7ZqQdgIECBAgQIAAAQIECBAgQIAAAQIECBAgQIAAAQIECBAgQIAAAQIECBAgQIAAAQIECDQKCGw3wulGgAABAgQIECBAgAABAgQIECBAgAABAgQIECBAgAABAgQIECBAgAABAgQIECBAgACBmoDAdk1IOwECBAgQIECAAAECBAgQIECAAAECBAgQIECAAAECBAgQIECAAAECBAgQIECAAAECBBoFBLYb4XQjQIAAAQIECBAgQIAAAQIECBAgQIAAAQIECBAgQIAAAQIECBAgQIAAAQIECBAgQIBATUBguyaknQABAgQIECBAgAABAgQIECBAgAABAgQIECBAgAABAgQIECBAgAABAgQIECBAgAABAo0CAtuNcLoRIECAAAECBAgQIECAAAECBAgQIECAAAECBAgQIECAAAECBAgQIECAAAECBAgQIECgJiCwXRPSToAAAQIECBAgQIAAAQIECBAgQIAAAQIECBAgQIAAAQIECBAgQIAAAQIECBAgQIAAgUYBge1GON0IECBAgAABAgQIECBAgAABAgQIECBAgAABAgQIECBAgAABAgQIECBAgAABAgQIECBQExDYrglpJ0CAAAECBAgQIECAAAECBAgQIECAAAECBAgQIECAAAECBAgQIECAAAECBAgQIECAQKOAwHYjnG4ECBAgQIAAAQIECBAgQIAAAQIECBAgQIAAAQIECBAgQIAAAQIECBAgQIAAAQIECBCoCQhs14S0EyBAgAABAgQIECBAgAABAgQIECBAgAABAgQIECBAgAABAgQIECBAgAABAgQIECBAoFFAYLsRTjcCBAgQIECAAAECBAgQIECAAAECBAgQIECAAAECBAgQIECAAAECBAgQIECAAAECBAjUBAS2a0LaCRAgQIAAAQIECBAgQIAAAQIECBAgQIAAAQIECBAgQIAAAQIECBAgQIAAAQIECBAg0CggsN0IpxsBAgQIECBAgAABAgQIECBAgAABAgQIECBAgAABAgQIECBAgAABAgQIECBAgAABAgRqAgLbNSHtBAgQIECAAAECBAgQIECAAAECBAgQIECAAAECBAgQIECAAAECBAgQIECAAAECBAgQaBQQ2G6E040AAQIECBAgQIAAAQIECBAgQIAAAQIECBAgQIAAAQIECBAgQIAAAQIECBAgQIAAAQI1AYHtmpB2AgQIECBAgAABAgQIECBAgAABAgQIECBAgAABAgQIECBAgAABAgQIECBAgAABAgQINAoIbDfC6UaAAAECBAgQIECAAAECBAgQIECAAAECBAgQIECAAAECBAgQIECAAAECBAgQIECAAIGagMB2TUg7AQIECBAgQIAAAQIECBAgQIAAAQIECBAgQIAAAQIECBAgQIAAAQIECBAgQIAAAQIEGgUEthvhdCNAgAABAgQIECBAgAABAgQIECBAgAABAgQIECBAgAABAgQIECBAgAABAgQIECBAgEBNQGC7JqSdAAECBAgQIECAAAECBAgQIECAAAECBAgQIECAAAECBAgQIECAAAECBAgQIECAAAECjQIC241wuhEgQIAAAQIECBAgQIAAAQIECBAgQIAAAQIECBAgQIAAAQIECBAgQIAAAQIECBAgQKAmILBdE9JOgAABAgQIECBAgAABAgQIECBAgAABAgQIECBAgAABAgQIECBAgAABAgQIECBAgACBRgGB7UY43QgQIECAAAECBAgQIECAAAECBAgQIECAAAECBAgQIECAAAECBAgQIECAAAECBAgQIFATENiuCWknQIAAAQIECBAgQIAAAQIECBAgQIAAAQIECBAgQIAAAQIECBAgQIAAAQIECBAgQIBAo4DAdiOcbgQIECBAgAABAgQIECBAgAABAgQIECBAgAABAgQIECBAgAABAgQIECBAgAABAgQIEKgJCGzXhLSvl8BuSS5J8rC+CT+b5BlJbluvhcxwni1JnpTkAX1zfD7JDTOc19AECBAgQIAAAQIECBAgQIAAAQIECBAgQIAAAQIECBAgQIAAAQIECBAgQIAAAQJzEhDYnhO8ab9FYI8kH0zy0L6WzyXZP8ktm8Bs2B7fmuS5m2B/tkCAAAECBAgQIECAAAECBAgQIECAAAECBAgQIECAAAECBAgQIECAAAECBAgQINAnILDtkVgUAYHtRTkJ6yBAgAABAgQIECBAgAABAgQIECBAgAABAgQIECBAgAABAgQIECBAgAABAgQIEJiagMD21CgNNKGAwPaEgLoTIECAAAECBAgQIECAAAECBAgQIECAAAECBAgQIECAAAECBAgQIECAAAECBAgsnoDA9uKdybKuSGB7WU/evgkQIECAAAECBAgQIECAAAECBAgQIECAAAECBAgQIECAAAECBAgQIECAAAECm1hAYHsTH+4G25rAdvuBbUnypCQPaB9i7J5f6835/iTbx+6pAwECBAgQIECAAAECBAgQIECAAAECBAgQIECAAAECBAgQIECAAAECBAgQIEBgiQQEtpfosBd8qwLb7Qc0zK59xHrPzyXZP8kt9VvdQYAAAQIECBAgQIAAAQIECBAgQIAAAQIECBAgQIAAAQIECBAgQIAAAQIECBBYXgGB7eU9+0XbucB2+4kIbLfb6UmAAAECBAgQIECAAAECBAgQIECAAAECBAgQIECAAAECBAgQIECAAAECBAgQmKmAwPZMeQ0+hoDA9hhYfbcKbLfb6UmAAAECBAgQIECAAAECBAgQIECAAAECBAgQIECAAAECBAgQIECAAAECBAgQmKmAwPZMeQ0+hoDA9hhYfbcKbLfb6UmAAAECBAgQIECAAAECBAgQIECAAAECBAgQIECAAAECBAgQIECAAAECBAgQmKmAwPZMeQ0+hoDA9hhYfbcKbLfb6UmAAAECBAgQIECAAAECBAgQIECAAAECBAgQIECAAAECBAgQIECAAAECBAgQmKmAwPZMeQ0+hoDA9hhYfbcOs9uR5E+S3N4+dB6e5JAB/T+XZP8kt0wwtq4ECBAgQIAAAQIECBAgQIAAAQIECBAgQIAAAQIECBAgQIAAAQIECBAgQIAAgU0vILC96Y94w2xQYLv9qIbZ3Znkx5Jsax86RyS5bEB/ge0JUHUlQIAAAQIECBAgQIAAAQIECBAgQIAAAQIECBAgQIAAAQIECBAgQIAAAQIElkdAYHt5znrRdyqw3X5CAtvtdnoSIECAAAECBAgQIECAAAECBAgQIECAAAECBAgQIECAAAECBAgQIECAAAECBGYqILA9U94NMfhuSS75/+zcbbCtdXnf8V9OOEx4aCFohU4nwTDaicOLToZKSBrQYAg+YJ0BRUw0MFEmZghhEBXENqmtDyGEOECYWqmdiBqQQOwoESyCiA9NiGeaF3VCBqqBYIlGk2MHj50cwun6z6zTbJZr7XXvva619/7v/dlvMnPWva77f3+uRV59vZMcv8mnPSRJC4+n/T2e5MlNPt8jSc5J8o0FzjErrL4pyflLmOsN2wug+ioBAgQIECBAgAABAgQIECBAgAABAgQIECBAgAABAgQIECBAgAABAgQIECBAoEJAsF2h2PeMWRFx309Vf/pHk5ySpMXj6/0TbK9XzvcIECBAgAABAgQIECBAgAABAgQIECBAgAABAgQIECBAgAABAgQIECBAgAABAp0KCLY7XVzhsQXbwzCnBdsnJbk/yeHDRpRcdUWSqyYmzdqhN2yXkBtCgAABAgQIECBAgAABAgQIECBAgAABAgQIECBAgAABAgQIECBAgAABAgQIEFi/gGB7/Xbb5ZuC7WGbFGw/3anijePD5F1FgAABAgQIECBAgAABAgQIECBAgAABAgQIECBAgAABAgQIECBAgAABAgQIEOhYQLDd8fKKji7YHgYp2H66k2B72O/GVQQIECBAgAABAgQIECBAgAABAgQIECBAgAABAgQIECBAgAABAgQIECBAgMAOFxBs7/AfQBLB9rDfgGD76U6C7WG/G1cRIECAAAECBAgQIECAAAECBAgQIECAAAECBAgQIECAAAECBAgQIECAAAECO1xAsL3DfwCb/Pi7k3wkyasGnuOKJFcNvHYjLjspyf1JDt+Im43vMc1gVnS/L8lpSfYscL6XJ/n4lO8LthdA9VUCBAgQIECAAAECBAgQIECAAAECBAgQIECAAAECBAgQIECAAAECBAgQIEBg5wgItnfOrrfik56R5K4kuwYe7vFxgPzwwOuXfdkxSU5N0sLzIX+/mOQlUy78XJLrhgwYxe1fTvJnE9cKtgfiuYwAAQIECBAgQIAAAQIECBAgQIAAAQIECBAgQIAAAQIECBAgQIAAAQIECBAgsNECgu2NFne/gwJHJfnEOHhei8q1SS5NcmAtX9oC1x6Z5I4kL5hylpuSnL/AGQXbC+D5KgECBAgQIECAAAECBAgQIECAAAECBAgQIECAAAECBAgQIECAAAECBAgQIEBgmQKC7WXqmr2awBuT/Md1EO0bv2V7zzq+u5lfOSHJF5IcN+UQgu3N3Ix7EyBAgAABAgQIECBAgAABAgQIECBAgAABAgQIECBAgAABAgQIECBAgAABAgSWKCDYXiKu0TMFnpPk/iTtzdDr+Wtvqj43yXfX8+VN+s55SW6ecW/B9iYtxW0JECBAgAABAgQIECBAgAABAgQIECBAgAABAgQIECBAgAABAgQIECBAgAABAssWEGwvW9j8SYFDklyfpL1he+XfA0l+JMk/mfj3v07y1SQnr/j3A0lek+SjnfC2/87+S5ILZpxXsN3JIh2TAAECBAgQIECAAAECBAgQIECAAAECBAgQIECAAAECBAgQIECAAAECBAgQILBWAcH2WsVcv6jAGUnuSrJrxaC/G0XZ5ye5ahQ2//DEDR4dvUn78lHM/cEkh6747MEkbdZjix5oA75/bJL7kvzojHsJtjdgCW5BgAABAgQIECBAgAABAgQIECBAgAABAgQIECBAgAABAgQIECBAgAABAgQIENgMAcH2Zqjv3Hs+K8m9SU6cILglyVuTfH5GsH1akquTvGrie9cmuTRJe+P2Vv77mST/Lcms/94E21t5e85GgAABAgQIECBAgAABAgQIECBAgAABAgQIECBAgAABAgQIECBAgAABAgQIEFhAQLC9AJ6vrkmg/dbem+SSiW/tG0XcLcj+30n+aEawfUqSZ4/fUr3yLdvtzdwthv7cmk6y8Rdfl+TiVW4r2N74nbgjAQIECBAgQIAAAQIECBAgQIAAAQIECBAgQIAAAQIECBAgQIAAAQIECBAgQGBDBATbG8LsJknOSHJXkl0TGgffkn3cnGD7r5O8L8nrJ77/J0leMgqiv7VFlY8dh+Y/usr5BNtbdHmORYAAAQIECBAgQIAAAQIECBAgQIAAAQIECBAgQIAAAQIECBAgQIAAAQIECBBYVECwvaig7w8ROD7J3UmeO3Hxw0lOH0XYf5nkn84Jth9PcuI4fn7mxJx3Jvm1JAeGHGaDr3lxkk8mWe2/NcH2Bi/F7QgQIECAAAECBAgQIECAAAECBAgQIECAAAECBAgQIECAAAECBAgQIECAAAECGyUg2N4o6Z17n91Jbkhy4RSCXx6/Nbt9NCTYbr/Xf5/k30zMemoUe7cwukXhW+nvkCQfSnLenEMdDLab1SVJPp3kT9fwILPs9iU5LcmeNcyavPTlST4+5fuPjt6YfkqSFtL7I0CAAAECBAgQIECAAAECBAgQIECAAAECBAgQIECAAAECBAgQIECAAAECBAgQmCEg2PbTWLbAa8fR8uR9Wlx9dpInxh8MCbbbpc8aRcj3jt+2vXLmQ0nOSPLIsh9oDfNPGJ3pC6Mo/bg532nB9huSvCfJZUn2JnlZki8OvJdgeyCUywgQIECAAAECBAgQIECAAAECBAgQIECAAAECBAgQIECAAAECBAgQIECAAAECGy0g2N5o8Z11v5OTfCrJ0ROP3d78fHqSP17x70OD7faVVye5Ocnk7/fGJBcl2b9FmH8lyfUDzvLRUbD92DjWPnh5Mzo3yR8O+L5gewCSSwgQIECAAAECBAgQIECAAAECBAgQIECAAAECBAgQIECAAAECBAgQIECAAAECmyEg2N4M9Z1xz2ckuXMUHD9/yuO+M8mvJTmw4rO1BNuHJbk1yVlTZl+e5OqJ2ZshftQ4Vv/xATdvDtP+W3wqyc+Nn3Wl1eRIwfYAZJcQIECAAAECBAgQIECAAAECBAgQIECAAAECBAgQIECAAAECBAgQIECAAAECBDZDQLC9Gerb/567k9yQ5MIpj/rl8du1vzHx2VqC7fbVH0ty75S3d+9NcmaSBzaZ+cVJPjkRYv95kmNnvHH8B5LsmnLmFm1fMvacFW0Ltjd52W5PgAABAgQIECBAgAABAgQIECBAgAABAgQIECBAgAABAgQIECBAgAABAgQIEJglINj226gWaL+ptyS5asrgFh+3kPnuKZ+tNdhe7T4PJTkjySPVDzdwXnsD+MfG4fjKrzST1yT54Yk5HxoH5tfOiLbb5W9O8tsz3hwu2B64GJcRIECAAAECBAgQIECAAAECBAgQIECAAAECBAgQIECAAAECBAgQIECAAAECBDZaQLC90eLb/37nJLl1RnjcguRL1xgdP5rklCSPT6E7Ksknkpw65bN7krSzfHsTyH8iyX1JDl1x7/bm7/OSvH9KsH1TkguSg4329gAAIABJREFUvCnJb61y3nckeVeS/RPXCLY3YcluSYAAAQIECBAgQIAAAQIECBAgQIAAAQIECBAgQIAAAQIECBAgQIAAAQIECBAYIiDYHqLkmqECJyf5VJKjp3zhT5K8JMm3Zgxb6xu2D45Z7Z43JrloSuA89HnWc90hSdobs1ucvfKvubSz3Dsj2D4/yWpvDT8465okb5t4JsH2ejblOwQIECBAgAABAgQIECBAgAABAgQIECBAgAABAgQIECBAgAABAgQIECBAgACBDRAQbG8A8g65xfFJ7k7y3CnP294ufWaSB1axWG+wPS9yvjzJ1TPe6r2M1Ux7u3a7zxuTfDzJH60SbLfr5j1Pu2Yy2hZsL2OTZhIgQIAAAQIECBAgQIAAAQIECBAgQIAAAQIECBAgQIAAAQIECBAgQIAAAQIECgQE2wWIRuSoJLcnedEMizePI+PVqNYbbLeZRyb5gyRnTLnBU0nOHZ9v2aua9XbtryU5Ncn/HRBstzPuTvKeJJfNOPBtSd6Q5Nvjz08YPfsXkhw3cf2+0Ru9T0uyZ4EHf/k4NJ8c8WiSU5I8vsBsXyVAgAABAgQIECBAgAABAgQIECBAgAABAgQIECBAgAABAgQIECBAgAABAgQIbHsBwfa2X/HSH7DFxTckuXDGnW5MclGS/XNOskiw3UafmOS+JM+ccp927/PGUfcyQVqU/ekkh07c5HeT/OI4qJ73hu2DX53letf4WQ7G2u36k5Lcn+TwifsKtpe5bbMJECBAgAABAgQIECBAgAABAgQIECBAgAABAgQIECBAgAABAgQIECBAgAABAgMEBNsDkFwyU6BFxdcleeOMKx4av/X6kQGGiwbb7RbnJLk1ya4p99ub5MwkDww4y3ouOWx877MmvnxgdM+Xjt5G3ULrWc94U5Lzp9z0iFHk/b4krx1/ds/4GVfG2u2jWcF2e7N3ewv2Y+t5oPF3vGF7ATxfJUCAAAECBAgQIECAAAECBAgQIECAAAECBAgQIECAAAECBAgQIECAAAECBAgItv0G1ivQfjtvSXLVjAFrDaQrgu12pvcmuaToTGuxOTvJbUkm/5v643Eo3iLrtQbb7f5HJbl9fJAWpE/G2u2jWcH2o+Ng+/G1PMjEtYLtBfB8lQABAgQIECBAgAABAgQIECBAgAABAgQIECBAgAABAgQIECBAgAABAgQIECAg2PYbWI/AvFj7qSTnrgiNh9yjIthu9zkYOL9oxk2/meQlSb405FADr3lGkjuTPH/K9a9L8uHxv68n2G5f/UdJnkzy3Rnnac/zySmfCbYHLtBlBAgQIECAAAECBAgQIECAAAECBAgQIECAAAECBAgQIECAAAECBAgQIECAAIFlCQi2lyW7fee238z5ST6QZNeMx3xfkovHkfFQiapgu93v+CR3J3nujJtXR9uXJfmtKfd6MMkLk3x9/Nl6g+15hrPegv3ZUZh+VpIn5g1Y5XNv2F4Az1cJECBAgAABAgQIECBAgAABAgQIECBAgAABAgQIECBAgAABAgQIECBAgAABAoJtv4G1CLTfS3tz9u+tEmvfk+ScJN9ey+AklcF2u/XJST6V5OgZ59ib5GVJvrjGc05e/pwk94/PP/nZFUmuWvGPywq23zR6C/c1U56j7eIVSb6zwDMKthfA81UCBAgQIECAAAECBAgQIECAAAECBAgQIECAAAECBAgQIECAAAECBAgQIECAgGDbb2CowJBY+6EkZyR5ZOjQFddVB9ttdAvHb10lLt83DtD/cB3nbV/ZneT9SS6Y8v2HRyH36Un+csAz3jR+a/k6j5ErR2d515QvLzq3jRRsr3crvkeAAAECBAgQIECAAAECBAgQIECAAAECBAgQIECAAAECBAgQIECAAAECBAgQSCLY9jMYItB+J+cn+cAq8XOLtV+apIXK6/lbRrDdzv2WibdcT57tqVFU/fokH0xyYI0Hf3WSm2f8dzT5du02ellv2G5n/4UpZ393krev8ZkmLxdsLwjo6wQIECBAgAABAgQIECBAgAABAgQIECBAgAABAgQIECBAgAABAgQIECBAgMDOFhBs7+z9D3n6IbH23iRnjoLtB4YMnHHNMoLtdqv2Fuwbklw452z/dhx27x/4DP84yV1JfmLK9Q8meWGSr098toxg+8gkdyR5wZRzXJbktwc+z6zLBNsLAvo6AQIECBAgQIAAAQIECBAgQIAAAQIECBAgQIAAAQIECBAgQIAAAQIECBAgsLMFBNs7e//znr79Pi5Kcu0qb9Zub6g+N8nt84bN+XxZwXa77VFJ/nOSV845w+8m+ZXRW7m/M/BZ3pXkyinXvi7Jh6f8+zKC7Vkz2+3bG8/vHPgssy4TbC8I6OsECBAgQIAAAQIECBAgQIAAAQIECBAgQIAAAQIECBAgQIAAAQIECBAgQIDAzhYQbO/s/a/29N+f5K1J3r3KRS3WvmT8BusDC1IuM9huR2vRdovKXzTnnF9K8qokfzHgedrbte8bGR264trPJjkryRNTvr+MYPukJPcnOXzifvuSnJZkz4DnWO2SRYLtHxu94bxF7e8Yv3190d/Igo/i6wQIECBAgAABAgQIECBAgAABAgQIECBAgAABAgQIECBAgAABAgQIECBAgACBjRcQbG+8eQ933J3kPUkum3PYy5NcnaQixF12sN0e5ZgktyX56TnP9c0krx4Fz/fOue6wJB9Lcub4ur9L8jOjKPxzM763jGD77BlvN/9Kkp9M8vUFf3CLBNs/leQzSQ5J8r9G//edSX5/DW8wX/Dovk6AAAECBAgQIECAAAECBAgQIECAAAECBAgQIECAAAECBAgQIECAAAECBAgQ2HwBwfbm72CrneCIJO9L8to5B7ty9Fbn30zy90UPsBHBdjvqcUluTXLqgHP/+jhI/+4q1/7S2Ktdcm2SS1cJ2JcRbF+X5OIp57snySsK4uhFgu1p321vZW/h9n9I8uSAHbiEAAECBAgQIECAAAECBAgQIECAAAECBAgQIECAAAECBAgQIECAAAECBAgQINC1gGC76/WVH769gfrmJD87Z/I1Sd6WZH/hCTYq2G5HXku0/d+T/FySv5jxrCck+cIomv5WktOTfGMVk+pg+8gkd4zeYv2CKfe8PsmvFuynOthuR7opyfkFZzOCAAECBAgQIECAAAECBAgQIECAAAECBAgQIECAAAECBAgQIECAAAECBAgQILDlBQTbW35FG3bA5yT5r0lOnHPH9vbtFgJXxtrtlhsZbLf7tTj9tiQ/PUB4X5ILk3x0yhvFDxm/WfuDSR6YM6s62H5eks+Pn2Xy1u0N6R8Z8GzzLlkk2H5Tkhb3T/69e/T7efu8G/ucAAECBAgQIECAAAECBAgQIECAAAECBAgQIECAAAECBAgQIECAAAECBAgQILAdBATb22GLiz/D85PcnuSH5oy6MclFE7H25Ul+Y/EjLH3Co0lOSfL4ijsdleSWJC8eePePjWP1xyauP3RscmDOnOpg++eTfHjKPVtgflqSPQOfa7XLFgm2Z/02rkhyVcHZjCBAgAABAgQIECBAgAABAgQIECBAgAABAgQIECBAgAABAgQIECBAgAABAgQIbHkBwfaWX9FSD9j2/8rxm5h3z7nTrDdr9xxst0c+Ikl7tvZG6nl/X07ysiSPzLtwxueVwXZ7s/eHkpw35V5fSvKzSf52nedc+bVFgu3rklw85QznJPmDgrMZQYAAAQIECBAgQIAAAQIECBAgQIAAAQIECBAgQIAAAQIECBAgQIAAAQIECBDY8gKC7S2/oqUesL0t+3cG3GFWrN2+2nuw3Z6hxervSXLZKhYPJTljgVi7ja4Mtn8kyeeS/LMpZ75+/CbwAaude8kiwfYHk/zClDu8NMmdc+/sAgIECBAgQIAAAQIECBAgQIAAAQIECBAgQIAAAQIECBAgQIAAAQIECBAgQIDANhAQbG+DJS7wCMeMgt8bk5y9yoxrkrwtyf4Z12yHYLs9WvtvoQXs1ybZNfGsFbF2G1kZbP/S+M3g09byiiQfX+B3sfKr6w22fyDJ7UlanL3yb1+S05LsKTqfMQQIECBAgAABAgQIECBAgAABAgQIECBAgAABAgQIECBAgAABAgQIECBAgACBLS0g2N7S69mQwx2W5L1JWgA8+Xdlkt9M8vernGS7BNsHH/H0JB8dvXn8meN/aLF2i44fLthGVbDddvaxJGdOOdPXkpya5KsF520j1htsH5nkjiQvmDhHO98pSR4rOp8xBAgQIECAAAECBAgQIECAAAECBAgQIECAAAECBAgQIECAAAECBAgQIECAAIEtLSDY3tLr2bDD7R69QfvtSX59fMenklyS5IbRvx2Yc4rnJTmx4KQ/OI7Dj56YtTfJW0fn+dsF7/GdJPcl+e6AOc8ePdPvJzk2yb9O8qcDvjPkkqpg+4xR9HzXlDeBtzPckuR1SZ4ccqAB16w32J71rF9J8pNJvj7g3i4hQIAAAQIECBAgQIAAAQIECBAgQIAAAQIECBAgQIAAAQIECBAgQIAAAQIECHQvINjufoVlD/D9SS5L8s5x8HvrgFi77OZJZgW+j47fyPx45c0GzDoiSXtLdGVYXBFst7j+I0leNeMZXjOOtgc84qBL1htst5D/80mOmbjLZ5OcleSJQXd3EQECBAgQIECAAAECBAgQIECAAAECBAgQIECAAAECBAgQIECAAAECBAgQIECgcwHBducLLD5++z08I8k3i+cOGbfVgu0hZ17rNRXB9qlJPp3k0Ck3f3D0FvEXFkfm6w22n5+kxdmHTZzz95K8doP/xwBr3ZPrCRAgQIAAAQIECBAgQIAAAQIECBAgQIAAAQIECBAgQIAAAQIECBAgQIAAAQJlAoLtMkqDFhQQbM8HbPFze/N5e0P1tL93jP7x380fs6Yr1htsn53k9il3eneSt6/pBC4mQIAAAQIECBAgQIAAAQIECBAgQIAAAQIECBAgQIAAAQIECBAgQIAAAQIECHQsINjueHnb7OiC7fkLbW+m/tCMy/YmaW/f/p/zx6zpip9K8pkkh0x866+S/KskX5kyrf3/leuTXDTlszcm+U9rOoGLCRAgQIAAAQIECBAgQIAAAQIECBAgQIAAAQIECBAgQIAAAQIECBAgQIAAAQIdCwi2O17eNju6YHv1hT57FGTfk+SEGZd9IEmLoZ8s/l2clOT+JIdPzD2Q5KVJ7ppyvx9Kcm+S50z5rH3nzuIzGkeAAAECBAgQIECAAAECBAgQIECAAAECBAgQIECAAAECBAgQIECAAAECBAgQ2LICgu0tu5oddzDB9uyV707y/iQXzLhk3yiQPi3JniX8amYF2+1W7c3br0zyNyvue9j47dqvn3KWdl17Y/efLeGcRhIgQIAAAQIECBAgQIAAAQIECBAgQIAAAQIECBAgQIAAAQIECBAgQIAAAQIEtqSAYHtLrmVHHkqwPX3t7b/RtyS5apVfxbVJLk3S3npd/Xdski+u8mbv/aM3e//Vipsek+SIGYf4bJKzkjxRfUjzCBAgQIAAAQIECBAgQIAAAQIECBAgQIAAAQIECBAgQIAAAQIECBAgQIAAAQJbVUCwvVU3s/POJdievvNzktyaZNeMn8Tj47drP7ykn8whSW5J0s6x6N/FSX5n0SG+T4AAAQIECBAgQIAAAQIECBAgQIAAAQIECBAgQIAAAQIECBAgQIAAAQIECBDoSUCw3dO2tvdZBdvfu9+Tk3wqydGrrP7NSa5Z8k/jvCQ3L3iPryU5NclXF5zj6wQIECBAgAABAgQIECBAgAABAgQIECBAgAABAgQIECBAgAABAgQIECBAgACBrgQE212ta1sfVrD99PX+yyR3jt5I/cxVtn53krOTPLHkX8ZRST4xDq7Xe6vXJfnwer/sewQIECBAgAABAgQIECBAgAABAgQIECBAgAABAgQIECBAgAABAgQIECBAgACBXgUE271ubvudW7D9Dzv9F0k+k+QHV1nz3iSnJ/kfG/RTeF6SO5KcsI77vSPJu5LsX8d3fYUAAQIECBAgQIAAAQIECBAgQIAAAQIECBAgQIAAAQIECBAgQIAAAQIECBAg0LWAYLvr9W2rwwu2/2Gdu5PckOTCGRt+Ksm5SW7f4F/AcePw+oIkuwbc+8EkF43j8wMDrncJAQIECBAgQIAAAQIECBAgQIAAAQIECBAgQIAAAQIECBAgQIAAAQIECBAgQGDbCQi2t91Ku30gwfbTV3dUkluSvHjKRi9PcnWSzYqgW1D+z5O0t25P+/s/SfYk+Va3v0YHJ0CAAAECBAgQIECAAAECBAgQIECAAAECBAgQIECAAAECBAgQIECAAAECBAgUCQi2iyCNWVhAsP29hC3abm/RftGKj24cv7V6/8LiBhAgQIAAAQIECBAgQIAAAQIECBAgQIAAAQIECBAgQIAAAQIECBAgQIAAAQIECCxdQLC9dGI3GCiwE4LtZ40D7OMnTG5L8qYZTu3au5M8N0m77g1Jvj3Q1GUECBAgQIAAAQIECBAgQIAAAQIECBAgQIAAAQIECBAgQIAAAQIECBAgQIAAAQKbLCDY3uQFuP3/Fzg6yRVJjpkw+Zskv5Fk7w62OjnJzye5Msl3drCDRyd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oLtXjblnAQIECBAgAABAgQIECBAgAABAgQIECBAgAABAgQIECBAgAABAgQIECBAgAABAgQIdCcg2O5uZQ5MgAABAgQIECBAgAABAgQIECBAgAABAgQIECBAgAABAgQIECBAgAABAgQIECBAgEAvAj0E2wd6wXROAgQIECBAgAABAgQIECBAgAABAgQIECBAgAABAgQIECBAgAABAgQIECBAgAABAgQ2XGBLN9Fb+nDjVQm2N/w364YECBAgQIAAAQIECBAgQIAAAQIECBAgQIAAAQIECBAgQIAAAQIECBAgQIAAAQIEuhHY0k30lj7ceMWC7W5+6w5KgAABAgQIECBAgAABAgQIECBAgAABAgQIECBAgAABAgQIECBAgAABAgQIECBAYMMFtnQTvaUPN16VYHvDf7NuSIAAAQIECBAgQIAAAQIECBAgQIAAAQIECBAgQIAAAQIECBAgQIAAAQIECBAgQKAbgS3dRG/pw41X/LRg+8AB/XY3P30HJUCAAAECBAgQIECAAAECBAgQIECAAAECBAgQIECAAAECBAgQIECAAAECBAgQIFAs8H3f9z0J9JZuorf04ca7EWwX/0iNI0CAAAECBAgQIECAAAECBAgQIECAAAECBAgQIECAAAECBAgQIECAAAECBAgQINCrgGC7fnO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HI1XeQAAAgAElEQVQ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FheiIAAACAASURBV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IECAAAECBAgQIECAAAECBAgQINClgGC7fm2C7XpTEwkQIECAAAECBAgQIECAAAECBAgQIECAAAECBAgQIECAAAECBAgQIECAAAECBAh0KSDYrl+bYLve1EQCBAgQIECAAAECBAgQIECAAAECBAgQIECAAAECBAgQIECAAAECBAgQIECAAAECXQoItuvXJtiuNzWRAAECBAgQIECAAAECBAgQIECAAAECBAgQIECAAAECBAgQIECAAAECBAgQIECAQJcCgu36tQm2601NJECAAAECBAgQIECAAAECBAgQIECAAAECBAgQ+H/s3V+oH3T9P/A3XZgLpUAmky4iLJaldjHbxNnN5gS1WdlFFrOmxQZ1k3rVBsqCrStnNwUbpStH2UVWLhX8s5ucuOUuUstGSXQRDodQKM28aD/ODzrfPjnb2fY857xf78/Dyzp7fV7vx/Mj7/OGp0q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JseH+gAAIABJREFU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BAgQIECAAAECBAgQIECAAAECBAgQIECAAAECBAgQIECAAAECBAgQIECAAAECBEoKKGznY1PYzpuaSIAAAQIECBAgQIAAAQIECBAgQIAAAQIECBAgQIAAAQIECBAgQIAAAQIECBAgQKCkgMJ2PjaF7bypiQQIECBAgAABAgQIECBAgAABAgQIECBAgAABAgQIECBAgAABAgQIECBAgAABAgRKCihs52NT2M6bmkiAAAECBAgQIECAAAECBAgQIECAAAECBAgQIECAAAECBAgQIECAAAECBAgQIECgpIDCdj42he28qYkECBAgQIAAAQIECBAgQIAAAQIECBAgQIAAAQIECBAgQIAAAQIECBAgQIAAAQIESgoobOdjU9jOm5pIgAABAgQIECBAgAABAgQIECBAgAABAgQIECBAgAABAgQIECBAgAABAgQIECBAoKSAwnY+NoXtvKmJ/yHwxhtvtEOHDrXnn3++vfTSS+3Pf/5z++tf/9qOHTvWXn/99fbPf/6znTgx8TXkR4AAAQIEIgIzvzi++93vbueff35bunRpe//7398++MEPtksuuaRdfvnlbeXKle28886LfJYhBAgQIECAAAHvX98BAgQIEFgsAe/fxZL3uQQIECBAYDoFvH+nM3enJkCAQA8C3r89pGAHAgSmSUBhO5+2wnbedOonHjhwoD366KPtqaeeagcPHpx6DwAECBAg0K/AqlWr2tq+3jq9AAAgAElEQVS1a9v111/fVq9e3e+iNiNAgAABAgS6FPD+7TIWSxEgQIDASQS8f30tCBAgQIAAgbMR8P49Gz1/lgABAgQWUsD7dyG1fRYBAqMLKGznE1bYzptO5cQjR460H/3oR+2nP/1pe/nll6fSwKEJECBAoLbAxRdf3D7/+c+3L33pS2358uW1D2N7AgQIECBAYN4EvH/njdZgAgQIEFggAe/fBYL2MQQIECBAoLiA92/xAK1PgAABAs3715eAAAECZyegsH12fif70wrbedOpmrh///723e9+tz300ENTdW6HJUCAAIGxBW666ab29a9/va1Zs2bsgzodAQIECBAgMGcB7985U/lBAgQIECgk4P1bKCyrEiBAgACBBRLw/l0gaB9DgAABAgsq4P27oNw+jACBQQQUtvNBKmznTadi4sx/9urb3/52e+SRR0553ksvvbRdccUV7bLLLmsf/vCH2wc+8IF24YUXtve+973t3HPPbSf5G/uUM/0AAQIECBA4lcCJEyfam2++2f7+97+3V199tf3lL39pf/zjH9sLL7zQnnvuufbiiy+eakS74YYb2je/+c22evXqU/6sHyBAgAABAgTGFPD+HTNXpyJAgMBIAt6/I6XpLAQIECBAYPEEvH8Xz94nEyBAgMDcBLx/5+bkpwgQIJASUNhOSf7fHIXtvOnQE1977bW2ZcuWtnv37nc85znnnNNm/sm0mZLbNddc05YtWza0icMRIECAQE2Bo0ePtieffPL//8NHM/+liLfeeusdD7Jp06a2Y8eOdsEFF9Q8rK0JECBAgACB0xbw/j1tMn+AAAECBDoV8P7tNBhrESBAgACBTgS8fzsJwhoECBAgcNYC3r9nTWgAAQIEJgQUtvNfCIXtvOmwE/fu3dvuuOOOduzYsZOe8aqrrmq33XZb++IXv9iWLFkyrIODESBAgMB4AsePH28//vGP23333deeeeaZkx5w6dKlbefOnW3Dhg3jATgRAQIECBAgMCHg/esLQYAAAQKjCnj/jpqscxEgQIAAgTMT8P49Mzd/igABAgT6F/D+7T8jGxIg0L+AwnY+I4XtvOmQEzdv3vyO/1bt6667rt1+++1t3bp1Q57doQgQIEBgugSeeOKJdu+997bHHnvspAef+bdt79q1a7pQnJYAAQIECEyRgPfvFIXtqAQIEJhyAe/fKf8COD4BAgQITL2A9+/UfwUAECBAYGoEvH+nJmoHJUAgLKCwHQZtrSls502HmnjkyJH25S9/uR08ePBt51qxYkW7++672/r164c6s8MQIECAAIEZgX379rVt27a1w4cPvw1k1apV7Yc//GFbvnw5LAIECBAgQGAQAe/fQYJ0DAIECBA4bQHv39Mm8wcIECBAgEBpAe/f0vFZngABAgTOQsD79yzw/FECBKZSQGE7H7vCdt50mIn79+9vN998czt27NjbzrR9+/a2ZcuWYc7qIAQIECBA4J0EduzY0bZu3fq2/3vp0qXtwQcfbGvWrIFHgAABAgQIFBfw/i0eoPUJECBAICLg/RthNIQAAQIECHQt4P3bdTyWI0CAAIEFEvD+XSBoH0OAQHkBhe18hArbedMhJv7yl79sn/3sZ9uJExNfkTbzb9X+3ve+11auXDnEOR2CAAECBAjMReDQoUPta1/72tv+bdszv5z+/Oc/b5/+9KfnMsbPECBAgAABAh0KeP92GIqVCBAgQGDRBLx/F43eBxMgQIAAgXkX8P6dd2IfQIAAAQKFBLx/C4VlVQIEFk1AYTtPr7CdNy0/ceax/pnPfOZt59i4cWO777772kn+Rix/ZgcgQIAAAQKnEpj5h5huu+22tmfPnrf96C9+8Qul7VMB+v8JECBAgECHAt6/HYZiJQIECBBYdAHv30WPwAIECBAgQCAu4P0bJzWQAAECBAYQ8P4dIERHIEBgXgUUtvO8Ctt509ITZ/4zWNdcc83b/s3ad911V9u2bVvps1meAAECBAgkBO6+++72rW99a2LUzC+pTz75ZFuzZk3iI8wgQIAAAQIEFkDA+3cBkH0EAQIECJQW8P4tHZ/lCRAgQIDArID3ry8DAQIECBD43wLev74hBAgQOLmAwnb+m6GwnTctO/HIkSPtk5/8ZDt27NjEGe655552xx13lD2XxQkQIECAQFpg586d7c4775wYu3Tp0vbrX/+6LV++PP1x5hEgQIAAAQJhAe/fMKhxBAgQIDCsgPfvsNE6GAECBAhMiYD375QE7ZgECBAgcNYC3r9nTWgAAQIDCihs50NV2M6blp145ZVXtoMHD07sr6xdNk6LEyBAgMA8C5zs0b5q1ar27LPPzvMnG0+AAAECBAicrYD379kK+vMECBAgME0C3r/TlLazEiBAgMBoAt6/oyXqPAQIECAwnwLev/OpazYBAhUFFLbzqSls501LTty8eXPbvXv3xO533XVX27ZtW8nzWJoAAQIECCyEwMn+81ibNm1qu3btWoiP9xkECBAgQIDAGQh4/54Bmj9CgAABAlMv4P079V8BAAQIECBQUMD7t2BoViZAgACBRRfw/l30CCxAgEBHAgrb+TAUtvOm5Sbu3bu33XLLLRN7b9y4sd1///3lzmJhAgQIECCw0AK33npr27Nnz8THPvDAA23Dhg0LvYrPI0CAAAECBE4h4P3rK0KAAAECBM5cwPv3zO38SQIECBAgsNAC3r8LLe7zCBAgQGAkAe/fkdJ0FgIEzkZAYfts9E7+ZxW286alJr722mvtkksuaceOHZvde8WKFe03v/lNO8nfcKXOZlkCBAgQILAQAidOnGif+MQn2uHDh2c/bunSpe2ll15qF1xwwUKs4DMIECBAgACBOQh4/84ByY8QIECAAIH/IeD96+tBgAABAgRqCHj/1sjJlgQIECDQr4D3b7/Z2IwAgYUVUNjOeyts501LTTzZfwrr4MGDbeXKlaXOYVkCBAgQILCYAocOHWqrVq2aWGHTpk1t165di7mWzyZAgAABAgT+Q8D719eBAAECBAicvYD379kbmkCAAAECBOZbwPt3voXNJ0CAAIFpEPD+nYaUnZEAgVMJKGyfSuj0/3+F7dM3G+ZPHDhwoF199dUT59m+fXvbsmXLMGd0EAIECBAgsFACO3bsaFu3bp34uKeffrqtXr16oVbwOQQIECBAgMA7CHj/+moQIECAAIGcgPdvztIkAgQIECCQFvD+TYuaR4AAAQLTLOD9O83pOzsBAjMCCtv574HCdt60zMRPfepT7ZFHHpndd8WKFe25554rs79FCRAgQIBAbwJXXHFFO3z48OxaN9xwQ/vVr37V25r2IUCAAAECUyfg/Tt1kTswAQIECMyzgPfvPAMbT4AAAQIEzlDA+/cM4fwxAgQIECDwDgLev74aBAhMs4DCdj59he28aYmJ+/fvb2vXrp3Y9eGHH27r168vsb8lCRAgQIBAjwL79u1rN95448RqTz31VFuzZk2P69qJAAECBAhMhYD371TE7JAECBAgsMAC3r8LDO7jCBAgQIDAHAS8f+eA5EcIECBAgMBpCnj/niaYHydAYCgBhe18nArbedMSEz/3uc+1hx56aHbX6667rj366KMldrckAQIECBDoWeD6669vjz322OyKN910U/vZz37W88p2I0CAAAECQwt4/w4dr8MRIECAwCIKeP8uIr6PJkCAAAECJxHw/vW1IECAAAEC8yPg/Ts/rqYSINC/gMJ2PiOF7bxp9xOPHDnSPvKRj0zs+fjjj7d169Z1v7sFCRAgQIBA7wJPPPFEu/baayfW/MMf/tCWL1/e++r2I0CAAAECwwl4/w4XqQMRIECAQEcC3r8dhWEVAgQIEJh6Ae/fqf8KACBAgACBeRTw/p1HXKMJEOhaQGE7H4/Cdt60+4lbt25tO3bsmN3zqquuagcOHOh+bwsSIECAAIEqAqtXr27PPPPM7Lpbtmxp27dvr7K+PQkQIECAwDAC3r/DROkgBAgQINCpgPdvp8FYiwABAgSmTsD7d+oid2ACBAgQWGAB798FBvdxBAh0IaCwnY9BYTtv2v3ED33oQ+3ll1+e3fP73/9++8pXvtL93hYkQIAAAQJVBH7wgx+0r371q7PrXnzxxe1Pf/pTlfXtSYAAAQIEhhHw/h0mSgchQIAAgU4FvH87DcZaBAgQIDB1At6/Uxe5AxMgQIDAAgt4/y4wuI8jQKALAYXtfAwK23nTrifO/Ju0r7766tkdzznnnPa3v/2tLVmypOu9LUeAAAECBCoJHD9+vL3vfe9rb7311uzaTz/9dJv5J6/9RYAAAQIECCyMgPfvwjj7FAIECBCYbgHv3+nO3+kJECBAoA8B798+crAFAQIECIwt4P07dr5OR4DAyQUUtvPfDIXtvGnXE//7P4d18803t5/85Cdd72w5AgQIECBQUeALX/hCe/DBB2dX37JlS9u+fXvFo9iZAAECBAiUFPD+LRmbpQkQIECgoID3b8HQrEyAAAECQwl4/w4Vp8MQIECAQMcC3r8dh2M1AgTmRUBhO8+qsJ037XrilVde2Q4ePDi74wMPPNA2bNjQ9c6WI0CAAAECFQX27t3bbrnlltnVV61a1Z599tmKR7EzAQIECBAoKeD9WzI2SxMgQIBAQQHv34KhWZkAAQIEhhLw/h0qTochQIAAgY4FvH87DsdqBAjMi4DCdp5VYTtv2u3EN954o51//vkT+73yyitt2bJl3e5sMQIECBAgUFXg6NGj7aKLLppY//XXX2/nnXde1SPZmwABAgQIlBHw/i0TlUUJECBAYAAB798BQnQEAgQIECgr4P1bNjqLEyBAgEBBAe/fgqFZmQCBsxJQ2D4rvpP+YYXtvGm3E/fv39/Wrl07u9+ll17aXnjhhW73tRgBAgQIEKgucNlll7UXX3xx9hhPPfVUW7NmTfVj2Z8AAQIECHQv4P3bfUQWJECAAIHBBLx/BwvUcQgQIECgjID3b5moLEqAAAECgwh4/w4SpGMQIDAnAYXtOTGd1g8pbJ8WV+0f/s53vtNuv/322UNs3Lix3X///bUPZXsCBAgQINCxwK233tr27Nkzu+G9997bvvGNb3S8sdUIECBAgMAYAt6/Y+ToFAQIECBQR8D7t05WNiVAgACBsQS8f8fK02kIECBAoH8B79/+M7IhAQI5AYXtnOW/Jyls5027nbh58+a2e/fu2f3uueeedscdd3S7r8UIECBAgEB1gZ07d7Y777xz9hibNm1qu3btqn4s+xMgQIAAge4FvH+7j8iCBAgQIDCYgPfvYIE6DgECBAiUEfD+LROVRQkQIEBgEAHv30GCdAwCBOYkoLA9J6bT+iGF7dPiqv3D1157bXviiSdmD/Hwww+39evX1z6U7QkQIECAQMcC+/btazfeeOPshuvWrWuPP/54xxtbjQABAgQIjCHg/TtGjk5BgAABAnUEvH/rZGVTAgQIEBhLwPt3rDydhgABAgT6F/D+7T8jGxIgkBNQ2M5Z/nuSwnbetNuJH/vYx9rvf//72f1++9vftssvv7zbfS1GgAABAgSqCzz//PPt4x//+OwxPvrRj7bf/e531Y9lfwIECBAg0L2A92/3EVmQAAECBAYT8P4dLFDHIUCAAIEyAt6/ZaKyKAECBAgMIuD9O0iQjkGAwJwEFLbnxHRaP6SwfVpctX/4wgsvbMeOHZs9xCuvvNKWLVtW+1C2J0CAAAECHQscPXq0XXTRRbMbLl26tL366qsdb2w1AgQIECAwhoD37xg5OgUBAgQI1BHw/q2TlU0JECBAYCwB79+x8nQaAgQIEOhfwPu3/4xsSIBATkBhO2f570kK23nTbicuWbKkvfnmm7P7/eMf/2gz/5u/CBAgQIAAgfkROH78eHvPe94zO/zcc89tM/+bvwgQIECAAIH5FfD+nV9f0wkQIECAwH8LeP/6ThAgQIAAgcUR8P5dHHefSoAAAQLTK+D9O73ZOzmBaRRQ2M6nrrCdN+124rve9a524sT/Rf6vf/2rneRvqm73txgBAgQIEKgmMHPvzty///5r5t6duX/9RYAAAQIECMyvgPfv/PqaToAAAQIE/lvA+9d3ggABAgQILI6A9+/iuPtUAgQIEJheAe/f6c3eyQlMo4DCdj51he28abcT//tvoP8sb3e7tMUIECBAgEBxAfdv8QCtT4AAAQIlBdy/JWOzNAECBAgUF3D/Fg/Q+gQIECBQUsD9WzI2SxMgQIBAcQH3b/EArU+AwJwFFLbnTDXnH1TYnjNV/R/0C0P9DJ2AAAECBOoJuH/rZWZjAgQIEKgv4P6tn6ETECBAgEA9AfdvvcxsTIAAAQL1Bdy/9TN0AgIECBCoJ+D+rZeZjQkQODMBhe0zc/tff0p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BhYwP07cLiORoDAhIDCdv4LobCdN+12ol8Yuo3GYgQIECAwsID7d+BwHY0AAQIEuhVw/3YbjcUIECBAYGAB9+/A4ToaAQIECHQr4P7tNhqLESBAgMDAAu7fgcN1NAIEJgQUtvNfCIXtvGm3E/3C0G00FiNAgACBgQXcvwOH62gECBAg0K2A+7fbaCxGgAABAgMLuH8HDtfRCBAgQKBbAfdvt9FYjAABAgQGFnD/DhyuoxEgMCGgsJ3/Qihs5027negXhm6jsRgBAgQIDCzg/h04XEcjQIAAgW4F3L/dRmMxAgQIEBhYwP07cLiORoAAAQLdCrh/u43GYgQIECAwsID7d+BwHY0AgQkBhe38F0JhO2/a7US/MHQbjcUIECBAYGAB9+/A4ToaAQIECHQr4P7tNhqLESBAgMDAAu7fgcN1NAIECBDoVsD92200FiNAgACBgQXcvwOH62gECEwIKGznvxAK23nTbif6haHbaCxGgAABAgMLuH8HDtfRCBAgQKBbAfdvt9FYjAABAgQGFnD/DhyuoxEgQIBAtwLu326jsRgBAgQIDCzg/h04XEcjQGBCQGE7/4VQ2M6bdjvRLwzdRmMxAgQIEBhYwP07cLiORoAAAQLdCrh/u43GYgQIECAwsID7d+BwHY0AAQIEuhVw/3YbjcUIECBAYGAB9+/A4ToaAQITAgrb+S+EwnbetNuJfmHoNhqLESBAgMDAAu7fgcN1NAIECBDoVsD92200FiNAgACBgQXcvwOH62gECBAg0K2A+7fbaCxGgAABAgMLuH8HDtfRCBCYEFDYzn8hFLbzpt1O9AtDt9FYjAABAgQGFnD/DhyuoxEgQIBAtwLu326jsRgBAgQIDCzg/h04XEcjQIAAgW4F3L/dRmMxAgQIEPh/7L0J1FTFtf69P0FEAZkRAgqiKIJRIwgOzIMgg4ZBZghRUZBBUREFZBLQC4KCAs4BmRFl6WUeZFRBSSQqSBRUBBNABNS/aBC533oqaey3+5zTdU5Xd1effmqtu8zlrVO167frffepU0/tCjEBxt8QO5dDIwESyEOAgm3zE4KCbfNMrW2RLwzWuoaGkQAJkAAJhJgA42+IncuhkQAJkAAJWEuA8dda19AwEiABEiCBEBNg/A2xczk0EiABEiABawkw/lrrGhpGAiRAAiQQYgKMvyF2LodGAiSQhwAF2+YnBAXb5pla2yJfGKx1DQ0jARIgARIIMQHG3xA7l0MjARIgARKwlgDjr7WuoWEkQAIkQAIhJsD4G2LncmgkQAIkQALWEmD8tdY1NIwESIAESCDEBBh/Q+xcDo0ESCAPAQq2zU8ICrbNM7W2Rb4wWOsaGkYCJEACJBBiAoy/IXYuh0YCJEACJGAtAcZfa11Dw0iABEiABEJMgPE3xM7l0EiABEiABKwlwPhrrWtoGAmQAAmQQIgJMP6G2LkcGgmQQB4CFGybnxAUbJtnam2LfGGw1jU0jARIgARIIMQEGH9D7FwOjQRIgARIwFoCjL/WuoaGkQAJkAAJhJgA42+IncuhkQAJkAAJWEuA8dda19AwEiABEiCBEBNg/A2xczk0EiCBPAQo2DY/ISjYNs/U2hb5wmCta2gYCZAACZBAiAkw/obYuRwaCZAACZCAtQQYf611DQ0jARIgARIIMQHG3xA7l0MjARIgARKwlgDjr7WuoWEkQAIkQAIhJsD4G2LncmgkQAJ5CFCwbX5CULBtnqm1LfKFwVrX0DASIAESIIEQE2D8DbFzOTQSIAESIAFrCTD+WusaGkYCJEACJBBiAoy/IXYuh0YCJEACJGAtAcZfa11Dw0iABEiABEJMgPE3xM7l0EiABPIQoGDb/ISgYNs8U2tb5AuDta6hYSRAAiRAAiEmwPgbYudyaCRAAiRAAtYSYPy11jU0jARIgARIIMQEGH9D7FwOjQRIgARIwFoCjL/WuoaGkQAJkAAJhJgA42+IncuhkQAJ5CFAwbb5CUHBtnmm1rbIFwZrXUPDSIAESIAEQkyA8TfEzuXQSIAESIAErCXA+Guta2gYCZAACZBAiAkw/obYuRwaCZAACZCAtQQYf611DQ0jARIgARIIMQHG3xA7l0MjARLIQ4CCbfMTgoJt80ytbZEvDNa6hoaRAAmQAAmEmADjb4idy6GRAAmQAAlYS4Dx11rX0DASIAESIIEQE2D8DbFzOTQSIAESIAFrCTD+WusaGkYCJEACJBBiAoy/IXYuh0YCJJCHAAXb5icEBdvmmVrbIl8YrHUNDSMBEiABEggxAcbfEDuXQyMBEiABErCWAOOvta6hYSRAAiRAAiEmwPgbYudyaCRAAiRAAtYSYPy11jU0jARIgARIIMQEGH9D7FwOjQRIIA8BCrbNTwgKts0ztbZFvjBY6xoaRgIkQAIkEGICjL8hdi6HRgIkQAIkYC0Bxl9rXUPDSIAESIAEQkyA8TfEzuXQSIAESIAErCXA+Guta2gYCZAACZBAiAkw/obYuRwaCZBAHgIUbJufEBRsm2dqbYt8YbDWNTSMBEiABEggxAQYf0PsXA6NBEiABEjAWgKMv9a6hoaRAAmQAAmEmADjb4idy6GRAAmQAAlYS4Dx11rX0DASIAESIIEQE2D8DbFzOTQSIIE8BCjYNj8hKNg2z9TaFvnCYK1raBgJkAAJkECICTD+hti5HBoJkAAJkIC1BBh/rXUNDSMBEiABEggxAcbfEDuXQyMBEiABErCWAOOvta6hYSRAAiRAAiEmwPgbYudyaCRAAnkIULBtfkJQsG2eqbUt8oXBWtfQMBIgARIggRATYPwNsXM5NBIgARIgAWsJMP5a6xoaRgIkQAIkEGICjL8hdi6HRgIkQAIkYC0Bxl9rXUPDSIAESIAEQkyA8TfEzuXQSIAE8hCgYNv8hKBg2zxTa1vkC4O1rqFhJEACJEACISbA+Bti53JoJEACJEAC1hJg/LXWNTSMBEiABEggxAQYf0PsXA6NBEiABEjAWgKMv9a6hoaRAAmQAAmEmADjb4idy6GRAAnkIUDBtvkJQcG2eabWtsgXBmtdQ8NIgARIgARCTIDxN8TO5dBIgARIgASsJcD4a61raBgJkAAJkECICTD+hti5HBoJkAAJkIC1BBh/rXUNDYYMzgIAACAASURBVCMBEiABEggxAcbfEDuXQyMBEshDgIJt8xOCgm3zTK1tkS8M1rqGhpEACZAACYSYAONviJ3LoZEACZAACVhLgPHXWtfQMBIgARIggRATYPwNsXM5NBIgARIgAWsJMP5a6xoaRgIkQAIkEGICjL8hdi6HRgIkkIcABdvmJwQF2+aZWtsiXxisdQ0NIwESIAESCDEBxt8QO5dDIwESIAESsJYA46+1rqFhJEACJEACISbA+Bti53JoJEACJEAC1hJg/LXWNTSMBEiABEggxAQYf0PsXA6NBEggDwEKts1PCAq2zTO1tkW+MFjrGhpGAiRAAiQQYgKMvyF2LodGAiRAAiRgLQHGX2tdQ8NIgARIgARCTIDxN8TO5dBIgARIgASsJcD4a61raBgJkAAJkECICTD+hti5HBoJkEAeAhRsm58QFGybZ2pti3xhsNY1NIwESIAESCDEBBh/Q+xcDo0ESIAESMBaAoy/1rqGhpEACZAACYSYAONviJ3LoZEACZAACVhLgPHXWtfQMBIgARIggRATYPwNsXM5NBIggTwEKNg2PyEo2DbP1NoW+cJgrWtoGAmQAAmQQIgJMP6G2LkcGgmQAAmQgLUEGH+tdQ0NIwESIAESCDEBxt8QO5dDIwESIAESsJYA46+1rqFhJEACJEACISbA+Bti53JoJEACeQhQsG1+QlCwbZ6ptS3yhcFa19AwEiABEiCBEBNg/A2xczk0EiABEiABawkw/lrrGhpGAiRAAiQQYgKMvyF2LodGAiRAAiRgLQHGX2tdQ8NIgARIgARCTIDxN8TO5dBIgATyEKBg2/yEoGDbPFNrW+QLg7WuoWEkQAIkQAIhJsD4G2LncmgkQAIkQALWEmD8tdY1NIwESIAESCDEBBh/Q+xcDo0ESIAESMBaAoy/1rqGhpEACZAACYSYAONviJ3LoZEACeQhQMG2+QlBwbZ5pta2yBcGa11Dw0iABEiABEJMgPE3xM7l0EiABEiABKwlwPhrrWtoGAmQAAmQQIgJMP6G2LkcGgmQAAmQgLUEGH+tdQ0NIwESIAHrCezdu1fZWLFiRetttc1Axl/bPEJ7SIAEUkWAgm3zZCnYNs/U2hb5wmCta2iYJoH/+7//k2PHjsm5554r+fLl03zKvdq//vUvee+996RatWpSqVIlOfPMM5Nukw2QAAmQQCwBxl/OCRIgARIgARJIPwHG3/QzZ4/2Evjoo4+ka9euaj0dXYoVKyZz5syR3//+9/Yan4OW/fzzz3L06FHHkRcvXlwKFiyYg1Q45GwhwPibLZ6inSRAAiRAAmEiwPgbJm9mZizYf508ebLMmDFDatSoIZdeeqlccsklUr16dSlRooT6PwehTmaMzeFe4acjR47IWWedJYULF85hEhy6CQK//vqrzJw5U3r37i1ly5aVN998U6666ioTTedMG4y/OeNqDpQEcp4ABdvmpwAF2+aZWtsiXxisdQ0N0yRw+PBhqV+/vnz22WfStm1b6dmzpzRo0CDwZiU2prt163a6d2x8Xn311dKsWTPp3r27WpywkAAJkECyBBh/kyXI50mABEiABEjAPwHGX//M+ER4Cfz1r3+VevXqyfHjx/MM8pxzzpGNGzeqDXkWewj87//+r9x8882OBmEDtXXr1vYYS0tIIIYA4y+nBAmQAAmQAAmknwDjb/qZ6/T4//7f/5NWrVrJhg0b4qo//vjjMnjwYJ1m0lLntddekw4dOsipU6cc+5s1a1ae/dS0GGVpJ9u3b5dp06bFWdemTRu56aabUmp1ZJ98586dcsYZZ8gFF1wgtWrVUmt69F+lSpWU9p+ocSRKu/baa+Wrr77KUxV7+0uWLKHIPBHANP78+++/l/79+8srr7xyutfKlSsrP1122WVptCS7u2L8zW7/0XoSIAF9AhRs67PSrUnBti6pENTjC0MInJjjQ9i8ebM0bNhQTp48mYdEzZo11YeN9u3baxNCG506dRJ8hIgt5cuXl02bNsmFF16o3R4rkgAJkIAbAcZfzg0SIAESIAESSD8Bxt/0M2eP9hKgYNte3zhZRsF2dvmL1uYlwPjLGUECJEACJEAC6SfA+Jt+5jo9ZotgGzcRI5FV7I1MkTH26tVLpk6dyluK/wvEbb2WDhH+3//+d6lbt6788MMPeaZg/vz5Zd26dVKnTh2dqZmyOhRspwyt0Ybff/996dy5s+zZsyeuXYj+V69eLRUrVjTaZ1gbY/wNq2c5LhIggVgCFGybnxMUbJtnam2LfGGw1jU0TJPA0KFDZdy4cY61Z8+era541i1ff/213HDDDbJ37964R9q1ayfz588XLHBZSIAESCBZAoy/yRLk8yRAAiRAAiTgnwDjr39mfCK8BCjYzi7fUrCdXf6itXkJMP5yRpAACZAACZBA+gkw/qafuU6P2SDYxh5p06ZN1c3GTqV69ery1ltvSZkyZXSGnJV1fv31V5VZ/Mwzz9Sy34RgG7y/+eYbue6668RBAOVqx/Lly6VFixZxP0cisi1btkiFChW0xpCqShRsp4qs2XYTZdTHoYCFCxfyJnIN7Iy/GpBYhQRIIBQEKNg270YKts0ztbZFvjBY6xoapkHgu+++Uye8t27dGle7bNmy8vbbbwuu6tEtuEb4lltucazuV/yt22e66n300UdKvO52Gj5ddqSyn5dfflmaNGmSyi7YNgkYI8D4awwlGyIBEiABEiABbQKMv9qoWDEHCIRBsG3zOheZp7DhaUrEQMF2DvxShniIjL8hdi6HRgIkQAIkYC0Bxl87XWO7YBv7rkhgtXbtWkeAxYoVk5UrV0qtWrXsBGzAqv3790vPnj1VS1jTFS1aNGGryQq2o7n36dNHkJn73HPPTdgvKiCpGZKbxRaIuGF/wYIFtdpJVSUKtlNF1my7//d//ycTJkxQt5e7lcaNG2v/Tpi1LrtaY/zNLn/RWhIggeAEKNgOzs7tSQq2zTO1tkW+MFjrGhqmQcBtgxmPdurUSWbNmqWdERsLkdtuu01mzJgR13MQ8beG+Wmt4sUqrYaksDMI7lu3bm28h//5n/+Rhx56yHi7tjSYKm62jM9WOxh/bfUM7SIBEiABEggzAcbfMHuXY/NLIAyCbZvXuRdccIHKZlauXDm/rnGsT8G2EYxsJEMEGH8zBJ7dkgAJkAAJ5DQBxl873W+zYPuXX36Rvn37ygsvvOAI74wzzlAZdiHoDmNBVu0FCxZIr1695Pjx42qI+N9Tp05NmGk7GcE29qeHDx8uY8aMOY31/PPPV/vVDRs29My2ffLkSbUfDmF2bBkyZIiMHTs2464yIdhes2aN2sPPttK+fXuZNGlS1pid6G+An9+JrBl0Cgxl/E0BVDZJAiRgJQEKts27hYJt80ytbZEvDNa6hoZpEPAS0s6bN08tUnXL119/LTfccIPgqq/Y4lf8rdtnOuvZvJFtikOqhMcUbJvyENuJJsD4y/lAAiRAAiRAAuknwPibfubs0V4CFGyn1jcUbKeWL1vPLgKMv9nlL1pLAiRAAiQQDgKMv3b60VbBNoSaAwYMkGeffdYRHMTac+fOlQ4dOngKiO2kntiqb775RpDZ2kn4jD3CQYMGeY47GcE2+gTXU6dOxRkKwTWE127l8OHDUr9+fdm5c2eeKvj9X7VqlRW3EpsQbHsdYE7s3czV6NGjh8ycOTNzBgToOVGWfcwtaDA6duwYoPXceITxNzf8zFGSAAmI07vR/2czF6uN+y84CrZtnkGGbeMLg2Gg/21u+/btMm3atNQ0nmWt3n333XLVVVcZt9rro0b58uVl06ZNcuGFF2r3O3/+fOncubNjfb/ib+1O01iRgu3gsCnYDs6OT7oTYPzl7CABEiABEiCB9BNg/E0/c/boTQCZtI4cOSInTpxIO6oPP/xQ2rRpIz/99FOevs8++2xZvHixXHHFFWm3KV++fFKyZEnBf3WKzetcCrZ1PMg6uUKA8TdXPM1xkgAJkAAJ2ESA8dcmb/xmi42CbYi1H374YZk4caKd0ETknHPOkY0bN0qNGjVSYqNXZmH0/dZbb0nt2rVd+w4q2EYSsaZNm8pnn30W13apUqVk/fr1Ur16ddd+3dbENt0cTcF2dgm2Mdm85iV+fs899wj2zs8666yU/D5me6OMv9nuQdpPAiSgS4AZtnVJ6dejYFufVdbX5AtDalyYrSc9U0EjVVmPvTZme/bsKS+//LL2KW9cGdW9e3eBaDu2VKxYUd5++22BCDybi80b2aa4pmquUbBtykNsJ5oA4y/nAwmQAAmQAAmknwDjb/qZs0dvAl6b9bnIzq/I2eZ1rt+xJPK313emVK2FE9nEn5OALgHGX11SrEcCJEACJEAC5ggw/ppjabIl2wTb2SDWBv9UC7bRh5dItUqVKrJ69WrBnrFTCSLY9spkjIzmCxculHbt2nlOvzlz5ki3bt3i6rRo0UJlCy9YsKDJ6RuoLQq2s0+wDUe/99570qxZMzl27Nhpv5977rmCOdeyZUttDUagSZPlDzH+ZrkDaT4JkIA2AQq2tVFpV6RgWxtV9lfkC0NqfEjB9m9cU7Vx6CaixZxetmyZNG/eXNu5H3/8sdStWzfPoiPycN++feXpp5/O+oWHzRvZ2o5KUDHdc82U3ZluJ1XcMj0u2/tn/LXdQ7SPBEiABEggjAQYf8Po1eweEwXbef3nV+Rs8zrX71gSzWQKthMR4s9tJsD4a7N3aBsJkAAJkEBYCWRL/P3xxx/l9ttvl3feeSftroD4FqLWMmXKpK1vmwTbEGsPGDBAnn322bSNP2hH6RBsw7atW7dKo0aN5Pjx43GmNm7cWM2XokWLxv3Mr2Abt20NHDhQJk+e7IgEe+CDBg3y3JtGG7fddpvMmDEjro3HH39cBg8eHBS30eco2PYv2MZNbLhJHL+jmSxIjrd8+XJlArJpjxo1Si666KKMmFSoUCFp0KCB4FY420u2xF/bOdI+EiAB+wlQsG3eRxRsm2dqbYt8YUiNayjY/o1rKsSgOHWMU51YOMeWqlWrqiuizjvvPG3nPvPMM9K/f/+4+vj9WLVqlTRp0kS7LVsrem1k27RwT8QvE5vUn3zyiezYsSORadb/HNeaz507N87OVPyOWg/DAgMZfy1wAk0gARIgARLIOQKMvznncusHTMF2XheZFjmnYwK4HSY3PZZMrIXTwY995AYBxt/c8DNHSQIkQAIkYBeBbIm/mVwTmX5n15kBtgi2IZTv3bu3zJ49W8fsjNdJl2AbIugJEya4ip3vueceefLJJ+OE1H4F2xB+d+jQQU6dOhXHtlevXjJ16lQ588wzPbkfPnxY6tevLzt37sxTL3/+/LJu3TqpU6dOxv0GA1Il2MY4x4wZkzEBcTTco0ePyoMPPhiXGK5Hjx4yc6Z/wbbNh9MzNaky8fc66FizJf4GHR+fIwESIIEIAQq2zc8FCrbNM7W2Rb4wpMY1FGz/xjUVYtB3331XnaI8ceJEnAMhvJ4yZYq2Y73E37Vr15aVK1c6npbW7sCSihRsW+KIDJrhJiRIxe9oBoeZNV0z/maNq2goCZAACZBAiAgw/obImSEZSibFCTYizKYNuAg/CrZtnEm0yTYCjL+2eYT2kAAJkAAJ5AKBbIm/mVwTZWL9YYNg+8CBA9KtWzdZu3at669CuXLlBILYdJWTJ08qYa9bQRb0jRs3yqWXXppyk3766Sclpl6yZElcX2eccYYsXLhQ2rVrl+dnfgTb7733nkpKduzYsbj2vbJ4x1bevHmzNGzYUMAuulSrVk02bNggpUqVSjkrnQ5SJdhOl4g/mTFSsK1DT69OJv5e61kWXytb4m/Q8fE5EiABEogQoGDb/FygYNs8U2tb5AtDalxDwfZvXFMhBh06dKiMGzcuznkFChRQ2bWvu+46bceuWLFCWrRoITg1HVuefvpp6devn3ZbNlekYNtm76THNgq208NZtxfGX11SrEcCJEACJEAC5ggw/ppjyZbMEMikOMHMCMy2kk0bcJGRU7Btdg6wtXASYPwNp185KhIgARIgAbsJZEv8zeSaKBPrj0wLtnGjbNu2bWXXrl2OExiC5MmTJ0vfvn3jskinasZDII1kXC+99JJjFxAeY6/Zz95vsrbu3r1b6tWr5ygiL1asmEr2VatWrdPd6Aq29+7dK02bNpXPPvsszsQqVarI6tWrpWLFilrmu61Fe/bsKS+//HLa/JfIWAq2mWE70RzR+Xkm/l7r2OVUJ1vib9Dx8TkSIAESiBCgYNv8XKBg2zxTa1vkC0NqXLN9+3aZNm1aahr3aPVvf/ubQJjrVLAArFSpUtptuvvuu+Wqq64y1u/BgwdVdm2njwl+M2Lj1HH37t1l/vz5jvaVLl1aChYsaMx2Uw21b99eJk2a5Ks5CrZ94QplZQq27XIr469d/qA1JEACJEACuUGA8Tc3/JxNo8TB4SNHjjjeHpXqcXz44YfSpk0bweZ4dDn77LNl8eLFcsUVV6TahLj28+XLJyVLlhT8N1sKBdvZ4inamUkCjL+ZpM++SYAESIAEcpVAtsRfCrZ/m6GPP/64DB48OCVTFmtPiIo7d+4sx48fd+wDGYvnzZsnrVu3TpvY98cff5TevXvL7NmzHW2qXLmyynR92WWXpYSLV6OvvfaayrR96tSpPNWQNRkJv84999zT/64j2AZ3tLd06dK4bp1E4F62YR2P9TyE47HljTfekJtvvjntvNw6pGCbgm0Tk5GCbRMU2QYJkAAJmCVAwbZZnmiNgm3zTK1tMVsW7NYCtMwwt41CmJmKTNeZGD7Gccsttzh27TcjtpeIORNj0+0zyBVKFGzr0g1vPQq27fIt469d/qA1JEACJEACuUGA8Tc3/MxR6hFwWyPadK2w3kgyW4uC7czyZ+/ZQYDxNzv8RCtJgARIgATCRSBb4i8F27/Nu1QJtiHunTBhgowYMcJ1kp9//vkCgfI111yTtl+E7777Tu644w5ZtGiRY581a9ZUh4krVKiQNpuiO/rll19UpvEXXnhB/TPWysgC3rFjxzhBu45gG20cOHBAunXrJmvXrj3dFbKaL1y4UNq1a6c9TmRKr1OnjjoAHl3Kly8vmzZtkgsvvFC7rVRXpGCbgm0Tc4yCbRMU2QYJkAAJmCVAwbZZnmiNgm3zTK1tMVsW7NYCtMywsAu2vTJi+12E4jQ5rtiaOnWqZV5MbA4F284nw8NyKCHxDAhWg4LtYNxS9RTjb6rIsl0SIAESIAEScCfA+MvZQQK/EaBg28xsoGDbDEe2Em4CjL/h9i9HRwIkQAIkYCeBbIm/6bh1aPXq1fKnP/0pzlGZEAB6CdRTIdjev3+/9OzZM49AOBYEhNGvvvpqWm9phli7U6dOsmLFCsdfoBtvvFFl+y5RokRGf8HADzdYFy9eXObOnevKSFewjcFACI515COPPKLGhv89aNAgX1nNn3nmGbXHHVtuuukmee655yR//vwp4VakSBEpXLiwalv3d/fQoUPSokUL+ec//5nHpmuvvVZmzZolhQoVcrUV3HETthNfmw6bu4nSg+znA4bb9xpkYh8/fryaj7lWME9wAztuhbO9ZEv8tZ0j7SMBErCfAAXb5n1EwbZ5pta2yBcGa10TyLCwC7Y//vhjqVu3rhw7diyODxb2WNjpLkJ37NihXuwPHz4ciHUmHwqywGOG7Ux6zI6+Kdi2ww8RKxh/7fIHrSEBEiABEsgNAoy/ueFnjlKPAAXbepwS1aJgOxEh/pwEJE58AnEHCwmQAAmQAAmQQGoJcP37G1+3d/b69evLkiVLTgtQU+uR/7SeLsE23reWLl0qXbt2le+//951aBBzQ/zrJZo1zQVZodu3by/r1q1zbBoZqJ999tm02uQ1RohxS5UqJWeeeaZrNT+CbTQC/+CZDRs2CIT6Xm3HdoqM6W3atJGVK1eadk3C9qIPFaQjO34kURcF2/9xTaoOmTz11FPyxRdfqOzxV199tRLJswQnwPgbnB2fJAESyC4CFGyb9xcF2+aZWtsiXxisdU0gw8Iu2B45cqSMGjUqjg3m8bJly6R58+Za3LAQHj58uIwZM0arvm2VKNhmhu0gc5KC7SDUUvcM42/q2LJlEiABEiABEnAjwPjLuUECvxGgYNvMbKBg2wxHthJuAoy/4fYvR0cCJEACJGAnAcbf3/wyYMAAefrpp+Mc1aVLF5k9e7Y6XKabLThZb//444/SvXt32bJlS1xTw4YNk7vvvtuzi3z58knJkiUF/3UrEGgj+/Irr7ziWueMM86QSZMmSb9+/TzbSna8sc8fOHBAOnToIJs2bXJs+v7775fHHnvMl4DZtI1B2vMr2A7SR+QZrwRdybSr8ywF286U0pVhOxWC7YMHD6oEd7t27To9uOrVqwv+PuJgwCWXXJLWvxE689D2Ooy/tnuI9pEACZgiQMG2KZK/tUPBtnmm1rbIFwZrXRPIsDALtp0WDBFItWvXVieJixYtqsVt9+7dUq9ePcECKrbgFHPZsmXj/v3UqVOqPv4bW0qXLp3W06Y4eY4PKX4KM2z7oRVfFyfW169fL/iYlq1l8eLF6sq22BI5oZ6t48pWuxl/s9VztJsESIAESCCbCTD+ZrP3aLtpAhRsmyFKwbYZjmwl3AQYf8PtX46OBEiABEjATgKMv//xC4TYyNjstDcyZMgQGTt2rKqXjmzBJmaKl2ATY0XWamTN3rdvn2t3mBt9+vSRhg0bmjBJu41///vf8sQTT8j27dsdn2ncuLH06tXLiDgUGbHr1KmjfSuz9iBcKqZTsO2W3CzZMeg8T8G2M6VsFmzPnz9fOnfu7Dgwv7eb68yhXKjD+JsLXuYYSYAEQICCbfPzgIJt80ytbZEvDNa6JpBhYRZsey0YcDIep8B1SqLs2tOnT5fevXvHNeX2seacc86RjRs3So0aNXS6z1gdCraTQ++22E6uVTuepmA7M35g/M0Md/ZKAiRAAiSQ2wQYf3Pb/xx9XgIUbJuZERRsm+HIVsJNgPE33P7l6EiABEiABOwkwPj7H794CbGRXbtr164J69nkYTfB9v79+wWZxJG4h0Wkfv36smTJEilcuLAnDjehtQ0Mo8XREXu8kpulw2YKtp0pZ6tgG8nKkEUbSfFiS4ECBWTNmjVSt27ddEytUPXB+Bsqd3IwJEACHgQo2DY/PSjYNs/U2hb5wmCtawIZFlbBtteCAaD8CE537NihrvY5fPhwHOOqVauqLMrnnXde3M8o2A40JY0/5PXxxM888GsYBdt+ibF+IgKMv4kI8eckQAIkQAIkYJ4A4695pmwxGIFjx44JNjqPHDkSrAEDT33zzTfyxhtvqIxz0QW/J7fccovgJqlMlRIlSshDDz0kxYoVy5QJ2v1SsK2NihVzmADjbw47n0MnARIgARLIGAHG3/+gd9vbyZ8/v8pGjSzMKNmaYfvXX3+VhQsXqkRU33//fcbmm20dh1Ww7ZXcLB0+sEmwjfGm+wZsN8YnT550vNW7R48eMnPmTN+ucTtg75Vh33cnIvLuu+8qzcSJEyfiHm/WrJk6AHL22WcHaTqnn2H8zWn3c/AkkFMEKNg2724Kts0ztbZFvjBY65pAhoVVsL169Wpp3ry5nDp1ypGLrlAXG9H9+/eXqVOnOrbjlambgu1AU9L4QxRsG0fq68CD+d5zt0XG39z1PUdOAiRAAiSQOQKMv5ljz57zEgjzgVATvja9CWnCJrc2KNhOJV22HRYCjL9h8STHQQIkQAIkkE0EsjX+Yh9v6dKlMnDgQCVE/sMf/pAUdjfhY9myZeXtt9+WypUrq/azTbAN+yE4v/POO2XPnj1JMQrjw2EUbHslNxsxYoSMHDkykCv/9Kc/ySuvvBL37NixY2XIkCGubUKkvHnzZscEadEPHT16VB588EHBwfXocumll8qwYcOkYMGCrn1cd911Ur58ebE5E7oXdJsF216aCcSPRYsWSdu2bQPNqVx/KFvjb677jeMnARLwT4CCbf/MEj1BwXYiQiH6OV8YQuRMEQmjYBsLvu7duwtODbsVXcH21q1bpVGjRnL8+PG4pryya3t9rDnnnHNk48aNUqNGDasnk9tHKRjtdK2WrYOhYNu8Z3R/f8z3nNstMv7mtv85ehIgARIggcwQYPzNDHf2Gk+Agm3vWUHBdjyfTK2F+ftLAiYIMP6aoMg2SIAESIAESMAfgWyMv8gQjaRLEfFo48aN5bXXXpOiRYv6G3xU7eXLl0uLFi3inkdm7WXLlkmRIkXUz7JRsD18+HAZM2ZMYDZhfjCMgu1NmzZJkyZN4rIh42Yq/Ozyyy/37dIff/xR3bC1du3auGdN7R27ff/Q9REMo2D7P+4x+a1k9+7dUq9ePcfM4LVr15aVK1cm9bfX92QM0QPZGH9DhJ9DIQESSCMBCrbNw6Zg2zxTa1vkC4O1rglkWBgF215C4wgkHcEpTh536NBBlixZ4sh2+vTp6sowt8IM24GmpPGHMrVJbcOV5cnC/Nvf/ib4fYotOr8/yfbN5+MJMP5yVpAACZAACZBA+gkw/qafOXt0JkDBtvfMCLoJiQPfnTp1UqKOTJegY3CzO1Nr4UxzZP/hIMD4Gw4/chQkQAIkQALZRSCb4i8yvSJbdM+ePWXfvn15QGPfc9CgQeIgCNFyiNu+aZcuXWT27Nmn2/35558Ft/B+9tlnWu0GrfTLL7+ofcrDhw/HNYHEUFdffbVn0yVKlJCHHnpIINIFKySpgvAytpx77rmChFMHDhzI86NSpUpJq1at5Mwzzww6BM/nvvzyS8GtybGlUqVK0rRp05T06bT3pSsGtlkIHC2Y9kpuVrNmTVm1apUUL17cN1+vgwqm9g4p2J7p2y9u2giT3xmQkX3UqFGOts2bN099W2EJRiCb4m+wEfIpEiABEvgPAQq2zc8ECrbNM7W2Rb4wWOuaQIaFTbDtdR1P7CGrFAAAIABJREFUNCCdRePrr78u7du3F7QZW6pXry5vvfWWlClTxpV7mAXb+DDVpk2bQHMu3Q+9//77Mn78eMdudeZBuu21qT+3vw/klhkvMf5mhjt7JQESIAESyG0CjL+57X+bRk/Btrc3gm5C4qrlG2+8UbZt25Zxdwcdg5vhFGxn3KU0IAkCjL9JwOOjJEACJEACJBCQQDbFX4iYu3btKq+++mrcaCFMRqbXWrVq+SaB/cBu3brJ3Llz456dOHGi3Hfffb7bTPYBL4FskIzGzz77rPTp0yePWdjvmzZtmgwePPh0tvJIBV0hc9BxDh06VMaNGxf3OOy86667gjbr+ZzT3leqxwmDMG8HDBggGJtbCeJTp7beffddadCgQVx2bdRNZu3p9m0Cfz8gAkdG72QLBdupE2zjoAm+g/gtR44ckXbt2sk//vGPuEerVasmCxYskJIlS/pt1mj9AgUKCA6oBD2sY9QYn41lU/z1OTRWJwESIIE8BCjYNj8hKNg2z9TaFvnCYK1rAhkWNsH2xx9/LHXr1hVkN/YqiQSnhw4dUqfMd+zY4djMrFmz1EcbrxJmwXagyWbhQ4nmgYUmp9UkCrbTijthZ4y/CRGxAgmQAAmQAAkYJ8D4axwpGwxIwEuwXa5cOcmfP3/Alt0fw5rWayOvdOnSUrBgQeP9ejWILGFgEVuCbjh/8skngqvNsfmY6RJ0DG52U7CdaY+y/2QIMP4mQ4/PkgAJkAAJkEAwAtkWf5Elul69eo7rA+wT4n24aNGivmC4Heg0KUb1ZZCImBZsHzx4UAl5d+3aJciq/fzzz6vbhjHGP/3pT2kVbH/33XfSrFkz2bp1ax4syPS9ceNGQQbxVJRMCLZ//PFHdWszsrR7FROCba/s2ui7SJEismnTJrnyyit94/3888/lhhtuiMvEbtJnqRJs47vJmDFj5KKLLvI9btMP4G/Ngw8+GKdn6NGjh8ycmTrBts0Z4pNlnI5DF8na6PZ8tsXfVHFguyRAAuEnQMG2eR9TsG2eqbUt8oXBWtcEMixMgm3d7NoA5SXURTvDhw9XizanovvCT8F2oCmZ1oco2PbGTcF2Wqdjws4YfxMiYgUSIAESIAESME6A8dc4UjYYkIDbhqVpkW/EPNxUhOxJsdeL4+dnnHGGTJo0Sfr16yf58uULOKJgj5nmsHz5cmnRokUwYww/ZdqXFGwbdhCbSysBxt+04mZnJEACJEACJKAIZGP8hfi1e/fujh4cNmyYjB492le2VbcDnWXLlpW3335bKleunPbZYlqwjQFMmDBBvvjiC4E4GKLtSEm3YNstC3TNmjVVtubixYunhHe6BdsHDhxQoniIpBMV+ARCXmThPv/886Vly5a+5jDaRz/IdH3ixAnH7iBcXrdunTq87Lf89a9/VQcljh8/nudRk+vZVAm2TYrKkTjup59+ysMA30eQZVrnO4nbGCnY9jsjf6uvq98I3kPqnszG+Js6GmyZBEggzAQo2DbvXQq2zTO1tkW+MFjrmkCGhUmwrZtdG6C8hLo4yY3s2rGLTTyHjekVK1ZI06ZNE/KmYDshooxXoGDb2wUUbGd8iuYxgPHXLn/QGhIgARIggdwgwPibG37OhlGaFiq7jfnXX39V2ZyQ+QvXNccWbBjjxilshGWimOYA4fn999+fiaHE9WlygxuNU7BthVtpREACjL8BwfExEiABEiABEkiCQDbGX6xZunbtKq+++mrcyP3s50UedjvQ2bhxY3njjTekUKFCSRAO9mgqBNtY94FPrM/TLdgeOXKkjBo1Kg7MiBEjBD9LVUmnYBuHAFq1aiXITK1TINi++OKLlcD71KlTMnDgQBk7dqycffbZOo8rETGeXbJkiWf9oPujbutMkyL7bBBsO/2u+FnT46ZvHJLfu3dvHj+1b99eHZD3W3SF9Myw7ZdseupnY/xNDxn2QgIkEDYCFGyb9ygF2+aZWtsiXxisdU0gw8Ii2Mb1TthQfumll7Q4uC1Ecf1W69atXU8533rrrTJnzhw588wzE/ZDwXZCRBmvEPSDRMYNT5MBFGynCbRmN4y/mqBYjQRIgARIgAQMEmD8NQiTTSVFwLRQ2ckYXNGMrNkzZsxwtBUiBWSwQ3a5TBWTHHC7Vrdu3WTu3Llxw8GaP1XjPHLkiIB1bPGzuavDn4JtHUqsYysBxl9bPUO7SIAESIAEwkwgW+Pv7t27VcZfrBViS9WqVWX16tVSoUIFLdcNHTpUxo0bF1d3yJAhSjSbiZIKwbbbONIp2D548KA0aNBAdu3alcecAgUKyPr16+W6665LGe50CLax3sSarHPnzo4JwvD7hjqxBRm1kc0dGZwjBWJoHEqoVKlSQiYLFixQfTq1Hf0whOGDBw9O2F5sheeee07tx8cW3Fz12muvScGCBX23GftALgi2k4YU0wAF26ISC+CgQuHChU3jTXl72Rp/Uw6GHZAACYSOAAXb5l1KwbZ5pta2yBcGa10TyLCwCLbdrs1yg+Ik1MXiFQtUfHhxKqVKlVIfCapXr67FmoJtLUwZrUTBtjd+CrYzOj3jOmf8tcsftIYESIAESCA3CDD+5oafs2GUJoXKTuNF1q+2bdvGbZajLjKvPfbYYyqzl87hZTeeuAYaG88333xz4HZMcvjhhx8Em8qbN2+OMzmVggy3dRYF29nwm0gb00WA8TddpNkPCZAACZAACfxGIJvjLw6Wdu/e3dGdEJc+/fTTkj9/fk9341DlLbfcImvXro2rh+zaWMdkooRVsP3MM89I//7945A2a9ZMFi9erJ1ROohPUi3YRpbr4cOHyxNPPOFoHvaZe/XqJffee6+2+eecc47MmzdPJR1zEDupdvbv369uiI4VwTt1cvvtt8uLL76o3X+kotuhhqDtORlAwbZvtwgF2xRs+581fIIESIAE0k+Agm3zzCnYNs/U2hazecFuLdQMGhYGwbbXlWduaJ2Eulu3bpVGjRo5nnRGOzhV/9BDD7kuhGP7CrNge9iwYXL33XdncObqd43sCcgK4FQo2PbmSMG2/jxLR03G33RQZh8kQAIkQAIkkJcA4y9nhC0ETAqVo8eEq7BnzpypMmRhbR1bzj//fJk1a5bKVBS04HD0mjVrpEuXLnL48GElDH/hhRekRIkSvps0yQFXUt9www0CIXlsgeADV6unolCwnQqqbDNsBBh/w+ZRjocESIAESCAbCGRz/PXaJ8QB1IULF0q7du083eC2PsDNOzh4WrlyZS03QqyL/UasNZI58BrpLIyC7X379qn9WGRHjy0QJXfq1EmLddBKqRRsQzTds2dPR+E/7IVYe+nSpfLhhx86HgJwy7wdGSsOUiPb+9lnn51n+Fh342eTJ0/WwoIbtHAQoVChQlr1UQm3XcM3yKQdWyZOnCj33XefdlteFSnY9o9RV7D99ddfC5Lg6RRkecfBA6fbCzCPcdAdGfFtKUi8V6dOnYSHc2yxN9qObI6/NvKkTSRAAvYSoGDbvG8o2DbP1NoW+cJgrWsCGRYGwTYEuc2bN5dTp05pM4gV6h46dEh9HNixY4djG9dcc40sX75cSpYsqd1HmAXbQa/K0oZnsCKvgQ4Ok4Lt4OxS8STjbyqosk0SIAESIAES8CbA+MsZYgsBk0LlyJiOHDmihNq4Wtmp3HrrrfLss88GElZH2kOWuocfflhltIsuEIJjkxdrbT/FJAeIyG+88ca4q6Kx8b1hwwbftumOA0ydrlmvWLGiYlKmTBndpjzrcS1sBCMbyRABxt8MgWe3JEACJEACOU0g2+MvxL/16tVzFBdWqVJFsJeId263gn1DZNiOLbrCVghm161bJ3feeafs2bNHpk+frtZbyZZMC7aTtT9bnsch5SVLlkjhwoUDmQz/Q4iNg7/ff/+9Yxs1a9ZU2cMrVKggbuu1kSNHynfffSdPPvmkqx3XXXedzJ07VypVqnS6zqZNm6RJkyZy4sQJLftxAOGdd96R8847T6s+Kh09elStobdt2xb3zLJly+Smm27SbsurIgXb/jHqCrb9tOx1cwEO9nfr1s1Pc6zrQSDb4y+dSwIkQAK6BCjY1iWlX4+CbX1WWV+TLwxZ78I8A8h2wTYWrbj+CQtRp+J2EjlWsP3ZZ58p0TdO0McWnL5fsWKFukbKT3H7iAKb8NGndOnSfprzXbdNmzZJLY7dFncwJJcF214fx3w7KUceyKb5YrNLGH9t9g5tIwESIAESCCsBxt+wejb7xmVSqByb8TqWBrLAQVSMm4ry5csXGBZEz7gWGWIFpxKkH5McnnvuOUcBRfny5WXLli1qEz2bCwXb2ew92s74yzlAAiRAAiRAAuknEIb46yUwRNbj559/3jHrNdZI/fv3l6lTp8aBHzFihEBE61WQVXnAgAFKjBspyPa6fv16lVE5mULBdjL09J9NRrANgTbmzyuvvOLaIYTOyB4euWnKbb2G/bQHH3xQ3XR1xx13ON6EhU4wvxYsWKCSkf3www+CPeG1a9fG9X/OOeeoG7OQlCy6FClSRO2tX3nlldqQ3LLQB2nLq1MKtrVdcrqiacG2V6K72rVry8qVK6Vo0aL+DeUTjgTCEH/pWhIgARLQIUDBtg4lf3Uo2PbHK6tr84Uhq90XZ3y2C7axidynTx9Hp2DxC0E3rh6LLbGCbfwc1yB36NAhTvyNE/DIBpY/f35fzs+0sDdZkSwF287uzrRffU1CSyonOxctGUbGzWD8zbgLaAAJkAAJkEAOEmD8zUGnWzpkU0LlRBvJTpm6/CJBH0OHDpVnnnnG89Fzzz1XCcOxDtcVhpviAMOw+f3SSy/F2ZjMRr1fVqmsT8F2Kumy7VQTYPxNNWG2TwIkQAIkQALxBMIQf3/55ReV4djpFiGMD4LZjh07xg3+8OHDStS6c+fOPD/DviCyZtepU8d1yrz33ntKNIvbhWJLq1atZOHChYJbfIIWCraDkvP3XJB1oE5WbViBwwJYHxcqVOi0UV6C7cGDB6t677//vrRr10727dvnOBgkHJs0aZL069dPcGgAiceQoCy63HPPPVK3bl1p3759XBu44alt27baoNxuqQqSrdurUwq2tV1yuqJpwbabfgR/RxctWqQ9b/DNxUmnkWzSOf+E7H4iDPHXbsK0jgRIwBYCFGyb9wQF2+aZWtsiXxisdU0gw7JZsP3ll18KriJzyoqNE8O4egqn3pHVK7Y4CbZRBwJvbNpisYFStWpVdU1akMxamRb2JiuSpWDb+Vcq034N9Iue4YeSnYsZNt+a7hl/rXEFDSEBEiABEsghAoy/OeRsy4eK7EbYqN27d28eS3GlNzZZy5Qp4zmCn376SYkTBg4c6Hg9M7Jdjx07Vu69917HjHM6eGKvAPd6BhvK6A+ibT8lWQ6RvrzWdcgK/uKLL/oxy8q6FGxb6RYapUmA8VcTFKuRAAmQAAmQgEECYYm/u3fvlnr16glEn7GlXLlysnHjRrn44ovz/MhNiFqtWjW1x4hsxm4Fay0cQl2yZIljlenTpzve7KPrOgq2dUklV8+vYNspq7qTBY8++qhAgI01d3TREWyjvluysei2IoJw3BaNuXjq1Cn148geN34XMD7M1egyZMgQtS7XLW63VLVo0UJ9lyhYsKBuU571KNj2j9GkYNvrb6jfQyi4uc0p8zz3jfP6OCzx1//M5RMkQAK5RoCCbfMep2DbPFNrW+QLg7WuCWRYtgq2T548qa6XQjYup4ITw6NHj5abb77Zl2AbbeEUPLJqz507V11fhjaClEwLe5Nd7FCw7ez1TPs1yFzM9DPJzsVM229L/4y/tniCdpAACZAACeQSAcbfXPJ2OMeKDHPYOMUG8VdffeU4yGuuuUZmzJghECMELbqb1Sb6Cmpj9HOw99prr5Wvv/46rrmJEyfKfffdZ6KbjLZBwXZG8bPzJAkw/iYJkI+TAAmQAAmQQAACYYq/s2fPlu7duztSuPXWW2XOnDl5BLQDBgxQN+3Glr59+6p/dxCX5KnqtZ/mJhLXdREF27qkkqunK9iG6BlzYtiwYYL1tltBYjEcmm7durXj/NEVbKN97Fvj0DPW7W4Fomlkc586dapa/0dnlHdb//oVWrvdUuVX+J3IU34E2/ABstzjdx4H1C+55BLVvNd6OFH/Nv28R48eMnPmzIQmmRJs4yA+OE6ePDmuzwIFCggOtyBju26hYFuPVJjir96IWYsESCBXCVCwbd7zFGybZ2pti3xhsNY1gQzLVsE2sl43b9789Cnh6MFHPn6ULVtWcNLTT4btSDtY4L3zzjvqFH6iDzFu4DMt7E1WJEvBtrNnM+3XQL/oGX4o2bmYYfOt6Z7x1xpX0BASIAESIIEcIsD4m0PODtlQv/32W8HVs0888YR88803jqPD/MZhZ2zG4eYqXAMeXT766KO4rHSo9+mnn+aphwPVTtnroishkzYOXCPbV758+TJOe/PmzdKwYUOB7dEFTFatWiVNmjTJuI3JGkDBdrIE+XwmCTD+ZpI++yYBEiABEshVAmGKv36yXmMdBLHuzp0749YGy5YtU3uRiQpEjsOHD5cxY8Y4VkUG5Oeffz7QbUaZFmzrCpndGL3//vvqtqh9+/Y5VsE+9aBBgwLvxSbyjdPPnfbGE43z119/VVnU77//ftmzZ49nt1dddZUsWLDgtHjYqbIfwTaex7417H7kkUfimitWrJisXLlSatWqperdeeedaq5BvI3/us2h8uXLy5YtW7RumT569KjceOONsm3btrj+IZbu2rVrEFc4PpNIsH3WWWcpkTaE86+//roaMwTyyJ5fo0YN1SYF2/9Be8EFFygfQzuhU7Zu3SqNGjWS48ePx1XHbWT4rpM/f36dplQdCrb1UIUp/uqNmLVIgARylQAF2+Y9T8G2eabWtsgXBmtdE8iwbBRsY+P5pptuEizynUrkejGvjxhvvvmmOtWcyuLVf+nSpY1dDeU2BpxoRqbwoIWCbWdy+PB25MgROXHiRFC0Rp9D5odFixbFtYnT/XfffbfRvoI2VqRIESlcuHDQx/ncfwkw/nIqkAAJkAAJkED6CTD+pp85ezRD4N1335UGDRpYsW5BJjBcswzRti0FGfW6desWZ06JEiUEYu7LLrvMFlMD20HBdmB0fNACAoy/FjiBJpAACZAACeQcgbDF3x07dqg1UezBVDgWAte33npL/vCHP8iKFSsEmYax9xNdqlatKuvXr5fzzjtPay4gi3HTpk1l165dcfWjsx1rNRZVKVsF2xDNI0vv0KFDHZNvYYgjRoxQP4eoOJ0FotNx48bl6fL6669Xh54LFSrkaMp3332nhOdr1671NBX7cuPHj3dtJ/KwX8E2nsMcRbZlCGdPnTqlmjrjjDNUZm3YFinYw0TB+jZSnLJj+zmw/Mknn0idOnXU/mh0wf7fpk2b5MorrzTmQjfBNsTHV1xxheAgRWT8kU5jBduTJk1S4vpsL+nMsO110KVUqVLq72H16tV9IaVgWw9X2OKv3qhZiwRIIBcJULBt3usUbJtnam2LfGGw1jWBDMs2wXaiU+q4hgeL3KJFi7qeGAaoTAq2YxeNgRyXhoco2E4DZANdcLFrAGKWNMH4myWOopkkQAIkQAKhIsD4Gyp35tRgsJncrFkzQXakTJU2bdrIlClTtLJ1pdtGtyvPa9asqTJsFy9ePN0mGe+Pgm3jSNlgGgkw/qYRNrsiARIgARIggf8SCGP8hTC3T58+jj6GuBpZkCGwnT9/flydvn37qgy+fm7hRabh7t27O/YHAThuD65QoYKvOZdOwTYEy7FryCpVqkj//v21k1BhH3fdunUqy7NXJuoCBQooofHNN9/si7EveIYrI6sz1tnHjh2LaxkHlHEwuGXLllrjCSLYjnS6dOlSdXsVsiDrZih3O7SM5F84YJ2ouD1frVo1ddM1BL2miptg26t9ZH3GvIOoHMVL/2DKznS0k07BttffLyQJGz16tNbcjubCPWy9WRLG+Ks3ctYiARLINQIUbJv3OAXb5pla2yJfGKx1TSDDsk2w/dVXX6nFltPVWVjcr1mzRiDaRrE1wzYF24GmauCHMrVJ/eGHH8oXX3whrVq1SumV326L3U6dOsmsWbN8XU3lBzI+uuEEuw3XmfuxO5vrMv5ms/doOwmQAAmQQLYSYPzNVs/RbhB45pln1MZ6ustFF12krvtu2LCh42Yeriv+7LPPVBZrP+IHU+P48ccf5ZZbbnHMjIasZBBr+Lni15RdptvJ1FrY9DjYXm4SYPzNTb9z1CRAAiRAApklEMb465UxFrSRdRjiVwhEo4ufzMPRz2Ffsm3btkqY7VTuueceefLJJ32tg9Ip2E52Bu7cuVPuvfde1/E7tf/oo4/K4MGD05plG/MCPrrmmmukXLlyvobtdAgAh5WnTZsmZcuWdW3r119/le+//15ld8f82r59u3omtqAt3DKdqLzzzjvyxhtvyJgxY7TY4dbq+vXrC8YeXfBvS5YsSXhLrlOGbrTTpUsXgdDXxNoe+4579+5V7WFe+L3pODpZGwXb//EyspJv2bIl4Tz/8ssvpXHjxvL555/HTT1k1caNBGXKlEk0LeN+TsG2HrIwxl+9kbMWCZBArhGgYNu8xynYNs/U2hb5wmCtawIZlm2CbSzWsOE8derUuPHGfuigYDvQlDj9EDNsB+eHDwrIzgARAj744OPCJZdcErxBjyfdFrupPBiAj0r4PTz77LNVhol0X1eXEpBZ0CjjbxY4iSaSAAmQAAmEjgDjb+hcmlMD+vjjj9WBZqfsX04gcPUzrkzG+z0yTePmqoIFC0qtWrVk8+bNSoQde014dDvIKIYNZ2T6clsjQCzdu3dvtUbSvSratNMOHjwouO7aaSMSmcWQYSwMhYLtMHgxd8fA+Ju7vufISYAESIAEMkcgrPH3gw8+kEaNGmmvi+CB2rVry8qVK9WayG/ZtGmTNGnSxFFsGpt4Sqdt2wXbWCMi8/QjjzziS6gdPfZu3boJhNBYk6ayYD364osvyvDhw5V4OkjWYBxA7tq1q7z66qviJ6v266+/Lu3bt1fCWYz39ttvF2QvNyF01mF2+PBhJdiGqD66QECOOXv55Ze7NuP2LB6A3+666y4dExzr/Pzzz+p7w6JFi1TGe93vF06NTZw4Ue677z71Iyf9Aw5mQ+COQ+bJFtwmBm6xLMePH2/0xq7zzz9f/T1KVNz29HUE2ydPnlR7vvBlbMH8nDdvnnTs2DGRCY4/p2BbD1tY46/e6FmLBEgglwhQsG3e2xRsm2dqbYt8YbDWNYEMyzbBNgbptOnsdJUYBduBpsTphyjYDsYPV48jK9vatWtPNwCxAj4CRETOwVp2fsptsYva+OCDBbbJ7HDIHI6F+a5du5RBI0aMkKFDh1K0bdKpLm0x/qYBMrsgARIgARIggRgCjL+cEtlMABufWJssW7ZMSpcurUTKOEh69dVXS+XKlQUbfxAMQKTttkmMzdyePXsKsnG5Fax3cIAaG/TYsHYrBw4cUGLu6E3Nq666Sm3KpuqAq5MtbpnFbPC1yQzfFGzb4FHaEJQA429QcnyOBEiABEiABIITCHP8hZDzgQce0IaDfY+RI0dq14+uCPEjDqm+9NJLjs8j2Q/Eu4ULF9Zq31bBNsTPEC1j72vPnj0JxwImx48fl1deecWxbvPmzdVtR0FE8ok6//bbbwVCWiQgis4wHTTxEQ7/zpkzR62DvdbAEbvcfAix9OjRo9NyMxaE9bfddpvMmDEjDhe49OvXzxUjBNW4QQtzO7oE4RfJoo0DERDPb9u2LZH7Ev4cHLFvOWjQoNNibCf9Q5EiRdT3iCuvvDJhm4kqOO3N6oijE7Ub9OfJCLaRmRyZ3XGrcmzBLdILFy5UCbyCFAq29aiFOf7qEWAtEiCBXCFAwbZ5T1OwbZ6ptS3yhcFa1wQyLBsF21gQdu/eXS3cUc444wy1WMDGZnShYDvQlDj9EAXb/vnhQ8PAgQNl8uTJjg8nuhrcf48iXoLtINka3GzAdW3IbI+PmsggEF3wdwQfQtKVCSAIpzA8w/gbBi9yDCRAAiRAAtlGgPE32zxGe2MJYEP8rLPOknz58vmC88UXX8j9998vixcv9nzu1ltvlUmTJkmFChU8633yySfqavDIwc/oytjkRcam1q1bp2VNAXFE7PcDX3BSWLlHjx4yc+ZMIz1QsG0EIxvJEAHG3wyBZ7ckQAIkQAI5TSDM8Rf7hViPrF69OqGPdTIOJ2pk9+7dUq9ePfnXv/7lWHX69OlK1K1TbBJsY29o3bp1ag9sxYoVjgLP2DFF74thfxe3Go0aNcpx6I0bN5bXXnvNiGgb+3VYhyKLtte6NllBqo4PccMU9rVjSxDBs05/bnUgMkd279jSrFkzxchNlIvDC04+w81cq1at0s4o/fjjjyuBP8T+yRb8nmJ/FNm9cQA89ptHqgXVqW7fL5+ggu39+/erG6OdvtWA8VtvvSV/+MMf/Jpzuj4F23rowhx/9QiwFgmQQK4QoGDbvKcp2DbP1NoW+cJgrWsCGZaNgm0MFB9VcNoapz179eqlhKSxVy5TsB1oSpx+iIJt//y8TiFHt4aT6vgopXPyPpEVXoJtPGviY9ORI0fUx0NkS3AqbocmEtnOn/sjwPjrjxdrkwAJkAAJkIAJAoy/JiiyjWwiAEEBMnw5XYUbPY5rr71WZYyrVq2a1vCQ1Roi6X379rnWx+FQ9B00c5OWISLqhqBx48bpVk9rPdyShCxjJgoF2yYoso1MEWD8zRR59ksCJEACJJDLBMIefz/44ANp1KiRHDt2zNPNnTp1klmzZiV9c6nX/ituPMItrZUqVUo45TIt2MbNTevXr5e//OUvsmjRIi2RNgaF/a8nn3xSOnfunGeNByH1hAkTZPDgwY5jTzbTtt/M35j3OECMDM2pKIcOHVLzbseOHXHNQ0yONXC6kiHer6DDAAAgAElEQVRBwF6nTh3Bnl908TqkgFuFIejeunVrnP24VXjKlCna2O644w7XzPM6jUAHgL1K7LFWqVLFk1uqBdWpbl+HR3Sd5cuXS4sWLeIeS5T1GwfwcVjfqeBWNvg+mfkJPceXX34Z13yNGjXU7W8mC26Pe+ihhwTzOdtK2ONvtvmD9pIACaSOAAXb5tlSsG2eqbUt8oXBWtcEMixbBdu4sgrX8+zdu1eJt52yeVGwHWhKnH7IS7CNjwh33313ch2k6WnMDyycnQoE1sjiZqpgXg4fPlyeeOKJhE2WKlVK5s6dK02aNElqsZtIsA1D8HHR6dR8IiPx4QzZEnAFupewAu1gAYwrzGrVqpWoWf48IAHG34Dg+BgJkAAJkAAJJEGA8TcJeHw0qwjgimhkzMJhaKdrcCODqVq1qqqD65D9btodOHBArUsgTHAryKiG7GNly5ZNCT+IDSAcX7ZsWUraT7ZRZBxzEy74bZuCbb/EWN8mAoy/NnmDtpAACZAACeQKgbDH30RCYfgZDLBWgGg42eIl1EXb99xzjxI0J1pXpVuwjdtWP/30U5VxGXtYTkJjLzY4gIuMzH379pVChQrFVUWWboz74Ycfdl17uiXqcus3kk0be95YT3qtaZ3aaNmypRJtFylSJFm3xz3vtg9/8cUXq+zFEMWmq3jNpREjRii/xZZ3331XGjRoICdOnMjzoyC/K16aBB0G9evXlyVLlkjhwoU9qyOTOw5eIFt7dMGB8w0bNgj2Z5Mttgm23db/ibKgJ+uTZDmafD6RON1kX6bbCnv8Nc2L7ZEACWQvAQq2zfuOgm3zTK1tkS8M1romkGHZKtjGYHGNMU5oQ/DqVCjYDjQlTj/kJdhOrmV7njYt2I6M7MMPP1Sn8Z2ukIodPa4QR/Y6nPwNUnQE2+XKlZONGzcKPgDpFj/ic7QJYcWMGTMSXoWu2z/rxRNg/OWsIAESIAESIIH0E2D8TT9z9pheAt9//708+uij6kprbJy7FWx8IQsaxM6xVw37sRjrDGS4xga9W8GGNTZWr7nmGj9Na9U9fPiwYJN3586dWvXTXYmC7XQTZ3+2EmD8tdUztIsESIAESCDMBHIh/iJbMNY0bodIE4kb/fof4uHu3bs7PnbOOeeofRtkmvUqqRZs41Dr7t27lVAd67Bt27b5FjzD/tKlS6u1HrIoOwm1UWf//v0qQZDXId4IC+xfDxo0yFPQjoPH2JeaPn267Nmzx5d7fve73ynRPPbYzjvvPK1nsWZGdmpdQThsQvIxrENjCxI/denSRavfRJWKFy8uBQsWTFRN/dxNF+A29wcMGCBPP/10XNs4zI3M67rs0AD29fH7l6gUKFAgTiCOZ3QF226/M7rPJ7IPP88WwXaiMVOwrePt1NfJhfibeorsgQRIIBsIULBt3ksUbJtnam2LfGGw1jWBDMtmwXaiAVOwnYiQ988p2E6OH4QIEDTgVHqigoMHc+bMEZziT5RNIbYtHcE2noEwHH3gyrBExY/gHLZDcN6hQ4ekhBuJbOLP/5PdI7ogawQLCZAACZAACZBAagkw/qaWL1vPHAFdobbbNdbJWI732JkzZ8rtt9/uutGNdcuLL76oxA1+10hetkGojU3x2CugkxmP32chiPjmm28cHzN5qJgZtv16hvVtIsD4a5M3aAsJkAAJkECuEMiV+Ltw4UKVcMepnHHGGbJixQpp2rSpEbd77VOig1atWgnsQVZqt2JSsA3B8ZdffinvvPOOrFq1Sglu//nPfyY1Vhy0feSRR1RWcrf9J2TtXrBggSBz9vHjx7X6c7vV9ccff1Ti8kmTJsmWLVu02opUgqj8zjvvVKLyihUr+l5r2rpv6mcd6TYGp4zZBw8eVNm1nZJTIYM6hNx+1uvLly+XFi1aOPoM/sZ+J253huD/+uuvl6+++ipP3UTi40hlt4Pa6BuHEnTF7V6TyzbB9nPPPSe9e/eOMzkRMwq2ff0JSVnlXIm/KQPIhkmABLKGAAXb5l1FwbZ5pta2yBcGa10TyDAKtgNh03rI7SOK7ql5rU5SWMnWDw8mh+znI0bQft9//33p3Lmz1un+INm2dQXbsD9RRgKIzJFZD1kQdDIEIDPAlClTmFU76OTw+Rzjr09grE4CJEACJEACBggw/hqAyCasIoAMZMjinCijNoTaY8aMURvZXuKBZAaH658hlHDKNhZpd+DAgTJ27NiU2ZCM/UGf9Vprm1yjUrAd1EN8zgYCjL82eIE2kAAJkAAJ5BqBXIi/iQTU8Hn16tUFa5UyZcoYmQLIKty+fXtxSsAC5osWLZK2bdu69mVKsI3+hw8frtZ5yRasEfv06SP33nuv4IYkr4JDs8iqjb0ypwKRfNGiReXo0aNxP65bt65gXXPWWWfJypUr5ZlnnpE1a9b4Mh+2QqQNIXCVKlV8CYxjO7J139TPOhL7gNjbA8/Y0qxZM1m8ePHp9ff8+fPV/mZscRJ36zgllh9806NHD0EW78suu+y0b/71r3/JtddeG1iwjUzueP7rr7/OYxb6wuFxE8U2wbab3iPRmCnYNjEbkm8jF+Jv8pTYAgmQQBgIULBt3osUbJtnam2LfGGw1jWBDKNgOxA2rYco2NbClNFKfj5iJGMoTvw//PDDjteGxbZbqlQpmTt3rjRp0kTrw5EfwTauEcPHLHzkii2ffvqpdOvWzfWjWXR9fIDDNXMNGzbUsjEZdnz2NwKMv5wNJEACJEACJJB+Aoy/6WfOHs0TwMb8J598ooTas2bN8uwAG6YjR44UZMtyu8bapIWwC+IEp4xdkX4aN24suEq8bNmyJrvOWFtum/xgv2HDBkGGOhOFgm0TFNlGpggw/maKPPslARIgARLIZQK5EH+xrsAtPokKMtUie3D+/PkTVU34cwhkcUPpkiVLHOsiOzVuas2XL5/jz00JttH4oUOHpFGjRrJjx46EdsdWgLAaWbTvuecetTeU6DZX3OqE5EAQWbsVJLiaN2+eVK5cWbXpdJgXmbD37t3ry17Y1rVrV5VxuGbNmsZuhw2DYBsg3bIxYw8RWdevu+46+e677wQC7q1bt8axr1atmlq7Yj/TT4GQGnufaN/LN8kKtt38hMPgQ4YM8WOya13bBNsQveNvVmyhYNuIu1PeSC7E35RDZAckQAJZQYCCbfNuomDbPFNrW+QLg7WuCWQYBduBsGk9RMG2FqaMVkqXYBuDhEgCYmlcv+2VQQ51/WRw8CPYRtvIILB69Wp13RsKPhZiET9s2DDBdXiJSr9+/VSGO2TcY0kvAcbf9PJmbyRAAiRAAiQAAoy/nAfZTAAbrMiOhQxqe/bs8RwKxMLYuMQmX6rf9bHuOHLkyOlbff7+97+rq48hHnAr2MCHwAFZt7K9uAmpTd/GRcF2ts+U3Laf8Te3/c/RkwAJkAAJZIZA2OOvH7EyxMlYS918881GnLFp0yYlVD1x4sTp9nBQE4lxIH71KiYF2+hHV7SOuuAAu5GdGuLdggULJuSBBEbYc0I2b689p6pVqwqyj0fWeH7scjPi0ksvlRdeeEFlV04kKE84EIcKYRFsf/HFFyqxU2wGagy5U6dO6qA39k/dMsPjgAEOevst2CfF7b5uhxMi7SUr2F6+fLm0aNEizrxnn31W7rrrLr9mO9a3TbDttleMg/uDBw82MuYgjdhqV5CxpPKZsMffVLJj2yRAAtlFgIJt8/6iYNs8U2tb5AuDta4JZBgF24GwaT0UZsE2xL34QJMNBeJkLAidSjoF25H+Dxw4oNjhY59TKVasmLqKrFatWlp43Ra7LVu2lLfffluOHTsW105EtI0PZ15X0UU/qPvxUMtoVgpEgPE3EDY+RAIkQAIkQAJJEWD8TQofH04zAWx+IvMY1hPYiNy+fXtCC3SE2ljb/vDDD6fbwv+PjGwnT55U//bvf/9bZd36+eef8/z/x48fV/8/6mHDNdkSyb7WunXrrL7px01IjQziWMNBnG6iULBtgiLbyBQBxt9MkWe/JEACJEACuUwgzPEXayUIiHGYVbfEJr/Rfc6pHtZEyOw9f/58ueiii2TixInSqlWrhMJVtGVasO3VHvrDHlXHjh3V3lGNGjW0hc/Yb5o6daoS8iJRkFdB1l+IuqMPCyfKRK7Dv3z58gJx/IUXXqhT3XedsAi28fvQv39/5a/Ygizb2Dt97LHHVBbt2IL5AcaXX365b366DyQr2HbLIL5s2TK56aab1LcLzL/PPvtM16S4eth7/vLLL/P8O9hB5B70tjJ8nxk4cKBUqlTJl11ev9MmReq+jPpvZQq29aiFOf7qEWAtEiCBXCFAwbZ5T1OwbZ6ptS3yhcFa1wQyjILtQNi0HgqzYDvTJ3K1HPDfSjZuUv/666/qQ8gDDzwQl2HgiSeekPvvv197iG6LXXxMQfYDt5PTxYsXV1ea4TS7V0EWAtiEK9ETnXrXNpoVAxFg/A2EjQ+RAAmQAAmQQFIEGH+TwseH00gA7/1PPvmk1q05EbOwiYhsbjhUGilYH2BzNNE6IY1Dy9MV1jiTJk0S3PyTresT2O+05rvgggtky5YtUq5cOSN4bVwLGxkYG8kJAoy/OeFmDpIESIAESMAyAmGOvx988IE0atTIMcGNlxt69eql9nJMZGv+6KOPlND1z3/+s0CYqVtMC7bR74oVK1QGYgh3scaqWbOm3HbbbSqLNm5ndRDTuJr77bffyvjx45UANpFQGwLtOXPmCBIOOc03COohrPcqsLd58+Zy9dVXy7hx4+LWrkGzP+v6w6ue18EAZLTGGq1o0aKBunKbB0EF1O+++640aNAgT9b3iGFYa2Mf06lEMnDnz58/0Dh0HkpWsI2bwzAfo0v0jVaJDi3o2JiKOkFv3cKtzvXr15edO3fGmZWJxGXRRlCwrTdTwhx/9QiwFgmQQK4QoGDbvKcp2DbP1NoW+cJgrWsCGUbBdiBsWg95LfhKly6tdXWYVkcelXClde/evQM143VSnILtQEjjHvrwww9VpoJdu3apn+l8/EOWAnwoiWQe8FrsQmTdtm1bwUnvIKVNmzYyZcoUqVChQpDH+YxhAoy/hoGyORIgARIgARLQIMD4qwGJVawgEL3hboVBKTYC1xhDoO5H6JBik7Sbd/sOA5HEqlWrBIdrTRQKtk1QZBuZIsD4myny7JcESIAESCCXCYQ1/ibK3NylSxeV+drp0CrEwQsXLpR27dplbGqkQrANJlgvVK9eXS655BLfgnQIkz/55BPBXuGsWbO02Nx6663qJqgSJUrE1Yc9Q4cOVWs8t9KwYUN56KGHBP+FgN7NrzgAu3HjRrn44ou17DJZCTdP4WBA5LapSNsQ4r711ltSu3btwN3Nnj1bZWmPLUEF1L/88ot07dpVXn31VW2bkEF6zZo1AvF5Kksygm1kz8bvK7JpR5foA9JhE2x//vnncsMNN+Q5jI+xBxWAm/QtBdt6NMMaf/VGz1okQAK5RICCbfPepmDbPFNrW+QLg7WuCWQYBduBsGk9ZMOCLxlhNQXbWm5OuhIE2MgO995776mry53E0fhwgp8jWwCEGNOmTRMIFFASLXZxJXrTpk19Xe2FK/mef/559eHLTyaFpGGwAU8CjL+cICRAAiRAAiSQfgKMv+lnzh6DEfDKqBSsRfufuvHGG2XevHmOG/42W3/HHXfISy+9FGciMmItWbJEChcubMR8CraNYGQjGSLA+Jsh8OyWBEiABEggpwmENf5CJNynTx9H3+IdfPHixYLkR6jnVKpUqaKS4iDzdCZKKgTbQceB/SwIfJEJe8+ePVrNJNpvwo1P2O9CJmCv0r9/f5VgKLrAL8i2HSu2RyIrZFhOZRboWFvhJ7cESsOGDZPRo0cH3m87dOiQEoLv2LEjT7fJCqjd+Ln5ARnY8fuS6oPTyQi2Dx48KNdff71AxBxdotfbNuzfOzEOKrB+//33VYbt2Az35cuXV7d4ZTIpV6I9bK0/IjlQKazxNwdcxyGSAAn4JEDBtk9gGtUp2NaAFJYqfGEIiyf/Mw4KtlPnTxsWfBRsi8oScPPNNzs6OtNXQUWMQjYCiLLxcSX635ChAB+gXnnllTwL7dtvv11efPFFVVVnsQuxNz6kHDt2zHPCIysBPrThw1eqP7ik7jcvvC0z/obXtxwZCZAACZCAvQQYf+31DS2LJzBy5EgZNWqUlWiw1ihbtmwe25DJrXLlynn+DVnQIv925MgRtT7Zt2+f65iQlRqCgUqVKlk5biej3NZwyOyHrGmmDs1mw1o4a5xGQ9NOgPE37cjZIQmQAAmQAAnEvYdi3yLbywcffKCErk57I8iejQQ5SHizf/9+9d/Ibaix4+7Zs6dKcoN1TbpLpgXbuPEVmaMnT54sixYtcsxE7sQEt8Qi+VCHDh1cuW3YsEFljfZa80Xadjrg6pYlOlkhcxAfT5w4UR544IG4R5HFHNm1y5QpE6RZwe/h8OHD1do4tiBr+Zw5cwLPy0TZ56P7i/59CTQQHw8lI9h2Ey9H76vasH/vhCOoYBtzoFu3bnFNmr7Fy4cLT1fV2cMO0m7YnuH6N2we5XhIgATcCFCwbX5uULBtnqm1LfKFwVrXBDKMgu1A2LQesmHBR8F2dgi2oycUPkzhCrmnnnpKvvnmG8e5Fv1hSnex+9prr6kPY07X+qET/G1Hn3379pV8+fJpzXFWSi8Bxt/08mZvJEACJEACJBB5R4omEYYNa3o2vAS8bkkKMurSpUtLwYIF1aPYOMT1zSdPnlSb9CdOnMjTJA58ItPWFVdcodYTJUuWNLKuwCHWVq1axWXHinSebVm2kZHulltukbVr18a5pEePHjJz5swgrnJ8hoJtYyjZUAYIcP2bAejskgRIgARIIOcJhC3+fvfdd9KuXTvHd284GwJOZNWOZGFesGCBdO7cWQlkYwvY4Hafjh07pn2eZEKwDZH2p59+Ks8995wSqsdm7vWCgLUhDhNjr6lQoUKOVdHehAkTZMSIEdo8cQD47bffjjv067YOvuaaa2T58uVqbZrq4nYwACJnrJPdkkrp2OWWBduUKH3Tpk3SpEmTuDV+rG1Yly9cuDAtyZ6SEWy7iZchqL/vvvvUsNx+py699FJBNvTIdxAd/wStA2H5+PHj8zweVLA9dOhQdUNzbMHfv/nz56c103ysDbp72EE5huW5sMXfsPiF4yABEjBPgIJt80wp2DbP1NoW+cJgrWsCGUbBdiBsWg9RsK2FKeWVsmGT+ttvv1WiB3yg0rlGLvoaK93FLj4yTpo0yfGEf7QTcCIfHylLlCiRct+wA38EGH/98WJtEiABEiABEjBBgPHXBEW2kS4C2PRu06aNrFy5Mk+XEF7j/R6C67POOkuis1hfcMEFcv7556v62PBFPa8Mz24bp0E3FnXY7N27V1q2bBl3/XP79u3VzUNFixbVacaKOl7fCcaOHauuYjdVsmEtbGqsbCd8BBh/w+dTjogESIAESMB+AmGKv9gPwX7L4MGDHcGXK1dONm7cqNZGkYJszXfeeafMmDHD8RncBISDl+m+3Sddgm2ItLdt2yZ/+ctfBOL1RDe2xkKCUBvrmQEDBgiya7uVnTt3SteuXWX79u2udapWrRqX7Rzzc9WqVUpcHF3g64EDB6oM4LGlV69eMnXq1MAZqHV+a+Gftm3bCoTVsaVhw4by+uuvS7FixXSaiquDtTAyv3/22WdxP7vnnnvkySefTPqGJrcs5dEdmhKH60JIRrB9xx13yEsvvZSnq9i54/Y75ZTFXddmv/Wc1utBvqv8/PPP6mDKsmXL4kzA7yO+M2Sy6O5hZ9JGG/oOU/y1gSdtIAESsJcABdvmfUPBtnmm1rbIFwZrXRPIMAq2A2HTeshtwYffIWTUwqZ5qgs262+66aZA3XhlZ0smc3cgY5J4yNZNamRWwwIaHw1xktpPQcaHdevWSZ06dcTPYjfRR8qIDaVKlZK5c+eqD1+mruP2Mz7WdSbA+MuZQQIkQAIkQALpJ8D4m37m7DE5AshIvXv3bpXpGpnEChcunFyDMU9nQrANE3BFOda3EBCgIBve008/nZbsXiYBuvFDH9EZv0z0aeta2MTY2Eb4CTD+ht/HHCEJkAAJkIB9BMIUfxPdODp9+nTp3bt3nBOwlqpXr57gvd2pIOENMvieeeaZaXNgKgXbyEIO4TrGBGExxLt+C/Y6keEXQlm3jNpoE3tiDz/8sFrHuRVkpIbY9qKLLpJGjRqpG56iy+zZs5XYO7ZgvQhh865du/L8KB2Z0bGOe+CBB1zHhLnSr18/GTRokOCggG7xyhBfpUoVJRCvWLGibnOe9ZCFuUuXLo7Z5fHgH//4R5VdO13zPqhg++jRo4JbuCLfDSKDjk6ChX8Lk2D74MGDcv311zveSoa/gzhMgLJmzRq57bbbjMwXP40cOHDA8e8K/lakOnEYuODvidffJT9jSWXdMMXfVHJi2yRAAtlPgIJt8z6kYNs8U2tb5AuDta4JZBgF24GwaT3ktuALckJWq0PDlSjYNgxURHDSGdnunnnmGbU4DlqQqQAfz5o3b+5LsI3+dDNtoy4EEVOmTJEKFSoENZXPGSTA+GsQJpsiARIgARIgAU0CjL+aoFgtawhgI/vPf/6z2szGhrHfA5rJCraxHvn444/VNdZ+N82w0YcryHG19WOPPZa2zWKTzv3888/lhhtuEIwltrz55pvSunVrY91RsG0MJRvKAAHG3wxAZ5ckQAIkQAI5TyAs8dcrKzGc3KpVKyU+xT6LU8ENpH369HGdD7NmzZJu3bqlbb6YFGxjPYZszTNnzhSIOf/xj38EHgfWZY888ojap/IS8iJzN/rC+vOrr75y7Q9ZqF999VWVSAgHkZGw6MiRI3nqeyWTchPpR7cbeLAuD0KE/uCDD8q0adO0msaeG9ayl156qWd9COf79u0rL7zwQlw9iNoxf5FV2UR57733pFmzZp4Z1U33mcjuoIJtt33txo0byxtvvHH6G0SYBNubN28WZHKPPdxQpEgR2bRpk1x55ZUKt9f3gUT+yNafpzNjerKMwhJ/k+XA50mABMJPgIJt8z6mYNs8U2tb5AuDta4JZBgF24GwaT1EwbYWppRXyvQmdUSkjQ82EGmfOnUq0JjxwQuZA5D1oWbNmpIvXz7Vjp8M25GO8VEOH+SQlS6RPeh32LBhcu+993peYxdoUHzIFwHGX1+4WJkESIAESIAEjBBg/DWCkY1YQABrAGzq4orv77//XoJuuCYr2IYoGZvUWM8EyTKGjWvYHlkPWYDWlwluG8hu13v7ajymcqbXwsnYzmdJgPGXc4AESIAESIAE0k8gDPHXKysxiOJ20fXr10v16tVdAf/000/SoUMHWbJkiWMdZElGVuqLL744LU4yKdiGwYkyQnsNCmsxiNWHDBmSUHSMNehHH32kMm8numW2atWqKknRZZddprp3W3f26NFD7W05FS+RM0TbSKZUq1atlPgM9o4ePVog9tcp1157rTz11FPKntjfOwjcx48frxg7FewRIks5buJNtiT6fYluX+d3J1l7Is8HFWwjWVb//v3jzADLsWPHnv73MAm23XQe1apVkw0bNqi/eSgUbJuanalpJwzxNzVk2CoJkEDYCFCwbd6jFGybZ2pti3xhsNY1gQyjYDsQNq2HKNjWwpTySpnYpDYl0sbHL2QnwMcEfLhxylIQRLAdgb506VL14fH48eMJ/XDuueeqD06JrrVL2BArBCbA+BsYHR8kARIgARIggcAEGH8Do+ODFhFAVjJs6iJbWXQJsmmdjGDbLdNd9+7d1RXaibKMWYQ0sClu69NU3MSVibVwYDB8kARiCDD+ckqQAAmQAAmQQPoJZHv89RLsRmhOnz5drY0SlQ8++EAaNWrkmnU4UZbuRO37+blpwTZEurjZB9l3dYtuNu1Ie8jcjczTOLCbqPTs2VPdSht9A9PRo0flxhtvlG3btuV53EuwjYqHDh1SftuxY0dct1j/Yk/s+uuvT2RS4J9jvTxmzBgl3E6ULAmdQKiOrOGYTziUjDkMYfGoUaMcbUCmaGQSL1q0aGAbIw/iYALEzS+99JJ2WzjoAIYVK1bUfiZIxSCCbYwHh8MhzI8uToejwyLYxl40Mq0vW7YsDjP+ff78+aeF/RRsB5mJ6Xsm2+Nv+kixJxIggWwnQMG2eQ9SsG2eqbUt8oXBWtcEMoyC7UDYtB6iYFsLU8orpWuT2pRIG0Bw5RuyzeEasoIFC3oySkawjYZxtVzbtm1l165dWr7ANYH4iIOPbSVLltR6hpXMEGD8NcORrZAACZAACZCAHwKMv35osa5tBGKzajvZV6VKFVm9erX2hmtQwTY2nnFjUKxoPNomryxjtrENas9zzz3nKBApX768bNmyRSpUqBC06bjn0rUWNmYwGyKBKAKMv5wOJEACJEACJJB+Atkcf7H2mTBhggwePNgVHITBzz//vGNinNiHdNrTFX8n60nTgm3YA7E29qFOnDjhat5FF10kffr0EXDT3QuCUPvhhx+WxYsXJxw2kgTBH0gqFDv33MbcpUsXmT17dlz96M7ee+89tbd27NixOBtwUBY3T7Vs2TKhfclU8CvcLl26tDz66KMC219++WXHrv2u3b3s1znc4Pa8SdG4Wx9BBNsff/yx1K1bN87vEJe//fbbgjV3pIRFsP3555/LDTfcIAcOHIhDiUMDd9111+l/p2A7md/o1D+bzfE39XTYAwmQQJgIULBt3psUbJtnam2LfGGw1jWBDKNgOxA2rYco2NbClPJKqdykRiaCVatWyaRJk9TmejLlqquukvvvv19lNvBzOj5ZwTZsxpXoEGG/8sorvoaA7N+PPPKI1K5dO2uvJPc14AxXZvzNsAPYPQmQAAmQQE4SYPzNSbeHYtD79++XAQMGJNwoxy0+EBrcfvvtWuMOItjWETtEd461Ea7prl+/frryRCYAACAASURBVOjWGePGjVPZxGNL7HXFWs5IUCmVa2ET9rENEvAiwPjL+UECJEACJEAC6SeQrfEX642ZM2eqNY1bVuMgYtdEmahLlSol69evF2QdTmVJhWAbzAYOHCiTJ0/OY/rvfvc76du3r+AWpPPPP19rWGgLQmPsFeEwsE5BJuRp06ZJ2bJlHasnK6hFFmoIwZ3mA262xZ4ekiYhq3Uqi1/htpstQW7HcmvL7/rcqZ1u3bqpLOLRWdFNcgwi2HbTO3Tq1ElmzZp1OtM07Ex2fpkYq9N63e/NW3PmzBH4IrY4tbNmzRq57bbbTJjuqw2IyXFAILZg7pQoUcJXW34rI5s+Msinap76tYfrX5PE2BYJkEC2EqBg27znKNg2z9TaFrN1wW4t0AwbRsF26hxAwXbq2Ppp2fQm9cGDB2XJkiXqirbt27f7MSWubiRDARbU5513XqC2TAi20bFO9j03A5F1+84771SntS+55JKUf+QKBCoEDzH+hsCJHAIJkAAJkEDWEWD8zTqX5bzBuAb46aeflmHDhjluikUDgjB6wYIF6h1etwQRbKPtIBvVsddD69poa72TJ08KNoshHogtEKdjnVm4cGFj5pteCxszjA2RgAYBxl8NSKxCAiRAAiRAAoYJZGv89RLnAlEyYtdEmahbtWqlMjZjjyRVJRWCbdi6e/duadCggVqD9OrVSwk//exTQYQJ9lh77tmzR2v42BNDVu2GDRt6Zsn+4YcfpEWLFrJ58+Y87equm3REybfeeqsSHadaNBpZD48ePVr157ckM39j+9LhAkE7kku98MILjlnKI22mUrTtV7CNwxXIqr5169Y4vPPmzVPr8OgSBsG21/eFmjVrqmRjxYsX9zvdjNc3tYdt3DDLGszW+GsZRppDAiSQBQQo2DbvJAq2zTO1tkW+MFjrmkCGUbAdCJvWQxRsa2FKeSWTm9RYACOzwPz58wPbjY8rOMWMjNa4isvhpcRX26YXu7qZ+NyMxPg6duwo7du3lzp16kjBggV9jYeV3Qkw/nJ2kAAJkAAJkED6CTD+pp85ewxGABuv69atUwcpdTbLR40aJYMGDfItLAgq2I6M6ttvv5XHH39cZXJzyrLkNPoLLrhA8O2iXbt2WteXByOY+qe+/vprdV3x3r174zrr0aOHygposphcC5u0i22RgA4Bxl8dSqxDAiRAAiRAAmYJZGP8Xbp0qcqkfPz4cVcYWEtg7RNkL8YtEzU60xUfJ+ulVAm2YRf2vPLnz+/LxH379slTTz2lbmrCgWGdgpudxowZo/bFdMTtbutOP+smrDfHjh0rWPu6lXPPPVeJqDGHUp1tGzZgXH6F23/84x9VRvALL7xQB7VrHcxltPPAAw94thP5fXn99ddds5RHGsA+4Isvvujr1mCdQfgVbK9YsUIJ/DHG6FK+fHnBoYtYdmEQbH/88cdSt25dR1E9fs+mTJmigzrldUzvYafc4Ax1kI3xN0Oo2C0JkECWE6Bg27wDKdg2z9TaFvnCYMY1x44d017ImunRuRVcOYVFslPBZmHTpk1T2b1W21i8QwTqt3h9xHjzzTeldevWfpv0VT/Mgm1fICyuHGQeuC38vYaJj1Fdu3aV++67T3DVtckPP6lY7PoVe3iNHaJ0ZN7GifwCBQpYPBvsN43x134f0UISIAESIIHwEWD8DZ9PwziinTt3yr333qt1/TREBcgwdc011wRCkaxgO9Lp999/L48++qgv4Xbp0qXlySefVJvGWGNlW4EQoE+fPo5mQ0gwZMgQo0OiYNsoTjaWZgKMv2kGzu5IgARIgARIQCRO0BwrfrQN0po1awRZkrHf6laQOXrq1KlJrR8OHTokjRo1kh07dpzupl+/fkoMDMFvqguS7Fx77bWCA6CxBYdhBw8enGoT5Mcff5TFixfLxIkTfd88C1YjR46UkiVLatv517/+VerVqxcnxPcj2EZnEG0//PDDym6vgvXxjBkz1P5dqgt+r5AUCsmhfv31V+3usF//xBNPyO9//3vfhw/Qz/jx4xOuOaN/X3SyccN4iIaRZb5s2bLaY0lU0Y9gG4cG2rRpIytXroxrtm/fvuoGsti1RRgE2/idcjqMgLEiu3aTJk0SYU7Lz1Oxh50Ww9PcCde/aQbO7kiABDJGgIJt8+gp2DbP1NoW+cJgxjVuL6hmWg9XK34X4JHRU7Cd3Dxw+yCSXKt2PR1EsO11tVbs6Jo3by4DBw5U17ulQlDw888/qyxzy5YtiwNr4kMdPnQ888wzMmLEiMAHTHB9Gj7WwE6W5Agw/ibHj0+TAAmQAAmQQBACjL9BqPGZdBHAxv0jjzyiNpZ1StCs2tFtmxJsR9rMFeH2l19+KY0bN5bPP//c0VW4Srxt27Y6btSuQ8G2NipWtJAA46+FTqFJJEACJEACoSeQTfFXR6yN92+8ZxctWjRp32EvCaJQZOp9/vnn1Z5PkIzdQQzxSiIEITISBaWiQOyMW5xwOxJsOHXqlK9uevbsqQ7pVqhQwddzqPzcc89J7969454Lsu+lk2k70hF8/Nhjj8mll17q22adB/7xj3/Igw8+KJhPQQvE+/B77dq1tZJD6YrWb7/9diVujs6Ajmchen7hhRc8zT3//PPVmK666qqgw8rznB/B9urVqwV7sbHzE7+f2DvFz2JLtgu2Dx48KA0aNJBdu3bFjQ2HDjZs2CClSpUy4otkG6FgW49gNsVfvRGxFgmQAAk4E6Bg2/zMoGDbPFNrW+QLgxnXULCtz5GCbX1WJmtSsO1OEyJmXCnlVPBBAtmk8WGnUKFCJl0S1xY2+3Gl9oEDB+J+ZvJDHUQUuOIO2fh1ry2PGHTPPfeoLHjp+niZUuAZbpzxN8MOYPckQAIkQAI5SYDxNyfdbv2gv/32W5VJCZnidDbNTWYLe//996V+/fpxBzrPOecc2bhxo9SoUSMQvyDC7QsuuEAmTJigDoeavMUo0AA8Hvrkk0+UGNtpMxWPlShRQjZv3iyXXXaZ0a4p2DaKk42lmQDjb5qBszsSIAESIAESyKIM20uXLlW37hw/ftzVb1WqVFE3EOEGUBMF+yIQpCLLcTqyakdsRgIh3Ba8adMmx2EESUrkxQNJgtavX6+Eu0FE2kjgA6H2sGHDlLg9SPFKmhT0oCuyReNWaYiSddfQOBwNsa+JZExffPGFjB49WvuwtQ63qlWrKnF5y5YtXW1EZnQI32fPnu3ZJMaJrN9OhxvgD6y5165d69kGOL344osqc3iy+4Fue5/4FrFkyRIpXLiwsgVJp/C3AP8WWyBoR9ZtpzG5CbYxf8uVKyf4b6oLbDh69GiebnS/q3jd3oUEXMi+bUuhYFvPE1z/6nFiLRIggewnQMG2eR9SsG2eqbUt8oXBjGso2NbnSMG2PiuTNSnYdqeJjyu45ityBd3vfvc7gTAZv9fnnXeeSTe4tpXoZLvpD3UwBCIKfAjAVX/434lK9erV5a233pIyZcokqsqfaxBg/NWAxCokQAIkQAIkYJgA469hoGwuKQJ+hdrYMMWhSxw2jc6SFdQIbHIPHz5ctRlbcP3x22+/LZUrVw7avHoOmbSwkY11h2656KKLVIaxVq1aJSXcRrYzZMu7+uqr1eFbrGewEQwxOK7v9iMKB6u9e/fKlClT1K1FXgdfW7RooTL/FSxYUHfIWvUo2NbCxEqWEmD8tdQxNIsESIAESCDUBGyPv3jHXrRokXTt2tXz/RpibWTWvfjiizPuL4gy8+fPH+hdH/tQvXr1chXKFilSRAm5r7zyyqTGiWy9ELxiDbZt27ZAbWG9iXUnskdj7RS0wMc4lDt48OC4JkwcdMV+VceOHeXw4cNaJmJNjQRNODBdoEABrWcilTCWjz76SI0F4vdEBWLdoUOHCtZxW7ZsSVT99M/hf2Scj82ojERPEDO7if0jDehkotcVbaNN7OlD8J/MwQaIxzt37hzHIFawvWDBAlUPrGPL9OnTHbO0o57XDd3a4FNQUUewfejQIWnUqJHs2LEjzoJixYopf19++eUpsC5YkxRs63GzPf7qjYK1SIAESCAxAQq2EzPyW4OCbb/Esrg+XxjMOI+CbX2OFGzrszJZk4Jtd5pY/A8ZMkSd3r777rsFHwCDnhjH1djvvff/s3f/wZbXdf3A31MzCA5mRksoU8agraigzuIusVC2/DBAsDATHShAWhpsSFAnWQqCgsZJwKakWUJEoTQboSTEWHanSSB3BVM0dIcYbUxh2NEgTJR+8J33+c7e9tw9995z733du6/3+zzOP87IOa/zej9eB97nfc/zfM62QYDisMMOG/zhrv7haaZv7dfnrldoe9e73jX4o+OoW/0DYP2puqOOOiryJTFVq4YN6h+Y6s/Z1SvsjbrVb6DX+9QrTrjFCNh/YxxVIUCAAAEC8xGw/85Hy32XSuDrX/96qT/9XD9AH+dqYLWP+os/NSy8kJ+fHrWOeg752Mc+Vt7ylreM7CH6Z3f/7d/+rZx//vnl1ltvHZu1XmGsXnV8oT9PXp+z/rz0zi/mzvTEc111q86oBs/HndVHPvKRctppp429znHvKLA9rpT7ZRSw/2acip4IECBAoHeB7Ptv/Vxi/fr1s16luAYW61V1V69enWJcd9xxR6lf0Nx5q1fvrZ/f1M9/Dj/88JFX//2f//mfwZdh6xdKZ7vNdgXh2R5Xr6L9uc99rtSwaw3Af/Ob31ywVf3ybP1S7xvf+MZFf0l4rqtgv/a1rx2cDxf7ZeQaZD733HMHV0yf67aQ11O9qvVf/dVfDb7o/PDDD8/1FIN/vuv5vTrU0G29SNTnP//5OR8/KphcP7erV8Wuf0uY7TbblbWnP27cAHh9XH1d1C9DTz+b19d2PSfPdtXy+vln/TJ2vcr29NuueYF6fq+fP476Jav6t4F6pfiZLrDVcmD7Pe95T3n3u989cqz17wo33XTT4L8xWW4C2+NNIvv+O94q3IsAAQJzCwhsz20033sIbM9XrOH7e8MQMzyB7fEdBbbHt4q852yB7Xq1sRoqbuE26meldva9FFehnq9J/eNDDVZ/+9vfHvnQXa3/+7//e/DB/1y3+jN/9Q96Bx544Fx3XfQ/r3/wed/73lduuOGG8vjjj0/Vq39MuuaaaxYcZF90Yx0WsP92OFRLIkCAAIH0Avbf9CPqusH6/r9+UbReYWzc20wfjO76+Ho1sXoVqnqmqz8P/MpXvnLwqzj1Q72dV5Xeef/6geo//dM/lWuvvXbWq4LVD4PrVbCiPxh88MEHBz+pPdMXRUe51GB7/QB+vrcaXKjrmOmLsfOtN879p18hbJzHjHsfge1xpdwvo4D9N+NU9ESAAAECvQu0sP/WX7GpIc2HHnpot3HUcO3tt99ejjzyyDSjmuvzn8U0Wq9i/Bu/8Rtjl3j66acHgfcPfehDYz9m1B3rF1hPP/30wZWjDznkkKnPgGqg/rvf/e7IEPpsT7jzIkUXXXTRrCHqyC+61nNuDazXK5jXnmdaZ/3Scj0jznWra68XUfqjP/qjwbl53C/v1qtQ1/NrvRL29F90qj3WK5/XK3zPFPyuweba484Qe31M/RLzO9/5zlmvQl/X80u/9Evl+uuvn9e86ueY9XF1rePc6uuz/mLvzqtt179F1DNwPec/73nPG/yiVb3VX7mqf5uon2vOFnKvterfSOrfSuoV3Wf6Za65/t1oNbBdr6r9mte8ZuQV4ut/v+vfMmoIP9NNYHu8abSw/463EvciQIDA7AIC2/GvEIHteNO0Fb1hiBnNhRdeOPjmstvcAvXwd/XVV899x2n3mO3AtRxB3Zmef5yfNJr3YpfgAbMFtuvV3Ub9JNkStLHoktk/pK4/N1f/gDjq2+ILXfzb3va2wU+OLfSq3wt53vqHoPpHlvrHoPpHg/rHs6ir+S2knx4fY//tcarWRIAAAQLZBey/2SfUf3+zBRJ2XX39gLb+THP9QHSuK44tRTA58sPz6VOtH+DXD4RruGCuK5SN83POs71qrrzyysHPUC/HbSFXa5tPX9nPwvNZi/tOnoD9d/JmbsUECBAgsOcFWtl/P/7xjw8CrruGYuvnbjW4etJJJ+15yF062DWgGtlYvYLwpk2b5v0ZTH1MDXSOGyjetef6Rd8aHq5Xg64XGpp+q59xrV27ttQrMdfbzquJ1y8Kr1q1ardAcr3PAw88MLjadw08z3Z79atfXerVyvfbb79IxlKv0lw/r69XxJ5++/Vf//XB52wzfSn5iSeeKHfeeecg9HzXXXfNy7ReYfryyy8fhI5HWe7aS/2l33revuCCC8p//Md/TP2jep7csmVLedWrXjX4/2qYuvY8ai3T11a/FP0nf/Incz73KOy67nPOOWfsjEMNa3/4wx8ur3/968ti/hZR//tUvY899tgy6r8BO3utX0KvLvVL6TPdWgxs19dB/e9eDfGPui3ll8EX8y+dwPZ4eq3sv+Otxr0IECAws4DAdvyrQ2A73jRtRW8Y0o5GY9MEBLYX95IQ2F6c37iPrj+PVv9QsXnz5nEfMuv9pv+RJqSoIikE7L8pxqAJAgQIEJgwAfvvhA086XK3bdtW6s8/7/qLNru2Ov2qVeMso4aSazg54rZUH55P722mD6p33q8GAv7hH/6hvOhFL1rwsuoH7ccff3ypIfGlvNWr0o17tbaF9iGwvVA5j8sgYP/NMAU9ECBAgMCkCbSy/9Zwb71ozZ/92Z8NRpQ1rF17q1cCPu200wYB06jbYs4S1a5+EfbGG28cq50XvOAFA+szzjij/PiP//isj4n+rGvnk+21116DQPTRRx89Vs8LuVO9GNHb3/72QQi+3kZ9EbiGje++++5Sz1n1gmzf/OY35/1UdXbV89JLL513+LyGteuv3f7+7//+IOBez/Pvfve7Bz3ULzjXEHb9Rdy5bvW5698Damh8obd6Nq8B8o0bN85ZYvo5/fzzzx8E4ed7W7NmTfm7v/u7QWj9Z37mZ8rXvva1kSVuuummwRXgZ7vNlB844ogjSn38XCH6+fY+6v71tVbDzLveZrvg25/+6Z+W8847b+RT1/9219fkqaeeGtFaaA2B7fE4W9l/x1uNexEgQGBmAYHt+FeHwHa8adqK3jCkHY3GpgkIbC/uJSGwvTi/+Ty6fhv9Ax/4wHweMuN93/Oe95R3vetdy3p17ZDGFZlTwP47J5E7ECBAgACBcAH7bzipggsQqOHhP/zDP9ztV47qlc2uuuqqctBBB8276p//+Z/P+SHmOEWX+irRo3qoH9DWD5jrFcF2vY3zwexca5p+Vbi57r+Qf/6jP/qjg5/fXrdu3UIePvZjBLbHpnLHhAL234RD0RIBAgQIdC/Q0v6785eIduzYMbiicL3qbtZb5Jdla8i2nuXqLxMv9BdW6y+kvuY1ryn16t+jbjWkfdZZZw2uovzCF75wXs8TudbaWw0418/Oauhzoeudz+ti+/btg6tB11B7Xfuut/prudXtK1/5ynxKDu5b5/abv/mbg4D1Yq8SXq8KfssttwxM6q9r/fZv//bg7wVz3WoP9WrgNXwfYVl/dbeeyesVyme6Ynt9nnp18De96U1T7dVf1K5Xap/Prb4Obr311nLKKacMHjbTFbaPO+64gc2+++47a/mZ8gPLeZXqUef12QLb9crmb3jDG0Ze/Ot1r3vd4Avhc/3a2nzMo+4rsD2eZEv773grci8CBAiMFhDYjn9lCGzHm6at6A1D2tFobJqAwPbiXhIC24vzm8+jF/IHiun1o//YMp/+3Xd5BOy/y+PsWQgQIECAwK4C9l+vhywCu/78bb3qU/3Q+qUvfemC26tXBvu5n/u5wRXfFnpbruDxTP3Vq6DVq4h99rOfLW984xsHwYXFXCWsPs+///u/D66wfd999y2UZcbH1Q9P609e1xBD/Vnopb4JbC+1sPpLKWD/XUpdtQkQIECAwGiB1vbfO++8s+y///7lla98ZeqRRn1ZtoZRa0D2p37qpxa13vqF4EsuuWRwpeadt5UrV5azzz67/PIv//K8Q9q7NlPDsjVUGnGrZ6Zqd9JJJ4UEjCN6qhdM2nlV63HqrVixYnD+q+H3pbpqcz27nnDCCTMG8Guf9eroNeRcfx0r+rZly5ZBIHvUFwB+7dd+rbz//e8fOqfPdk6dqbf3vve9g2D4zv9GjfpSew07117qlbjnurUY2K5r2vlFlYceemhqifNZ91wuS/HPBbbHU21t/x1vVe5FgACB3QUEtuNfFQLb8aZpK3rDkHY0GpsmILC9uJeEwPbi/Obz6DvuuKOceOKJ83nI1H3rFe3qH9Le+c53lvrTYm79Cth/+52tlREgQIBAXgH7b97ZTGJn9Upa9UPQV7ziFYv+wHoxV5Je7uDxbLOuV/X61Kc+VV7ykpeUgw8+eNEvi/rBb/1p9Z2B7ccee6x87nOfG1m3/iR2vaLfTLd6PqsBknol7Rp8WLVq1aID5fNZoMD2fLTcN5uA/TfbRPRDgAABApMgYP9dmil/+tOfHnzR9L/+67/Ko48+OvjfuW71isL1PFHPOW9+85tLvYLuj/3Yj831sLH/eT3nXHrppYOzSv3C6nOf+9yxHzvbHb/whS+Uo48+ujz55JMLrrfzatS/8zu/syxfdJ1Po1/96lcH6/vGN74x48Pq7H7+539+ENSu4eEf/MEfnM9TLOi+27ZtK6997WvL448/vtvjjznmmHLzzTeXAw44YEG1x3lQ/VtFfY1v3rx56u4vfvGLy6ZNm3a7Uvlsnz1Pf676ZfU//uM/LocffvhubdR/jy666KLBr47V23x+fbjVwHZd5/RZ1yusX3755Yv+G9E4c17IfQS2x1Oz/47n5F4ECLQvILAdP0OB7XjTtBW9YUg7Go1NExDYXtxL4mtf+1q55pprSr2S2/Rb/ent+o3tFm6f//zny7XXXjuy1fPOOy/F1RfqHxa+/e1v7/azYfXn10Z9K/1Zz3pWOeywwwY/nTbXT3u1MCM9jidg/x3Pyb0IECBAgECkgP03UlOtTAL1nPf3f//35T//8z/L97///bJ169ZSA8gz3eoXRVevXl1e9apXlZ/8yZ9clg+dM3m12IvAdotT0/NOAfuv1wIBAgQIEFh+Afvv8pv39ow1CF6vsF2vBFxv9XPa+itGs93qVahf8IIXDMLjNZheA9GL/eWkpXT93d/93XLZZZft9hQ1XFyvAl0vzrRUV9OebV133XXX4Jendg1t/97v/V75rd/6rWXxrJ9z1s+Ua4i63j72sY+NvNp6/Sy0folhti8u/MRP/MTgF8Xm+vzziSeemHqOegXxcb94UP8O8ta3vrXce++9Q6RHHnnk4NfMlmN+dV71Yly73urfXepV5Q899NBZX8J1rfVL4YcccsjgquL1i+JZbwLb403G/juek3sRINC+gMB2/AwFtuNN01b0hiHtaDQ2TaBeGase/J5++undbJ73vOeVvffee0nNZnr++u3qH/mRH1mWA/KSLlBxAgSWVcD+u6zcnowAAQIECAwE7L9eCAQItCpQr/r2j//4jyPb/+mf/uly4IEHtro0fU+AgP13AoZsiQQIECCQTsD+m24kGkoosPMq24888kg59thjyznnnLPHQtrTeXYGeQ866KBB8Phnf/Znl13wwQcfLPVXhc8///xl+Ry85gDqrX7uPim3mj+4/vrrB1+oH3X18UwO9eIAX//613dr6WUve9kgcO72/wXsv14JBAhMioDAdvykBbbjTdNW9IYh7Wg0RoAAAQIdC9h/Ox6upREgQIBAWgH7b9rRaIwAAQIEOhaw/3Y8XEsjQIAAgbQC9t+0o9FYMoEnn3yyPPvZz073y1M1yPupT32qrF27tvzQD/1QMjXtECAwk4D912uDAIFJERDYjp+0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lHRlCQAAIABJREFU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3jCkHY3GCBAgQKBjAftvx8O1NAIECBBIK2D/TTsajREgQIBAxwL2346Ha2kECBAgkFbA/pt2NBojQIAAgY4F7L8dD9fSCBAYEhDYjn9BCGzHm6at6A1D2tFojAABAgQ6FrD/djxcSyNAgACBtAL237Sj0RgBAgQIdCxg/+14uJZGgAABAmkF7L9pR6MxAgQIEOhYwP7b8XAtjQCBIQGB7fgXhMB2vGnait4wpB2NxggQIECgYwH7b8fDtTQCBAgQSCtg/007Go0RIECAQMcC9t+Oh2tpBAgQIJBWwP6bdjQaI0CAAIGOBey/HQ/X0ggQGBIQ2I5/QQhsx5umregNQ9rRaIwAAQIEOhaw/3Y8XEsjQIAAgbQC9t+0o9EYAQIECHQsYP/teLiWRoAAAQJpBey/aUejMQIECBDoWMD+2/FwLY0AgSEBge34F4TAdrxp2oreMKQdjcYIECBAoGMB+2/Hw7U0AgQIEEgrYP9NOxqNESBAgEDHAvbfjodraQQIECCQVsD+m3Y0GiNAgACBjgXsvx0P19IIEBgSENiOf0EIbMebpq3oDUPa0WiMAAECBDoWsP92PFxLI0CAAIG0AvbftKPRGAECBAh0LGD/7Xi4lkaAAAECaQXsv2lHozECBAgQ6FjA/tvxcC2NAIEhAYHt+BeEwHa8adqKP/ADP1Ceeeb/Rv6///u/ZcS/VGn71xgBAgQIEGhNoO67df/deav7bt1/3QgQIECAAIGlFXD+XVpf1QkQIECAwHQB51+vCQIECBAgsGcEnH/3jLtnJUCAAIHJFXD+ndzZWzmBSRQQ2I6fusB2vGnaivvss0/53ve+N9Xfd7/73VL/PzcCBAgQIEBgaQSeeuqp8uxnP3uq+N57713q/+dGgAABAgQILK2A8+/S+qpOgAABAgSmCzj/ek0QIECAAIE9I+D8u2fcPSsBAgQITK6A8+/kzt7KCUyigMB2/NQFtuNN01bcf//9y44dO6b6e+SRR8oBBxyQtl+NESBAgACB1gUeffTR8vznP39qGStWrCiPPfZY68vSPwECBAgQSC/g/Jt+RBokQIAAgc4EnH87G6jlECBAgEAzAs6/zYxKowQIECDQiYDzbyeDtAwCBMYSENgei2ledxLYnhdX23d+2cteVh588MGpRXzhC18ohx12WNuL0j0BAgQIEEgs8MADD5RXvOIVUx2+9KUvLf/8z/+cuGOtESBAgACBPgScf/uYo1UQIECAQDsCzr/tzEqnBAgQINCXgPNvX/O0GgIECBDIL+D8m39GOiRAIE5AYDvOcmclge1407QVjz/++LJp06ap/j7xiU+Uk08+OW2/GiNAgAABAq0L3HbbbeWUU06ZWsZxxx1X7rzzztaXpX8CBAgQIJBewPk3/Yg0SIAAAQKdCTj/djZQyyFAgACBZgScf5sZlUYJECBAoBMB599OBmkZBAiMJSCwPRbTvO4ksD0vrrbvfO6555brrrtuahFXXXVVufDCC9telO4JECBAgEBigauvvrq84x3vmOpw/fr1ZePGjYk71hoBAgQIEOhDwPm3jzlaBQECBAi0I+D8286sdEqAAAECfQk4//Y1T6shQIAAgfwCzr/5Z6RDAgTiBAS24yx3VhLYjjdNW/F973tfueCCC6b6O/PMM8sHP/jBtP1qjAABAgQItC5w1llnlRtvvHFqGddcc015+9vf3vqy9E+AAAECBNILOP+mH5EGCRAgQKAzAeffzgZqOQQIECDQjIDzbzOj0igBAgQIdCLg/NvJIC2DAIGxBAS2x2Ka150EtufF1fadt2zZUo455pipRbz85S8vX/ziF9telO4JECBAgEBigUMPPbR86Utfmupw8+bNZd26dYk71hoBAgQIEOhDwPm3jzlaBQECBAi0I+D8286sdEqAAAECfQk4//Y1T6shQIAAgfwCzr/5Z6RDAgTiBAS24yx3VhLYjjdNW/E73/lOec5znjPU3yOPPFIOOOCAtD1rjAABAgQItCrw6KOPluc///lD7T/55JNl3333bXVJ+iZAgAABAs0IOP82MyqNEiBAgEAHAs6/HQzREggQIECgWQHn32ZHp3ECBAgQaFDA+bfBoWmZAIFFCQhsL4pv5IMFtuNNU1c84ogjytatW6d6vOmmm8rpp5+eumfNESBAgACBFgVuvvnmcsYZZ0y1vmbNmvKZz3ymxaXomQABAgQINCng/Nvk2DRNgAABAg0KOP82ODQtEyBAgEBXAs6/XY3TYggQIEAgsYDzb+LhaI0AgSURENiOZxXYjjdNXfHiiy8uV1555VSPp512WvnIRz6SumfNESBAgACBFgXe/OY3l49+9KNTrW/YsKFcccUVLS5FzwQIECBAoEkB598mx6ZpAgQIEGhQwPm3waFpmQABAgS6EnD+7WqcFkOAAAECiQWcfxMPR2sECCyJgMB2PKvAdrxp6or33HNPOeqoo6Z63Guvvcrjjz9e9tlnn9R9a44AAQIECLQk8NRTT5Uf/uEfLk8//fRU23fffXdZu3ZtS8vQKwECBAgQaFrA+bfp8WmeAAECBBoRcP5tZFDaJECAAIGuBZx/ux6vxREgQIBAEgHn3ySD0AYBAssqILAdzy2wHW+avuKLXvSi8vDDD0/1ef3115e3vvWt6fvWIAECBAgQaEXgAx/4QDnnnHOm2j344IPLv/zLv7TSvj4JECBAgEA3As6/3YzSQggQIEAgqYDzb9LBaIsAAQIEJk7A+XfiRm7BBAgQILDMAs6/ywzu6QgQSCEgsB0/BoHteNP0Faf/LNaRRx5Z6jev3QgQIECAAIEYgXol7XvvvXeq2IYNG8oVV1wRU1wVAgQIECBAYGwB59+xqdyRAAECBAgsSMD5d0FsHkSAAAECBMIFnH/DSRUkQIAAAQJDAs6/XhAECEyigMB2/NQFtuNN01fcvn17eclLXjLU55133lmOO+649L1rkAABAgQIZBfYtGlTOf7444fa/MpXvlJWrlyZvXX9ESBAgACB7gScf7sbqQURIECAQCIB599Ew9AKAQIECEy8gPPvxL8EABAgQIDAEgo4/y4hrtIECKQWENiOH4/AdrxpExXf8IY3lFtuuWWq1xNOOKF88pOfbKJ3TRIgQIAAgcwCJ554YrnjjjumWjz11FPLxz/+8cwt640AAQIECHQt4Pzb9XgtjgABAgT2oIDz7x7E99QECBAgQGCEgPOvlwUBAgQIEFgaAeffpXFVlQCB/AIC2/EzEtiON22i4pYtW8oxxxwz1OsnPvGJcvLJJzfRvyYJECBAgEBGgdtuu62ccsopQ61t3ry5rFu3LmO7eiJAgAABAhMh4Pw7EWO2SAIECBBYZgHn32UG93QECBAgQGAMAeffMZDchQABAgQIzFPA+XeeYO5OgEBXAgLb8eMU2I43babi6173unL77bdP9btq1apy3333NdO/RgkQIECAQDaBww8/vNx///1TbZ100knlb//2b7O1qR8CBAgQIDBxAs6/EzdyCyZAgACBJRZw/l1iYOUJECBAgMACBZx/FwjnYQQIECBAYAYB518vDQIEJllAYDt++gLb8abNVLznnnvKUUcdNdTvFVdcUTZs2NDMGjRKgAABAgSyCFx55ZXl4osvHmrn7rvvLmvXrs3Soj4IECBAgMDECjj/TuzoLZwAAQIElkDA+XcJUJUkQIAAAQJBAs6/QZDKECBAgACBUorzr5cBAQKTLiCwHf8KENiON22q4rnnnluuu+66oZ63bt1aVq9e3dQ6NEuAAAECBPakwLZt28qaNWuGWli/fn3ZuHHjnmzLcxMgQIAAAQK7CDj/ejkQIECAAIHFCzj/Lt5QBQIECBAgsNQCzr9LLaw+AQIECEyCgPPvJEzZGgkQmEtAYHsuofn/c4Ht+Zt19Yhvfetb5ZBDDik7duyYWteqVavKZz/72TLiX7iu1m4xBAgQIEAgQuCZZ54pr371q8v9998/VW7FihXly1/+ctlvv/0inkINAgQIECBAIEDA+TcAUQkCBAgQmGgB59+JHr/FEyBAgEBDAs6/DQ1LqwQIECCQUsD5N+VYNEWAwB4QENiORxfYjjdtruLNN99czjjjjKG+zzzzzPLBD36wubVomAABAgQILLfAWWedVW688cahp73pppvK6aefvtyteD4CBAgQIEBgDgHnXy8RAgQIECCwcAHn34XbeSQBAgQIEFhuAeff5Rb3fAQIECDQk4Dzb0/TtBYCBBYjILC9GL3RjxXYjjdtsuKon8a65JJLymWXXdbkejRNgAABAgSWQ+DSSy8tl19++dBTrV+/vmzcuHE5nt5zECBAgAABAgsQcP5dAJqHECBAgMDECzj/TvxLAAABAgQINCjg/Nvg0LRMgAABAntcwPl3j49AAwQIJBIQ2I4fhsB2vGmzFY844oiydevWof6vuuqqcuGFFza7Jo0TIECAAIGlErj66qvLO97xjqHya9asKZ/5zGeW6inVJUCAAAECBIIEnH+DIJUhQIAAgYkQcP6diDFbJAECBAh0KuD82+lgLYsAAQIElkTA+XdJWBUlQKBhAYHt+OEJbMebNltx+/bt5eijjy47duwYWoPQdrMj1TgBAgQILJHAqMP6ihUryqc//emycuXKJXpWZQkQIECAAIEoAeffKEl1CBAgQKB3Aeff3idsfQQIECDQu4Dzb+8Ttj4CBAgQiBJw/o2SVIcAgZ4EBLbjpymwHW/adMUtW7aUY489tjzzzNBLo1xyySXlsssua3ptmidAgAABAhECo34Gq75Jveuuu8q6desinkINAgQIECBAYBkEnH+XAdlTECBAgEDTAs6/TY9P8wQIECBAYErA+deLgQABAgQIzC7g/OsVQoAAgdECAtvxrwyB7XjT5iv+zd/8TfmFX/iF3dZx5plnlhtuuKGM+Bex+TVbAAECBAgQmEugfpnp7LPPLjfeeONud/3rv/7r8vrXv36uEv45AQIECBAgkEzA+TfZQLRDgAABAikEnH9TjEETBAgQIEAgVMD5N5RTMQIECBDoRMD5t5NBWgYBAksmILAdTyuwHW/aRcV6aP/FX/zF3a60vWrVqnLttdeW1atXd7FOiyBAgAABAuMIbNu2rZx33nnl/vvvH7p7fXN66623CmuPg+g+BAgQIEAgqYDzb9LBaIsAAQIE9oiA8+8eYfekBAgQIEBgWQScf5eF2ZMQIECAQCMCzr+NDEqbBAjsUQGB7Xh+ge14024q1p/HOu2008qOHTt2W9MVV1xRNmzY0M1aLYQAAQIECMwkcOWVV5aLL754t3+8YsWK8tGPfrSsW7cOHgECBAgQINC4gPNv4wPUPgECBAiECDj/hjAqQoAAAQIEUgs4/6Yej+YIECBAYJkEnH+XCdrTECDQvIDAdvwIBbbjTbuquH379vKrv/qrZevWrbutq15t+9JLLy0nn3xyV2u2GAIECBAgUAVuu+22ctlll+12Ve36z9asWVM+9KEPlZUrV8IiQIAAAQIEOhFw/u1kkJZBgAABAvMWcP6dN5kHECBAgACBpgWcf5sen+YJECBAYBECzr+LwPNQAgQmUkBgO37sAtvxpl1WPPfcc8t11103cm0nnHBCueCCC8pxxx3X5dotigABAgQmS2DTpk3lmmuuKXfcccfIha9fv75s3LhxslCslgABAgQITJCA8+8EDdtSCRAgMOECzr8T/gKwfAIECBCYeAHn34l/CQAgQIDAxAg4/07MqC2UAIFgAYHtYNBSisB2vGm3FW+++eZy4YUXlh07doxc45FHHlnOPvvs8pa3vKXss88+3TpYGAECBAj0J/DUU0+Vv/iLvyg33HBDuffee0cucMWKFeXqq68up59+en8AVkSAAAECBAgMCTj/ekEQIECAQK8Czr+9Tta6CBAgQIDAwgScfxfm5lEECBAgkF/A+Tf/jHRIgEB+AYHt+BkJbMebdl3xW9/6VtmwYcOMV9uui99rr73KqaeeWk466aRy7LHHlgMOOKBrE4sjQIAAgTYFHn300XLXXXeV22+/vdxyyy3l6aefnnEh9araV155Zdlvv/3aXKyuCRAgQIAAgXkLOP/Om8wDCBAgQCCpgPNv0sFoiwABAgQIJBFw/k0yCG0QIECAwKIFnH8XTagAAQIEhgQEtuNfEALb8aYTUfGee+4pf/AHfzAIuc11e/nLX14OP/zwcuihh5YXv/jF5YUvfGHZf//9y3Of+9yy9957lxH/Ys9V0j8nQIAAAQJzCjzzzDPle9/7XnniiSfKY489Vv71X/+1PPTQQ+WLX/xiue+++8qXvvSlOWvULx9ddNFFZe3atXPe1x0IECBAgACBPgWcf/ucq1URIECgJwHn356maS0ECBAgQGDPCTj/7jl7z0yAAAEC4wk4/47n5F4ECBCIEhDYjpL8vzoC2/GmE1Vxy5Yt5f3vf//gyqRuBAgQIECgF4H6SxFve9vbyrp163pZknUQIECAAAECixRw/l0koIcTIECAQEoB59+UY9EUAQIECBDYowLOv3uU35MTIECAwBIJOP8uEayyBAh0LSCwHT9ege1404msuH379vLhD3+4/OVf/mV5+OGHJ9LAogkQIECgbYGDDz64vOlNbyq/8iu/UlauXNn2YnRPgAABAgQILJmA8++S0SpMgAABAssk4Py7TNCehgABAgQINC7g/Nv4ALVPgAABAsX514uAAAECixMQ2F6c36hHC2zHm058xfpzWZ/85CfL5s2by9atWyfeAwABAgQI5BVYs2ZNOeaYY8qJJ55Y1q5dm7dRnREgQIAAAQIpBZx/U45FUwQIECAwQsD518uCAAECBAgQWIyA8+9i9DyWAAECBJZTwPl3ObU9FwECvQsIbMdPWGA73lTFXQS+853vlG3btpUHHnigfPnLXy5f/epXyze+8Y2yY8eO8uSTT5bvf//75Zlnhl6G/AgQIECAQIhAfeP4rGc9qzznOc8pK1asKAceeGA56KCDyiGHHFIOO+ywsnr16rLvvvuGPJciBAgQIECAAAHnX68BAgQIENhTAs6/e0re8xIgQIAAgckUcP6dzLlbNQECBDIIOP9mmIIeCBCYJAGB7fhpC2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BAGqWYAAAgAElEQVQ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jt8lMQAACAASURBVE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IECgSQGB7fixCWzHm6pIgAABAgQIECBAgAABAgQIECBAgAABAgQIECBAgAABAgQIECBAgAABAgQIECBAoEkBge34sQlsx5uqSIAAAQIECBAgQIAAAQIECBAgQIAAAQIECBAgQIAAAQIECBAgQIAAAQIECBAgQKBJAYHt+LEJbMebqkiAAAECBAgQIECAAAECBAgQIECAAAECBAgQIECAAAECBAgQIECAAAECBAgQ+H/t2jFuI0EQBEHo/5+WQ+eMs5QNTgHxABYX0WMm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A2NjcQAAH95JREFU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BNu9qUUCBAgQIECAAAECBAgQIECAAAECBAgQIECAAAECBAgQIECAAAECBAgQIECAAAECkwKC7f5sgu3e1CIBAgQIECBAgAABAgQIECBAgAABAgQIECBAgAABAgQIECBAgAABAgQIECBAgACBSQHBdn82wXZvapEAAQIECBAgQIAAAQIECBAgQIAAAQIECBAgQIAAAQIECBAgQIAAAQIECBAgQIDApIBguz+bYLs3tUiAAAECBAgQIECAAAECBAgQIECAAAECBAgQIECAAAECBAgQIECAAAECBAgQIEBgUkCw3Z9NsN2bWiRAgAABAgQIECBAgAABAgQIECBAgAABAgQIECBAgAABAgQIECBAgAABAgQIECAwKSDY7s8m2O5NLRIgQIAAAQIECBAgQIAAAQIECBAgQIAAAQIECBAgQIAAAQIECBAgQIAAAQIECBCYFBBs92cTbPemFgkQIECAAAECBAgQIECAAAECBAgQIECAAAECBAgQIECAAAECBAgQIECAAAECBAhMCgi2+7MJtntTiwQIECBAgAABAgQIECBAgAABAgQIECBAgAABAgQIECBAgAABAgQIECBAgAABAgQmBQTb/dkE272pRQIECBAgQIAAAQIECBAgQIAAAQIECBAgQIAAAQIECBAgQIAAAQIECBAgQIAAAQKTAoLt/myC7d7UIgECBAgQIECAAAECBAgQIECAAAECBAgQIECAAAECBAgQIECAAAECBAgQIECAAIFJAcF2fzbBdm9qkQABAgQIECBAgAABAgQIECBAgAABAgQIECBAgAABAgQIECBAgAABAgQIECBAgMCkgGC7P5tguze1SIAAAQIECBAgQIAAAQIECBAgQIAAAQIECBAgQIAAAQIECBAgQIAAAQIECBAgQGBSQLDdn02w3ZtaJECAAAECBAgQIECAAAECBAgQIECAAAECBAgQIECAAAECBAgQIECAAAECBAgQIDApINjuzybY7k0tEiBAgAABAgQIECBAgAABAgQIECBAgAABAgQIECBAgAABAgQIECBAgAABAgQIEJgUEGz3ZxNs96YWCRAgQIAAAQIECBAgQIAAAQIECBAgQIAAAQIECBAgQIAAAQIECBAgQIAAAQIECEwKCLb7swm2e1OLBAgQIECAAAECBAgQIECAAAECBAgQIECAAAECBAgQIECAAAECBAgQIECAAAECBCYFBNv92QTbvalFAgQIECBAgAABAgQIECBAgAABAgQIECBAgAABAgQIECBAgAABAgQIECBAgAABApMCgu3+bILt3tQiAQIECBAgQIAAAQIECBAgQIAAAQIECBAgQIAAAQIECBAgQIAAAQIECBAgQIAAgUkBwXZ/NsF2b2qRAAECBAgQIECAAAECBAgQIECAAAECBAgQIECAAAECBAgQIECAAAECBAgQIECAwKSAYLs/m2C7N7VIgAABAgQIECBAgAABAgQIECBAgAABAgQIECBAgAABAgQIECBAgAABAgQIECBAYFJAsN2fTbDdm1okQIAAAQIECBAgQIAAAQIECBAgQIAAAQIECBAgQIAAAQIECBAgQIAAAQIECBAgMCkg2O7PJtjuTS0SIECAAAECBAgQIECAAAECBAgQIECAAAECBAgQIECAAAECBAgQIECAAAECBAgQmBQQbPdnE2z3phYJECBAgAABAgQIECBAgAABAgQIECBAgAABAgQIECBAgAABAgQIECBAgAABAgQITAoItvuzCbZ7U4sECBAgQIAAAQIECBAgQIAAAQIECBAgQIAAAQIECBAgQIAAAQIECBAgQIAAAQIEJgUE2/3Z/gm2+3mLBAgQIECAAAECBAgQIECAAAECBAgQIECAAAECBAgQIECAAAECBAgQIECAAAECBAgMC/y8/O1Pf9wHTrD98gvybQQIECBAgAABAgQIECBAgAABAgQIECBAgAABAgQIECBAgAABAgQIECBAgAABAgS+K/B0E/30x33uJtj+7gP27wQIECBAgAABAgQIECBAgAABAgQIECBAgAABAgQIECBAgAABAgQIECBAgAABAgReFni6iX764z5XFWy//Lx9GwECBAgQIECAAAECBAgQIECAAAECBAgQIECAAAECBAgQIECAAAECBAgQIECAAIHvCjzdRD/9cd+9m38nQIAAAQIECBAgQIAAAQIECBAgQIAAAQIECBAgQIAAAQIECBAgQIAAAQIECBAgQIDA3wQE23/z82sCBAgQIECAAAECBAgQIECAAAECBAgQIECAAAECBAgQIECAAAECBAgQIECAAAECBAj8V0Cw7XEQIECAAAECBAgQIECAAAECBAgQIECAAAECBAgQIECAAAECBAgQIECAAAECBAgQIEDgSECwfQRrlgABAgQIECBAgAABAgQIECBAgAABAgQIECBAgAABAgQIECBAgAABAgQIECBAgAABAoJtb4AAAQIECBAgQIAAAQIECBAgQIAAAQIECBAgQIAAAQIECBAgQIAAAQIECBAgQIAAAQJHAoLtI1izBAgQIECAAAECBAgQIECAAAECBAgQIECAAAECBAgQIECAAAECBAgQIECAAAECBAgQEGx7AwQIECBAgAABAgQIECBAgAABAgQIECBAgAABAgQIECBAgAABAgQIECBAgAABAgQIEDgSEGwfwZolQIAAAQIECBAgQIAAAQIECBAgQIAAAQIECBAgQIAAAQIECBAgQIAAAQIECBAgQICAYNsbIECAAAECBAgQIECAAAECBAgQIECAAAECBAgQIECAAAECBAgQIECAAAECBAgQIECAwJGAYPsI1iwBAgQIECBAgAABAgQIECBAgAABAgQIECBAgAABAgQIECBAgAABAgQIECBAgAABAgQE294AAQIECBAgQIAAAQIECBAgQIAAAQIECBAgQIAAAQIECBAgQIAAAQIECBAgQIAAAQIEjgQE20ewZgkQIECAAAECBAgQIECAAAECBAgQIECAAAECBAgQIECAAAECBAgQIECAAAECBAgQICDY9gYIECBAgAABAgQIECBAgAABAgQIECBAgAABAgQIECBAgAABAgQIECBAgAABAgQIECBwJCDYPoI1S4AAAQIECBAgQIAAAQIECBAgQIAAAQIECBAgQIAAAQIECBAgQIAAAQIECBAgQIAAAcG2N0CAAAECBAgQIECAAAECBAgQIECAAAECBAgQIECAAAECBAgQIECAAAECBAgQIECAAIEjAcH2EaxZAgQIECBAgAABAgQIECBAgAABAgQIECBAgAABAgQIECBAgAABAgQIECBAgAABAgQICLa9AQIECBAgQIAAAQIECBAgQIAAAQIECBAgQIAAAQIECBAgQIAAAQIECBAgQIAAAQIECBwJCLaPYM0SIECAAAECBAgQIECAAAECBAgQIECAAAECBAgQIECAAAECBAgQIECAAAECBAgQIEBAsO0NECBAgAABAgQIECBAgAABAgQIECBAgAABAgQIECBAgAABAgQIECBAgAABAgQIECBA4EhAsH0Ea5YAAQIECBAgQIAAAQIECBAgQIAAAQIECBAgQIAAAQIECBAgQIAAAQIECBAgQIAAAQKCbW+AAAECBAgQIECAAAECBAgQIECAAAECBAgQIECAAAECBAgQIECAAAECBAgQIECAAAECRwKC7SNYswQIECBAgAABAgQIECBAgAABAgQIECBAgAABAgQIECBAgAABAgQIECBAgAABAgQIEBBsewMECBAgQIAAAQIECBAgQIAAAQIECBAgQIAAAQIECBAgQIAAAQIECBAgQIAAAQIECBA4EhBsH8GaJUCAAAECBAgQIECAAAECBAgQIECAAAECBAgQIECAAAECBAgQIECAAAECBAgQIECAgGDbGyBAgAABAgQIECBAgAABAgQIECBAgAABAgQIECBAgAABAgQIECBAgAABAgQIECBAgMCRgGD7CNYsAQIECBAgQIAAAQIECBAgQIAAAQIECBAgQIAAAQIECBAgQIAAAQIECBAgQIAAAQIEBNveAAECBAgQIECAAAECBAgQIECAAAECBAgQIECAAAECBAgQIECAAAECBAgQIECAAAECBI4EBNtHsGYJECBAgAABAgQIECBAgAABAgQIECBAgAABAgQIECBAgAABAgQIECBAgAABAgQIECAg2PYGCBAgQIAAAQIECBAgQIAAAQIECBAgQIAAAQIECBAgQIAAAQIECBAgQIAAAQIECBAgcCQg2D6CNUuAAAECBAgQIECAAAECBAgQIECAAAECBAgQIECAAAECBAgQIECAAAECBAgQIECAAAHBtjdAgAABAgQIECBAgAABAgQIECBAgAABAgQIECBAgAABAgQIECBAgAABAgQIECBAgACBIwHB9hGsWQIECBAgQIAAAQIECBAgQIAAAQIECBAgQIAAAQIECBAgQIAAAQIECBAgQIAAAQIECAi2vQECBAgQIECAAAECBAgQIECAAAECBAgQIECAAAECBAgQIECAAAECBAgQIECAAAECBAgcCQi2j2DNEiBAgAABAgQIECBAgAABAgQIECBAgAABAgQIECBAgAABAgQIECBAgAABAgQIECBAQLDtDRAgQIAAAQIECBAgQIAAAQIECBAgQIAAAQIECBAgQIAAAQIECBAgQIAAAQIECBAgQOBIQLB9BGuWAAECBAgQIECAAAECBAgQIECAAAECBAgQIECAAAECBAgQIECAAAECBAgQIECAAAECgm1vgAABAgQIECBAgAABAgQIECBAgAABAgQIECBAgAABAgQIECBAgAABAgQIECBAgAABAkcCgu0jWLMECBAgQIAAAQIECBAgQIAAAQIECBAgQIAAAQIECBAgQIAAAQIECBAgQIAAAQIECBAQbHsDBAgQIECAAAECBAgQIECAAAECBAgQIECAAAECBAgQIECAAAECBAgQIECAAAECBAgQOBIQbB/BmiVAgAABAgQIECBAgAABAgQIECBAgAABAgQIECBAgAABAgQIECBAgAABAgQIECBAgMAvuXBusxBLuUE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6962775" cy="41052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 descr="index and obj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7617" y="1108865"/>
            <a:ext cx="6316980" cy="206502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21176" y="937727"/>
            <a:ext cx="5146999" cy="255454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这就是索引和对象数据库存放的位置，我们并不需要知道，里面是什么原理，当个黑箱直接用就好。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索引：临时存放数据。</a:t>
            </a: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endParaRPr lang="en-US" altLang="zh-CN" sz="2000" dirty="0" smtClean="0"/>
          </a:p>
          <a:p>
            <a:pPr>
              <a:buFont typeface="Wingdings" pitchFamily="2" charset="2"/>
              <a:buChar char="l"/>
            </a:pPr>
            <a:r>
              <a:rPr lang="zh-CN" altLang="en-US" sz="2000" dirty="0" smtClean="0"/>
              <a:t>对象数据库：正式的提交历史，有向无环图。</a:t>
            </a:r>
            <a:endParaRPr lang="zh-CN" altLang="en-US" sz="2000" dirty="0"/>
          </a:p>
        </p:txBody>
      </p:sp>
      <p:pic>
        <p:nvPicPr>
          <p:cNvPr id="14" name="图片 13" descr="branching_lin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78057" y="4223314"/>
            <a:ext cx="3977985" cy="1630821"/>
          </a:xfrm>
          <a:prstGeom prst="rect">
            <a:avLst/>
          </a:prstGeom>
        </p:spPr>
      </p:pic>
      <p:sp>
        <p:nvSpPr>
          <p:cNvPr id="17" name="下箭头 16"/>
          <p:cNvSpPr/>
          <p:nvPr/>
        </p:nvSpPr>
        <p:spPr>
          <a:xfrm rot="3490456">
            <a:off x="5453853" y="2778198"/>
            <a:ext cx="175161" cy="25195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902298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1"/>
  <p:tag name="ISPRING_ULTRA_SCORM_COURSE_ID" val="5DAF2E25-EA18-41A1-8480-6F9B328187E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Repository"/>
  <p:tag name="ISPRING_ULTRA_SCORM_SLIDE_COUNT" val="1"/>
  <p:tag name="ISPRING_SCORM_RATE_QUIZZES" val="0"/>
  <p:tag name="ISPRING_SCORM_PASSING_SCORE" val="2.702703"/>
  <p:tag name="ISPRING_PRESENTATION_TITLE" val="2032"/>
</p:tagLst>
</file>

<file path=ppt/theme/theme1.xml><?xml version="1.0" encoding="utf-8"?>
<a:theme xmlns:a="http://schemas.openxmlformats.org/drawingml/2006/main" name="Office 主题">
  <a:themeElements>
    <a:clrScheme name="自定义 464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C00000"/>
      </a:accent1>
      <a:accent2>
        <a:srgbClr val="08486C"/>
      </a:accent2>
      <a:accent3>
        <a:srgbClr val="C00000"/>
      </a:accent3>
      <a:accent4>
        <a:srgbClr val="08486C"/>
      </a:accent4>
      <a:accent5>
        <a:srgbClr val="C00000"/>
      </a:accent5>
      <a:accent6>
        <a:srgbClr val="08486C"/>
      </a:accent6>
      <a:hlink>
        <a:srgbClr val="F49100"/>
      </a:hlink>
      <a:folHlink>
        <a:srgbClr val="85DFD0"/>
      </a:folHlink>
    </a:clrScheme>
    <a:fontScheme name="自定义 16">
      <a:majorFont>
        <a:latin typeface="Franklin Gothic Medium"/>
        <a:ea typeface="方正尚酷简体"/>
        <a:cs typeface=""/>
      </a:majorFont>
      <a:minorFont>
        <a:latin typeface="Franklin Gothic Book"/>
        <a:ea typeface="方正尚酷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1194</Words>
  <Application>Microsoft Office PowerPoint</Application>
  <PresentationFormat>自定义</PresentationFormat>
  <Paragraphs>135</Paragraphs>
  <Slides>24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description>锐旗设计；https://9ppt.taobao.com</dc:description>
  <cp:lastModifiedBy>Administrator</cp:lastModifiedBy>
  <cp:revision>213</cp:revision>
  <dcterms:created xsi:type="dcterms:W3CDTF">2016-07-17T01:36:55Z</dcterms:created>
  <dcterms:modified xsi:type="dcterms:W3CDTF">2024-07-15T16:33:47Z</dcterms:modified>
</cp:coreProperties>
</file>