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6" d="100"/>
          <a:sy n="56" d="100"/>
        </p:scale>
        <p:origin x="3552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0EB4-F636-4FEA-8F8E-D37E18F74E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F04F-64BF-4806-AA76-4C1C7005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9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0EB4-F636-4FEA-8F8E-D37E18F74E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F04F-64BF-4806-AA76-4C1C7005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7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0EB4-F636-4FEA-8F8E-D37E18F74E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F04F-64BF-4806-AA76-4C1C7005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0EB4-F636-4FEA-8F8E-D37E18F74E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F04F-64BF-4806-AA76-4C1C7005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3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0EB4-F636-4FEA-8F8E-D37E18F74E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F04F-64BF-4806-AA76-4C1C7005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0EB4-F636-4FEA-8F8E-D37E18F74E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F04F-64BF-4806-AA76-4C1C7005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7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0EB4-F636-4FEA-8F8E-D37E18F74E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F04F-64BF-4806-AA76-4C1C7005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0EB4-F636-4FEA-8F8E-D37E18F74E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F04F-64BF-4806-AA76-4C1C7005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2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0EB4-F636-4FEA-8F8E-D37E18F74E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F04F-64BF-4806-AA76-4C1C7005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0EB4-F636-4FEA-8F8E-D37E18F74E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F04F-64BF-4806-AA76-4C1C7005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0EB4-F636-4FEA-8F8E-D37E18F74E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F04F-64BF-4806-AA76-4C1C7005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1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0EB4-F636-4FEA-8F8E-D37E18F74E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FF04F-64BF-4806-AA76-4C1C7005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5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C5520A-2D53-4AAA-84B9-13420D0B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57" y="1507511"/>
            <a:ext cx="738800" cy="73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2796C7-1673-4D32-8D61-0FD7BAD7C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468" y="1507511"/>
            <a:ext cx="713634" cy="713634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06DFA36-C54B-4FE8-B07A-9ED65FF99920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873470" y="861216"/>
            <a:ext cx="560682" cy="7319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FDE6173-18F9-440B-8CB9-90BF8624A4B0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1587184" y="879410"/>
            <a:ext cx="560682" cy="69552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E987F8D1-0E6B-42F3-99F4-5CC0D14B54DD}"/>
              </a:ext>
            </a:extLst>
          </p:cNvPr>
          <p:cNvSpPr/>
          <p:nvPr/>
        </p:nvSpPr>
        <p:spPr>
          <a:xfrm>
            <a:off x="0" y="3383205"/>
            <a:ext cx="1338511" cy="679508"/>
          </a:xfrm>
          <a:prstGeom prst="parallelogram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 Parser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5431EB00-AC0B-4C54-AA80-4887579C6394}"/>
              </a:ext>
            </a:extLst>
          </p:cNvPr>
          <p:cNvSpPr/>
          <p:nvPr/>
        </p:nvSpPr>
        <p:spPr>
          <a:xfrm>
            <a:off x="1664630" y="3383205"/>
            <a:ext cx="1380227" cy="679508"/>
          </a:xfrm>
          <a:prstGeom prst="parallelogram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Models’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Parsers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E414C2-18EC-4801-BA88-7AFFA736B558}"/>
              </a:ext>
            </a:extLst>
          </p:cNvPr>
          <p:cNvSpPr/>
          <p:nvPr/>
        </p:nvSpPr>
        <p:spPr>
          <a:xfrm>
            <a:off x="0" y="4673230"/>
            <a:ext cx="1338510" cy="486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 Object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A80F7B-B0BA-48A1-84DD-D425D28350CD}"/>
              </a:ext>
            </a:extLst>
          </p:cNvPr>
          <p:cNvSpPr/>
          <p:nvPr/>
        </p:nvSpPr>
        <p:spPr>
          <a:xfrm>
            <a:off x="1664630" y="4669555"/>
            <a:ext cx="1380226" cy="486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Models’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0751D1E3-A607-4143-9B77-898321CDE29C}"/>
              </a:ext>
            </a:extLst>
          </p:cNvPr>
          <p:cNvSpPr/>
          <p:nvPr/>
        </p:nvSpPr>
        <p:spPr>
          <a:xfrm>
            <a:off x="621709" y="6296754"/>
            <a:ext cx="1856419" cy="921260"/>
          </a:xfrm>
          <a:prstGeom prst="parallelogram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MDAO Formulation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358C2946-9B2E-4E51-810E-B2A7C83C97EE}"/>
              </a:ext>
            </a:extLst>
          </p:cNvPr>
          <p:cNvSpPr/>
          <p:nvPr/>
        </p:nvSpPr>
        <p:spPr>
          <a:xfrm>
            <a:off x="5363362" y="5952154"/>
            <a:ext cx="1730787" cy="1252189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Optimization module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1D08F6F-EA98-4120-B9FA-7BC4AA425CBC}"/>
              </a:ext>
            </a:extLst>
          </p:cNvPr>
          <p:cNvSpPr/>
          <p:nvPr/>
        </p:nvSpPr>
        <p:spPr>
          <a:xfrm rot="5400000">
            <a:off x="1313930" y="6615063"/>
            <a:ext cx="356817" cy="174126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BD23E018-036A-4D77-9416-32DB75EBBF32}"/>
              </a:ext>
            </a:extLst>
          </p:cNvPr>
          <p:cNvSpPr/>
          <p:nvPr/>
        </p:nvSpPr>
        <p:spPr>
          <a:xfrm>
            <a:off x="2564017" y="1147534"/>
            <a:ext cx="443431" cy="13716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ED58B5-6E98-4865-A3C6-55FB56367972}"/>
              </a:ext>
            </a:extLst>
          </p:cNvPr>
          <p:cNvSpPr/>
          <p:nvPr/>
        </p:nvSpPr>
        <p:spPr>
          <a:xfrm>
            <a:off x="3064150" y="1137191"/>
            <a:ext cx="1358144" cy="377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Land/Water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1BC878-7506-4840-95D3-B6F18437F23F}"/>
              </a:ext>
            </a:extLst>
          </p:cNvPr>
          <p:cNvSpPr/>
          <p:nvPr/>
        </p:nvSpPr>
        <p:spPr>
          <a:xfrm>
            <a:off x="3064150" y="1649466"/>
            <a:ext cx="1358143" cy="377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Energy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8BF593-B272-44EB-9690-33B606FDDFDF}"/>
              </a:ext>
            </a:extLst>
          </p:cNvPr>
          <p:cNvSpPr/>
          <p:nvPr/>
        </p:nvSpPr>
        <p:spPr>
          <a:xfrm>
            <a:off x="3064151" y="2144448"/>
            <a:ext cx="1358142" cy="377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Economic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2701A8-07C8-4378-96AE-CFAE038A55CC}"/>
              </a:ext>
            </a:extLst>
          </p:cNvPr>
          <p:cNvSpPr txBox="1"/>
          <p:nvPr/>
        </p:nvSpPr>
        <p:spPr>
          <a:xfrm>
            <a:off x="4448054" y="1155108"/>
            <a:ext cx="133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WOS/Linux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1AA3FE-95DC-4606-8E49-7E7ED44DA3E9}"/>
              </a:ext>
            </a:extLst>
          </p:cNvPr>
          <p:cNvSpPr txBox="1"/>
          <p:nvPr/>
        </p:nvSpPr>
        <p:spPr>
          <a:xfrm>
            <a:off x="4422293" y="1625881"/>
            <a:ext cx="133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WOS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72675D-6814-4B71-AC0D-0477E0382F3D}"/>
              </a:ext>
            </a:extLst>
          </p:cNvPr>
          <p:cNvSpPr txBox="1"/>
          <p:nvPr/>
        </p:nvSpPr>
        <p:spPr>
          <a:xfrm>
            <a:off x="4422293" y="2149802"/>
            <a:ext cx="133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???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B7050A-D634-4E5F-BF1D-5AB7345ECB66}"/>
              </a:ext>
            </a:extLst>
          </p:cNvPr>
          <p:cNvCxnSpPr>
            <a:cxnSpLocks/>
            <a:stCxn id="65" idx="2"/>
            <a:endCxn id="18" idx="0"/>
          </p:cNvCxnSpPr>
          <p:nvPr/>
        </p:nvCxnSpPr>
        <p:spPr>
          <a:xfrm flipH="1">
            <a:off x="669256" y="2716116"/>
            <a:ext cx="85462" cy="667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BD38AF-4FEB-4B88-9001-FCE973F200F4}"/>
              </a:ext>
            </a:extLst>
          </p:cNvPr>
          <p:cNvCxnSpPr>
            <a:cxnSpLocks/>
            <a:stCxn id="66" idx="2"/>
            <a:endCxn id="19" idx="0"/>
          </p:cNvCxnSpPr>
          <p:nvPr/>
        </p:nvCxnSpPr>
        <p:spPr>
          <a:xfrm>
            <a:off x="2215285" y="2892642"/>
            <a:ext cx="139459" cy="490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20C922-C3B0-495A-A252-EC159766F5E5}"/>
              </a:ext>
            </a:extLst>
          </p:cNvPr>
          <p:cNvCxnSpPr>
            <a:stCxn id="18" idx="4"/>
            <a:endCxn id="20" idx="0"/>
          </p:cNvCxnSpPr>
          <p:nvPr/>
        </p:nvCxnSpPr>
        <p:spPr>
          <a:xfrm flipH="1">
            <a:off x="669255" y="4062713"/>
            <a:ext cx="1" cy="6105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EE7C21-F7E1-4146-9DE7-7DADD69264A0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 flipH="1">
            <a:off x="2354743" y="4062713"/>
            <a:ext cx="1" cy="606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545D21-1316-46AA-8328-1FF5FC0802C3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rot="16200000" flipH="1">
            <a:off x="541106" y="5287941"/>
            <a:ext cx="1136962" cy="88066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2E6AF12-C3F9-47F8-80DC-69E15E87D44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1382013" y="5324023"/>
            <a:ext cx="1140637" cy="804824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B6AE00F-165F-4FC4-85AE-BE621982B8FF}"/>
              </a:ext>
            </a:extLst>
          </p:cNvPr>
          <p:cNvSpPr/>
          <p:nvPr/>
        </p:nvSpPr>
        <p:spPr>
          <a:xfrm>
            <a:off x="3469560" y="6481007"/>
            <a:ext cx="1380226" cy="552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Formulation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13D54E-B0DA-4077-B3B8-C9EFB3C87383}"/>
              </a:ext>
            </a:extLst>
          </p:cNvPr>
          <p:cNvCxnSpPr>
            <a:stCxn id="22" idx="2"/>
            <a:endCxn id="56" idx="1"/>
          </p:cNvCxnSpPr>
          <p:nvPr/>
        </p:nvCxnSpPr>
        <p:spPr>
          <a:xfrm>
            <a:off x="2362971" y="6757384"/>
            <a:ext cx="11065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5BDC571-D8A6-4A6E-9E0F-60E6A811894C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4859313" y="6733553"/>
            <a:ext cx="504049" cy="1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F0F5820-8B69-4D6D-95C1-8C1EA65A1071}"/>
              </a:ext>
            </a:extLst>
          </p:cNvPr>
          <p:cNvSpPr txBox="1"/>
          <p:nvPr/>
        </p:nvSpPr>
        <p:spPr>
          <a:xfrm>
            <a:off x="281370" y="2346784"/>
            <a:ext cx="94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File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15D41F-4E53-4CED-9C5D-EECA1821B821}"/>
              </a:ext>
            </a:extLst>
          </p:cNvPr>
          <p:cNvSpPr txBox="1"/>
          <p:nvPr/>
        </p:nvSpPr>
        <p:spPr>
          <a:xfrm>
            <a:off x="1571531" y="2246311"/>
            <a:ext cx="128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Zip Models</a:t>
            </a:r>
          </a:p>
          <a:p>
            <a:pPr algn="ctr"/>
            <a:r>
              <a:rPr lang="en-US" dirty="0"/>
              <a:t>Input 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DB46600-C389-47CD-8B5E-FBAD4DF8AFF7}"/>
              </a:ext>
            </a:extLst>
          </p:cNvPr>
          <p:cNvSpPr txBox="1"/>
          <p:nvPr/>
        </p:nvSpPr>
        <p:spPr>
          <a:xfrm rot="16200000">
            <a:off x="4955146" y="4933729"/>
            <a:ext cx="1299381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Write\Read</a:t>
            </a:r>
          </a:p>
          <a:p>
            <a:pPr algn="ctr"/>
            <a:r>
              <a:rPr lang="en-US" dirty="0"/>
              <a:t>Outputs 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BEC9B76-C32E-4712-BA3E-8CC5524A12DE}"/>
              </a:ext>
            </a:extLst>
          </p:cNvPr>
          <p:cNvGrpSpPr/>
          <p:nvPr/>
        </p:nvGrpSpPr>
        <p:grpSpPr>
          <a:xfrm>
            <a:off x="5717285" y="2674759"/>
            <a:ext cx="1376864" cy="1338806"/>
            <a:chOff x="6113011" y="2794539"/>
            <a:chExt cx="1376864" cy="1338806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2B7B339D-4D44-4317-90F8-1D1B60BD6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958" y="2794539"/>
              <a:ext cx="1102917" cy="1102917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A64033B2-1FC0-4E60-8664-4186C4A4F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68" y="2930122"/>
              <a:ext cx="1102917" cy="1102917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EDB4F89-F251-4FE8-ABC7-A633FA664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3011" y="3030428"/>
              <a:ext cx="1102917" cy="1102917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2E7BEF6-1474-45AD-89B4-C6AE2E391AFB}"/>
              </a:ext>
            </a:extLst>
          </p:cNvPr>
          <p:cNvSpPr txBox="1"/>
          <p:nvPr/>
        </p:nvSpPr>
        <p:spPr>
          <a:xfrm>
            <a:off x="532" y="3240557"/>
            <a:ext cx="3064150" cy="9144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57174E0-C3B0-4F8B-9147-D656EF377E18}"/>
              </a:ext>
            </a:extLst>
          </p:cNvPr>
          <p:cNvCxnSpPr>
            <a:cxnSpLocks/>
            <a:endCxn id="134" idx="5"/>
          </p:cNvCxnSpPr>
          <p:nvPr/>
        </p:nvCxnSpPr>
        <p:spPr>
          <a:xfrm flipV="1">
            <a:off x="3064682" y="3559179"/>
            <a:ext cx="612405" cy="209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D2FC8EF-71BF-4D9D-BBC4-BB17130F25B8}"/>
              </a:ext>
            </a:extLst>
          </p:cNvPr>
          <p:cNvSpPr txBox="1"/>
          <p:nvPr/>
        </p:nvSpPr>
        <p:spPr>
          <a:xfrm>
            <a:off x="5363362" y="3968350"/>
            <a:ext cx="173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Dynamic (User)</a:t>
            </a:r>
          </a:p>
          <a:p>
            <a:pPr algn="ctr"/>
            <a:r>
              <a:rPr lang="en-US" dirty="0"/>
              <a:t>Databases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106304-37C3-4006-9A30-B66F5A77E1C9}"/>
              </a:ext>
            </a:extLst>
          </p:cNvPr>
          <p:cNvSpPr txBox="1"/>
          <p:nvPr/>
        </p:nvSpPr>
        <p:spPr>
          <a:xfrm>
            <a:off x="621707" y="7664103"/>
            <a:ext cx="1741263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OpenMDAO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pyOPT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pyOptSparse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mpi4py</a:t>
            </a:r>
          </a:p>
        </p:txBody>
      </p:sp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E18CF794-9E7A-48F5-B411-C8190EE0ABF5}"/>
              </a:ext>
            </a:extLst>
          </p:cNvPr>
          <p:cNvSpPr/>
          <p:nvPr/>
        </p:nvSpPr>
        <p:spPr>
          <a:xfrm>
            <a:off x="3574217" y="3147699"/>
            <a:ext cx="1582407" cy="8229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models</a:t>
            </a:r>
          </a:p>
          <a:p>
            <a:pPr algn="ctr"/>
            <a:r>
              <a:rPr lang="en-US" dirty="0"/>
              <a:t>(baseline)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820A462-7D35-4DBB-B047-EDF4F963D1D9}"/>
              </a:ext>
            </a:extLst>
          </p:cNvPr>
          <p:cNvCxnSpPr>
            <a:cxnSpLocks/>
          </p:cNvCxnSpPr>
          <p:nvPr/>
        </p:nvCxnSpPr>
        <p:spPr>
          <a:xfrm>
            <a:off x="5086121" y="3550261"/>
            <a:ext cx="67568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1715A2D-4061-47FC-AD5E-F50288EC4C1A}"/>
              </a:ext>
            </a:extLst>
          </p:cNvPr>
          <p:cNvGrpSpPr/>
          <p:nvPr/>
        </p:nvGrpSpPr>
        <p:grpSpPr>
          <a:xfrm>
            <a:off x="6019182" y="4679672"/>
            <a:ext cx="506634" cy="1083313"/>
            <a:chOff x="6593840" y="4502677"/>
            <a:chExt cx="394193" cy="675458"/>
          </a:xfrm>
        </p:grpSpPr>
        <p:sp>
          <p:nvSpPr>
            <p:cNvPr id="141" name="Arrow: Up 140">
              <a:extLst>
                <a:ext uri="{FF2B5EF4-FFF2-40B4-BE49-F238E27FC236}">
                  <a16:creationId xmlns:a16="http://schemas.microsoft.com/office/drawing/2014/main" id="{53450AB9-5829-4E3B-9BAD-51CD51FC262A}"/>
                </a:ext>
              </a:extLst>
            </p:cNvPr>
            <p:cNvSpPr/>
            <p:nvPr/>
          </p:nvSpPr>
          <p:spPr>
            <a:xfrm>
              <a:off x="6593840" y="4502677"/>
              <a:ext cx="216822" cy="65343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row: Up 141">
              <a:extLst>
                <a:ext uri="{FF2B5EF4-FFF2-40B4-BE49-F238E27FC236}">
                  <a16:creationId xmlns:a16="http://schemas.microsoft.com/office/drawing/2014/main" id="{5E711580-289D-4AF7-9311-5CC123403B3B}"/>
                </a:ext>
              </a:extLst>
            </p:cNvPr>
            <p:cNvSpPr/>
            <p:nvPr/>
          </p:nvSpPr>
          <p:spPr>
            <a:xfrm rot="10800000">
              <a:off x="6771211" y="4524696"/>
              <a:ext cx="216822" cy="65343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7D58CF9-DB2B-4D48-A619-9012D72E55CC}"/>
              </a:ext>
            </a:extLst>
          </p:cNvPr>
          <p:cNvGrpSpPr/>
          <p:nvPr/>
        </p:nvGrpSpPr>
        <p:grpSpPr>
          <a:xfrm>
            <a:off x="7215928" y="5111334"/>
            <a:ext cx="6194546" cy="2788626"/>
            <a:chOff x="7608982" y="5311946"/>
            <a:chExt cx="6194546" cy="2788626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BCAFBF74-9FC7-4EF9-AED9-0C35473C74D9}"/>
                </a:ext>
              </a:extLst>
            </p:cNvPr>
            <p:cNvSpPr/>
            <p:nvPr/>
          </p:nvSpPr>
          <p:spPr>
            <a:xfrm>
              <a:off x="7608982" y="5311946"/>
              <a:ext cx="356817" cy="2788626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E840AC1-FD98-4015-BEFB-8A56977A6A89}"/>
                </a:ext>
              </a:extLst>
            </p:cNvPr>
            <p:cNvGrpSpPr/>
            <p:nvPr/>
          </p:nvGrpSpPr>
          <p:grpSpPr>
            <a:xfrm>
              <a:off x="7898028" y="5458484"/>
              <a:ext cx="5905500" cy="2506953"/>
              <a:chOff x="7898028" y="5458484"/>
              <a:chExt cx="5905500" cy="2506953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7E5F2703-37B1-41A7-8F24-A4329D2409F1}"/>
                  </a:ext>
                </a:extLst>
              </p:cNvPr>
              <p:cNvGrpSpPr/>
              <p:nvPr/>
            </p:nvGrpSpPr>
            <p:grpSpPr>
              <a:xfrm>
                <a:off x="7898028" y="5458484"/>
                <a:ext cx="5905500" cy="2495550"/>
                <a:chOff x="7898028" y="5458484"/>
                <a:chExt cx="5905500" cy="2495550"/>
              </a:xfrm>
            </p:grpSpPr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B288F588-BE41-4F78-B87B-7AA5603A16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98028" y="5458484"/>
                  <a:ext cx="5905500" cy="2495550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5F28949-9D5C-47CD-A688-5769DD17F1EB}"/>
                    </a:ext>
                  </a:extLst>
                </p:cNvPr>
                <p:cNvSpPr txBox="1"/>
                <p:nvPr/>
              </p:nvSpPr>
              <p:spPr>
                <a:xfrm>
                  <a:off x="10749280" y="6627790"/>
                  <a:ext cx="1178560" cy="55399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Land/Water</a:t>
                  </a:r>
                </a:p>
                <a:p>
                  <a:pPr algn="ctr"/>
                  <a:r>
                    <a:rPr lang="en-US" sz="1500" dirty="0"/>
                    <a:t>Model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752E1F8A-8DFA-4753-97CC-988F745A052D}"/>
                    </a:ext>
                  </a:extLst>
                </p:cNvPr>
                <p:cNvSpPr txBox="1"/>
                <p:nvPr/>
              </p:nvSpPr>
              <p:spPr>
                <a:xfrm>
                  <a:off x="12527280" y="6627539"/>
                  <a:ext cx="1178560" cy="55399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Energy</a:t>
                  </a:r>
                </a:p>
                <a:p>
                  <a:pPr algn="ctr"/>
                  <a:r>
                    <a:rPr lang="en-US" sz="1500" dirty="0"/>
                    <a:t>Model</a:t>
                  </a:r>
                </a:p>
              </p:txBody>
            </p:sp>
          </p:grpSp>
          <p:sp>
            <p:nvSpPr>
              <p:cNvPr id="147" name="Parallelogram 146">
                <a:extLst>
                  <a:ext uri="{FF2B5EF4-FFF2-40B4-BE49-F238E27FC236}">
                    <a16:creationId xmlns:a16="http://schemas.microsoft.com/office/drawing/2014/main" id="{C95BA826-D1ED-482D-9FBB-E97603AD8164}"/>
                  </a:ext>
                </a:extLst>
              </p:cNvPr>
              <p:cNvSpPr/>
              <p:nvPr/>
            </p:nvSpPr>
            <p:spPr>
              <a:xfrm>
                <a:off x="10647680" y="7204343"/>
                <a:ext cx="1351280" cy="749691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Execute model</a:t>
                </a:r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A1B90760-5E70-4E0D-9742-AB34640F0B45}"/>
                  </a:ext>
                </a:extLst>
              </p:cNvPr>
              <p:cNvSpPr/>
              <p:nvPr/>
            </p:nvSpPr>
            <p:spPr>
              <a:xfrm>
                <a:off x="12385040" y="7215746"/>
                <a:ext cx="1351280" cy="749691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Execute model</a:t>
                </a:r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0E16CB4-4435-4969-9965-F9DF1C5F6605}"/>
              </a:ext>
            </a:extLst>
          </p:cNvPr>
          <p:cNvGrpSpPr/>
          <p:nvPr/>
        </p:nvGrpSpPr>
        <p:grpSpPr>
          <a:xfrm>
            <a:off x="883099" y="-955324"/>
            <a:ext cx="1376864" cy="1338806"/>
            <a:chOff x="6113011" y="2794539"/>
            <a:chExt cx="1376864" cy="1338806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5B9C02D-E0AF-4581-84E2-8DEC8DBE4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958" y="2794539"/>
              <a:ext cx="1102917" cy="1102917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2555279B-3BE1-47CC-9720-C572A905F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68" y="2930122"/>
              <a:ext cx="1102917" cy="1102917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242A8733-8373-416B-B767-C751D63CE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3011" y="3030428"/>
              <a:ext cx="1102917" cy="1102917"/>
            </a:xfrm>
            <a:prstGeom prst="rect">
              <a:avLst/>
            </a:prstGeom>
          </p:spPr>
        </p:pic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AB66B689-4156-4347-9CB5-A17C51490851}"/>
              </a:ext>
            </a:extLst>
          </p:cNvPr>
          <p:cNvSpPr txBox="1"/>
          <p:nvPr/>
        </p:nvSpPr>
        <p:spPr>
          <a:xfrm>
            <a:off x="823115" y="339403"/>
            <a:ext cx="143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Databases</a:t>
            </a:r>
          </a:p>
        </p:txBody>
      </p:sp>
    </p:spTree>
    <p:extLst>
      <p:ext uri="{BB962C8B-B14F-4D97-AF65-F5344CB8AC3E}">
        <p14:creationId xmlns:p14="http://schemas.microsoft.com/office/powerpoint/2010/main" val="178309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62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Rivera</dc:creator>
  <cp:lastModifiedBy>Samuel Rivera</cp:lastModifiedBy>
  <cp:revision>23</cp:revision>
  <dcterms:created xsi:type="dcterms:W3CDTF">2018-05-11T12:33:53Z</dcterms:created>
  <dcterms:modified xsi:type="dcterms:W3CDTF">2018-05-11T19:24:35Z</dcterms:modified>
</cp:coreProperties>
</file>