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848C-35B7-4E92-BD99-68F6BF02C445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FD6E-58FF-4EDC-BD62-CDBA4F6DC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6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848C-35B7-4E92-BD99-68F6BF02C445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FD6E-58FF-4EDC-BD62-CDBA4F6DC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4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848C-35B7-4E92-BD99-68F6BF02C445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FD6E-58FF-4EDC-BD62-CDBA4F6DC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8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848C-35B7-4E92-BD99-68F6BF02C445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FD6E-58FF-4EDC-BD62-CDBA4F6DC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7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848C-35B7-4E92-BD99-68F6BF02C445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FD6E-58FF-4EDC-BD62-CDBA4F6DC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7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848C-35B7-4E92-BD99-68F6BF02C445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FD6E-58FF-4EDC-BD62-CDBA4F6DC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0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848C-35B7-4E92-BD99-68F6BF02C445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FD6E-58FF-4EDC-BD62-CDBA4F6DC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1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848C-35B7-4E92-BD99-68F6BF02C445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FD6E-58FF-4EDC-BD62-CDBA4F6DC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6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848C-35B7-4E92-BD99-68F6BF02C445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FD6E-58FF-4EDC-BD62-CDBA4F6DC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848C-35B7-4E92-BD99-68F6BF02C445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FD6E-58FF-4EDC-BD62-CDBA4F6DC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3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848C-35B7-4E92-BD99-68F6BF02C445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FD6E-58FF-4EDC-BD62-CDBA4F6DC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5848C-35B7-4E92-BD99-68F6BF02C445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FD6E-58FF-4EDC-BD62-CDBA4F6DC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2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0290htgm1wnx1kf/SWAT_test.zip?dl=0" TargetMode="External"/><Relationship Id="rId2" Type="http://schemas.openxmlformats.org/officeDocument/2006/relationships/hyperlink" Target="https://www.dropbox.com/s/vlp85uz5wnkkxyb/MDO%20Tests.zip?dl=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dolab/pyoptspars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C6211E-B792-4488-8A6A-F9C25CE6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8621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Agenda (XSEDE – 5/14/2018)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C512AD-88D5-4D1D-BE7B-97658BE7A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5" y="1320801"/>
            <a:ext cx="8552583" cy="5403272"/>
          </a:xfrm>
        </p:spPr>
        <p:txBody>
          <a:bodyPr>
            <a:normAutofit fontScale="77500" lnSpcReduction="20000"/>
          </a:bodyPr>
          <a:lstStyle/>
          <a:p>
            <a:r>
              <a:rPr lang="en-US" b="1" u="sng" dirty="0"/>
              <a:t>Goals</a:t>
            </a:r>
          </a:p>
          <a:p>
            <a:pPr lvl="1"/>
            <a:r>
              <a:rPr lang="en-US" b="1" dirty="0"/>
              <a:t>Provide Eric and </a:t>
            </a:r>
            <a:r>
              <a:rPr lang="en-US" b="1" dirty="0" err="1"/>
              <a:t>Eroma</a:t>
            </a:r>
            <a:r>
              <a:rPr lang="en-US" b="1" dirty="0"/>
              <a:t> with a list of needed python libraries and software</a:t>
            </a:r>
          </a:p>
          <a:p>
            <a:pPr lvl="2"/>
            <a:r>
              <a:rPr lang="en-US" dirty="0"/>
              <a:t>Will provide some “off-the-shelf” optimization examples for testing</a:t>
            </a:r>
          </a:p>
          <a:p>
            <a:pPr lvl="3"/>
            <a:r>
              <a:rPr lang="en-US" dirty="0">
                <a:hlinkClick r:id="rId2"/>
              </a:rPr>
              <a:t>https://www.dropbox.com/s/vlp85uz5wnkkxyb/MDO%20Tests.zip?dl=0</a:t>
            </a:r>
            <a:endParaRPr lang="en-US" dirty="0"/>
          </a:p>
          <a:p>
            <a:pPr lvl="2"/>
            <a:r>
              <a:rPr lang="en-US" dirty="0"/>
              <a:t>Test SWAT model</a:t>
            </a:r>
          </a:p>
          <a:p>
            <a:pPr lvl="3"/>
            <a:r>
              <a:rPr lang="en-US" dirty="0">
                <a:hlinkClick r:id="rId3"/>
              </a:rPr>
              <a:t>https://www.dropbox.com/s/0290htgm1wnx1kf/SWAT_test.zip?dl=0</a:t>
            </a:r>
            <a:endParaRPr lang="en-US" dirty="0"/>
          </a:p>
          <a:p>
            <a:pPr lvl="3"/>
            <a:endParaRPr lang="en-US" dirty="0"/>
          </a:p>
          <a:p>
            <a:pPr lvl="1"/>
            <a:r>
              <a:rPr lang="en-US" b="1" dirty="0"/>
              <a:t>Plan next steps for deployment of “Dummy-problem” </a:t>
            </a:r>
          </a:p>
          <a:p>
            <a:pPr lvl="2"/>
            <a:r>
              <a:rPr lang="en-US" dirty="0"/>
              <a:t>Code parallelization needs</a:t>
            </a:r>
          </a:p>
          <a:p>
            <a:pPr lvl="2"/>
            <a:r>
              <a:rPr lang="en-US" dirty="0"/>
              <a:t>Cluster needs and details</a:t>
            </a:r>
          </a:p>
          <a:p>
            <a:pPr lvl="2"/>
            <a:r>
              <a:rPr lang="en-US" b="1" dirty="0"/>
              <a:t>Deadline: 05/31/2018</a:t>
            </a:r>
            <a:endParaRPr lang="en-US" dirty="0"/>
          </a:p>
          <a:p>
            <a:pPr lvl="2"/>
            <a:endParaRPr lang="en-US" b="1" dirty="0"/>
          </a:p>
          <a:p>
            <a:r>
              <a:rPr lang="en-US" b="1" u="sng" dirty="0"/>
              <a:t>Objectives</a:t>
            </a:r>
          </a:p>
          <a:p>
            <a:pPr lvl="1"/>
            <a:r>
              <a:rPr lang="en-US" b="1" dirty="0"/>
              <a:t>Provide overview of code architecture</a:t>
            </a:r>
          </a:p>
          <a:p>
            <a:pPr lvl="2"/>
            <a:r>
              <a:rPr lang="en-US" i="1" dirty="0"/>
              <a:t>Brainstorm ideas about parallelization needs and its most appropriate implementation</a:t>
            </a:r>
            <a:endParaRPr lang="en-US" b="1" dirty="0"/>
          </a:p>
          <a:p>
            <a:pPr lvl="1"/>
            <a:r>
              <a:rPr lang="en-US" b="1" dirty="0"/>
              <a:t>Discuss coding language/software needs</a:t>
            </a:r>
          </a:p>
          <a:p>
            <a:pPr lvl="2"/>
            <a:r>
              <a:rPr lang="en-US" dirty="0"/>
              <a:t>Get help on the compilation of python libraries</a:t>
            </a:r>
          </a:p>
          <a:p>
            <a:pPr lvl="1"/>
            <a:r>
              <a:rPr lang="en-US" b="1" dirty="0"/>
              <a:t>Verify resources’ accounts (e.g., access/account setups)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300" dirty="0"/>
              <a:t>Participants</a:t>
            </a:r>
          </a:p>
          <a:p>
            <a:pPr lvl="1"/>
            <a:r>
              <a:rPr lang="en-US" sz="2300" dirty="0"/>
              <a:t>Sammy, Meghna, Suresh, </a:t>
            </a:r>
            <a:r>
              <a:rPr lang="en-US" sz="2300" dirty="0" err="1"/>
              <a:t>Eroma</a:t>
            </a:r>
            <a:r>
              <a:rPr lang="en-US" sz="2300" dirty="0"/>
              <a:t>, Eric</a:t>
            </a:r>
          </a:p>
        </p:txBody>
      </p:sp>
    </p:spTree>
    <p:extLst>
      <p:ext uri="{BB962C8B-B14F-4D97-AF65-F5344CB8AC3E}">
        <p14:creationId xmlns:p14="http://schemas.microsoft.com/office/powerpoint/2010/main" val="46309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E307-7BC9-421C-B56A-F0B4BCDE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0908" y="365129"/>
            <a:ext cx="3565237" cy="743236"/>
          </a:xfrm>
        </p:spPr>
        <p:txBody>
          <a:bodyPr>
            <a:noAutofit/>
          </a:bodyPr>
          <a:lstStyle/>
          <a:p>
            <a:pPr algn="ctr"/>
            <a:r>
              <a:rPr lang="en-US" sz="3500" b="1" dirty="0"/>
              <a:t>Overview of </a:t>
            </a:r>
            <a:br>
              <a:rPr lang="en-US" sz="3500" b="1" dirty="0"/>
            </a:br>
            <a:r>
              <a:rPr lang="en-US" sz="3500" b="1" dirty="0"/>
              <a:t>Code Architecture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FB7320E0-8873-45B2-8D8F-A50C1B9E8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22"/>
            <a:ext cx="9144000" cy="674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090409B-C3FF-40DD-AAFD-783B585C2920}"/>
              </a:ext>
            </a:extLst>
          </p:cNvPr>
          <p:cNvSpPr/>
          <p:nvPr/>
        </p:nvSpPr>
        <p:spPr>
          <a:xfrm>
            <a:off x="0" y="3048000"/>
            <a:ext cx="9144000" cy="36760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7F33D-0A8F-48CE-A042-CB1C91FA2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8"/>
            <a:ext cx="3633983" cy="1519090"/>
          </a:xfrm>
        </p:spPr>
        <p:txBody>
          <a:bodyPr>
            <a:noAutofit/>
          </a:bodyPr>
          <a:lstStyle/>
          <a:p>
            <a:r>
              <a:rPr lang="en-US" sz="4000" dirty="0"/>
              <a:t>Parallelization &amp; Cluster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28F2E-DBFE-4313-83EC-6733D130D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89019"/>
            <a:ext cx="7886700" cy="3987944"/>
          </a:xfrm>
        </p:spPr>
        <p:txBody>
          <a:bodyPr/>
          <a:lstStyle/>
          <a:p>
            <a:r>
              <a:rPr lang="en-US" dirty="0"/>
              <a:t>Simulation – Optimization</a:t>
            </a:r>
          </a:p>
          <a:p>
            <a:pPr lvl="1"/>
            <a:r>
              <a:rPr lang="en-US" dirty="0"/>
              <a:t>Evolutionary algorithms (i.e., Genetic Algorithms)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E41AA7-342F-4521-8E51-07E738747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396" y="110838"/>
            <a:ext cx="4881367" cy="21890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2349CB-14DD-4B93-81D2-2502F96748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737" t="7294"/>
          <a:stretch/>
        </p:blipFill>
        <p:spPr>
          <a:xfrm>
            <a:off x="540211" y="3928651"/>
            <a:ext cx="1348510" cy="253610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504613-9D54-400A-8715-89F256C06DDA}"/>
              </a:ext>
            </a:extLst>
          </p:cNvPr>
          <p:cNvCxnSpPr/>
          <p:nvPr/>
        </p:nvCxnSpPr>
        <p:spPr>
          <a:xfrm>
            <a:off x="4765385" y="3820144"/>
            <a:ext cx="7660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6900AA74-94E4-4B5C-8062-BCE026287EEE}"/>
              </a:ext>
            </a:extLst>
          </p:cNvPr>
          <p:cNvSpPr/>
          <p:nvPr/>
        </p:nvSpPr>
        <p:spPr>
          <a:xfrm>
            <a:off x="5437354" y="3460467"/>
            <a:ext cx="1351280" cy="74969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Execute model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F93544-48D1-48D0-B0D4-0BC4A9DFDFC1}"/>
              </a:ext>
            </a:extLst>
          </p:cNvPr>
          <p:cNvCxnSpPr>
            <a:cxnSpLocks/>
          </p:cNvCxnSpPr>
          <p:nvPr/>
        </p:nvCxnSpPr>
        <p:spPr>
          <a:xfrm>
            <a:off x="6694079" y="3854867"/>
            <a:ext cx="56454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D13C55C-E401-4E07-9588-4A52A8CDAB4B}"/>
              </a:ext>
            </a:extLst>
          </p:cNvPr>
          <p:cNvSpPr/>
          <p:nvPr/>
        </p:nvSpPr>
        <p:spPr>
          <a:xfrm>
            <a:off x="7258625" y="3605486"/>
            <a:ext cx="1256725" cy="516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Calculate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Metrics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8366DA-9FBA-4CE5-A3A2-366B3E56CA87}"/>
              </a:ext>
            </a:extLst>
          </p:cNvPr>
          <p:cNvSpPr txBox="1"/>
          <p:nvPr/>
        </p:nvSpPr>
        <p:spPr>
          <a:xfrm>
            <a:off x="540212" y="3282320"/>
            <a:ext cx="1348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Model’s parameters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124595-4D7B-486C-9857-62B11443A393}"/>
              </a:ext>
            </a:extLst>
          </p:cNvPr>
          <p:cNvSpPr txBox="1"/>
          <p:nvPr/>
        </p:nvSpPr>
        <p:spPr>
          <a:xfrm>
            <a:off x="265082" y="3884450"/>
            <a:ext cx="23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980623-E30C-49D4-B273-C76DA81E1749}"/>
              </a:ext>
            </a:extLst>
          </p:cNvPr>
          <p:cNvSpPr txBox="1"/>
          <p:nvPr/>
        </p:nvSpPr>
        <p:spPr>
          <a:xfrm>
            <a:off x="265081" y="4229713"/>
            <a:ext cx="23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D33A4-1C6F-4F79-8C46-431C6829530D}"/>
              </a:ext>
            </a:extLst>
          </p:cNvPr>
          <p:cNvSpPr txBox="1"/>
          <p:nvPr/>
        </p:nvSpPr>
        <p:spPr>
          <a:xfrm>
            <a:off x="269582" y="4537490"/>
            <a:ext cx="23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1D5C39E-78F7-49D0-87FE-AFB520E9EF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737" t="7294" b="82090"/>
          <a:stretch/>
        </p:blipFill>
        <p:spPr>
          <a:xfrm>
            <a:off x="3416874" y="3699349"/>
            <a:ext cx="1348510" cy="290398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CF852FF-4385-4DB6-AF42-8B1D5B24B515}"/>
              </a:ext>
            </a:extLst>
          </p:cNvPr>
          <p:cNvSpPr/>
          <p:nvPr/>
        </p:nvSpPr>
        <p:spPr>
          <a:xfrm rot="16200000">
            <a:off x="1244698" y="5042664"/>
            <a:ext cx="2604283" cy="3762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Shared memory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B0CD099-4845-4995-9D97-C69E5A8DF448}"/>
              </a:ext>
            </a:extLst>
          </p:cNvPr>
          <p:cNvSpPr/>
          <p:nvPr/>
        </p:nvSpPr>
        <p:spPr>
          <a:xfrm>
            <a:off x="2000457" y="4990645"/>
            <a:ext cx="314036" cy="480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4BB2D35-41EA-4D7C-9052-C875D2BDDBCB}"/>
              </a:ext>
            </a:extLst>
          </p:cNvPr>
          <p:cNvCxnSpPr>
            <a:stCxn id="27" idx="2"/>
            <a:endCxn id="25" idx="1"/>
          </p:cNvCxnSpPr>
          <p:nvPr/>
        </p:nvCxnSpPr>
        <p:spPr>
          <a:xfrm flipV="1">
            <a:off x="2734967" y="3844548"/>
            <a:ext cx="681907" cy="1386243"/>
          </a:xfrm>
          <a:prstGeom prst="bentConnector5">
            <a:avLst>
              <a:gd name="adj1" fmla="val 33524"/>
              <a:gd name="adj2" fmla="val 51548"/>
              <a:gd name="adj3" fmla="val 664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DCAC9EE-C0D8-4EC8-80EF-C2F372CF1EFB}"/>
              </a:ext>
            </a:extLst>
          </p:cNvPr>
          <p:cNvCxnSpPr>
            <a:stCxn id="20" idx="3"/>
            <a:endCxn id="27" idx="3"/>
          </p:cNvCxnSpPr>
          <p:nvPr/>
        </p:nvCxnSpPr>
        <p:spPr>
          <a:xfrm flipH="1">
            <a:off x="2546840" y="3863564"/>
            <a:ext cx="5968510" cy="65086"/>
          </a:xfrm>
          <a:prstGeom prst="bentConnector4">
            <a:avLst>
              <a:gd name="adj1" fmla="val -3830"/>
              <a:gd name="adj2" fmla="val -9536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C952AD0-1E38-4B63-AE3E-15F0E912D500}"/>
              </a:ext>
            </a:extLst>
          </p:cNvPr>
          <p:cNvCxnSpPr>
            <a:cxnSpLocks/>
          </p:cNvCxnSpPr>
          <p:nvPr/>
        </p:nvCxnSpPr>
        <p:spPr>
          <a:xfrm flipH="1">
            <a:off x="0" y="1633561"/>
            <a:ext cx="6694079" cy="1414439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218A8EB-5BEE-4E20-8AB1-261458F515DB}"/>
              </a:ext>
            </a:extLst>
          </p:cNvPr>
          <p:cNvCxnSpPr>
            <a:cxnSpLocks/>
          </p:cNvCxnSpPr>
          <p:nvPr/>
        </p:nvCxnSpPr>
        <p:spPr>
          <a:xfrm>
            <a:off x="7749309" y="1560775"/>
            <a:ext cx="1394691" cy="1542119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70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9B382C1-AEA7-44BD-9593-EB0396F28A0C}"/>
              </a:ext>
            </a:extLst>
          </p:cNvPr>
          <p:cNvSpPr/>
          <p:nvPr/>
        </p:nvSpPr>
        <p:spPr>
          <a:xfrm>
            <a:off x="309468" y="4451927"/>
            <a:ext cx="7135041" cy="1960663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7F33D-0A8F-48CE-A042-CB1C91FA2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8"/>
            <a:ext cx="7453169" cy="957990"/>
          </a:xfrm>
        </p:spPr>
        <p:txBody>
          <a:bodyPr>
            <a:noAutofit/>
          </a:bodyPr>
          <a:lstStyle/>
          <a:p>
            <a:r>
              <a:rPr lang="en-US" sz="4000" dirty="0"/>
              <a:t>Parallelization &amp; Cluster Needs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7035B0-9165-4A23-9C4A-C534248B2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77" y="4860883"/>
            <a:ext cx="2955060" cy="119380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AEB6B08-0B90-400A-B836-5ADD32A77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8" y="1681020"/>
            <a:ext cx="4881367" cy="218901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2FB70C2-AA6C-4412-AE87-BD2E2FBFD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632" y="4860883"/>
            <a:ext cx="2955060" cy="119380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A3CFCF-B670-4820-B551-0BC0C5C3B3FE}"/>
              </a:ext>
            </a:extLst>
          </p:cNvPr>
          <p:cNvCxnSpPr/>
          <p:nvPr/>
        </p:nvCxnSpPr>
        <p:spPr>
          <a:xfrm flipH="1">
            <a:off x="508577" y="3232727"/>
            <a:ext cx="2241574" cy="1628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AC1B1C-BC11-4F3B-9D62-4670770FCD34}"/>
              </a:ext>
            </a:extLst>
          </p:cNvPr>
          <p:cNvCxnSpPr/>
          <p:nvPr/>
        </p:nvCxnSpPr>
        <p:spPr>
          <a:xfrm flipH="1">
            <a:off x="3463637" y="3768436"/>
            <a:ext cx="304799" cy="10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A1AD81-E9A6-45F2-92C6-DAA8070C342A}"/>
              </a:ext>
            </a:extLst>
          </p:cNvPr>
          <p:cNvCxnSpPr/>
          <p:nvPr/>
        </p:nvCxnSpPr>
        <p:spPr>
          <a:xfrm>
            <a:off x="4067478" y="3740727"/>
            <a:ext cx="195154" cy="1120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A009EB-9FE0-481E-AED2-AFF07531E175}"/>
              </a:ext>
            </a:extLst>
          </p:cNvPr>
          <p:cNvCxnSpPr/>
          <p:nvPr/>
        </p:nvCxnSpPr>
        <p:spPr>
          <a:xfrm>
            <a:off x="5190835" y="3768436"/>
            <a:ext cx="2026857" cy="10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0593E45-F85C-4096-BC03-682229448672}"/>
              </a:ext>
            </a:extLst>
          </p:cNvPr>
          <p:cNvCxnSpPr>
            <a:cxnSpLocks/>
          </p:cNvCxnSpPr>
          <p:nvPr/>
        </p:nvCxnSpPr>
        <p:spPr>
          <a:xfrm>
            <a:off x="905164" y="2262909"/>
            <a:ext cx="0" cy="217978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59DA3CD-A312-4E94-92AF-52814978BA68}"/>
              </a:ext>
            </a:extLst>
          </p:cNvPr>
          <p:cNvSpPr txBox="1"/>
          <p:nvPr/>
        </p:nvSpPr>
        <p:spPr>
          <a:xfrm>
            <a:off x="406400" y="4452050"/>
            <a:ext cx="212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Optimizer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76476C-F3D8-41C1-9EEE-9CB5CDBEC00B}"/>
              </a:ext>
            </a:extLst>
          </p:cNvPr>
          <p:cNvSpPr txBox="1"/>
          <p:nvPr/>
        </p:nvSpPr>
        <p:spPr>
          <a:xfrm>
            <a:off x="1131455" y="6034769"/>
            <a:ext cx="174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Optimizer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58073E-6497-45FE-9EB6-DC382E060F3E}"/>
              </a:ext>
            </a:extLst>
          </p:cNvPr>
          <p:cNvSpPr txBox="1"/>
          <p:nvPr/>
        </p:nvSpPr>
        <p:spPr>
          <a:xfrm>
            <a:off x="5052292" y="6043258"/>
            <a:ext cx="174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Optimizer</a:t>
            </a:r>
          </a:p>
        </p:txBody>
      </p:sp>
    </p:spTree>
    <p:extLst>
      <p:ext uri="{BB962C8B-B14F-4D97-AF65-F5344CB8AC3E}">
        <p14:creationId xmlns:p14="http://schemas.microsoft.com/office/powerpoint/2010/main" val="21286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60E1-6D4A-4209-9F61-DC31E3CA1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789417"/>
          </a:xfrm>
        </p:spPr>
        <p:txBody>
          <a:bodyPr/>
          <a:lstStyle/>
          <a:p>
            <a:r>
              <a:rPr lang="en-US" dirty="0"/>
              <a:t>Software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65362-871C-4D6E-9C5D-5F58AD9E7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5" y="1283855"/>
            <a:ext cx="8562110" cy="5458691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Python libraries</a:t>
            </a:r>
          </a:p>
          <a:p>
            <a:pPr lvl="1"/>
            <a:r>
              <a:rPr lang="en-US" dirty="0"/>
              <a:t>Critical libraries</a:t>
            </a:r>
          </a:p>
          <a:p>
            <a:pPr lvl="2"/>
            <a:r>
              <a:rPr lang="en-US" dirty="0" err="1"/>
              <a:t>scipy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pyopt</a:t>
            </a:r>
            <a:r>
              <a:rPr lang="en-US" dirty="0"/>
              <a:t>, </a:t>
            </a:r>
            <a:r>
              <a:rPr lang="en-US" dirty="0" err="1"/>
              <a:t>opemmdao</a:t>
            </a:r>
            <a:r>
              <a:rPr lang="en-US" dirty="0"/>
              <a:t>, </a:t>
            </a:r>
            <a:r>
              <a:rPr lang="en-US" dirty="0" err="1"/>
              <a:t>pyomo</a:t>
            </a:r>
            <a:r>
              <a:rPr lang="en-US" dirty="0"/>
              <a:t>, </a:t>
            </a:r>
            <a:r>
              <a:rPr lang="en-US" dirty="0" err="1"/>
              <a:t>pyutilib</a:t>
            </a:r>
            <a:r>
              <a:rPr lang="en-US" dirty="0"/>
              <a:t>, </a:t>
            </a:r>
            <a:r>
              <a:rPr lang="en-US" dirty="0" err="1"/>
              <a:t>pyodbc</a:t>
            </a:r>
            <a:r>
              <a:rPr lang="en-US" dirty="0"/>
              <a:t>, mpi4py, </a:t>
            </a:r>
            <a:r>
              <a:rPr lang="en-US" dirty="0" err="1"/>
              <a:t>statsmodel</a:t>
            </a:r>
            <a:r>
              <a:rPr lang="en-US" dirty="0"/>
              <a:t>, </a:t>
            </a:r>
            <a:r>
              <a:rPr lang="en-US" dirty="0" err="1"/>
              <a:t>mysql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pyOptSparseDriver</a:t>
            </a:r>
            <a:r>
              <a:rPr lang="en-US" b="1" dirty="0">
                <a:solidFill>
                  <a:srgbClr val="FF0000"/>
                </a:solidFill>
              </a:rPr>
              <a:t> (NEED HELP!)</a:t>
            </a:r>
            <a:r>
              <a:rPr lang="en-US" dirty="0">
                <a:solidFill>
                  <a:srgbClr val="FF0000"/>
                </a:solidFill>
              </a:rPr>
              <a:t> - 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https://github.com/mdolab/pyoptsparse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olidFill>
                  <a:srgbClr val="FF0000"/>
                </a:solidFill>
              </a:rPr>
              <a:t>Fails to compile or upload to python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NEED it as it allows: Multi-objective and (in theory) parallelization </a:t>
            </a:r>
          </a:p>
          <a:p>
            <a:pPr lvl="2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Spatial data libraries:</a:t>
            </a:r>
          </a:p>
          <a:p>
            <a:pPr lvl="2"/>
            <a:r>
              <a:rPr lang="en-US" dirty="0" err="1"/>
              <a:t>pysal</a:t>
            </a:r>
            <a:r>
              <a:rPr lang="en-US" dirty="0"/>
              <a:t>, </a:t>
            </a:r>
            <a:r>
              <a:rPr lang="en-US" dirty="0" err="1"/>
              <a:t>gdal</a:t>
            </a:r>
            <a:r>
              <a:rPr lang="en-US" dirty="0"/>
              <a:t>, </a:t>
            </a:r>
            <a:r>
              <a:rPr lang="en-US" dirty="0" err="1"/>
              <a:t>pyshp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GLPK solvers - https://sourceforge.net/projects/winglpk/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Resources &amp; Accounts:</a:t>
            </a:r>
          </a:p>
          <a:p>
            <a:pPr lvl="1"/>
            <a:r>
              <a:rPr lang="en-US" dirty="0"/>
              <a:t>XSEDE's Single Sign On (SSO) hub</a:t>
            </a:r>
          </a:p>
          <a:p>
            <a:pPr lvl="1"/>
            <a:r>
              <a:rPr lang="en-US" dirty="0"/>
              <a:t>TACC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Version control software - GitHub?</a:t>
            </a:r>
          </a:p>
          <a:p>
            <a:pPr lvl="1"/>
            <a:r>
              <a:rPr lang="en-US" dirty="0"/>
              <a:t>Project management tools - Jira??</a:t>
            </a:r>
          </a:p>
          <a:p>
            <a:pPr lvl="1"/>
            <a:r>
              <a:rPr lang="en-US" dirty="0"/>
              <a:t>Any other??</a:t>
            </a:r>
          </a:p>
        </p:txBody>
      </p:sp>
    </p:spTree>
    <p:extLst>
      <p:ext uri="{BB962C8B-B14F-4D97-AF65-F5344CB8AC3E}">
        <p14:creationId xmlns:p14="http://schemas.microsoft.com/office/powerpoint/2010/main" val="47941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AEF9-796E-486D-8F05-E1D89F91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974B1E-6DF1-4E3D-869A-9CED4C3BC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3125"/>
            <a:ext cx="9144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99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</TotalTime>
  <Words>298</Words>
  <Application>Microsoft Office PowerPoint</Application>
  <PresentationFormat>On-screen Show (4:3)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Agenda (XSEDE – 5/14/2018)</vt:lpstr>
      <vt:lpstr>Overview of  Code Architecture</vt:lpstr>
      <vt:lpstr>Parallelization &amp; Cluster Needs</vt:lpstr>
      <vt:lpstr>Parallelization &amp; Cluster Needs</vt:lpstr>
      <vt:lpstr>Software Needs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(XSEDE – 5/11/2018)</dc:title>
  <dc:creator>Samuel Rivera</dc:creator>
  <cp:lastModifiedBy>Samuel Rivera</cp:lastModifiedBy>
  <cp:revision>22</cp:revision>
  <dcterms:created xsi:type="dcterms:W3CDTF">2018-05-11T15:56:00Z</dcterms:created>
  <dcterms:modified xsi:type="dcterms:W3CDTF">2018-05-14T20:17:43Z</dcterms:modified>
</cp:coreProperties>
</file>