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3321-7A03-38B0-E066-96C0A6338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C3C95-CF4C-AB04-B972-B006C0C5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CCEFE-F3FC-3E55-4121-7E86F71A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3B7FE-9186-1AF0-04A7-917581BE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6047E-777B-96CF-9297-45C778AD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CA5C-7A6F-E5F3-CD1F-3CE36D6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D7832-5547-BC8A-65D1-BDA0F3FF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F23D9-6E45-22EB-C007-9D30B9ED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82FE4-4A95-A54C-3D60-17FF016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2AAF1-9182-784C-C037-3F27C9AC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1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AC0858-B91A-2234-2516-43518A2E7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5F666-84B5-277B-F4BA-0AC884E8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40086-BB83-E933-C259-650D95A1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29B6-28D0-9781-6B4F-DBC7E298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B117A-58C9-074E-7A17-9181D2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1110-DB7D-09CE-2A56-04BA9E24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4B2B9-7BD4-3F4D-6DCB-B274B1E4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3D103-F145-B6EB-F4D5-E24B0CF3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4192A-206A-09C9-3983-60A6B96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A67B1-89A2-06EE-1AFE-9D065C2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6DF89-7D13-0B12-9497-D88472B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EE813-0650-0517-63EE-3762AFE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9B369-64F0-EDC5-D9E7-7C44887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F946F-4BB7-39F8-2761-5580578D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A5345-AF8A-C53C-30E5-274E910A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7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F2832-14E8-585A-BB7E-CBE8B9F1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026C7-780F-C750-53F3-CE9D18F7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B2918-585D-A143-15C0-061BE651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56C17-1119-444F-6F18-C86D965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1F199-AF20-18FC-6532-40A76B4B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78D85-5982-3B9A-4739-CE8317E6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B9154-A760-06CF-1C41-AA6B3D72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0112A-9D31-5640-0F31-06FF3FC4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D56CE-B3F1-A452-A9BE-F4A594AC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78C22-FC61-22B0-E7E0-7DA5429AE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40E838-B80C-BE0D-E9DB-D675C90E5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CFDA8C-7C8A-58FB-C7D6-61331BA0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5C5FE2-9CD5-1C3D-592F-1B537F1D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CFD09-8D30-434B-1FDC-31B15619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5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BA40-D67B-3C28-5CE1-56E7F9B0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BB300-BDA7-40D6-7DED-5F5537D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883B1-4624-8E42-1A7D-7867B3E5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63925-AADA-57A6-1BDF-68AC26B7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2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C4AF1-09ED-6C33-928D-797BEC6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66DE24-D193-EDF6-21DF-B0936F09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5AF34-81B7-4589-A96C-6A57CBE7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9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A0B2-F99F-8566-24DF-3D6F7D99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2C5C8-1034-FCF6-411F-39C683ED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ABC99-225B-F0DD-82D7-323A4890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7425F-833F-250C-1B2F-F52CCF18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D9398-4A9B-D917-F074-8D519391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660F6-67FA-4BC4-AA26-2990F4E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4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013B7-3605-8AB8-CC0F-1EA2533A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2B7530-19B5-2436-7907-9ECCB748C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8E5E2-9C00-796B-4909-B5A6CFB0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D1954-B30F-F243-CC86-415651C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49DB6-BAC4-4BB0-5CE9-B884F18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926AA-F75E-CB7A-628E-427C4C1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27B740-6F99-6F5B-C4A6-BA2F62A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81926-FBDE-2A17-440E-636E8923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EE12-88E9-1F15-9208-08582B2FF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5501-2B48-46D6-BC0F-CCBEB1EE861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6252D-08CF-2FD5-E33E-FB017E311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8C2D3-0FAB-FF0E-9230-9729E0E1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1EEB-C712-4546-BDC0-CECBEB83E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402F44-46EF-D88F-49BC-80A5DFB8C913}"/>
              </a:ext>
            </a:extLst>
          </p:cNvPr>
          <p:cNvSpPr/>
          <p:nvPr/>
        </p:nvSpPr>
        <p:spPr>
          <a:xfrm>
            <a:off x="2770094" y="2617694"/>
            <a:ext cx="1353671" cy="171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STEM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AC4927-FEF7-252A-9C91-0CA2F19E557E}"/>
              </a:ext>
            </a:extLst>
          </p:cNvPr>
          <p:cNvSpPr/>
          <p:nvPr/>
        </p:nvSpPr>
        <p:spPr>
          <a:xfrm>
            <a:off x="4731798" y="1999130"/>
            <a:ext cx="2097741" cy="2976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</a:p>
          <a:p>
            <a:pPr algn="ctr"/>
            <a:r>
              <a:rPr lang="en-US" altLang="zh-CN" dirty="0"/>
              <a:t>Encoder 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884D9D-0496-AC4A-61F2-CADEB85A5F9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35837" y="3473824"/>
            <a:ext cx="1234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5DB385-2A4B-59BE-B73D-D5FB14C3D140}"/>
              </a:ext>
            </a:extLst>
          </p:cNvPr>
          <p:cNvCxnSpPr>
            <a:cxnSpLocks/>
          </p:cNvCxnSpPr>
          <p:nvPr/>
        </p:nvCxnSpPr>
        <p:spPr>
          <a:xfrm>
            <a:off x="4040820" y="3473824"/>
            <a:ext cx="690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425F27-3750-32B3-4D42-FB31619C91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29539" y="3487271"/>
            <a:ext cx="7697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8FCF34-A946-60A5-C78C-F84DDD10B972}"/>
              </a:ext>
            </a:extLst>
          </p:cNvPr>
          <p:cNvSpPr/>
          <p:nvPr/>
        </p:nvSpPr>
        <p:spPr>
          <a:xfrm>
            <a:off x="7599285" y="2631141"/>
            <a:ext cx="1353671" cy="171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5F31E1-66A0-653B-F45F-ACE6179F2F6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952956" y="3487271"/>
            <a:ext cx="10521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9AD7006A-B8EE-52CD-5C4E-9EF277AE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1" y="710213"/>
            <a:ext cx="2732747" cy="521649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18E134-E22B-E690-25AD-056AC99520F1}"/>
              </a:ext>
            </a:extLst>
          </p:cNvPr>
          <p:cNvSpPr/>
          <p:nvPr/>
        </p:nvSpPr>
        <p:spPr>
          <a:xfrm>
            <a:off x="1225381" y="2324729"/>
            <a:ext cx="772096" cy="171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DAEDB9-8ED6-93CF-4FD4-5ABF99F93F8F}"/>
              </a:ext>
            </a:extLst>
          </p:cNvPr>
          <p:cNvSpPr/>
          <p:nvPr/>
        </p:nvSpPr>
        <p:spPr>
          <a:xfrm>
            <a:off x="5209647" y="2006354"/>
            <a:ext cx="1236826" cy="2361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Pointwise</a:t>
            </a:r>
          </a:p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D942BF-E762-2B3C-BB51-1AA42817A6BA}"/>
              </a:ext>
            </a:extLst>
          </p:cNvPr>
          <p:cNvSpPr/>
          <p:nvPr/>
        </p:nvSpPr>
        <p:spPr>
          <a:xfrm>
            <a:off x="2425346" y="2324728"/>
            <a:ext cx="772096" cy="171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3696DA-01C5-350A-B5AF-1444F9C03721}"/>
              </a:ext>
            </a:extLst>
          </p:cNvPr>
          <p:cNvSpPr/>
          <p:nvPr/>
        </p:nvSpPr>
        <p:spPr>
          <a:xfrm>
            <a:off x="3625311" y="2324728"/>
            <a:ext cx="772096" cy="171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2A5E14-1DC9-29A4-7B80-192DD02C159D}"/>
              </a:ext>
            </a:extLst>
          </p:cNvPr>
          <p:cNvSpPr/>
          <p:nvPr/>
        </p:nvSpPr>
        <p:spPr>
          <a:xfrm>
            <a:off x="727968" y="2006353"/>
            <a:ext cx="4154749" cy="236146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BD4413-86CB-B311-EBEC-3E3FA0E8BE13}"/>
              </a:ext>
            </a:extLst>
          </p:cNvPr>
          <p:cNvCxnSpPr>
            <a:cxnSpLocks/>
          </p:cNvCxnSpPr>
          <p:nvPr/>
        </p:nvCxnSpPr>
        <p:spPr>
          <a:xfrm>
            <a:off x="-8876" y="3180861"/>
            <a:ext cx="1234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EFCCD7-B6A8-D480-7B31-C9FCFD68503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997477" y="3180858"/>
            <a:ext cx="4278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C2B345-2AC9-010E-D28A-99B223AB09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97442" y="3180858"/>
            <a:ext cx="427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CAF585-2306-430F-C73C-6252CD5121C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97407" y="3180858"/>
            <a:ext cx="808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03D8372-DB59-21B9-3F70-A75F65FBE6C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986754" y="3187084"/>
            <a:ext cx="7545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74D2AD-0D09-C223-A135-FAB515445F0C}"/>
              </a:ext>
            </a:extLst>
          </p:cNvPr>
          <p:cNvSpPr/>
          <p:nvPr/>
        </p:nvSpPr>
        <p:spPr>
          <a:xfrm>
            <a:off x="310718" y="1615736"/>
            <a:ext cx="6791418" cy="348004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A500E6-BCA5-24A5-F352-06D0A319EA07}"/>
              </a:ext>
            </a:extLst>
          </p:cNvPr>
          <p:cNvSpPr txBox="1"/>
          <p:nvPr/>
        </p:nvSpPr>
        <p:spPr>
          <a:xfrm>
            <a:off x="3329996" y="5280379"/>
            <a:ext cx="310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STEM</a:t>
            </a:r>
            <a:endParaRPr lang="zh-CN" altLang="en-US" sz="3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5C6C178-7330-3664-C2AD-99B83773CEBA}"/>
              </a:ext>
            </a:extLst>
          </p:cNvPr>
          <p:cNvCxnSpPr>
            <a:cxnSpLocks/>
          </p:cNvCxnSpPr>
          <p:nvPr/>
        </p:nvCxnSpPr>
        <p:spPr>
          <a:xfrm>
            <a:off x="514905" y="3180858"/>
            <a:ext cx="6301405" cy="1444408"/>
          </a:xfrm>
          <a:prstGeom prst="bentConnector3">
            <a:avLst>
              <a:gd name="adj1" fmla="val 6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E07A3B-2DB9-4BDA-4326-AD6A125C162C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6818078" y="3355760"/>
            <a:ext cx="7109" cy="1285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18D97EF-E4AE-7219-AF38-CF7F094D471D}"/>
              </a:ext>
            </a:extLst>
          </p:cNvPr>
          <p:cNvSpPr/>
          <p:nvPr/>
        </p:nvSpPr>
        <p:spPr>
          <a:xfrm>
            <a:off x="6649402" y="3018408"/>
            <a:ext cx="337352" cy="337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1302F7-4925-77A8-8545-4D9B60FCCB1D}"/>
              </a:ext>
            </a:extLst>
          </p:cNvPr>
          <p:cNvCxnSpPr>
            <a:stCxn id="45" idx="2"/>
            <a:endCxn id="45" idx="6"/>
          </p:cNvCxnSpPr>
          <p:nvPr/>
        </p:nvCxnSpPr>
        <p:spPr>
          <a:xfrm>
            <a:off x="6649402" y="3187084"/>
            <a:ext cx="337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3D16B5-7FA9-6392-DA45-527B88635333}"/>
              </a:ext>
            </a:extLst>
          </p:cNvPr>
          <p:cNvCxnSpPr>
            <a:stCxn id="45" idx="4"/>
            <a:endCxn id="45" idx="0"/>
          </p:cNvCxnSpPr>
          <p:nvPr/>
        </p:nvCxnSpPr>
        <p:spPr>
          <a:xfrm flipV="1">
            <a:off x="6818078" y="3018408"/>
            <a:ext cx="0" cy="33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16D48B-0C51-3D19-E86E-9AB7192535C4}"/>
              </a:ext>
            </a:extLst>
          </p:cNvPr>
          <p:cNvCxnSpPr/>
          <p:nvPr/>
        </p:nvCxnSpPr>
        <p:spPr>
          <a:xfrm flipV="1">
            <a:off x="6826955" y="3018408"/>
            <a:ext cx="0" cy="337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498BE5-E979-83CF-472E-BE4A188305A7}"/>
              </a:ext>
            </a:extLst>
          </p:cNvPr>
          <p:cNvCxnSpPr>
            <a:cxnSpLocks/>
            <a:stCxn id="5" idx="3"/>
            <a:endCxn id="45" idx="2"/>
          </p:cNvCxnSpPr>
          <p:nvPr/>
        </p:nvCxnSpPr>
        <p:spPr>
          <a:xfrm>
            <a:off x="6446473" y="3187084"/>
            <a:ext cx="2029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0C0661B-043E-1DAC-1DD6-D085F71BFA8A}"/>
              </a:ext>
            </a:extLst>
          </p:cNvPr>
          <p:cNvSpPr/>
          <p:nvPr/>
        </p:nvSpPr>
        <p:spPr>
          <a:xfrm>
            <a:off x="10505253" y="2011752"/>
            <a:ext cx="1236826" cy="2361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8DBDADA-C85F-5199-AAA4-EC9AD60C659E}"/>
              </a:ext>
            </a:extLst>
          </p:cNvPr>
          <p:cNvCxnSpPr>
            <a:cxnSpLocks/>
            <a:stCxn id="78" idx="6"/>
            <a:endCxn id="70" idx="1"/>
          </p:cNvCxnSpPr>
          <p:nvPr/>
        </p:nvCxnSpPr>
        <p:spPr>
          <a:xfrm>
            <a:off x="10301347" y="3192482"/>
            <a:ext cx="203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E7B5232-F0B5-2E06-F20E-75C41F106AF3}"/>
              </a:ext>
            </a:extLst>
          </p:cNvPr>
          <p:cNvCxnSpPr>
            <a:cxnSpLocks/>
          </p:cNvCxnSpPr>
          <p:nvPr/>
        </p:nvCxnSpPr>
        <p:spPr>
          <a:xfrm>
            <a:off x="11742079" y="3192482"/>
            <a:ext cx="4140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16444BC-336A-C1F1-01AF-2363E86B6F63}"/>
              </a:ext>
            </a:extLst>
          </p:cNvPr>
          <p:cNvCxnSpPr>
            <a:cxnSpLocks/>
          </p:cNvCxnSpPr>
          <p:nvPr/>
        </p:nvCxnSpPr>
        <p:spPr>
          <a:xfrm>
            <a:off x="7143240" y="3180857"/>
            <a:ext cx="2989431" cy="2966930"/>
          </a:xfrm>
          <a:prstGeom prst="bentConnector3">
            <a:avLst>
              <a:gd name="adj1" fmla="val 32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E06FC573-B57B-8C22-07B8-A4BAFD502160}"/>
              </a:ext>
            </a:extLst>
          </p:cNvPr>
          <p:cNvSpPr/>
          <p:nvPr/>
        </p:nvSpPr>
        <p:spPr>
          <a:xfrm>
            <a:off x="9963995" y="3023806"/>
            <a:ext cx="337352" cy="337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9EBBCCF-517E-2B3F-613D-FD564970927F}"/>
              </a:ext>
            </a:extLst>
          </p:cNvPr>
          <p:cNvCxnSpPr>
            <a:stCxn id="78" idx="2"/>
            <a:endCxn id="78" idx="6"/>
          </p:cNvCxnSpPr>
          <p:nvPr/>
        </p:nvCxnSpPr>
        <p:spPr>
          <a:xfrm>
            <a:off x="9963995" y="3192482"/>
            <a:ext cx="337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7E3F2A3-C3E9-0F8E-32DC-F2DDB4F4F48D}"/>
              </a:ext>
            </a:extLst>
          </p:cNvPr>
          <p:cNvCxnSpPr>
            <a:stCxn id="78" idx="4"/>
            <a:endCxn id="78" idx="0"/>
          </p:cNvCxnSpPr>
          <p:nvPr/>
        </p:nvCxnSpPr>
        <p:spPr>
          <a:xfrm flipV="1">
            <a:off x="10132671" y="3023806"/>
            <a:ext cx="0" cy="33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0081EC1-BBDB-84C0-0E14-A8E9AFDCE7A8}"/>
              </a:ext>
            </a:extLst>
          </p:cNvPr>
          <p:cNvCxnSpPr/>
          <p:nvPr/>
        </p:nvCxnSpPr>
        <p:spPr>
          <a:xfrm flipV="1">
            <a:off x="10141548" y="3023806"/>
            <a:ext cx="0" cy="337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F2F97E7-52D1-D0AB-14F7-D8A46869247E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10132671" y="3361158"/>
            <a:ext cx="0" cy="2786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AD1322D-ED4B-F722-ADFF-3B34A2624B09}"/>
              </a:ext>
            </a:extLst>
          </p:cNvPr>
          <p:cNvCxnSpPr>
            <a:cxnSpLocks/>
          </p:cNvCxnSpPr>
          <p:nvPr/>
        </p:nvCxnSpPr>
        <p:spPr>
          <a:xfrm>
            <a:off x="9760089" y="3192482"/>
            <a:ext cx="203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9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 Chen</dc:creator>
  <cp:lastModifiedBy>Xiaoyu Chen</cp:lastModifiedBy>
  <cp:revision>5</cp:revision>
  <dcterms:created xsi:type="dcterms:W3CDTF">2023-10-18T14:07:50Z</dcterms:created>
  <dcterms:modified xsi:type="dcterms:W3CDTF">2023-10-18T14:56:21Z</dcterms:modified>
</cp:coreProperties>
</file>