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8429" y="1896458"/>
              <a:ext cx="7648781" cy="382706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8429" y="5336871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8429" y="4577230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8429" y="3817589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8429" y="3057949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8429" y="2298308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8429" y="5716691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8429" y="4957050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8429" y="4197410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8429" y="3437769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8429" y="2678128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8429" y="1918488"/>
              <a:ext cx="7648781" cy="0"/>
            </a:xfrm>
            <a:custGeom>
              <a:avLst/>
              <a:pathLst>
                <a:path w="7648781" h="0">
                  <a:moveTo>
                    <a:pt x="0" y="0"/>
                  </a:moveTo>
                  <a:lnTo>
                    <a:pt x="7648781" y="0"/>
                  </a:lnTo>
                  <a:lnTo>
                    <a:pt x="76487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05828" y="1896458"/>
              <a:ext cx="0" cy="3827069"/>
            </a:xfrm>
            <a:custGeom>
              <a:avLst/>
              <a:pathLst>
                <a:path w="0" h="3827069">
                  <a:moveTo>
                    <a:pt x="0" y="3827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68158" y="1896458"/>
              <a:ext cx="0" cy="3827069"/>
            </a:xfrm>
            <a:custGeom>
              <a:avLst/>
              <a:pathLst>
                <a:path w="0" h="3827069">
                  <a:moveTo>
                    <a:pt x="0" y="3827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0489" y="1896458"/>
              <a:ext cx="0" cy="3827069"/>
            </a:xfrm>
            <a:custGeom>
              <a:avLst/>
              <a:pathLst>
                <a:path w="0" h="3827069">
                  <a:moveTo>
                    <a:pt x="0" y="3827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92820" y="1896458"/>
              <a:ext cx="0" cy="3827069"/>
            </a:xfrm>
            <a:custGeom>
              <a:avLst/>
              <a:pathLst>
                <a:path w="0" h="3827069">
                  <a:moveTo>
                    <a:pt x="0" y="3827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55151" y="1896458"/>
              <a:ext cx="0" cy="3827069"/>
            </a:xfrm>
            <a:custGeom>
              <a:avLst/>
              <a:pathLst>
                <a:path w="0" h="3827069">
                  <a:moveTo>
                    <a:pt x="0" y="3827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917481" y="1896458"/>
              <a:ext cx="0" cy="3827069"/>
            </a:xfrm>
            <a:custGeom>
              <a:avLst/>
              <a:pathLst>
                <a:path w="0" h="3827069">
                  <a:moveTo>
                    <a:pt x="0" y="3827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79812" y="1896458"/>
              <a:ext cx="0" cy="3827069"/>
            </a:xfrm>
            <a:custGeom>
              <a:avLst/>
              <a:pathLst>
                <a:path w="0" h="3827069">
                  <a:moveTo>
                    <a:pt x="0" y="3827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81002" y="34737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81002" y="43700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581002" y="44004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81002" y="44308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1002" y="42029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05828" y="4516459"/>
              <a:ext cx="0" cy="379820"/>
            </a:xfrm>
            <a:custGeom>
              <a:avLst/>
              <a:pathLst>
                <a:path w="0" h="379820">
                  <a:moveTo>
                    <a:pt x="0" y="379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05828" y="5169750"/>
              <a:ext cx="0" cy="243085"/>
            </a:xfrm>
            <a:custGeom>
              <a:avLst/>
              <a:pathLst>
                <a:path w="0" h="243085">
                  <a:moveTo>
                    <a:pt x="0" y="0"/>
                  </a:moveTo>
                  <a:lnTo>
                    <a:pt x="0" y="2430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207454" y="4896279"/>
              <a:ext cx="796748" cy="273470"/>
            </a:xfrm>
            <a:custGeom>
              <a:avLst/>
              <a:pathLst>
                <a:path w="796748" h="273470">
                  <a:moveTo>
                    <a:pt x="0" y="0"/>
                  </a:moveTo>
                  <a:lnTo>
                    <a:pt x="0" y="273470"/>
                  </a:lnTo>
                  <a:lnTo>
                    <a:pt x="796748" y="273470"/>
                  </a:lnTo>
                  <a:lnTo>
                    <a:pt x="796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207454" y="5055804"/>
              <a:ext cx="796748" cy="0"/>
            </a:xfrm>
            <a:custGeom>
              <a:avLst/>
              <a:pathLst>
                <a:path w="796748" h="0">
                  <a:moveTo>
                    <a:pt x="0" y="0"/>
                  </a:moveTo>
                  <a:lnTo>
                    <a:pt x="7967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43332" y="54791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43332" y="42029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43332" y="36712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43332" y="37775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43332" y="54943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43332" y="43093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43332" y="38687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43332" y="44916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43332" y="44460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43332" y="36560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43332" y="44612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43332" y="41118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43332" y="37775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43332" y="44764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43332" y="43548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43332" y="34129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8158" y="4592423"/>
              <a:ext cx="0" cy="330443"/>
            </a:xfrm>
            <a:custGeom>
              <a:avLst/>
              <a:pathLst>
                <a:path w="0" h="330443">
                  <a:moveTo>
                    <a:pt x="0" y="3304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8158" y="5154557"/>
              <a:ext cx="0" cy="243085"/>
            </a:xfrm>
            <a:custGeom>
              <a:avLst/>
              <a:pathLst>
                <a:path w="0" h="243085">
                  <a:moveTo>
                    <a:pt x="0" y="0"/>
                  </a:moveTo>
                  <a:lnTo>
                    <a:pt x="0" y="2430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269784" y="4922867"/>
              <a:ext cx="796748" cy="231690"/>
            </a:xfrm>
            <a:custGeom>
              <a:avLst/>
              <a:pathLst>
                <a:path w="796748" h="231690">
                  <a:moveTo>
                    <a:pt x="0" y="0"/>
                  </a:moveTo>
                  <a:lnTo>
                    <a:pt x="0" y="231690"/>
                  </a:lnTo>
                  <a:lnTo>
                    <a:pt x="796748" y="231690"/>
                  </a:lnTo>
                  <a:lnTo>
                    <a:pt x="796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69784" y="5048207"/>
              <a:ext cx="796748" cy="0"/>
            </a:xfrm>
            <a:custGeom>
              <a:avLst/>
              <a:pathLst>
                <a:path w="796748" h="0">
                  <a:moveTo>
                    <a:pt x="0" y="0"/>
                  </a:moveTo>
                  <a:lnTo>
                    <a:pt x="7967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05663" y="35952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05663" y="28508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05663" y="44004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05663" y="36104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05663" y="27292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05663" y="42029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05663" y="44156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30489" y="4516459"/>
              <a:ext cx="0" cy="379820"/>
            </a:xfrm>
            <a:custGeom>
              <a:avLst/>
              <a:pathLst>
                <a:path w="0" h="379820">
                  <a:moveTo>
                    <a:pt x="0" y="379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30489" y="5184943"/>
              <a:ext cx="0" cy="364627"/>
            </a:xfrm>
            <a:custGeom>
              <a:avLst/>
              <a:pathLst>
                <a:path w="0" h="364627">
                  <a:moveTo>
                    <a:pt x="0" y="0"/>
                  </a:moveTo>
                  <a:lnTo>
                    <a:pt x="0" y="3646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32115" y="4896279"/>
              <a:ext cx="796748" cy="288663"/>
            </a:xfrm>
            <a:custGeom>
              <a:avLst/>
              <a:pathLst>
                <a:path w="796748" h="288663">
                  <a:moveTo>
                    <a:pt x="0" y="0"/>
                  </a:moveTo>
                  <a:lnTo>
                    <a:pt x="0" y="288663"/>
                  </a:lnTo>
                  <a:lnTo>
                    <a:pt x="796748" y="288663"/>
                  </a:lnTo>
                  <a:lnTo>
                    <a:pt x="796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332115" y="5063400"/>
              <a:ext cx="796748" cy="0"/>
            </a:xfrm>
            <a:custGeom>
              <a:avLst/>
              <a:pathLst>
                <a:path w="796748" h="0">
                  <a:moveTo>
                    <a:pt x="0" y="0"/>
                  </a:moveTo>
                  <a:lnTo>
                    <a:pt x="7967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67994" y="37775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67994" y="39598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67994" y="42333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67994" y="36560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67994" y="40814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67994" y="40814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792820" y="4531652"/>
              <a:ext cx="0" cy="364627"/>
            </a:xfrm>
            <a:custGeom>
              <a:avLst/>
              <a:pathLst>
                <a:path w="0" h="364627">
                  <a:moveTo>
                    <a:pt x="0" y="3646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92820" y="5154557"/>
              <a:ext cx="0" cy="258277"/>
            </a:xfrm>
            <a:custGeom>
              <a:avLst/>
              <a:pathLst>
                <a:path w="0" h="258277">
                  <a:moveTo>
                    <a:pt x="0" y="0"/>
                  </a:moveTo>
                  <a:lnTo>
                    <a:pt x="0" y="2582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94446" y="4896279"/>
              <a:ext cx="796748" cy="258277"/>
            </a:xfrm>
            <a:custGeom>
              <a:avLst/>
              <a:pathLst>
                <a:path w="796748" h="258277">
                  <a:moveTo>
                    <a:pt x="0" y="0"/>
                  </a:moveTo>
                  <a:lnTo>
                    <a:pt x="0" y="258277"/>
                  </a:lnTo>
                  <a:lnTo>
                    <a:pt x="796748" y="258277"/>
                  </a:lnTo>
                  <a:lnTo>
                    <a:pt x="796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94446" y="5033014"/>
              <a:ext cx="796748" cy="0"/>
            </a:xfrm>
            <a:custGeom>
              <a:avLst/>
              <a:pathLst>
                <a:path w="796748" h="0">
                  <a:moveTo>
                    <a:pt x="0" y="0"/>
                  </a:moveTo>
                  <a:lnTo>
                    <a:pt x="7967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30325" y="38079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30325" y="32458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30325" y="2045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30325" y="43700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30325" y="35192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830325" y="43397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30325" y="36864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830325" y="44308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30325" y="22430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30325" y="40358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30325" y="44764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30325" y="42333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30325" y="44612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830325" y="32458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30325" y="44612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55151" y="4562037"/>
              <a:ext cx="0" cy="349434"/>
            </a:xfrm>
            <a:custGeom>
              <a:avLst/>
              <a:pathLst>
                <a:path w="0" h="349434">
                  <a:moveTo>
                    <a:pt x="0" y="3494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855151" y="5169750"/>
              <a:ext cx="0" cy="258277"/>
            </a:xfrm>
            <a:custGeom>
              <a:avLst/>
              <a:pathLst>
                <a:path w="0" h="258277">
                  <a:moveTo>
                    <a:pt x="0" y="0"/>
                  </a:moveTo>
                  <a:lnTo>
                    <a:pt x="0" y="2582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56776" y="4911472"/>
              <a:ext cx="796748" cy="258277"/>
            </a:xfrm>
            <a:custGeom>
              <a:avLst/>
              <a:pathLst>
                <a:path w="796748" h="258277">
                  <a:moveTo>
                    <a:pt x="0" y="0"/>
                  </a:moveTo>
                  <a:lnTo>
                    <a:pt x="0" y="258277"/>
                  </a:lnTo>
                  <a:lnTo>
                    <a:pt x="796748" y="258277"/>
                  </a:lnTo>
                  <a:lnTo>
                    <a:pt x="796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456776" y="5063400"/>
              <a:ext cx="796748" cy="0"/>
            </a:xfrm>
            <a:custGeom>
              <a:avLst/>
              <a:pathLst>
                <a:path w="796748" h="0">
                  <a:moveTo>
                    <a:pt x="0" y="0"/>
                  </a:moveTo>
                  <a:lnTo>
                    <a:pt x="7967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892655" y="45068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892655" y="44764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892655" y="38535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92655" y="2045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892655" y="36864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892655" y="44004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892655" y="45372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892655" y="44612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892655" y="41421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892655" y="43852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892655" y="34737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892655" y="40510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892655" y="44612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892655" y="43093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917481" y="4577230"/>
              <a:ext cx="0" cy="353232"/>
            </a:xfrm>
            <a:custGeom>
              <a:avLst/>
              <a:pathLst>
                <a:path w="0" h="353232">
                  <a:moveTo>
                    <a:pt x="0" y="3532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17481" y="5169750"/>
              <a:ext cx="0" cy="334241"/>
            </a:xfrm>
            <a:custGeom>
              <a:avLst/>
              <a:pathLst>
                <a:path w="0" h="334241">
                  <a:moveTo>
                    <a:pt x="0" y="0"/>
                  </a:moveTo>
                  <a:lnTo>
                    <a:pt x="0" y="3342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519107" y="4930463"/>
              <a:ext cx="796748" cy="239286"/>
            </a:xfrm>
            <a:custGeom>
              <a:avLst/>
              <a:pathLst>
                <a:path w="796748" h="239286">
                  <a:moveTo>
                    <a:pt x="0" y="0"/>
                  </a:moveTo>
                  <a:lnTo>
                    <a:pt x="0" y="239286"/>
                  </a:lnTo>
                  <a:lnTo>
                    <a:pt x="796748" y="239286"/>
                  </a:lnTo>
                  <a:lnTo>
                    <a:pt x="796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19107" y="5048207"/>
              <a:ext cx="796748" cy="0"/>
            </a:xfrm>
            <a:custGeom>
              <a:avLst/>
              <a:pathLst>
                <a:path w="796748" h="0">
                  <a:moveTo>
                    <a:pt x="0" y="0"/>
                  </a:moveTo>
                  <a:lnTo>
                    <a:pt x="7967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954986" y="41877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954986" y="40814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954986" y="42485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954986" y="41877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954986" y="29419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954986" y="43700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954986" y="43397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954986" y="40510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954986" y="41877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954986" y="44156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954986" y="40206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954986" y="44156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979812" y="4486073"/>
              <a:ext cx="0" cy="410205"/>
            </a:xfrm>
            <a:custGeom>
              <a:avLst/>
              <a:pathLst>
                <a:path w="0" h="410205">
                  <a:moveTo>
                    <a:pt x="0" y="410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979812" y="5169750"/>
              <a:ext cx="0" cy="319049"/>
            </a:xfrm>
            <a:custGeom>
              <a:avLst/>
              <a:pathLst>
                <a:path w="0" h="319049">
                  <a:moveTo>
                    <a:pt x="0" y="0"/>
                  </a:moveTo>
                  <a:lnTo>
                    <a:pt x="0" y="319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581438" y="4896279"/>
              <a:ext cx="796748" cy="273470"/>
            </a:xfrm>
            <a:custGeom>
              <a:avLst/>
              <a:pathLst>
                <a:path w="796748" h="273470">
                  <a:moveTo>
                    <a:pt x="0" y="0"/>
                  </a:moveTo>
                  <a:lnTo>
                    <a:pt x="0" y="273470"/>
                  </a:lnTo>
                  <a:lnTo>
                    <a:pt x="796748" y="273470"/>
                  </a:lnTo>
                  <a:lnTo>
                    <a:pt x="796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581438" y="5033014"/>
              <a:ext cx="796748" cy="0"/>
            </a:xfrm>
            <a:custGeom>
              <a:avLst/>
              <a:pathLst>
                <a:path w="796748" h="0">
                  <a:moveTo>
                    <a:pt x="0" y="0"/>
                  </a:moveTo>
                  <a:lnTo>
                    <a:pt x="7967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763589" y="5672898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92484" y="4913258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92484" y="415361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92484" y="3393976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692484" y="2634336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92484" y="1874695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933635" y="571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933635" y="4957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933635" y="4197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933635" y="34377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933635" y="267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933635" y="191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605828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668158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730489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792820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855151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917481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979812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1463617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525948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588279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650610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712940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775271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837602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635657" y="5923695"/>
              <a:ext cx="314325" cy="10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Year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443364" y="3757162"/>
              <a:ext cx="264870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68429" y="1629761"/>
              <a:ext cx="1004039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FBS by year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r1602873</cp:lastModifiedBy>
  <cp:revision>3</cp:revision>
  <dcterms:created xsi:type="dcterms:W3CDTF">2017-02-13T16:18:36Z</dcterms:created>
  <dcterms:modified xsi:type="dcterms:W3CDTF">2022-10-18T03:15:26Z</dcterms:modified>
  <cp:category/>
</cp:coreProperties>
</file>