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6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7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86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95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67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17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74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38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0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8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15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7B7F1-5215-418E-933F-3E149006F8D9}" type="datetimeFigureOut">
              <a:rPr lang="ko-KR" altLang="en-US" smtClean="0"/>
              <a:t>2022-05-20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C772-BF80-4C4B-9DB3-07189102C2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775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smtClean="0"/>
              <a:t>사용자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z="2000" smtClean="0"/>
              <a:t>홈 </a:t>
            </a:r>
            <a:r>
              <a:rPr lang="en-US" altLang="ko-KR" sz="2000" smtClean="0"/>
              <a:t>/ </a:t>
            </a:r>
            <a:r>
              <a:rPr lang="ko-KR" altLang="en-US" sz="2000" smtClean="0"/>
              <a:t>로그인</a:t>
            </a:r>
            <a:endParaRPr lang="ko-KR" altLang="en-US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775" y="1248032"/>
            <a:ext cx="2831829" cy="502649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25" y="1248032"/>
            <a:ext cx="2831829" cy="5026496"/>
          </a:xfrm>
          <a:prstGeom prst="rect">
            <a:avLst/>
          </a:prstGeom>
        </p:spPr>
      </p:pic>
      <p:grpSp>
        <p:nvGrpSpPr>
          <p:cNvPr id="15" name="그룹 1004"/>
          <p:cNvGrpSpPr/>
          <p:nvPr/>
        </p:nvGrpSpPr>
        <p:grpSpPr>
          <a:xfrm>
            <a:off x="1897844" y="1109136"/>
            <a:ext cx="3982095" cy="5285876"/>
            <a:chOff x="6820438" y="1596610"/>
            <a:chExt cx="5162025" cy="709249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17" name="그룹 1004"/>
          <p:cNvGrpSpPr/>
          <p:nvPr/>
        </p:nvGrpSpPr>
        <p:grpSpPr>
          <a:xfrm>
            <a:off x="6264641" y="1109136"/>
            <a:ext cx="3982095" cy="5285876"/>
            <a:chOff x="6820438" y="1596610"/>
            <a:chExt cx="5162025" cy="7092494"/>
          </a:xfrm>
        </p:grpSpPr>
        <p:pic>
          <p:nvPicPr>
            <p:cNvPr id="1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5294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다이어리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548" y="1297459"/>
            <a:ext cx="2790060" cy="495235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16" y="1248032"/>
            <a:ext cx="2817906" cy="5001783"/>
          </a:xfrm>
          <a:prstGeom prst="rect">
            <a:avLst/>
          </a:prstGeom>
        </p:spPr>
      </p:pic>
      <p:grpSp>
        <p:nvGrpSpPr>
          <p:cNvPr id="5" name="그룹 1004"/>
          <p:cNvGrpSpPr/>
          <p:nvPr/>
        </p:nvGrpSpPr>
        <p:grpSpPr>
          <a:xfrm>
            <a:off x="2009055" y="914400"/>
            <a:ext cx="4404102" cy="5477461"/>
            <a:chOff x="6820438" y="1596610"/>
            <a:chExt cx="5162025" cy="7092494"/>
          </a:xfrm>
        </p:grpSpPr>
        <p:pic>
          <p:nvPicPr>
            <p:cNvPr id="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284493" y="914400"/>
            <a:ext cx="4416458" cy="5477461"/>
            <a:chOff x="6820438" y="1596610"/>
            <a:chExt cx="5162025" cy="7092494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619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사장님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메인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84316"/>
            <a:ext cx="3429000" cy="6086475"/>
          </a:xfrm>
          <a:prstGeom prst="rect">
            <a:avLst/>
          </a:prstGeom>
        </p:spPr>
      </p:pic>
      <p:grpSp>
        <p:nvGrpSpPr>
          <p:cNvPr id="4" name="그룹 1004"/>
          <p:cNvGrpSpPr/>
          <p:nvPr/>
        </p:nvGrpSpPr>
        <p:grpSpPr>
          <a:xfrm>
            <a:off x="3797643" y="704335"/>
            <a:ext cx="4679092" cy="5572784"/>
            <a:chOff x="6820438" y="1596610"/>
            <a:chExt cx="5162025" cy="7092494"/>
          </a:xfrm>
        </p:grpSpPr>
        <p:pic>
          <p:nvPicPr>
            <p:cNvPr id="5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24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사장님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err="1" smtClean="0"/>
              <a:t>숙소목록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711" y="741406"/>
            <a:ext cx="3012829" cy="5347772"/>
          </a:xfrm>
          <a:prstGeom prst="rect">
            <a:avLst/>
          </a:prstGeom>
        </p:spPr>
      </p:pic>
      <p:grpSp>
        <p:nvGrpSpPr>
          <p:cNvPr id="4" name="그룹 1004"/>
          <p:cNvGrpSpPr/>
          <p:nvPr/>
        </p:nvGrpSpPr>
        <p:grpSpPr>
          <a:xfrm>
            <a:off x="3758024" y="457200"/>
            <a:ext cx="4459219" cy="5777174"/>
            <a:chOff x="6820438" y="1596610"/>
            <a:chExt cx="5162025" cy="7092494"/>
          </a:xfrm>
        </p:grpSpPr>
        <p:pic>
          <p:nvPicPr>
            <p:cNvPr id="5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647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사장님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예약확인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008" y="1124466"/>
            <a:ext cx="2803983" cy="4977069"/>
          </a:xfrm>
          <a:prstGeom prst="rect">
            <a:avLst/>
          </a:prstGeom>
        </p:spPr>
      </p:pic>
      <p:grpSp>
        <p:nvGrpSpPr>
          <p:cNvPr id="4" name="그룹 1004"/>
          <p:cNvGrpSpPr/>
          <p:nvPr/>
        </p:nvGrpSpPr>
        <p:grpSpPr>
          <a:xfrm>
            <a:off x="4104952" y="902043"/>
            <a:ext cx="4087578" cy="5353895"/>
            <a:chOff x="6820438" y="1596610"/>
            <a:chExt cx="5162025" cy="7092494"/>
          </a:xfrm>
        </p:grpSpPr>
        <p:pic>
          <p:nvPicPr>
            <p:cNvPr id="5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50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편의시설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924" y="1248032"/>
            <a:ext cx="2558060" cy="49647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507" y="1248033"/>
            <a:ext cx="2626580" cy="4809868"/>
          </a:xfrm>
          <a:prstGeom prst="rect">
            <a:avLst/>
          </a:prstGeom>
        </p:spPr>
      </p:pic>
      <p:grpSp>
        <p:nvGrpSpPr>
          <p:cNvPr id="5" name="그룹 1004"/>
          <p:cNvGrpSpPr/>
          <p:nvPr/>
        </p:nvGrpSpPr>
        <p:grpSpPr>
          <a:xfrm>
            <a:off x="2065906" y="1003648"/>
            <a:ext cx="3982095" cy="5285876"/>
            <a:chOff x="12139487" y="1037504"/>
            <a:chExt cx="5162025" cy="7092494"/>
          </a:xfrm>
        </p:grpSpPr>
        <p:pic>
          <p:nvPicPr>
            <p:cNvPr id="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9487" y="1037504"/>
              <a:ext cx="5162025" cy="7092494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464749" y="926904"/>
            <a:ext cx="3982095" cy="5285876"/>
            <a:chOff x="12139487" y="1037504"/>
            <a:chExt cx="5162025" cy="7092494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39487" y="1037504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097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err="1" smtClean="0"/>
              <a:t>지역선택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470" y="822136"/>
            <a:ext cx="3147060" cy="5586031"/>
          </a:xfrm>
          <a:prstGeom prst="rect">
            <a:avLst/>
          </a:prstGeom>
        </p:spPr>
      </p:pic>
      <p:grpSp>
        <p:nvGrpSpPr>
          <p:cNvPr id="6" name="그룹 1004"/>
          <p:cNvGrpSpPr/>
          <p:nvPr/>
        </p:nvGrpSpPr>
        <p:grpSpPr>
          <a:xfrm>
            <a:off x="3803730" y="624016"/>
            <a:ext cx="4584539" cy="5770172"/>
            <a:chOff x="6820438" y="1596610"/>
            <a:chExt cx="5162025" cy="7092494"/>
          </a:xfrm>
        </p:grpSpPr>
        <p:pic>
          <p:nvPicPr>
            <p:cNvPr id="7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494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지역추천테스트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876" y="933249"/>
            <a:ext cx="2881184" cy="51141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46" y="1283769"/>
            <a:ext cx="2853393" cy="4763581"/>
          </a:xfrm>
          <a:prstGeom prst="rect">
            <a:avLst/>
          </a:prstGeom>
        </p:spPr>
      </p:pic>
      <p:grpSp>
        <p:nvGrpSpPr>
          <p:cNvPr id="5" name="그룹 1004"/>
          <p:cNvGrpSpPr/>
          <p:nvPr/>
        </p:nvGrpSpPr>
        <p:grpSpPr>
          <a:xfrm>
            <a:off x="2037705" y="1066800"/>
            <a:ext cx="4286895" cy="4980550"/>
            <a:chOff x="6820438" y="1596610"/>
            <a:chExt cx="5162025" cy="7092494"/>
          </a:xfrm>
        </p:grpSpPr>
        <p:pic>
          <p:nvPicPr>
            <p:cNvPr id="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421020" y="1175284"/>
            <a:ext cx="4286895" cy="4980550"/>
            <a:chOff x="6820438" y="1596610"/>
            <a:chExt cx="5162025" cy="7092494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353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지역 메인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563" y="853440"/>
            <a:ext cx="3010973" cy="5344477"/>
          </a:xfrm>
          <a:prstGeom prst="rect">
            <a:avLst/>
          </a:prstGeom>
        </p:spPr>
      </p:pic>
      <p:grpSp>
        <p:nvGrpSpPr>
          <p:cNvPr id="4" name="그룹 1004"/>
          <p:cNvGrpSpPr/>
          <p:nvPr/>
        </p:nvGrpSpPr>
        <p:grpSpPr>
          <a:xfrm>
            <a:off x="3833779" y="550699"/>
            <a:ext cx="4584539" cy="5746304"/>
            <a:chOff x="6820438" y="1596610"/>
            <a:chExt cx="5162025" cy="7092494"/>
          </a:xfrm>
        </p:grpSpPr>
        <p:pic>
          <p:nvPicPr>
            <p:cNvPr id="5" name="Object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5870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숙소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목록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347" y="1346831"/>
            <a:ext cx="2797020" cy="49647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778" y="1248032"/>
            <a:ext cx="2797020" cy="4964710"/>
          </a:xfrm>
          <a:prstGeom prst="rect">
            <a:avLst/>
          </a:prstGeom>
        </p:spPr>
      </p:pic>
      <p:grpSp>
        <p:nvGrpSpPr>
          <p:cNvPr id="5" name="그룹 1004"/>
          <p:cNvGrpSpPr/>
          <p:nvPr/>
        </p:nvGrpSpPr>
        <p:grpSpPr>
          <a:xfrm>
            <a:off x="2309240" y="1025665"/>
            <a:ext cx="3982095" cy="5285876"/>
            <a:chOff x="6820438" y="1596610"/>
            <a:chExt cx="5162025" cy="7092494"/>
          </a:xfrm>
        </p:grpSpPr>
        <p:pic>
          <p:nvPicPr>
            <p:cNvPr id="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6291335" y="1025665"/>
            <a:ext cx="3982095" cy="5285876"/>
            <a:chOff x="6820438" y="1596610"/>
            <a:chExt cx="5162025" cy="7092494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1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숙소 </a:t>
            </a:r>
            <a:r>
              <a:rPr lang="en-US" altLang="ko-KR" sz="2000" dirty="0" smtClean="0"/>
              <a:t>/ </a:t>
            </a:r>
            <a:r>
              <a:rPr lang="ko-KR" altLang="en-US" sz="2000" dirty="0" err="1" smtClean="0"/>
              <a:t>액티비티</a:t>
            </a:r>
            <a:r>
              <a:rPr lang="ko-KR" altLang="en-US" sz="2000" dirty="0" smtClean="0"/>
              <a:t> 상세</a:t>
            </a:r>
            <a:endParaRPr lang="ko-KR" altLang="en-US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065" y="1547553"/>
            <a:ext cx="2726216" cy="48780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853" y="1547553"/>
            <a:ext cx="2756847" cy="48934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646" y="1532237"/>
            <a:ext cx="2756847" cy="4893404"/>
          </a:xfrm>
          <a:prstGeom prst="rect">
            <a:avLst/>
          </a:prstGeom>
        </p:spPr>
      </p:pic>
      <p:grpSp>
        <p:nvGrpSpPr>
          <p:cNvPr id="8" name="그룹 1004"/>
          <p:cNvGrpSpPr/>
          <p:nvPr/>
        </p:nvGrpSpPr>
        <p:grpSpPr>
          <a:xfrm>
            <a:off x="1600970" y="1248032"/>
            <a:ext cx="4181992" cy="5285876"/>
            <a:chOff x="6820438" y="1596610"/>
            <a:chExt cx="5162025" cy="7092494"/>
          </a:xfrm>
        </p:grpSpPr>
        <p:pic>
          <p:nvPicPr>
            <p:cNvPr id="9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10" name="그룹 1004"/>
          <p:cNvGrpSpPr/>
          <p:nvPr/>
        </p:nvGrpSpPr>
        <p:grpSpPr>
          <a:xfrm>
            <a:off x="4855177" y="1248032"/>
            <a:ext cx="4181992" cy="5285876"/>
            <a:chOff x="6820438" y="1596610"/>
            <a:chExt cx="5162025" cy="7092494"/>
          </a:xfrm>
        </p:grpSpPr>
        <p:pic>
          <p:nvPicPr>
            <p:cNvPr id="11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12" name="그룹 1004"/>
          <p:cNvGrpSpPr/>
          <p:nvPr/>
        </p:nvGrpSpPr>
        <p:grpSpPr>
          <a:xfrm>
            <a:off x="8109384" y="1248032"/>
            <a:ext cx="4181992" cy="5285876"/>
            <a:chOff x="6820438" y="1596610"/>
            <a:chExt cx="5162025" cy="7092494"/>
          </a:xfrm>
        </p:grpSpPr>
        <p:pic>
          <p:nvPicPr>
            <p:cNvPr id="13" name="Object 1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65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err="1" smtClean="0"/>
              <a:t>즐겨찾기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4570" y="1248032"/>
            <a:ext cx="2783098" cy="49399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248032"/>
            <a:ext cx="2783098" cy="4939999"/>
          </a:xfrm>
          <a:prstGeom prst="rect">
            <a:avLst/>
          </a:prstGeom>
        </p:spPr>
      </p:pic>
      <p:grpSp>
        <p:nvGrpSpPr>
          <p:cNvPr id="5" name="그룹 1004"/>
          <p:cNvGrpSpPr/>
          <p:nvPr/>
        </p:nvGrpSpPr>
        <p:grpSpPr>
          <a:xfrm>
            <a:off x="1970127" y="1025611"/>
            <a:ext cx="4245322" cy="5323001"/>
            <a:chOff x="6820438" y="1596610"/>
            <a:chExt cx="5162025" cy="7092494"/>
          </a:xfrm>
        </p:grpSpPr>
        <p:pic>
          <p:nvPicPr>
            <p:cNvPr id="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5973458" y="1025610"/>
            <a:ext cx="4245322" cy="5323001"/>
            <a:chOff x="6820438" y="1596610"/>
            <a:chExt cx="5162025" cy="7092494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1753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3492843" cy="1248032"/>
          </a:xfrm>
        </p:spPr>
        <p:txBody>
          <a:bodyPr/>
          <a:lstStyle/>
          <a:p>
            <a:r>
              <a:rPr lang="ko-KR" altLang="en-US" sz="4400" dirty="0" smtClean="0"/>
              <a:t>사용자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2000" dirty="0" smtClean="0"/>
              <a:t>예약</a:t>
            </a:r>
            <a:endParaRPr lang="ko-KR" altLang="en-US" sz="20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16" y="1729946"/>
            <a:ext cx="2944832" cy="483149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93" y="1729946"/>
            <a:ext cx="2591680" cy="4600232"/>
          </a:xfrm>
          <a:prstGeom prst="rect">
            <a:avLst/>
          </a:prstGeom>
        </p:spPr>
      </p:pic>
      <p:grpSp>
        <p:nvGrpSpPr>
          <p:cNvPr id="5" name="그룹 1004"/>
          <p:cNvGrpSpPr/>
          <p:nvPr/>
        </p:nvGrpSpPr>
        <p:grpSpPr>
          <a:xfrm>
            <a:off x="431816" y="1445741"/>
            <a:ext cx="4016617" cy="5115698"/>
            <a:chOff x="6820438" y="1596610"/>
            <a:chExt cx="5162025" cy="7092494"/>
          </a:xfrm>
        </p:grpSpPr>
        <p:pic>
          <p:nvPicPr>
            <p:cNvPr id="6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grpSp>
        <p:nvGrpSpPr>
          <p:cNvPr id="7" name="그룹 1004"/>
          <p:cNvGrpSpPr/>
          <p:nvPr/>
        </p:nvGrpSpPr>
        <p:grpSpPr>
          <a:xfrm>
            <a:off x="3972010" y="1326866"/>
            <a:ext cx="4397044" cy="5234573"/>
            <a:chOff x="6820438" y="1596610"/>
            <a:chExt cx="5162025" cy="7092494"/>
          </a:xfrm>
        </p:grpSpPr>
        <p:pic>
          <p:nvPicPr>
            <p:cNvPr id="8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1291" y="1748525"/>
            <a:ext cx="2581213" cy="4581653"/>
          </a:xfrm>
          <a:prstGeom prst="rect">
            <a:avLst/>
          </a:prstGeom>
        </p:spPr>
      </p:pic>
      <p:grpSp>
        <p:nvGrpSpPr>
          <p:cNvPr id="10" name="그룹 1004"/>
          <p:cNvGrpSpPr/>
          <p:nvPr/>
        </p:nvGrpSpPr>
        <p:grpSpPr>
          <a:xfrm>
            <a:off x="7892631" y="1326866"/>
            <a:ext cx="4016617" cy="5115698"/>
            <a:chOff x="6820438" y="1596610"/>
            <a:chExt cx="5162025" cy="7092494"/>
          </a:xfrm>
        </p:grpSpPr>
        <p:pic>
          <p:nvPicPr>
            <p:cNvPr id="11" name="Object 1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20438" y="1596610"/>
              <a:ext cx="5162025" cy="70924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29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48</Words>
  <Application>Microsoft Office PowerPoint</Application>
  <PresentationFormat>와이드스크린</PresentationFormat>
  <Paragraphs>13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사용자 홈 / 로그인</vt:lpstr>
      <vt:lpstr>사용자 편의시설</vt:lpstr>
      <vt:lpstr>사용자 지역선택</vt:lpstr>
      <vt:lpstr>사용자 지역추천테스트</vt:lpstr>
      <vt:lpstr>사용자 지역 메인</vt:lpstr>
      <vt:lpstr>사용자 숙소 / 액티비티 목록</vt:lpstr>
      <vt:lpstr>사용자 숙소 / 액티비티 상세</vt:lpstr>
      <vt:lpstr>사용자 즐겨찾기</vt:lpstr>
      <vt:lpstr>사용자 예약</vt:lpstr>
      <vt:lpstr>사용자 다이어리</vt:lpstr>
      <vt:lpstr>사장님 메인</vt:lpstr>
      <vt:lpstr>사장님 숙소목록</vt:lpstr>
      <vt:lpstr>사장님 예약확인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사용자 홈 / 로그인</dc:title>
  <dc:creator>SSAFY</dc:creator>
  <cp:lastModifiedBy>SSAFY</cp:lastModifiedBy>
  <cp:revision>6</cp:revision>
  <dcterms:created xsi:type="dcterms:W3CDTF">2022-05-20T01:16:49Z</dcterms:created>
  <dcterms:modified xsi:type="dcterms:W3CDTF">2022-05-20T02:09:38Z</dcterms:modified>
</cp:coreProperties>
</file>