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7" r:id="rId2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현 민" initials="경민" lastIdx="1" clrIdx="0">
    <p:extLst>
      <p:ext uri="{19B8F6BF-5375-455C-9EA6-DF929625EA0E}">
        <p15:presenceInfo xmlns:p15="http://schemas.microsoft.com/office/powerpoint/2012/main" userId="94afe6b98ca2ef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74"/>
    <a:srgbClr val="19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>
        <p:scale>
          <a:sx n="100" d="100"/>
          <a:sy n="100" d="100"/>
        </p:scale>
        <p:origin x="2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60442C-EFD7-B7FC-6CBD-404448EEF1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C9104-71CC-946E-7EE4-6E2B1D3A9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616C-06E9-49BB-A519-209A8D4F15AE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F5341-6724-0FF0-4257-FC546653B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AA243-20EF-905C-B3F9-6566C6C653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08BF0-D1E6-4B6B-8DB4-A508204F3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el Name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09000" y="2829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350E0-38C6-D6F5-ECA8-1EB85F196322}"/>
              </a:ext>
            </a:extLst>
          </p:cNvPr>
          <p:cNvSpPr txBox="1"/>
          <p:nvPr userDrawn="1"/>
        </p:nvSpPr>
        <p:spPr>
          <a:xfrm>
            <a:off x="1113302" y="156411"/>
            <a:ext cx="4631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Sample Name Tag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804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CACFF8A-E673-FAB8-ACCF-8DD1B2B79B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7018AD9A-0FD4-FEE0-00E1-743690F0F8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9000" y="685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3">
            <a:extLst>
              <a:ext uri="{FF2B5EF4-FFF2-40B4-BE49-F238E27FC236}">
                <a16:creationId xmlns:a16="http://schemas.microsoft.com/office/drawing/2014/main" id="{B97E2A71-2AFE-831A-B55A-F333BB1D8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000" y="4933397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3">
            <a:extLst>
              <a:ext uri="{FF2B5EF4-FFF2-40B4-BE49-F238E27FC236}">
                <a16:creationId xmlns:a16="http://schemas.microsoft.com/office/drawing/2014/main" id="{B3484637-CF38-4C79-5CE8-FD5997A7AF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29000" y="4953000"/>
            <a:ext cx="3240000" cy="424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2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1BA-F0E4-4197-9299-0B2B9E3620EE}" type="datetimeFigureOut">
              <a:rPr lang="ko-KR" altLang="en-US" smtClean="0"/>
              <a:t>2024-02-10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CA55-ECC3-4BC9-AA83-DA56F86F5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9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9">
            <a:extLst>
              <a:ext uri="{FF2B5EF4-FFF2-40B4-BE49-F238E27FC236}">
                <a16:creationId xmlns:a16="http://schemas.microsoft.com/office/drawing/2014/main" id="{F256EF97-EF3F-96D4-BA15-B081027EF07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" b="384"/>
          <a:stretch/>
        </p:blipFill>
        <p:spPr>
          <a:xfrm>
            <a:off x="1809750" y="2828925"/>
            <a:ext cx="3238500" cy="42481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43D5AB-430A-0F50-7701-DBECCE18B609}"/>
              </a:ext>
            </a:extLst>
          </p:cNvPr>
          <p:cNvSpPr txBox="1"/>
          <p:nvPr/>
        </p:nvSpPr>
        <p:spPr>
          <a:xfrm>
            <a:off x="2721114" y="4015438"/>
            <a:ext cx="14157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조선신명조"/>
              </a:rPr>
              <a:t>민경현</a:t>
            </a:r>
            <a:endParaRPr sz="3200" dirty="0">
              <a:latin typeface="조선신명조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D371C-B58B-1396-B6C8-95BF76BEAE65}"/>
              </a:ext>
            </a:extLst>
          </p:cNvPr>
          <p:cNvSpPr txBox="1"/>
          <p:nvPr/>
        </p:nvSpPr>
        <p:spPr>
          <a:xfrm>
            <a:off x="1947863" y="662139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194525"/>
                </a:solidFill>
                <a:latin typeface="조선신명조" panose="02030504000101010101" pitchFamily="18" charset="-127"/>
                <a:ea typeface="조선신명조" panose="02030504000101010101" pitchFamily="18" charset="-127"/>
              </a:rPr>
              <a:t>아주대 순장</a:t>
            </a:r>
          </a:p>
        </p:txBody>
      </p:sp>
    </p:spTree>
    <p:extLst>
      <p:ext uri="{BB962C8B-B14F-4D97-AF65-F5344CB8AC3E}">
        <p14:creationId xmlns:p14="http://schemas.microsoft.com/office/powerpoint/2010/main" val="37156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3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조선신명조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경현 민</dc:creator>
  <cp:lastModifiedBy>경현 민</cp:lastModifiedBy>
  <cp:revision>60</cp:revision>
  <cp:lastPrinted>2023-11-04T03:16:59Z</cp:lastPrinted>
  <dcterms:created xsi:type="dcterms:W3CDTF">2023-11-03T04:39:23Z</dcterms:created>
  <dcterms:modified xsi:type="dcterms:W3CDTF">2024-02-10T07:55:01Z</dcterms:modified>
</cp:coreProperties>
</file>