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7" r:id="rId2"/>
    <p:sldId id="258" r:id="rId3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현 민" initials="경민" lastIdx="1" clrIdx="0">
    <p:extLst>
      <p:ext uri="{19B8F6BF-5375-455C-9EA6-DF929625EA0E}">
        <p15:presenceInfo xmlns:p15="http://schemas.microsoft.com/office/powerpoint/2012/main" userId="94afe6b98ca2ef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F1D"/>
    <a:srgbClr val="112874"/>
    <a:srgbClr val="194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160442C-EFD7-B7FC-6CBD-404448EEF1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C9104-71CC-946E-7EE4-6E2B1D3A97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616C-06E9-49BB-A519-209A8D4F15AE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F5341-6724-0FF0-4257-FC546653B1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AA243-20EF-905C-B3F9-6566C6C653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08BF0-D1E6-4B6B-8DB4-A508204F3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4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pel Name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88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el Name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09000" y="2829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50E0-38C6-D6F5-ECA8-1EB85F196322}"/>
              </a:ext>
            </a:extLst>
          </p:cNvPr>
          <p:cNvSpPr txBox="1"/>
          <p:nvPr userDrawn="1"/>
        </p:nvSpPr>
        <p:spPr>
          <a:xfrm>
            <a:off x="1113302" y="156411"/>
            <a:ext cx="4631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Sample Name Tag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8045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7018AD9A-0FD4-FEE0-00E1-743690F0F8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B97E2A71-2AFE-831A-B55A-F333BB1D8A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9000" y="4933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3">
            <a:extLst>
              <a:ext uri="{FF2B5EF4-FFF2-40B4-BE49-F238E27FC236}">
                <a16:creationId xmlns:a16="http://schemas.microsoft.com/office/drawing/2014/main" id="{B3484637-CF38-4C79-5CE8-FD5997A7AF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29000" y="4953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2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B1BA-F0E4-4197-9299-0B2B9E3620EE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CA55-ECC3-4BC9-AA83-DA56F86F5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9">
            <a:extLst>
              <a:ext uri="{FF2B5EF4-FFF2-40B4-BE49-F238E27FC236}">
                <a16:creationId xmlns:a16="http://schemas.microsoft.com/office/drawing/2014/main" id="{F256EF97-EF3F-96D4-BA15-B081027EF07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" b="384"/>
          <a:stretch/>
        </p:blipFill>
        <p:spPr>
          <a:xfrm>
            <a:off x="1809750" y="2828925"/>
            <a:ext cx="3238500" cy="42481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43D5AB-430A-0F50-7701-DBECCE18B609}"/>
              </a:ext>
            </a:extLst>
          </p:cNvPr>
          <p:cNvSpPr txBox="1"/>
          <p:nvPr/>
        </p:nvSpPr>
        <p:spPr>
          <a:xfrm>
            <a:off x="2557908" y="4015438"/>
            <a:ext cx="1742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엽서L" panose="02030600000101010101" pitchFamily="18" charset="-127"/>
                <a:ea typeface="HY엽서L" panose="02030600000101010101" pitchFamily="18" charset="-127"/>
              </a:rPr>
              <a:t>이름</a:t>
            </a:r>
            <a:endParaRPr sz="3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D371C-B58B-1396-B6C8-95BF76BEAE65}"/>
              </a:ext>
            </a:extLst>
          </p:cNvPr>
          <p:cNvSpPr txBox="1"/>
          <p:nvPr/>
        </p:nvSpPr>
        <p:spPr>
          <a:xfrm>
            <a:off x="1947863" y="662139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194525"/>
                </a:solidFill>
                <a:latin typeface="조선신명조" panose="02030504000101010101" pitchFamily="18" charset="-127"/>
                <a:ea typeface="조선신명조" panose="02030504000101010101" pitchFamily="18" charset="-127"/>
              </a:rPr>
              <a:t>캠퍼스 역할</a:t>
            </a:r>
          </a:p>
        </p:txBody>
      </p:sp>
    </p:spTree>
    <p:extLst>
      <p:ext uri="{BB962C8B-B14F-4D97-AF65-F5344CB8AC3E}">
        <p14:creationId xmlns:p14="http://schemas.microsoft.com/office/powerpoint/2010/main" val="37156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CD32-1563-5072-B939-60E851CF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F7319E5-04E1-CF2A-E60C-B071647C703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" b="384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203D19-C2E4-08B1-805F-48B30AC66266}"/>
              </a:ext>
            </a:extLst>
          </p:cNvPr>
          <p:cNvSpPr txBox="1"/>
          <p:nvPr/>
        </p:nvSpPr>
        <p:spPr>
          <a:xfrm>
            <a:off x="1947863" y="662139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43F1D"/>
                </a:solidFill>
                <a:latin typeface="조선신명조" panose="02030504000101010101" pitchFamily="18" charset="-127"/>
                <a:ea typeface="조선신명조" panose="02030504000101010101" pitchFamily="18" charset="-127"/>
              </a:rPr>
              <a:t>캠퍼스 역할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3755D-B2AB-93E1-6884-C4839502380C}"/>
              </a:ext>
            </a:extLst>
          </p:cNvPr>
          <p:cNvSpPr txBox="1"/>
          <p:nvPr/>
        </p:nvSpPr>
        <p:spPr>
          <a:xfrm>
            <a:off x="2557908" y="4015438"/>
            <a:ext cx="1742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조선신명조" panose="02030504000101010101" pitchFamily="18" charset="-127"/>
                <a:ea typeface="조선신명조" panose="02030504000101010101" pitchFamily="18" charset="-127"/>
              </a:rPr>
              <a:t>이름</a:t>
            </a:r>
            <a:endParaRPr sz="3200" dirty="0">
              <a:latin typeface="조선신명조" panose="02030504000101010101" pitchFamily="18" charset="-127"/>
              <a:ea typeface="조선신명조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4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320</TotalTime>
  <Words>6</Words>
  <Application>Microsoft Office PowerPoint</Application>
  <PresentationFormat>A4 용지(210x297mm)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HY엽서L</vt:lpstr>
      <vt:lpstr>맑은 고딕</vt:lpstr>
      <vt:lpstr>조선신명조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경현 민</dc:creator>
  <cp:lastModifiedBy>경현 민</cp:lastModifiedBy>
  <cp:revision>69</cp:revision>
  <cp:lastPrinted>2023-11-04T03:16:59Z</cp:lastPrinted>
  <dcterms:created xsi:type="dcterms:W3CDTF">2023-11-03T04:39:23Z</dcterms:created>
  <dcterms:modified xsi:type="dcterms:W3CDTF">2024-02-14T16:38:14Z</dcterms:modified>
</cp:coreProperties>
</file>