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7" r:id="rId2"/>
    <p:sldId id="25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F1D"/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9">
            <a:extLst>
              <a:ext uri="{FF2B5EF4-FFF2-40B4-BE49-F238E27FC236}">
                <a16:creationId xmlns:a16="http://schemas.microsoft.com/office/drawing/2014/main" id="{F256EF97-EF3F-96D4-BA15-B081027EF07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/>
        </p:blipFill>
        <p:spPr>
          <a:xfrm>
            <a:off x="1809750" y="2828925"/>
            <a:ext cx="3238500" cy="4248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3D5AB-430A-0F50-7701-DBECCE18B609}"/>
              </a:ext>
            </a:extLst>
          </p:cNvPr>
          <p:cNvSpPr txBox="1"/>
          <p:nvPr/>
        </p:nvSpPr>
        <p:spPr>
          <a:xfrm>
            <a:off x="2557908" y="4015438"/>
            <a:ext cx="174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궁서체" panose="02030609000101010101" pitchFamily="49" charset="-127"/>
                <a:ea typeface="궁서체" panose="02030609000101010101" pitchFamily="49" charset="-127"/>
              </a:rPr>
              <a:t>이름</a:t>
            </a:r>
            <a:endParaRPr sz="3200" dirty="0">
              <a:latin typeface="궁서체" panose="02030609000101010101" pitchFamily="49" charset="-127"/>
              <a:ea typeface="궁서체" panose="0203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D371C-B58B-1396-B6C8-95BF76BEAE65}"/>
              </a:ext>
            </a:extLst>
          </p:cNvPr>
          <p:cNvSpPr txBox="1"/>
          <p:nvPr/>
        </p:nvSpPr>
        <p:spPr>
          <a:xfrm>
            <a:off x="1947863" y="6621397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19452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캠퍼스 역할</a:t>
            </a:r>
          </a:p>
        </p:txBody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CD32-1563-5072-B939-60E851CF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F7319E5-04E1-CF2A-E60C-B071647C70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203D19-C2E4-08B1-805F-48B30AC66266}"/>
              </a:ext>
            </a:extLst>
          </p:cNvPr>
          <p:cNvSpPr txBox="1"/>
          <p:nvPr/>
        </p:nvSpPr>
        <p:spPr>
          <a:xfrm>
            <a:off x="1947863" y="6621397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43F1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캠퍼스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755D-B2AB-93E1-6884-C4839502380C}"/>
              </a:ext>
            </a:extLst>
          </p:cNvPr>
          <p:cNvSpPr txBox="1"/>
          <p:nvPr/>
        </p:nvSpPr>
        <p:spPr>
          <a:xfrm>
            <a:off x="2557908" y="4015438"/>
            <a:ext cx="174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궁서체" panose="02030609000101010101" pitchFamily="49" charset="-127"/>
                <a:ea typeface="궁서체" panose="02030609000101010101" pitchFamily="49" charset="-127"/>
              </a:rPr>
              <a:t>이름</a:t>
            </a:r>
            <a:endParaRPr sz="3200" dirty="0">
              <a:latin typeface="궁서체" panose="02030609000101010101" pitchFamily="49" charset="-127"/>
              <a:ea typeface="궁서체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322</TotalTime>
  <Words>6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궁서체</vt:lpstr>
      <vt:lpstr>맑은 고딕</vt:lpstr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71</cp:revision>
  <cp:lastPrinted>2023-11-04T03:16:59Z</cp:lastPrinted>
  <dcterms:created xsi:type="dcterms:W3CDTF">2023-11-03T04:39:23Z</dcterms:created>
  <dcterms:modified xsi:type="dcterms:W3CDTF">2024-03-12T06:39:55Z</dcterms:modified>
</cp:coreProperties>
</file>