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300" d="100"/>
          <a:sy n="300" d="100"/>
        </p:scale>
        <p:origin x="-9744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3111-C896-469E-956E-C86A009D2A2F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7DB5-1FBB-49F8-AC65-523433E3F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0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3111-C896-469E-956E-C86A009D2A2F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7DB5-1FBB-49F8-AC65-523433E3F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3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3111-C896-469E-956E-C86A009D2A2F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7DB5-1FBB-49F8-AC65-523433E3F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20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3111-C896-469E-956E-C86A009D2A2F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7DB5-1FBB-49F8-AC65-523433E3F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5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3111-C896-469E-956E-C86A009D2A2F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7DB5-1FBB-49F8-AC65-523433E3F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8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3111-C896-469E-956E-C86A009D2A2F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7DB5-1FBB-49F8-AC65-523433E3F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17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3111-C896-469E-956E-C86A009D2A2F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7DB5-1FBB-49F8-AC65-523433E3F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70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3111-C896-469E-956E-C86A009D2A2F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7DB5-1FBB-49F8-AC65-523433E3F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8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3111-C896-469E-956E-C86A009D2A2F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7DB5-1FBB-49F8-AC65-523433E3F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45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3111-C896-469E-956E-C86A009D2A2F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7DB5-1FBB-49F8-AC65-523433E3F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3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3111-C896-469E-956E-C86A009D2A2F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7DB5-1FBB-49F8-AC65-523433E3F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1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B3111-C896-469E-956E-C86A009D2A2F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7DB5-1FBB-49F8-AC65-523433E3F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68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0F08B6E-095F-8168-C193-0A14E666D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16" y="0"/>
            <a:ext cx="2463758" cy="574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223B392-91D0-7F2D-8EBE-9A9410070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142" y="26738"/>
            <a:ext cx="1748654" cy="31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333969D-003D-55D4-523A-6D2B7EC75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496" y="27863"/>
            <a:ext cx="1840135" cy="312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14F2537-C4C6-8910-A13B-566024109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59" y="3113439"/>
            <a:ext cx="1495842" cy="260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E6BDC2C-E3F4-02EB-9C0E-6BDE3FFBB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064" y="3112313"/>
            <a:ext cx="1508076" cy="260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4924758-E7CD-F9DE-E7C0-592F653D0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704" y="3102745"/>
            <a:ext cx="3892271" cy="260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41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>
            <a:extLst>
              <a:ext uri="{FF2B5EF4-FFF2-40B4-BE49-F238E27FC236}">
                <a16:creationId xmlns:a16="http://schemas.microsoft.com/office/drawing/2014/main" id="{116368C6-5EF0-9D8E-FD41-5F84B9069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3" y="43868"/>
            <a:ext cx="1873432" cy="285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0">
            <a:extLst>
              <a:ext uri="{FF2B5EF4-FFF2-40B4-BE49-F238E27FC236}">
                <a16:creationId xmlns:a16="http://schemas.microsoft.com/office/drawing/2014/main" id="{0743FA97-9D7C-8BB1-4D02-68AEA241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048" y="43868"/>
            <a:ext cx="780415" cy="107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B97C851-FD0D-0DAD-62A8-206D44EB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15" y="2211638"/>
            <a:ext cx="1386285" cy="113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1DEA57A-B3AA-C676-D810-90B7517B0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509" y="4226188"/>
            <a:ext cx="1733623" cy="142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AB379A-250A-2D79-85C1-C762206BB12B}"/>
              </a:ext>
            </a:extLst>
          </p:cNvPr>
          <p:cNvSpPr txBox="1"/>
          <p:nvPr/>
        </p:nvSpPr>
        <p:spPr>
          <a:xfrm>
            <a:off x="2116068" y="3387118"/>
            <a:ext cx="2304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유튜브 영상 </a:t>
            </a:r>
            <a:r>
              <a:rPr lang="en-US" altLang="ko-KR" sz="1000" dirty="0"/>
              <a:t>4</a:t>
            </a:r>
            <a:r>
              <a:rPr lang="ko-KR" altLang="en-US" sz="1000" dirty="0"/>
              <a:t>개 </a:t>
            </a:r>
            <a:r>
              <a:rPr lang="en-US" altLang="ko-KR" sz="1000" dirty="0"/>
              <a:t>¼</a:t>
            </a:r>
          </a:p>
          <a:p>
            <a:r>
              <a:rPr lang="ko-KR" altLang="en-US" sz="1000" dirty="0"/>
              <a:t>자체계정</a:t>
            </a:r>
            <a:r>
              <a:rPr lang="en-US" altLang="ko-KR" sz="1000" dirty="0"/>
              <a:t>X</a:t>
            </a:r>
          </a:p>
          <a:p>
            <a:r>
              <a:rPr lang="ko-KR" altLang="en-US" sz="1000" dirty="0"/>
              <a:t>인기 또는 최신 레시피 </a:t>
            </a:r>
            <a:r>
              <a:rPr lang="en-US" altLang="ko-KR" sz="1000" dirty="0"/>
              <a:t>8</a:t>
            </a:r>
            <a:r>
              <a:rPr lang="ko-KR" altLang="en-US" sz="1000" dirty="0"/>
              <a:t>개</a:t>
            </a:r>
            <a:endParaRPr lang="en-US" altLang="ko-KR" sz="1000" dirty="0"/>
          </a:p>
          <a:p>
            <a:r>
              <a:rPr lang="ko-KR" altLang="en-US" sz="1000" dirty="0"/>
              <a:t>업로드 버튼 고정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9F185727-9662-6F79-541C-FEA28FEAB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701" y="1404851"/>
            <a:ext cx="2687152" cy="262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5C7F9EF2-B18F-1522-735F-7D82BEDD5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82"/>
          <a:stretch/>
        </p:blipFill>
        <p:spPr bwMode="auto">
          <a:xfrm>
            <a:off x="22857" y="3725153"/>
            <a:ext cx="1795226" cy="194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E7C41EA7-073A-9499-1352-B02C45C7291D}"/>
              </a:ext>
            </a:extLst>
          </p:cNvPr>
          <p:cNvGrpSpPr/>
          <p:nvPr/>
        </p:nvGrpSpPr>
        <p:grpSpPr>
          <a:xfrm>
            <a:off x="3321638" y="43868"/>
            <a:ext cx="2789276" cy="1303206"/>
            <a:chOff x="4747114" y="2853384"/>
            <a:chExt cx="2789276" cy="130320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BF0C89E-FF9E-459D-B3EB-6BDE54005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47114" y="2872287"/>
              <a:ext cx="2789276" cy="128430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E2BA16-7A4E-4779-F2AE-0E2E49FB3C36}"/>
                </a:ext>
              </a:extLst>
            </p:cNvPr>
            <p:cNvSpPr/>
            <p:nvPr/>
          </p:nvSpPr>
          <p:spPr>
            <a:xfrm>
              <a:off x="4747114" y="2853384"/>
              <a:ext cx="2789276" cy="1303206"/>
            </a:xfrm>
            <a:prstGeom prst="rect">
              <a:avLst/>
            </a:prstGeom>
            <a:noFill/>
            <a:ln w="3175">
              <a:solidFill>
                <a:srgbClr val="6E6E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0646633-B8CA-FC7B-6EAA-1E34DE1EA583}"/>
              </a:ext>
            </a:extLst>
          </p:cNvPr>
          <p:cNvCxnSpPr>
            <a:cxnSpLocks/>
          </p:cNvCxnSpPr>
          <p:nvPr/>
        </p:nvCxnSpPr>
        <p:spPr>
          <a:xfrm>
            <a:off x="320842" y="2080126"/>
            <a:ext cx="0" cy="164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C542E32-41BC-7193-6F5C-740AD8CB48F8}"/>
              </a:ext>
            </a:extLst>
          </p:cNvPr>
          <p:cNvCxnSpPr>
            <a:cxnSpLocks/>
          </p:cNvCxnSpPr>
          <p:nvPr/>
        </p:nvCxnSpPr>
        <p:spPr>
          <a:xfrm>
            <a:off x="1895642" y="189831"/>
            <a:ext cx="9466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64DD137-9583-E1E7-3B29-66507A5ED6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6580" y="1982514"/>
            <a:ext cx="3958054" cy="517068"/>
          </a:xfrm>
          <a:prstGeom prst="bentConnector3">
            <a:avLst>
              <a:gd name="adj1" fmla="val 7512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526E7AA9-6597-7234-3AD9-098F839D9CEC}"/>
              </a:ext>
            </a:extLst>
          </p:cNvPr>
          <p:cNvCxnSpPr>
            <a:cxnSpLocks/>
          </p:cNvCxnSpPr>
          <p:nvPr/>
        </p:nvCxnSpPr>
        <p:spPr>
          <a:xfrm>
            <a:off x="1769331" y="888080"/>
            <a:ext cx="1685369" cy="1105405"/>
          </a:xfrm>
          <a:prstGeom prst="bentConnector3">
            <a:avLst>
              <a:gd name="adj1" fmla="val 3032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994300B-420D-AA6C-0D32-D01E5FB548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8727" y="0"/>
            <a:ext cx="3014505" cy="5715000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D1CDCD6-798E-8503-7495-3C9C7BDD5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945" y="4225425"/>
            <a:ext cx="3550824" cy="143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38C241-0FE7-7829-FC5C-B96A5045F696}"/>
              </a:ext>
            </a:extLst>
          </p:cNvPr>
          <p:cNvSpPr txBox="1"/>
          <p:nvPr/>
        </p:nvSpPr>
        <p:spPr>
          <a:xfrm>
            <a:off x="7924329" y="2734389"/>
            <a:ext cx="748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685*425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76A6A7-FB5C-B37E-5B28-7C52C8FEE339}"/>
              </a:ext>
            </a:extLst>
          </p:cNvPr>
          <p:cNvSpPr txBox="1"/>
          <p:nvPr/>
        </p:nvSpPr>
        <p:spPr>
          <a:xfrm>
            <a:off x="7765344" y="1957015"/>
            <a:ext cx="748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252*252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4C1DBF-48E9-E75E-485D-7B597F57A78B}"/>
              </a:ext>
            </a:extLst>
          </p:cNvPr>
          <p:cNvSpPr txBox="1"/>
          <p:nvPr/>
        </p:nvSpPr>
        <p:spPr>
          <a:xfrm>
            <a:off x="6484261" y="3479972"/>
            <a:ext cx="748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343*200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7140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</TotalTime>
  <Words>19</Words>
  <Application>Microsoft Office PowerPoint</Application>
  <PresentationFormat>화면 슬라이드 쇼(16:10)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혜리</dc:creator>
  <cp:lastModifiedBy>혜리</cp:lastModifiedBy>
  <cp:revision>2</cp:revision>
  <dcterms:created xsi:type="dcterms:W3CDTF">2022-07-11T03:53:09Z</dcterms:created>
  <dcterms:modified xsi:type="dcterms:W3CDTF">2022-07-11T15:31:26Z</dcterms:modified>
</cp:coreProperties>
</file>