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6" r:id="rId4"/>
    <p:sldId id="257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4e2a561e50170da" providerId="LiveId" clId="{1A85B3F6-B0A0-44AE-BA34-B2735F619283}"/>
    <pc:docChg chg="undo custSel delSld modSld">
      <pc:chgData name="" userId="24e2a561e50170da" providerId="LiveId" clId="{1A85B3F6-B0A0-44AE-BA34-B2735F619283}" dt="2021-02-17T01:02:08.484" v="29" actId="2696"/>
      <pc:docMkLst>
        <pc:docMk/>
      </pc:docMkLst>
      <pc:sldChg chg="del">
        <pc:chgData name="" userId="24e2a561e50170da" providerId="LiveId" clId="{1A85B3F6-B0A0-44AE-BA34-B2735F619283}" dt="2021-02-17T01:02:08.484" v="29" actId="2696"/>
        <pc:sldMkLst>
          <pc:docMk/>
          <pc:sldMk cId="2780184354" sldId="259"/>
        </pc:sldMkLst>
      </pc:sldChg>
      <pc:sldChg chg="delSp modSp">
        <pc:chgData name="" userId="24e2a561e50170da" providerId="LiveId" clId="{1A85B3F6-B0A0-44AE-BA34-B2735F619283}" dt="2021-02-12T05:31:24.916" v="1" actId="478"/>
        <pc:sldMkLst>
          <pc:docMk/>
          <pc:sldMk cId="3333578941" sldId="262"/>
        </pc:sldMkLst>
        <pc:spChg chg="del mod">
          <ac:chgData name="" userId="24e2a561e50170da" providerId="LiveId" clId="{1A85B3F6-B0A0-44AE-BA34-B2735F619283}" dt="2021-02-12T05:31:24.916" v="1" actId="478"/>
          <ac:spMkLst>
            <pc:docMk/>
            <pc:sldMk cId="3333578941" sldId="262"/>
            <ac:spMk id="7" creationId="{9749B1F2-C42F-4572-8F05-A8D8C053CF29}"/>
          </ac:spMkLst>
        </pc:spChg>
      </pc:sldChg>
      <pc:sldChg chg="modSp">
        <pc:chgData name="" userId="24e2a561e50170da" providerId="LiveId" clId="{1A85B3F6-B0A0-44AE-BA34-B2735F619283}" dt="2021-02-17T01:01:40.813" v="28" actId="14100"/>
        <pc:sldMkLst>
          <pc:docMk/>
          <pc:sldMk cId="317569836" sldId="264"/>
        </pc:sldMkLst>
        <pc:spChg chg="mod">
          <ac:chgData name="" userId="24e2a561e50170da" providerId="LiveId" clId="{1A85B3F6-B0A0-44AE-BA34-B2735F619283}" dt="2021-02-17T01:01:40.813" v="28" actId="14100"/>
          <ac:spMkLst>
            <pc:docMk/>
            <pc:sldMk cId="317569836" sldId="264"/>
            <ac:spMk id="9" creationId="{97ED229C-423D-48BA-934A-2EF2A8ED3E5B}"/>
          </ac:spMkLst>
        </pc:spChg>
        <pc:spChg chg="mod">
          <ac:chgData name="" userId="24e2a561e50170da" providerId="LiveId" clId="{1A85B3F6-B0A0-44AE-BA34-B2735F619283}" dt="2021-02-17T01:01:31.517" v="13" actId="20577"/>
          <ac:spMkLst>
            <pc:docMk/>
            <pc:sldMk cId="317569836" sldId="264"/>
            <ac:spMk id="22" creationId="{67DEC8AF-24BF-4C65-9584-067961F8E2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B18FC-F40F-49E0-AAEF-40CD2F4EE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301744-9784-4BD1-8C3C-2DE3C98CD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68F78-1002-4CE1-9E73-63E2D6A1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D39D-B4C7-4004-A4BE-6A0B1E9C4714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4598D-4E49-4265-AFEF-8141BA09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3F943-C111-4777-8BC3-93AC0A38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2FFA-8572-45A2-85FC-269645EB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2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1A2CC-331C-436D-ADD7-11DA1647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87208D-82C3-45A1-A9C8-84AAD6CB5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67FEE-BE83-4B40-A514-769A720D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D39D-B4C7-4004-A4BE-6A0B1E9C4714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BCC3F-4D0C-4B1B-951E-394C5720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DDEF8-F18E-472C-92C5-1C99525C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2FFA-8572-45A2-85FC-269645EB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D37ED5-8581-489C-A018-77BC43064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8A20EA-50BD-4745-9168-F5BC50BA1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2AD37-63B1-4AEC-976F-26DB7063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D39D-B4C7-4004-A4BE-6A0B1E9C4714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678A4-16F6-4508-8040-0DDD8B61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16D78-18C6-44F4-9FBC-FC56FA04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2FFA-8572-45A2-85FC-269645EB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8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B69AE-310C-472A-B133-1C29E84F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3269A-90E0-451B-91C0-5026FB65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B9188-1980-40AF-AFA1-147EF826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D39D-B4C7-4004-A4BE-6A0B1E9C4714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0BF92-E23E-43D2-AAC0-F92DFB33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9BBD2-100C-4BB5-B064-BB128DD2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2FFA-8572-45A2-85FC-269645EB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1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DD7D1-3167-46BE-BC01-43047503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735104-3F9A-48A6-8A39-437946F92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5D7D6-A1E7-456D-975C-08DA772B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D39D-B4C7-4004-A4BE-6A0B1E9C4714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D767F-83A5-41D0-930A-DC220212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951BA-1ED2-481A-AC4A-8712817E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2FFA-8572-45A2-85FC-269645EB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B64CC-3EDF-409E-A1D2-2760F26F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2078-17BE-4431-AB11-B6A840921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C6867C-25F5-4ED7-B68A-1E87F09F0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DBC00-D4FD-44FB-8106-7BFBD02E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D39D-B4C7-4004-A4BE-6A0B1E9C4714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21C33F-5FF2-451D-8B5F-28C1939A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72BD7-5731-42EC-A76F-FF78874B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2FFA-8572-45A2-85FC-269645EB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5337B-D7AB-48D5-B2E8-1FF24CD3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8C8CDB-B47F-4788-A117-59745B30D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4C8B5-524B-4C80-AE5F-DFD071038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3131F0-A16B-416A-A617-DD1D0F9F3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C7E342-E6F8-4056-BEB5-1DF4DA72F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3E9329-8224-456A-9AA7-31EB3F60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D39D-B4C7-4004-A4BE-6A0B1E9C4714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502C5C-D5E5-4DF3-9FA8-56FB36A3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1DEB47-71B2-4C96-A1E5-A9FC4E41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2FFA-8572-45A2-85FC-269645EB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FB33-2F8B-4B04-9E66-2554AED4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5E042-91C1-432B-87F4-321A3E72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D39D-B4C7-4004-A4BE-6A0B1E9C4714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322C4B-2923-414F-B9A1-B92038DF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4F0CB0-AB24-47C9-B906-6C00C314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2FFA-8572-45A2-85FC-269645EB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8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F7D7EF-697B-43AF-AC21-05F05925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D39D-B4C7-4004-A4BE-6A0B1E9C4714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2C5688-732D-4DAF-9A0C-05D533FA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3522C1-8F6A-4D39-9850-01C6898E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2FFA-8572-45A2-85FC-269645EB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2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1ECD0-72C2-4AF1-9A44-BF3BF93A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59837-F1A5-4861-8658-1934BB572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9AE9F-F143-4843-BCEB-F74B8B54E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FC1DD2-37EA-4B71-9149-A4E2AC27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D39D-B4C7-4004-A4BE-6A0B1E9C4714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EEF8A-4167-4C94-9A01-CD953279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2673EC-65E6-40B2-9399-E9557C2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2FFA-8572-45A2-85FC-269645EB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21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C84E1-49F1-4A19-847C-788ADCD9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6AF3ED-3C69-440A-8FE5-FD56EA444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BB329-3772-4731-ADA3-6552EA72A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902B1-38E3-4DFA-9872-1CAC29C4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D39D-B4C7-4004-A4BE-6A0B1E9C4714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7B6FE-D69F-4E5F-BA73-BABC43E1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6AC065-5F1C-47D0-8D6F-58A99CF3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2FFA-8572-45A2-85FC-269645EB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2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24D4B-3DFC-409C-A5DE-2F6681764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0CC3FC-C1ED-448F-A0FD-9FB4BDE6A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96D87-12D3-4D77-8344-8F2F0F823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D39D-B4C7-4004-A4BE-6A0B1E9C4714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6D797-674C-4A8B-AE1C-29E671180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2C68D-E9AD-45C3-8EBA-CB94949DF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B2FFA-8572-45A2-85FC-269645EB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3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DA88E-419E-429E-BE36-7F60F89B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78" y="51652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</a:rPr>
              <a:t>The more </a:t>
            </a:r>
            <a:r>
              <a:rPr lang="en-US" altLang="ko-KR" sz="6600" b="1" dirty="0">
                <a:solidFill>
                  <a:srgbClr val="FF0000"/>
                </a:solidFill>
              </a:rPr>
              <a:t>danger</a:t>
            </a:r>
            <a:endParaRPr lang="ko-KR" altLang="en-US" sz="6600" b="1" dirty="0">
              <a:solidFill>
                <a:srgbClr val="FF0000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E432083-9E55-4A35-B2E0-4F8061A75667}"/>
              </a:ext>
            </a:extLst>
          </p:cNvPr>
          <p:cNvSpPr txBox="1">
            <a:spLocks/>
          </p:cNvSpPr>
          <p:nvPr/>
        </p:nvSpPr>
        <p:spPr>
          <a:xfrm>
            <a:off x="2475451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b="1" dirty="0">
                <a:solidFill>
                  <a:schemeClr val="bg1"/>
                </a:solidFill>
              </a:rPr>
              <a:t>The more </a:t>
            </a:r>
            <a:r>
              <a:rPr lang="en-US" altLang="ko-KR" sz="6600" b="1" dirty="0">
                <a:solidFill>
                  <a:srgbClr val="7030A0"/>
                </a:solidFill>
              </a:rPr>
              <a:t>Gainer</a:t>
            </a:r>
            <a:endParaRPr lang="ko-KR" altLang="en-US" sz="6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57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A47DA-10B8-4486-9792-27F2621F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세계관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7C8AB-5B76-4AD0-9799-86574589E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반물질 낙진의 여파로 황폐화된 세계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반물질에 노출된 기계들이 오작동 </a:t>
            </a:r>
            <a:r>
              <a:rPr lang="en-US" altLang="ko-KR" dirty="0">
                <a:solidFill>
                  <a:schemeClr val="bg1"/>
                </a:solidFill>
              </a:rPr>
              <a:t>&gt; </a:t>
            </a:r>
            <a:r>
              <a:rPr lang="ko-KR" altLang="en-US" dirty="0">
                <a:solidFill>
                  <a:schemeClr val="bg1"/>
                </a:solidFill>
              </a:rPr>
              <a:t>공격적인 성향을 띰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정부차원에서 기계장치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고철더미에 높은 값을 매김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기계 사냥꾼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 err="1">
                <a:solidFill>
                  <a:schemeClr val="bg1"/>
                </a:solidFill>
              </a:rPr>
              <a:t>스케빈저＇의</a:t>
            </a:r>
            <a:r>
              <a:rPr lang="ko-KR" altLang="en-US" dirty="0">
                <a:solidFill>
                  <a:schemeClr val="bg1"/>
                </a:solidFill>
              </a:rPr>
              <a:t> 등장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07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33D03-2C3C-4679-95B8-D5D9458EE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&amp;</a:t>
            </a:r>
            <a:r>
              <a:rPr lang="en-US" altLang="ko-KR" dirty="0" err="1">
                <a:solidFill>
                  <a:schemeClr val="bg1"/>
                </a:solidFill>
              </a:rPr>
              <a:t>tropy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58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154119-ADB0-41A5-9B23-2E59C4B22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46" b="95471" l="9783" r="89946">
                        <a14:foregroundMark x1="52174" y1="91123" x2="68207" y2="88949"/>
                        <a14:foregroundMark x1="68207" y1="88949" x2="72011" y2="89312"/>
                        <a14:foregroundMark x1="54891" y1="95652" x2="54891" y2="95652"/>
                        <a14:foregroundMark x1="44293" y1="8877" x2="64130" y2="13406"/>
                        <a14:foregroundMark x1="64130" y1="13406" x2="59511" y2="7246"/>
                        <a14:foregroundMark x1="80978" y1="56703" x2="80978" y2="56703"/>
                        <a14:foregroundMark x1="89946" y1="54710" x2="89946" y2="547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9" y="1666234"/>
            <a:ext cx="2900891" cy="4351338"/>
          </a:xfr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1C2696C7-783B-428C-9832-91C73C2079C7}"/>
              </a:ext>
            </a:extLst>
          </p:cNvPr>
          <p:cNvSpPr txBox="1">
            <a:spLocks/>
          </p:cNvSpPr>
          <p:nvPr/>
        </p:nvSpPr>
        <p:spPr>
          <a:xfrm>
            <a:off x="3629636" y="2077907"/>
            <a:ext cx="7578056" cy="3939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solidFill>
                  <a:schemeClr val="bg1"/>
                </a:solidFill>
              </a:rPr>
              <a:t>이름</a:t>
            </a:r>
            <a:r>
              <a:rPr lang="en-US" altLang="ko-KR" sz="3600" dirty="0">
                <a:solidFill>
                  <a:schemeClr val="bg1"/>
                </a:solidFill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</a:rPr>
              <a:t>앤 </a:t>
            </a:r>
            <a:r>
              <a:rPr lang="en-US" altLang="ko-KR" sz="3600" dirty="0">
                <a:solidFill>
                  <a:schemeClr val="bg1"/>
                </a:solidFill>
              </a:rPr>
              <a:t>(&amp;)</a:t>
            </a:r>
          </a:p>
          <a:p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ko-KR" altLang="en-US" sz="3600" dirty="0">
                <a:solidFill>
                  <a:schemeClr val="bg1"/>
                </a:solidFill>
              </a:rPr>
              <a:t>직업 </a:t>
            </a:r>
            <a:r>
              <a:rPr lang="en-US" altLang="ko-KR" sz="3600" dirty="0">
                <a:solidFill>
                  <a:schemeClr val="bg1"/>
                </a:solidFill>
              </a:rPr>
              <a:t>: </a:t>
            </a:r>
            <a:r>
              <a:rPr lang="ko-KR" altLang="en-US" sz="3600" dirty="0">
                <a:solidFill>
                  <a:schemeClr val="bg1"/>
                </a:solidFill>
              </a:rPr>
              <a:t>엔지니어</a:t>
            </a:r>
            <a:r>
              <a:rPr lang="en-US" altLang="ko-KR" sz="3600" dirty="0">
                <a:solidFill>
                  <a:schemeClr val="bg1"/>
                </a:solidFill>
              </a:rPr>
              <a:t>, </a:t>
            </a:r>
            <a:r>
              <a:rPr lang="ko-KR" altLang="en-US" sz="3600" dirty="0" err="1">
                <a:solidFill>
                  <a:schemeClr val="bg1"/>
                </a:solidFill>
              </a:rPr>
              <a:t>스캐빈저</a:t>
            </a:r>
            <a:endParaRPr lang="en-US" altLang="ko-KR" sz="3600" dirty="0">
              <a:solidFill>
                <a:schemeClr val="bg1"/>
              </a:solidFill>
            </a:endParaRPr>
          </a:p>
          <a:p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ko-KR" altLang="en-US" sz="3600" dirty="0">
                <a:solidFill>
                  <a:schemeClr val="bg1"/>
                </a:solidFill>
              </a:rPr>
              <a:t>특기 </a:t>
            </a:r>
            <a:r>
              <a:rPr lang="en-US" altLang="ko-KR" sz="3600" dirty="0">
                <a:solidFill>
                  <a:schemeClr val="bg1"/>
                </a:solidFill>
              </a:rPr>
              <a:t>: </a:t>
            </a:r>
            <a:r>
              <a:rPr lang="ko-KR" altLang="en-US" sz="3600" dirty="0">
                <a:solidFill>
                  <a:schemeClr val="bg1"/>
                </a:solidFill>
              </a:rPr>
              <a:t>열역학</a:t>
            </a:r>
            <a:r>
              <a:rPr lang="en-US" altLang="ko-KR" sz="3600" dirty="0">
                <a:solidFill>
                  <a:schemeClr val="bg1"/>
                </a:solidFill>
              </a:rPr>
              <a:t>, </a:t>
            </a:r>
            <a:r>
              <a:rPr lang="ko-KR" altLang="en-US" sz="3600" dirty="0">
                <a:solidFill>
                  <a:schemeClr val="bg1"/>
                </a:solidFill>
              </a:rPr>
              <a:t>기계공학</a:t>
            </a:r>
            <a:endParaRPr lang="en-US" altLang="ko-KR" sz="36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F95AFF5-48D6-4304-9BE7-0FE6B4D745A5}"/>
              </a:ext>
            </a:extLst>
          </p:cNvPr>
          <p:cNvSpPr txBox="1">
            <a:spLocks/>
          </p:cNvSpPr>
          <p:nvPr/>
        </p:nvSpPr>
        <p:spPr>
          <a:xfrm>
            <a:off x="295710" y="177646"/>
            <a:ext cx="122877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solidFill>
                  <a:srgbClr val="FFC000"/>
                </a:solidFill>
              </a:rPr>
              <a:t>위험할수록 떼다 팔게 많다는 소리지</a:t>
            </a:r>
            <a:r>
              <a:rPr lang="en-US" altLang="ko-KR" sz="3600" b="1" dirty="0">
                <a:solidFill>
                  <a:srgbClr val="FFC000"/>
                </a:solidFill>
              </a:rPr>
              <a:t>, </a:t>
            </a:r>
            <a:r>
              <a:rPr lang="ko-KR" altLang="en-US" sz="3600" b="1" dirty="0">
                <a:solidFill>
                  <a:srgbClr val="FFC000"/>
                </a:solidFill>
              </a:rPr>
              <a:t>안 그래 트로피</a:t>
            </a:r>
            <a:r>
              <a:rPr lang="en-US" altLang="ko-KR" sz="3600" b="1" dirty="0">
                <a:solidFill>
                  <a:srgbClr val="FFC000"/>
                </a:solidFill>
              </a:rPr>
              <a:t>?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2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0869AB-8723-4548-878F-86FCD00E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16" b="94746" l="9783" r="89946">
                        <a14:foregroundMark x1="12772" y1="9420" x2="20924" y2="16848"/>
                        <a14:foregroundMark x1="20924" y1="16848" x2="20652" y2="26630"/>
                        <a14:foregroundMark x1="20652" y1="26630" x2="31522" y2="21196"/>
                        <a14:foregroundMark x1="22654" y1="12383" x2="19040" y2="8792"/>
                        <a14:foregroundMark x1="31522" y1="21196" x2="23557" y2="13280"/>
                        <a14:foregroundMark x1="17663" y1="8696" x2="16848" y2="7790"/>
                        <a14:foregroundMark x1="18207" y1="8877" x2="16576" y2="7428"/>
                        <a14:backgroundMark x1="49185" y1="8333" x2="83696" y2="42754"/>
                        <a14:backgroundMark x1="83696" y1="42754" x2="91848" y2="68297"/>
                        <a14:backgroundMark x1="91848" y1="68297" x2="76630" y2="84420"/>
                        <a14:backgroundMark x1="76630" y1="84420" x2="60870" y2="90942"/>
                        <a14:backgroundMark x1="60870" y1="90942" x2="52989" y2="76993"/>
                        <a14:backgroundMark x1="52989" y1="76993" x2="56793" y2="66123"/>
                        <a14:backgroundMark x1="56793" y1="66123" x2="65217" y2="56884"/>
                        <a14:backgroundMark x1="65217" y1="56884" x2="47011" y2="5254"/>
                        <a14:backgroundMark x1="69837" y1="18659" x2="39130" y2="8152"/>
                        <a14:backgroundMark x1="39130" y1="8152" x2="86957" y2="21014"/>
                        <a14:backgroundMark x1="86957" y1="21014" x2="85054" y2="31703"/>
                        <a14:backgroundMark x1="85054" y1="31703" x2="50815" y2="40580"/>
                        <a14:backgroundMark x1="50815" y1="40580" x2="55163" y2="53623"/>
                        <a14:backgroundMark x1="55163" y1="53623" x2="64946" y2="60870"/>
                        <a14:backgroundMark x1="64946" y1="60870" x2="66576" y2="72464"/>
                        <a14:backgroundMark x1="66576" y1="72464" x2="54891" y2="84058"/>
                        <a14:backgroundMark x1="54891" y1="84058" x2="58696" y2="93297"/>
                        <a14:backgroundMark x1="58696" y1="93297" x2="70652" y2="91304"/>
                        <a14:backgroundMark x1="61141" y1="16486" x2="59239" y2="5254"/>
                        <a14:backgroundMark x1="59239" y1="5254" x2="74457" y2="8333"/>
                        <a14:backgroundMark x1="74457" y1="8333" x2="68207" y2="17391"/>
                        <a14:backgroundMark x1="68207" y1="17391" x2="54076" y2="13225"/>
                        <a14:backgroundMark x1="54076" y1="13225" x2="54076" y2="13225"/>
                        <a14:backgroundMark x1="62228" y1="5978" x2="66848" y2="7428"/>
                        <a14:backgroundMark x1="55435" y1="13768" x2="57065" y2="9058"/>
                        <a14:backgroundMark x1="80978" y1="47101" x2="79076" y2="51812"/>
                        <a14:backgroundMark x1="80435" y1="67572" x2="79891" y2="78261"/>
                        <a14:backgroundMark x1="79891" y1="78261" x2="55707" y2="93297"/>
                        <a14:backgroundMark x1="55707" y1="93297" x2="43750" y2="94203"/>
                        <a14:backgroundMark x1="75272" y1="88406" x2="74728" y2="95833"/>
                        <a14:backgroundMark x1="63859" y1="11957" x2="51359" y2="4167"/>
                        <a14:backgroundMark x1="51359" y1="4167" x2="45652" y2="3442"/>
                        <a14:backgroundMark x1="60870" y1="11594" x2="53804" y2="11232"/>
                        <a14:backgroundMark x1="22826" y1="12138" x2="25000" y2="11232"/>
                        <a14:backgroundMark x1="18478" y1="7971" x2="17336" y2="7427"/>
                        <a14:backgroundMark x1="14674" y1="7790" x2="15217" y2="90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31" y="1408160"/>
            <a:ext cx="6839371" cy="10259057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F8287C49-E094-47C3-849A-069E8539E604}"/>
              </a:ext>
            </a:extLst>
          </p:cNvPr>
          <p:cNvSpPr txBox="1">
            <a:spLocks/>
          </p:cNvSpPr>
          <p:nvPr/>
        </p:nvSpPr>
        <p:spPr>
          <a:xfrm>
            <a:off x="3629636" y="2077907"/>
            <a:ext cx="7578056" cy="3939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solidFill>
                  <a:schemeClr val="bg1"/>
                </a:solidFill>
              </a:rPr>
              <a:t>이름</a:t>
            </a:r>
            <a:r>
              <a:rPr lang="en-US" altLang="ko-KR" sz="3600" dirty="0">
                <a:solidFill>
                  <a:schemeClr val="bg1"/>
                </a:solidFill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</a:rPr>
              <a:t>트로피 </a:t>
            </a:r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en-US" altLang="ko-KR" sz="3600" dirty="0" err="1">
                <a:solidFill>
                  <a:schemeClr val="bg1"/>
                </a:solidFill>
              </a:rPr>
              <a:t>tropy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ko-KR" altLang="en-US" sz="3600" dirty="0">
                <a:solidFill>
                  <a:schemeClr val="bg1"/>
                </a:solidFill>
              </a:rPr>
              <a:t>직업 </a:t>
            </a:r>
            <a:r>
              <a:rPr lang="en-US" altLang="ko-KR" sz="3600" dirty="0">
                <a:solidFill>
                  <a:schemeClr val="bg1"/>
                </a:solidFill>
              </a:rPr>
              <a:t>: </a:t>
            </a:r>
            <a:r>
              <a:rPr lang="ko-KR" altLang="en-US" sz="3600" dirty="0">
                <a:solidFill>
                  <a:schemeClr val="bg1"/>
                </a:solidFill>
              </a:rPr>
              <a:t>앤의 다용도 </a:t>
            </a:r>
            <a:r>
              <a:rPr lang="ko-KR" altLang="en-US" sz="3600" dirty="0" err="1">
                <a:solidFill>
                  <a:schemeClr val="bg1"/>
                </a:solidFill>
              </a:rPr>
              <a:t>드론</a:t>
            </a:r>
            <a:endParaRPr lang="en-US" altLang="ko-KR" sz="3600" dirty="0">
              <a:solidFill>
                <a:schemeClr val="bg1"/>
              </a:solidFill>
            </a:endParaRPr>
          </a:p>
          <a:p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ko-KR" altLang="en-US" sz="3600" dirty="0">
                <a:solidFill>
                  <a:schemeClr val="bg1"/>
                </a:solidFill>
              </a:rPr>
              <a:t>특기 </a:t>
            </a:r>
            <a:r>
              <a:rPr lang="en-US" altLang="ko-KR" sz="3600" dirty="0">
                <a:solidFill>
                  <a:schemeClr val="bg1"/>
                </a:solidFill>
              </a:rPr>
              <a:t>: </a:t>
            </a:r>
            <a:r>
              <a:rPr lang="ko-KR" altLang="en-US" sz="3600" dirty="0">
                <a:solidFill>
                  <a:schemeClr val="bg1"/>
                </a:solidFill>
              </a:rPr>
              <a:t>엔트로피 제어</a:t>
            </a:r>
            <a:r>
              <a:rPr lang="en-US" altLang="ko-KR" sz="3600" dirty="0">
                <a:solidFill>
                  <a:schemeClr val="bg1"/>
                </a:solidFill>
              </a:rPr>
              <a:t>, </a:t>
            </a:r>
            <a:r>
              <a:rPr lang="ko-KR" altLang="en-US" sz="3600" dirty="0">
                <a:solidFill>
                  <a:schemeClr val="bg1"/>
                </a:solidFill>
              </a:rPr>
              <a:t>반물질 변환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72FD2D2-839C-4ABA-8463-6A0F485221F2}"/>
              </a:ext>
            </a:extLst>
          </p:cNvPr>
          <p:cNvSpPr txBox="1">
            <a:spLocks/>
          </p:cNvSpPr>
          <p:nvPr/>
        </p:nvSpPr>
        <p:spPr>
          <a:xfrm>
            <a:off x="357231" y="4388971"/>
            <a:ext cx="27047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err="1">
                <a:solidFill>
                  <a:srgbClr val="FFC000"/>
                </a:solidFill>
              </a:rPr>
              <a:t>Bbu</a:t>
            </a:r>
            <a:r>
              <a:rPr lang="en-US" altLang="ko-KR" sz="3600" b="1" dirty="0">
                <a:solidFill>
                  <a:srgbClr val="FFC000"/>
                </a:solidFill>
              </a:rPr>
              <a:t> </a:t>
            </a:r>
            <a:r>
              <a:rPr lang="en-US" altLang="ko-KR" sz="3600" b="1" dirty="0" err="1">
                <a:solidFill>
                  <a:srgbClr val="FFC000"/>
                </a:solidFill>
              </a:rPr>
              <a:t>bbip</a:t>
            </a:r>
            <a:r>
              <a:rPr lang="en-US" altLang="ko-KR" sz="3600" b="1" dirty="0">
                <a:solidFill>
                  <a:srgbClr val="FFC000"/>
                </a:solidFill>
              </a:rPr>
              <a:t>!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46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0869AB-8723-4548-878F-86FCD00E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16" b="94746" l="9783" r="89946">
                        <a14:foregroundMark x1="12772" y1="9420" x2="20924" y2="16848"/>
                        <a14:foregroundMark x1="20924" y1="16848" x2="20652" y2="26630"/>
                        <a14:foregroundMark x1="20652" y1="26630" x2="31522" y2="21196"/>
                        <a14:foregroundMark x1="22654" y1="12383" x2="19040" y2="8792"/>
                        <a14:foregroundMark x1="31522" y1="21196" x2="23557" y2="13280"/>
                        <a14:foregroundMark x1="17663" y1="8696" x2="16848" y2="7790"/>
                        <a14:foregroundMark x1="18207" y1="8877" x2="16576" y2="7428"/>
                        <a14:backgroundMark x1="49185" y1="8333" x2="83696" y2="42754"/>
                        <a14:backgroundMark x1="83696" y1="42754" x2="91848" y2="68297"/>
                        <a14:backgroundMark x1="91848" y1="68297" x2="76630" y2="84420"/>
                        <a14:backgroundMark x1="76630" y1="84420" x2="60870" y2="90942"/>
                        <a14:backgroundMark x1="60870" y1="90942" x2="52989" y2="76993"/>
                        <a14:backgroundMark x1="52989" y1="76993" x2="56793" y2="66123"/>
                        <a14:backgroundMark x1="56793" y1="66123" x2="65217" y2="56884"/>
                        <a14:backgroundMark x1="65217" y1="56884" x2="47011" y2="5254"/>
                        <a14:backgroundMark x1="69837" y1="18659" x2="39130" y2="8152"/>
                        <a14:backgroundMark x1="39130" y1="8152" x2="86957" y2="21014"/>
                        <a14:backgroundMark x1="86957" y1="21014" x2="85054" y2="31703"/>
                        <a14:backgroundMark x1="85054" y1="31703" x2="50815" y2="40580"/>
                        <a14:backgroundMark x1="50815" y1="40580" x2="55163" y2="53623"/>
                        <a14:backgroundMark x1="55163" y1="53623" x2="64946" y2="60870"/>
                        <a14:backgroundMark x1="64946" y1="60870" x2="66576" y2="72464"/>
                        <a14:backgroundMark x1="66576" y1="72464" x2="54891" y2="84058"/>
                        <a14:backgroundMark x1="54891" y1="84058" x2="58696" y2="93297"/>
                        <a14:backgroundMark x1="58696" y1="93297" x2="70652" y2="91304"/>
                        <a14:backgroundMark x1="61141" y1="16486" x2="59239" y2="5254"/>
                        <a14:backgroundMark x1="59239" y1="5254" x2="74457" y2="8333"/>
                        <a14:backgroundMark x1="74457" y1="8333" x2="68207" y2="17391"/>
                        <a14:backgroundMark x1="68207" y1="17391" x2="54076" y2="13225"/>
                        <a14:backgroundMark x1="54076" y1="13225" x2="54076" y2="13225"/>
                        <a14:backgroundMark x1="62228" y1="5978" x2="66848" y2="7428"/>
                        <a14:backgroundMark x1="55435" y1="13768" x2="57065" y2="9058"/>
                        <a14:backgroundMark x1="80978" y1="47101" x2="79076" y2="51812"/>
                        <a14:backgroundMark x1="80435" y1="67572" x2="79891" y2="78261"/>
                        <a14:backgroundMark x1="79891" y1="78261" x2="55707" y2="93297"/>
                        <a14:backgroundMark x1="55707" y1="93297" x2="43750" y2="94203"/>
                        <a14:backgroundMark x1="75272" y1="88406" x2="74728" y2="95833"/>
                        <a14:backgroundMark x1="63859" y1="11957" x2="51359" y2="4167"/>
                        <a14:backgroundMark x1="51359" y1="4167" x2="45652" y2="3442"/>
                        <a14:backgroundMark x1="60870" y1="11594" x2="53804" y2="11232"/>
                        <a14:backgroundMark x1="22826" y1="12138" x2="25000" y2="11232"/>
                        <a14:backgroundMark x1="18478" y1="7971" x2="17336" y2="7427"/>
                        <a14:backgroundMark x1="14674" y1="7790" x2="15217" y2="90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1" y="367503"/>
            <a:ext cx="6301682" cy="9452523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F8287C49-E094-47C3-849A-069E8539E604}"/>
              </a:ext>
            </a:extLst>
          </p:cNvPr>
          <p:cNvSpPr txBox="1">
            <a:spLocks/>
          </p:cNvSpPr>
          <p:nvPr/>
        </p:nvSpPr>
        <p:spPr>
          <a:xfrm>
            <a:off x="3601674" y="207162"/>
            <a:ext cx="7578056" cy="3939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800" b="1" dirty="0">
                <a:solidFill>
                  <a:schemeClr val="bg1"/>
                </a:solidFill>
              </a:rPr>
              <a:t>엔트로피 제어</a:t>
            </a:r>
            <a:endParaRPr lang="en-US" altLang="ko-KR" sz="4800" b="1" dirty="0">
              <a:solidFill>
                <a:schemeClr val="bg1"/>
              </a:solidFill>
            </a:endParaRPr>
          </a:p>
          <a:p>
            <a:endParaRPr lang="en-US" altLang="ko-KR" sz="36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E73088C-7CCB-4031-B442-8D9BC64176E3}"/>
              </a:ext>
            </a:extLst>
          </p:cNvPr>
          <p:cNvSpPr/>
          <p:nvPr/>
        </p:nvSpPr>
        <p:spPr>
          <a:xfrm>
            <a:off x="6982522" y="4835630"/>
            <a:ext cx="4303344" cy="9622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37D187E-A850-432E-8EA0-FA22C90E553D}"/>
              </a:ext>
            </a:extLst>
          </p:cNvPr>
          <p:cNvSpPr/>
          <p:nvPr/>
        </p:nvSpPr>
        <p:spPr>
          <a:xfrm rot="10800000">
            <a:off x="6054016" y="1966162"/>
            <a:ext cx="4410139" cy="9328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옅은, 교통, 중지, 실외이(가) 표시된 사진&#10;&#10;자동 생성된 설명">
            <a:extLst>
              <a:ext uri="{FF2B5EF4-FFF2-40B4-BE49-F238E27FC236}">
                <a16:creationId xmlns:a16="http://schemas.microsoft.com/office/drawing/2014/main" id="{7D06A8A8-2752-4F8D-A637-858998E877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18" r="64817" b="64532"/>
          <a:stretch/>
        </p:blipFill>
        <p:spPr>
          <a:xfrm>
            <a:off x="10600086" y="782025"/>
            <a:ext cx="991547" cy="2244930"/>
          </a:xfrm>
          <a:prstGeom prst="rect">
            <a:avLst/>
          </a:prstGeom>
        </p:spPr>
      </p:pic>
      <p:pic>
        <p:nvPicPr>
          <p:cNvPr id="12" name="그림 11" descr="옅은, 교통, 중지, 실외이(가) 표시된 사진&#10;&#10;자동 생성된 설명">
            <a:extLst>
              <a:ext uri="{FF2B5EF4-FFF2-40B4-BE49-F238E27FC236}">
                <a16:creationId xmlns:a16="http://schemas.microsoft.com/office/drawing/2014/main" id="{4AAA5194-4A90-4386-8A9E-7EFAAB6CB6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18" t="33838" r="64817" b="49319"/>
          <a:stretch/>
        </p:blipFill>
        <p:spPr>
          <a:xfrm>
            <a:off x="5872668" y="4753308"/>
            <a:ext cx="995843" cy="1070676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4FC9B3F-95C2-430B-8A8C-F8FA1CC04873}"/>
              </a:ext>
            </a:extLst>
          </p:cNvPr>
          <p:cNvSpPr txBox="1">
            <a:spLocks/>
          </p:cNvSpPr>
          <p:nvPr/>
        </p:nvSpPr>
        <p:spPr>
          <a:xfrm>
            <a:off x="3971016" y="3904019"/>
            <a:ext cx="9144000" cy="1136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Shoot</a:t>
            </a:r>
            <a:endParaRPr lang="ko-KR" altLang="en-US" sz="3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AB4CE9C-BC22-4A8B-8ABE-B3F24FD54F06}"/>
              </a:ext>
            </a:extLst>
          </p:cNvPr>
          <p:cNvSpPr txBox="1">
            <a:spLocks/>
          </p:cNvSpPr>
          <p:nvPr/>
        </p:nvSpPr>
        <p:spPr>
          <a:xfrm>
            <a:off x="3856367" y="1000527"/>
            <a:ext cx="9144000" cy="1136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Pull</a:t>
            </a:r>
            <a:endParaRPr lang="ko-KR" altLang="en-US" sz="3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7387BA-8DA5-4C0F-8575-FEACC4745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16" b="94746" l="9783" r="89946">
                        <a14:foregroundMark x1="12772" y1="9420" x2="20924" y2="16848"/>
                        <a14:foregroundMark x1="20924" y1="16848" x2="20652" y2="26630"/>
                        <a14:foregroundMark x1="20652" y1="26630" x2="31522" y2="21196"/>
                        <a14:foregroundMark x1="22654" y1="12383" x2="19040" y2="8792"/>
                        <a14:foregroundMark x1="31522" y1="21196" x2="23557" y2="13280"/>
                        <a14:foregroundMark x1="17663" y1="8696" x2="16848" y2="7790"/>
                        <a14:foregroundMark x1="18207" y1="8877" x2="16576" y2="7428"/>
                        <a14:backgroundMark x1="49185" y1="8333" x2="83696" y2="42754"/>
                        <a14:backgroundMark x1="83696" y1="42754" x2="91848" y2="68297"/>
                        <a14:backgroundMark x1="91848" y1="68297" x2="76630" y2="84420"/>
                        <a14:backgroundMark x1="76630" y1="84420" x2="60870" y2="90942"/>
                        <a14:backgroundMark x1="60870" y1="90942" x2="52989" y2="76993"/>
                        <a14:backgroundMark x1="52989" y1="76993" x2="56793" y2="66123"/>
                        <a14:backgroundMark x1="56793" y1="66123" x2="65217" y2="56884"/>
                        <a14:backgroundMark x1="65217" y1="56884" x2="47011" y2="5254"/>
                        <a14:backgroundMark x1="69837" y1="18659" x2="39130" y2="8152"/>
                        <a14:backgroundMark x1="39130" y1="8152" x2="86957" y2="21014"/>
                        <a14:backgroundMark x1="86957" y1="21014" x2="85054" y2="31703"/>
                        <a14:backgroundMark x1="85054" y1="31703" x2="50815" y2="40580"/>
                        <a14:backgroundMark x1="50815" y1="40580" x2="55163" y2="53623"/>
                        <a14:backgroundMark x1="55163" y1="53623" x2="64946" y2="60870"/>
                        <a14:backgroundMark x1="64946" y1="60870" x2="66576" y2="72464"/>
                        <a14:backgroundMark x1="66576" y1="72464" x2="54891" y2="84058"/>
                        <a14:backgroundMark x1="54891" y1="84058" x2="58696" y2="93297"/>
                        <a14:backgroundMark x1="58696" y1="93297" x2="70652" y2="91304"/>
                        <a14:backgroundMark x1="61141" y1="16486" x2="59239" y2="5254"/>
                        <a14:backgroundMark x1="59239" y1="5254" x2="74457" y2="8333"/>
                        <a14:backgroundMark x1="74457" y1="8333" x2="68207" y2="17391"/>
                        <a14:backgroundMark x1="68207" y1="17391" x2="54076" y2="13225"/>
                        <a14:backgroundMark x1="54076" y1="13225" x2="54076" y2="13225"/>
                        <a14:backgroundMark x1="62228" y1="5978" x2="66848" y2="7428"/>
                        <a14:backgroundMark x1="55435" y1="13768" x2="57065" y2="9058"/>
                        <a14:backgroundMark x1="80978" y1="47101" x2="79076" y2="51812"/>
                        <a14:backgroundMark x1="80435" y1="67572" x2="79891" y2="78261"/>
                        <a14:backgroundMark x1="79891" y1="78261" x2="55707" y2="93297"/>
                        <a14:backgroundMark x1="55707" y1="93297" x2="43750" y2="94203"/>
                        <a14:backgroundMark x1="75272" y1="88406" x2="74728" y2="95833"/>
                        <a14:backgroundMark x1="63859" y1="11957" x2="51359" y2="4167"/>
                        <a14:backgroundMark x1="51359" y1="4167" x2="45652" y2="3442"/>
                        <a14:backgroundMark x1="60870" y1="11594" x2="53804" y2="11232"/>
                        <a14:backgroundMark x1="22826" y1="12138" x2="25000" y2="11232"/>
                        <a14:backgroundMark x1="18478" y1="7971" x2="17336" y2="7427"/>
                        <a14:backgroundMark x1="14674" y1="7790" x2="15217" y2="90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75" y="2979205"/>
            <a:ext cx="6301682" cy="9452523"/>
          </a:xfrm>
          <a:prstGeom prst="rect">
            <a:avLst/>
          </a:prstGeom>
        </p:spPr>
      </p:pic>
      <p:sp>
        <p:nvSpPr>
          <p:cNvPr id="2" name="화살표: 오른쪽으로 구부러짐 1">
            <a:extLst>
              <a:ext uri="{FF2B5EF4-FFF2-40B4-BE49-F238E27FC236}">
                <a16:creationId xmlns:a16="http://schemas.microsoft.com/office/drawing/2014/main" id="{B2CD23A5-83DD-47F1-9C8A-3CF47446E58D}"/>
              </a:ext>
            </a:extLst>
          </p:cNvPr>
          <p:cNvSpPr/>
          <p:nvPr/>
        </p:nvSpPr>
        <p:spPr>
          <a:xfrm>
            <a:off x="160481" y="2519828"/>
            <a:ext cx="1208014" cy="2520841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오른쪽으로 구부러짐 16">
            <a:extLst>
              <a:ext uri="{FF2B5EF4-FFF2-40B4-BE49-F238E27FC236}">
                <a16:creationId xmlns:a16="http://schemas.microsoft.com/office/drawing/2014/main" id="{EC539B88-2B25-4A57-8371-97BAC91ACC2C}"/>
              </a:ext>
            </a:extLst>
          </p:cNvPr>
          <p:cNvSpPr/>
          <p:nvPr/>
        </p:nvSpPr>
        <p:spPr>
          <a:xfrm rot="10800000">
            <a:off x="3312628" y="2449363"/>
            <a:ext cx="1208014" cy="2520841"/>
          </a:xfrm>
          <a:prstGeom prst="curved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33332C0-E28C-4050-A32E-9C7809390A51}"/>
              </a:ext>
            </a:extLst>
          </p:cNvPr>
          <p:cNvSpPr/>
          <p:nvPr/>
        </p:nvSpPr>
        <p:spPr>
          <a:xfrm>
            <a:off x="2374702" y="2058570"/>
            <a:ext cx="588800" cy="84039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B4D6E6-9D39-4D48-9592-65B10E5E9071}"/>
              </a:ext>
            </a:extLst>
          </p:cNvPr>
          <p:cNvSpPr/>
          <p:nvPr/>
        </p:nvSpPr>
        <p:spPr>
          <a:xfrm>
            <a:off x="2307159" y="4670272"/>
            <a:ext cx="588800" cy="84039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724E6-C356-45F7-8E25-09E62EEEF50D}"/>
              </a:ext>
            </a:extLst>
          </p:cNvPr>
          <p:cNvSpPr txBox="1"/>
          <p:nvPr/>
        </p:nvSpPr>
        <p:spPr>
          <a:xfrm>
            <a:off x="3173576" y="2050508"/>
            <a:ext cx="241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역행상태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1DFFE1-693D-4744-80D7-25F7C1167A91}"/>
              </a:ext>
            </a:extLst>
          </p:cNvPr>
          <p:cNvSpPr txBox="1"/>
          <p:nvPr/>
        </p:nvSpPr>
        <p:spPr>
          <a:xfrm>
            <a:off x="3170491" y="5141338"/>
            <a:ext cx="241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순행상태</a:t>
            </a:r>
          </a:p>
        </p:txBody>
      </p:sp>
    </p:spTree>
    <p:extLst>
      <p:ext uri="{BB962C8B-B14F-4D97-AF65-F5344CB8AC3E}">
        <p14:creationId xmlns:p14="http://schemas.microsoft.com/office/powerpoint/2010/main" val="153674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0869AB-8723-4548-878F-86FCD00E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16" b="94746" l="9783" r="89946">
                        <a14:foregroundMark x1="12772" y1="9420" x2="20924" y2="16848"/>
                        <a14:foregroundMark x1="20924" y1="16848" x2="20652" y2="26630"/>
                        <a14:foregroundMark x1="20652" y1="26630" x2="31522" y2="21196"/>
                        <a14:foregroundMark x1="22654" y1="12383" x2="19040" y2="8792"/>
                        <a14:foregroundMark x1="31522" y1="21196" x2="23557" y2="13280"/>
                        <a14:foregroundMark x1="17663" y1="8696" x2="16848" y2="7790"/>
                        <a14:foregroundMark x1="18207" y1="8877" x2="16576" y2="7428"/>
                        <a14:backgroundMark x1="49185" y1="8333" x2="83696" y2="42754"/>
                        <a14:backgroundMark x1="83696" y1="42754" x2="91848" y2="68297"/>
                        <a14:backgroundMark x1="91848" y1="68297" x2="76630" y2="84420"/>
                        <a14:backgroundMark x1="76630" y1="84420" x2="60870" y2="90942"/>
                        <a14:backgroundMark x1="60870" y1="90942" x2="52989" y2="76993"/>
                        <a14:backgroundMark x1="52989" y1="76993" x2="56793" y2="66123"/>
                        <a14:backgroundMark x1="56793" y1="66123" x2="65217" y2="56884"/>
                        <a14:backgroundMark x1="65217" y1="56884" x2="47011" y2="5254"/>
                        <a14:backgroundMark x1="69837" y1="18659" x2="39130" y2="8152"/>
                        <a14:backgroundMark x1="39130" y1="8152" x2="86957" y2="21014"/>
                        <a14:backgroundMark x1="86957" y1="21014" x2="85054" y2="31703"/>
                        <a14:backgroundMark x1="85054" y1="31703" x2="50815" y2="40580"/>
                        <a14:backgroundMark x1="50815" y1="40580" x2="55163" y2="53623"/>
                        <a14:backgroundMark x1="55163" y1="53623" x2="64946" y2="60870"/>
                        <a14:backgroundMark x1="64946" y1="60870" x2="66576" y2="72464"/>
                        <a14:backgroundMark x1="66576" y1="72464" x2="54891" y2="84058"/>
                        <a14:backgroundMark x1="54891" y1="84058" x2="58696" y2="93297"/>
                        <a14:backgroundMark x1="58696" y1="93297" x2="70652" y2="91304"/>
                        <a14:backgroundMark x1="61141" y1="16486" x2="59239" y2="5254"/>
                        <a14:backgroundMark x1="59239" y1="5254" x2="74457" y2="8333"/>
                        <a14:backgroundMark x1="74457" y1="8333" x2="68207" y2="17391"/>
                        <a14:backgroundMark x1="68207" y1="17391" x2="54076" y2="13225"/>
                        <a14:backgroundMark x1="54076" y1="13225" x2="54076" y2="13225"/>
                        <a14:backgroundMark x1="62228" y1="5978" x2="66848" y2="7428"/>
                        <a14:backgroundMark x1="55435" y1="13768" x2="57065" y2="9058"/>
                        <a14:backgroundMark x1="80978" y1="47101" x2="79076" y2="51812"/>
                        <a14:backgroundMark x1="80435" y1="67572" x2="79891" y2="78261"/>
                        <a14:backgroundMark x1="79891" y1="78261" x2="55707" y2="93297"/>
                        <a14:backgroundMark x1="55707" y1="93297" x2="43750" y2="94203"/>
                        <a14:backgroundMark x1="75272" y1="88406" x2="74728" y2="95833"/>
                        <a14:backgroundMark x1="63859" y1="11957" x2="51359" y2="4167"/>
                        <a14:backgroundMark x1="51359" y1="4167" x2="45652" y2="3442"/>
                        <a14:backgroundMark x1="60870" y1="11594" x2="53804" y2="11232"/>
                        <a14:backgroundMark x1="22826" y1="12138" x2="25000" y2="11232"/>
                        <a14:backgroundMark x1="18478" y1="7971" x2="17336" y2="7427"/>
                        <a14:backgroundMark x1="14674" y1="7790" x2="15217" y2="90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33" y="1547806"/>
            <a:ext cx="6301682" cy="9452523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F8287C49-E094-47C3-849A-069E8539E604}"/>
              </a:ext>
            </a:extLst>
          </p:cNvPr>
          <p:cNvSpPr txBox="1">
            <a:spLocks/>
          </p:cNvSpPr>
          <p:nvPr/>
        </p:nvSpPr>
        <p:spPr>
          <a:xfrm>
            <a:off x="3601674" y="207162"/>
            <a:ext cx="7578056" cy="3939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800" b="1" dirty="0">
                <a:solidFill>
                  <a:schemeClr val="bg1"/>
                </a:solidFill>
              </a:rPr>
              <a:t>반물질 변환</a:t>
            </a:r>
            <a:endParaRPr lang="en-US" altLang="ko-KR" sz="36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1F02DC-B00E-4EDD-8193-C868F72EA43F}"/>
              </a:ext>
            </a:extLst>
          </p:cNvPr>
          <p:cNvSpPr/>
          <p:nvPr/>
        </p:nvSpPr>
        <p:spPr>
          <a:xfrm>
            <a:off x="369116" y="4949468"/>
            <a:ext cx="4639112" cy="36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D229C-423D-48BA-934A-2EF2A8ED3E5B}"/>
              </a:ext>
            </a:extLst>
          </p:cNvPr>
          <p:cNvSpPr txBox="1"/>
          <p:nvPr/>
        </p:nvSpPr>
        <p:spPr>
          <a:xfrm>
            <a:off x="1073790" y="5377344"/>
            <a:ext cx="311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반물질 </a:t>
            </a:r>
            <a:r>
              <a:rPr lang="en-US" altLang="ko-KR" dirty="0">
                <a:solidFill>
                  <a:schemeClr val="bg1"/>
                </a:solidFill>
              </a:rPr>
              <a:t>= </a:t>
            </a:r>
            <a:r>
              <a:rPr lang="ko-KR" altLang="en-US" dirty="0">
                <a:solidFill>
                  <a:schemeClr val="bg1"/>
                </a:solidFill>
              </a:rPr>
              <a:t>연료이자 부품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8494D4-ECC6-4C20-9910-E9B6B825B076}"/>
              </a:ext>
            </a:extLst>
          </p:cNvPr>
          <p:cNvSpPr/>
          <p:nvPr/>
        </p:nvSpPr>
        <p:spPr>
          <a:xfrm>
            <a:off x="7976221" y="2556545"/>
            <a:ext cx="1979802" cy="174491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적</a:t>
            </a:r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542509FB-E54D-4667-B4F1-2396D61F4170}"/>
              </a:ext>
            </a:extLst>
          </p:cNvPr>
          <p:cNvSpPr/>
          <p:nvPr/>
        </p:nvSpPr>
        <p:spPr>
          <a:xfrm>
            <a:off x="7837802" y="1723901"/>
            <a:ext cx="3095537" cy="3405930"/>
          </a:xfrm>
          <a:prstGeom prst="mathMultiply">
            <a:avLst>
              <a:gd name="adj1" fmla="val 83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으로 구부러짐 20">
            <a:extLst>
              <a:ext uri="{FF2B5EF4-FFF2-40B4-BE49-F238E27FC236}">
                <a16:creationId xmlns:a16="http://schemas.microsoft.com/office/drawing/2014/main" id="{CFA9FE99-84F1-4DE8-8257-C68A704241E1}"/>
              </a:ext>
            </a:extLst>
          </p:cNvPr>
          <p:cNvSpPr/>
          <p:nvPr/>
        </p:nvSpPr>
        <p:spPr>
          <a:xfrm rot="5400000">
            <a:off x="4779314" y="-1136395"/>
            <a:ext cx="998290" cy="63875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7DEC8AF-24BF-4C65-9584-067961F8E240}"/>
              </a:ext>
            </a:extLst>
          </p:cNvPr>
          <p:cNvSpPr/>
          <p:nvPr/>
        </p:nvSpPr>
        <p:spPr>
          <a:xfrm>
            <a:off x="4814042" y="1208232"/>
            <a:ext cx="1281958" cy="96876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반물질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AF9635-2BD3-48D9-9957-EC127B3D941A}"/>
              </a:ext>
            </a:extLst>
          </p:cNvPr>
          <p:cNvSpPr/>
          <p:nvPr/>
        </p:nvSpPr>
        <p:spPr>
          <a:xfrm>
            <a:off x="369116" y="4949468"/>
            <a:ext cx="2574021" cy="3607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89BCE792-3637-4DCC-B28A-6FF98E115DE5}"/>
              </a:ext>
            </a:extLst>
          </p:cNvPr>
          <p:cNvSpPr/>
          <p:nvPr/>
        </p:nvSpPr>
        <p:spPr>
          <a:xfrm rot="16200000">
            <a:off x="2725023" y="4353920"/>
            <a:ext cx="436228" cy="620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05BF19-DC76-4E98-8955-653E626A9980}"/>
              </a:ext>
            </a:extLst>
          </p:cNvPr>
          <p:cNvSpPr txBox="1"/>
          <p:nvPr/>
        </p:nvSpPr>
        <p:spPr>
          <a:xfrm>
            <a:off x="3253421" y="4473997"/>
            <a:ext cx="126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UP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6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104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Copperplate Gothic Bold</vt:lpstr>
      <vt:lpstr>Office 테마</vt:lpstr>
      <vt:lpstr>The more danger</vt:lpstr>
      <vt:lpstr>세계관</vt:lpstr>
      <vt:lpstr>&amp;tropy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Sunil Hwang</dc:creator>
  <cp:lastModifiedBy>Sunil Hwang</cp:lastModifiedBy>
  <cp:revision>8</cp:revision>
  <dcterms:created xsi:type="dcterms:W3CDTF">2021-02-09T04:32:14Z</dcterms:created>
  <dcterms:modified xsi:type="dcterms:W3CDTF">2021-02-17T01:02:09Z</dcterms:modified>
</cp:coreProperties>
</file>