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E258E-75C7-4CFE-9E5E-EE5BD601A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3018C-A7A7-45DC-95DB-A3C5AA7B0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EA3BA-71F8-494C-B094-F492DE8F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E4600-33DB-4631-88B2-80143A92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A9B2C-E4A0-4295-9F93-A4DED529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0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BB7B-18BE-4012-A4C0-F696DC58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F92FD5-1897-4F40-8656-FEE44A4B2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DDC51-14EC-42D2-9612-4142C821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CF734-BC41-4536-830C-FEA882E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DC428-8144-4847-A3DC-32A0974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B8C4F4-958E-40E6-954A-92565BC15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78521-CAD9-4288-A805-E266B16B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2A6AC-8841-486F-8706-75D1C7E2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4DC78-BD4A-45B8-8D61-79BC6BC6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C1589-B2A9-485F-906F-9753460C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6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C8D14-322A-4D45-8C21-E62C807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43FD2-AB92-47C3-8A31-C3B96058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FF8B7-57E5-4AFD-8405-E720B343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EF343-D22D-4451-BAF2-C814987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43376-0464-4081-A866-BB39917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641C6-E569-4706-B9B1-2AD9EA34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1B53D-F701-48EE-B72B-48CF3C453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BD3AB-83CD-4537-A1E2-3D996F5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B5542-FF5C-451B-8172-54DC350A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69B8-6CED-4421-8624-0D09DB06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4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77EC9-18F2-4DE0-88B4-9A1D0EA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FCD14-C8D2-4BB9-9553-FC88E05A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DC94B-806D-450D-AD30-642DF52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228E1-325C-4589-9D20-BBA87A99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F9E8B-AE3F-4D85-A62E-8B7B1B1E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E6B32-2EFA-4700-AAE2-18679650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3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5D7E-5710-4550-A32A-F080B1E9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99025-06CB-4C98-A4AF-EA577494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A80EC-CB5D-4F77-8073-B14533A5B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A26E89-7E4B-4A32-BD84-217F8CD02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5B5B6-5893-4109-B755-92076AB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1C3681-5199-426D-8DC9-CBBF8D87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552481-DAE7-4D6C-A330-8B7D7757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1E679D-FC9C-4C77-9E45-F8AA17BF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47C64-8E39-4A07-A9CB-64ACF120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B0E90-7470-4306-8635-8022021B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A10D56-40FA-4145-B502-87FC553C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4AFDF9-62DB-4AD4-83D3-8EBA6646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1EB249-680D-42D5-84D1-F3AC9E30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EE22-1901-4F08-B1CF-06857B1F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B492BF-2316-4613-BCAE-D43C5F31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19C60-C333-4C04-83B3-5BA6CD69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220B-2525-4F8F-91A9-AEDF0B8A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22604-88C1-4AA9-8C50-8A40F08F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411F7-A7F8-4D17-8749-9303126E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9CF80-1D85-4D1E-9074-4220D515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C2D5A-9CF3-4ABA-BB5D-C984A9D6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6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F8B4C-8BB6-44B6-BA27-A241E90C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FF1C2-669C-475E-B93E-CF894AD07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DC2BD-CCE2-4BE9-8DBF-18E9E137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241E6-01E7-402E-88D2-2B79644E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43E59-CC91-426F-AA79-6630C687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E5C25-279A-4AB8-8559-B36E8649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7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A55637-D57D-44F5-85BF-42CA0F35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C80F6-8AF9-4210-BC8F-6035EF2A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45BBD-846D-4C80-8D66-802F08456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8973-45F2-4071-A6B0-A55398EADDA0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0CBA-CA4F-4B6C-A061-3150CA019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E005A-6845-490C-B3C8-9D52E01DA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F9F4-59AA-431A-9A3D-21C1DE3C5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2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88FD5-9029-4A63-96A5-1A492ACAE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스토리텔링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19AFC-9860-425A-BB07-FF25030CD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컷 만화</a:t>
            </a:r>
          </a:p>
        </p:txBody>
      </p:sp>
    </p:spTree>
    <p:extLst>
      <p:ext uri="{BB962C8B-B14F-4D97-AF65-F5344CB8AC3E}">
        <p14:creationId xmlns:p14="http://schemas.microsoft.com/office/powerpoint/2010/main" val="302889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Prologue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정체불명의 신호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A8ACBD-1889-4522-9572-CCD91CD1141C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자신의 손에 쥔 무언가를 바라보는 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1ECD8-2B54-4B99-ACCF-65080590991D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손에 쥔 </a:t>
            </a:r>
            <a:r>
              <a:rPr lang="en-US" altLang="ko-KR" dirty="0">
                <a:solidFill>
                  <a:schemeClr val="tx1"/>
                </a:solidFill>
              </a:rPr>
              <a:t>GPS(</a:t>
            </a:r>
            <a:r>
              <a:rPr lang="ko-KR" altLang="en-US" dirty="0">
                <a:solidFill>
                  <a:schemeClr val="tx1"/>
                </a:solidFill>
              </a:rPr>
              <a:t>좌표를 나타냄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북위 </a:t>
            </a:r>
            <a:r>
              <a:rPr lang="en-US" altLang="ko-KR" dirty="0">
                <a:solidFill>
                  <a:schemeClr val="tx1"/>
                </a:solidFill>
              </a:rPr>
              <a:t>10.11, 11.10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86852-E947-4668-B523-9D0A2E993C01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거대한 공장과 </a:t>
            </a:r>
            <a:r>
              <a:rPr lang="ko-KR" altLang="en-US" dirty="0" err="1">
                <a:solidFill>
                  <a:schemeClr val="tx1"/>
                </a:solidFill>
              </a:rPr>
              <a:t>먼곳에서</a:t>
            </a:r>
            <a:r>
              <a:rPr lang="ko-KR" altLang="en-US" dirty="0">
                <a:solidFill>
                  <a:schemeClr val="tx1"/>
                </a:solidFill>
              </a:rPr>
              <a:t> 그걸 바라보는 앤트로피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E092C6-8AFE-4A06-A28C-78F492A56935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트로피 클로즈업</a:t>
            </a:r>
          </a:p>
        </p:txBody>
      </p:sp>
    </p:spTree>
    <p:extLst>
      <p:ext uri="{BB962C8B-B14F-4D97-AF65-F5344CB8AC3E}">
        <p14:creationId xmlns:p14="http://schemas.microsoft.com/office/powerpoint/2010/main" val="224232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– </a:t>
            </a:r>
            <a:r>
              <a:rPr lang="ko-KR" altLang="en-US" dirty="0"/>
              <a:t>의문의 </a:t>
            </a:r>
            <a:r>
              <a:rPr lang="ko-KR" altLang="en-US" dirty="0" err="1"/>
              <a:t>폐공장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9DA127-57A6-4797-8F7F-9FD78D3F0FD8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컨버전하는</a:t>
            </a:r>
            <a:r>
              <a:rPr lang="ko-KR" altLang="en-US" dirty="0">
                <a:solidFill>
                  <a:schemeClr val="tx1"/>
                </a:solidFill>
              </a:rPr>
              <a:t> 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고글의</a:t>
            </a:r>
            <a:r>
              <a:rPr lang="ko-KR" altLang="en-US" dirty="0">
                <a:solidFill>
                  <a:schemeClr val="tx1"/>
                </a:solidFill>
              </a:rPr>
              <a:t> 버튼 돌리는 컷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배경은 파랑 공장 내부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C4D1AE-77F2-46D4-9EAB-DF98A0FB28D3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빨강으로 바뀐 공장내부와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놀라는 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E7C7F-86CA-45F4-BD49-1857EC801105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자신의 뒤에 있는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트로피를 바라보는 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빨강 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A05D8F-2714-4317-871A-D6C1D9227C10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공장 내부로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달리기 시작하는 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파랑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1Sector</a:t>
            </a:r>
            <a:r>
              <a:rPr lang="ko-KR" altLang="en-US" sz="4000" dirty="0"/>
              <a:t> </a:t>
            </a:r>
            <a:r>
              <a:rPr lang="en-US" altLang="ko-KR" sz="4000" dirty="0"/>
              <a:t>End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</a:t>
            </a:r>
            <a:r>
              <a:rPr lang="ko-KR" altLang="en-US" sz="4000" dirty="0" err="1"/>
              <a:t>곰돌이는</a:t>
            </a:r>
            <a:r>
              <a:rPr lang="ko-KR" altLang="en-US" sz="4000" dirty="0"/>
              <a:t> 좋은 부품 공급원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5C4209-1E62-431D-A65A-7C8B1F726C4E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발사하는 트로피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3130A6-9E15-4D2A-ABAE-D2E362BB03DD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파괴된 </a:t>
            </a:r>
            <a:r>
              <a:rPr lang="ko-KR" altLang="en-US" dirty="0" err="1">
                <a:solidFill>
                  <a:schemeClr val="tx1"/>
                </a:solidFill>
              </a:rPr>
              <a:t>곰돌쓰를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유심히 바라보는 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EA44CE-23A4-4A17-A594-C04A8741C9FF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곰돌쓰를</a:t>
            </a:r>
            <a:r>
              <a:rPr lang="ko-KR" altLang="en-US" dirty="0">
                <a:solidFill>
                  <a:schemeClr val="tx1"/>
                </a:solidFill>
              </a:rPr>
              <a:t> 해체하는 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D58AB9-5D0C-42F7-8DB1-C7A82A8D03D3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강화된 트로피와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웃고있는 앤</a:t>
            </a:r>
          </a:p>
        </p:txBody>
      </p:sp>
    </p:spTree>
    <p:extLst>
      <p:ext uri="{BB962C8B-B14F-4D97-AF65-F5344CB8AC3E}">
        <p14:creationId xmlns:p14="http://schemas.microsoft.com/office/powerpoint/2010/main" val="294564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2Sector end – </a:t>
            </a:r>
            <a:r>
              <a:rPr lang="ko-KR" altLang="en-US" dirty="0"/>
              <a:t>공장의 흑막은 누구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3E16AE-5751-4029-971D-6D9F6F5D0C9C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열리는 게이트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109BA6-C8F7-4837-9978-54AAAC492EE1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게이트에 들어서려는 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550AFB-0240-4071-94B6-06D03F5B72F7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게이트 너머에서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들려오는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정체불명의 소리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7131B0-0F98-4B87-A3A9-EFB6B736BADD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어둡고 깊은 곳에서 보이는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빨간 불빛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보스 트로피의 불빛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3Sector End – </a:t>
            </a:r>
            <a:r>
              <a:rPr lang="ko-KR" altLang="en-US" dirty="0"/>
              <a:t>조우 </a:t>
            </a:r>
            <a:r>
              <a:rPr lang="en-US" altLang="ko-KR" dirty="0"/>
              <a:t>&gt;</a:t>
            </a:r>
            <a:r>
              <a:rPr lang="ko-KR" altLang="en-US" dirty="0"/>
              <a:t> 밝혀지는 정체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0AFC6B-52B6-4685-B07C-30913CE0B7E3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어두운 방에 들어온 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7BF50-8619-423E-BF43-00BCE691C11E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역행상태로 </a:t>
            </a:r>
            <a:r>
              <a:rPr lang="ko-KR" altLang="en-US" dirty="0" err="1">
                <a:solidFill>
                  <a:schemeClr val="tx1"/>
                </a:solidFill>
              </a:rPr>
              <a:t>컨버전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빨강 빛이 들어옴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BF5EA-4AB0-4625-BFAB-372F5C430202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반응하는 잔해들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그걸 바라보는 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9A9AD6-657E-4F35-968D-D3CC6D06011E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보스와 조우한 앤트로피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글라도스</a:t>
            </a:r>
            <a:r>
              <a:rPr lang="ko-KR" altLang="en-US" dirty="0">
                <a:solidFill>
                  <a:schemeClr val="tx1"/>
                </a:solidFill>
              </a:rPr>
              <a:t> 조우 느낌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6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78126-A595-41D2-85E4-6A30970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Epilogue – 2</a:t>
            </a:r>
            <a:r>
              <a:rPr lang="ko-KR" altLang="en-US" dirty="0"/>
              <a:t>개의 트로피 </a:t>
            </a:r>
            <a:r>
              <a:rPr lang="en-US" altLang="ko-KR" dirty="0"/>
              <a:t>&amp; </a:t>
            </a:r>
            <a:r>
              <a:rPr lang="ko-KR" altLang="en-US" dirty="0" err="1"/>
              <a:t>열린결말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5C522-4B3C-4ABD-BBF3-640D4E263061}"/>
              </a:ext>
            </a:extLst>
          </p:cNvPr>
          <p:cNvSpPr/>
          <p:nvPr/>
        </p:nvSpPr>
        <p:spPr>
          <a:xfrm>
            <a:off x="838200" y="1612937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아래에 떨어진 보스 트로피를 바라보는 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ABEDA-FC18-406F-AA26-EC4A9B99DA57}"/>
              </a:ext>
            </a:extLst>
          </p:cNvPr>
          <p:cNvSpPr/>
          <p:nvPr/>
        </p:nvSpPr>
        <p:spPr>
          <a:xfrm>
            <a:off x="4426241" y="161293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보스 트로피 클로즈업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4B7E40-8C71-49D8-8C94-A62B4977604A}"/>
              </a:ext>
            </a:extLst>
          </p:cNvPr>
          <p:cNvSpPr/>
          <p:nvPr/>
        </p:nvSpPr>
        <p:spPr>
          <a:xfrm>
            <a:off x="83820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고개를 돌려 자신의 뒤에 있는 트로피를 바라보는 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778A83-5939-4A3C-8E2F-865995B10F26}"/>
              </a:ext>
            </a:extLst>
          </p:cNvPr>
          <p:cNvSpPr/>
          <p:nvPr/>
        </p:nvSpPr>
        <p:spPr>
          <a:xfrm>
            <a:off x="4426240" y="4096896"/>
            <a:ext cx="3339517" cy="2296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우리 트로피 클로즈업</a:t>
            </a:r>
          </a:p>
        </p:txBody>
      </p:sp>
    </p:spTree>
    <p:extLst>
      <p:ext uri="{BB962C8B-B14F-4D97-AF65-F5344CB8AC3E}">
        <p14:creationId xmlns:p14="http://schemas.microsoft.com/office/powerpoint/2010/main" val="205143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DDE7AD38-59A2-41AC-ADD8-73D0F208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엔딩 씬 임팩트 있게 </a:t>
            </a:r>
            <a:r>
              <a:rPr lang="ko-KR" altLang="en-US" dirty="0" err="1"/>
              <a:t>뙇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C0EE80-0B78-49C8-BD98-9C6B8C24EDC2}"/>
              </a:ext>
            </a:extLst>
          </p:cNvPr>
          <p:cNvSpPr/>
          <p:nvPr/>
        </p:nvSpPr>
        <p:spPr>
          <a:xfrm>
            <a:off x="838200" y="1612937"/>
            <a:ext cx="10515600" cy="499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검정 배경 중앙에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게임명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AnnTropy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한</a:t>
            </a:r>
            <a:r>
              <a:rPr lang="en-US" altLang="ko-KR" dirty="0">
                <a:solidFill>
                  <a:schemeClr val="tx1"/>
                </a:solidFill>
              </a:rPr>
              <a:t> 3</a:t>
            </a:r>
            <a:r>
              <a:rPr lang="ko-KR" altLang="en-US" dirty="0">
                <a:solidFill>
                  <a:schemeClr val="tx1"/>
                </a:solidFill>
              </a:rPr>
              <a:t>초 보여주고 </a:t>
            </a:r>
            <a:r>
              <a:rPr lang="ko-KR" altLang="en-US" dirty="0" err="1">
                <a:solidFill>
                  <a:schemeClr val="tx1"/>
                </a:solidFill>
              </a:rPr>
              <a:t>크레딧으로</a:t>
            </a:r>
            <a:r>
              <a:rPr lang="ko-KR" altLang="en-US" dirty="0">
                <a:solidFill>
                  <a:schemeClr val="tx1"/>
                </a:solidFill>
              </a:rPr>
              <a:t> 넘어가기</a:t>
            </a:r>
          </a:p>
        </p:txBody>
      </p:sp>
    </p:spTree>
    <p:extLst>
      <p:ext uri="{BB962C8B-B14F-4D97-AF65-F5344CB8AC3E}">
        <p14:creationId xmlns:p14="http://schemas.microsoft.com/office/powerpoint/2010/main" val="907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DDE7AD38-59A2-41AC-ADD8-73D0F208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크레딧은</a:t>
            </a:r>
            <a:r>
              <a:rPr lang="ko-KR" altLang="en-US" dirty="0"/>
              <a:t> 낙서 </a:t>
            </a:r>
            <a:r>
              <a:rPr lang="ko-KR" altLang="en-US" dirty="0" err="1"/>
              <a:t>흘려보내기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C0EE80-0B78-49C8-BD98-9C6B8C24EDC2}"/>
              </a:ext>
            </a:extLst>
          </p:cNvPr>
          <p:cNvSpPr/>
          <p:nvPr/>
        </p:nvSpPr>
        <p:spPr>
          <a:xfrm>
            <a:off x="838200" y="1612937"/>
            <a:ext cx="10515600" cy="4997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노래나오면서</a:t>
            </a:r>
            <a:r>
              <a:rPr lang="ko-KR" altLang="en-US" dirty="0">
                <a:solidFill>
                  <a:schemeClr val="tx1"/>
                </a:solidFill>
              </a:rPr>
              <a:t> 엔딩 </a:t>
            </a:r>
            <a:r>
              <a:rPr lang="ko-KR" altLang="en-US" dirty="0" err="1">
                <a:solidFill>
                  <a:schemeClr val="tx1"/>
                </a:solidFill>
              </a:rPr>
              <a:t>크레딧</a:t>
            </a:r>
            <a:r>
              <a:rPr lang="ko-KR" altLang="en-US" dirty="0">
                <a:solidFill>
                  <a:schemeClr val="tx1"/>
                </a:solidFill>
              </a:rPr>
              <a:t> 흐른다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204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스토리텔링</vt:lpstr>
      <vt:lpstr>Prologue – 정체불명의 신호</vt:lpstr>
      <vt:lpstr>Tutorial – 의문의 폐공장</vt:lpstr>
      <vt:lpstr>1Sector End – 곰돌이는 좋은 부품 공급원</vt:lpstr>
      <vt:lpstr>2Sector end – 공장의 흑막은 누구?</vt:lpstr>
      <vt:lpstr>3Sector End – 조우 &gt; 밝혀지는 정체</vt:lpstr>
      <vt:lpstr>Epilogue – 2개의 트로피 &amp; 열린결말</vt:lpstr>
      <vt:lpstr>엔딩 씬 임팩트 있게 뙇!</vt:lpstr>
      <vt:lpstr>크레딧은 낙서 흘려보내기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스토리텔링</dc:title>
  <dc:creator>Sunil Hwang</dc:creator>
  <cp:lastModifiedBy>Sunil Hwang</cp:lastModifiedBy>
  <cp:revision>3</cp:revision>
  <dcterms:created xsi:type="dcterms:W3CDTF">2021-02-25T04:30:36Z</dcterms:created>
  <dcterms:modified xsi:type="dcterms:W3CDTF">2021-02-25T04:41:03Z</dcterms:modified>
</cp:coreProperties>
</file>