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4e2a561e50170da" providerId="LiveId" clId="{1D3C6C48-88DB-4513-9D1C-E8B1199853C4}"/>
    <pc:docChg chg="undo custSel addSld delSld modSld sldOrd">
      <pc:chgData name="" userId="24e2a561e50170da" providerId="LiveId" clId="{1D3C6C48-88DB-4513-9D1C-E8B1199853C4}" dt="2021-02-17T05:57:24.075" v="3258" actId="20577"/>
      <pc:docMkLst>
        <pc:docMk/>
      </pc:docMkLst>
      <pc:sldChg chg="del">
        <pc:chgData name="" userId="24e2a561e50170da" providerId="LiveId" clId="{1D3C6C48-88DB-4513-9D1C-E8B1199853C4}" dt="2021-02-17T05:54:48.181" v="3063" actId="2696"/>
        <pc:sldMkLst>
          <pc:docMk/>
          <pc:sldMk cId="970835726" sldId="257"/>
        </pc:sldMkLst>
      </pc:sldChg>
      <pc:sldChg chg="modSp">
        <pc:chgData name="" userId="24e2a561e50170da" providerId="LiveId" clId="{1D3C6C48-88DB-4513-9D1C-E8B1199853C4}" dt="2021-02-17T05:54:46.439" v="3062"/>
        <pc:sldMkLst>
          <pc:docMk/>
          <pc:sldMk cId="235224792" sldId="258"/>
        </pc:sldMkLst>
        <pc:spChg chg="mod">
          <ac:chgData name="" userId="24e2a561e50170da" providerId="LiveId" clId="{1D3C6C48-88DB-4513-9D1C-E8B1199853C4}" dt="2021-02-17T05:54:31.465" v="3050" actId="20577"/>
          <ac:spMkLst>
            <pc:docMk/>
            <pc:sldMk cId="235224792" sldId="258"/>
            <ac:spMk id="2" creationId="{3A811FB1-9B77-4FFC-8ED7-7C261B2FE948}"/>
          </ac:spMkLst>
        </pc:spChg>
        <pc:spChg chg="mod">
          <ac:chgData name="" userId="24e2a561e50170da" providerId="LiveId" clId="{1D3C6C48-88DB-4513-9D1C-E8B1199853C4}" dt="2021-02-17T05:54:46.439" v="3062"/>
          <ac:spMkLst>
            <pc:docMk/>
            <pc:sldMk cId="235224792" sldId="258"/>
            <ac:spMk id="3" creationId="{F2FB9EAA-7AB4-4CAF-B6C1-4E6185531507}"/>
          </ac:spMkLst>
        </pc:spChg>
      </pc:sldChg>
      <pc:sldChg chg="modSp">
        <pc:chgData name="" userId="24e2a561e50170da" providerId="LiveId" clId="{1D3C6C48-88DB-4513-9D1C-E8B1199853C4}" dt="2021-02-17T05:54:57.150" v="3084" actId="20577"/>
        <pc:sldMkLst>
          <pc:docMk/>
          <pc:sldMk cId="1649765664" sldId="259"/>
        </pc:sldMkLst>
        <pc:spChg chg="mod">
          <ac:chgData name="" userId="24e2a561e50170da" providerId="LiveId" clId="{1D3C6C48-88DB-4513-9D1C-E8B1199853C4}" dt="2021-02-17T03:31:42.464" v="666"/>
          <ac:spMkLst>
            <pc:docMk/>
            <pc:sldMk cId="1649765664" sldId="259"/>
            <ac:spMk id="2" creationId="{3A811FB1-9B77-4FFC-8ED7-7C261B2FE948}"/>
          </ac:spMkLst>
        </pc:spChg>
        <pc:spChg chg="mod">
          <ac:chgData name="" userId="24e2a561e50170da" providerId="LiveId" clId="{1D3C6C48-88DB-4513-9D1C-E8B1199853C4}" dt="2021-02-17T05:54:57.150" v="3084" actId="20577"/>
          <ac:spMkLst>
            <pc:docMk/>
            <pc:sldMk cId="1649765664" sldId="259"/>
            <ac:spMk id="3" creationId="{F2FB9EAA-7AB4-4CAF-B6C1-4E6185531507}"/>
          </ac:spMkLst>
        </pc:spChg>
      </pc:sldChg>
      <pc:sldChg chg="modSp add">
        <pc:chgData name="" userId="24e2a561e50170da" providerId="LiveId" clId="{1D3C6C48-88DB-4513-9D1C-E8B1199853C4}" dt="2021-02-17T05:55:22.404" v="3116" actId="20577"/>
        <pc:sldMkLst>
          <pc:docMk/>
          <pc:sldMk cId="4208387831" sldId="260"/>
        </pc:sldMkLst>
        <pc:spChg chg="mod">
          <ac:chgData name="" userId="24e2a561e50170da" providerId="LiveId" clId="{1D3C6C48-88DB-4513-9D1C-E8B1199853C4}" dt="2021-02-17T03:32:01.577" v="702"/>
          <ac:spMkLst>
            <pc:docMk/>
            <pc:sldMk cId="4208387831" sldId="260"/>
            <ac:spMk id="2" creationId="{E9087D20-854C-4C8C-A8E8-5D4515553BBC}"/>
          </ac:spMkLst>
        </pc:spChg>
        <pc:spChg chg="mod">
          <ac:chgData name="" userId="24e2a561e50170da" providerId="LiveId" clId="{1D3C6C48-88DB-4513-9D1C-E8B1199853C4}" dt="2021-02-17T05:55:22.404" v="3116" actId="20577"/>
          <ac:spMkLst>
            <pc:docMk/>
            <pc:sldMk cId="4208387831" sldId="260"/>
            <ac:spMk id="3" creationId="{97171991-1A41-4266-92C2-8F8210D3FC40}"/>
          </ac:spMkLst>
        </pc:spChg>
      </pc:sldChg>
      <pc:sldChg chg="modSp add">
        <pc:chgData name="" userId="24e2a561e50170da" providerId="LiveId" clId="{1D3C6C48-88DB-4513-9D1C-E8B1199853C4}" dt="2021-02-17T05:19:02.969" v="805" actId="20577"/>
        <pc:sldMkLst>
          <pc:docMk/>
          <pc:sldMk cId="816916968" sldId="261"/>
        </pc:sldMkLst>
        <pc:spChg chg="mod">
          <ac:chgData name="" userId="24e2a561e50170da" providerId="LiveId" clId="{1D3C6C48-88DB-4513-9D1C-E8B1199853C4}" dt="2021-02-17T03:32:15.739" v="742" actId="20577"/>
          <ac:spMkLst>
            <pc:docMk/>
            <pc:sldMk cId="816916968" sldId="261"/>
            <ac:spMk id="2" creationId="{E9087D20-854C-4C8C-A8E8-5D4515553BBC}"/>
          </ac:spMkLst>
        </pc:spChg>
        <pc:spChg chg="mod">
          <ac:chgData name="" userId="24e2a561e50170da" providerId="LiveId" clId="{1D3C6C48-88DB-4513-9D1C-E8B1199853C4}" dt="2021-02-17T05:19:02.969" v="805" actId="20577"/>
          <ac:spMkLst>
            <pc:docMk/>
            <pc:sldMk cId="816916968" sldId="261"/>
            <ac:spMk id="3" creationId="{97171991-1A41-4266-92C2-8F8210D3FC40}"/>
          </ac:spMkLst>
        </pc:spChg>
      </pc:sldChg>
      <pc:sldChg chg="modSp add">
        <pc:chgData name="" userId="24e2a561e50170da" providerId="LiveId" clId="{1D3C6C48-88DB-4513-9D1C-E8B1199853C4}" dt="2021-02-17T05:29:10.313" v="1822" actId="20577"/>
        <pc:sldMkLst>
          <pc:docMk/>
          <pc:sldMk cId="1723957831" sldId="262"/>
        </pc:sldMkLst>
        <pc:spChg chg="mod">
          <ac:chgData name="" userId="24e2a561e50170da" providerId="LiveId" clId="{1D3C6C48-88DB-4513-9D1C-E8B1199853C4}" dt="2021-02-17T05:20:35.994" v="915" actId="20577"/>
          <ac:spMkLst>
            <pc:docMk/>
            <pc:sldMk cId="1723957831" sldId="262"/>
            <ac:spMk id="2" creationId="{E9087D20-854C-4C8C-A8E8-5D4515553BBC}"/>
          </ac:spMkLst>
        </pc:spChg>
        <pc:spChg chg="mod">
          <ac:chgData name="" userId="24e2a561e50170da" providerId="LiveId" clId="{1D3C6C48-88DB-4513-9D1C-E8B1199853C4}" dt="2021-02-17T05:29:10.313" v="1822" actId="20577"/>
          <ac:spMkLst>
            <pc:docMk/>
            <pc:sldMk cId="1723957831" sldId="262"/>
            <ac:spMk id="3" creationId="{97171991-1A41-4266-92C2-8F8210D3FC40}"/>
          </ac:spMkLst>
        </pc:spChg>
      </pc:sldChg>
      <pc:sldChg chg="add del">
        <pc:chgData name="" userId="24e2a561e50170da" providerId="LiveId" clId="{1D3C6C48-88DB-4513-9D1C-E8B1199853C4}" dt="2021-02-17T05:19:10.518" v="806" actId="2696"/>
        <pc:sldMkLst>
          <pc:docMk/>
          <pc:sldMk cId="1903672202" sldId="262"/>
        </pc:sldMkLst>
      </pc:sldChg>
      <pc:sldChg chg="modSp add">
        <pc:chgData name="" userId="24e2a561e50170da" providerId="LiveId" clId="{1D3C6C48-88DB-4513-9D1C-E8B1199853C4}" dt="2021-02-17T05:30:21.825" v="1917" actId="5793"/>
        <pc:sldMkLst>
          <pc:docMk/>
          <pc:sldMk cId="1107451711" sldId="263"/>
        </pc:sldMkLst>
        <pc:spChg chg="mod">
          <ac:chgData name="" userId="24e2a561e50170da" providerId="LiveId" clId="{1D3C6C48-88DB-4513-9D1C-E8B1199853C4}" dt="2021-02-17T05:23:59.064" v="1246"/>
          <ac:spMkLst>
            <pc:docMk/>
            <pc:sldMk cId="1107451711" sldId="263"/>
            <ac:spMk id="2" creationId="{782C1E8B-B3B2-4BB1-B9C0-BFF358162449}"/>
          </ac:spMkLst>
        </pc:spChg>
        <pc:spChg chg="mod">
          <ac:chgData name="" userId="24e2a561e50170da" providerId="LiveId" clId="{1D3C6C48-88DB-4513-9D1C-E8B1199853C4}" dt="2021-02-17T05:30:21.825" v="1917" actId="5793"/>
          <ac:spMkLst>
            <pc:docMk/>
            <pc:sldMk cId="1107451711" sldId="263"/>
            <ac:spMk id="3" creationId="{6C75FFE5-D504-4488-95B7-801B63EC6BDC}"/>
          </ac:spMkLst>
        </pc:spChg>
      </pc:sldChg>
      <pc:sldChg chg="modSp add">
        <pc:chgData name="" userId="24e2a561e50170da" providerId="LiveId" clId="{1D3C6C48-88DB-4513-9D1C-E8B1199853C4}" dt="2021-02-17T05:39:29.266" v="2345"/>
        <pc:sldMkLst>
          <pc:docMk/>
          <pc:sldMk cId="2155764943" sldId="264"/>
        </pc:sldMkLst>
        <pc:spChg chg="mod">
          <ac:chgData name="" userId="24e2a561e50170da" providerId="LiveId" clId="{1D3C6C48-88DB-4513-9D1C-E8B1199853C4}" dt="2021-02-17T05:24:55.358" v="1449"/>
          <ac:spMkLst>
            <pc:docMk/>
            <pc:sldMk cId="2155764943" sldId="264"/>
            <ac:spMk id="2" creationId="{97590C0D-45C1-441F-AC7D-AEFD712DA5F1}"/>
          </ac:spMkLst>
        </pc:spChg>
        <pc:spChg chg="mod">
          <ac:chgData name="" userId="24e2a561e50170da" providerId="LiveId" clId="{1D3C6C48-88DB-4513-9D1C-E8B1199853C4}" dt="2021-02-17T05:39:29.266" v="2345"/>
          <ac:spMkLst>
            <pc:docMk/>
            <pc:sldMk cId="2155764943" sldId="264"/>
            <ac:spMk id="3" creationId="{2F6807A9-56E3-459B-9083-168C7AC2696D}"/>
          </ac:spMkLst>
        </pc:spChg>
      </pc:sldChg>
      <pc:sldChg chg="modSp add">
        <pc:chgData name="" userId="24e2a561e50170da" providerId="LiveId" clId="{1D3C6C48-88DB-4513-9D1C-E8B1199853C4}" dt="2021-02-17T05:41:49.400" v="2540"/>
        <pc:sldMkLst>
          <pc:docMk/>
          <pc:sldMk cId="402779250" sldId="265"/>
        </pc:sldMkLst>
        <pc:spChg chg="mod">
          <ac:chgData name="" userId="24e2a561e50170da" providerId="LiveId" clId="{1D3C6C48-88DB-4513-9D1C-E8B1199853C4}" dt="2021-02-17T05:33:49.447" v="2072" actId="20577"/>
          <ac:spMkLst>
            <pc:docMk/>
            <pc:sldMk cId="402779250" sldId="265"/>
            <ac:spMk id="2" creationId="{32B34CBF-ABBF-40FA-BE62-C890033D3AD6}"/>
          </ac:spMkLst>
        </pc:spChg>
        <pc:spChg chg="mod">
          <ac:chgData name="" userId="24e2a561e50170da" providerId="LiveId" clId="{1D3C6C48-88DB-4513-9D1C-E8B1199853C4}" dt="2021-02-17T05:41:49.400" v="2540"/>
          <ac:spMkLst>
            <pc:docMk/>
            <pc:sldMk cId="402779250" sldId="265"/>
            <ac:spMk id="3" creationId="{125B65CC-258E-44C5-8103-E193C43E6B04}"/>
          </ac:spMkLst>
        </pc:spChg>
      </pc:sldChg>
      <pc:sldChg chg="modSp add ord">
        <pc:chgData name="" userId="24e2a561e50170da" providerId="LiveId" clId="{1D3C6C48-88DB-4513-9D1C-E8B1199853C4}" dt="2021-02-17T05:44:21.713" v="2845" actId="20577"/>
        <pc:sldMkLst>
          <pc:docMk/>
          <pc:sldMk cId="410209524" sldId="266"/>
        </pc:sldMkLst>
        <pc:spChg chg="mod">
          <ac:chgData name="" userId="24e2a561e50170da" providerId="LiveId" clId="{1D3C6C48-88DB-4513-9D1C-E8B1199853C4}" dt="2021-02-17T05:37:01.366" v="2084" actId="20577"/>
          <ac:spMkLst>
            <pc:docMk/>
            <pc:sldMk cId="410209524" sldId="266"/>
            <ac:spMk id="2" creationId="{32B34CBF-ABBF-40FA-BE62-C890033D3AD6}"/>
          </ac:spMkLst>
        </pc:spChg>
        <pc:spChg chg="mod">
          <ac:chgData name="" userId="24e2a561e50170da" providerId="LiveId" clId="{1D3C6C48-88DB-4513-9D1C-E8B1199853C4}" dt="2021-02-17T05:44:21.713" v="2845" actId="20577"/>
          <ac:spMkLst>
            <pc:docMk/>
            <pc:sldMk cId="410209524" sldId="266"/>
            <ac:spMk id="3" creationId="{125B65CC-258E-44C5-8103-E193C43E6B04}"/>
          </ac:spMkLst>
        </pc:spChg>
      </pc:sldChg>
      <pc:sldChg chg="modSp add ord">
        <pc:chgData name="" userId="24e2a561e50170da" providerId="LiveId" clId="{1D3C6C48-88DB-4513-9D1C-E8B1199853C4}" dt="2021-02-17T05:38:56.553" v="2330" actId="20577"/>
        <pc:sldMkLst>
          <pc:docMk/>
          <pc:sldMk cId="3551241542" sldId="267"/>
        </pc:sldMkLst>
        <pc:spChg chg="mod">
          <ac:chgData name="" userId="24e2a561e50170da" providerId="LiveId" clId="{1D3C6C48-88DB-4513-9D1C-E8B1199853C4}" dt="2021-02-17T05:36:56.119" v="2081" actId="20577"/>
          <ac:spMkLst>
            <pc:docMk/>
            <pc:sldMk cId="3551241542" sldId="267"/>
            <ac:spMk id="2" creationId="{32B34CBF-ABBF-40FA-BE62-C890033D3AD6}"/>
          </ac:spMkLst>
        </pc:spChg>
        <pc:spChg chg="mod">
          <ac:chgData name="" userId="24e2a561e50170da" providerId="LiveId" clId="{1D3C6C48-88DB-4513-9D1C-E8B1199853C4}" dt="2021-02-17T05:38:56.553" v="2330" actId="20577"/>
          <ac:spMkLst>
            <pc:docMk/>
            <pc:sldMk cId="3551241542" sldId="267"/>
            <ac:spMk id="3" creationId="{125B65CC-258E-44C5-8103-E193C43E6B04}"/>
          </ac:spMkLst>
        </pc:spChg>
      </pc:sldChg>
      <pc:sldChg chg="modSp add">
        <pc:chgData name="" userId="24e2a561e50170da" providerId="LiveId" clId="{1D3C6C48-88DB-4513-9D1C-E8B1199853C4}" dt="2021-02-17T05:57:24.075" v="3258" actId="20577"/>
        <pc:sldMkLst>
          <pc:docMk/>
          <pc:sldMk cId="2556537980" sldId="268"/>
        </pc:sldMkLst>
        <pc:spChg chg="mod">
          <ac:chgData name="" userId="24e2a561e50170da" providerId="LiveId" clId="{1D3C6C48-88DB-4513-9D1C-E8B1199853C4}" dt="2021-02-17T05:57:24.075" v="3258" actId="20577"/>
          <ac:spMkLst>
            <pc:docMk/>
            <pc:sldMk cId="2556537980" sldId="268"/>
            <ac:spMk id="2" creationId="{32B34CBF-ABBF-40FA-BE62-C890033D3AD6}"/>
          </ac:spMkLst>
        </pc:spChg>
        <pc:spChg chg="mod">
          <ac:chgData name="" userId="24e2a561e50170da" providerId="LiveId" clId="{1D3C6C48-88DB-4513-9D1C-E8B1199853C4}" dt="2021-02-17T05:57:17.418" v="3245"/>
          <ac:spMkLst>
            <pc:docMk/>
            <pc:sldMk cId="2556537980" sldId="268"/>
            <ac:spMk id="3" creationId="{125B65CC-258E-44C5-8103-E193C43E6B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45DED-8219-48CA-A639-2D1F557EA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A80E79-E863-4BDE-A082-82735D4A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4A2BC-701D-4FAD-9DA8-1D5EB924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353FC-9FD3-4614-B99C-6CE9E96D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82ABE-279D-4624-88E4-9B5C49FE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4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5225F-1188-403C-BC06-8295F66A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D8D01-B79B-477E-A21D-A0285E1A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A11D0-EC5A-4A5F-ACF0-074F470C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84545-E98B-4399-9DE8-9269A492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05C96-C4BF-41AA-900C-B010EFAB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9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982BFF-D923-477A-AEEA-EA4EBA60C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DEAD8-BAD2-469B-9C6B-B021C167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9F380-CBEF-4696-9BF4-F7C245AE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2F1AF-667A-4E71-8C1E-6A57677F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1E668-FF08-46B6-8997-EEA6CDE0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0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1FBC4-67EA-467A-8766-5FAF00D1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F055B-FC6F-4403-A3E2-933BD2B2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EC7A2-7E50-470B-8E77-0F481C66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7DCEE-E285-449B-A4FA-B047C61A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86FA4-4AC0-499C-BB2A-4D723A19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5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F7035-A140-420F-A7DC-63489E45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F80B2-8BDE-43AE-B0B1-8D38E93D3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974B9-2CAC-41A0-BB9D-ACE915E2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56450-1B83-44F7-887D-C67E2970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A6E8C-AF76-4CA4-9AD1-03AD9CFB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7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8B61E-2736-49A5-911F-62FA8116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11B4-8CA7-4AC0-81E6-07B5C737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178CF-7E17-46BA-BF76-43510B8CB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CC469-5CBB-401F-84AD-DF4F760D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CACCE-4662-4946-A5D1-CE310BC0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E3829-2DCE-416A-8F10-F4262CDC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2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1D848-D986-436D-8AA7-FB38093F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E51E9-991B-42CA-B488-673ED7AA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5751F-AFEB-406D-8BD5-CBF114DC5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380764-D553-44B8-B806-D490BF57C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5DFA14-E832-4407-B675-8F60C9BDB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0CF077-382D-48F1-8920-3263750D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49C565-80B4-4EA0-A571-892281DB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7B4C4A-1A3D-45B1-A9F5-36C6416A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A4D8D-60D7-4FC5-AD99-AC55DA30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DD1089-4F8F-43BA-9A9E-BD020216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CAB02D-5222-48EC-AB2B-73D5C753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07A89B-CE9B-43D2-A6AC-5E0CBC2F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7A464-6F54-4D10-8B2A-AB6125FB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4385BC-187B-4E90-B746-7E16BD29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474819-70E1-4EBC-9E8A-4FB1ABFE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9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91691-F303-4B0B-BDC1-23E28835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5F10C-0EE5-4F4A-8787-6DC04206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3B2A3-A8BE-43B9-9D04-F81793D04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2A870-14E2-486D-A50F-8087311C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2DCCF-7544-434B-9B02-B6B11D91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9FB0A-89D9-4C75-8073-119913A8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0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17F62-C70D-4D06-AD9C-39556960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A46622-17DA-44E0-B59E-123C4C1AA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21E13-8A4F-4982-964D-722B4946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E3627-6A7B-4EC0-A22B-593ADB9F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AFE6C-AE97-4A48-BC98-344EB7DA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ED1A6-52A9-4BC0-80BB-A29DEC64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5A3F9-FEB4-4324-94CF-32C6F4BC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90C7A-1CB9-409B-A19F-49170247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BF1CD-6157-4A83-BB4C-1601B2560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2424-75B8-4AD0-A2FE-D284C0DF634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85D32-79CE-4A80-8DE3-7E12E2F61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041EB-5AF4-4080-BDD2-CBFF319A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7904-2A0D-45CB-8E9F-E40F89502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1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78399-03C5-4821-8B58-061E991B1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Anntropy</a:t>
            </a:r>
            <a:r>
              <a:rPr lang="en-US" altLang="ko-KR" dirty="0"/>
              <a:t> </a:t>
            </a:r>
            <a:r>
              <a:rPr lang="ko-KR" altLang="en-US" dirty="0"/>
              <a:t>씬 플로우</a:t>
            </a:r>
          </a:p>
        </p:txBody>
      </p:sp>
    </p:spTree>
    <p:extLst>
      <p:ext uri="{BB962C8B-B14F-4D97-AF65-F5344CB8AC3E}">
        <p14:creationId xmlns:p14="http://schemas.microsoft.com/office/powerpoint/2010/main" val="31049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4CBF-ABBF-40FA-BE62-C890033D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 Unknown : Sector3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B65CC-258E-44C5-8103-E193C43E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갈수록 점점 더 위험해지는 것 같아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쀼</a:t>
            </a:r>
            <a:r>
              <a:rPr lang="ko-KR" altLang="en-US" dirty="0"/>
              <a:t> </a:t>
            </a:r>
            <a:r>
              <a:rPr lang="ko-KR" altLang="en-US" dirty="0" err="1"/>
              <a:t>비빕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돌아가자구</a:t>
            </a:r>
            <a:r>
              <a:rPr lang="en-US" altLang="ko-KR" dirty="0"/>
              <a:t>? </a:t>
            </a:r>
            <a:r>
              <a:rPr lang="ko-KR" altLang="en-US" dirty="0"/>
              <a:t>하지만 너무너무 궁금해지기 </a:t>
            </a:r>
            <a:r>
              <a:rPr lang="ko-KR" altLang="en-US" dirty="0" err="1"/>
              <a:t>시작했는걸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조금만 더 가보자 트로피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쀼빕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4CBF-ABBF-40FA-BE62-C890033D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 Unknown : Sector4 (before boss)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B65CC-258E-44C5-8103-E193C43E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목소리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 소리 들려 트로피</a:t>
            </a:r>
            <a:r>
              <a:rPr lang="en-US" altLang="ko-KR" dirty="0"/>
              <a:t>???</a:t>
            </a:r>
          </a:p>
          <a:p>
            <a:endParaRPr lang="en-US" altLang="ko-KR" dirty="0"/>
          </a:p>
          <a:p>
            <a:r>
              <a:rPr lang="ko-KR" altLang="en-US" dirty="0" err="1"/>
              <a:t>쀼쀼빕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인간이든 </a:t>
            </a:r>
            <a:r>
              <a:rPr lang="en-US" altLang="ko-KR" dirty="0"/>
              <a:t>AI</a:t>
            </a:r>
            <a:r>
              <a:rPr lang="ko-KR" altLang="en-US" dirty="0"/>
              <a:t>든 이제야 이 공장의 주인을 만날 수 있겠어</a:t>
            </a:r>
          </a:p>
        </p:txBody>
      </p:sp>
    </p:spTree>
    <p:extLst>
      <p:ext uri="{BB962C8B-B14F-4D97-AF65-F5344CB8AC3E}">
        <p14:creationId xmlns:p14="http://schemas.microsoft.com/office/powerpoint/2010/main" val="40277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4CBF-ABBF-40FA-BE62-C890033D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 Unknown : Sector5 </a:t>
            </a:r>
            <a:r>
              <a:rPr lang="en-US" altLang="ko-KR"/>
              <a:t>(boss)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B65CC-258E-44C5-8103-E193C43E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목소리 </a:t>
            </a:r>
            <a:r>
              <a:rPr lang="en-US" altLang="ko-KR" dirty="0"/>
              <a:t>1, 2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보스전</a:t>
            </a:r>
            <a:r>
              <a:rPr lang="ko-KR" altLang="en-US" dirty="0"/>
              <a:t> 바로 시작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클리어 후 엔딩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653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1FB1-9B77-4FFC-8ED7-7C261B2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타이틀 화면 </a:t>
            </a:r>
            <a:r>
              <a:rPr lang="en-US" altLang="ko-KR" dirty="0"/>
              <a:t>&amp; </a:t>
            </a:r>
            <a:r>
              <a:rPr lang="ko-KR" altLang="en-US" dirty="0"/>
              <a:t>로딩화면 </a:t>
            </a:r>
            <a:r>
              <a:rPr lang="en-US" altLang="ko-KR" dirty="0"/>
              <a:t>– 4</a:t>
            </a:r>
            <a:r>
              <a:rPr lang="ko-KR" altLang="en-US" dirty="0"/>
              <a:t>중 </a:t>
            </a:r>
            <a:r>
              <a:rPr lang="ko-KR" altLang="en-US" dirty="0" err="1"/>
              <a:t>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B9EAA-7AB4-4CAF-B6C1-4E618553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안 </a:t>
            </a:r>
            <a:r>
              <a:rPr lang="en-US" altLang="ko-KR" dirty="0"/>
              <a:t>: </a:t>
            </a:r>
            <a:r>
              <a:rPr lang="ko-KR" altLang="en-US" dirty="0"/>
              <a:t>공장 전경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안 </a:t>
            </a:r>
            <a:r>
              <a:rPr lang="en-US" altLang="ko-KR" dirty="0"/>
              <a:t>: </a:t>
            </a:r>
            <a:r>
              <a:rPr lang="ko-KR" altLang="en-US" dirty="0"/>
              <a:t>앤 트로피 일러스트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안 </a:t>
            </a:r>
            <a:r>
              <a:rPr lang="en-US" altLang="ko-KR" dirty="0"/>
              <a:t>: </a:t>
            </a:r>
            <a:r>
              <a:rPr lang="ko-KR" altLang="en-US" dirty="0"/>
              <a:t>먼 곳의 공장을 바라보는 앤 트로피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안 </a:t>
            </a:r>
            <a:r>
              <a:rPr lang="en-US" altLang="ko-KR" dirty="0"/>
              <a:t>: </a:t>
            </a:r>
            <a:r>
              <a:rPr lang="ko-KR" altLang="en-US" dirty="0"/>
              <a:t>자유롭게</a:t>
            </a:r>
          </a:p>
        </p:txBody>
      </p:sp>
    </p:spTree>
    <p:extLst>
      <p:ext uri="{BB962C8B-B14F-4D97-AF65-F5344CB8AC3E}">
        <p14:creationId xmlns:p14="http://schemas.microsoft.com/office/powerpoint/2010/main" val="23522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1FB1-9B77-4FFC-8ED7-7C261B2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  <a:r>
              <a:rPr lang="en-US" altLang="ko-KR" dirty="0"/>
              <a:t>1 : </a:t>
            </a:r>
            <a:r>
              <a:rPr lang="ko-KR" altLang="en-US" dirty="0"/>
              <a:t>트로피 가동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B9EAA-7AB4-4CAF-B6C1-4E618553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r>
              <a:rPr lang="ko-KR" altLang="en-US" dirty="0" err="1"/>
              <a:t>언옵테늄</a:t>
            </a:r>
            <a:r>
              <a:rPr lang="ko-KR" altLang="en-US" dirty="0"/>
              <a:t> 코어</a:t>
            </a:r>
            <a:r>
              <a:rPr lang="en-US" altLang="ko-KR" dirty="0"/>
              <a:t> </a:t>
            </a:r>
            <a:r>
              <a:rPr lang="ko-KR" altLang="en-US" dirty="0"/>
              <a:t>음</a:t>
            </a:r>
            <a:r>
              <a:rPr lang="en-US" altLang="ko-KR" dirty="0"/>
              <a:t>..</a:t>
            </a:r>
            <a:r>
              <a:rPr lang="ko-KR" altLang="en-US" dirty="0"/>
              <a:t> 정상작동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반물질 융합 </a:t>
            </a:r>
            <a:r>
              <a:rPr lang="ko-KR" altLang="en-US" dirty="0" err="1"/>
              <a:t>반응로</a:t>
            </a:r>
            <a:r>
              <a:rPr lang="en-US" altLang="ko-KR" dirty="0"/>
              <a:t>….</a:t>
            </a:r>
            <a:r>
              <a:rPr lang="ko-KR" altLang="en-US" dirty="0"/>
              <a:t> 연결확인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</a:t>
            </a:r>
            <a:r>
              <a:rPr lang="en-US" altLang="ko-KR" dirty="0"/>
              <a:t>??! </a:t>
            </a:r>
            <a:r>
              <a:rPr lang="ko-KR" altLang="en-US" dirty="0"/>
              <a:t>왜 </a:t>
            </a:r>
            <a:r>
              <a:rPr lang="ko-KR" altLang="en-US" dirty="0" err="1"/>
              <a:t>안들어와</a:t>
            </a:r>
            <a:r>
              <a:rPr lang="ko-KR" altLang="en-US" dirty="0"/>
              <a:t> 전원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 스위치 </a:t>
            </a:r>
            <a:r>
              <a:rPr lang="ko-KR" altLang="en-US" dirty="0" err="1"/>
              <a:t>스위치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가동음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위이이이잉</a:t>
            </a:r>
            <a:r>
              <a:rPr lang="en-US" altLang="ko-KR" dirty="0"/>
              <a:t>~)</a:t>
            </a:r>
          </a:p>
        </p:txBody>
      </p:sp>
    </p:spTree>
    <p:extLst>
      <p:ext uri="{BB962C8B-B14F-4D97-AF65-F5344CB8AC3E}">
        <p14:creationId xmlns:p14="http://schemas.microsoft.com/office/powerpoint/2010/main" val="164976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87D20-854C-4C8C-A8E8-5D451555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  <a:r>
              <a:rPr lang="en-US" altLang="ko-KR" dirty="0"/>
              <a:t>2 : </a:t>
            </a:r>
            <a:r>
              <a:rPr lang="ko-KR" altLang="en-US" dirty="0"/>
              <a:t>앤 트로피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71991-1A41-4266-92C2-8F8210D3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344"/>
          </a:xfrm>
        </p:spPr>
        <p:txBody>
          <a:bodyPr/>
          <a:lstStyle/>
          <a:p>
            <a:r>
              <a:rPr lang="ko-KR" altLang="en-US" dirty="0"/>
              <a:t>와</a:t>
            </a:r>
            <a:r>
              <a:rPr lang="en-US" altLang="ko-KR" dirty="0"/>
              <a:t>! </a:t>
            </a:r>
            <a:r>
              <a:rPr lang="ko-KR" altLang="en-US" dirty="0"/>
              <a:t>작동한다 작동해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쀼삡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안녕 조그만 친구 난 </a:t>
            </a:r>
            <a:r>
              <a:rPr lang="en-US" altLang="ko-KR" dirty="0"/>
              <a:t>‘</a:t>
            </a:r>
            <a:r>
              <a:rPr lang="ko-KR" altLang="en-US" dirty="0"/>
              <a:t>앤</a:t>
            </a:r>
            <a:r>
              <a:rPr lang="en-US" altLang="ko-KR" dirty="0"/>
              <a:t>’</a:t>
            </a:r>
            <a:r>
              <a:rPr lang="ko-KR" altLang="en-US" dirty="0" err="1"/>
              <a:t>이라고해</a:t>
            </a:r>
            <a:r>
              <a:rPr lang="en-US" altLang="ko-KR" dirty="0"/>
              <a:t>! </a:t>
            </a:r>
            <a:r>
              <a:rPr lang="ko-KR" altLang="en-US" dirty="0"/>
              <a:t>너를 만든 장본인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쀼우</a:t>
            </a:r>
            <a:r>
              <a:rPr lang="ko-KR" altLang="en-US" dirty="0"/>
              <a:t> </a:t>
            </a:r>
            <a:r>
              <a:rPr lang="ko-KR" altLang="en-US" dirty="0" err="1"/>
              <a:t>삐빕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나도 반가워</a:t>
            </a:r>
            <a:r>
              <a:rPr lang="en-US" altLang="ko-KR" dirty="0"/>
              <a:t>! </a:t>
            </a:r>
            <a:r>
              <a:rPr lang="ko-KR" altLang="en-US" dirty="0"/>
              <a:t>아 맞다</a:t>
            </a:r>
            <a:r>
              <a:rPr lang="en-US" altLang="ko-KR" dirty="0"/>
              <a:t>! </a:t>
            </a:r>
            <a:r>
              <a:rPr lang="ko-KR" altLang="en-US" dirty="0"/>
              <a:t>이제부터 너의 이름은 </a:t>
            </a:r>
            <a:r>
              <a:rPr lang="en-US" altLang="ko-KR" dirty="0"/>
              <a:t>‘</a:t>
            </a:r>
            <a:r>
              <a:rPr lang="ko-KR" altLang="en-US" dirty="0" err="1"/>
              <a:t>트로피＇야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8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87D20-854C-4C8C-A8E8-5D451555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  <a:r>
              <a:rPr lang="en-US" altLang="ko-KR" dirty="0"/>
              <a:t>2 : </a:t>
            </a:r>
            <a:r>
              <a:rPr lang="ko-KR" altLang="en-US" dirty="0"/>
              <a:t>앤 트로피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71991-1A41-4266-92C2-8F8210D3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344"/>
          </a:xfrm>
        </p:spPr>
        <p:txBody>
          <a:bodyPr/>
          <a:lstStyle/>
          <a:p>
            <a:r>
              <a:rPr lang="ko-KR" altLang="en-US" dirty="0" err="1"/>
              <a:t>쀼삡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너도 좋다고</a:t>
            </a:r>
            <a:r>
              <a:rPr lang="en-US" altLang="ko-KR" dirty="0"/>
              <a:t>?!! </a:t>
            </a:r>
            <a:r>
              <a:rPr lang="ko-KR" altLang="en-US" dirty="0"/>
              <a:t>그럼</a:t>
            </a:r>
            <a:r>
              <a:rPr lang="en-US" altLang="ko-KR" dirty="0"/>
              <a:t>! </a:t>
            </a:r>
            <a:r>
              <a:rPr lang="ko-KR" altLang="en-US" dirty="0"/>
              <a:t>누가 지어준 이름인데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어서 가자</a:t>
            </a:r>
            <a:r>
              <a:rPr lang="en-US" altLang="ko-KR" dirty="0"/>
              <a:t>! </a:t>
            </a:r>
            <a:r>
              <a:rPr lang="ko-KR" altLang="en-US" dirty="0" err="1"/>
              <a:t>시험해볼게</a:t>
            </a:r>
            <a:r>
              <a:rPr lang="ko-KR" altLang="en-US" dirty="0"/>
              <a:t> 아주아주 </a:t>
            </a:r>
            <a:r>
              <a:rPr lang="ko-KR" altLang="en-US" dirty="0" err="1"/>
              <a:t>많다구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아참</a:t>
            </a:r>
            <a:r>
              <a:rPr lang="en-US" altLang="ko-KR" dirty="0"/>
              <a:t>.. </a:t>
            </a:r>
            <a:r>
              <a:rPr lang="ko-KR" altLang="en-US" dirty="0" err="1"/>
              <a:t>어디로가야하지</a:t>
            </a:r>
            <a:r>
              <a:rPr lang="en-US" altLang="ko-KR" dirty="0"/>
              <a:t>? </a:t>
            </a:r>
            <a:r>
              <a:rPr lang="ko-KR" altLang="en-US" dirty="0"/>
              <a:t>때려 </a:t>
            </a:r>
            <a:r>
              <a:rPr lang="ko-KR" altLang="en-US" dirty="0" err="1"/>
              <a:t>부술게</a:t>
            </a:r>
            <a:r>
              <a:rPr lang="ko-KR" altLang="en-US" dirty="0"/>
              <a:t> 아주 많았으면 좋겠는데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</a:t>
            </a:r>
            <a:r>
              <a:rPr lang="en-US" altLang="ko-KR" dirty="0"/>
              <a:t>…. </a:t>
            </a:r>
            <a:r>
              <a:rPr lang="ko-KR" altLang="en-US" dirty="0"/>
              <a:t>좋아</a:t>
            </a:r>
            <a:r>
              <a:rPr lang="en-US" altLang="ko-KR" dirty="0"/>
              <a:t>! </a:t>
            </a:r>
            <a:r>
              <a:rPr lang="ko-KR" altLang="en-US" dirty="0"/>
              <a:t>적당한 곳이 </a:t>
            </a:r>
            <a:r>
              <a:rPr lang="ko-KR" altLang="en-US" dirty="0" err="1"/>
              <a:t>생각났어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691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87D20-854C-4C8C-A8E8-5D451555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 Unknown : Sector1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71991-1A41-4266-92C2-8F8210D3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344"/>
          </a:xfrm>
        </p:spPr>
        <p:txBody>
          <a:bodyPr/>
          <a:lstStyle/>
          <a:p>
            <a:r>
              <a:rPr lang="ko-KR" altLang="en-US" dirty="0"/>
              <a:t>위험하기로 소문이 자자한 곳이지만</a:t>
            </a:r>
            <a:r>
              <a:rPr lang="en-US" altLang="ko-KR" dirty="0"/>
              <a:t>, </a:t>
            </a:r>
            <a:r>
              <a:rPr lang="ko-KR" altLang="en-US" dirty="0"/>
              <a:t>뭐 어때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 err="1"/>
              <a:t>슈퍼울트라킹갓마제스티</a:t>
            </a:r>
            <a:r>
              <a:rPr lang="ko-KR" altLang="en-US" dirty="0"/>
              <a:t> 트로피도 있겠다</a:t>
            </a:r>
            <a:r>
              <a:rPr lang="en-US" altLang="ko-KR" dirty="0"/>
              <a:t>! </a:t>
            </a:r>
            <a:r>
              <a:rPr lang="ko-KR" altLang="en-US" dirty="0"/>
              <a:t>문제없어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쀼쀼삐빕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39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1E8B-B3B2-4BB1-B9C0-BFF358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곰돌이</a:t>
            </a:r>
            <a:r>
              <a:rPr lang="ko-KR" altLang="en-US" dirty="0"/>
              <a:t> 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5FFE5-D504-4488-95B7-801B63EC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4"/>
            <a:ext cx="10515600" cy="4801169"/>
          </a:xfrm>
        </p:spPr>
        <p:txBody>
          <a:bodyPr/>
          <a:lstStyle/>
          <a:p>
            <a:r>
              <a:rPr lang="ko-KR" altLang="en-US" dirty="0"/>
              <a:t>저 </a:t>
            </a:r>
            <a:r>
              <a:rPr lang="ko-KR" altLang="en-US" dirty="0" err="1"/>
              <a:t>곰돌이</a:t>
            </a:r>
            <a:r>
              <a:rPr lang="ko-KR" altLang="en-US" dirty="0"/>
              <a:t> 낯이 익은데</a:t>
            </a:r>
            <a:r>
              <a:rPr lang="en-US" altLang="ko-KR" dirty="0"/>
              <a:t>? </a:t>
            </a:r>
            <a:r>
              <a:rPr lang="ko-KR" altLang="en-US" dirty="0"/>
              <a:t>엄청 무섭게 생겼네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 err="1"/>
              <a:t>곰돌이</a:t>
            </a:r>
            <a:r>
              <a:rPr lang="ko-KR" altLang="en-US" dirty="0"/>
              <a:t> </a:t>
            </a:r>
            <a:r>
              <a:rPr lang="ko-KR" altLang="en-US" dirty="0" err="1"/>
              <a:t>상대법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쏴서 부순다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곰돌이</a:t>
            </a:r>
            <a:r>
              <a:rPr lang="ko-KR" altLang="en-US" dirty="0"/>
              <a:t> 처치 </a:t>
            </a:r>
            <a:r>
              <a:rPr lang="en-US" altLang="ko-KR" dirty="0"/>
              <a:t>&gt; </a:t>
            </a:r>
            <a:r>
              <a:rPr lang="ko-KR" altLang="en-US" dirty="0"/>
              <a:t>아이템을 </a:t>
            </a:r>
            <a:r>
              <a:rPr lang="ko-KR" altLang="en-US" dirty="0" err="1"/>
              <a:t>드랍한다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 아이템 획득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레벨업</a:t>
            </a:r>
            <a:r>
              <a:rPr lang="en-US" altLang="ko-KR" dirty="0"/>
              <a:t>! &gt; </a:t>
            </a:r>
            <a:r>
              <a:rPr lang="ko-KR" altLang="en-US" dirty="0"/>
              <a:t>강화 튜토리얼 </a:t>
            </a:r>
          </a:p>
        </p:txBody>
      </p:sp>
    </p:spTree>
    <p:extLst>
      <p:ext uri="{BB962C8B-B14F-4D97-AF65-F5344CB8AC3E}">
        <p14:creationId xmlns:p14="http://schemas.microsoft.com/office/powerpoint/2010/main" val="110745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0C0D-45C1-441F-AC7D-AEFD712D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튜토리얼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807A9-56E3-459B-9083-168C7AC26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6177"/>
          </a:xfrm>
        </p:spPr>
        <p:txBody>
          <a:bodyPr/>
          <a:lstStyle/>
          <a:p>
            <a:r>
              <a:rPr lang="ko-KR" altLang="en-US" dirty="0"/>
              <a:t>오 이 </a:t>
            </a:r>
            <a:r>
              <a:rPr lang="ko-KR" altLang="en-US" dirty="0" err="1"/>
              <a:t>곰탱이</a:t>
            </a:r>
            <a:r>
              <a:rPr lang="ko-KR" altLang="en-US" dirty="0"/>
              <a:t> </a:t>
            </a:r>
            <a:r>
              <a:rPr lang="ko-KR" altLang="en-US" dirty="0" err="1"/>
              <a:t>쓸만한</a:t>
            </a:r>
            <a:r>
              <a:rPr lang="ko-KR" altLang="en-US" dirty="0"/>
              <a:t> 부품을 가지고 </a:t>
            </a:r>
            <a:r>
              <a:rPr lang="ko-KR" altLang="en-US" dirty="0" err="1"/>
              <a:t>있잖아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 정도면 트로피를 더 </a:t>
            </a:r>
            <a:r>
              <a:rPr lang="ko-KR" altLang="en-US" dirty="0" err="1"/>
              <a:t>쓸만하게</a:t>
            </a:r>
            <a:r>
              <a:rPr lang="ko-KR" altLang="en-US" dirty="0"/>
              <a:t> 만들 수 </a:t>
            </a:r>
            <a:r>
              <a:rPr lang="ko-KR" altLang="en-US" dirty="0" err="1"/>
              <a:t>있겠어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 err="1"/>
              <a:t>강화창</a:t>
            </a:r>
            <a:r>
              <a:rPr lang="ko-KR" altLang="en-US" dirty="0"/>
              <a:t> 팝업 </a:t>
            </a:r>
            <a:r>
              <a:rPr lang="en-US" altLang="ko-KR" dirty="0"/>
              <a:t>&gt; 3</a:t>
            </a:r>
            <a:r>
              <a:rPr lang="ko-KR" altLang="en-US" dirty="0"/>
              <a:t>중 </a:t>
            </a:r>
            <a:r>
              <a:rPr lang="ko-KR" altLang="en-US" dirty="0" err="1"/>
              <a:t>택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트로피 </a:t>
            </a:r>
            <a:r>
              <a:rPr lang="ko-KR" altLang="en-US" dirty="0" err="1"/>
              <a:t>성장일지＇에</a:t>
            </a:r>
            <a:r>
              <a:rPr lang="ko-KR" altLang="en-US" dirty="0"/>
              <a:t> 기록</a:t>
            </a:r>
            <a:r>
              <a:rPr lang="en-US" altLang="ko-KR" dirty="0"/>
              <a:t>! (</a:t>
            </a:r>
            <a:r>
              <a:rPr lang="ko-KR" altLang="en-US" dirty="0"/>
              <a:t>트로피 성장일지 확인 </a:t>
            </a:r>
            <a:r>
              <a:rPr lang="en-US" altLang="ko-KR" dirty="0"/>
              <a:t>: TAB</a:t>
            </a:r>
            <a:r>
              <a:rPr lang="ko-KR" altLang="en-US" dirty="0"/>
              <a:t>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쀼</a:t>
            </a:r>
            <a:r>
              <a:rPr lang="ko-KR" altLang="en-US" dirty="0"/>
              <a:t> </a:t>
            </a:r>
            <a:r>
              <a:rPr lang="ko-KR" altLang="en-US" dirty="0" err="1"/>
              <a:t>비비빕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6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4CBF-ABBF-40FA-BE62-C890033D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 Unknown : Sector2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B65CC-258E-44C5-8103-E193C43E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녹슨 곳이 이렇게 많은데 다 정상적으로 작동하고 있어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도대체 누가 이 큰 공장을 관리하고 있는 거야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쀼쀼</a:t>
            </a:r>
            <a:r>
              <a:rPr lang="ko-KR" altLang="en-US" dirty="0"/>
              <a:t> 삐 </a:t>
            </a:r>
            <a:r>
              <a:rPr lang="ko-KR" altLang="en-US" dirty="0" err="1"/>
              <a:t>비빕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너도 </a:t>
            </a:r>
            <a:r>
              <a:rPr lang="ko-KR" altLang="en-US" dirty="0" err="1"/>
              <a:t>모르겠다구</a:t>
            </a:r>
            <a:r>
              <a:rPr lang="en-US" altLang="ko-KR" dirty="0"/>
              <a:t>? </a:t>
            </a:r>
            <a:r>
              <a:rPr lang="ko-KR" altLang="en-US" dirty="0"/>
              <a:t>그럼</a:t>
            </a:r>
            <a:r>
              <a:rPr lang="en-US" altLang="ko-KR" dirty="0"/>
              <a:t>~ </a:t>
            </a:r>
            <a:r>
              <a:rPr lang="ko-KR" altLang="en-US" dirty="0"/>
              <a:t>나도 </a:t>
            </a:r>
            <a:r>
              <a:rPr lang="ko-KR" altLang="en-US" dirty="0" err="1"/>
              <a:t>모르겠는걸</a:t>
            </a:r>
            <a:r>
              <a:rPr lang="en-US" altLang="ko-KR" dirty="0"/>
              <a:t>~.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24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339</Words>
  <Application>Microsoft Office PowerPoint</Application>
  <PresentationFormat>와이드스크린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Anntropy 씬 플로우</vt:lpstr>
      <vt:lpstr>타이틀 화면 &amp; 로딩화면 – 4중 택2</vt:lpstr>
      <vt:lpstr>프롤로그1 : 트로피 가동</vt:lpstr>
      <vt:lpstr>프롤로그2 : 앤 트로피</vt:lpstr>
      <vt:lpstr>프롤로그2 : 앤 트로피</vt:lpstr>
      <vt:lpstr>Factory Unknown : Sector1</vt:lpstr>
      <vt:lpstr>곰돌이 등장</vt:lpstr>
      <vt:lpstr>강화 튜토리얼</vt:lpstr>
      <vt:lpstr>Factory Unknown : Sector2</vt:lpstr>
      <vt:lpstr>Factory Unknown : Sector3</vt:lpstr>
      <vt:lpstr>Factory Unknown : Sector4 (before boss)</vt:lpstr>
      <vt:lpstr>Factory Unknown : Sector5 (boss)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Anntropy 씬 플로우</dc:title>
  <dc:creator>Sunil Hwang</dc:creator>
  <cp:lastModifiedBy>Sunil Hwang</cp:lastModifiedBy>
  <cp:revision>5</cp:revision>
  <dcterms:created xsi:type="dcterms:W3CDTF">2021-02-17T01:12:00Z</dcterms:created>
  <dcterms:modified xsi:type="dcterms:W3CDTF">2021-02-17T05:57:24Z</dcterms:modified>
</cp:coreProperties>
</file>