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0000"/>
    <a:srgbClr val="680000"/>
    <a:srgbClr val="FF6600"/>
    <a:srgbClr val="FF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499D0-D7CC-48C4-850B-505707654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C09D59-83A9-4D6D-80C1-BF2C01279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3559A0-8D62-4A3F-9E40-C4A7BDE3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9A70-36B0-4C04-9C07-8F2F529841C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FD142E-9B13-40B2-959D-C051F2A8C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28F1F-94E2-41EE-B512-006882210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79DC-D835-48E0-B450-65EDD517E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02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83B44-7438-4094-9F39-C5BB6B36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38CF71-D0B3-42A7-B0B9-1EE2E466A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15618-B67A-4657-B4E6-E27C4D791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9A70-36B0-4C04-9C07-8F2F529841C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73644B-37BD-4007-9B9E-F6E6E43ED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C49C87-B373-4516-8157-6E134EA7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79DC-D835-48E0-B450-65EDD517E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0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6B13F3-02BC-44B0-825B-D3088477CB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0DDA0E-BCA8-42DC-84BB-32543812C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E4B43-4B23-4393-BC0C-FB1465B2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9A70-36B0-4C04-9C07-8F2F529841C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5261FB-DDF9-4009-B155-0470755FF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18063D-A518-4CD1-9AC6-3D60B702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79DC-D835-48E0-B450-65EDD517E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81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60A72-E6B7-45AB-BB8D-930680AD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24091A-AA88-480F-9AC8-E9A44EA10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E5F13-9344-4FA5-9ED8-63D62D0E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9A70-36B0-4C04-9C07-8F2F529841C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6F1B4-3D84-4545-BA6F-F19338293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93247C-1079-48F2-89C3-8CE1A200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79DC-D835-48E0-B450-65EDD517E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94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3A7A5-CDF3-4FC2-9637-3456FD73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A6AF38-10FE-4C2A-86FD-28DAC7BA6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C5563C-F0E3-4A74-B8E7-33C3E9C4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9A70-36B0-4C04-9C07-8F2F529841C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C6C5C-AF2D-4A58-B391-B179C226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84AF43-BFD3-44A4-9090-0C9D98C2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79DC-D835-48E0-B450-65EDD517E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98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142E4-2A83-4588-9809-D628B187C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BFD93D-8431-4753-8D34-5FAD351EC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6D0DD6-F4DC-46A1-AC8F-CBDCC893E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F6BFBF-4D48-4CE6-8B0E-CE1987D7C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9A70-36B0-4C04-9C07-8F2F529841C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3D6824-A419-4B17-BDA1-65605B7DA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246EE3-AEC6-42F8-8F34-1E085AD1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79DC-D835-48E0-B450-65EDD517E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53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79E9D-9CE7-4FAB-A1CA-7479EE358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E1233A-E300-4D8F-9B04-2FD2A3F05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0C7757-2BFC-45F9-BB79-EA6B386D6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E9C2C7-73AF-423B-A97B-2B0B488E0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694F8-6BF2-4DD8-8988-347ABD2B1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9CF97C-C83B-4264-9EEA-B4F945B5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9A70-36B0-4C04-9C07-8F2F529841C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0D1EFE-E29D-415D-9ECF-E67EB2AA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8F3B74-8A97-41EB-AA49-66BC8143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79DC-D835-48E0-B450-65EDD517E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00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8EC1A-47E4-4FF8-861A-5CC0C52DC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44DB43-8A4D-4FE5-ABAE-C438E4237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9A70-36B0-4C04-9C07-8F2F529841C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11FE84-C2DB-4A99-97BB-36D572A8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9F06B3-3F64-466F-8695-41432214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79DC-D835-48E0-B450-65EDD517E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78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4C4B51-1813-4C89-993B-ADA16158F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9A70-36B0-4C04-9C07-8F2F529841C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999C4D-46C4-4E7C-B34F-C9F368F2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9DF364-AAD0-472F-A9C5-9D807EBC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79DC-D835-48E0-B450-65EDD517E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05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1A691-FEB4-4732-B60B-6C08935C1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9EB1F8-B94A-405D-8777-4DA6634CA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58986F-8C99-409E-9FA5-A72212D7A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B2FD89-A362-4838-8DB7-662172450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9A70-36B0-4C04-9C07-8F2F529841C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29A3FD-88A6-4900-9E32-C1CB31F33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3865CA-0E1A-4F08-8EDF-9A789E098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79DC-D835-48E0-B450-65EDD517E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19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F9E93-369B-4DA0-8275-C71E58A1D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FD6F01-D62A-4189-82F6-44E3CA9B7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8E2D9D-6740-488B-92E3-BCD5BC86D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84CA99-7643-45A9-91E4-C4453EF93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9A70-36B0-4C04-9C07-8F2F529841C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4C029C-7ED5-4118-AA40-3051FA98A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44BF53-A3B0-40A6-9991-24832A7D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79DC-D835-48E0-B450-65EDD517E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08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526CB5-33C4-4220-84ED-EA01AB20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B2F1F-58B7-464C-9B16-85CF3C4D6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1BCF86-E7F5-4069-A443-1034BF7CE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99A70-36B0-4C04-9C07-8F2F529841C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877583-BCB5-406A-8ED2-B9028493B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194AD4-82CB-4AD4-9C3D-696B76C06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F79DC-D835-48E0-B450-65EDD517E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51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>
            <a:extLst>
              <a:ext uri="{FF2B5EF4-FFF2-40B4-BE49-F238E27FC236}">
                <a16:creationId xmlns:a16="http://schemas.microsoft.com/office/drawing/2014/main" id="{A23F5788-15BD-4677-803B-04A6DBF8B698}"/>
              </a:ext>
            </a:extLst>
          </p:cNvPr>
          <p:cNvGrpSpPr/>
          <p:nvPr/>
        </p:nvGrpSpPr>
        <p:grpSpPr>
          <a:xfrm>
            <a:off x="1142565" y="1664340"/>
            <a:ext cx="6088745" cy="3014392"/>
            <a:chOff x="295277" y="225170"/>
            <a:chExt cx="9018486" cy="446483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1E372C2-B70A-4A27-B0F0-038C02455800}"/>
                </a:ext>
              </a:extLst>
            </p:cNvPr>
            <p:cNvSpPr/>
            <p:nvPr/>
          </p:nvSpPr>
          <p:spPr>
            <a:xfrm>
              <a:off x="295277" y="1803407"/>
              <a:ext cx="6232950" cy="104961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D9F68BC-B42F-46D8-8F62-B589FE1B0493}"/>
                </a:ext>
              </a:extLst>
            </p:cNvPr>
            <p:cNvSpPr/>
            <p:nvPr/>
          </p:nvSpPr>
          <p:spPr>
            <a:xfrm>
              <a:off x="301201" y="225170"/>
              <a:ext cx="6232950" cy="1049614"/>
            </a:xfrm>
            <a:prstGeom prst="rect">
              <a:avLst/>
            </a:prstGeom>
            <a:solidFill>
              <a:srgbClr val="FF575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08A9F22-9CF1-42FD-B4A8-E0D2FD73D28E}"/>
                </a:ext>
              </a:extLst>
            </p:cNvPr>
            <p:cNvGrpSpPr/>
            <p:nvPr/>
          </p:nvGrpSpPr>
          <p:grpSpPr>
            <a:xfrm>
              <a:off x="440354" y="666654"/>
              <a:ext cx="4842511" cy="245256"/>
              <a:chOff x="528507" y="385894"/>
              <a:chExt cx="7784983" cy="394282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76CCD6A8-63F2-467D-B34C-2B566EF65BA4}"/>
                  </a:ext>
                </a:extLst>
              </p:cNvPr>
              <p:cNvSpPr/>
              <p:nvPr/>
            </p:nvSpPr>
            <p:spPr>
              <a:xfrm>
                <a:off x="528507" y="385894"/>
                <a:ext cx="7784983" cy="39428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>
                  <a:ln>
                    <a:solidFill>
                      <a:srgbClr val="FF0000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639FF2E2-C5EF-47E1-BDCF-521970504823}"/>
                  </a:ext>
                </a:extLst>
              </p:cNvPr>
              <p:cNvSpPr/>
              <p:nvPr/>
            </p:nvSpPr>
            <p:spPr>
              <a:xfrm>
                <a:off x="528507" y="385894"/>
                <a:ext cx="3048719" cy="394282"/>
              </a:xfrm>
              <a:prstGeom prst="rect">
                <a:avLst/>
              </a:prstGeom>
              <a:solidFill>
                <a:srgbClr val="FF57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>
                  <a:ln>
                    <a:solidFill>
                      <a:srgbClr val="FF0000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6" name="순서도: 데이터 5">
                <a:extLst>
                  <a:ext uri="{FF2B5EF4-FFF2-40B4-BE49-F238E27FC236}">
                    <a16:creationId xmlns:a16="http://schemas.microsoft.com/office/drawing/2014/main" id="{D8EB6CC4-DF5D-49EF-8488-0ECFB0114638}"/>
                  </a:ext>
                </a:extLst>
              </p:cNvPr>
              <p:cNvSpPr/>
              <p:nvPr/>
            </p:nvSpPr>
            <p:spPr>
              <a:xfrm>
                <a:off x="3310941" y="385894"/>
                <a:ext cx="385894" cy="394282"/>
              </a:xfrm>
              <a:prstGeom prst="flowChartInputOutput">
                <a:avLst/>
              </a:prstGeom>
              <a:solidFill>
                <a:srgbClr val="FF57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>
                  <a:ln>
                    <a:solidFill>
                      <a:srgbClr val="FF0000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0032A2E4-507D-4C7B-B1F2-2C9AFCEC10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10941" y="393700"/>
                <a:ext cx="72376" cy="386476"/>
              </a:xfrm>
              <a:prstGeom prst="line">
                <a:avLst/>
              </a:prstGeom>
              <a:ln w="25400">
                <a:solidFill>
                  <a:srgbClr val="FF57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왼쪽 대괄호 20">
              <a:extLst>
                <a:ext uri="{FF2B5EF4-FFF2-40B4-BE49-F238E27FC236}">
                  <a16:creationId xmlns:a16="http://schemas.microsoft.com/office/drawing/2014/main" id="{E7E85A05-9F0D-4A07-87E4-57306D24DD48}"/>
                </a:ext>
              </a:extLst>
            </p:cNvPr>
            <p:cNvSpPr/>
            <p:nvPr/>
          </p:nvSpPr>
          <p:spPr>
            <a:xfrm rot="5400000">
              <a:off x="2818424" y="-1843402"/>
              <a:ext cx="86372" cy="4842510"/>
            </a:xfrm>
            <a:prstGeom prst="leftBracket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ln>
                  <a:solidFill>
                    <a:srgbClr val="FF0000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DA2CE8-1525-485B-8AF6-27B4E4E73D33}"/>
                </a:ext>
              </a:extLst>
            </p:cNvPr>
            <p:cNvSpPr txBox="1"/>
            <p:nvPr/>
          </p:nvSpPr>
          <p:spPr>
            <a:xfrm>
              <a:off x="440353" y="259315"/>
              <a:ext cx="1775784" cy="296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엔트로피 게이지</a:t>
              </a:r>
              <a:r>
                <a:rPr lang="en-US" altLang="ko-KR" sz="7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sz="7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총 </a:t>
              </a:r>
              <a:r>
                <a:rPr lang="en-US" altLang="ko-KR" sz="7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r>
                <a:rPr lang="ko-KR" altLang="en-US" sz="7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초</a:t>
              </a:r>
              <a:r>
                <a:rPr lang="en-US" altLang="ko-KR" sz="7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AF00A5-DCFD-4D5B-A2FF-3B765449CDBB}"/>
                </a:ext>
              </a:extLst>
            </p:cNvPr>
            <p:cNvSpPr txBox="1"/>
            <p:nvPr/>
          </p:nvSpPr>
          <p:spPr>
            <a:xfrm>
              <a:off x="440353" y="957524"/>
              <a:ext cx="1775784" cy="296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예시</a:t>
              </a:r>
              <a:r>
                <a:rPr lang="en-US" altLang="ko-KR" sz="7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  <a:r>
                <a:rPr lang="ko-KR" altLang="en-US" sz="7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순행가능 시간</a:t>
              </a:r>
              <a:r>
                <a:rPr lang="en-US" altLang="ko-KR" sz="7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(2</a:t>
              </a:r>
              <a:r>
                <a:rPr lang="ko-KR" altLang="en-US" sz="7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초</a:t>
              </a:r>
              <a:r>
                <a:rPr lang="en-US" altLang="ko-KR" sz="7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9FD816B5-EC61-476C-AA25-9D463ABDB530}"/>
                </a:ext>
              </a:extLst>
            </p:cNvPr>
            <p:cNvGrpSpPr/>
            <p:nvPr/>
          </p:nvGrpSpPr>
          <p:grpSpPr>
            <a:xfrm>
              <a:off x="440355" y="2203627"/>
              <a:ext cx="4842511" cy="245256"/>
              <a:chOff x="528507" y="385894"/>
              <a:chExt cx="7784983" cy="394282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1829416-1139-46BC-A6FC-43BB65D846CE}"/>
                  </a:ext>
                </a:extLst>
              </p:cNvPr>
              <p:cNvSpPr/>
              <p:nvPr/>
            </p:nvSpPr>
            <p:spPr>
              <a:xfrm>
                <a:off x="528507" y="385894"/>
                <a:ext cx="7784983" cy="39428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>
                  <a:ln>
                    <a:solidFill>
                      <a:srgbClr val="FF0000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FC20E1B-34EC-4762-A77E-B419697CA41D}"/>
                  </a:ext>
                </a:extLst>
              </p:cNvPr>
              <p:cNvSpPr/>
              <p:nvPr/>
            </p:nvSpPr>
            <p:spPr>
              <a:xfrm>
                <a:off x="528507" y="385894"/>
                <a:ext cx="3048719" cy="3942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>
                  <a:ln>
                    <a:solidFill>
                      <a:srgbClr val="FF0000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8" name="순서도: 데이터 27">
                <a:extLst>
                  <a:ext uri="{FF2B5EF4-FFF2-40B4-BE49-F238E27FC236}">
                    <a16:creationId xmlns:a16="http://schemas.microsoft.com/office/drawing/2014/main" id="{E3A9DB63-EAC9-4BE6-BC8F-01FA347A0FAD}"/>
                  </a:ext>
                </a:extLst>
              </p:cNvPr>
              <p:cNvSpPr/>
              <p:nvPr/>
            </p:nvSpPr>
            <p:spPr>
              <a:xfrm>
                <a:off x="3310941" y="385894"/>
                <a:ext cx="385894" cy="394282"/>
              </a:xfrm>
              <a:prstGeom prst="flowChartInputOutpu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1A148888-910E-493B-88BF-774110F47B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10941" y="393700"/>
                <a:ext cx="72376" cy="386476"/>
              </a:xfrm>
              <a:prstGeom prst="line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왼쪽 대괄호 29">
              <a:extLst>
                <a:ext uri="{FF2B5EF4-FFF2-40B4-BE49-F238E27FC236}">
                  <a16:creationId xmlns:a16="http://schemas.microsoft.com/office/drawing/2014/main" id="{C63ECEF0-1131-447E-85A4-5B478C38ADEF}"/>
                </a:ext>
              </a:extLst>
            </p:cNvPr>
            <p:cNvSpPr/>
            <p:nvPr/>
          </p:nvSpPr>
          <p:spPr>
            <a:xfrm rot="5400000">
              <a:off x="2818425" y="-306429"/>
              <a:ext cx="86372" cy="4842510"/>
            </a:xfrm>
            <a:prstGeom prst="leftBracket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ln>
                  <a:solidFill>
                    <a:srgbClr val="FF0000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ADEEFF7-805D-48A1-89AC-839BE704356C}"/>
                </a:ext>
              </a:extLst>
            </p:cNvPr>
            <p:cNvSpPr txBox="1"/>
            <p:nvPr/>
          </p:nvSpPr>
          <p:spPr>
            <a:xfrm>
              <a:off x="440355" y="1796289"/>
              <a:ext cx="1775784" cy="296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엔트로피 게이지</a:t>
              </a:r>
              <a:r>
                <a:rPr lang="en-US" altLang="ko-KR" sz="7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sz="7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총 </a:t>
              </a:r>
              <a:r>
                <a:rPr lang="en-US" altLang="ko-KR" sz="7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r>
                <a:rPr lang="ko-KR" altLang="en-US" sz="7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초</a:t>
              </a:r>
              <a:r>
                <a:rPr lang="en-US" altLang="ko-KR" sz="7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65CF6E9-7F1C-43AD-9498-052E968ADEA5}"/>
                </a:ext>
              </a:extLst>
            </p:cNvPr>
            <p:cNvSpPr txBox="1"/>
            <p:nvPr/>
          </p:nvSpPr>
          <p:spPr>
            <a:xfrm>
              <a:off x="3657554" y="2494496"/>
              <a:ext cx="1775784" cy="296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예시</a:t>
              </a:r>
              <a:r>
                <a:rPr lang="en-US" altLang="ko-KR" sz="7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  <a:r>
                <a:rPr lang="ko-KR" altLang="en-US" sz="7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역행가능 시간</a:t>
              </a:r>
              <a:r>
                <a:rPr lang="en-US" altLang="ko-KR" sz="7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(3</a:t>
              </a:r>
              <a:r>
                <a:rPr lang="ko-KR" altLang="en-US" sz="7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초</a:t>
              </a:r>
              <a:r>
                <a:rPr lang="en-US" altLang="ko-KR" sz="7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C4C517B-197C-4FFE-9967-A52880CE3D97}"/>
                </a:ext>
              </a:extLst>
            </p:cNvPr>
            <p:cNvSpPr/>
            <p:nvPr/>
          </p:nvSpPr>
          <p:spPr>
            <a:xfrm>
              <a:off x="5590892" y="307501"/>
              <a:ext cx="879760" cy="879759"/>
            </a:xfrm>
            <a:prstGeom prst="rect">
              <a:avLst/>
            </a:prstGeom>
            <a:solidFill>
              <a:srgbClr val="FF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순행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7DF6D98-6B24-45CC-BD14-1ECF519922DE}"/>
                </a:ext>
              </a:extLst>
            </p:cNvPr>
            <p:cNvSpPr/>
            <p:nvPr/>
          </p:nvSpPr>
          <p:spPr>
            <a:xfrm>
              <a:off x="5590892" y="1914754"/>
              <a:ext cx="879760" cy="87975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역행</a:t>
              </a:r>
            </a:p>
          </p:txBody>
        </p:sp>
        <p:sp>
          <p:nvSpPr>
            <p:cNvPr id="36" name="화살표: 아래쪽 35">
              <a:extLst>
                <a:ext uri="{FF2B5EF4-FFF2-40B4-BE49-F238E27FC236}">
                  <a16:creationId xmlns:a16="http://schemas.microsoft.com/office/drawing/2014/main" id="{00361245-AC06-4CF5-9251-1138B42E1747}"/>
                </a:ext>
              </a:extLst>
            </p:cNvPr>
            <p:cNvSpPr/>
            <p:nvPr/>
          </p:nvSpPr>
          <p:spPr>
            <a:xfrm>
              <a:off x="2842965" y="1162857"/>
              <a:ext cx="645809" cy="775030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ln>
                  <a:solidFill>
                    <a:srgbClr val="FF0000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820D3BA-DD79-4D25-BC6C-39D3F8F60513}"/>
                </a:ext>
              </a:extLst>
            </p:cNvPr>
            <p:cNvSpPr txBox="1"/>
            <p:nvPr/>
          </p:nvSpPr>
          <p:spPr>
            <a:xfrm>
              <a:off x="3657552" y="1404122"/>
              <a:ext cx="1933340" cy="2963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마우스 우 클릭으로 상태전환</a:t>
              </a:r>
              <a:endParaRPr lang="en-US" altLang="ko-KR" sz="70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786836F-4B71-4681-B416-BA60659EF3E3}"/>
                </a:ext>
              </a:extLst>
            </p:cNvPr>
            <p:cNvSpPr txBox="1"/>
            <p:nvPr/>
          </p:nvSpPr>
          <p:spPr>
            <a:xfrm>
              <a:off x="7204469" y="4393691"/>
              <a:ext cx="1933340" cy="2963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모래 시계 모양으로 표현</a:t>
              </a:r>
              <a:r>
                <a:rPr lang="en-US" altLang="ko-KR" sz="7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sz="7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미정</a:t>
              </a:r>
              <a:r>
                <a:rPr lang="en-US" altLang="ko-KR" sz="7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27BD4E1-13B3-4245-B27E-09B51AA5AF71}"/>
                </a:ext>
              </a:extLst>
            </p:cNvPr>
            <p:cNvGrpSpPr/>
            <p:nvPr/>
          </p:nvGrpSpPr>
          <p:grpSpPr>
            <a:xfrm>
              <a:off x="7018134" y="2448883"/>
              <a:ext cx="2295629" cy="1847893"/>
              <a:chOff x="6707710" y="646604"/>
              <a:chExt cx="2295629" cy="1847893"/>
            </a:xfrm>
          </p:grpSpPr>
          <p:sp>
            <p:nvSpPr>
              <p:cNvPr id="42" name="이등변 삼각형 41">
                <a:extLst>
                  <a:ext uri="{FF2B5EF4-FFF2-40B4-BE49-F238E27FC236}">
                    <a16:creationId xmlns:a16="http://schemas.microsoft.com/office/drawing/2014/main" id="{F217EE8E-29F8-4C02-8A88-70DFC42CE18D}"/>
                  </a:ext>
                </a:extLst>
              </p:cNvPr>
              <p:cNvSpPr/>
              <p:nvPr/>
            </p:nvSpPr>
            <p:spPr>
              <a:xfrm>
                <a:off x="6707710" y="1577993"/>
                <a:ext cx="1063145" cy="916504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07320B95-D920-4EE6-85A8-993EB7AB9264}"/>
                  </a:ext>
                </a:extLst>
              </p:cNvPr>
              <p:cNvSpPr/>
              <p:nvPr/>
            </p:nvSpPr>
            <p:spPr>
              <a:xfrm rot="10800000">
                <a:off x="6707710" y="646604"/>
                <a:ext cx="1063145" cy="916504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45" name="이등변 삼각형 44">
                <a:extLst>
                  <a:ext uri="{FF2B5EF4-FFF2-40B4-BE49-F238E27FC236}">
                    <a16:creationId xmlns:a16="http://schemas.microsoft.com/office/drawing/2014/main" id="{548F1F97-8840-40CF-9E82-97976A9D90A8}"/>
                  </a:ext>
                </a:extLst>
              </p:cNvPr>
              <p:cNvSpPr/>
              <p:nvPr/>
            </p:nvSpPr>
            <p:spPr>
              <a:xfrm rot="10800000">
                <a:off x="6886574" y="947999"/>
                <a:ext cx="708327" cy="605584"/>
              </a:xfrm>
              <a:prstGeom prst="triangle">
                <a:avLst>
                  <a:gd name="adj" fmla="val 50442"/>
                </a:avLst>
              </a:prstGeom>
              <a:solidFill>
                <a:srgbClr val="FF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46" name="사다리꼴 45">
                <a:extLst>
                  <a:ext uri="{FF2B5EF4-FFF2-40B4-BE49-F238E27FC236}">
                    <a16:creationId xmlns:a16="http://schemas.microsoft.com/office/drawing/2014/main" id="{937A0539-E255-4DE9-8222-7A02D6A45EF2}"/>
                  </a:ext>
                </a:extLst>
              </p:cNvPr>
              <p:cNvSpPr/>
              <p:nvPr/>
            </p:nvSpPr>
            <p:spPr>
              <a:xfrm>
                <a:off x="6717507" y="2043610"/>
                <a:ext cx="1043823" cy="448309"/>
              </a:xfrm>
              <a:prstGeom prst="trapezoid">
                <a:avLst>
                  <a:gd name="adj" fmla="val 57932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/>
              </a:p>
            </p:txBody>
          </p:sp>
          <p:sp>
            <p:nvSpPr>
              <p:cNvPr id="48" name="이등변 삼각형 47">
                <a:extLst>
                  <a:ext uri="{FF2B5EF4-FFF2-40B4-BE49-F238E27FC236}">
                    <a16:creationId xmlns:a16="http://schemas.microsoft.com/office/drawing/2014/main" id="{32B37A5E-505D-448E-8499-1767F85EB5C1}"/>
                  </a:ext>
                </a:extLst>
              </p:cNvPr>
              <p:cNvSpPr/>
              <p:nvPr/>
            </p:nvSpPr>
            <p:spPr>
              <a:xfrm>
                <a:off x="7940194" y="1577993"/>
                <a:ext cx="1063145" cy="916504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49" name="이등변 삼각형 48">
                <a:extLst>
                  <a:ext uri="{FF2B5EF4-FFF2-40B4-BE49-F238E27FC236}">
                    <a16:creationId xmlns:a16="http://schemas.microsoft.com/office/drawing/2014/main" id="{47EAF323-D13A-41E3-947C-408B0CE6E310}"/>
                  </a:ext>
                </a:extLst>
              </p:cNvPr>
              <p:cNvSpPr/>
              <p:nvPr/>
            </p:nvSpPr>
            <p:spPr>
              <a:xfrm rot="10800000">
                <a:off x="7940194" y="646604"/>
                <a:ext cx="1063145" cy="916504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7ABC3CC8-FA87-4D7A-B1FD-8DD4E172E6F3}"/>
                  </a:ext>
                </a:extLst>
              </p:cNvPr>
              <p:cNvSpPr/>
              <p:nvPr/>
            </p:nvSpPr>
            <p:spPr>
              <a:xfrm rot="10800000">
                <a:off x="8119058" y="947999"/>
                <a:ext cx="708327" cy="605584"/>
              </a:xfrm>
              <a:prstGeom prst="triangle">
                <a:avLst>
                  <a:gd name="adj" fmla="val 50442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51" name="사다리꼴 50">
                <a:extLst>
                  <a:ext uri="{FF2B5EF4-FFF2-40B4-BE49-F238E27FC236}">
                    <a16:creationId xmlns:a16="http://schemas.microsoft.com/office/drawing/2014/main" id="{C5ECC935-3385-4739-9451-71536B3F32DD}"/>
                  </a:ext>
                </a:extLst>
              </p:cNvPr>
              <p:cNvSpPr/>
              <p:nvPr/>
            </p:nvSpPr>
            <p:spPr>
              <a:xfrm>
                <a:off x="7949991" y="2043610"/>
                <a:ext cx="1043823" cy="448309"/>
              </a:xfrm>
              <a:prstGeom prst="trapezoid">
                <a:avLst>
                  <a:gd name="adj" fmla="val 57932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/>
              </a:p>
            </p:txBody>
          </p:sp>
        </p:grp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D6AA0AD-1CC0-4152-855E-4FB30F3B8D89}"/>
                </a:ext>
              </a:extLst>
            </p:cNvPr>
            <p:cNvSpPr/>
            <p:nvPr/>
          </p:nvSpPr>
          <p:spPr>
            <a:xfrm>
              <a:off x="295277" y="3550667"/>
              <a:ext cx="6232950" cy="1049614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A94D2CF-240E-4853-BA8C-0D08C734001B}"/>
                </a:ext>
              </a:extLst>
            </p:cNvPr>
            <p:cNvSpPr/>
            <p:nvPr/>
          </p:nvSpPr>
          <p:spPr>
            <a:xfrm>
              <a:off x="440355" y="3950887"/>
              <a:ext cx="4842511" cy="24525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ln>
                  <a:solidFill>
                    <a:srgbClr val="FF0000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0" name="왼쪽 대괄호 59">
              <a:extLst>
                <a:ext uri="{FF2B5EF4-FFF2-40B4-BE49-F238E27FC236}">
                  <a16:creationId xmlns:a16="http://schemas.microsoft.com/office/drawing/2014/main" id="{092DEBAD-E0B8-4630-8E53-9ABEF837EB87}"/>
                </a:ext>
              </a:extLst>
            </p:cNvPr>
            <p:cNvSpPr/>
            <p:nvPr/>
          </p:nvSpPr>
          <p:spPr>
            <a:xfrm rot="5400000">
              <a:off x="2818425" y="1440831"/>
              <a:ext cx="86372" cy="4842510"/>
            </a:xfrm>
            <a:prstGeom prst="leftBracket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ln>
                  <a:solidFill>
                    <a:srgbClr val="FF0000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677F926-EE2E-4B0C-BD27-50863E173816}"/>
                </a:ext>
              </a:extLst>
            </p:cNvPr>
            <p:cNvSpPr txBox="1"/>
            <p:nvPr/>
          </p:nvSpPr>
          <p:spPr>
            <a:xfrm>
              <a:off x="440355" y="3543551"/>
              <a:ext cx="1775784" cy="296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엔트로피 과부하</a:t>
              </a:r>
              <a:r>
                <a:rPr lang="en-US" altLang="ko-KR" sz="7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(2</a:t>
              </a:r>
              <a:r>
                <a:rPr lang="ko-KR" altLang="en-US" sz="7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초 경직</a:t>
              </a:r>
              <a:r>
                <a:rPr lang="en-US" altLang="ko-KR" sz="7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1B906E9E-2DAE-42B9-9743-EF7EEFBC0E92}"/>
                </a:ext>
              </a:extLst>
            </p:cNvPr>
            <p:cNvSpPr/>
            <p:nvPr/>
          </p:nvSpPr>
          <p:spPr>
            <a:xfrm>
              <a:off x="5590892" y="3662014"/>
              <a:ext cx="879760" cy="879759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과부하</a:t>
              </a:r>
            </a:p>
          </p:txBody>
        </p:sp>
        <p:sp>
          <p:nvSpPr>
            <p:cNvPr id="64" name="화살표: 아래쪽 63">
              <a:extLst>
                <a:ext uri="{FF2B5EF4-FFF2-40B4-BE49-F238E27FC236}">
                  <a16:creationId xmlns:a16="http://schemas.microsoft.com/office/drawing/2014/main" id="{6CB7DD67-C88F-4440-95DB-615A02C425C3}"/>
                </a:ext>
              </a:extLst>
            </p:cNvPr>
            <p:cNvSpPr/>
            <p:nvPr/>
          </p:nvSpPr>
          <p:spPr>
            <a:xfrm>
              <a:off x="2842965" y="2919818"/>
              <a:ext cx="645809" cy="775030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ln>
                  <a:solidFill>
                    <a:srgbClr val="FF0000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9E98E1D-98D8-4ED1-8BA6-BC9A0AAA6D8B}"/>
                </a:ext>
              </a:extLst>
            </p:cNvPr>
            <p:cNvSpPr txBox="1"/>
            <p:nvPr/>
          </p:nvSpPr>
          <p:spPr>
            <a:xfrm>
              <a:off x="3657552" y="3071039"/>
              <a:ext cx="2438448" cy="2963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순행</a:t>
              </a:r>
              <a:r>
                <a:rPr lang="en-US" altLang="ko-KR" sz="7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</a:t>
              </a:r>
              <a:r>
                <a:rPr lang="ko-KR" altLang="en-US" sz="7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역행 최대유지시간 초과 머물 시</a:t>
              </a:r>
              <a:endParaRPr lang="en-US" altLang="ko-KR" sz="70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87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>
            <a:extLst>
              <a:ext uri="{FF2B5EF4-FFF2-40B4-BE49-F238E27FC236}">
                <a16:creationId xmlns:a16="http://schemas.microsoft.com/office/drawing/2014/main" id="{B81659EA-5D50-4747-B1E2-9F16F9A01973}"/>
              </a:ext>
            </a:extLst>
          </p:cNvPr>
          <p:cNvGrpSpPr/>
          <p:nvPr/>
        </p:nvGrpSpPr>
        <p:grpSpPr>
          <a:xfrm>
            <a:off x="109056" y="723465"/>
            <a:ext cx="11789837" cy="4286859"/>
            <a:chOff x="109056" y="421462"/>
            <a:chExt cx="11789837" cy="4286859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ED088A35-9337-4AC9-B9CA-2B3EF7BC495B}"/>
                </a:ext>
              </a:extLst>
            </p:cNvPr>
            <p:cNvGrpSpPr/>
            <p:nvPr/>
          </p:nvGrpSpPr>
          <p:grpSpPr>
            <a:xfrm>
              <a:off x="109056" y="421462"/>
              <a:ext cx="5225658" cy="4286859"/>
              <a:chOff x="109056" y="159390"/>
              <a:chExt cx="5545122" cy="4548931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A265C7E1-4BE5-41F7-9C67-FDC11D8306B7}"/>
                  </a:ext>
                </a:extLst>
              </p:cNvPr>
              <p:cNvSpPr/>
              <p:nvPr/>
            </p:nvSpPr>
            <p:spPr>
              <a:xfrm>
                <a:off x="109056" y="159390"/>
                <a:ext cx="1719744" cy="595618"/>
              </a:xfrm>
              <a:prstGeom prst="roundRect">
                <a:avLst>
                  <a:gd name="adj" fmla="val 30637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/>
                  <a:t>상태</a:t>
                </a:r>
                <a:r>
                  <a:rPr lang="en-US" altLang="ko-KR" sz="1400" b="1" dirty="0"/>
                  <a:t>FSM</a:t>
                </a:r>
                <a:endParaRPr lang="ko-KR" altLang="en-US" sz="1400" b="1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2D6CDCA0-D24C-48CB-A72F-91A0C5D85EAB}"/>
                  </a:ext>
                </a:extLst>
              </p:cNvPr>
              <p:cNvGrpSpPr/>
              <p:nvPr/>
            </p:nvGrpSpPr>
            <p:grpSpPr>
              <a:xfrm>
                <a:off x="109056" y="947710"/>
                <a:ext cx="5545122" cy="3760611"/>
                <a:chOff x="2189528" y="547381"/>
                <a:chExt cx="8498048" cy="5763237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DC3C1C5B-91F7-4C7D-8063-2627C4BA7D75}"/>
                    </a:ext>
                  </a:extLst>
                </p:cNvPr>
                <p:cNvSpPr/>
                <p:nvPr/>
              </p:nvSpPr>
              <p:spPr>
                <a:xfrm>
                  <a:off x="2189528" y="547381"/>
                  <a:ext cx="8498048" cy="576323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158A1A1C-19DF-445E-96B9-2212B97A3A35}"/>
                    </a:ext>
                  </a:extLst>
                </p:cNvPr>
                <p:cNvSpPr/>
                <p:nvPr/>
              </p:nvSpPr>
              <p:spPr>
                <a:xfrm>
                  <a:off x="5266939" y="2250853"/>
                  <a:ext cx="915604" cy="915604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/>
                    <a:t>IDLE</a:t>
                  </a:r>
                  <a:endParaRPr lang="ko-KR" altLang="en-US" sz="900" b="1" dirty="0"/>
                </a:p>
              </p:txBody>
            </p:sp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7C8FF944-D38C-420C-B124-3014231A598E}"/>
                    </a:ext>
                  </a:extLst>
                </p:cNvPr>
                <p:cNvSpPr/>
                <p:nvPr/>
              </p:nvSpPr>
              <p:spPr>
                <a:xfrm>
                  <a:off x="6704301" y="2244120"/>
                  <a:ext cx="915604" cy="915604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00" b="1" dirty="0"/>
                    <a:t>좌우이동</a:t>
                  </a:r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B52A7C22-A4D2-411C-ABD7-BDE71DC16E52}"/>
                    </a:ext>
                  </a:extLst>
                </p:cNvPr>
                <p:cNvSpPr/>
                <p:nvPr/>
              </p:nvSpPr>
              <p:spPr>
                <a:xfrm>
                  <a:off x="5266939" y="3711781"/>
                  <a:ext cx="915604" cy="915604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00" b="1" dirty="0"/>
                    <a:t>상단점프</a:t>
                  </a:r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3A3ACC66-23D0-490F-BC39-C1D97FE95197}"/>
                    </a:ext>
                  </a:extLst>
                </p:cNvPr>
                <p:cNvSpPr/>
                <p:nvPr/>
              </p:nvSpPr>
              <p:spPr>
                <a:xfrm>
                  <a:off x="5266939" y="789925"/>
                  <a:ext cx="915604" cy="915604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00" b="1" dirty="0"/>
                    <a:t>하단점프</a:t>
                  </a:r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DBA20647-1FD7-46F6-80F4-D38BBD5B9394}"/>
                    </a:ext>
                  </a:extLst>
                </p:cNvPr>
                <p:cNvSpPr/>
                <p:nvPr/>
              </p:nvSpPr>
              <p:spPr>
                <a:xfrm>
                  <a:off x="3829577" y="2257584"/>
                  <a:ext cx="915604" cy="91560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b="1" dirty="0"/>
                    <a:t>대쉬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63DFA72E-F646-414F-AD79-811ACC52DEF2}"/>
                    </a:ext>
                  </a:extLst>
                </p:cNvPr>
                <p:cNvSpPr/>
                <p:nvPr/>
              </p:nvSpPr>
              <p:spPr>
                <a:xfrm>
                  <a:off x="8141663" y="1705529"/>
                  <a:ext cx="915604" cy="915604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00" b="1" dirty="0"/>
                    <a:t>상단점프</a:t>
                  </a: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389386ED-E6A0-4CD0-AEA6-A78475A4FC70}"/>
                    </a:ext>
                  </a:extLst>
                </p:cNvPr>
                <p:cNvSpPr/>
                <p:nvPr/>
              </p:nvSpPr>
              <p:spPr>
                <a:xfrm>
                  <a:off x="8141663" y="3014977"/>
                  <a:ext cx="915604" cy="91560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b="1" dirty="0"/>
                    <a:t>대쉬</a:t>
                  </a: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8E26ADD7-5C24-4245-AEF8-83571F6E64BB}"/>
                    </a:ext>
                  </a:extLst>
                </p:cNvPr>
                <p:cNvSpPr/>
                <p:nvPr/>
              </p:nvSpPr>
              <p:spPr>
                <a:xfrm>
                  <a:off x="5266939" y="5172708"/>
                  <a:ext cx="915604" cy="91560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b="1" dirty="0"/>
                    <a:t>대쉬</a:t>
                  </a:r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03E51CB3-585A-4750-8D93-4A18D1E0EEBB}"/>
                    </a:ext>
                  </a:extLst>
                </p:cNvPr>
                <p:cNvSpPr/>
                <p:nvPr/>
              </p:nvSpPr>
              <p:spPr>
                <a:xfrm>
                  <a:off x="9579024" y="1705529"/>
                  <a:ext cx="915604" cy="91560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b="1" dirty="0"/>
                    <a:t>대쉬</a:t>
                  </a:r>
                </a:p>
              </p:txBody>
            </p:sp>
            <p:sp>
              <p:nvSpPr>
                <p:cNvPr id="26" name="화살표: 오른쪽 25">
                  <a:extLst>
                    <a:ext uri="{FF2B5EF4-FFF2-40B4-BE49-F238E27FC236}">
                      <a16:creationId xmlns:a16="http://schemas.microsoft.com/office/drawing/2014/main" id="{4FB28682-C892-433C-A08E-97BB6764EEF9}"/>
                    </a:ext>
                  </a:extLst>
                </p:cNvPr>
                <p:cNvSpPr/>
                <p:nvPr/>
              </p:nvSpPr>
              <p:spPr>
                <a:xfrm rot="10800000">
                  <a:off x="4748545" y="2586998"/>
                  <a:ext cx="457802" cy="256774"/>
                </a:xfrm>
                <a:prstGeom prst="rightArrow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27" name="화살표: 오른쪽 26">
                  <a:extLst>
                    <a:ext uri="{FF2B5EF4-FFF2-40B4-BE49-F238E27FC236}">
                      <a16:creationId xmlns:a16="http://schemas.microsoft.com/office/drawing/2014/main" id="{4B7B2DC9-9CBE-4484-A54A-8C083FB54D8A}"/>
                    </a:ext>
                  </a:extLst>
                </p:cNvPr>
                <p:cNvSpPr/>
                <p:nvPr/>
              </p:nvSpPr>
              <p:spPr>
                <a:xfrm>
                  <a:off x="6214521" y="2586998"/>
                  <a:ext cx="457802" cy="256774"/>
                </a:xfrm>
                <a:prstGeom prst="rightArrow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28" name="화살표: 오른쪽 27">
                  <a:extLst>
                    <a:ext uri="{FF2B5EF4-FFF2-40B4-BE49-F238E27FC236}">
                      <a16:creationId xmlns:a16="http://schemas.microsoft.com/office/drawing/2014/main" id="{B7FD0DEA-CE7F-48AD-BBCF-2B80818D3364}"/>
                    </a:ext>
                  </a:extLst>
                </p:cNvPr>
                <p:cNvSpPr/>
                <p:nvPr/>
              </p:nvSpPr>
              <p:spPr>
                <a:xfrm rot="2741427">
                  <a:off x="7683860" y="3078934"/>
                  <a:ext cx="457802" cy="256774"/>
                </a:xfrm>
                <a:prstGeom prst="rightArrow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29" name="화살표: 오른쪽 28">
                  <a:extLst>
                    <a:ext uri="{FF2B5EF4-FFF2-40B4-BE49-F238E27FC236}">
                      <a16:creationId xmlns:a16="http://schemas.microsoft.com/office/drawing/2014/main" id="{D6C89F8E-323D-4BD6-99FD-B12818C2522F}"/>
                    </a:ext>
                  </a:extLst>
                </p:cNvPr>
                <p:cNvSpPr/>
                <p:nvPr/>
              </p:nvSpPr>
              <p:spPr>
                <a:xfrm rot="18555196">
                  <a:off x="7683860" y="2163330"/>
                  <a:ext cx="457802" cy="256774"/>
                </a:xfrm>
                <a:prstGeom prst="rightArrow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30" name="화살표: 오른쪽 29">
                  <a:extLst>
                    <a:ext uri="{FF2B5EF4-FFF2-40B4-BE49-F238E27FC236}">
                      <a16:creationId xmlns:a16="http://schemas.microsoft.com/office/drawing/2014/main" id="{353A424A-5CFC-481B-AC9B-4C39E8FFDAC9}"/>
                    </a:ext>
                  </a:extLst>
                </p:cNvPr>
                <p:cNvSpPr/>
                <p:nvPr/>
              </p:nvSpPr>
              <p:spPr>
                <a:xfrm>
                  <a:off x="9089245" y="2034943"/>
                  <a:ext cx="457802" cy="256774"/>
                </a:xfrm>
                <a:prstGeom prst="rightArrow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31" name="화살표: 오른쪽 30">
                  <a:extLst>
                    <a:ext uri="{FF2B5EF4-FFF2-40B4-BE49-F238E27FC236}">
                      <a16:creationId xmlns:a16="http://schemas.microsoft.com/office/drawing/2014/main" id="{A61E6248-4A59-4530-B275-8EB36B733245}"/>
                    </a:ext>
                  </a:extLst>
                </p:cNvPr>
                <p:cNvSpPr/>
                <p:nvPr/>
              </p:nvSpPr>
              <p:spPr>
                <a:xfrm rot="16200000">
                  <a:off x="5520140" y="1852700"/>
                  <a:ext cx="457802" cy="256774"/>
                </a:xfrm>
                <a:prstGeom prst="rightArrow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32" name="화살표: 오른쪽 31">
                  <a:extLst>
                    <a:ext uri="{FF2B5EF4-FFF2-40B4-BE49-F238E27FC236}">
                      <a16:creationId xmlns:a16="http://schemas.microsoft.com/office/drawing/2014/main" id="{ABE21FAA-B412-4E2D-A686-BE1F45B5DF58}"/>
                    </a:ext>
                  </a:extLst>
                </p:cNvPr>
                <p:cNvSpPr/>
                <p:nvPr/>
              </p:nvSpPr>
              <p:spPr>
                <a:xfrm rot="5400000">
                  <a:off x="5520140" y="3307835"/>
                  <a:ext cx="457802" cy="256774"/>
                </a:xfrm>
                <a:prstGeom prst="rightArrow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33" name="화살표: 오른쪽 32">
                  <a:extLst>
                    <a:ext uri="{FF2B5EF4-FFF2-40B4-BE49-F238E27FC236}">
                      <a16:creationId xmlns:a16="http://schemas.microsoft.com/office/drawing/2014/main" id="{0B62AD7C-4B9C-46AC-A511-7332AD4E228C}"/>
                    </a:ext>
                  </a:extLst>
                </p:cNvPr>
                <p:cNvSpPr/>
                <p:nvPr/>
              </p:nvSpPr>
              <p:spPr>
                <a:xfrm rot="5400000">
                  <a:off x="5520140" y="4771659"/>
                  <a:ext cx="457802" cy="256774"/>
                </a:xfrm>
                <a:prstGeom prst="rightArrow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2A04EFF-CBFE-4663-8108-03FA6E7537C6}"/>
                    </a:ext>
                  </a:extLst>
                </p:cNvPr>
                <p:cNvSpPr/>
                <p:nvPr/>
              </p:nvSpPr>
              <p:spPr>
                <a:xfrm>
                  <a:off x="8045043" y="5664666"/>
                  <a:ext cx="2449585" cy="423646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b="1" dirty="0"/>
                    <a:t>매우 자유로운 이동 지향</a:t>
                  </a: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4F74C1B4-C871-4058-934D-674617544E0D}"/>
                    </a:ext>
                  </a:extLst>
                </p:cNvPr>
                <p:cNvSpPr/>
                <p:nvPr/>
              </p:nvSpPr>
              <p:spPr>
                <a:xfrm>
                  <a:off x="3829577" y="3711781"/>
                  <a:ext cx="915604" cy="91560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b="1" dirty="0"/>
                    <a:t>피격</a:t>
                  </a:r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7C7CFF9B-AA3B-4A40-B818-CA175ACD0FD6}"/>
                    </a:ext>
                  </a:extLst>
                </p:cNvPr>
                <p:cNvSpPr/>
                <p:nvPr/>
              </p:nvSpPr>
              <p:spPr>
                <a:xfrm>
                  <a:off x="2488835" y="5172708"/>
                  <a:ext cx="915604" cy="915604"/>
                </a:xfrm>
                <a:prstGeom prst="rect">
                  <a:avLst/>
                </a:prstGeom>
                <a:solidFill>
                  <a:srgbClr val="7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b="1" dirty="0"/>
                    <a:t>사망</a:t>
                  </a:r>
                </a:p>
              </p:txBody>
            </p:sp>
            <p:sp>
              <p:nvSpPr>
                <p:cNvPr id="41" name="화살표: 오른쪽 40">
                  <a:extLst>
                    <a:ext uri="{FF2B5EF4-FFF2-40B4-BE49-F238E27FC236}">
                      <a16:creationId xmlns:a16="http://schemas.microsoft.com/office/drawing/2014/main" id="{047891CC-3B62-4909-9D6E-C192610FB9E5}"/>
                    </a:ext>
                  </a:extLst>
                </p:cNvPr>
                <p:cNvSpPr/>
                <p:nvPr/>
              </p:nvSpPr>
              <p:spPr>
                <a:xfrm rot="8103130">
                  <a:off x="4751719" y="3307835"/>
                  <a:ext cx="457802" cy="256774"/>
                </a:xfrm>
                <a:prstGeom prst="rightArrow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42" name="화살표: 오른쪽 41">
                  <a:extLst>
                    <a:ext uri="{FF2B5EF4-FFF2-40B4-BE49-F238E27FC236}">
                      <a16:creationId xmlns:a16="http://schemas.microsoft.com/office/drawing/2014/main" id="{7CEB543C-BA2F-4EDD-8098-01DF064208AD}"/>
                    </a:ext>
                  </a:extLst>
                </p:cNvPr>
                <p:cNvSpPr/>
                <p:nvPr/>
              </p:nvSpPr>
              <p:spPr>
                <a:xfrm rot="8103130">
                  <a:off x="3331624" y="4793236"/>
                  <a:ext cx="457802" cy="256774"/>
                </a:xfrm>
                <a:prstGeom prst="rightArrow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</p:grp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F1B0A070-1FAA-44A7-AD2C-ACFB6F535BC6}"/>
                </a:ext>
              </a:extLst>
            </p:cNvPr>
            <p:cNvGrpSpPr/>
            <p:nvPr/>
          </p:nvGrpSpPr>
          <p:grpSpPr>
            <a:xfrm>
              <a:off x="5428086" y="472470"/>
              <a:ext cx="6470807" cy="4033547"/>
              <a:chOff x="5590775" y="334002"/>
              <a:chExt cx="6971252" cy="4345497"/>
            </a:xfrm>
          </p:grpSpPr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D2831EBB-C2A7-4DB8-9B57-0B7B50BB57EE}"/>
                  </a:ext>
                </a:extLst>
              </p:cNvPr>
              <p:cNvSpPr/>
              <p:nvPr/>
            </p:nvSpPr>
            <p:spPr>
              <a:xfrm>
                <a:off x="5590775" y="334002"/>
                <a:ext cx="1719744" cy="595618"/>
              </a:xfrm>
              <a:prstGeom prst="roundRect">
                <a:avLst>
                  <a:gd name="adj" fmla="val 3063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/>
                  <a:t>공격</a:t>
                </a:r>
                <a:r>
                  <a:rPr lang="en-US" altLang="ko-KR" sz="1400" b="1" dirty="0"/>
                  <a:t>FSM</a:t>
                </a:r>
                <a:endParaRPr lang="ko-KR" altLang="en-US" sz="1400" b="1" dirty="0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EA3AD550-587B-4AFA-9855-406B0D82EC96}"/>
                  </a:ext>
                </a:extLst>
              </p:cNvPr>
              <p:cNvGrpSpPr/>
              <p:nvPr/>
            </p:nvGrpSpPr>
            <p:grpSpPr>
              <a:xfrm>
                <a:off x="5649499" y="1114688"/>
                <a:ext cx="6912528" cy="3564811"/>
                <a:chOff x="444617" y="832962"/>
                <a:chExt cx="11154477" cy="5752396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EC732A08-5035-4550-B18F-3047D9F861A2}"/>
                    </a:ext>
                  </a:extLst>
                </p:cNvPr>
                <p:cNvSpPr/>
                <p:nvPr/>
              </p:nvSpPr>
              <p:spPr>
                <a:xfrm>
                  <a:off x="444617" y="832962"/>
                  <a:ext cx="11154477" cy="5752396"/>
                </a:xfrm>
                <a:prstGeom prst="rect">
                  <a:avLst/>
                </a:prstGeom>
                <a:solidFill>
                  <a:schemeClr val="bg2">
                    <a:lumMod val="25000"/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/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293C509B-4E07-4242-A904-94AB810A31B9}"/>
                    </a:ext>
                  </a:extLst>
                </p:cNvPr>
                <p:cNvSpPr/>
                <p:nvPr/>
              </p:nvSpPr>
              <p:spPr>
                <a:xfrm>
                  <a:off x="764204" y="1107346"/>
                  <a:ext cx="4453749" cy="5192074"/>
                </a:xfrm>
                <a:prstGeom prst="rect">
                  <a:avLst/>
                </a:prstGeom>
                <a:solidFill>
                  <a:srgbClr val="FF0000">
                    <a:alpha val="1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28CF1FE1-EA32-4644-B002-D887890E0CDE}"/>
                    </a:ext>
                  </a:extLst>
                </p:cNvPr>
                <p:cNvSpPr/>
                <p:nvPr/>
              </p:nvSpPr>
              <p:spPr>
                <a:xfrm>
                  <a:off x="2665623" y="3153242"/>
                  <a:ext cx="883135" cy="88313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b="1" dirty="0"/>
                    <a:t>IDLE</a:t>
                  </a:r>
                  <a:endParaRPr lang="ko-KR" altLang="en-US" sz="1000" b="1" dirty="0"/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E01DC026-A4A4-4B29-AF39-25DB37870841}"/>
                    </a:ext>
                  </a:extLst>
                </p:cNvPr>
                <p:cNvSpPr/>
                <p:nvPr/>
              </p:nvSpPr>
              <p:spPr>
                <a:xfrm>
                  <a:off x="2691596" y="5239324"/>
                  <a:ext cx="883135" cy="88313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b="1" dirty="0"/>
                    <a:t>공격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8B70C9F8-B6B2-4731-9702-7184928D6EAD}"/>
                    </a:ext>
                  </a:extLst>
                </p:cNvPr>
                <p:cNvSpPr/>
                <p:nvPr/>
              </p:nvSpPr>
              <p:spPr>
                <a:xfrm>
                  <a:off x="775399" y="1107347"/>
                  <a:ext cx="1516794" cy="444616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b="1" dirty="0"/>
                    <a:t>순행 상태</a:t>
                  </a:r>
                  <a:endParaRPr lang="en-US" altLang="ko-KR" sz="900" b="1" dirty="0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D2FD7799-C635-45D0-B707-CA5E8A16E967}"/>
                    </a:ext>
                  </a:extLst>
                </p:cNvPr>
                <p:cNvSpPr/>
                <p:nvPr/>
              </p:nvSpPr>
              <p:spPr>
                <a:xfrm>
                  <a:off x="2691597" y="1246546"/>
                  <a:ext cx="883135" cy="883135"/>
                </a:xfrm>
                <a:prstGeom prst="rect">
                  <a:avLst/>
                </a:prstGeom>
                <a:solidFill>
                  <a:srgbClr val="FF6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b="1" dirty="0"/>
                    <a:t>과부하</a:t>
                  </a:r>
                </a:p>
              </p:txBody>
            </p:sp>
            <p:sp>
              <p:nvSpPr>
                <p:cNvPr id="52" name="화살표: 왼쪽/오른쪽 51">
                  <a:extLst>
                    <a:ext uri="{FF2B5EF4-FFF2-40B4-BE49-F238E27FC236}">
                      <a16:creationId xmlns:a16="http://schemas.microsoft.com/office/drawing/2014/main" id="{B6621B5A-E282-452E-B453-80982375E496}"/>
                    </a:ext>
                  </a:extLst>
                </p:cNvPr>
                <p:cNvSpPr/>
                <p:nvPr/>
              </p:nvSpPr>
              <p:spPr>
                <a:xfrm rot="10800000">
                  <a:off x="3957874" y="3429000"/>
                  <a:ext cx="4189354" cy="349486"/>
                </a:xfrm>
                <a:prstGeom prst="leftRightArrow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53" name="화살표: 오른쪽 52">
                  <a:extLst>
                    <a:ext uri="{FF2B5EF4-FFF2-40B4-BE49-F238E27FC236}">
                      <a16:creationId xmlns:a16="http://schemas.microsoft.com/office/drawing/2014/main" id="{15B626AF-B845-4E82-A24E-404A09E984B6}"/>
                    </a:ext>
                  </a:extLst>
                </p:cNvPr>
                <p:cNvSpPr/>
                <p:nvPr/>
              </p:nvSpPr>
              <p:spPr>
                <a:xfrm rot="16200000">
                  <a:off x="2821616" y="2466719"/>
                  <a:ext cx="623098" cy="349486"/>
                </a:xfrm>
                <a:prstGeom prst="rightArrow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54" name="화살표: 오른쪽 53">
                  <a:extLst>
                    <a:ext uri="{FF2B5EF4-FFF2-40B4-BE49-F238E27FC236}">
                      <a16:creationId xmlns:a16="http://schemas.microsoft.com/office/drawing/2014/main" id="{23CBEE35-6FF9-4F0D-BA85-67208CADA2AD}"/>
                    </a:ext>
                  </a:extLst>
                </p:cNvPr>
                <p:cNvSpPr/>
                <p:nvPr/>
              </p:nvSpPr>
              <p:spPr>
                <a:xfrm rot="5400000">
                  <a:off x="2821616" y="4463108"/>
                  <a:ext cx="623098" cy="349486"/>
                </a:xfrm>
                <a:prstGeom prst="rightArrow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E56B2B70-AC69-4D65-B100-F4FD106F43D7}"/>
                    </a:ext>
                  </a:extLst>
                </p:cNvPr>
                <p:cNvSpPr/>
                <p:nvPr/>
              </p:nvSpPr>
              <p:spPr>
                <a:xfrm>
                  <a:off x="6785859" y="1107346"/>
                  <a:ext cx="4453749" cy="5192074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/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78D77F19-74EE-4FB2-B14B-DC42851250A9}"/>
                    </a:ext>
                  </a:extLst>
                </p:cNvPr>
                <p:cNvSpPr/>
                <p:nvPr/>
              </p:nvSpPr>
              <p:spPr>
                <a:xfrm>
                  <a:off x="8687278" y="3153242"/>
                  <a:ext cx="883135" cy="88313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b="1" dirty="0"/>
                    <a:t>IDLE</a:t>
                  </a:r>
                  <a:endParaRPr lang="ko-KR" altLang="en-US" sz="1000" b="1" dirty="0"/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D3619B76-FCDB-41AD-B7A3-B210AB3407BB}"/>
                    </a:ext>
                  </a:extLst>
                </p:cNvPr>
                <p:cNvSpPr/>
                <p:nvPr/>
              </p:nvSpPr>
              <p:spPr>
                <a:xfrm>
                  <a:off x="8713251" y="5239324"/>
                  <a:ext cx="883135" cy="883135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b="1" dirty="0"/>
                    <a:t>공격</a:t>
                  </a: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D72CF670-06FE-4837-8BA4-CD93E0F94BC1}"/>
                    </a:ext>
                  </a:extLst>
                </p:cNvPr>
                <p:cNvSpPr/>
                <p:nvPr/>
              </p:nvSpPr>
              <p:spPr>
                <a:xfrm>
                  <a:off x="6785859" y="1107347"/>
                  <a:ext cx="1516794" cy="444616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b="1" dirty="0"/>
                    <a:t>역</a:t>
                  </a:r>
                  <a:r>
                    <a:rPr lang="ko-KR" altLang="en-US" sz="900" b="1"/>
                    <a:t>행 </a:t>
                  </a:r>
                  <a:r>
                    <a:rPr lang="ko-KR" altLang="en-US" sz="900" b="1" dirty="0"/>
                    <a:t>상태</a:t>
                  </a:r>
                  <a:endParaRPr lang="en-US" altLang="ko-KR" sz="900" b="1" dirty="0"/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43B78E1D-01C4-40A6-A86C-91DB9AB177EC}"/>
                    </a:ext>
                  </a:extLst>
                </p:cNvPr>
                <p:cNvSpPr/>
                <p:nvPr/>
              </p:nvSpPr>
              <p:spPr>
                <a:xfrm>
                  <a:off x="8713252" y="1246546"/>
                  <a:ext cx="883135" cy="883135"/>
                </a:xfrm>
                <a:prstGeom prst="rect">
                  <a:avLst/>
                </a:prstGeom>
                <a:solidFill>
                  <a:srgbClr val="FF6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b="1" dirty="0"/>
                    <a:t>과부하</a:t>
                  </a:r>
                </a:p>
              </p:txBody>
            </p:sp>
            <p:sp>
              <p:nvSpPr>
                <p:cNvPr id="60" name="화살표: 오른쪽 59">
                  <a:extLst>
                    <a:ext uri="{FF2B5EF4-FFF2-40B4-BE49-F238E27FC236}">
                      <a16:creationId xmlns:a16="http://schemas.microsoft.com/office/drawing/2014/main" id="{0EF95179-AEA3-4949-ACD0-8E4458BFC7D8}"/>
                    </a:ext>
                  </a:extLst>
                </p:cNvPr>
                <p:cNvSpPr/>
                <p:nvPr/>
              </p:nvSpPr>
              <p:spPr>
                <a:xfrm rot="16200000">
                  <a:off x="8843271" y="2466719"/>
                  <a:ext cx="623098" cy="349486"/>
                </a:xfrm>
                <a:prstGeom prst="rightArrow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61" name="화살표: 오른쪽 60">
                  <a:extLst>
                    <a:ext uri="{FF2B5EF4-FFF2-40B4-BE49-F238E27FC236}">
                      <a16:creationId xmlns:a16="http://schemas.microsoft.com/office/drawing/2014/main" id="{AC71AAF6-CCAE-4775-B191-12DA5032B0AD}"/>
                    </a:ext>
                  </a:extLst>
                </p:cNvPr>
                <p:cNvSpPr/>
                <p:nvPr/>
              </p:nvSpPr>
              <p:spPr>
                <a:xfrm rot="5400000">
                  <a:off x="8843271" y="4463108"/>
                  <a:ext cx="623098" cy="349486"/>
                </a:xfrm>
                <a:prstGeom prst="rightArrow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4842F6CD-2ED3-4643-8C53-BCD4A46ED618}"/>
                    </a:ext>
                  </a:extLst>
                </p:cNvPr>
                <p:cNvSpPr/>
                <p:nvPr/>
              </p:nvSpPr>
              <p:spPr>
                <a:xfrm>
                  <a:off x="5470799" y="3703383"/>
                  <a:ext cx="1110502" cy="34948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b="1" dirty="0"/>
                    <a:t>수동전환</a:t>
                  </a:r>
                  <a:endParaRPr lang="ko-KR" altLang="en-US" sz="700" b="1" dirty="0"/>
                </a:p>
              </p:txBody>
            </p:sp>
            <p:sp>
              <p:nvSpPr>
                <p:cNvPr id="63" name="화살표: 오른쪽 62">
                  <a:extLst>
                    <a:ext uri="{FF2B5EF4-FFF2-40B4-BE49-F238E27FC236}">
                      <a16:creationId xmlns:a16="http://schemas.microsoft.com/office/drawing/2014/main" id="{0D05EE7C-7226-44D9-9AE0-E20F7D30FE02}"/>
                    </a:ext>
                  </a:extLst>
                </p:cNvPr>
                <p:cNvSpPr/>
                <p:nvPr/>
              </p:nvSpPr>
              <p:spPr>
                <a:xfrm rot="1033106">
                  <a:off x="3640524" y="2229309"/>
                  <a:ext cx="4629333" cy="349486"/>
                </a:xfrm>
                <a:prstGeom prst="rightArrow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64" name="화살표: 오른쪽 63">
                  <a:extLst>
                    <a:ext uri="{FF2B5EF4-FFF2-40B4-BE49-F238E27FC236}">
                      <a16:creationId xmlns:a16="http://schemas.microsoft.com/office/drawing/2014/main" id="{771EC511-4703-4A5E-A369-45E28A9EC0EA}"/>
                    </a:ext>
                  </a:extLst>
                </p:cNvPr>
                <p:cNvSpPr/>
                <p:nvPr/>
              </p:nvSpPr>
              <p:spPr>
                <a:xfrm rot="20566894" flipH="1">
                  <a:off x="3640524" y="2229308"/>
                  <a:ext cx="4629333" cy="349486"/>
                </a:xfrm>
                <a:prstGeom prst="rightArrow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8E6FB271-4598-4EC8-A891-59FF6E5ABE14}"/>
                    </a:ext>
                  </a:extLst>
                </p:cNvPr>
                <p:cNvSpPr/>
                <p:nvPr/>
              </p:nvSpPr>
              <p:spPr>
                <a:xfrm>
                  <a:off x="5470799" y="1688113"/>
                  <a:ext cx="1110502" cy="34948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b="1" dirty="0"/>
                    <a:t>강제전환</a:t>
                  </a:r>
                  <a:endParaRPr lang="ko-KR" altLang="en-US" sz="700" b="1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84966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89</Words>
  <Application>Microsoft Office PowerPoint</Application>
  <PresentationFormat>와이드스크린</PresentationFormat>
  <Paragraphs>35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KGIT57</dc:creator>
  <cp:lastModifiedBy>KGIT57</cp:lastModifiedBy>
  <cp:revision>10</cp:revision>
  <dcterms:created xsi:type="dcterms:W3CDTF">2021-02-08T07:00:45Z</dcterms:created>
  <dcterms:modified xsi:type="dcterms:W3CDTF">2021-02-08T08:44:01Z</dcterms:modified>
</cp:coreProperties>
</file>