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4e2a561e50170da" providerId="LiveId" clId="{48B61775-9D62-4EA4-8B87-6C746C570DA7}"/>
    <pc:docChg chg="addSld delSld modSld">
      <pc:chgData name="" userId="24e2a561e50170da" providerId="LiveId" clId="{48B61775-9D62-4EA4-8B87-6C746C570DA7}" dt="2021-02-24T04:35:41.596" v="844"/>
      <pc:docMkLst>
        <pc:docMk/>
      </pc:docMkLst>
      <pc:sldChg chg="modSp">
        <pc:chgData name="" userId="24e2a561e50170da" providerId="LiveId" clId="{48B61775-9D62-4EA4-8B87-6C746C570DA7}" dt="2021-02-24T04:32:39.550" v="243"/>
        <pc:sldMkLst>
          <pc:docMk/>
          <pc:sldMk cId="720861174" sldId="257"/>
        </pc:sldMkLst>
        <pc:spChg chg="mod">
          <ac:chgData name="" userId="24e2a561e50170da" providerId="LiveId" clId="{48B61775-9D62-4EA4-8B87-6C746C570DA7}" dt="2021-02-24T04:32:39.550" v="243"/>
          <ac:spMkLst>
            <pc:docMk/>
            <pc:sldMk cId="720861174" sldId="257"/>
            <ac:spMk id="3" creationId="{53ECB582-149E-4C60-865B-1C9DFBDF1860}"/>
          </ac:spMkLst>
        </pc:spChg>
      </pc:sldChg>
      <pc:sldChg chg="modSp">
        <pc:chgData name="" userId="24e2a561e50170da" providerId="LiveId" clId="{48B61775-9D62-4EA4-8B87-6C746C570DA7}" dt="2021-02-24T04:33:08.374" v="347"/>
        <pc:sldMkLst>
          <pc:docMk/>
          <pc:sldMk cId="2926767236" sldId="258"/>
        </pc:sldMkLst>
        <pc:spChg chg="mod">
          <ac:chgData name="" userId="24e2a561e50170da" providerId="LiveId" clId="{48B61775-9D62-4EA4-8B87-6C746C570DA7}" dt="2021-02-24T04:33:08.374" v="347"/>
          <ac:spMkLst>
            <pc:docMk/>
            <pc:sldMk cId="2926767236" sldId="258"/>
            <ac:spMk id="3" creationId="{53ECB582-149E-4C60-865B-1C9DFBDF1860}"/>
          </ac:spMkLst>
        </pc:spChg>
      </pc:sldChg>
      <pc:sldChg chg="modSp">
        <pc:chgData name="" userId="24e2a561e50170da" providerId="LiveId" clId="{48B61775-9D62-4EA4-8B87-6C746C570DA7}" dt="2021-02-24T04:33:23.479" v="403"/>
        <pc:sldMkLst>
          <pc:docMk/>
          <pc:sldMk cId="1812892521" sldId="259"/>
        </pc:sldMkLst>
        <pc:spChg chg="mod">
          <ac:chgData name="" userId="24e2a561e50170da" providerId="LiveId" clId="{48B61775-9D62-4EA4-8B87-6C746C570DA7}" dt="2021-02-24T04:33:23.479" v="403"/>
          <ac:spMkLst>
            <pc:docMk/>
            <pc:sldMk cId="1812892521" sldId="259"/>
            <ac:spMk id="3" creationId="{53ECB582-149E-4C60-865B-1C9DFBDF1860}"/>
          </ac:spMkLst>
        </pc:spChg>
      </pc:sldChg>
      <pc:sldChg chg="modSp">
        <pc:chgData name="" userId="24e2a561e50170da" providerId="LiveId" clId="{48B61775-9D62-4EA4-8B87-6C746C570DA7}" dt="2021-02-24T04:33:37.926" v="457"/>
        <pc:sldMkLst>
          <pc:docMk/>
          <pc:sldMk cId="3204953584" sldId="260"/>
        </pc:sldMkLst>
        <pc:spChg chg="mod">
          <ac:chgData name="" userId="24e2a561e50170da" providerId="LiveId" clId="{48B61775-9D62-4EA4-8B87-6C746C570DA7}" dt="2021-02-24T04:33:37.926" v="457"/>
          <ac:spMkLst>
            <pc:docMk/>
            <pc:sldMk cId="3204953584" sldId="260"/>
            <ac:spMk id="3" creationId="{53ECB582-149E-4C60-865B-1C9DFBDF1860}"/>
          </ac:spMkLst>
        </pc:spChg>
      </pc:sldChg>
      <pc:sldChg chg="modSp">
        <pc:chgData name="" userId="24e2a561e50170da" providerId="LiveId" clId="{48B61775-9D62-4EA4-8B87-6C746C570DA7}" dt="2021-02-24T04:35:13.034" v="697"/>
        <pc:sldMkLst>
          <pc:docMk/>
          <pc:sldMk cId="785474868" sldId="261"/>
        </pc:sldMkLst>
        <pc:spChg chg="mod">
          <ac:chgData name="" userId="24e2a561e50170da" providerId="LiveId" clId="{48B61775-9D62-4EA4-8B87-6C746C570DA7}" dt="2021-02-24T04:35:13.034" v="697"/>
          <ac:spMkLst>
            <pc:docMk/>
            <pc:sldMk cId="785474868" sldId="261"/>
            <ac:spMk id="3" creationId="{53ECB582-149E-4C60-865B-1C9DFBDF1860}"/>
          </ac:spMkLst>
        </pc:spChg>
      </pc:sldChg>
      <pc:sldChg chg="del">
        <pc:chgData name="" userId="24e2a561e50170da" providerId="LiveId" clId="{48B61775-9D62-4EA4-8B87-6C746C570DA7}" dt="2021-02-24T04:35:14.355" v="698" actId="2696"/>
        <pc:sldMkLst>
          <pc:docMk/>
          <pc:sldMk cId="4083163939" sldId="262"/>
        </pc:sldMkLst>
      </pc:sldChg>
      <pc:sldChg chg="modSp">
        <pc:chgData name="" userId="24e2a561e50170da" providerId="LiveId" clId="{48B61775-9D62-4EA4-8B87-6C746C570DA7}" dt="2021-02-24T04:35:41.596" v="844"/>
        <pc:sldMkLst>
          <pc:docMk/>
          <pc:sldMk cId="4195971153" sldId="263"/>
        </pc:sldMkLst>
        <pc:spChg chg="mod">
          <ac:chgData name="" userId="24e2a561e50170da" providerId="LiveId" clId="{48B61775-9D62-4EA4-8B87-6C746C570DA7}" dt="2021-02-24T04:35:41.596" v="844"/>
          <ac:spMkLst>
            <pc:docMk/>
            <pc:sldMk cId="4195971153" sldId="263"/>
            <ac:spMk id="3" creationId="{53ECB582-149E-4C60-865B-1C9DFBDF1860}"/>
          </ac:spMkLst>
        </pc:spChg>
      </pc:sldChg>
      <pc:sldChg chg="modSp add">
        <pc:chgData name="" userId="24e2a561e50170da" providerId="LiveId" clId="{48B61775-9D62-4EA4-8B87-6C746C570DA7}" dt="2021-02-24T03:18:28.204" v="23" actId="20577"/>
        <pc:sldMkLst>
          <pc:docMk/>
          <pc:sldMk cId="3936452167" sldId="266"/>
        </pc:sldMkLst>
        <pc:spChg chg="mod">
          <ac:chgData name="" userId="24e2a561e50170da" providerId="LiveId" clId="{48B61775-9D62-4EA4-8B87-6C746C570DA7}" dt="2021-02-24T03:18:28.204" v="23" actId="20577"/>
          <ac:spMkLst>
            <pc:docMk/>
            <pc:sldMk cId="3936452167" sldId="266"/>
            <ac:spMk id="2" creationId="{FEF444D1-F6C8-4E2F-8718-65A48643E340}"/>
          </ac:spMkLst>
        </pc:spChg>
      </pc:sldChg>
      <pc:sldChg chg="modSp add">
        <pc:chgData name="" userId="24e2a561e50170da" providerId="LiveId" clId="{48B61775-9D62-4EA4-8B87-6C746C570DA7}" dt="2021-02-24T03:18:34.785" v="61"/>
        <pc:sldMkLst>
          <pc:docMk/>
          <pc:sldMk cId="124056008" sldId="267"/>
        </pc:sldMkLst>
        <pc:spChg chg="mod">
          <ac:chgData name="" userId="24e2a561e50170da" providerId="LiveId" clId="{48B61775-9D62-4EA4-8B87-6C746C570DA7}" dt="2021-02-24T03:18:34.785" v="61"/>
          <ac:spMkLst>
            <pc:docMk/>
            <pc:sldMk cId="124056008" sldId="267"/>
            <ac:spMk id="2" creationId="{FEF444D1-F6C8-4E2F-8718-65A48643E340}"/>
          </ac:spMkLst>
        </pc:spChg>
      </pc:sldChg>
      <pc:sldChg chg="modSp add">
        <pc:chgData name="" userId="24e2a561e50170da" providerId="LiveId" clId="{48B61775-9D62-4EA4-8B87-6C746C570DA7}" dt="2021-02-24T03:18:42.468" v="102"/>
        <pc:sldMkLst>
          <pc:docMk/>
          <pc:sldMk cId="2265641218" sldId="268"/>
        </pc:sldMkLst>
        <pc:spChg chg="mod">
          <ac:chgData name="" userId="24e2a561e50170da" providerId="LiveId" clId="{48B61775-9D62-4EA4-8B87-6C746C570DA7}" dt="2021-02-24T03:18:42.468" v="102"/>
          <ac:spMkLst>
            <pc:docMk/>
            <pc:sldMk cId="2265641218" sldId="268"/>
            <ac:spMk id="2" creationId="{FEF444D1-F6C8-4E2F-8718-65A48643E340}"/>
          </ac:spMkLst>
        </pc:spChg>
      </pc:sldChg>
      <pc:sldChg chg="add">
        <pc:chgData name="" userId="24e2a561e50170da" providerId="LiveId" clId="{48B61775-9D62-4EA4-8B87-6C746C570DA7}" dt="2021-02-24T04:23:16.954" v="109"/>
        <pc:sldMkLst>
          <pc:docMk/>
          <pc:sldMk cId="885975326" sldId="269"/>
        </pc:sldMkLst>
      </pc:sldChg>
      <pc:sldChg chg="add del">
        <pc:chgData name="" userId="24e2a561e50170da" providerId="LiveId" clId="{48B61775-9D62-4EA4-8B87-6C746C570DA7}" dt="2021-02-24T03:30:18.843" v="106" actId="2696"/>
        <pc:sldMkLst>
          <pc:docMk/>
          <pc:sldMk cId="2019613263" sldId="269"/>
        </pc:sldMkLst>
      </pc:sldChg>
      <pc:sldChg chg="add del">
        <pc:chgData name="" userId="24e2a561e50170da" providerId="LiveId" clId="{48B61775-9D62-4EA4-8B87-6C746C570DA7}" dt="2021-02-24T03:30:19.685" v="107" actId="2696"/>
        <pc:sldMkLst>
          <pc:docMk/>
          <pc:sldMk cId="24916369" sldId="270"/>
        </pc:sldMkLst>
      </pc:sldChg>
      <pc:sldChg chg="add">
        <pc:chgData name="" userId="24e2a561e50170da" providerId="LiveId" clId="{48B61775-9D62-4EA4-8B87-6C746C570DA7}" dt="2021-02-24T04:23:17.351" v="110"/>
        <pc:sldMkLst>
          <pc:docMk/>
          <pc:sldMk cId="3522790196" sldId="270"/>
        </pc:sldMkLst>
      </pc:sldChg>
      <pc:sldChg chg="add del">
        <pc:chgData name="" userId="24e2a561e50170da" providerId="LiveId" clId="{48B61775-9D62-4EA4-8B87-6C746C570DA7}" dt="2021-02-24T03:30:20.550" v="108" actId="2696"/>
        <pc:sldMkLst>
          <pc:docMk/>
          <pc:sldMk cId="3912198918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0C8-48F3-4539-9BB7-B0379419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F388B6-F2D5-4E98-AEE1-884CCF5A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44FAF-D572-4512-9BD0-FAFF4BD0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F575B-2B1B-4497-A9C9-51A332DA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B5DC9-1F25-4640-9A3B-311FD8D3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41991-2016-40DB-B7CB-20116B8B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B4AE9A-58B4-4C54-A0A4-99A655B6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839F4-985D-4F2B-9749-77C4F988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A3BF8-AC92-4E8A-A6B8-D933FDF3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8F6C7-85AE-463E-B0BE-657CB0A1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72C4A-512D-4175-A67E-28DBED97A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166D7-3D83-40A6-837C-336E8870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7ED71-8C85-403F-A645-D9F2C97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220D7-FB92-4306-85A1-597C2863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5FAAE-9519-4B4E-BA4F-1C809F3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0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C80C8-6FA4-4C1F-B4B2-AAA2F78A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BC08-99F9-49C1-92CB-7C5B96AB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07385-C957-4091-83F2-C9A33956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F9F6-1F5C-4D1D-86D3-FAD67E7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903CE-B44E-4F86-B565-1EEA5B08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4066-62CA-422B-8EE6-4D2B00BB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4BA4C-94C4-4DBB-9A26-CEA8D16D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0AD76-58ED-407A-A071-32F1098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7366D-AC79-4EC0-A62D-74CCC68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8AC0E-DB4F-48F5-B928-4A814737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9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C5B8-6586-4D48-8910-3496CBAC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486E4-6780-40EB-ABA0-AF28C397A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39248-41B3-4606-AA83-43C6C2F1D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7A290D-6D6F-4C3E-9A21-08064AFD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9E4DB-45E5-4A59-9C52-A3617A2B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6EF42-8586-4F37-A1B9-2BDCF1B1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D860-AFD8-44AB-AE28-8F85C1EF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3C005-310F-44E5-98C3-110F3C5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4FF9A-03F2-46CB-A7E1-76BB77CDD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B26ABF-C651-4AF2-B745-BEAB2C4B3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3A6A72-FB29-4C06-8D86-62E9BDD43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37CF6E-003C-4740-99D4-180D72DF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914BB-4869-463E-9B7F-4CAB9F7D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9BCCE-12B4-4C6F-B4C0-7E524732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2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26C08-634E-416B-889D-735AC7F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18028-E576-4C41-9218-90DF811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7358B7-8261-4CB8-8F10-A8129616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47DBE6-A617-411F-BFC3-BE64044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CF5CA-2784-46A1-96CF-22424710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83D96E-E736-4F75-9165-C59D2B22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EC8C7-1E4C-4292-BD0E-75A10145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41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E31B-8C6A-4BAE-895C-CC7AF383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5BC6C-CD38-4194-89F7-9D2039C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EBDCF-9451-42BA-B770-D498ABBD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08F22-792F-4C99-B1AE-D1C964D3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3D0C4-E6F2-4EF5-B24D-91AB55E5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0619C-D4A5-4DA1-B273-8DF9C345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A2AB-56D0-4DED-A026-30CB09CC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63BFDC-2014-42B3-A062-DBD0ECDEE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FD8F6-47C4-4A03-9795-CA54712CF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2AF31-770C-486D-9BAF-3E75DF91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B3907-2F5F-4B03-8211-3A5269B7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034A7-67E7-4512-9BA6-B7493E3E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B8315-B85D-4783-AF5F-B0FF1CEB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DC9BCE-9867-4DC2-9AF4-1C2682FC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A4E25-62DF-45BB-8E8B-F183F458A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0D1E-ABB3-430C-878C-62B79B248C69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1E446-5FAB-4A16-8D7B-95E3C5AE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5F4D9-7BA9-4EFF-A9B1-356A7833F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1404-28CC-4830-B23E-B77C5DA2F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7046-89DA-4BFF-9D86-7BF5EB469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User Experience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5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스탯창</a:t>
            </a:r>
            <a:r>
              <a:rPr lang="ko-KR" altLang="en-US" dirty="0"/>
              <a:t> 확인에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5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스토리에 대한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6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2DE9-0F6E-4709-928D-EA213B71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E82D7-4A94-4A6A-8E23-192EF106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97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34AB7-03E2-487B-890F-0D7416CE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912AD-EC24-4833-A017-FF690945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9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좌우 이동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를 눌러 오른쪽으로 이동하세요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를 눌러 왼쪽으로 이동하세요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인풋체크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86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 err="1"/>
              <a:t>이단점프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Space</a:t>
            </a:r>
            <a:r>
              <a:rPr lang="ko-KR" altLang="en-US" dirty="0"/>
              <a:t>를 눌러 점프하세요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공중에서 </a:t>
            </a:r>
            <a:r>
              <a:rPr lang="en-US" altLang="ko-KR" dirty="0"/>
              <a:t>Space</a:t>
            </a:r>
            <a:r>
              <a:rPr lang="ko-KR" altLang="en-US" dirty="0"/>
              <a:t>를 눌러 </a:t>
            </a:r>
            <a:r>
              <a:rPr lang="en-US" altLang="ko-KR" dirty="0"/>
              <a:t>2</a:t>
            </a:r>
            <a:r>
              <a:rPr lang="ko-KR" altLang="en-US" dirty="0" err="1"/>
              <a:t>단점프하세요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76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대쉬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A,D + Shift</a:t>
            </a:r>
            <a:r>
              <a:rPr lang="ko-KR" altLang="en-US" dirty="0"/>
              <a:t>를 눌러 </a:t>
            </a:r>
            <a:r>
              <a:rPr lang="ko-KR" altLang="en-US" dirty="0" err="1"/>
              <a:t>대쉬하세요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89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발사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좌클릭을 눌러 발사하세요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95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컨버전과</a:t>
            </a:r>
            <a:r>
              <a:rPr lang="ko-KR" altLang="en-US" dirty="0"/>
              <a:t> 역행발사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마우스우클릭을</a:t>
            </a:r>
            <a:r>
              <a:rPr lang="ko-KR" altLang="en-US" dirty="0"/>
              <a:t> 눌러 </a:t>
            </a:r>
            <a:r>
              <a:rPr lang="ko-KR" altLang="en-US" dirty="0" err="1"/>
              <a:t>컨버전하세요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마우스좌클릭을</a:t>
            </a:r>
            <a:r>
              <a:rPr lang="ko-KR" altLang="en-US" dirty="0"/>
              <a:t> 눌러 탄환을 인버전하세요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0/5</a:t>
            </a:r>
          </a:p>
          <a:p>
            <a:endParaRPr lang="en-US" altLang="ko-KR" dirty="0"/>
          </a:p>
          <a:p>
            <a:r>
              <a:rPr lang="ko-KR" altLang="en-US" dirty="0"/>
              <a:t>자유롭게 이동해보세요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47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오버로딩에 대한 기능이해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키를 눌러 오버로딩하세요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오버로딩 상태에서는 빠르게 발사하고 한번에 </a:t>
            </a:r>
            <a:r>
              <a:rPr lang="ko-KR" altLang="en-US" dirty="0" err="1"/>
              <a:t>당길수있습니다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97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오버로딩 순행과 역행발사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1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44D1-F6C8-4E2F-8718-65A4864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스위치와 </a:t>
            </a:r>
            <a:r>
              <a:rPr lang="ko-KR" altLang="en-US" dirty="0" err="1"/>
              <a:t>게이트에대한</a:t>
            </a:r>
            <a:r>
              <a:rPr lang="ko-KR" altLang="en-US" dirty="0"/>
              <a:t>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CB582-149E-4C60-865B-1C9DFBDF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22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93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User Experience</vt:lpstr>
      <vt:lpstr>좌우 이동 이해</vt:lpstr>
      <vt:lpstr>점프, 이단점프 이해</vt:lpstr>
      <vt:lpstr>대쉬 이해</vt:lpstr>
      <vt:lpstr>발사 이해</vt:lpstr>
      <vt:lpstr>컨버전과 역행발사 이해</vt:lpstr>
      <vt:lpstr>오버로딩에 대한 기능이해</vt:lpstr>
      <vt:lpstr>오버로딩 순행과 역행발사 이해</vt:lpstr>
      <vt:lpstr>스위치와 게이트에대한 이해</vt:lpstr>
      <vt:lpstr>강화에 대한 이해</vt:lpstr>
      <vt:lpstr>스탯창 확인에 대한 이해</vt:lpstr>
      <vt:lpstr>스토리에 대한 이해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Experience</dc:title>
  <dc:creator>Sunil Hwang</dc:creator>
  <cp:lastModifiedBy>Sunil Hwang</cp:lastModifiedBy>
  <cp:revision>3</cp:revision>
  <dcterms:created xsi:type="dcterms:W3CDTF">2021-02-24T03:17:54Z</dcterms:created>
  <dcterms:modified xsi:type="dcterms:W3CDTF">2021-02-24T06:17:26Z</dcterms:modified>
</cp:coreProperties>
</file>