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304-E473-4B66-A2BE-B954961F42F1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D268-3902-4924-92EB-092EA489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4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304-E473-4B66-A2BE-B954961F42F1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D268-3902-4924-92EB-092EA489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90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304-E473-4B66-A2BE-B954961F42F1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D268-3902-4924-92EB-092EA489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8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304-E473-4B66-A2BE-B954961F42F1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D268-3902-4924-92EB-092EA489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9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304-E473-4B66-A2BE-B954961F42F1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D268-3902-4924-92EB-092EA489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4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304-E473-4B66-A2BE-B954961F42F1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D268-3902-4924-92EB-092EA489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6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304-E473-4B66-A2BE-B954961F42F1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D268-3902-4924-92EB-092EA489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4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304-E473-4B66-A2BE-B954961F42F1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D268-3902-4924-92EB-092EA489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7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304-E473-4B66-A2BE-B954961F42F1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D268-3902-4924-92EB-092EA489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3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304-E473-4B66-A2BE-B954961F42F1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D268-3902-4924-92EB-092EA489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304-E473-4B66-A2BE-B954961F42F1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D268-3902-4924-92EB-092EA489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39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8304-E473-4B66-A2BE-B954961F42F1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D268-3902-4924-92EB-092EA489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16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87177" y="2120216"/>
            <a:ext cx="6376087" cy="11610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5945" y="288325"/>
            <a:ext cx="6557319" cy="15976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1637" y="102462"/>
            <a:ext cx="1556951" cy="4366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랜덤행동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5945" y="3657600"/>
            <a:ext cx="11738920" cy="3089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2551" y="3773643"/>
            <a:ext cx="1219200" cy="6473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쓰다듬기</a:t>
            </a:r>
            <a:endParaRPr lang="en-US" altLang="ko-KR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1636" y="3344657"/>
            <a:ext cx="4524633" cy="40129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유저의 행동에 대한 고양이의 반응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42551" y="4506811"/>
            <a:ext cx="1219200" cy="6473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밥 주기</a:t>
            </a:r>
            <a:endParaRPr lang="en-US" altLang="ko-KR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2551" y="5237919"/>
            <a:ext cx="1219200" cy="6473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박수치기</a:t>
            </a:r>
            <a:endParaRPr lang="en-US" altLang="ko-KR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2551" y="5969027"/>
            <a:ext cx="1219200" cy="64736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밀어내기</a:t>
            </a:r>
            <a:endParaRPr lang="en-US" altLang="ko-KR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39545" y="3779821"/>
            <a:ext cx="9209904" cy="64736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귀를 움직인다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호감도 상승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도망간다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호감도 하락</a:t>
            </a:r>
            <a:r>
              <a:rPr lang="en-US" altLang="ko-KR" dirty="0" smtClean="0"/>
              <a:t>)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339545" y="4512989"/>
            <a:ext cx="9209904" cy="64736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밥을 먹는다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포만감 </a:t>
            </a:r>
            <a:r>
              <a:rPr lang="en-US" altLang="ko-KR" dirty="0" smtClean="0"/>
              <a:t>&lt;= 80), </a:t>
            </a:r>
            <a:r>
              <a:rPr lang="ko-KR" altLang="en-US" dirty="0" smtClean="0"/>
              <a:t>먹지 않는다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포만감 </a:t>
            </a:r>
            <a:r>
              <a:rPr lang="en-US" altLang="ko-KR" dirty="0" smtClean="0"/>
              <a:t>&gt; 80)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339545" y="5244097"/>
            <a:ext cx="9209904" cy="64736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배를 드러내고 눕는다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긍정 반응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무시하고 다시 원래대로 돌아감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부정 반응</a:t>
            </a:r>
            <a:r>
              <a:rPr lang="en-US" altLang="ko-KR" dirty="0" smtClean="0"/>
              <a:t>)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39545" y="5975205"/>
            <a:ext cx="9209904" cy="64736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카메라 쪽으로 다가온다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호감도 하락 </a:t>
            </a:r>
            <a:r>
              <a:rPr lang="en-US" altLang="ko-KR" dirty="0" smtClean="0"/>
              <a:t>X), </a:t>
            </a:r>
            <a:r>
              <a:rPr lang="ko-KR" altLang="en-US" dirty="0" smtClean="0"/>
              <a:t>슬퍼한다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호감도 하락 </a:t>
            </a:r>
            <a:r>
              <a:rPr lang="en-US" altLang="ko-KR" dirty="0" smtClean="0"/>
              <a:t>O)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045743" y="106501"/>
            <a:ext cx="4876800" cy="8176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랜덤행동은 고양이의 현재 상태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피로도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포만감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호감도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가중치를 곱해 합친 값을 기준으로 결정됨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45744" y="993619"/>
            <a:ext cx="4876800" cy="8176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피로도 </a:t>
            </a:r>
            <a:r>
              <a:rPr lang="en-US" altLang="ko-KR" sz="1600" dirty="0" smtClean="0"/>
              <a:t>&gt;= 90 </a:t>
            </a:r>
            <a:r>
              <a:rPr lang="ko-KR" altLang="en-US" sz="1600" dirty="0" smtClean="0"/>
              <a:t>상태에서 </a:t>
            </a:r>
            <a:r>
              <a:rPr lang="en-US" altLang="ko-KR" sz="1600" dirty="0" err="1" smtClean="0"/>
              <a:t>userInput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시간이 </a:t>
            </a:r>
            <a:r>
              <a:rPr lang="en-US" altLang="ko-KR" sz="1600" dirty="0" smtClean="0"/>
              <a:t>80</a:t>
            </a:r>
            <a:r>
              <a:rPr lang="ko-KR" altLang="en-US" sz="1600" dirty="0" smtClean="0"/>
              <a:t>초를 넘어갈 경우 호감도 지속적으로 하락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45744" y="1877381"/>
            <a:ext cx="4876800" cy="8176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유저 입력 상태에서 포만감 </a:t>
            </a:r>
            <a:r>
              <a:rPr lang="en-US" altLang="ko-KR" sz="1600" dirty="0" smtClean="0"/>
              <a:t>&lt;= 10</a:t>
            </a:r>
            <a:r>
              <a:rPr lang="ko-KR" altLang="en-US" sz="1600" dirty="0" smtClean="0"/>
              <a:t>의 경우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주세요</a:t>
            </a:r>
            <a:r>
              <a:rPr lang="en-US" altLang="ko-KR" sz="1600" dirty="0" smtClean="0"/>
              <a:t>’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모션 출력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dirty="0" smtClean="0"/>
              <a:t>포만감 </a:t>
            </a:r>
            <a:r>
              <a:rPr lang="en-US" altLang="ko-KR" sz="1600" dirty="0" smtClean="0"/>
              <a:t>&lt;=5</a:t>
            </a:r>
            <a:r>
              <a:rPr lang="ko-KR" altLang="en-US" sz="1600" dirty="0" smtClean="0"/>
              <a:t>인 상태면 호감도 지속 하락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5034" y="548007"/>
            <a:ext cx="3089189" cy="1261668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45744" y="2761144"/>
            <a:ext cx="4876800" cy="8176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반응은 현재 피로도와 </a:t>
            </a:r>
            <a:r>
              <a:rPr lang="ko-KR" altLang="en-US" sz="1600" dirty="0" err="1" smtClean="0"/>
              <a:t>호감도에</a:t>
            </a:r>
            <a:r>
              <a:rPr lang="ko-KR" altLang="en-US" sz="1600" dirty="0" smtClean="0"/>
              <a:t> 영향을 받음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밥 주기 모션은 포만감에만 영향 받음</a:t>
            </a:r>
            <a:r>
              <a:rPr lang="en-US" altLang="ko-KR" sz="1600" dirty="0" smtClean="0"/>
              <a:t>.)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22869" y="1934353"/>
            <a:ext cx="1556951" cy="4366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공용반응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42551" y="2550997"/>
            <a:ext cx="2743199" cy="403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앉아서 운다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긍정</a:t>
            </a:r>
            <a:r>
              <a:rPr lang="en-US" altLang="ko-KR" dirty="0" smtClean="0"/>
              <a:t>)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90551" y="2550997"/>
            <a:ext cx="2743200" cy="40365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화를 낸다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부정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98030" y="654227"/>
            <a:ext cx="1219200" cy="403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대기</a:t>
            </a:r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999709" y="650772"/>
            <a:ext cx="1219200" cy="403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자기</a:t>
            </a:r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260028" y="1242605"/>
            <a:ext cx="1219200" cy="403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씻기</a:t>
            </a:r>
            <a:endParaRPr lang="en-US" altLang="ko-KR" dirty="0" smtClean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96490" y="550843"/>
            <a:ext cx="3089189" cy="1261668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228614" y="647730"/>
            <a:ext cx="1219200" cy="403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달리기</a:t>
            </a:r>
            <a:endParaRPr lang="en-US" altLang="ko-KR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27147" y="1245735"/>
            <a:ext cx="1219200" cy="403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놀기</a:t>
            </a: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228614" y="1238738"/>
            <a:ext cx="1219200" cy="403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스크래치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827147" y="656018"/>
            <a:ext cx="1219200" cy="403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걷기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5139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156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dke</dc:creator>
  <cp:lastModifiedBy>dke</cp:lastModifiedBy>
  <cp:revision>5</cp:revision>
  <dcterms:created xsi:type="dcterms:W3CDTF">2017-09-20T02:19:35Z</dcterms:created>
  <dcterms:modified xsi:type="dcterms:W3CDTF">2017-09-20T03:00:57Z</dcterms:modified>
</cp:coreProperties>
</file>