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B5E9"/>
    <a:srgbClr val="BF95DF"/>
    <a:srgbClr val="FFFFFF"/>
    <a:srgbClr val="BC8EDE"/>
    <a:srgbClr val="ECDFF5"/>
    <a:srgbClr val="C59EE2"/>
    <a:srgbClr val="AA72D4"/>
    <a:srgbClr val="A66BD3"/>
    <a:srgbClr val="954ECA"/>
    <a:srgbClr val="8238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 varScale="1">
        <p:scale>
          <a:sx n="87" d="100"/>
          <a:sy n="87" d="100"/>
        </p:scale>
        <p:origin x="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2F2C3-5E72-49F8-BB0B-3D8CDAA2B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1EFB4D-6E26-420F-BFB2-ABCDA992BF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EEEDB3-7DB2-4071-82BA-8B7A207D7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C4C9-0FC0-4C0A-B97C-E3E42BFC605C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212B9F-1837-44E1-8522-CF2155B5C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7CCE92-8E0F-4890-B2FA-7A112C62A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8926-507A-425D-A587-4E6267D76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560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E41E1-4D44-4BCF-BF0D-8FBE8AAF3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D66BE2-7105-4206-B78F-F79514509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40AE3C-C01F-4C65-A014-AC918D570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C4C9-0FC0-4C0A-B97C-E3E42BFC605C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491F69-73CB-49D6-A8C3-49A876328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426133-CF2F-401C-8206-F99B0B290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8926-507A-425D-A587-4E6267D76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477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C1C3F8-A67B-4E96-A70D-1DC68BB54A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F73CF8-B615-4793-8555-6D44B8039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53E428-AFB4-4943-83D2-EED5349E1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C4C9-0FC0-4C0A-B97C-E3E42BFC605C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A90561-166B-4577-9FFF-E37C329DB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FB54DD-031D-400D-A793-32C8A89DD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8926-507A-425D-A587-4E6267D76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51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F5A43F-EAFD-442B-9133-5210E9C36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D65375-9129-4AE4-B1BA-6A1D1B2F2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699E1A-298D-43E0-ABA7-EDCEB5ACA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C4C9-0FC0-4C0A-B97C-E3E42BFC605C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0776E1-D5F6-4068-BA2B-B2FB7A686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8633EA-879F-4D10-95F8-4D9A9FCB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8926-507A-425D-A587-4E6267D76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849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20B1D1-A06E-4058-87E9-1969C0275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7A9A15-6719-4A8C-82CF-C2EB59873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41DF07-EF13-47F5-AFC7-C889192C4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C4C9-0FC0-4C0A-B97C-E3E42BFC605C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A1B78C-0ED6-4FE9-ACC8-FE51582FD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99F91E-454B-4A0C-A53D-A78D5CBF6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8926-507A-425D-A587-4E6267D76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4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F1CF5E-AD8F-4601-9A52-F58B4B79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F15093-C45E-498C-AE45-DF3D0F74BB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AF5367-4692-46C9-80C7-B08415FDE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797065-9984-4E2D-91D2-031E2C79F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C4C9-0FC0-4C0A-B97C-E3E42BFC605C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75AD83-949D-4C35-B5BE-42790C8C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230F14-4B77-4344-B527-C5450A484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8926-507A-425D-A587-4E6267D76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229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5E3850-9EAE-4D95-BF7C-C7EA31FF2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5FCE7F-889E-4626-9F9F-B1CB8363C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F821DF-7D76-4AB1-998A-D442EA9C1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E1B061-EC93-4393-8F83-508D57716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E63DFB-E401-4B06-99BF-BACDAE95E6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B5DBDE-6E08-4ECF-8824-7BF0B1005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C4C9-0FC0-4C0A-B97C-E3E42BFC605C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4CAAAC-6D7F-4F44-8F98-B9276E6B9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D5A4FB-B548-40EE-80CF-D8C525B80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8926-507A-425D-A587-4E6267D76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937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B1D57-057B-402C-B020-122DE5371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480D9E-24F6-4E39-9841-2D098CCFC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C4C9-0FC0-4C0A-B97C-E3E42BFC605C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4F6EE1-0D8A-4084-834F-6B9D9FE55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B3A8DA-607A-4545-AF35-8206A6D99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8926-507A-425D-A587-4E6267D76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776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B7EBC4-3580-463C-B4BD-5C8D6DA71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C4C9-0FC0-4C0A-B97C-E3E42BFC605C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CD7820-718E-4749-A5B3-72315880E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00D86A-D92B-4F0A-8914-9AD946A3F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8926-507A-425D-A587-4E6267D76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231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93863-52EA-4891-A63D-06C405F5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9F33DC-E07D-40C0-A09C-F898D278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E9AED1-916F-4BBE-AB99-9E50E6724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B65234-224E-4E36-9E75-26E3139AE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C4C9-0FC0-4C0A-B97C-E3E42BFC605C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4F1D14-C4EB-447F-8934-B37723026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2B6AD4-07E1-4A0A-B973-B7C0EA0CF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8926-507A-425D-A587-4E6267D76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90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7063E7-737E-4864-81AE-442503C62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F48C7C-F001-4483-9CD0-030FA43972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D0BC4C-C1C4-49A1-B05D-DD186F415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EB2BFE-36E1-4CC5-A5DB-83CA5D76F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C4C9-0FC0-4C0A-B97C-E3E42BFC605C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5308AD-AC5D-4E61-8CCA-210066175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81D19-66B6-4F19-ABB8-FA3A1F1EE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8926-507A-425D-A587-4E6267D76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601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0B9D71-BF1E-4808-B41A-9F707C5DD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DD1A3E-C77D-457C-B82D-F8DF4EE2E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842EE7-6DE3-42F0-AAB2-A015CF268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BC4C9-0FC0-4C0A-B97C-E3E42BFC605C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B5943C-A1C2-4DB4-B5AA-A3E0581405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3C358A-9D72-4B9C-93F6-209B3292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A8926-507A-425D-A587-4E6267D76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891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1A475233-63AE-4DA2-B7F0-D58259DFF1ED}"/>
              </a:ext>
            </a:extLst>
          </p:cNvPr>
          <p:cNvGrpSpPr/>
          <p:nvPr/>
        </p:nvGrpSpPr>
        <p:grpSpPr>
          <a:xfrm>
            <a:off x="1978699" y="1667205"/>
            <a:ext cx="3948915" cy="784991"/>
            <a:chOff x="1978699" y="1667205"/>
            <a:chExt cx="3948915" cy="784991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2ED94AB-D56D-45EA-8C79-1653A526098D}"/>
                </a:ext>
              </a:extLst>
            </p:cNvPr>
            <p:cNvSpPr/>
            <p:nvPr/>
          </p:nvSpPr>
          <p:spPr>
            <a:xfrm>
              <a:off x="1978699" y="1667205"/>
              <a:ext cx="784991" cy="7849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29D68F06-38DC-4CC9-BA68-C726C0E7619F}"/>
                </a:ext>
              </a:extLst>
            </p:cNvPr>
            <p:cNvSpPr/>
            <p:nvPr/>
          </p:nvSpPr>
          <p:spPr>
            <a:xfrm>
              <a:off x="2506608" y="1803222"/>
              <a:ext cx="3421006" cy="498764"/>
            </a:xfrm>
            <a:prstGeom prst="roundRect">
              <a:avLst>
                <a:gd name="adj" fmla="val 3448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6740695-F7E6-4D90-AFFD-285E47A7AF77}"/>
                </a:ext>
              </a:extLst>
            </p:cNvPr>
            <p:cNvSpPr/>
            <p:nvPr/>
          </p:nvSpPr>
          <p:spPr>
            <a:xfrm>
              <a:off x="2740158" y="1870130"/>
              <a:ext cx="361129" cy="379142"/>
            </a:xfrm>
            <a:prstGeom prst="roundRect">
              <a:avLst>
                <a:gd name="adj" fmla="val 34484"/>
              </a:avLst>
            </a:prstGeom>
            <a:solidFill>
              <a:srgbClr val="5725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2294E942-9B9C-4780-A0F0-CA62408EEA02}"/>
                </a:ext>
              </a:extLst>
            </p:cNvPr>
            <p:cNvSpPr/>
            <p:nvPr/>
          </p:nvSpPr>
          <p:spPr>
            <a:xfrm>
              <a:off x="3133259" y="1870130"/>
              <a:ext cx="361129" cy="379142"/>
            </a:xfrm>
            <a:prstGeom prst="roundRect">
              <a:avLst>
                <a:gd name="adj" fmla="val 34484"/>
              </a:avLst>
            </a:prstGeom>
            <a:solidFill>
              <a:srgbClr val="8238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E19C6B75-3C9C-4244-BF87-80321F98E917}"/>
                </a:ext>
              </a:extLst>
            </p:cNvPr>
            <p:cNvSpPr/>
            <p:nvPr/>
          </p:nvSpPr>
          <p:spPr>
            <a:xfrm>
              <a:off x="3526360" y="1870130"/>
              <a:ext cx="361129" cy="379142"/>
            </a:xfrm>
            <a:prstGeom prst="roundRect">
              <a:avLst>
                <a:gd name="adj" fmla="val 34484"/>
              </a:avLst>
            </a:prstGeom>
            <a:solidFill>
              <a:srgbClr val="954E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399A9DF7-3C6A-4DE2-9B69-66E2B17740C9}"/>
                </a:ext>
              </a:extLst>
            </p:cNvPr>
            <p:cNvSpPr/>
            <p:nvPr/>
          </p:nvSpPr>
          <p:spPr>
            <a:xfrm>
              <a:off x="3919461" y="1870130"/>
              <a:ext cx="361129" cy="379142"/>
            </a:xfrm>
            <a:prstGeom prst="roundRect">
              <a:avLst>
                <a:gd name="adj" fmla="val 34484"/>
              </a:avLst>
            </a:prstGeom>
            <a:solidFill>
              <a:srgbClr val="A66B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C1FA90AA-7A7C-40C0-97DF-032843B99183}"/>
                </a:ext>
              </a:extLst>
            </p:cNvPr>
            <p:cNvSpPr/>
            <p:nvPr/>
          </p:nvSpPr>
          <p:spPr>
            <a:xfrm>
              <a:off x="4312562" y="1862177"/>
              <a:ext cx="361129" cy="379142"/>
            </a:xfrm>
            <a:prstGeom prst="roundRect">
              <a:avLst>
                <a:gd name="adj" fmla="val 34484"/>
              </a:avLst>
            </a:prstGeom>
            <a:solidFill>
              <a:srgbClr val="AA72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2DF6DE8-37B4-44E1-B3A2-4F65794BE4EA}"/>
                </a:ext>
              </a:extLst>
            </p:cNvPr>
            <p:cNvSpPr/>
            <p:nvPr/>
          </p:nvSpPr>
          <p:spPr>
            <a:xfrm>
              <a:off x="4705663" y="1862177"/>
              <a:ext cx="361129" cy="379142"/>
            </a:xfrm>
            <a:prstGeom prst="roundRect">
              <a:avLst>
                <a:gd name="adj" fmla="val 34484"/>
              </a:avLst>
            </a:prstGeom>
            <a:solidFill>
              <a:srgbClr val="BF9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347CA864-1A97-40C1-BD90-7C9199002DC7}"/>
                </a:ext>
              </a:extLst>
            </p:cNvPr>
            <p:cNvSpPr/>
            <p:nvPr/>
          </p:nvSpPr>
          <p:spPr>
            <a:xfrm>
              <a:off x="5098764" y="1862177"/>
              <a:ext cx="361129" cy="379142"/>
            </a:xfrm>
            <a:prstGeom prst="roundRect">
              <a:avLst>
                <a:gd name="adj" fmla="val 34484"/>
              </a:avLst>
            </a:prstGeom>
            <a:solidFill>
              <a:srgbClr val="D3B5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124A5ADF-2DE6-42A1-8DC9-D10AE41028D9}"/>
                </a:ext>
              </a:extLst>
            </p:cNvPr>
            <p:cNvSpPr/>
            <p:nvPr/>
          </p:nvSpPr>
          <p:spPr>
            <a:xfrm>
              <a:off x="5491865" y="1862177"/>
              <a:ext cx="361129" cy="379142"/>
            </a:xfrm>
            <a:prstGeom prst="roundRect">
              <a:avLst>
                <a:gd name="adj" fmla="val 34484"/>
              </a:avLst>
            </a:prstGeom>
            <a:solidFill>
              <a:srgbClr val="ECDF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382FD4BC-5BD7-4946-94CB-F428F32BD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167" b="92500" l="4808" r="88462">
                          <a14:foregroundMark x1="48077" y1="10833" x2="61538" y2="10833"/>
                          <a14:foregroundMark x1="45192" y1="10833" x2="8654" y2="38333"/>
                          <a14:foregroundMark x1="8654" y1="38333" x2="20192" y2="79167"/>
                          <a14:foregroundMark x1="20192" y1="79167" x2="67308" y2="91667"/>
                          <a14:foregroundMark x1="67308" y1="91667" x2="94231" y2="55000"/>
                          <a14:foregroundMark x1="94231" y1="55000" x2="74038" y2="15000"/>
                          <a14:foregroundMark x1="74038" y1="15000" x2="60577" y2="9167"/>
                          <a14:foregroundMark x1="5769" y1="38333" x2="4808" y2="51667"/>
                          <a14:foregroundMark x1="50000" y1="90000" x2="45192" y2="92500"/>
                          <a14:foregroundMark x1="37500" y1="90000" x2="39423" y2="9166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0546412">
              <a:off x="2077760" y="1716665"/>
              <a:ext cx="575618" cy="664174"/>
            </a:xfrm>
            <a:prstGeom prst="rect">
              <a:avLst/>
            </a:prstGeom>
          </p:spPr>
        </p:pic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B7437ED-1599-40A9-9297-02C63C0411B2}"/>
              </a:ext>
            </a:extLst>
          </p:cNvPr>
          <p:cNvGrpSpPr/>
          <p:nvPr/>
        </p:nvGrpSpPr>
        <p:grpSpPr>
          <a:xfrm>
            <a:off x="1977626" y="4979923"/>
            <a:ext cx="3948915" cy="784991"/>
            <a:chOff x="1978699" y="1667205"/>
            <a:chExt cx="3948915" cy="784991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B18F03AE-2CE9-4AAF-A842-E8FD69277289}"/>
                </a:ext>
              </a:extLst>
            </p:cNvPr>
            <p:cNvSpPr/>
            <p:nvPr/>
          </p:nvSpPr>
          <p:spPr>
            <a:xfrm>
              <a:off x="1978699" y="1667205"/>
              <a:ext cx="784991" cy="7849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D1FAF0E3-D29B-4275-818E-4A5E55A25695}"/>
                </a:ext>
              </a:extLst>
            </p:cNvPr>
            <p:cNvSpPr/>
            <p:nvPr/>
          </p:nvSpPr>
          <p:spPr>
            <a:xfrm>
              <a:off x="2506608" y="1803222"/>
              <a:ext cx="3421006" cy="498764"/>
            </a:xfrm>
            <a:prstGeom prst="roundRect">
              <a:avLst>
                <a:gd name="adj" fmla="val 3448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BF68CCC-6502-44B1-BA6B-AAA144E819D8}"/>
                </a:ext>
              </a:extLst>
            </p:cNvPr>
            <p:cNvSpPr/>
            <p:nvPr/>
          </p:nvSpPr>
          <p:spPr>
            <a:xfrm>
              <a:off x="2740158" y="1870130"/>
              <a:ext cx="361129" cy="379142"/>
            </a:xfrm>
            <a:prstGeom prst="roundRect">
              <a:avLst>
                <a:gd name="adj" fmla="val 34484"/>
              </a:avLst>
            </a:prstGeom>
            <a:solidFill>
              <a:srgbClr val="5725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775CA583-7179-445C-A320-1FC3933BE098}"/>
                </a:ext>
              </a:extLst>
            </p:cNvPr>
            <p:cNvSpPr/>
            <p:nvPr/>
          </p:nvSpPr>
          <p:spPr>
            <a:xfrm>
              <a:off x="3133259" y="1870130"/>
              <a:ext cx="361129" cy="379142"/>
            </a:xfrm>
            <a:prstGeom prst="roundRect">
              <a:avLst>
                <a:gd name="adj" fmla="val 34484"/>
              </a:avLst>
            </a:prstGeom>
            <a:solidFill>
              <a:srgbClr val="8238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EB5A101-E18E-4F5E-8A0B-D06F0F144637}"/>
                </a:ext>
              </a:extLst>
            </p:cNvPr>
            <p:cNvSpPr/>
            <p:nvPr/>
          </p:nvSpPr>
          <p:spPr>
            <a:xfrm>
              <a:off x="3526360" y="1870130"/>
              <a:ext cx="361129" cy="379142"/>
            </a:xfrm>
            <a:prstGeom prst="roundRect">
              <a:avLst>
                <a:gd name="adj" fmla="val 34484"/>
              </a:avLst>
            </a:prstGeom>
            <a:solidFill>
              <a:srgbClr val="954E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4C8E6264-27D6-42E8-9E55-83026762244E}"/>
                </a:ext>
              </a:extLst>
            </p:cNvPr>
            <p:cNvSpPr/>
            <p:nvPr/>
          </p:nvSpPr>
          <p:spPr>
            <a:xfrm>
              <a:off x="3919461" y="1870130"/>
              <a:ext cx="361129" cy="379142"/>
            </a:xfrm>
            <a:prstGeom prst="roundRect">
              <a:avLst>
                <a:gd name="adj" fmla="val 34484"/>
              </a:avLst>
            </a:prstGeom>
            <a:solidFill>
              <a:srgbClr val="A66B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CB7B0660-3CF3-4304-B1ED-CC31A64F1ECB}"/>
                </a:ext>
              </a:extLst>
            </p:cNvPr>
            <p:cNvSpPr/>
            <p:nvPr/>
          </p:nvSpPr>
          <p:spPr>
            <a:xfrm>
              <a:off x="4312562" y="1862177"/>
              <a:ext cx="361129" cy="379142"/>
            </a:xfrm>
            <a:prstGeom prst="roundRect">
              <a:avLst>
                <a:gd name="adj" fmla="val 34484"/>
              </a:avLst>
            </a:prstGeom>
            <a:solidFill>
              <a:srgbClr val="AA72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66C5323A-8215-48F6-9F66-7CB0AED55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167" b="92500" l="4808" r="88462">
                          <a14:foregroundMark x1="48077" y1="10833" x2="61538" y2="10833"/>
                          <a14:foregroundMark x1="45192" y1="10833" x2="8654" y2="38333"/>
                          <a14:foregroundMark x1="8654" y1="38333" x2="20192" y2="79167"/>
                          <a14:foregroundMark x1="20192" y1="79167" x2="67308" y2="91667"/>
                          <a14:foregroundMark x1="67308" y1="91667" x2="94231" y2="55000"/>
                          <a14:foregroundMark x1="94231" y1="55000" x2="74038" y2="15000"/>
                          <a14:foregroundMark x1="74038" y1="15000" x2="60577" y2="9167"/>
                          <a14:foregroundMark x1="5769" y1="38333" x2="4808" y2="51667"/>
                          <a14:foregroundMark x1="50000" y1="90000" x2="45192" y2="92500"/>
                          <a14:foregroundMark x1="37500" y1="90000" x2="39423" y2="9166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0546412">
              <a:off x="2077760" y="1716665"/>
              <a:ext cx="575618" cy="664174"/>
            </a:xfrm>
            <a:prstGeom prst="rect">
              <a:avLst/>
            </a:prstGeom>
          </p:spPr>
        </p:pic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5FBE11F-309E-4D1C-9A36-31A978CC7443}"/>
              </a:ext>
            </a:extLst>
          </p:cNvPr>
          <p:cNvGrpSpPr/>
          <p:nvPr/>
        </p:nvGrpSpPr>
        <p:grpSpPr>
          <a:xfrm>
            <a:off x="1990980" y="2740400"/>
            <a:ext cx="3948915" cy="784991"/>
            <a:chOff x="1978699" y="1667205"/>
            <a:chExt cx="3948915" cy="784991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6BCE81DA-13DC-426D-A4E7-FBAD853213C9}"/>
                </a:ext>
              </a:extLst>
            </p:cNvPr>
            <p:cNvSpPr/>
            <p:nvPr/>
          </p:nvSpPr>
          <p:spPr>
            <a:xfrm>
              <a:off x="1978699" y="1667205"/>
              <a:ext cx="784991" cy="7849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964D6260-49F6-49B8-9147-C23A568D91D6}"/>
                </a:ext>
              </a:extLst>
            </p:cNvPr>
            <p:cNvSpPr/>
            <p:nvPr/>
          </p:nvSpPr>
          <p:spPr>
            <a:xfrm>
              <a:off x="2506608" y="1803222"/>
              <a:ext cx="3421006" cy="498764"/>
            </a:xfrm>
            <a:prstGeom prst="roundRect">
              <a:avLst>
                <a:gd name="adj" fmla="val 3448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1B2EEB65-0273-47F6-89A7-EB91EC39B918}"/>
                </a:ext>
              </a:extLst>
            </p:cNvPr>
            <p:cNvSpPr/>
            <p:nvPr/>
          </p:nvSpPr>
          <p:spPr>
            <a:xfrm>
              <a:off x="2740158" y="1870130"/>
              <a:ext cx="361129" cy="379142"/>
            </a:xfrm>
            <a:prstGeom prst="roundRect">
              <a:avLst>
                <a:gd name="adj" fmla="val 34484"/>
              </a:avLst>
            </a:prstGeom>
            <a:solidFill>
              <a:srgbClr val="5725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462A03BC-5726-456A-BE60-238D6C841C80}"/>
                </a:ext>
              </a:extLst>
            </p:cNvPr>
            <p:cNvSpPr/>
            <p:nvPr/>
          </p:nvSpPr>
          <p:spPr>
            <a:xfrm>
              <a:off x="3133259" y="1870130"/>
              <a:ext cx="361129" cy="379142"/>
            </a:xfrm>
            <a:prstGeom prst="roundRect">
              <a:avLst>
                <a:gd name="adj" fmla="val 34484"/>
              </a:avLst>
            </a:prstGeom>
            <a:solidFill>
              <a:srgbClr val="8238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1FA64FB7-4552-44B8-A698-71F453F3A402}"/>
                </a:ext>
              </a:extLst>
            </p:cNvPr>
            <p:cNvSpPr/>
            <p:nvPr/>
          </p:nvSpPr>
          <p:spPr>
            <a:xfrm>
              <a:off x="3526360" y="1870130"/>
              <a:ext cx="361129" cy="379142"/>
            </a:xfrm>
            <a:prstGeom prst="roundRect">
              <a:avLst>
                <a:gd name="adj" fmla="val 34484"/>
              </a:avLst>
            </a:prstGeom>
            <a:solidFill>
              <a:srgbClr val="954E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BD4D6643-43DB-44B6-B470-5C855FA84787}"/>
                </a:ext>
              </a:extLst>
            </p:cNvPr>
            <p:cNvSpPr/>
            <p:nvPr/>
          </p:nvSpPr>
          <p:spPr>
            <a:xfrm>
              <a:off x="3919461" y="1870130"/>
              <a:ext cx="361129" cy="379142"/>
            </a:xfrm>
            <a:prstGeom prst="roundRect">
              <a:avLst>
                <a:gd name="adj" fmla="val 34484"/>
              </a:avLst>
            </a:prstGeom>
            <a:solidFill>
              <a:srgbClr val="A66B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184628DC-882A-4A8F-A06C-543E0988F046}"/>
                </a:ext>
              </a:extLst>
            </p:cNvPr>
            <p:cNvSpPr/>
            <p:nvPr/>
          </p:nvSpPr>
          <p:spPr>
            <a:xfrm>
              <a:off x="4312562" y="1862177"/>
              <a:ext cx="361129" cy="379142"/>
            </a:xfrm>
            <a:prstGeom prst="roundRect">
              <a:avLst>
                <a:gd name="adj" fmla="val 34484"/>
              </a:avLst>
            </a:prstGeom>
            <a:solidFill>
              <a:srgbClr val="AA72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3E0DA279-3887-4546-9046-5E34B403AF0D}"/>
                </a:ext>
              </a:extLst>
            </p:cNvPr>
            <p:cNvSpPr/>
            <p:nvPr/>
          </p:nvSpPr>
          <p:spPr>
            <a:xfrm>
              <a:off x="4705663" y="1862177"/>
              <a:ext cx="361129" cy="379142"/>
            </a:xfrm>
            <a:prstGeom prst="roundRect">
              <a:avLst>
                <a:gd name="adj" fmla="val 34484"/>
              </a:avLst>
            </a:prstGeom>
            <a:solidFill>
              <a:srgbClr val="BF9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E6EF89A7-6C92-43EA-AB71-50C523AC5987}"/>
                </a:ext>
              </a:extLst>
            </p:cNvPr>
            <p:cNvSpPr/>
            <p:nvPr/>
          </p:nvSpPr>
          <p:spPr>
            <a:xfrm>
              <a:off x="5098764" y="1862177"/>
              <a:ext cx="361129" cy="379142"/>
            </a:xfrm>
            <a:prstGeom prst="roundRect">
              <a:avLst>
                <a:gd name="adj" fmla="val 34484"/>
              </a:avLst>
            </a:prstGeom>
            <a:solidFill>
              <a:srgbClr val="D3B5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02EB0947-9811-43D0-914E-6B1C15A64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167" b="92500" l="4808" r="88462">
                          <a14:foregroundMark x1="48077" y1="10833" x2="61538" y2="10833"/>
                          <a14:foregroundMark x1="45192" y1="10833" x2="8654" y2="38333"/>
                          <a14:foregroundMark x1="8654" y1="38333" x2="20192" y2="79167"/>
                          <a14:foregroundMark x1="20192" y1="79167" x2="67308" y2="91667"/>
                          <a14:foregroundMark x1="67308" y1="91667" x2="94231" y2="55000"/>
                          <a14:foregroundMark x1="94231" y1="55000" x2="74038" y2="15000"/>
                          <a14:foregroundMark x1="74038" y1="15000" x2="60577" y2="9167"/>
                          <a14:foregroundMark x1="5769" y1="38333" x2="4808" y2="51667"/>
                          <a14:foregroundMark x1="50000" y1="90000" x2="45192" y2="92500"/>
                          <a14:foregroundMark x1="37500" y1="90000" x2="39423" y2="9166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0546412">
              <a:off x="2077760" y="1716665"/>
              <a:ext cx="575618" cy="664174"/>
            </a:xfrm>
            <a:prstGeom prst="rect">
              <a:avLst/>
            </a:prstGeom>
          </p:spPr>
        </p:pic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86818580-AECF-4077-BE47-B6DA49BBA8D5}"/>
              </a:ext>
            </a:extLst>
          </p:cNvPr>
          <p:cNvGrpSpPr/>
          <p:nvPr/>
        </p:nvGrpSpPr>
        <p:grpSpPr>
          <a:xfrm>
            <a:off x="1957284" y="3791697"/>
            <a:ext cx="3948915" cy="784991"/>
            <a:chOff x="1978699" y="1667205"/>
            <a:chExt cx="3948915" cy="784991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C70A1057-D370-4334-9D5F-D3889578E507}"/>
                </a:ext>
              </a:extLst>
            </p:cNvPr>
            <p:cNvSpPr/>
            <p:nvPr/>
          </p:nvSpPr>
          <p:spPr>
            <a:xfrm>
              <a:off x="1978699" y="1667205"/>
              <a:ext cx="784991" cy="7849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2B3FF339-0482-4845-8B37-5F92AE7CB8C0}"/>
                </a:ext>
              </a:extLst>
            </p:cNvPr>
            <p:cNvSpPr/>
            <p:nvPr/>
          </p:nvSpPr>
          <p:spPr>
            <a:xfrm>
              <a:off x="2506608" y="1803222"/>
              <a:ext cx="3421006" cy="498764"/>
            </a:xfrm>
            <a:prstGeom prst="roundRect">
              <a:avLst>
                <a:gd name="adj" fmla="val 3448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D2C246C9-E288-464D-A89E-B90D4B3F2C51}"/>
                </a:ext>
              </a:extLst>
            </p:cNvPr>
            <p:cNvSpPr/>
            <p:nvPr/>
          </p:nvSpPr>
          <p:spPr>
            <a:xfrm>
              <a:off x="2740158" y="1870130"/>
              <a:ext cx="361129" cy="379142"/>
            </a:xfrm>
            <a:prstGeom prst="roundRect">
              <a:avLst>
                <a:gd name="adj" fmla="val 34484"/>
              </a:avLst>
            </a:prstGeom>
            <a:solidFill>
              <a:srgbClr val="5725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8B71F14E-46E1-482B-81D8-16AE5BC39D4D}"/>
                </a:ext>
              </a:extLst>
            </p:cNvPr>
            <p:cNvSpPr/>
            <p:nvPr/>
          </p:nvSpPr>
          <p:spPr>
            <a:xfrm>
              <a:off x="3133259" y="1870130"/>
              <a:ext cx="361129" cy="379142"/>
            </a:xfrm>
            <a:prstGeom prst="roundRect">
              <a:avLst>
                <a:gd name="adj" fmla="val 34484"/>
              </a:avLst>
            </a:prstGeom>
            <a:solidFill>
              <a:srgbClr val="8238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4B3934D6-9B4E-4239-9CEF-C8EA0BF34DE9}"/>
                </a:ext>
              </a:extLst>
            </p:cNvPr>
            <p:cNvSpPr/>
            <p:nvPr/>
          </p:nvSpPr>
          <p:spPr>
            <a:xfrm>
              <a:off x="3526360" y="1870130"/>
              <a:ext cx="361129" cy="379142"/>
            </a:xfrm>
            <a:prstGeom prst="roundRect">
              <a:avLst>
                <a:gd name="adj" fmla="val 34484"/>
              </a:avLst>
            </a:prstGeom>
            <a:solidFill>
              <a:srgbClr val="954E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F42F6631-1279-4D92-9EA3-A4E5C51D359D}"/>
                </a:ext>
              </a:extLst>
            </p:cNvPr>
            <p:cNvSpPr/>
            <p:nvPr/>
          </p:nvSpPr>
          <p:spPr>
            <a:xfrm>
              <a:off x="3919461" y="1870130"/>
              <a:ext cx="361129" cy="379142"/>
            </a:xfrm>
            <a:prstGeom prst="roundRect">
              <a:avLst>
                <a:gd name="adj" fmla="val 34484"/>
              </a:avLst>
            </a:prstGeom>
            <a:solidFill>
              <a:srgbClr val="A66B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409D4719-081A-4728-83A5-9003363372DE}"/>
                </a:ext>
              </a:extLst>
            </p:cNvPr>
            <p:cNvSpPr/>
            <p:nvPr/>
          </p:nvSpPr>
          <p:spPr>
            <a:xfrm>
              <a:off x="4312562" y="1862177"/>
              <a:ext cx="361129" cy="379142"/>
            </a:xfrm>
            <a:prstGeom prst="roundRect">
              <a:avLst>
                <a:gd name="adj" fmla="val 34484"/>
              </a:avLst>
            </a:prstGeom>
            <a:solidFill>
              <a:srgbClr val="AA72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0175BEE1-ABB5-40C4-BC6D-53D08F7232C9}"/>
                </a:ext>
              </a:extLst>
            </p:cNvPr>
            <p:cNvSpPr/>
            <p:nvPr/>
          </p:nvSpPr>
          <p:spPr>
            <a:xfrm>
              <a:off x="4705663" y="1862177"/>
              <a:ext cx="361129" cy="379142"/>
            </a:xfrm>
            <a:prstGeom prst="roundRect">
              <a:avLst>
                <a:gd name="adj" fmla="val 34484"/>
              </a:avLst>
            </a:prstGeom>
            <a:solidFill>
              <a:srgbClr val="BF9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30E9E5BB-52E9-4753-88E6-A6F0839DF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167" b="92500" l="4808" r="88462">
                          <a14:foregroundMark x1="48077" y1="10833" x2="61538" y2="10833"/>
                          <a14:foregroundMark x1="45192" y1="10833" x2="8654" y2="38333"/>
                          <a14:foregroundMark x1="8654" y1="38333" x2="20192" y2="79167"/>
                          <a14:foregroundMark x1="20192" y1="79167" x2="67308" y2="91667"/>
                          <a14:foregroundMark x1="67308" y1="91667" x2="94231" y2="55000"/>
                          <a14:foregroundMark x1="94231" y1="55000" x2="74038" y2="15000"/>
                          <a14:foregroundMark x1="74038" y1="15000" x2="60577" y2="9167"/>
                          <a14:foregroundMark x1="5769" y1="38333" x2="4808" y2="51667"/>
                          <a14:foregroundMark x1="50000" y1="90000" x2="45192" y2="92500"/>
                          <a14:foregroundMark x1="37500" y1="90000" x2="39423" y2="9166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0546412">
              <a:off x="2077760" y="1716665"/>
              <a:ext cx="575618" cy="664174"/>
            </a:xfrm>
            <a:prstGeom prst="rect">
              <a:avLst/>
            </a:prstGeom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F60E44CD-1AE5-45C5-8BB0-5851141FA370}"/>
              </a:ext>
            </a:extLst>
          </p:cNvPr>
          <p:cNvSpPr txBox="1"/>
          <p:nvPr/>
        </p:nvSpPr>
        <p:spPr>
          <a:xfrm>
            <a:off x="2097402" y="553955"/>
            <a:ext cx="4029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/>
              <a:t>보스 게이지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1B078E1-F265-41A0-83CC-ED3892DC7D5B}"/>
              </a:ext>
            </a:extLst>
          </p:cNvPr>
          <p:cNvSpPr txBox="1"/>
          <p:nvPr/>
        </p:nvSpPr>
        <p:spPr>
          <a:xfrm>
            <a:off x="6611815" y="1547446"/>
            <a:ext cx="4281854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보스 생명력 </a:t>
            </a:r>
            <a:r>
              <a:rPr lang="en-US" altLang="ko-KR" dirty="0"/>
              <a:t>8</a:t>
            </a:r>
          </a:p>
          <a:p>
            <a:pPr algn="ctr">
              <a:lnSpc>
                <a:spcPct val="150000"/>
              </a:lnSpc>
            </a:pPr>
            <a:r>
              <a:rPr lang="ko-KR" altLang="en-US" dirty="0"/>
              <a:t>한 대 맞을 때 마다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7833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10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KGIT56</dc:creator>
  <cp:lastModifiedBy>KGIT56</cp:lastModifiedBy>
  <cp:revision>3</cp:revision>
  <dcterms:created xsi:type="dcterms:W3CDTF">2020-11-25T02:59:24Z</dcterms:created>
  <dcterms:modified xsi:type="dcterms:W3CDTF">2020-11-25T04:28:47Z</dcterms:modified>
</cp:coreProperties>
</file>