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44" d="100"/>
          <a:sy n="44" d="100"/>
        </p:scale>
        <p:origin x="24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C970E-AC95-4817-80F1-E91EB93A8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E68AD4-B995-49E9-9020-C985D4CC0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30490-14FF-4CAE-81FD-A7A0130A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ADB7-61B1-4F1A-B3A0-828F1E8D8C0A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DD645-977C-4964-9DCC-99379E15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4F471-F697-489C-92A8-32A9C8A2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A636-C79D-43B9-B646-D9C93BC0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3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2DFB7-39A9-4007-B7E1-354027E8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9E7ADA-3895-4FE3-BB22-C83BFDA19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00365-550D-4BFA-ACC5-AE34B8CF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ADB7-61B1-4F1A-B3A0-828F1E8D8C0A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96CFF-AFCD-4FD2-9F1A-DDD07CF2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B11F9-CCD0-4B45-AC4C-239911FE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A636-C79D-43B9-B646-D9C93BC0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6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B215A5-6CB3-4BF0-80B3-21D767CE7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D36774-DFE3-42F7-A722-A56DC358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14D18-C63A-49F5-AEE8-6878D6B0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ADB7-61B1-4F1A-B3A0-828F1E8D8C0A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63EA6-387D-45BF-A045-BE951862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B47D1-99B1-4D6B-9C69-DE29676C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A636-C79D-43B9-B646-D9C93BC0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C082B-0192-4230-B576-136630AB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12865-A4B6-41BC-AC4B-2E32C517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C05D0-62DC-4CCF-8C8F-36B14354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ADB7-61B1-4F1A-B3A0-828F1E8D8C0A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13CD3-9F4E-4CFD-B98F-FAB7D7D6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CC682-FE59-4716-87BB-96A3E855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A636-C79D-43B9-B646-D9C93BC0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0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A56AA-4671-420A-9097-02464630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99786-97D6-4A12-B10A-2CB712925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29579-D09D-46E6-A85F-8A65A893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ADB7-61B1-4F1A-B3A0-828F1E8D8C0A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574E5-BD4E-45C4-91B7-E37DE40F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658CA-AF45-4CD7-9B19-4F397879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A636-C79D-43B9-B646-D9C93BC0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40FAF-A8C3-456A-929F-D1CE399A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D4E83-C2D0-4160-A56E-308A2D057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9961C-9B83-4385-9AA7-8DEBF370F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8B0DB-4113-48EA-867C-AE5597EE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ADB7-61B1-4F1A-B3A0-828F1E8D8C0A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3BF502-557D-45B5-9035-7BC4DDE6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964D05-EEE5-424C-9433-048159C2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A636-C79D-43B9-B646-D9C93BC0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FB77E-ACE7-4C7F-85BA-13827D1D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C89E7-2D8A-4544-9367-048CEA059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9641A9-BF53-4F31-B112-18EDA6599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C0B1A-30E4-4CB7-8FC5-D5F53F07D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36F53-F7AA-414B-9044-475226981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75D2BB-97EF-4C54-B3A4-546FC196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ADB7-61B1-4F1A-B3A0-828F1E8D8C0A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1B4F81-7311-40D9-BDB5-CC41D7B5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89C5FF-0602-4FE3-B59B-FE7E1458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A636-C79D-43B9-B646-D9C93BC0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8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B25E-D8BC-4AAD-A26B-6D4AB8DE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66BC39-37FA-4EA7-A11C-96BC6614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ADB7-61B1-4F1A-B3A0-828F1E8D8C0A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483269-110A-44D6-88A7-1CC33874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C67341-1352-46EA-A9A9-4CE909AA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A636-C79D-43B9-B646-D9C93BC0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0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FE5E48-9F03-4CFE-8F07-1AEA79C5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ADB7-61B1-4F1A-B3A0-828F1E8D8C0A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4B9E40-E67C-432C-B349-2D639C08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840B97-DEBE-44C1-B754-B0F907A6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A636-C79D-43B9-B646-D9C93BC0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5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3A7C0-C945-419E-8D15-ABAFA471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1E982-E824-4CF2-88F6-2DF677ED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7319FA-C7DB-48C5-ADC9-403CC18DC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EDB7D5-2FEA-41D7-960E-EEE4552D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ADB7-61B1-4F1A-B3A0-828F1E8D8C0A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142CD6-EF23-40DA-A3AC-44481BA5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72AC-0BE2-4E4D-887C-56B089B9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A636-C79D-43B9-B646-D9C93BC0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8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0BE68-1FFC-4FA7-A31D-7A520918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26042D-1D60-463C-8AF3-3AB1C2A11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C5A94F-C091-4FA0-873B-E510C68B7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310DFD-7808-4DD7-85EA-CCDB33AB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ADB7-61B1-4F1A-B3A0-828F1E8D8C0A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293CE-D91F-4E31-9783-1F29C3BB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7C564-10D7-46D3-8404-0DEC042D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A636-C79D-43B9-B646-D9C93BC0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1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994092-7469-403B-A311-689959F9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4B8A0-9E31-4FBE-B0EA-9771D1C0F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5E89B-122E-47C2-AB2F-72EAF8B6F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ADB7-61B1-4F1A-B3A0-828F1E8D8C0A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71036-75B8-4BFB-AC01-D4BBD1DE1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A90F7-E297-446E-9EBB-BBF5E6C26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A636-C79D-43B9-B646-D9C93BC07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2A9D31-B347-4FFF-A3F8-A811A5AD1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" t="25585" r="13679" b="6667"/>
          <a:stretch/>
        </p:blipFill>
        <p:spPr bwMode="auto">
          <a:xfrm>
            <a:off x="333715" y="1576178"/>
            <a:ext cx="3935100" cy="501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EB136-4D86-4562-9081-4CFD07E03120}"/>
              </a:ext>
            </a:extLst>
          </p:cNvPr>
          <p:cNvSpPr txBox="1"/>
          <p:nvPr/>
        </p:nvSpPr>
        <p:spPr>
          <a:xfrm>
            <a:off x="308917" y="266238"/>
            <a:ext cx="6561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캐릭터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플레이어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69917-503F-4406-8393-2BB458EB7330}"/>
              </a:ext>
            </a:extLst>
          </p:cNvPr>
          <p:cNvSpPr txBox="1"/>
          <p:nvPr/>
        </p:nvSpPr>
        <p:spPr>
          <a:xfrm>
            <a:off x="565141" y="1114513"/>
            <a:ext cx="347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정지 상태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서 있는 구도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0D60C-576E-46C6-AFC5-984170D95ED3}"/>
              </a:ext>
            </a:extLst>
          </p:cNvPr>
          <p:cNvSpPr txBox="1"/>
          <p:nvPr/>
        </p:nvSpPr>
        <p:spPr>
          <a:xfrm>
            <a:off x="4586862" y="3061139"/>
            <a:ext cx="73621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Point. </a:t>
            </a:r>
          </a:p>
          <a:p>
            <a:r>
              <a:rPr lang="ko-KR" altLang="en-US" sz="2400" b="1" dirty="0"/>
              <a:t>이 캐릭터의 </a:t>
            </a:r>
            <a:r>
              <a:rPr lang="ko-KR" altLang="en-US" sz="2400" b="1" dirty="0">
                <a:solidFill>
                  <a:srgbClr val="FF0000"/>
                </a:solidFill>
              </a:rPr>
              <a:t>연령대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몸매를 기준으로 마법사의 컨셉</a:t>
            </a:r>
            <a:r>
              <a:rPr lang="ko-KR" altLang="en-US" sz="2400" b="1" dirty="0"/>
              <a:t>을 주면 좋을 것 같아요</a:t>
            </a:r>
            <a:r>
              <a:rPr lang="en-US" altLang="ko-KR" sz="2400" b="1" dirty="0"/>
              <a:t>~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**</a:t>
            </a:r>
            <a:r>
              <a:rPr lang="ko-KR" altLang="en-US" sz="2400" b="1" dirty="0"/>
              <a:t>캐릭터 필수 장신구</a:t>
            </a:r>
            <a:r>
              <a:rPr lang="en-US" altLang="ko-KR" sz="2400" b="1" dirty="0"/>
              <a:t>**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r>
              <a:rPr lang="ko-KR" altLang="en-US" sz="2400" b="1" dirty="0"/>
              <a:t>마법 지팡이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캐릭터 왼손</a:t>
            </a:r>
            <a:endParaRPr lang="en-US" altLang="ko-KR" sz="2400" b="1" dirty="0"/>
          </a:p>
          <a:p>
            <a:r>
              <a:rPr lang="ko-KR" altLang="en-US" sz="2400" b="1" dirty="0"/>
              <a:t>마법사 모자</a:t>
            </a:r>
            <a:endParaRPr lang="en-US" altLang="ko-KR" sz="2400" b="1" dirty="0"/>
          </a:p>
          <a:p>
            <a:r>
              <a:rPr lang="ko-KR" altLang="en-US" sz="2400" b="1" dirty="0"/>
              <a:t>마법사 의상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58908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79EFFD-5F27-4E40-84DB-A9C99822A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943" y="1508548"/>
            <a:ext cx="1372659" cy="5250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7DA35-4C14-45E5-A9C7-D9182E03406E}"/>
              </a:ext>
            </a:extLst>
          </p:cNvPr>
          <p:cNvSpPr txBox="1"/>
          <p:nvPr/>
        </p:nvSpPr>
        <p:spPr>
          <a:xfrm>
            <a:off x="413422" y="381714"/>
            <a:ext cx="645022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마법 봉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Point.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유저는 마법 책</a:t>
            </a:r>
            <a:r>
              <a:rPr lang="en-US" altLang="ko-KR" b="1" dirty="0"/>
              <a:t>(</a:t>
            </a:r>
            <a:r>
              <a:rPr lang="ko-KR" altLang="en-US" b="1" dirty="0"/>
              <a:t>패드</a:t>
            </a:r>
            <a:r>
              <a:rPr lang="en-US" altLang="ko-KR" b="1" dirty="0"/>
              <a:t>)</a:t>
            </a:r>
            <a:r>
              <a:rPr lang="ko-KR" altLang="en-US" b="1" dirty="0"/>
              <a:t>에서 패턴을 그리게 됩니다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따라서</a:t>
            </a:r>
            <a:r>
              <a:rPr lang="en-US" altLang="ko-KR" b="1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땅에 닿을 정도의 긴 지팡이가 아닌 </a:t>
            </a:r>
            <a:endParaRPr lang="en-US" altLang="ko-KR" b="1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짧은 핸디 마법봉</a:t>
            </a:r>
            <a:r>
              <a:rPr lang="ko-KR" altLang="en-US" b="1" dirty="0"/>
              <a:t>이 어울릴 것 같아요</a:t>
            </a:r>
            <a:r>
              <a:rPr lang="en-US" altLang="ko-KR" b="1" dirty="0"/>
              <a:t>~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F12B4C-4AF6-4AC2-B763-FF30DEAA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576" y="2075935"/>
            <a:ext cx="1890299" cy="468278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5A0D4A-7974-4995-B8AC-5353B0404336}"/>
              </a:ext>
            </a:extLst>
          </p:cNvPr>
          <p:cNvCxnSpPr/>
          <p:nvPr/>
        </p:nvCxnSpPr>
        <p:spPr>
          <a:xfrm flipV="1">
            <a:off x="3842951" y="3264600"/>
            <a:ext cx="2384855" cy="14951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D19B0C-1033-4BE3-A46A-95ED9154FB63}"/>
              </a:ext>
            </a:extLst>
          </p:cNvPr>
          <p:cNvSpPr txBox="1"/>
          <p:nvPr/>
        </p:nvSpPr>
        <p:spPr>
          <a:xfrm>
            <a:off x="438135" y="4590317"/>
            <a:ext cx="5431324" cy="1423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Point.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마법 봉의 끝이 빛나는 무엇이 있으면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좋을 것 같아요</a:t>
            </a:r>
            <a:endParaRPr lang="ko-KR" altLang="en-US" dirty="0"/>
          </a:p>
        </p:txBody>
      </p:sp>
      <p:pic>
        <p:nvPicPr>
          <p:cNvPr id="15" name="그림 14" descr="실내, 앉아있는, 테이블, 어두운이(가) 표시된 사진&#10;&#10;자동 생성된 설명">
            <a:extLst>
              <a:ext uri="{FF2B5EF4-FFF2-40B4-BE49-F238E27FC236}">
                <a16:creationId xmlns:a16="http://schemas.microsoft.com/office/drawing/2014/main" id="{7409E120-1D6F-436E-BF2D-D63ADD9AF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8461676" y="2778373"/>
            <a:ext cx="4372531" cy="29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4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81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myHome</dc:creator>
  <cp:lastModifiedBy>myHome</cp:lastModifiedBy>
  <cp:revision>10</cp:revision>
  <dcterms:created xsi:type="dcterms:W3CDTF">2020-11-14T01:33:58Z</dcterms:created>
  <dcterms:modified xsi:type="dcterms:W3CDTF">2020-11-14T12:48:28Z</dcterms:modified>
</cp:coreProperties>
</file>