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49" d="100"/>
          <a:sy n="49" d="100"/>
        </p:scale>
        <p:origin x="91" y="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7D1D1-DF5C-4665-875B-FBDED8778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AB6F98-3A73-4902-88BB-41A7119B5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2AC7A-BE83-4D0A-8AEA-04970AE9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2259-886E-4531-B20C-FB093C123437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C5543-7D27-426B-897B-8D80BFBB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9A9366-F183-44F4-95C6-553FD2F54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67CE-0D28-4E39-BEB1-72D4522B4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05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98502-EBF0-4C8E-BD17-9E0C6F05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9B61C5-C24A-4673-A043-240CE0F40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8258CA-CD09-4487-84AA-A18E5AB4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2259-886E-4531-B20C-FB093C123437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C13F31-CCAE-42E5-BA8B-A9738EB5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0418CD-C123-4B87-BEF4-F630BA6A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67CE-0D28-4E39-BEB1-72D4522B4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95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C000E5-7DA1-4470-BD02-D3FBEAC9A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B59BA9-54C2-42F7-998F-2820CE10A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126D4-3FB1-4DC1-80A1-4610909EE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2259-886E-4531-B20C-FB093C123437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3E6E36-107F-4D22-AA69-9AA7B36C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BCB12C-DFC4-41E5-B6A9-70975814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67CE-0D28-4E39-BEB1-72D4522B4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96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8ED53-822C-441A-B4BA-F5EAC218C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4BF0C-0787-43B7-B5C3-2518B1A18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0BBFD8-F764-4003-B47A-6B78E69E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2259-886E-4531-B20C-FB093C123437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0F5FF3-C74F-4722-A473-7D66EA81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35BC02-7228-4786-93A6-6AB42256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67CE-0D28-4E39-BEB1-72D4522B4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91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69074-8CE3-4789-88FB-010691E9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922C2B-65EA-4EF3-A82B-0780E7117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02211E-355F-4697-9757-C57B5A9F5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2259-886E-4531-B20C-FB093C123437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010BC-07D6-4029-97EE-D4269875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8C084F-C602-4468-995D-9765D0100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67CE-0D28-4E39-BEB1-72D4522B4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6DCF0-7306-463A-80FE-FEA7FA66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175837-B4D4-4193-BD15-81CA9FFB6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454B25-5638-4FD4-9923-1D033B496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CA7B30-9A57-4632-81C0-66EC37BD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2259-886E-4531-B20C-FB093C123437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578889-C194-4D7A-9ACF-2FFBFAE62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B421EF-E310-4827-8501-2C69D3A4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67CE-0D28-4E39-BEB1-72D4522B4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08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FE7AC-28EA-4DB6-864B-609E47B76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9EEF0D-188A-4807-97F0-0198D2288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DDA2E9-A452-4640-8DE2-490568FBA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D00627-52A2-4D93-B956-E00E60EAC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BBF580-1CF9-4E50-81B7-16E068722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3C1389-79E7-47E9-9B51-D9534002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2259-886E-4531-B20C-FB093C123437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E6E6E3-6A29-4181-9465-F0E9A6121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0AEE17-4915-4629-9F0A-631E0940C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67CE-0D28-4E39-BEB1-72D4522B4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53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E9DD9-BC62-4829-B8AC-0547472E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0EFC31-E954-49A8-85B8-CBBD751C4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2259-886E-4531-B20C-FB093C123437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26624D-E41E-4792-AE71-0A945F3A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7D5542-73EF-47FF-96EF-6243183A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67CE-0D28-4E39-BEB1-72D4522B4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49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E0DF94-09BC-4C8E-9AF5-23BB5ECEC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2259-886E-4531-B20C-FB093C123437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FDA409-15B8-4CB8-83AE-97B1AC1C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5B97FC-707A-4DDB-BE6B-AF572644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67CE-0D28-4E39-BEB1-72D4522B4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92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4EF87-7D5D-471B-B041-D5E61B90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BD40DC-5778-45A2-983D-003FD21E5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16799A-804B-4113-AACD-8256C02B2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33821B-04E9-4005-A416-49105CC97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2259-886E-4531-B20C-FB093C123437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EAEF62-D710-4B87-9075-82BC76D3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DFEA6A-D29C-4B65-808F-7378EEDF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67CE-0D28-4E39-BEB1-72D4522B4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42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53BC0-84BB-4693-ACAA-312932F9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D9C75E-9661-4694-9752-D7CF3B79B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4AF92C-3851-431E-9470-3674D912B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6DA190-FA7B-451F-933F-70D450EC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2259-886E-4531-B20C-FB093C123437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DEA0CE-E000-4BF2-87B8-A6F065B1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21E769-7831-4944-B9D0-56E8F9ACA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67CE-0D28-4E39-BEB1-72D4522B4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17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6526AE-82A5-4D0E-867F-E936DB6E0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65581F-B118-4A96-8D47-EAE5A52E7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FD914-58F4-4884-A7B8-ECEA5DF1C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82259-886E-4531-B20C-FB093C123437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8DB267-9268-4A0C-8317-9D36AF9E8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3C22E4-EF5A-48BC-AF04-EA0DA6C18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967CE-0D28-4E39-BEB1-72D4522B4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90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CC1D4F2-F807-4CB5-ACFD-69307552E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456968"/>
              </p:ext>
            </p:extLst>
          </p:nvPr>
        </p:nvGraphicFramePr>
        <p:xfrm>
          <a:off x="662567" y="1748111"/>
          <a:ext cx="10614618" cy="448974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718408">
                  <a:extLst>
                    <a:ext uri="{9D8B030D-6E8A-4147-A177-3AD203B41FA5}">
                      <a16:colId xmlns:a16="http://schemas.microsoft.com/office/drawing/2014/main" val="1278671492"/>
                    </a:ext>
                  </a:extLst>
                </a:gridCol>
                <a:gridCol w="4896210">
                  <a:extLst>
                    <a:ext uri="{9D8B030D-6E8A-4147-A177-3AD203B41FA5}">
                      <a16:colId xmlns:a16="http://schemas.microsoft.com/office/drawing/2014/main" val="1785188810"/>
                    </a:ext>
                  </a:extLst>
                </a:gridCol>
              </a:tblGrid>
              <a:tr h="595096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400" dirty="0"/>
                        <a:t>시점</a:t>
                      </a:r>
                      <a:endParaRPr lang="ko-KR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400" dirty="0"/>
                        <a:t>사운드</a:t>
                      </a:r>
                      <a:endParaRPr lang="ko-KR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292552"/>
                  </a:ext>
                </a:extLst>
              </a:tr>
              <a:tr h="68191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400" b="1" dirty="0" err="1"/>
                        <a:t>인게임</a:t>
                      </a:r>
                      <a:r>
                        <a:rPr lang="ko-KR" altLang="en-US" sz="2400" b="1" dirty="0"/>
                        <a:t> 백그라운드 사운드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b="0" dirty="0"/>
                        <a:t>BGM_ingame_02</a:t>
                      </a:r>
                      <a:endParaRPr lang="ko-KR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553166"/>
                  </a:ext>
                </a:extLst>
              </a:tr>
              <a:tr h="66401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400" b="1" dirty="0"/>
                        <a:t>보스 스테이지 백그라운드 사운드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b="0" dirty="0"/>
                        <a:t>BGM_BossStage_02</a:t>
                      </a:r>
                      <a:endParaRPr lang="ko-KR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549909"/>
                  </a:ext>
                </a:extLst>
              </a:tr>
              <a:tr h="65408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400" dirty="0"/>
                        <a:t>게임 오버 창 뜰 때</a:t>
                      </a:r>
                      <a:endParaRPr lang="ko-KR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dirty="0" err="1"/>
                        <a:t>GameOver</a:t>
                      </a:r>
                      <a:endParaRPr lang="ko-KR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683456"/>
                  </a:ext>
                </a:extLst>
              </a:tr>
              <a:tr h="77659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400" dirty="0"/>
                        <a:t>게임 최종 클리어 점수 화면 뜰 때</a:t>
                      </a:r>
                      <a:endParaRPr lang="en-US" altLang="ko-K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b="0" dirty="0"/>
                        <a:t>GameClear_02</a:t>
                      </a:r>
                      <a:endParaRPr lang="ko-KR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832398"/>
                  </a:ext>
                </a:extLst>
              </a:tr>
              <a:tr h="65408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400" dirty="0"/>
                        <a:t>매 스테이지 클리어 할 때</a:t>
                      </a:r>
                      <a:endParaRPr lang="en-US" altLang="ko-KR" sz="24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/>
                        <a:t>(</a:t>
                      </a:r>
                      <a:r>
                        <a:rPr lang="ko-KR" altLang="en-US" sz="2400" b="1" dirty="0"/>
                        <a:t>튜토리얼 끝 </a:t>
                      </a:r>
                      <a:r>
                        <a:rPr lang="en-US" altLang="ko-KR" sz="2400" b="1" dirty="0"/>
                        <a:t>/ level</a:t>
                      </a:r>
                      <a:r>
                        <a:rPr lang="ko-KR" altLang="en-US" sz="2400" b="1" dirty="0"/>
                        <a:t> </a:t>
                      </a:r>
                      <a:r>
                        <a:rPr lang="en-US" altLang="ko-KR" sz="2400" b="1" dirty="0"/>
                        <a:t>1 </a:t>
                      </a:r>
                      <a:r>
                        <a:rPr lang="ko-KR" altLang="en-US" sz="2400" b="1" dirty="0"/>
                        <a:t>끝 </a:t>
                      </a:r>
                      <a:r>
                        <a:rPr lang="en-US" altLang="ko-KR" sz="2400" b="1" dirty="0"/>
                        <a:t>/ level</a:t>
                      </a:r>
                      <a:r>
                        <a:rPr lang="ko-KR" altLang="en-US" sz="2400" b="1" dirty="0"/>
                        <a:t> </a:t>
                      </a:r>
                      <a:r>
                        <a:rPr lang="en-US" altLang="ko-KR" sz="2400" b="1" dirty="0"/>
                        <a:t>2 </a:t>
                      </a:r>
                      <a:r>
                        <a:rPr lang="ko-KR" altLang="en-US" sz="2400" b="1" dirty="0"/>
                        <a:t>끝 </a:t>
                      </a:r>
                      <a:r>
                        <a:rPr lang="en-US" altLang="ko-KR" sz="2400" b="1" dirty="0"/>
                        <a:t>)</a:t>
                      </a:r>
                      <a:endParaRPr lang="ko-KR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/>
                        <a:t>LevelUp_02</a:t>
                      </a:r>
                      <a:endParaRPr lang="ko-KR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9977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C02C66E-7076-4AE6-956F-47014AA1F69C}"/>
              </a:ext>
            </a:extLst>
          </p:cNvPr>
          <p:cNvSpPr txBox="1"/>
          <p:nvPr/>
        </p:nvSpPr>
        <p:spPr>
          <a:xfrm>
            <a:off x="415782" y="974255"/>
            <a:ext cx="5765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배경 사운드</a:t>
            </a:r>
          </a:p>
        </p:txBody>
      </p:sp>
    </p:spTree>
    <p:extLst>
      <p:ext uri="{BB962C8B-B14F-4D97-AF65-F5344CB8AC3E}">
        <p14:creationId xmlns:p14="http://schemas.microsoft.com/office/powerpoint/2010/main" val="284687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90B4564-54EC-4B42-BEDA-6A659C983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786816"/>
              </p:ext>
            </p:extLst>
          </p:nvPr>
        </p:nvGraphicFramePr>
        <p:xfrm>
          <a:off x="247022" y="1923393"/>
          <a:ext cx="10614618" cy="336177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718408">
                  <a:extLst>
                    <a:ext uri="{9D8B030D-6E8A-4147-A177-3AD203B41FA5}">
                      <a16:colId xmlns:a16="http://schemas.microsoft.com/office/drawing/2014/main" val="1278671492"/>
                    </a:ext>
                  </a:extLst>
                </a:gridCol>
                <a:gridCol w="4896210">
                  <a:extLst>
                    <a:ext uri="{9D8B030D-6E8A-4147-A177-3AD203B41FA5}">
                      <a16:colId xmlns:a16="http://schemas.microsoft.com/office/drawing/2014/main" val="1785188810"/>
                    </a:ext>
                  </a:extLst>
                </a:gridCol>
              </a:tblGrid>
              <a:tr h="595096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400" dirty="0"/>
                        <a:t>시점</a:t>
                      </a:r>
                      <a:endParaRPr lang="ko-KR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400" dirty="0"/>
                        <a:t>사운드</a:t>
                      </a:r>
                      <a:endParaRPr lang="ko-KR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3292552"/>
                  </a:ext>
                </a:extLst>
              </a:tr>
              <a:tr h="68191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400" dirty="0"/>
                        <a:t>캐릭터 공격 당함</a:t>
                      </a:r>
                      <a:endParaRPr lang="ko-KR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dirty="0"/>
                        <a:t>Character_attacked_02</a:t>
                      </a:r>
                      <a:endParaRPr lang="ko-KR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3553166"/>
                  </a:ext>
                </a:extLst>
              </a:tr>
              <a:tr h="65408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3683456"/>
                  </a:ext>
                </a:extLst>
              </a:tr>
              <a:tr h="77659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832398"/>
                  </a:ext>
                </a:extLst>
              </a:tr>
              <a:tr h="65408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79977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08CBCF9-9093-46DD-BAEE-55A604700F71}"/>
              </a:ext>
            </a:extLst>
          </p:cNvPr>
          <p:cNvSpPr txBox="1"/>
          <p:nvPr/>
        </p:nvSpPr>
        <p:spPr>
          <a:xfrm>
            <a:off x="415782" y="974255"/>
            <a:ext cx="5765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캐릭터 사운드</a:t>
            </a:r>
          </a:p>
        </p:txBody>
      </p:sp>
    </p:spTree>
    <p:extLst>
      <p:ext uri="{BB962C8B-B14F-4D97-AF65-F5344CB8AC3E}">
        <p14:creationId xmlns:p14="http://schemas.microsoft.com/office/powerpoint/2010/main" val="3922752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D8522E-387E-4020-9881-3B0318269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873670"/>
              </p:ext>
            </p:extLst>
          </p:nvPr>
        </p:nvGraphicFramePr>
        <p:xfrm>
          <a:off x="404677" y="1990526"/>
          <a:ext cx="10614618" cy="3867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8408">
                  <a:extLst>
                    <a:ext uri="{9D8B030D-6E8A-4147-A177-3AD203B41FA5}">
                      <a16:colId xmlns:a16="http://schemas.microsoft.com/office/drawing/2014/main" val="1278671492"/>
                    </a:ext>
                  </a:extLst>
                </a:gridCol>
                <a:gridCol w="4896210">
                  <a:extLst>
                    <a:ext uri="{9D8B030D-6E8A-4147-A177-3AD203B41FA5}">
                      <a16:colId xmlns:a16="http://schemas.microsoft.com/office/drawing/2014/main" val="1785188810"/>
                    </a:ext>
                  </a:extLst>
                </a:gridCol>
              </a:tblGrid>
              <a:tr h="65408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400" b="1" dirty="0"/>
                        <a:t>시점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400" b="1" dirty="0"/>
                        <a:t>사운드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292552"/>
                  </a:ext>
                </a:extLst>
              </a:tr>
              <a:tr h="112897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/>
                        <a:t>Warning sound </a:t>
                      </a:r>
                      <a:r>
                        <a:rPr lang="ko-KR" altLang="en-US" sz="2400" b="1" dirty="0"/>
                        <a:t>직후</a:t>
                      </a:r>
                      <a:r>
                        <a:rPr lang="en-US" altLang="ko-KR" sz="2400" b="1" dirty="0"/>
                        <a:t>,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400" b="1" dirty="0"/>
                        <a:t>보스 몬스터 등장할 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b="0" dirty="0" err="1"/>
                        <a:t>Monster_voice_coming</a:t>
                      </a:r>
                      <a:endParaRPr lang="ko-KR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553166"/>
                  </a:ext>
                </a:extLst>
              </a:tr>
              <a:tr h="65408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400" b="1" dirty="0" err="1"/>
                        <a:t>보스몬스터</a:t>
                      </a:r>
                      <a:r>
                        <a:rPr lang="ko-KR" altLang="en-US" sz="2400" b="1" dirty="0"/>
                        <a:t> 공격 할 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b="0" dirty="0" err="1"/>
                        <a:t>Monster_voice_attack</a:t>
                      </a:r>
                      <a:endParaRPr lang="ko-KR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683456"/>
                  </a:ext>
                </a:extLst>
              </a:tr>
              <a:tr h="77659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400" b="1" dirty="0"/>
                        <a:t>보스 몬스터가 </a:t>
                      </a:r>
                      <a:r>
                        <a:rPr lang="ko-KR" altLang="en-US" sz="2400" b="1" dirty="0" err="1"/>
                        <a:t>일반몬스터</a:t>
                      </a:r>
                      <a:r>
                        <a:rPr lang="ko-KR" altLang="en-US" sz="2400" b="1" dirty="0"/>
                        <a:t> 소환 할 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b="0" dirty="0" err="1"/>
                        <a:t>Monster_voice_recall</a:t>
                      </a:r>
                      <a:endParaRPr lang="ko-KR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832398"/>
                  </a:ext>
                </a:extLst>
              </a:tr>
              <a:tr h="65408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400" b="1" dirty="0"/>
                        <a:t>보스 몬스터 죽을 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400" b="0" dirty="0" err="1"/>
                        <a:t>Monster_voice_die</a:t>
                      </a:r>
                      <a:endParaRPr lang="ko-KR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99778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A2E59F8-5320-4D84-9E8B-2971A96E788D}"/>
              </a:ext>
            </a:extLst>
          </p:cNvPr>
          <p:cNvSpPr txBox="1"/>
          <p:nvPr/>
        </p:nvSpPr>
        <p:spPr>
          <a:xfrm>
            <a:off x="573437" y="1100380"/>
            <a:ext cx="5765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보스 몬스터 사운드</a:t>
            </a:r>
          </a:p>
        </p:txBody>
      </p:sp>
    </p:spTree>
    <p:extLst>
      <p:ext uri="{BB962C8B-B14F-4D97-AF65-F5344CB8AC3E}">
        <p14:creationId xmlns:p14="http://schemas.microsoft.com/office/powerpoint/2010/main" val="80219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116</Words>
  <Application>Microsoft Office PowerPoint</Application>
  <PresentationFormat>와이드스크린</PresentationFormat>
  <Paragraphs>31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KGIT56</dc:creator>
  <cp:lastModifiedBy>KGIT56</cp:lastModifiedBy>
  <cp:revision>6</cp:revision>
  <dcterms:created xsi:type="dcterms:W3CDTF">2020-11-24T10:36:43Z</dcterms:created>
  <dcterms:modified xsi:type="dcterms:W3CDTF">2020-11-25T02:31:55Z</dcterms:modified>
</cp:coreProperties>
</file>