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2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879E9-0F2F-40B9-8A08-0DAD132C1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67E653-95CA-4F6A-B0F9-E0A76409A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D9F1A-FC14-4C1E-8271-00235D6E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976E-4BDC-4104-8E9B-2981711EF035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CB4E0-5F36-4C33-9DAC-0CF89A6E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D3BD8-4B02-4688-A972-1B3BDDB5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F738-A74F-4C6E-BEB3-02803F918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1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B025A-268C-4C84-85A0-3DC51E8E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FED282-124A-4BEC-B7B4-F62A455E9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0F67A-928B-4310-A211-FE1FB796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976E-4BDC-4104-8E9B-2981711EF035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12AC6-E8BF-47B2-BBA2-0358BC2A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54B81-3FD5-4616-B4A7-8E09173A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F738-A74F-4C6E-BEB3-02803F918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5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AAC8ED-73DA-4241-A862-D65BD8C4E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84EF1-9121-4CDF-ADEC-7F9C1E3FC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DD837-2F2E-4BF3-986C-8BCCA3BF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976E-4BDC-4104-8E9B-2981711EF035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B3AF2-DE89-45A8-BAF4-AC024FB8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69223-270F-4CFC-8A3F-FCF0C0FF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F738-A74F-4C6E-BEB3-02803F918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8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E2C03-DFB2-4CD9-B476-3977ADF2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E254E-B692-4A57-AB7A-F93166BB2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98FCB-F5E1-48FB-9738-F6939868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976E-4BDC-4104-8E9B-2981711EF035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485CF-0319-4329-B57C-7726D9E9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0476B-47DB-48E6-9756-0F234383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F738-A74F-4C6E-BEB3-02803F918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7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3E878-2D79-42BB-AA4D-D3624C5E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096222-177E-4CCA-BD56-EBDF90163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4A28E-6E8E-4F46-95EC-955B91C5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976E-4BDC-4104-8E9B-2981711EF035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F3132-A3FC-4F7C-AA2C-2C0E8A2E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2E01E-FC63-45ED-B5CF-5C5F0A24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F738-A74F-4C6E-BEB3-02803F918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2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B273F-DAED-4CB5-82DE-C4D5777C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80A7E-1225-456B-AFB9-D5BCB881E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A736AC-F915-4472-8C92-29DE460EF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93E71F-AF8B-4A3D-BF7E-02549DC0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976E-4BDC-4104-8E9B-2981711EF035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B842-3F40-4C21-BFEE-1BECE192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E3DF2A-C92D-430D-85D0-DBC1789C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F738-A74F-4C6E-BEB3-02803F918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61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EC1A3-A9E9-46BB-8A06-BEE0297C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7FD0B-BB33-4FF7-BF0E-C944CBE8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25275-4008-48BF-9570-A0BE6EF3E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0B70A5-8DFA-4206-9FAE-C644C921D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8D0BCA-7829-4D64-967C-88CDCF2FA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163841-26C3-4F89-92D6-58DAA239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976E-4BDC-4104-8E9B-2981711EF035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CE1865-E1CE-4851-89B8-2FB3ABEA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7B1C96-DCFA-450C-BD29-FC428444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F738-A74F-4C6E-BEB3-02803F918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19129-40C4-4EC6-A919-C9554008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03DC4-9427-4381-87C5-ACB92A93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976E-4BDC-4104-8E9B-2981711EF035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02C07A-6171-4603-82E1-7B534688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C41462-2DCA-4BB7-9D93-9C24B371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F738-A74F-4C6E-BEB3-02803F918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2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164999-A82B-4822-AB79-F54EAB12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976E-4BDC-4104-8E9B-2981711EF035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6727B0-1C81-4BF3-8440-7E7F2F08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37A033-EC10-45AC-B14A-F4573464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F738-A74F-4C6E-BEB3-02803F918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9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4D430-D554-469B-AB1F-7ADA4341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78946-37EC-4F01-A557-5AB9D8142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7CCB88-042D-4D1B-A3F4-CE1789F27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2989EB-EC14-4322-A684-7C8A28BD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976E-4BDC-4104-8E9B-2981711EF035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1C44B-39D7-434F-B412-5CEA942B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2F879-AAE8-4A6C-A36E-4734C632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F738-A74F-4C6E-BEB3-02803F918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08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E6457-2C21-438A-9C43-6061D292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C0BB5E-8673-4EB7-A6F9-991F552FF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059C9-417F-45E4-A4DF-FF50E38D7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5E6611-FBFF-4C3B-9D19-D69B60C4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976E-4BDC-4104-8E9B-2981711EF035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07468-FC25-472F-A4A5-7D3B49A6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37C44-9B08-467A-BE0B-A15E81BD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F738-A74F-4C6E-BEB3-02803F918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9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F921D8-827E-4580-8011-E57C69BF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87E307-4203-4417-8A54-937223174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7ECE3-4A07-4986-9464-C3ABB01D8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7976E-4BDC-4104-8E9B-2981711EF035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D6CBD-5A3C-475E-9798-BE624D903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0F8C0-4131-4452-AA1E-FDB2A76E9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FF738-A74F-4C6E-BEB3-02803F918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F2DFCD40-C96D-4BDF-8E1A-4315824A2BA5}"/>
              </a:ext>
            </a:extLst>
          </p:cNvPr>
          <p:cNvGrpSpPr/>
          <p:nvPr/>
        </p:nvGrpSpPr>
        <p:grpSpPr>
          <a:xfrm>
            <a:off x="0" y="161364"/>
            <a:ext cx="12192000" cy="6696636"/>
            <a:chOff x="0" y="161364"/>
            <a:chExt cx="12192000" cy="66966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A6AB82-9CE8-4A31-AFD8-FCB193B6579F}"/>
                </a:ext>
              </a:extLst>
            </p:cNvPr>
            <p:cNvSpPr txBox="1"/>
            <p:nvPr/>
          </p:nvSpPr>
          <p:spPr>
            <a:xfrm>
              <a:off x="215152" y="161364"/>
              <a:ext cx="64904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/>
                <a:t>매직드로우</a:t>
              </a:r>
              <a:r>
                <a:rPr lang="ko-KR" altLang="en-US" sz="2800" b="1" dirty="0"/>
                <a:t> 게임 진행 </a:t>
              </a:r>
              <a:r>
                <a:rPr lang="en-US" altLang="ko-KR" sz="2800" b="1" dirty="0"/>
                <a:t>flow</a:t>
              </a:r>
              <a:endParaRPr lang="ko-KR" altLang="en-US" sz="2800" b="1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0361271-8253-47EC-825F-43E02BF93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" t="11607" r="809" b="1629"/>
            <a:stretch/>
          </p:blipFill>
          <p:spPr>
            <a:xfrm>
              <a:off x="0" y="1017904"/>
              <a:ext cx="12192000" cy="5840096"/>
            </a:xfrm>
            <a:custGeom>
              <a:avLst/>
              <a:gdLst>
                <a:gd name="connsiteX0" fmla="*/ 8821271 w 12192000"/>
                <a:gd name="connsiteY0" fmla="*/ 3554096 h 5840096"/>
                <a:gd name="connsiteX1" fmla="*/ 8821271 w 12192000"/>
                <a:gd name="connsiteY1" fmla="*/ 4065084 h 5840096"/>
                <a:gd name="connsiteX2" fmla="*/ 10381129 w 12192000"/>
                <a:gd name="connsiteY2" fmla="*/ 4065084 h 5840096"/>
                <a:gd name="connsiteX3" fmla="*/ 10381129 w 12192000"/>
                <a:gd name="connsiteY3" fmla="*/ 3554096 h 5840096"/>
                <a:gd name="connsiteX4" fmla="*/ 0 w 12192000"/>
                <a:gd name="connsiteY4" fmla="*/ 0 h 5840096"/>
                <a:gd name="connsiteX5" fmla="*/ 12192000 w 12192000"/>
                <a:gd name="connsiteY5" fmla="*/ 0 h 5840096"/>
                <a:gd name="connsiteX6" fmla="*/ 12192000 w 12192000"/>
                <a:gd name="connsiteY6" fmla="*/ 5840096 h 5840096"/>
                <a:gd name="connsiteX7" fmla="*/ 0 w 12192000"/>
                <a:gd name="connsiteY7" fmla="*/ 5840096 h 5840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5840096">
                  <a:moveTo>
                    <a:pt x="8821271" y="3554096"/>
                  </a:moveTo>
                  <a:lnTo>
                    <a:pt x="8821271" y="4065084"/>
                  </a:lnTo>
                  <a:lnTo>
                    <a:pt x="10381129" y="4065084"/>
                  </a:lnTo>
                  <a:lnTo>
                    <a:pt x="10381129" y="3554096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5840096"/>
                  </a:lnTo>
                  <a:lnTo>
                    <a:pt x="0" y="5840096"/>
                  </a:lnTo>
                  <a:close/>
                </a:path>
              </a:pathLst>
            </a:cu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9793E7B-DD72-4879-8012-6843616875B2}"/>
                </a:ext>
              </a:extLst>
            </p:cNvPr>
            <p:cNvSpPr/>
            <p:nvPr/>
          </p:nvSpPr>
          <p:spPr>
            <a:xfrm>
              <a:off x="8834717" y="4562240"/>
              <a:ext cx="1600201" cy="5737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4A3E39-6755-4E0B-BB16-5181E455956A}"/>
                </a:ext>
              </a:extLst>
            </p:cNvPr>
            <p:cNvSpPr txBox="1"/>
            <p:nvPr/>
          </p:nvSpPr>
          <p:spPr>
            <a:xfrm>
              <a:off x="8919882" y="4618277"/>
              <a:ext cx="142987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몬스터 </a:t>
              </a:r>
              <a:r>
                <a:rPr lang="en-US" altLang="ko-KR" sz="1200" b="1" dirty="0"/>
                <a:t>17</a:t>
              </a:r>
              <a:r>
                <a:rPr lang="ko-KR" altLang="en-US" sz="1200" b="1" dirty="0"/>
                <a:t>마리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소멸 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350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647EA8-A3A6-4B9B-A943-9C68BDAD0AC5}"/>
              </a:ext>
            </a:extLst>
          </p:cNvPr>
          <p:cNvSpPr txBox="1"/>
          <p:nvPr/>
        </p:nvSpPr>
        <p:spPr>
          <a:xfrm>
            <a:off x="242047" y="143435"/>
            <a:ext cx="41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보스 출현 조건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4ED70C-4473-410D-9FF6-552E9FD5E059}"/>
              </a:ext>
            </a:extLst>
          </p:cNvPr>
          <p:cNvSpPr/>
          <p:nvPr/>
        </p:nvSpPr>
        <p:spPr>
          <a:xfrm>
            <a:off x="242046" y="512767"/>
            <a:ext cx="3890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/>
              <a:t>몬스터 </a:t>
            </a:r>
            <a:r>
              <a:rPr lang="en-US" altLang="ko-KR" dirty="0"/>
              <a:t>17</a:t>
            </a:r>
            <a:r>
              <a:rPr lang="ko-KR" altLang="en-US" dirty="0"/>
              <a:t>마리</a:t>
            </a:r>
            <a:r>
              <a:rPr lang="en-US" altLang="ko-KR" dirty="0"/>
              <a:t> </a:t>
            </a:r>
            <a:r>
              <a:rPr lang="ko-KR" altLang="en-US" dirty="0"/>
              <a:t>소멸 후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출현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EBDC0-E9EF-487A-9024-5BDBFF98CBC4}"/>
              </a:ext>
            </a:extLst>
          </p:cNvPr>
          <p:cNvSpPr txBox="1"/>
          <p:nvPr/>
        </p:nvSpPr>
        <p:spPr>
          <a:xfrm>
            <a:off x="242046" y="1246128"/>
            <a:ext cx="735134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보스 몬스터 </a:t>
            </a:r>
            <a:r>
              <a:rPr lang="en-US" altLang="ko-KR" b="1" dirty="0"/>
              <a:t>‘</a:t>
            </a:r>
            <a:r>
              <a:rPr lang="ko-KR" altLang="en-US" b="1" dirty="0"/>
              <a:t>눈</a:t>
            </a:r>
            <a:r>
              <a:rPr lang="en-US" altLang="ko-KR" b="1" dirty="0"/>
              <a:t>’</a:t>
            </a:r>
            <a:r>
              <a:rPr lang="ko-KR" altLang="en-US" b="1" dirty="0"/>
              <a:t> 변화 조건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</a:rPr>
              <a:t>피격 당했을 시</a:t>
            </a:r>
            <a:r>
              <a:rPr lang="ko-KR" altLang="en-US" dirty="0"/>
              <a:t> 즉시 변화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아무런 충격을 받지 않을 시 </a:t>
            </a:r>
            <a:r>
              <a:rPr lang="en-US" altLang="ko-KR" dirty="0"/>
              <a:t>10 ~ 15</a:t>
            </a:r>
            <a:r>
              <a:rPr lang="ko-KR" altLang="en-US" dirty="0"/>
              <a:t>초 시간 랜덤으로 변화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FA0F6E7-22BA-451E-97B0-9E006B4EF814}"/>
              </a:ext>
            </a:extLst>
          </p:cNvPr>
          <p:cNvGrpSpPr/>
          <p:nvPr/>
        </p:nvGrpSpPr>
        <p:grpSpPr>
          <a:xfrm>
            <a:off x="7303251" y="697433"/>
            <a:ext cx="1899312" cy="2955556"/>
            <a:chOff x="1675481" y="1692644"/>
            <a:chExt cx="3008406" cy="4681438"/>
          </a:xfrm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5DCAD0C7-23C8-4FF0-B435-E4BDACEAFE01}"/>
                </a:ext>
              </a:extLst>
            </p:cNvPr>
            <p:cNvSpPr/>
            <p:nvPr/>
          </p:nvSpPr>
          <p:spPr>
            <a:xfrm>
              <a:off x="1675481" y="2166378"/>
              <a:ext cx="3008406" cy="4207704"/>
            </a:xfrm>
            <a:custGeom>
              <a:avLst/>
              <a:gdLst>
                <a:gd name="connsiteX0" fmla="*/ 701087 w 1403685"/>
                <a:gd name="connsiteY0" fmla="*/ 0 h 2568099"/>
                <a:gd name="connsiteX1" fmla="*/ 1047595 w 1403685"/>
                <a:gd name="connsiteY1" fmla="*/ 282412 h 2568099"/>
                <a:gd name="connsiteX2" fmla="*/ 1049378 w 1403685"/>
                <a:gd name="connsiteY2" fmla="*/ 300099 h 2568099"/>
                <a:gd name="connsiteX3" fmla="*/ 1052764 w 1403685"/>
                <a:gd name="connsiteY3" fmla="*/ 300099 h 2568099"/>
                <a:gd name="connsiteX4" fmla="*/ 1403685 w 1403685"/>
                <a:gd name="connsiteY4" fmla="*/ 2568099 h 2568099"/>
                <a:gd name="connsiteX5" fmla="*/ 0 w 1403685"/>
                <a:gd name="connsiteY5" fmla="*/ 2568099 h 2568099"/>
                <a:gd name="connsiteX6" fmla="*/ 350921 w 1403685"/>
                <a:gd name="connsiteY6" fmla="*/ 300099 h 2568099"/>
                <a:gd name="connsiteX7" fmla="*/ 352796 w 1403685"/>
                <a:gd name="connsiteY7" fmla="*/ 300099 h 2568099"/>
                <a:gd name="connsiteX8" fmla="*/ 354579 w 1403685"/>
                <a:gd name="connsiteY8" fmla="*/ 282412 h 2568099"/>
                <a:gd name="connsiteX9" fmla="*/ 701087 w 1403685"/>
                <a:gd name="connsiteY9" fmla="*/ 0 h 256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03685" h="2568099">
                  <a:moveTo>
                    <a:pt x="701087" y="0"/>
                  </a:moveTo>
                  <a:cubicBezTo>
                    <a:pt x="872010" y="0"/>
                    <a:pt x="1014615" y="121240"/>
                    <a:pt x="1047595" y="282412"/>
                  </a:cubicBezTo>
                  <a:lnTo>
                    <a:pt x="1049378" y="300099"/>
                  </a:lnTo>
                  <a:lnTo>
                    <a:pt x="1052764" y="300099"/>
                  </a:lnTo>
                  <a:lnTo>
                    <a:pt x="1403685" y="2568099"/>
                  </a:lnTo>
                  <a:lnTo>
                    <a:pt x="0" y="2568099"/>
                  </a:lnTo>
                  <a:lnTo>
                    <a:pt x="350921" y="300099"/>
                  </a:lnTo>
                  <a:lnTo>
                    <a:pt x="352796" y="300099"/>
                  </a:lnTo>
                  <a:lnTo>
                    <a:pt x="354579" y="282412"/>
                  </a:lnTo>
                  <a:cubicBezTo>
                    <a:pt x="387560" y="121240"/>
                    <a:pt x="530165" y="0"/>
                    <a:pt x="7010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7C1BD9C-921D-4990-A317-FF8194DDF039}"/>
                </a:ext>
              </a:extLst>
            </p:cNvPr>
            <p:cNvSpPr/>
            <p:nvPr/>
          </p:nvSpPr>
          <p:spPr>
            <a:xfrm>
              <a:off x="2827936" y="1692644"/>
              <a:ext cx="744476" cy="744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1</a:t>
              </a:r>
              <a:endParaRPr lang="ko-KR" altLang="en-US" sz="3200" b="1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01BECD0-D3B5-4B8C-91AE-F93FFE5442C3}"/>
                </a:ext>
              </a:extLst>
            </p:cNvPr>
            <p:cNvSpPr/>
            <p:nvPr/>
          </p:nvSpPr>
          <p:spPr>
            <a:xfrm>
              <a:off x="2114466" y="2117830"/>
              <a:ext cx="744476" cy="744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2</a:t>
              </a:r>
              <a:endParaRPr lang="ko-KR" altLang="en-US" sz="3200" b="1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7313F27-B5EB-4C87-8A9D-2FB82CB807B5}"/>
                </a:ext>
              </a:extLst>
            </p:cNvPr>
            <p:cNvSpPr/>
            <p:nvPr/>
          </p:nvSpPr>
          <p:spPr>
            <a:xfrm>
              <a:off x="2114466" y="2939169"/>
              <a:ext cx="744476" cy="744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4</a:t>
              </a:r>
              <a:endParaRPr lang="ko-KR" altLang="en-US" sz="3200" b="1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DB8D1FF-473F-4000-8B4E-319DE49980B2}"/>
                </a:ext>
              </a:extLst>
            </p:cNvPr>
            <p:cNvSpPr/>
            <p:nvPr/>
          </p:nvSpPr>
          <p:spPr>
            <a:xfrm>
              <a:off x="3562269" y="2117830"/>
              <a:ext cx="744476" cy="744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3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8491CE4-5B0E-42A2-8D05-8F2D65877706}"/>
                </a:ext>
              </a:extLst>
            </p:cNvPr>
            <p:cNvSpPr/>
            <p:nvPr/>
          </p:nvSpPr>
          <p:spPr>
            <a:xfrm>
              <a:off x="3562269" y="2939169"/>
              <a:ext cx="744476" cy="744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5</a:t>
              </a:r>
              <a:endParaRPr lang="ko-KR" altLang="en-US" sz="3200" b="1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3628A87-770E-45A0-8992-92763666D8FC}"/>
                </a:ext>
              </a:extLst>
            </p:cNvPr>
            <p:cNvSpPr/>
            <p:nvPr/>
          </p:nvSpPr>
          <p:spPr>
            <a:xfrm>
              <a:off x="2838367" y="3364271"/>
              <a:ext cx="744476" cy="744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6</a:t>
              </a:r>
              <a:endParaRPr lang="ko-KR" altLang="en-US" sz="3200" b="1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B173C8C-0FB3-4F10-9B27-E5E099522051}"/>
                </a:ext>
              </a:extLst>
            </p:cNvPr>
            <p:cNvSpPr/>
            <p:nvPr/>
          </p:nvSpPr>
          <p:spPr>
            <a:xfrm>
              <a:off x="1845524" y="5918953"/>
              <a:ext cx="2668320" cy="4143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/>
                <a:t>보스 몬스터 눈 위치</a:t>
              </a:r>
              <a:endParaRPr lang="ko-KR" altLang="en-US" sz="11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F4CA6EC-B050-4DC2-8E5E-87F3F6B72558}"/>
              </a:ext>
            </a:extLst>
          </p:cNvPr>
          <p:cNvSpPr txBox="1"/>
          <p:nvPr/>
        </p:nvSpPr>
        <p:spPr>
          <a:xfrm>
            <a:off x="242046" y="2754648"/>
            <a:ext cx="5625870" cy="388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보스 몬스터 눈 변화 패턴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사각</a:t>
            </a:r>
            <a:r>
              <a:rPr lang="en-US" altLang="ko-KR" sz="1400" dirty="0"/>
              <a:t>(no. </a:t>
            </a:r>
            <a:r>
              <a:rPr lang="ko-KR" altLang="en-US" sz="1400" dirty="0"/>
              <a:t>랜덤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b="1" dirty="0">
                <a:solidFill>
                  <a:srgbClr val="C00000"/>
                </a:solidFill>
              </a:rPr>
              <a:t>삼각</a:t>
            </a:r>
            <a:r>
              <a:rPr lang="en-US" altLang="ko-KR" sz="1400" dirty="0"/>
              <a:t>(no. </a:t>
            </a:r>
            <a:r>
              <a:rPr lang="ko-KR" altLang="en-US" sz="1400" dirty="0"/>
              <a:t>랜덤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–  </a:t>
            </a:r>
            <a:r>
              <a:rPr lang="ko-KR" altLang="en-US" sz="1400" b="1" dirty="0">
                <a:solidFill>
                  <a:srgbClr val="C00000"/>
                </a:solidFill>
              </a:rPr>
              <a:t>삼각</a:t>
            </a:r>
            <a:r>
              <a:rPr lang="en-US" altLang="ko-KR" sz="1400" dirty="0"/>
              <a:t>(no. </a:t>
            </a:r>
            <a:r>
              <a:rPr lang="ko-KR" altLang="en-US" sz="1400" dirty="0"/>
              <a:t>랜덤</a:t>
            </a:r>
            <a:r>
              <a:rPr lang="en-US" altLang="ko-KR" sz="1400" dirty="0"/>
              <a:t>)</a:t>
            </a:r>
            <a:r>
              <a:rPr lang="ko-KR" altLang="en-US" sz="1400" dirty="0"/>
              <a:t>  </a:t>
            </a:r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0070C0"/>
                </a:solidFill>
              </a:rPr>
              <a:t>사각</a:t>
            </a:r>
            <a:r>
              <a:rPr lang="en-US" altLang="ko-KR" sz="1400" dirty="0"/>
              <a:t>(no. </a:t>
            </a:r>
            <a:r>
              <a:rPr lang="ko-KR" altLang="en-US" sz="1400" dirty="0"/>
              <a:t>랜덤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b="1" dirty="0">
                <a:solidFill>
                  <a:srgbClr val="C00000"/>
                </a:solidFill>
              </a:rPr>
              <a:t>삼각</a:t>
            </a:r>
            <a:r>
              <a:rPr lang="en-US" altLang="ko-KR" sz="1400" dirty="0"/>
              <a:t>(no. </a:t>
            </a:r>
            <a:r>
              <a:rPr lang="ko-KR" altLang="en-US" sz="1400" dirty="0"/>
              <a:t>랜덤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b="1" dirty="0">
                <a:solidFill>
                  <a:srgbClr val="0070C0"/>
                </a:solidFill>
              </a:rPr>
              <a:t>사각</a:t>
            </a:r>
            <a:r>
              <a:rPr lang="en-US" altLang="ko-KR" sz="1400" dirty="0"/>
              <a:t>(no. </a:t>
            </a:r>
            <a:r>
              <a:rPr lang="ko-KR" altLang="en-US" sz="1400" dirty="0"/>
              <a:t>랜덤</a:t>
            </a:r>
            <a:r>
              <a:rPr lang="en-US" altLang="ko-KR" sz="1400" dirty="0"/>
              <a:t>) – (</a:t>
            </a:r>
            <a:r>
              <a:rPr lang="ko-KR" altLang="en-US" sz="1400" dirty="0"/>
              <a:t>반복</a:t>
            </a:r>
            <a:r>
              <a:rPr lang="en-US" altLang="ko-KR" sz="1400" dirty="0"/>
              <a:t>)  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눈 변화 조건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공격 투사체와 보스가 충돌했을 때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10 ~ 15</a:t>
            </a:r>
            <a:r>
              <a:rPr lang="ko-KR" altLang="en-US" sz="1400" dirty="0"/>
              <a:t>초 시간 랜덤으로 변화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보스 몬스터 소환하는 조건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공격 당했을 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몬스터 </a:t>
            </a:r>
            <a:r>
              <a:rPr lang="en-US" altLang="ko-KR" sz="1400" dirty="0"/>
              <a:t>4</a:t>
            </a:r>
            <a:r>
              <a:rPr lang="ko-KR" altLang="en-US" sz="1400" dirty="0"/>
              <a:t>종 랜덤으로 </a:t>
            </a:r>
            <a:r>
              <a:rPr lang="en-US" altLang="ko-KR" sz="1400" dirty="0"/>
              <a:t>1</a:t>
            </a:r>
            <a:r>
              <a:rPr lang="ko-KR" altLang="en-US" sz="1400" dirty="0"/>
              <a:t>마리 씩 소환</a:t>
            </a:r>
            <a:endParaRPr lang="en-US" altLang="ko-KR" sz="1400" dirty="0"/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AE05931-594D-4FFB-815D-B561401646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47714" y="3971220"/>
          <a:ext cx="3667074" cy="2236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val="2546479586"/>
                    </a:ext>
                  </a:extLst>
                </a:gridCol>
                <a:gridCol w="1367033">
                  <a:extLst>
                    <a:ext uri="{9D8B030D-6E8A-4147-A177-3AD203B41FA5}">
                      <a16:colId xmlns:a16="http://schemas.microsoft.com/office/drawing/2014/main" val="4136886170"/>
                    </a:ext>
                  </a:extLst>
                </a:gridCol>
                <a:gridCol w="451741">
                  <a:extLst>
                    <a:ext uri="{9D8B030D-6E8A-4147-A177-3AD203B41FA5}">
                      <a16:colId xmlns:a16="http://schemas.microsoft.com/office/drawing/2014/main" val="1373588015"/>
                    </a:ext>
                  </a:extLst>
                </a:gridCol>
                <a:gridCol w="1381796">
                  <a:extLst>
                    <a:ext uri="{9D8B030D-6E8A-4147-A177-3AD203B41FA5}">
                      <a16:colId xmlns:a16="http://schemas.microsoft.com/office/drawing/2014/main" val="3499656337"/>
                    </a:ext>
                  </a:extLst>
                </a:gridCol>
              </a:tblGrid>
              <a:tr h="27956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모양에 따른 눈 오픈 위치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43826447"/>
                  </a:ext>
                </a:extLst>
              </a:tr>
              <a:tr h="27956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삼각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사각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351888"/>
                  </a:ext>
                </a:extLst>
              </a:tr>
              <a:tr h="2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눈 위치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No.</a:t>
                      </a: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눈 위치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925372"/>
                  </a:ext>
                </a:extLst>
              </a:tr>
              <a:tr h="2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1, 4, 5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1, 2, 3, 5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25727"/>
                  </a:ext>
                </a:extLst>
              </a:tr>
              <a:tr h="2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2, 3, 6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>
                          <a:effectLst/>
                        </a:rPr>
                        <a:t>2, 3, 4, 5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414879"/>
                  </a:ext>
                </a:extLst>
              </a:tr>
              <a:tr h="2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1, 2, 3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1, 3, 4, 6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0868476"/>
                  </a:ext>
                </a:extLst>
              </a:tr>
              <a:tr h="2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4, 5, 6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3, 4, 5, 6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8962838"/>
                  </a:ext>
                </a:extLst>
              </a:tr>
              <a:tr h="2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3, 4, 5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>
                          <a:effectLst/>
                        </a:rPr>
                        <a:t>1, 2, 6, 5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014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54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647EA8-A3A6-4B9B-A943-9C68BDAD0AC5}"/>
              </a:ext>
            </a:extLst>
          </p:cNvPr>
          <p:cNvSpPr txBox="1"/>
          <p:nvPr/>
        </p:nvSpPr>
        <p:spPr>
          <a:xfrm>
            <a:off x="242047" y="143435"/>
            <a:ext cx="41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보스 출현 후</a:t>
            </a:r>
            <a:r>
              <a:rPr lang="en-US" altLang="ko-KR" b="1" dirty="0"/>
              <a:t>,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4ED70C-4473-410D-9FF6-552E9FD5E059}"/>
              </a:ext>
            </a:extLst>
          </p:cNvPr>
          <p:cNvSpPr/>
          <p:nvPr/>
        </p:nvSpPr>
        <p:spPr>
          <a:xfrm>
            <a:off x="242046" y="512767"/>
            <a:ext cx="3890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맵 오른쪽에 정지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EBDC0-E9EF-487A-9024-5BDBFF98CBC4}"/>
              </a:ext>
            </a:extLst>
          </p:cNvPr>
          <p:cNvSpPr txBox="1"/>
          <p:nvPr/>
        </p:nvSpPr>
        <p:spPr>
          <a:xfrm>
            <a:off x="242046" y="965868"/>
            <a:ext cx="735134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보스 몬스터 </a:t>
            </a:r>
            <a:r>
              <a:rPr lang="en-US" altLang="ko-KR" b="1" dirty="0"/>
              <a:t>‘</a:t>
            </a:r>
            <a:r>
              <a:rPr lang="ko-KR" altLang="en-US" b="1" dirty="0"/>
              <a:t>눈</a:t>
            </a:r>
            <a:r>
              <a:rPr lang="en-US" altLang="ko-KR" b="1" dirty="0"/>
              <a:t>’</a:t>
            </a:r>
            <a:r>
              <a:rPr lang="ko-KR" altLang="en-US" b="1" dirty="0"/>
              <a:t> 변화 조건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</a:rPr>
              <a:t>피격 당했을 시</a:t>
            </a:r>
            <a:r>
              <a:rPr lang="ko-KR" altLang="en-US" dirty="0"/>
              <a:t> 즉시 변화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아무런 충격을 받지 않을 시 </a:t>
            </a:r>
            <a:r>
              <a:rPr lang="en-US" altLang="ko-KR" dirty="0"/>
              <a:t>10 ~ 15</a:t>
            </a:r>
            <a:r>
              <a:rPr lang="ko-KR" altLang="en-US" dirty="0"/>
              <a:t>초 시간 랜덤으로 변화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FA0F6E7-22BA-451E-97B0-9E006B4EF814}"/>
              </a:ext>
            </a:extLst>
          </p:cNvPr>
          <p:cNvGrpSpPr/>
          <p:nvPr/>
        </p:nvGrpSpPr>
        <p:grpSpPr>
          <a:xfrm>
            <a:off x="7303251" y="697433"/>
            <a:ext cx="1899312" cy="2955556"/>
            <a:chOff x="1675481" y="1692644"/>
            <a:chExt cx="3008406" cy="4681438"/>
          </a:xfrm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5DCAD0C7-23C8-4FF0-B435-E4BDACEAFE01}"/>
                </a:ext>
              </a:extLst>
            </p:cNvPr>
            <p:cNvSpPr/>
            <p:nvPr/>
          </p:nvSpPr>
          <p:spPr>
            <a:xfrm>
              <a:off x="1675481" y="2166378"/>
              <a:ext cx="3008406" cy="4207704"/>
            </a:xfrm>
            <a:custGeom>
              <a:avLst/>
              <a:gdLst>
                <a:gd name="connsiteX0" fmla="*/ 701087 w 1403685"/>
                <a:gd name="connsiteY0" fmla="*/ 0 h 2568099"/>
                <a:gd name="connsiteX1" fmla="*/ 1047595 w 1403685"/>
                <a:gd name="connsiteY1" fmla="*/ 282412 h 2568099"/>
                <a:gd name="connsiteX2" fmla="*/ 1049378 w 1403685"/>
                <a:gd name="connsiteY2" fmla="*/ 300099 h 2568099"/>
                <a:gd name="connsiteX3" fmla="*/ 1052764 w 1403685"/>
                <a:gd name="connsiteY3" fmla="*/ 300099 h 2568099"/>
                <a:gd name="connsiteX4" fmla="*/ 1403685 w 1403685"/>
                <a:gd name="connsiteY4" fmla="*/ 2568099 h 2568099"/>
                <a:gd name="connsiteX5" fmla="*/ 0 w 1403685"/>
                <a:gd name="connsiteY5" fmla="*/ 2568099 h 2568099"/>
                <a:gd name="connsiteX6" fmla="*/ 350921 w 1403685"/>
                <a:gd name="connsiteY6" fmla="*/ 300099 h 2568099"/>
                <a:gd name="connsiteX7" fmla="*/ 352796 w 1403685"/>
                <a:gd name="connsiteY7" fmla="*/ 300099 h 2568099"/>
                <a:gd name="connsiteX8" fmla="*/ 354579 w 1403685"/>
                <a:gd name="connsiteY8" fmla="*/ 282412 h 2568099"/>
                <a:gd name="connsiteX9" fmla="*/ 701087 w 1403685"/>
                <a:gd name="connsiteY9" fmla="*/ 0 h 256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03685" h="2568099">
                  <a:moveTo>
                    <a:pt x="701087" y="0"/>
                  </a:moveTo>
                  <a:cubicBezTo>
                    <a:pt x="872010" y="0"/>
                    <a:pt x="1014615" y="121240"/>
                    <a:pt x="1047595" y="282412"/>
                  </a:cubicBezTo>
                  <a:lnTo>
                    <a:pt x="1049378" y="300099"/>
                  </a:lnTo>
                  <a:lnTo>
                    <a:pt x="1052764" y="300099"/>
                  </a:lnTo>
                  <a:lnTo>
                    <a:pt x="1403685" y="2568099"/>
                  </a:lnTo>
                  <a:lnTo>
                    <a:pt x="0" y="2568099"/>
                  </a:lnTo>
                  <a:lnTo>
                    <a:pt x="350921" y="300099"/>
                  </a:lnTo>
                  <a:lnTo>
                    <a:pt x="352796" y="300099"/>
                  </a:lnTo>
                  <a:lnTo>
                    <a:pt x="354579" y="282412"/>
                  </a:lnTo>
                  <a:cubicBezTo>
                    <a:pt x="387560" y="121240"/>
                    <a:pt x="530165" y="0"/>
                    <a:pt x="7010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7C1BD9C-921D-4990-A317-FF8194DDF039}"/>
                </a:ext>
              </a:extLst>
            </p:cNvPr>
            <p:cNvSpPr/>
            <p:nvPr/>
          </p:nvSpPr>
          <p:spPr>
            <a:xfrm>
              <a:off x="2827936" y="1692644"/>
              <a:ext cx="744476" cy="744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1</a:t>
              </a:r>
              <a:endParaRPr lang="ko-KR" altLang="en-US" sz="3200" b="1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01BECD0-D3B5-4B8C-91AE-F93FFE5442C3}"/>
                </a:ext>
              </a:extLst>
            </p:cNvPr>
            <p:cNvSpPr/>
            <p:nvPr/>
          </p:nvSpPr>
          <p:spPr>
            <a:xfrm>
              <a:off x="2114466" y="2117830"/>
              <a:ext cx="744476" cy="744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2</a:t>
              </a:r>
              <a:endParaRPr lang="ko-KR" altLang="en-US" sz="3200" b="1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7313F27-B5EB-4C87-8A9D-2FB82CB807B5}"/>
                </a:ext>
              </a:extLst>
            </p:cNvPr>
            <p:cNvSpPr/>
            <p:nvPr/>
          </p:nvSpPr>
          <p:spPr>
            <a:xfrm>
              <a:off x="2114466" y="2939169"/>
              <a:ext cx="744476" cy="744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4</a:t>
              </a:r>
              <a:endParaRPr lang="ko-KR" altLang="en-US" sz="3200" b="1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DB8D1FF-473F-4000-8B4E-319DE49980B2}"/>
                </a:ext>
              </a:extLst>
            </p:cNvPr>
            <p:cNvSpPr/>
            <p:nvPr/>
          </p:nvSpPr>
          <p:spPr>
            <a:xfrm>
              <a:off x="3562269" y="2117830"/>
              <a:ext cx="744476" cy="744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3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8491CE4-5B0E-42A2-8D05-8F2D65877706}"/>
                </a:ext>
              </a:extLst>
            </p:cNvPr>
            <p:cNvSpPr/>
            <p:nvPr/>
          </p:nvSpPr>
          <p:spPr>
            <a:xfrm>
              <a:off x="3562269" y="2939169"/>
              <a:ext cx="744476" cy="744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5</a:t>
              </a:r>
              <a:endParaRPr lang="ko-KR" altLang="en-US" sz="3200" b="1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3628A87-770E-45A0-8992-92763666D8FC}"/>
                </a:ext>
              </a:extLst>
            </p:cNvPr>
            <p:cNvSpPr/>
            <p:nvPr/>
          </p:nvSpPr>
          <p:spPr>
            <a:xfrm>
              <a:off x="2838367" y="3364271"/>
              <a:ext cx="744476" cy="744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6</a:t>
              </a:r>
              <a:endParaRPr lang="ko-KR" altLang="en-US" sz="3200" b="1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B173C8C-0FB3-4F10-9B27-E5E099522051}"/>
                </a:ext>
              </a:extLst>
            </p:cNvPr>
            <p:cNvSpPr/>
            <p:nvPr/>
          </p:nvSpPr>
          <p:spPr>
            <a:xfrm>
              <a:off x="1845524" y="5918953"/>
              <a:ext cx="2668320" cy="4143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/>
                <a:t>보스 몬스터 눈 위치</a:t>
              </a:r>
              <a:endParaRPr lang="ko-KR" altLang="en-US" sz="11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F4CA6EC-B050-4DC2-8E5E-87F3F6B72558}"/>
              </a:ext>
            </a:extLst>
          </p:cNvPr>
          <p:cNvSpPr txBox="1"/>
          <p:nvPr/>
        </p:nvSpPr>
        <p:spPr>
          <a:xfrm>
            <a:off x="242046" y="2415013"/>
            <a:ext cx="5625870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보스 몬스터 눈 변화 패턴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사각</a:t>
            </a:r>
            <a:r>
              <a:rPr lang="en-US" altLang="ko-KR" sz="1400" dirty="0"/>
              <a:t>(no. </a:t>
            </a:r>
            <a:r>
              <a:rPr lang="ko-KR" altLang="en-US" sz="1400" dirty="0"/>
              <a:t>랜덤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b="1" dirty="0">
                <a:solidFill>
                  <a:srgbClr val="C00000"/>
                </a:solidFill>
              </a:rPr>
              <a:t>삼각</a:t>
            </a:r>
            <a:r>
              <a:rPr lang="en-US" altLang="ko-KR" sz="1400" dirty="0"/>
              <a:t>(no. </a:t>
            </a:r>
            <a:r>
              <a:rPr lang="ko-KR" altLang="en-US" sz="1400" dirty="0"/>
              <a:t>랜덤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–  </a:t>
            </a:r>
            <a:r>
              <a:rPr lang="ko-KR" altLang="en-US" sz="1400" b="1" dirty="0">
                <a:solidFill>
                  <a:srgbClr val="C00000"/>
                </a:solidFill>
              </a:rPr>
              <a:t>삼각</a:t>
            </a:r>
            <a:r>
              <a:rPr lang="en-US" altLang="ko-KR" sz="1400" dirty="0"/>
              <a:t>(no. </a:t>
            </a:r>
            <a:r>
              <a:rPr lang="ko-KR" altLang="en-US" sz="1400" dirty="0"/>
              <a:t>랜덤</a:t>
            </a:r>
            <a:r>
              <a:rPr lang="en-US" altLang="ko-KR" sz="1400" dirty="0"/>
              <a:t>)</a:t>
            </a:r>
            <a:r>
              <a:rPr lang="ko-KR" altLang="en-US" sz="1400" dirty="0"/>
              <a:t>  </a:t>
            </a:r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0070C0"/>
                </a:solidFill>
              </a:rPr>
              <a:t>사각</a:t>
            </a:r>
            <a:r>
              <a:rPr lang="en-US" altLang="ko-KR" sz="1400" dirty="0"/>
              <a:t>(no. </a:t>
            </a:r>
            <a:r>
              <a:rPr lang="ko-KR" altLang="en-US" sz="1400" dirty="0"/>
              <a:t>랜덤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b="1" dirty="0">
                <a:solidFill>
                  <a:srgbClr val="C00000"/>
                </a:solidFill>
              </a:rPr>
              <a:t>삼각</a:t>
            </a:r>
            <a:r>
              <a:rPr lang="en-US" altLang="ko-KR" sz="1400" dirty="0"/>
              <a:t>(no. </a:t>
            </a:r>
            <a:r>
              <a:rPr lang="ko-KR" altLang="en-US" sz="1400" dirty="0"/>
              <a:t>랜덤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b="1" dirty="0">
                <a:solidFill>
                  <a:srgbClr val="0070C0"/>
                </a:solidFill>
              </a:rPr>
              <a:t>사각</a:t>
            </a:r>
            <a:r>
              <a:rPr lang="en-US" altLang="ko-KR" sz="1400" dirty="0"/>
              <a:t>(no. </a:t>
            </a:r>
            <a:r>
              <a:rPr lang="ko-KR" altLang="en-US" sz="1400" dirty="0"/>
              <a:t>랜덤</a:t>
            </a:r>
            <a:r>
              <a:rPr lang="en-US" altLang="ko-KR" sz="1400" dirty="0"/>
              <a:t>) – (</a:t>
            </a:r>
            <a:r>
              <a:rPr lang="ko-KR" altLang="en-US" sz="1400" dirty="0"/>
              <a:t>반복</a:t>
            </a:r>
            <a:r>
              <a:rPr lang="en-US" altLang="ko-KR" sz="1400" dirty="0"/>
              <a:t>)  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눈 변화 조건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공격 투사체와 보스가 충돌했을 때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10 ~ 15</a:t>
            </a:r>
            <a:r>
              <a:rPr lang="ko-KR" altLang="en-US" sz="1400" dirty="0"/>
              <a:t>초 시간 랜덤으로 변화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보스 몬스터 소환하는 조건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공격 당했을 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몬스터 </a:t>
            </a:r>
            <a:r>
              <a:rPr lang="en-US" altLang="ko-KR" sz="1600" b="1" dirty="0"/>
              <a:t>4</a:t>
            </a:r>
            <a:r>
              <a:rPr lang="ko-KR" altLang="en-US" sz="1600" b="1" dirty="0"/>
              <a:t>종이 일정 확률로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마리 씩 소환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일자 </a:t>
            </a:r>
            <a:r>
              <a:rPr lang="en-US" altLang="ko-KR" sz="1400" dirty="0"/>
              <a:t>20% / </a:t>
            </a:r>
            <a:r>
              <a:rPr lang="ko-KR" altLang="en-US" sz="1400" dirty="0"/>
              <a:t>브이 </a:t>
            </a:r>
            <a:r>
              <a:rPr lang="en-US" altLang="ko-KR" sz="1400" dirty="0"/>
              <a:t>35% / </a:t>
            </a:r>
            <a:r>
              <a:rPr lang="ko-KR" altLang="en-US" sz="1400" dirty="0"/>
              <a:t>삼각 </a:t>
            </a:r>
            <a:r>
              <a:rPr lang="en-US" altLang="ko-KR" sz="1400" dirty="0"/>
              <a:t>30% /</a:t>
            </a:r>
            <a:r>
              <a:rPr lang="ko-KR" altLang="en-US" sz="1400" dirty="0"/>
              <a:t> 사각 </a:t>
            </a:r>
            <a:r>
              <a:rPr lang="en-US" altLang="ko-KR" sz="1400" dirty="0"/>
              <a:t>15% 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AE05931-594D-4FFB-815D-B561401646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47714" y="3971220"/>
          <a:ext cx="3667074" cy="2236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val="2546479586"/>
                    </a:ext>
                  </a:extLst>
                </a:gridCol>
                <a:gridCol w="1367033">
                  <a:extLst>
                    <a:ext uri="{9D8B030D-6E8A-4147-A177-3AD203B41FA5}">
                      <a16:colId xmlns:a16="http://schemas.microsoft.com/office/drawing/2014/main" val="4136886170"/>
                    </a:ext>
                  </a:extLst>
                </a:gridCol>
                <a:gridCol w="451741">
                  <a:extLst>
                    <a:ext uri="{9D8B030D-6E8A-4147-A177-3AD203B41FA5}">
                      <a16:colId xmlns:a16="http://schemas.microsoft.com/office/drawing/2014/main" val="1373588015"/>
                    </a:ext>
                  </a:extLst>
                </a:gridCol>
                <a:gridCol w="1381796">
                  <a:extLst>
                    <a:ext uri="{9D8B030D-6E8A-4147-A177-3AD203B41FA5}">
                      <a16:colId xmlns:a16="http://schemas.microsoft.com/office/drawing/2014/main" val="3499656337"/>
                    </a:ext>
                  </a:extLst>
                </a:gridCol>
              </a:tblGrid>
              <a:tr h="27956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모양에 따른 눈 오픈 위치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43826447"/>
                  </a:ext>
                </a:extLst>
              </a:tr>
              <a:tr h="27956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삼각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사각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351888"/>
                  </a:ext>
                </a:extLst>
              </a:tr>
              <a:tr h="2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눈 위치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No.</a:t>
                      </a: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눈 위치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925372"/>
                  </a:ext>
                </a:extLst>
              </a:tr>
              <a:tr h="2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1, 4, 5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1, 2, 3, 5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25727"/>
                  </a:ext>
                </a:extLst>
              </a:tr>
              <a:tr h="2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2, 3, 6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>
                          <a:effectLst/>
                        </a:rPr>
                        <a:t>2, 3, 4, 5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414879"/>
                  </a:ext>
                </a:extLst>
              </a:tr>
              <a:tr h="2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1, 2, 3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1, 3, 4, 6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0868476"/>
                  </a:ext>
                </a:extLst>
              </a:tr>
              <a:tr h="2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4, 5, 6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3, 4, 5, 6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8962838"/>
                  </a:ext>
                </a:extLst>
              </a:tr>
              <a:tr h="2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3, 4, 5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>
                          <a:effectLst/>
                        </a:rPr>
                        <a:t>1, 2, 6, 5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752" marR="6752" marT="6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014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64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FFB1597-04E8-4449-B1C5-7092D9431E82}"/>
              </a:ext>
            </a:extLst>
          </p:cNvPr>
          <p:cNvSpPr txBox="1"/>
          <p:nvPr/>
        </p:nvSpPr>
        <p:spPr>
          <a:xfrm>
            <a:off x="147122" y="97993"/>
            <a:ext cx="415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보스 몬스터 변화 패턴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F4ADF212-F2F4-46AF-8DA5-3444FC4C713B}"/>
              </a:ext>
            </a:extLst>
          </p:cNvPr>
          <p:cNvSpPr/>
          <p:nvPr/>
        </p:nvSpPr>
        <p:spPr>
          <a:xfrm rot="20688087">
            <a:off x="6794726" y="1772374"/>
            <a:ext cx="825500" cy="939800"/>
          </a:xfrm>
          <a:custGeom>
            <a:avLst/>
            <a:gdLst>
              <a:gd name="connsiteX0" fmla="*/ 647700 w 825500"/>
              <a:gd name="connsiteY0" fmla="*/ 63500 h 939800"/>
              <a:gd name="connsiteX1" fmla="*/ 584200 w 825500"/>
              <a:gd name="connsiteY1" fmla="*/ 101600 h 939800"/>
              <a:gd name="connsiteX2" fmla="*/ 533400 w 825500"/>
              <a:gd name="connsiteY2" fmla="*/ 152400 h 939800"/>
              <a:gd name="connsiteX3" fmla="*/ 444500 w 825500"/>
              <a:gd name="connsiteY3" fmla="*/ 228600 h 939800"/>
              <a:gd name="connsiteX4" fmla="*/ 215900 w 825500"/>
              <a:gd name="connsiteY4" fmla="*/ 444500 h 939800"/>
              <a:gd name="connsiteX5" fmla="*/ 190500 w 825500"/>
              <a:gd name="connsiteY5" fmla="*/ 482600 h 939800"/>
              <a:gd name="connsiteX6" fmla="*/ 139700 w 825500"/>
              <a:gd name="connsiteY6" fmla="*/ 520700 h 939800"/>
              <a:gd name="connsiteX7" fmla="*/ 88900 w 825500"/>
              <a:gd name="connsiteY7" fmla="*/ 635000 h 939800"/>
              <a:gd name="connsiteX8" fmla="*/ 25400 w 825500"/>
              <a:gd name="connsiteY8" fmla="*/ 736600 h 939800"/>
              <a:gd name="connsiteX9" fmla="*/ 0 w 825500"/>
              <a:gd name="connsiteY9" fmla="*/ 774700 h 939800"/>
              <a:gd name="connsiteX10" fmla="*/ 88900 w 825500"/>
              <a:gd name="connsiteY10" fmla="*/ 787400 h 939800"/>
              <a:gd name="connsiteX11" fmla="*/ 127000 w 825500"/>
              <a:gd name="connsiteY11" fmla="*/ 800100 h 939800"/>
              <a:gd name="connsiteX12" fmla="*/ 406400 w 825500"/>
              <a:gd name="connsiteY12" fmla="*/ 838200 h 939800"/>
              <a:gd name="connsiteX13" fmla="*/ 596900 w 825500"/>
              <a:gd name="connsiteY13" fmla="*/ 863600 h 939800"/>
              <a:gd name="connsiteX14" fmla="*/ 635000 w 825500"/>
              <a:gd name="connsiteY14" fmla="*/ 876300 h 939800"/>
              <a:gd name="connsiteX15" fmla="*/ 749300 w 825500"/>
              <a:gd name="connsiteY15" fmla="*/ 901700 h 939800"/>
              <a:gd name="connsiteX16" fmla="*/ 825500 w 825500"/>
              <a:gd name="connsiteY16" fmla="*/ 939800 h 939800"/>
              <a:gd name="connsiteX17" fmla="*/ 812800 w 825500"/>
              <a:gd name="connsiteY17" fmla="*/ 431800 h 939800"/>
              <a:gd name="connsiteX18" fmla="*/ 800100 w 825500"/>
              <a:gd name="connsiteY18" fmla="*/ 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25500" h="939800">
                <a:moveTo>
                  <a:pt x="647700" y="63500"/>
                </a:moveTo>
                <a:cubicBezTo>
                  <a:pt x="626533" y="76200"/>
                  <a:pt x="603685" y="86445"/>
                  <a:pt x="584200" y="101600"/>
                </a:cubicBezTo>
                <a:cubicBezTo>
                  <a:pt x="565297" y="116302"/>
                  <a:pt x="551120" y="136291"/>
                  <a:pt x="533400" y="152400"/>
                </a:cubicBezTo>
                <a:cubicBezTo>
                  <a:pt x="504521" y="178654"/>
                  <a:pt x="473223" y="202175"/>
                  <a:pt x="444500" y="228600"/>
                </a:cubicBezTo>
                <a:cubicBezTo>
                  <a:pt x="367365" y="299564"/>
                  <a:pt x="274039" y="357291"/>
                  <a:pt x="215900" y="444500"/>
                </a:cubicBezTo>
                <a:cubicBezTo>
                  <a:pt x="207433" y="457200"/>
                  <a:pt x="201293" y="471807"/>
                  <a:pt x="190500" y="482600"/>
                </a:cubicBezTo>
                <a:cubicBezTo>
                  <a:pt x="175533" y="497567"/>
                  <a:pt x="154667" y="505733"/>
                  <a:pt x="139700" y="520700"/>
                </a:cubicBezTo>
                <a:cubicBezTo>
                  <a:pt x="88004" y="572396"/>
                  <a:pt x="139201" y="559548"/>
                  <a:pt x="88900" y="635000"/>
                </a:cubicBezTo>
                <a:cubicBezTo>
                  <a:pt x="30864" y="722054"/>
                  <a:pt x="101988" y="614059"/>
                  <a:pt x="25400" y="736600"/>
                </a:cubicBezTo>
                <a:cubicBezTo>
                  <a:pt x="17310" y="749543"/>
                  <a:pt x="8467" y="762000"/>
                  <a:pt x="0" y="774700"/>
                </a:cubicBezTo>
                <a:cubicBezTo>
                  <a:pt x="29633" y="778933"/>
                  <a:pt x="59547" y="781529"/>
                  <a:pt x="88900" y="787400"/>
                </a:cubicBezTo>
                <a:cubicBezTo>
                  <a:pt x="102027" y="790025"/>
                  <a:pt x="113781" y="797985"/>
                  <a:pt x="127000" y="800100"/>
                </a:cubicBezTo>
                <a:cubicBezTo>
                  <a:pt x="219815" y="814950"/>
                  <a:pt x="406400" y="838200"/>
                  <a:pt x="406400" y="838200"/>
                </a:cubicBezTo>
                <a:cubicBezTo>
                  <a:pt x="503742" y="870647"/>
                  <a:pt x="389724" y="835977"/>
                  <a:pt x="596900" y="863600"/>
                </a:cubicBezTo>
                <a:cubicBezTo>
                  <a:pt x="610170" y="865369"/>
                  <a:pt x="621932" y="873396"/>
                  <a:pt x="635000" y="876300"/>
                </a:cubicBezTo>
                <a:cubicBezTo>
                  <a:pt x="670120" y="884104"/>
                  <a:pt x="714993" y="884546"/>
                  <a:pt x="749300" y="901700"/>
                </a:cubicBezTo>
                <a:cubicBezTo>
                  <a:pt x="847777" y="950939"/>
                  <a:pt x="729735" y="907878"/>
                  <a:pt x="825500" y="939800"/>
                </a:cubicBezTo>
                <a:cubicBezTo>
                  <a:pt x="821267" y="770467"/>
                  <a:pt x="818955" y="601074"/>
                  <a:pt x="812800" y="431800"/>
                </a:cubicBezTo>
                <a:cubicBezTo>
                  <a:pt x="794750" y="-64585"/>
                  <a:pt x="800100" y="590105"/>
                  <a:pt x="800100" y="0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B99AF26F-4379-47C2-ACD3-0EB9A2D2CCDA}"/>
              </a:ext>
            </a:extLst>
          </p:cNvPr>
          <p:cNvSpPr/>
          <p:nvPr/>
        </p:nvSpPr>
        <p:spPr>
          <a:xfrm rot="325397">
            <a:off x="9087693" y="1865487"/>
            <a:ext cx="825500" cy="753574"/>
          </a:xfrm>
          <a:custGeom>
            <a:avLst/>
            <a:gdLst>
              <a:gd name="connsiteX0" fmla="*/ 76200 w 432411"/>
              <a:gd name="connsiteY0" fmla="*/ 12700 h 716472"/>
              <a:gd name="connsiteX1" fmla="*/ 101600 w 432411"/>
              <a:gd name="connsiteY1" fmla="*/ 711200 h 716472"/>
              <a:gd name="connsiteX2" fmla="*/ 152400 w 432411"/>
              <a:gd name="connsiteY2" fmla="*/ 673100 h 716472"/>
              <a:gd name="connsiteX3" fmla="*/ 203200 w 432411"/>
              <a:gd name="connsiteY3" fmla="*/ 647700 h 716472"/>
              <a:gd name="connsiteX4" fmla="*/ 393700 w 432411"/>
              <a:gd name="connsiteY4" fmla="*/ 571500 h 716472"/>
              <a:gd name="connsiteX5" fmla="*/ 419100 w 432411"/>
              <a:gd name="connsiteY5" fmla="*/ 533400 h 716472"/>
              <a:gd name="connsiteX6" fmla="*/ 419100 w 432411"/>
              <a:gd name="connsiteY6" fmla="*/ 0 h 716472"/>
              <a:gd name="connsiteX7" fmla="*/ 203200 w 432411"/>
              <a:gd name="connsiteY7" fmla="*/ 38100 h 716472"/>
              <a:gd name="connsiteX8" fmla="*/ 88900 w 432411"/>
              <a:gd name="connsiteY8" fmla="*/ 76200 h 716472"/>
              <a:gd name="connsiteX9" fmla="*/ 50800 w 432411"/>
              <a:gd name="connsiteY9" fmla="*/ 88900 h 716472"/>
              <a:gd name="connsiteX10" fmla="*/ 0 w 432411"/>
              <a:gd name="connsiteY10" fmla="*/ 88900 h 716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2411" h="716472">
                <a:moveTo>
                  <a:pt x="76200" y="12700"/>
                </a:moveTo>
                <a:cubicBezTo>
                  <a:pt x="84667" y="245533"/>
                  <a:pt x="74894" y="479748"/>
                  <a:pt x="101600" y="711200"/>
                </a:cubicBezTo>
                <a:cubicBezTo>
                  <a:pt x="104026" y="732227"/>
                  <a:pt x="134451" y="684318"/>
                  <a:pt x="152400" y="673100"/>
                </a:cubicBezTo>
                <a:cubicBezTo>
                  <a:pt x="168454" y="663066"/>
                  <a:pt x="186010" y="655634"/>
                  <a:pt x="203200" y="647700"/>
                </a:cubicBezTo>
                <a:cubicBezTo>
                  <a:pt x="323464" y="592193"/>
                  <a:pt x="289827" y="606124"/>
                  <a:pt x="393700" y="571500"/>
                </a:cubicBezTo>
                <a:cubicBezTo>
                  <a:pt x="402167" y="558800"/>
                  <a:pt x="415902" y="548325"/>
                  <a:pt x="419100" y="533400"/>
                </a:cubicBezTo>
                <a:cubicBezTo>
                  <a:pt x="448053" y="398284"/>
                  <a:pt x="421048" y="60373"/>
                  <a:pt x="419100" y="0"/>
                </a:cubicBezTo>
                <a:cubicBezTo>
                  <a:pt x="347133" y="12700"/>
                  <a:pt x="268564" y="5418"/>
                  <a:pt x="203200" y="38100"/>
                </a:cubicBezTo>
                <a:cubicBezTo>
                  <a:pt x="118698" y="80351"/>
                  <a:pt x="187377" y="51581"/>
                  <a:pt x="88900" y="76200"/>
                </a:cubicBezTo>
                <a:cubicBezTo>
                  <a:pt x="75913" y="79447"/>
                  <a:pt x="64052" y="87007"/>
                  <a:pt x="50800" y="88900"/>
                </a:cubicBezTo>
                <a:cubicBezTo>
                  <a:pt x="34037" y="91295"/>
                  <a:pt x="16933" y="88900"/>
                  <a:pt x="0" y="88900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C54A924-88D9-4A40-8B6F-7C3940652B2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0" y="3213502"/>
          <a:ext cx="4732020" cy="3074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2546479586"/>
                    </a:ext>
                  </a:extLst>
                </a:gridCol>
                <a:gridCol w="1764030">
                  <a:extLst>
                    <a:ext uri="{9D8B030D-6E8A-4147-A177-3AD203B41FA5}">
                      <a16:colId xmlns:a16="http://schemas.microsoft.com/office/drawing/2014/main" val="4136886170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373588015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499656337"/>
                    </a:ext>
                  </a:extLst>
                </a:gridCol>
              </a:tblGrid>
              <a:tr h="38434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모양에 따른 눈 오픈 위치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43826447"/>
                  </a:ext>
                </a:extLst>
              </a:tr>
              <a:tr h="38434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삼각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</a:rPr>
                        <a:t>사각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351888"/>
                  </a:ext>
                </a:extLst>
              </a:tr>
              <a:tr h="3843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눈 위치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눈 위치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925372"/>
                  </a:ext>
                </a:extLst>
              </a:tr>
              <a:tr h="3843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effectLst/>
                        </a:rPr>
                        <a:t>1, 4, 5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effectLst/>
                        </a:rPr>
                        <a:t>1, 2, 3, 5 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25727"/>
                  </a:ext>
                </a:extLst>
              </a:tr>
              <a:tr h="3843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effectLst/>
                        </a:rPr>
                        <a:t>2, 3, 6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u="none" strike="noStrike" dirty="0">
                          <a:effectLst/>
                        </a:rPr>
                        <a:t>2, 3, 4, 5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414879"/>
                  </a:ext>
                </a:extLst>
              </a:tr>
              <a:tr h="3843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1, 2, 3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effectLst/>
                        </a:rPr>
                        <a:t>1, 3, 4, 6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0868476"/>
                  </a:ext>
                </a:extLst>
              </a:tr>
              <a:tr h="3843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effectLst/>
                        </a:rPr>
                        <a:t>4, 5, 6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3, 4, 5, 6 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8962838"/>
                  </a:ext>
                </a:extLst>
              </a:tr>
              <a:tr h="3843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3, 4, 5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u="none" strike="noStrike" dirty="0">
                          <a:effectLst/>
                        </a:rPr>
                        <a:t>1, 2, 6, 5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014956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FE27BD33-A24C-4B9F-8C2E-755902E1872D}"/>
              </a:ext>
            </a:extLst>
          </p:cNvPr>
          <p:cNvGrpSpPr/>
          <p:nvPr/>
        </p:nvGrpSpPr>
        <p:grpSpPr>
          <a:xfrm>
            <a:off x="1675481" y="1692644"/>
            <a:ext cx="3008406" cy="4681438"/>
            <a:chOff x="1675481" y="1692644"/>
            <a:chExt cx="3008406" cy="4681438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AE0F94E1-13A8-4431-AD26-8B2418E56341}"/>
                </a:ext>
              </a:extLst>
            </p:cNvPr>
            <p:cNvSpPr/>
            <p:nvPr/>
          </p:nvSpPr>
          <p:spPr>
            <a:xfrm>
              <a:off x="1675481" y="2166378"/>
              <a:ext cx="3008406" cy="4207704"/>
            </a:xfrm>
            <a:custGeom>
              <a:avLst/>
              <a:gdLst>
                <a:gd name="connsiteX0" fmla="*/ 701087 w 1403685"/>
                <a:gd name="connsiteY0" fmla="*/ 0 h 2568099"/>
                <a:gd name="connsiteX1" fmla="*/ 1047595 w 1403685"/>
                <a:gd name="connsiteY1" fmla="*/ 282412 h 2568099"/>
                <a:gd name="connsiteX2" fmla="*/ 1049378 w 1403685"/>
                <a:gd name="connsiteY2" fmla="*/ 300099 h 2568099"/>
                <a:gd name="connsiteX3" fmla="*/ 1052764 w 1403685"/>
                <a:gd name="connsiteY3" fmla="*/ 300099 h 2568099"/>
                <a:gd name="connsiteX4" fmla="*/ 1403685 w 1403685"/>
                <a:gd name="connsiteY4" fmla="*/ 2568099 h 2568099"/>
                <a:gd name="connsiteX5" fmla="*/ 0 w 1403685"/>
                <a:gd name="connsiteY5" fmla="*/ 2568099 h 2568099"/>
                <a:gd name="connsiteX6" fmla="*/ 350921 w 1403685"/>
                <a:gd name="connsiteY6" fmla="*/ 300099 h 2568099"/>
                <a:gd name="connsiteX7" fmla="*/ 352796 w 1403685"/>
                <a:gd name="connsiteY7" fmla="*/ 300099 h 2568099"/>
                <a:gd name="connsiteX8" fmla="*/ 354579 w 1403685"/>
                <a:gd name="connsiteY8" fmla="*/ 282412 h 2568099"/>
                <a:gd name="connsiteX9" fmla="*/ 701087 w 1403685"/>
                <a:gd name="connsiteY9" fmla="*/ 0 h 256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03685" h="2568099">
                  <a:moveTo>
                    <a:pt x="701087" y="0"/>
                  </a:moveTo>
                  <a:cubicBezTo>
                    <a:pt x="872010" y="0"/>
                    <a:pt x="1014615" y="121240"/>
                    <a:pt x="1047595" y="282412"/>
                  </a:cubicBezTo>
                  <a:lnTo>
                    <a:pt x="1049378" y="300099"/>
                  </a:lnTo>
                  <a:lnTo>
                    <a:pt x="1052764" y="300099"/>
                  </a:lnTo>
                  <a:lnTo>
                    <a:pt x="1403685" y="2568099"/>
                  </a:lnTo>
                  <a:lnTo>
                    <a:pt x="0" y="2568099"/>
                  </a:lnTo>
                  <a:lnTo>
                    <a:pt x="350921" y="300099"/>
                  </a:lnTo>
                  <a:lnTo>
                    <a:pt x="352796" y="300099"/>
                  </a:lnTo>
                  <a:lnTo>
                    <a:pt x="354579" y="282412"/>
                  </a:lnTo>
                  <a:cubicBezTo>
                    <a:pt x="387560" y="121240"/>
                    <a:pt x="530165" y="0"/>
                    <a:pt x="7010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6F68CC7-7FFE-4628-8266-A84344A538DA}"/>
                </a:ext>
              </a:extLst>
            </p:cNvPr>
            <p:cNvSpPr/>
            <p:nvPr/>
          </p:nvSpPr>
          <p:spPr>
            <a:xfrm>
              <a:off x="2827936" y="1692644"/>
              <a:ext cx="744476" cy="744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1</a:t>
              </a:r>
              <a:endParaRPr lang="ko-KR" altLang="en-US" sz="3200" b="1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0D3FCB9-BCFA-493F-B068-AD82F3567531}"/>
                </a:ext>
              </a:extLst>
            </p:cNvPr>
            <p:cNvSpPr/>
            <p:nvPr/>
          </p:nvSpPr>
          <p:spPr>
            <a:xfrm>
              <a:off x="2114466" y="2117830"/>
              <a:ext cx="744476" cy="744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2</a:t>
              </a:r>
              <a:endParaRPr lang="ko-KR" altLang="en-US" sz="3200" b="1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F541803-A685-4E6C-B054-D869816F8A08}"/>
                </a:ext>
              </a:extLst>
            </p:cNvPr>
            <p:cNvSpPr/>
            <p:nvPr/>
          </p:nvSpPr>
          <p:spPr>
            <a:xfrm>
              <a:off x="2114466" y="2939169"/>
              <a:ext cx="744476" cy="744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4</a:t>
              </a:r>
              <a:endParaRPr lang="ko-KR" altLang="en-US" sz="3200" b="1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2B8B4D-E573-41B1-B284-700422A499C7}"/>
                </a:ext>
              </a:extLst>
            </p:cNvPr>
            <p:cNvSpPr/>
            <p:nvPr/>
          </p:nvSpPr>
          <p:spPr>
            <a:xfrm>
              <a:off x="3562269" y="2117830"/>
              <a:ext cx="744476" cy="744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3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87F1AAA-2258-4C63-BB0C-B429C605CFDD}"/>
                </a:ext>
              </a:extLst>
            </p:cNvPr>
            <p:cNvSpPr/>
            <p:nvPr/>
          </p:nvSpPr>
          <p:spPr>
            <a:xfrm>
              <a:off x="3562269" y="2939169"/>
              <a:ext cx="744476" cy="744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5</a:t>
              </a:r>
              <a:endParaRPr lang="ko-KR" altLang="en-US" sz="32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F015029-7FED-429A-A49C-22FF62D37D66}"/>
                </a:ext>
              </a:extLst>
            </p:cNvPr>
            <p:cNvSpPr/>
            <p:nvPr/>
          </p:nvSpPr>
          <p:spPr>
            <a:xfrm>
              <a:off x="2838367" y="3364271"/>
              <a:ext cx="744476" cy="744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6</a:t>
              </a:r>
              <a:endParaRPr lang="ko-KR" altLang="en-US" sz="3200" b="1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FAB7456-68A8-463D-81D7-212885116C25}"/>
                </a:ext>
              </a:extLst>
            </p:cNvPr>
            <p:cNvSpPr/>
            <p:nvPr/>
          </p:nvSpPr>
          <p:spPr>
            <a:xfrm>
              <a:off x="1845524" y="5918954"/>
              <a:ext cx="2668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/>
                <a:t>보스 몬스터 눈 위치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934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546</Words>
  <Application>Microsoft Office PowerPoint</Application>
  <PresentationFormat>와이드스크린</PresentationFormat>
  <Paragraphs>137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KGIT56</dc:creator>
  <cp:lastModifiedBy>KGIT56</cp:lastModifiedBy>
  <cp:revision>15</cp:revision>
  <dcterms:created xsi:type="dcterms:W3CDTF">2020-11-19T01:23:58Z</dcterms:created>
  <dcterms:modified xsi:type="dcterms:W3CDTF">2020-11-24T11:20:48Z</dcterms:modified>
</cp:coreProperties>
</file>