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42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C596-49BA-4B82-B67A-C01BB389A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0EA233-5E84-4934-8CC6-20BF95334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275DA-8965-4A62-9363-2F10BA00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986-8EA3-4D67-B3A5-5C4AF8B8D38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82F26-187B-4ADA-8B38-105C2CA7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F15C0-0339-43C8-ACB8-EFD675DA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F655-617B-4A4B-B1C7-36AEB0DFA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6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15C72-CEDC-4062-B9A1-D06CDF82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71E63C-4864-48F2-9555-F7CC360CD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65383-6BF1-4CF6-9645-766BD461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986-8EA3-4D67-B3A5-5C4AF8B8D38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D512B-5A84-4B10-BF13-CE3DDAEF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C7656-BABC-46BC-A6D8-3D928192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F655-617B-4A4B-B1C7-36AEB0DFA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3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8E1229-1E9E-48B1-8B38-8B4E89663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8BFFA9-6A14-4713-9FD7-23AF6D6A4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4715C-96DF-45D9-A619-250E2AE8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986-8EA3-4D67-B3A5-5C4AF8B8D38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D091B5-D112-4E6E-B306-ABAFB08C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8184A-A859-4FEF-9286-B22869B6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F655-617B-4A4B-B1C7-36AEB0DFA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5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073B7-54FB-4916-8835-47B47D7B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5C68C-CA86-4601-A309-F787EC82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0CD0B-D2BC-4475-9354-EE37FD12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986-8EA3-4D67-B3A5-5C4AF8B8D38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DEC64-B931-4278-80F0-1AEC9CA5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A7278-5CFF-4BAF-BC99-A1EF9CC3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F655-617B-4A4B-B1C7-36AEB0DFA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1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EC0D7-96BE-4026-B48D-832472B0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823566-36D4-49A7-BA38-DE2690EB7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459A3-F1DF-4450-87B4-2A8EBC48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986-8EA3-4D67-B3A5-5C4AF8B8D38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EA3EB-843F-425A-9311-17E6808E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042C0-0BE3-448E-AC93-F43E93CF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F655-617B-4A4B-B1C7-36AEB0DFA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32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13DF9-9569-4C71-AFDD-AEA44CB6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EE590-459A-4F04-BC63-D3B393A2D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009E3E-D47E-4629-B0FF-CAB930A0C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66257-0C35-4BB2-9F18-20EBB992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986-8EA3-4D67-B3A5-5C4AF8B8D38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4360C-3483-4A86-A01A-EF080A3E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202F6-0F13-485E-914B-94C5E2A1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F655-617B-4A4B-B1C7-36AEB0DFA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2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B15F7-2CF6-4ACC-A958-86881C42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F86B8-BD62-4C20-83E5-1E08D0CB8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AE2660-1078-452F-A394-2F006D6A6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D2D43F-5DAD-4F7A-BED5-C9B0B4493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713612-06B0-4605-95CB-A1BA141BD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FF4169-1E8A-4699-9DF5-3C7345EF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986-8EA3-4D67-B3A5-5C4AF8B8D38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9571AD-3173-43D2-9E3B-5DD0F703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29F80-265B-4CF9-8F0A-1D260A1D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F655-617B-4A4B-B1C7-36AEB0DFA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9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956D7-0330-4900-9C48-7411C402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7062E0-76C5-4108-BD37-F6A8A0BF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986-8EA3-4D67-B3A5-5C4AF8B8D38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AF8EF9-8C67-4776-B8A4-815E4D7F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BCA55-13F6-4903-960C-4169A1DE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F655-617B-4A4B-B1C7-36AEB0DFA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318BC8-9C55-47E3-9CBD-4F294545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986-8EA3-4D67-B3A5-5C4AF8B8D38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42727F-5406-4ACA-9AEB-0F75C5B1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068D3D-214A-405D-9A70-D5814779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F655-617B-4A4B-B1C7-36AEB0DFA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7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1A3C1-9941-4E0A-BC11-94DC4DFC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13DD6-3867-47DA-A8E3-F145F44C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BADE87-2FDA-41BB-A8A9-91309AE0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8AE914-C648-492C-8F7A-ECEE4349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986-8EA3-4D67-B3A5-5C4AF8B8D38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7F662-9705-445D-9E4A-E9811AB0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77292-19DF-4502-AEA1-E1927C56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F655-617B-4A4B-B1C7-36AEB0DFA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43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F1E3D-A155-462A-9B9B-24294CF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1C60EC-FE72-4AE3-9C51-236FB84D3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B7165E-5E65-4678-9EE0-BA394292F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66E5B-3C87-4946-942E-05844096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986-8EA3-4D67-B3A5-5C4AF8B8D38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59CC39-C572-4D7B-9624-C30F2695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B9B054-C809-4E8B-BBD4-38DE71BA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F655-617B-4A4B-B1C7-36AEB0DFA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94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0C179E-CCE8-4E66-BE33-91AC5C6D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A4A4C-3F34-437D-8284-84D37B406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E74E4-D023-42DA-93D9-18459FF1E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26986-8EA3-4D67-B3A5-5C4AF8B8D38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2304C-F579-42AD-AB45-9F1FE1397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0351F-5B36-48A5-A1CE-A68B1F688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6F655-617B-4A4B-B1C7-36AEB0DFA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32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92A79B0-15A4-4467-A4D9-2FD40EE70CEE}"/>
              </a:ext>
            </a:extLst>
          </p:cNvPr>
          <p:cNvGrpSpPr/>
          <p:nvPr/>
        </p:nvGrpSpPr>
        <p:grpSpPr>
          <a:xfrm>
            <a:off x="3432222" y="2636085"/>
            <a:ext cx="7727372" cy="2545909"/>
            <a:chOff x="3500802" y="2658945"/>
            <a:chExt cx="7727372" cy="2545909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C162A046-DE1B-4886-9076-9E88464B5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614" y="2664275"/>
              <a:ext cx="2540579" cy="2540579"/>
            </a:xfrm>
            <a:prstGeom prst="rect">
              <a:avLst/>
            </a:prstGeom>
          </p:spPr>
        </p:pic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36E270F-BE66-40AF-BBB4-1666E234657B}"/>
                </a:ext>
              </a:extLst>
            </p:cNvPr>
            <p:cNvSpPr/>
            <p:nvPr/>
          </p:nvSpPr>
          <p:spPr>
            <a:xfrm>
              <a:off x="6315585" y="3073665"/>
              <a:ext cx="1984672" cy="200609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986845C3-FC57-4D5E-B08C-B39D504F9057}"/>
                </a:ext>
              </a:extLst>
            </p:cNvPr>
            <p:cNvGrpSpPr/>
            <p:nvPr/>
          </p:nvGrpSpPr>
          <p:grpSpPr>
            <a:xfrm>
              <a:off x="6695276" y="3732707"/>
              <a:ext cx="1077872" cy="1081637"/>
              <a:chOff x="4459743" y="2380361"/>
              <a:chExt cx="1367727" cy="1372505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04BF315E-23E6-4591-B8CC-14ACFE450032}"/>
                  </a:ext>
                </a:extLst>
              </p:cNvPr>
              <p:cNvGrpSpPr/>
              <p:nvPr/>
            </p:nvGrpSpPr>
            <p:grpSpPr>
              <a:xfrm>
                <a:off x="4459743" y="2380361"/>
                <a:ext cx="1367727" cy="1372505"/>
                <a:chOff x="1715004" y="952500"/>
                <a:chExt cx="1699040" cy="1704976"/>
              </a:xfrm>
              <a:effectLst>
                <a:glow rad="127000">
                  <a:srgbClr val="FF0000">
                    <a:alpha val="50000"/>
                  </a:srgbClr>
                </a:glow>
              </a:effectLst>
            </p:grpSpPr>
            <p:sp>
              <p:nvSpPr>
                <p:cNvPr id="108" name="이등변 삼각형 107">
                  <a:extLst>
                    <a:ext uri="{FF2B5EF4-FFF2-40B4-BE49-F238E27FC236}">
                      <a16:creationId xmlns:a16="http://schemas.microsoft.com/office/drawing/2014/main" id="{14DF0350-FBB9-4DE7-808D-0D32A0F126F8}"/>
                    </a:ext>
                  </a:extLst>
                </p:cNvPr>
                <p:cNvSpPr/>
                <p:nvPr/>
              </p:nvSpPr>
              <p:spPr>
                <a:xfrm>
                  <a:off x="2228850" y="952500"/>
                  <a:ext cx="676275" cy="85248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>
                  <a:extLst>
                    <a:ext uri="{FF2B5EF4-FFF2-40B4-BE49-F238E27FC236}">
                      <a16:creationId xmlns:a16="http://schemas.microsoft.com/office/drawing/2014/main" id="{6D0FDCCE-3D9D-48C1-AD6D-CFC728F2906E}"/>
                    </a:ext>
                  </a:extLst>
                </p:cNvPr>
                <p:cNvSpPr/>
                <p:nvPr/>
              </p:nvSpPr>
              <p:spPr>
                <a:xfrm flipV="1">
                  <a:off x="2223419" y="1804988"/>
                  <a:ext cx="676275" cy="85248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이등변 삼각형 109">
                  <a:extLst>
                    <a:ext uri="{FF2B5EF4-FFF2-40B4-BE49-F238E27FC236}">
                      <a16:creationId xmlns:a16="http://schemas.microsoft.com/office/drawing/2014/main" id="{88DB49E9-D86F-45E7-A22E-5CBD796B384B}"/>
                    </a:ext>
                  </a:extLst>
                </p:cNvPr>
                <p:cNvSpPr/>
                <p:nvPr/>
              </p:nvSpPr>
              <p:spPr>
                <a:xfrm rot="16200000" flipV="1">
                  <a:off x="2649662" y="1417840"/>
                  <a:ext cx="676275" cy="85248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110">
                  <a:extLst>
                    <a:ext uri="{FF2B5EF4-FFF2-40B4-BE49-F238E27FC236}">
                      <a16:creationId xmlns:a16="http://schemas.microsoft.com/office/drawing/2014/main" id="{93BE3024-072B-4B77-AEF0-ED57BA6FE5F0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803110" y="1417840"/>
                  <a:ext cx="676275" cy="85248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111">
                  <a:extLst>
                    <a:ext uri="{FF2B5EF4-FFF2-40B4-BE49-F238E27FC236}">
                      <a16:creationId xmlns:a16="http://schemas.microsoft.com/office/drawing/2014/main" id="{7C535180-DDE3-4B41-B3C7-6D2DC3646430}"/>
                    </a:ext>
                  </a:extLst>
                </p:cNvPr>
                <p:cNvSpPr/>
                <p:nvPr/>
              </p:nvSpPr>
              <p:spPr>
                <a:xfrm rot="2538098">
                  <a:off x="2690754" y="1266674"/>
                  <a:ext cx="319873" cy="55580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112">
                  <a:extLst>
                    <a:ext uri="{FF2B5EF4-FFF2-40B4-BE49-F238E27FC236}">
                      <a16:creationId xmlns:a16="http://schemas.microsoft.com/office/drawing/2014/main" id="{7A433474-4C6C-4006-906B-E8D0BD342F8A}"/>
                    </a:ext>
                  </a:extLst>
                </p:cNvPr>
                <p:cNvSpPr/>
                <p:nvPr/>
              </p:nvSpPr>
              <p:spPr>
                <a:xfrm rot="19023800">
                  <a:off x="2103367" y="1306551"/>
                  <a:ext cx="319873" cy="55580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113">
                  <a:extLst>
                    <a:ext uri="{FF2B5EF4-FFF2-40B4-BE49-F238E27FC236}">
                      <a16:creationId xmlns:a16="http://schemas.microsoft.com/office/drawing/2014/main" id="{2A7E5F10-72B0-4055-A430-40660FE40541}"/>
                    </a:ext>
                  </a:extLst>
                </p:cNvPr>
                <p:cNvSpPr/>
                <p:nvPr/>
              </p:nvSpPr>
              <p:spPr>
                <a:xfrm rot="13373834">
                  <a:off x="2110485" y="1890504"/>
                  <a:ext cx="319873" cy="55580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이등변 삼각형 114">
                  <a:extLst>
                    <a:ext uri="{FF2B5EF4-FFF2-40B4-BE49-F238E27FC236}">
                      <a16:creationId xmlns:a16="http://schemas.microsoft.com/office/drawing/2014/main" id="{5A98D188-EFBD-4CF3-99D8-638DC2179BC1}"/>
                    </a:ext>
                  </a:extLst>
                </p:cNvPr>
                <p:cNvSpPr/>
                <p:nvPr/>
              </p:nvSpPr>
              <p:spPr>
                <a:xfrm rot="8287937">
                  <a:off x="2673991" y="1879875"/>
                  <a:ext cx="319873" cy="55580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DB973E09-D6B8-42E4-A453-A67578587125}"/>
                  </a:ext>
                </a:extLst>
              </p:cNvPr>
              <p:cNvGrpSpPr/>
              <p:nvPr/>
            </p:nvGrpSpPr>
            <p:grpSpPr>
              <a:xfrm>
                <a:off x="4826996" y="2774862"/>
                <a:ext cx="658702" cy="660590"/>
                <a:chOff x="5344032" y="2677023"/>
                <a:chExt cx="851805" cy="854243"/>
              </a:xfrm>
              <a:effectLst>
                <a:glow rad="50800">
                  <a:srgbClr val="FF0000">
                    <a:alpha val="50000"/>
                  </a:srgbClr>
                </a:glow>
              </a:effectLst>
            </p:grpSpPr>
            <p:sp>
              <p:nvSpPr>
                <p:cNvPr id="100" name="이등변 삼각형 99">
                  <a:extLst>
                    <a:ext uri="{FF2B5EF4-FFF2-40B4-BE49-F238E27FC236}">
                      <a16:creationId xmlns:a16="http://schemas.microsoft.com/office/drawing/2014/main" id="{88DD1DA3-06B3-461D-B8A0-57593E3C30BA}"/>
                    </a:ext>
                  </a:extLst>
                </p:cNvPr>
                <p:cNvSpPr/>
                <p:nvPr/>
              </p:nvSpPr>
              <p:spPr>
                <a:xfrm>
                  <a:off x="5728483" y="2677023"/>
                  <a:ext cx="65836" cy="44866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이등변 삼각형 100">
                  <a:extLst>
                    <a:ext uri="{FF2B5EF4-FFF2-40B4-BE49-F238E27FC236}">
                      <a16:creationId xmlns:a16="http://schemas.microsoft.com/office/drawing/2014/main" id="{5B43FC92-8554-4772-9641-DF6D7D339E82}"/>
                    </a:ext>
                  </a:extLst>
                </p:cNvPr>
                <p:cNvSpPr/>
                <p:nvPr/>
              </p:nvSpPr>
              <p:spPr>
                <a:xfrm flipV="1">
                  <a:off x="5728483" y="3082606"/>
                  <a:ext cx="65836" cy="44866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이등변 삼각형 101">
                  <a:extLst>
                    <a:ext uri="{FF2B5EF4-FFF2-40B4-BE49-F238E27FC236}">
                      <a16:creationId xmlns:a16="http://schemas.microsoft.com/office/drawing/2014/main" id="{4FF3D5B9-6263-4F42-B23F-58E4B7CF538A}"/>
                    </a:ext>
                  </a:extLst>
                </p:cNvPr>
                <p:cNvSpPr/>
                <p:nvPr/>
              </p:nvSpPr>
              <p:spPr>
                <a:xfrm rot="5400000" flipV="1">
                  <a:off x="5535444" y="2879002"/>
                  <a:ext cx="65836" cy="44866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>
                  <a:extLst>
                    <a:ext uri="{FF2B5EF4-FFF2-40B4-BE49-F238E27FC236}">
                      <a16:creationId xmlns:a16="http://schemas.microsoft.com/office/drawing/2014/main" id="{221EA52B-134B-410B-A8FE-58E3BE411A1B}"/>
                    </a:ext>
                  </a:extLst>
                </p:cNvPr>
                <p:cNvSpPr/>
                <p:nvPr/>
              </p:nvSpPr>
              <p:spPr>
                <a:xfrm rot="16200000" flipV="1">
                  <a:off x="5938589" y="2879001"/>
                  <a:ext cx="65836" cy="44866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>
                  <a:extLst>
                    <a:ext uri="{FF2B5EF4-FFF2-40B4-BE49-F238E27FC236}">
                      <a16:creationId xmlns:a16="http://schemas.microsoft.com/office/drawing/2014/main" id="{0A891EF3-8813-4319-BC99-6A5504C899C6}"/>
                    </a:ext>
                  </a:extLst>
                </p:cNvPr>
                <p:cNvSpPr/>
                <p:nvPr/>
              </p:nvSpPr>
              <p:spPr>
                <a:xfrm rot="13933209" flipV="1">
                  <a:off x="5836827" y="2871164"/>
                  <a:ext cx="76309" cy="31156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>
                  <a:extLst>
                    <a:ext uri="{FF2B5EF4-FFF2-40B4-BE49-F238E27FC236}">
                      <a16:creationId xmlns:a16="http://schemas.microsoft.com/office/drawing/2014/main" id="{653E60B6-4DF8-4FF6-806B-909CD93EC8B3}"/>
                    </a:ext>
                  </a:extLst>
                </p:cNvPr>
                <p:cNvSpPr/>
                <p:nvPr/>
              </p:nvSpPr>
              <p:spPr>
                <a:xfrm rot="8037401" flipV="1">
                  <a:off x="5626213" y="2871165"/>
                  <a:ext cx="76309" cy="31156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이등변 삼각형 105">
                  <a:extLst>
                    <a:ext uri="{FF2B5EF4-FFF2-40B4-BE49-F238E27FC236}">
                      <a16:creationId xmlns:a16="http://schemas.microsoft.com/office/drawing/2014/main" id="{BCFCA7D2-31D0-41EE-AF85-49040CB1FA8A}"/>
                    </a:ext>
                  </a:extLst>
                </p:cNvPr>
                <p:cNvSpPr/>
                <p:nvPr/>
              </p:nvSpPr>
              <p:spPr>
                <a:xfrm rot="2982075" flipV="1">
                  <a:off x="5629748" y="3039493"/>
                  <a:ext cx="76309" cy="31156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>
                  <a:extLst>
                    <a:ext uri="{FF2B5EF4-FFF2-40B4-BE49-F238E27FC236}">
                      <a16:creationId xmlns:a16="http://schemas.microsoft.com/office/drawing/2014/main" id="{45731514-47ED-4815-89D0-6940B826CE69}"/>
                    </a:ext>
                  </a:extLst>
                </p:cNvPr>
                <p:cNvSpPr/>
                <p:nvPr/>
              </p:nvSpPr>
              <p:spPr>
                <a:xfrm rot="19154203" flipV="1">
                  <a:off x="5815922" y="3064345"/>
                  <a:ext cx="76309" cy="31156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E0F31A13-24A4-41D8-A348-242524073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7595" y="2658945"/>
              <a:ext cx="2540579" cy="254057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9BD02A7-EACA-4F9B-A244-E8E1324396FC}"/>
                </a:ext>
              </a:extLst>
            </p:cNvPr>
            <p:cNvSpPr/>
            <p:nvPr/>
          </p:nvSpPr>
          <p:spPr>
            <a:xfrm>
              <a:off x="8847869" y="3004134"/>
              <a:ext cx="1984672" cy="2006093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E0779D7-D2FD-46B1-9DBC-3933521AB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0802" y="2664275"/>
              <a:ext cx="2540579" cy="2540579"/>
            </a:xfrm>
            <a:prstGeom prst="rect">
              <a:avLst/>
            </a:prstGeom>
          </p:spPr>
        </p:pic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BB28D3BE-3C08-4939-A48B-A77567AE958E}"/>
                </a:ext>
              </a:extLst>
            </p:cNvPr>
            <p:cNvSpPr/>
            <p:nvPr/>
          </p:nvSpPr>
          <p:spPr>
            <a:xfrm rot="3017902">
              <a:off x="6950834" y="3906498"/>
              <a:ext cx="65116" cy="56135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77929592-3366-4ABC-8C76-0B62EE9ACB6E}"/>
                </a:ext>
              </a:extLst>
            </p:cNvPr>
            <p:cNvSpPr/>
            <p:nvPr/>
          </p:nvSpPr>
          <p:spPr>
            <a:xfrm rot="20272891">
              <a:off x="6655580" y="4028232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550159D-694B-4AF3-932A-6C4F78E0F861}"/>
                </a:ext>
              </a:extLst>
            </p:cNvPr>
            <p:cNvSpPr/>
            <p:nvPr/>
          </p:nvSpPr>
          <p:spPr>
            <a:xfrm rot="16379971">
              <a:off x="6796283" y="4583181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45BDE495-82AD-4A18-A30D-0D7D9E795BBA}"/>
                </a:ext>
              </a:extLst>
            </p:cNvPr>
            <p:cNvSpPr/>
            <p:nvPr/>
          </p:nvSpPr>
          <p:spPr>
            <a:xfrm rot="16379971">
              <a:off x="7453786" y="4673040"/>
              <a:ext cx="77916" cy="67169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749852A-7C5C-4756-ABFE-D5423D18E9CE}"/>
                </a:ext>
              </a:extLst>
            </p:cNvPr>
            <p:cNvSpPr/>
            <p:nvPr/>
          </p:nvSpPr>
          <p:spPr>
            <a:xfrm rot="17923390">
              <a:off x="7599171" y="3886085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E93A9D2F-794B-49ED-B3DE-4592DAC7ACCC}"/>
                </a:ext>
              </a:extLst>
            </p:cNvPr>
            <p:cNvGrpSpPr/>
            <p:nvPr/>
          </p:nvGrpSpPr>
          <p:grpSpPr>
            <a:xfrm>
              <a:off x="9735852" y="4007181"/>
              <a:ext cx="256076" cy="256810"/>
              <a:chOff x="5344027" y="2677026"/>
              <a:chExt cx="851803" cy="854243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FD953515-0C9C-48C3-A5DE-7559B076BE1D}"/>
                  </a:ext>
                </a:extLst>
              </p:cNvPr>
              <p:cNvGrpSpPr/>
              <p:nvPr/>
            </p:nvGrpSpPr>
            <p:grpSpPr>
              <a:xfrm>
                <a:off x="5344027" y="2677026"/>
                <a:ext cx="851803" cy="854243"/>
                <a:chOff x="5344027" y="2677026"/>
                <a:chExt cx="851803" cy="854243"/>
              </a:xfrm>
              <a:effectLst>
                <a:glow rad="50800">
                  <a:srgbClr val="FF0000">
                    <a:alpha val="50000"/>
                  </a:srgbClr>
                </a:glow>
              </a:effectLst>
            </p:grpSpPr>
            <p:sp>
              <p:nvSpPr>
                <p:cNvPr id="67" name="이등변 삼각형 66">
                  <a:extLst>
                    <a:ext uri="{FF2B5EF4-FFF2-40B4-BE49-F238E27FC236}">
                      <a16:creationId xmlns:a16="http://schemas.microsoft.com/office/drawing/2014/main" id="{65734E01-8B78-4B91-A7DB-4D74F7901287}"/>
                    </a:ext>
                  </a:extLst>
                </p:cNvPr>
                <p:cNvSpPr/>
                <p:nvPr/>
              </p:nvSpPr>
              <p:spPr>
                <a:xfrm>
                  <a:off x="5728476" y="2677026"/>
                  <a:ext cx="65836" cy="44866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이등변 삼각형 67">
                  <a:extLst>
                    <a:ext uri="{FF2B5EF4-FFF2-40B4-BE49-F238E27FC236}">
                      <a16:creationId xmlns:a16="http://schemas.microsoft.com/office/drawing/2014/main" id="{879AA8C9-D488-4A47-93E9-D8638A285C63}"/>
                    </a:ext>
                  </a:extLst>
                </p:cNvPr>
                <p:cNvSpPr/>
                <p:nvPr/>
              </p:nvSpPr>
              <p:spPr>
                <a:xfrm flipV="1">
                  <a:off x="5728476" y="3082609"/>
                  <a:ext cx="65836" cy="44866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이등변 삼각형 68">
                  <a:extLst>
                    <a:ext uri="{FF2B5EF4-FFF2-40B4-BE49-F238E27FC236}">
                      <a16:creationId xmlns:a16="http://schemas.microsoft.com/office/drawing/2014/main" id="{AFC66812-35CF-4B25-BC6F-2FFFCF455C13}"/>
                    </a:ext>
                  </a:extLst>
                </p:cNvPr>
                <p:cNvSpPr/>
                <p:nvPr/>
              </p:nvSpPr>
              <p:spPr>
                <a:xfrm rot="5400000" flipV="1">
                  <a:off x="5535439" y="2879005"/>
                  <a:ext cx="65836" cy="44866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이등변 삼각형 69">
                  <a:extLst>
                    <a:ext uri="{FF2B5EF4-FFF2-40B4-BE49-F238E27FC236}">
                      <a16:creationId xmlns:a16="http://schemas.microsoft.com/office/drawing/2014/main" id="{085D68F1-9E88-4BAC-8494-1D5EBCA139EE}"/>
                    </a:ext>
                  </a:extLst>
                </p:cNvPr>
                <p:cNvSpPr/>
                <p:nvPr/>
              </p:nvSpPr>
              <p:spPr>
                <a:xfrm rot="16200000" flipV="1">
                  <a:off x="5938582" y="2879004"/>
                  <a:ext cx="65836" cy="44866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이등변 삼각형 70">
                  <a:extLst>
                    <a:ext uri="{FF2B5EF4-FFF2-40B4-BE49-F238E27FC236}">
                      <a16:creationId xmlns:a16="http://schemas.microsoft.com/office/drawing/2014/main" id="{17877D07-89C3-4984-AA54-78D52AD2A530}"/>
                    </a:ext>
                  </a:extLst>
                </p:cNvPr>
                <p:cNvSpPr/>
                <p:nvPr/>
              </p:nvSpPr>
              <p:spPr>
                <a:xfrm rot="13933209" flipV="1">
                  <a:off x="5836822" y="2871167"/>
                  <a:ext cx="76309" cy="31156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이등변 삼각형 71">
                  <a:extLst>
                    <a:ext uri="{FF2B5EF4-FFF2-40B4-BE49-F238E27FC236}">
                      <a16:creationId xmlns:a16="http://schemas.microsoft.com/office/drawing/2014/main" id="{97A38803-E43C-41FE-881D-7A89FB37794E}"/>
                    </a:ext>
                  </a:extLst>
                </p:cNvPr>
                <p:cNvSpPr/>
                <p:nvPr/>
              </p:nvSpPr>
              <p:spPr>
                <a:xfrm rot="8037401" flipV="1">
                  <a:off x="5626205" y="2871167"/>
                  <a:ext cx="76309" cy="31156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이등변 삼각형 72">
                  <a:extLst>
                    <a:ext uri="{FF2B5EF4-FFF2-40B4-BE49-F238E27FC236}">
                      <a16:creationId xmlns:a16="http://schemas.microsoft.com/office/drawing/2014/main" id="{ADED35B9-936A-4554-A150-1F2209E22470}"/>
                    </a:ext>
                  </a:extLst>
                </p:cNvPr>
                <p:cNvSpPr/>
                <p:nvPr/>
              </p:nvSpPr>
              <p:spPr>
                <a:xfrm rot="2982075" flipV="1">
                  <a:off x="5629736" y="3039495"/>
                  <a:ext cx="76309" cy="31156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이등변 삼각형 73">
                  <a:extLst>
                    <a:ext uri="{FF2B5EF4-FFF2-40B4-BE49-F238E27FC236}">
                      <a16:creationId xmlns:a16="http://schemas.microsoft.com/office/drawing/2014/main" id="{E16380CF-D0F9-449C-9CF5-B96518B1E266}"/>
                    </a:ext>
                  </a:extLst>
                </p:cNvPr>
                <p:cNvSpPr/>
                <p:nvPr/>
              </p:nvSpPr>
              <p:spPr>
                <a:xfrm rot="19154203" flipV="1">
                  <a:off x="5815922" y="3064345"/>
                  <a:ext cx="76309" cy="31156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42F2A95D-C4C0-4308-89D0-CD310256AF47}"/>
                  </a:ext>
                </a:extLst>
              </p:cNvPr>
              <p:cNvGrpSpPr/>
              <p:nvPr/>
            </p:nvGrpSpPr>
            <p:grpSpPr>
              <a:xfrm>
                <a:off x="5575597" y="2915163"/>
                <a:ext cx="373518" cy="374588"/>
                <a:chOff x="5344027" y="2677026"/>
                <a:chExt cx="851803" cy="854243"/>
              </a:xfrm>
              <a:effectLst>
                <a:glow rad="50800">
                  <a:srgbClr val="FF0000">
                    <a:alpha val="50000"/>
                  </a:srgbClr>
                </a:glow>
              </a:effectLst>
            </p:grpSpPr>
            <p:sp>
              <p:nvSpPr>
                <p:cNvPr id="59" name="이등변 삼각형 58">
                  <a:extLst>
                    <a:ext uri="{FF2B5EF4-FFF2-40B4-BE49-F238E27FC236}">
                      <a16:creationId xmlns:a16="http://schemas.microsoft.com/office/drawing/2014/main" id="{A864B234-BE54-48FC-B4F4-8A105D902F36}"/>
                    </a:ext>
                  </a:extLst>
                </p:cNvPr>
                <p:cNvSpPr/>
                <p:nvPr/>
              </p:nvSpPr>
              <p:spPr>
                <a:xfrm>
                  <a:off x="5728476" y="2677026"/>
                  <a:ext cx="65836" cy="44866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이등변 삼각형 59">
                  <a:extLst>
                    <a:ext uri="{FF2B5EF4-FFF2-40B4-BE49-F238E27FC236}">
                      <a16:creationId xmlns:a16="http://schemas.microsoft.com/office/drawing/2014/main" id="{B83F7719-C8C7-4FA4-882B-939DAE75BF3E}"/>
                    </a:ext>
                  </a:extLst>
                </p:cNvPr>
                <p:cNvSpPr/>
                <p:nvPr/>
              </p:nvSpPr>
              <p:spPr>
                <a:xfrm flipV="1">
                  <a:off x="5728476" y="3082609"/>
                  <a:ext cx="65836" cy="44866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이등변 삼각형 60">
                  <a:extLst>
                    <a:ext uri="{FF2B5EF4-FFF2-40B4-BE49-F238E27FC236}">
                      <a16:creationId xmlns:a16="http://schemas.microsoft.com/office/drawing/2014/main" id="{7D0299AC-CA72-41FC-B7D3-452061E84981}"/>
                    </a:ext>
                  </a:extLst>
                </p:cNvPr>
                <p:cNvSpPr/>
                <p:nvPr/>
              </p:nvSpPr>
              <p:spPr>
                <a:xfrm rot="5400000" flipV="1">
                  <a:off x="5535439" y="2879005"/>
                  <a:ext cx="65836" cy="44866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>
                  <a:extLst>
                    <a:ext uri="{FF2B5EF4-FFF2-40B4-BE49-F238E27FC236}">
                      <a16:creationId xmlns:a16="http://schemas.microsoft.com/office/drawing/2014/main" id="{26A64FDD-609C-4B3D-AC56-65ACF4A0FDCB}"/>
                    </a:ext>
                  </a:extLst>
                </p:cNvPr>
                <p:cNvSpPr/>
                <p:nvPr/>
              </p:nvSpPr>
              <p:spPr>
                <a:xfrm rot="16200000" flipV="1">
                  <a:off x="5938582" y="2879004"/>
                  <a:ext cx="65836" cy="44866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이등변 삼각형 62">
                  <a:extLst>
                    <a:ext uri="{FF2B5EF4-FFF2-40B4-BE49-F238E27FC236}">
                      <a16:creationId xmlns:a16="http://schemas.microsoft.com/office/drawing/2014/main" id="{6A896275-BA3B-48AB-91B1-703DA6E38456}"/>
                    </a:ext>
                  </a:extLst>
                </p:cNvPr>
                <p:cNvSpPr/>
                <p:nvPr/>
              </p:nvSpPr>
              <p:spPr>
                <a:xfrm rot="13933209" flipV="1">
                  <a:off x="5836822" y="2871167"/>
                  <a:ext cx="76309" cy="31156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이등변 삼각형 63">
                  <a:extLst>
                    <a:ext uri="{FF2B5EF4-FFF2-40B4-BE49-F238E27FC236}">
                      <a16:creationId xmlns:a16="http://schemas.microsoft.com/office/drawing/2014/main" id="{4D023E55-1A55-4D00-BC9F-427304BB4C0C}"/>
                    </a:ext>
                  </a:extLst>
                </p:cNvPr>
                <p:cNvSpPr/>
                <p:nvPr/>
              </p:nvSpPr>
              <p:spPr>
                <a:xfrm rot="8037401" flipV="1">
                  <a:off x="5626205" y="2871167"/>
                  <a:ext cx="76309" cy="31156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이등변 삼각형 64">
                  <a:extLst>
                    <a:ext uri="{FF2B5EF4-FFF2-40B4-BE49-F238E27FC236}">
                      <a16:creationId xmlns:a16="http://schemas.microsoft.com/office/drawing/2014/main" id="{3CC23E57-5039-4274-89ED-EDBDF6847E0B}"/>
                    </a:ext>
                  </a:extLst>
                </p:cNvPr>
                <p:cNvSpPr/>
                <p:nvPr/>
              </p:nvSpPr>
              <p:spPr>
                <a:xfrm rot="2982075" flipV="1">
                  <a:off x="5629736" y="3039495"/>
                  <a:ext cx="76309" cy="31156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이등변 삼각형 65">
                  <a:extLst>
                    <a:ext uri="{FF2B5EF4-FFF2-40B4-BE49-F238E27FC236}">
                      <a16:creationId xmlns:a16="http://schemas.microsoft.com/office/drawing/2014/main" id="{D36FC901-5125-4DB9-A7FE-A65C22272CE4}"/>
                    </a:ext>
                  </a:extLst>
                </p:cNvPr>
                <p:cNvSpPr/>
                <p:nvPr/>
              </p:nvSpPr>
              <p:spPr>
                <a:xfrm rot="19154203" flipV="1">
                  <a:off x="5815922" y="3064345"/>
                  <a:ext cx="76309" cy="31156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BDCA4D65-9DED-4738-9634-33EC8FDB9D4C}"/>
                </a:ext>
              </a:extLst>
            </p:cNvPr>
            <p:cNvSpPr/>
            <p:nvPr/>
          </p:nvSpPr>
          <p:spPr>
            <a:xfrm rot="3017902">
              <a:off x="9660902" y="3532077"/>
              <a:ext cx="65116" cy="56135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DD78D05D-6B98-4BAB-BFE5-877E97B6D7A1}"/>
                </a:ext>
              </a:extLst>
            </p:cNvPr>
            <p:cNvSpPr/>
            <p:nvPr/>
          </p:nvSpPr>
          <p:spPr>
            <a:xfrm rot="20272891">
              <a:off x="9010144" y="3946842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A18EEE8A-DC1C-4DF5-A83F-33A793C1B831}"/>
                </a:ext>
              </a:extLst>
            </p:cNvPr>
            <p:cNvSpPr/>
            <p:nvPr/>
          </p:nvSpPr>
          <p:spPr>
            <a:xfrm rot="16379971">
              <a:off x="9375464" y="4755745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6FF09E2-8DF8-4467-BD57-32C42F68351C}"/>
                </a:ext>
              </a:extLst>
            </p:cNvPr>
            <p:cNvSpPr/>
            <p:nvPr/>
          </p:nvSpPr>
          <p:spPr>
            <a:xfrm rot="16379971">
              <a:off x="10147267" y="4870000"/>
              <a:ext cx="77916" cy="67169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5BC364F4-CAC4-4BC8-85A7-FCFFB2FA42C5}"/>
                </a:ext>
              </a:extLst>
            </p:cNvPr>
            <p:cNvSpPr/>
            <p:nvPr/>
          </p:nvSpPr>
          <p:spPr>
            <a:xfrm rot="17923390">
              <a:off x="10414571" y="3584281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43C67C88-C03B-47A0-A429-FDB9E103D0CD}"/>
                </a:ext>
              </a:extLst>
            </p:cNvPr>
            <p:cNvGrpSpPr/>
            <p:nvPr/>
          </p:nvGrpSpPr>
          <p:grpSpPr>
            <a:xfrm>
              <a:off x="4033585" y="3498368"/>
              <a:ext cx="1367727" cy="1372505"/>
              <a:chOff x="4459743" y="2380361"/>
              <a:chExt cx="1367727" cy="1372505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C6D69028-5AB4-4049-A990-81281B9C9682}"/>
                  </a:ext>
                </a:extLst>
              </p:cNvPr>
              <p:cNvGrpSpPr/>
              <p:nvPr/>
            </p:nvGrpSpPr>
            <p:grpSpPr>
              <a:xfrm>
                <a:off x="4459743" y="2380361"/>
                <a:ext cx="1367727" cy="1372505"/>
                <a:chOff x="1715004" y="952500"/>
                <a:chExt cx="1699040" cy="1704976"/>
              </a:xfrm>
              <a:effectLst>
                <a:glow rad="127000">
                  <a:srgbClr val="FF0000">
                    <a:alpha val="50000"/>
                  </a:srgbClr>
                </a:glow>
              </a:effectLst>
            </p:grpSpPr>
            <p:sp>
              <p:nvSpPr>
                <p:cNvPr id="87" name="이등변 삼각형 86">
                  <a:extLst>
                    <a:ext uri="{FF2B5EF4-FFF2-40B4-BE49-F238E27FC236}">
                      <a16:creationId xmlns:a16="http://schemas.microsoft.com/office/drawing/2014/main" id="{3601643F-D866-41AD-822C-707B65C03DD4}"/>
                    </a:ext>
                  </a:extLst>
                </p:cNvPr>
                <p:cNvSpPr/>
                <p:nvPr/>
              </p:nvSpPr>
              <p:spPr>
                <a:xfrm>
                  <a:off x="2228850" y="952500"/>
                  <a:ext cx="676275" cy="85248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이등변 삼각형 87">
                  <a:extLst>
                    <a:ext uri="{FF2B5EF4-FFF2-40B4-BE49-F238E27FC236}">
                      <a16:creationId xmlns:a16="http://schemas.microsoft.com/office/drawing/2014/main" id="{B73CE097-B6E3-450B-B319-E2DCC9F1E0F7}"/>
                    </a:ext>
                  </a:extLst>
                </p:cNvPr>
                <p:cNvSpPr/>
                <p:nvPr/>
              </p:nvSpPr>
              <p:spPr>
                <a:xfrm flipV="1">
                  <a:off x="2223419" y="1804988"/>
                  <a:ext cx="676275" cy="85248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이등변 삼각형 88">
                  <a:extLst>
                    <a:ext uri="{FF2B5EF4-FFF2-40B4-BE49-F238E27FC236}">
                      <a16:creationId xmlns:a16="http://schemas.microsoft.com/office/drawing/2014/main" id="{811485CF-4CEB-4479-A1A9-1F6B62158EAB}"/>
                    </a:ext>
                  </a:extLst>
                </p:cNvPr>
                <p:cNvSpPr/>
                <p:nvPr/>
              </p:nvSpPr>
              <p:spPr>
                <a:xfrm rot="16200000" flipV="1">
                  <a:off x="2649662" y="1417840"/>
                  <a:ext cx="676275" cy="85248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이등변 삼각형 89">
                  <a:extLst>
                    <a:ext uri="{FF2B5EF4-FFF2-40B4-BE49-F238E27FC236}">
                      <a16:creationId xmlns:a16="http://schemas.microsoft.com/office/drawing/2014/main" id="{B421C344-A7AA-49FD-8735-AAF397A3AEBC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803110" y="1417840"/>
                  <a:ext cx="676275" cy="85248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이등변 삼각형 90">
                  <a:extLst>
                    <a:ext uri="{FF2B5EF4-FFF2-40B4-BE49-F238E27FC236}">
                      <a16:creationId xmlns:a16="http://schemas.microsoft.com/office/drawing/2014/main" id="{15EBA4EA-B341-4053-B105-B7FD56907F38}"/>
                    </a:ext>
                  </a:extLst>
                </p:cNvPr>
                <p:cNvSpPr/>
                <p:nvPr/>
              </p:nvSpPr>
              <p:spPr>
                <a:xfrm rot="2538098">
                  <a:off x="2690754" y="1266674"/>
                  <a:ext cx="319873" cy="55580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이등변 삼각형 91">
                  <a:extLst>
                    <a:ext uri="{FF2B5EF4-FFF2-40B4-BE49-F238E27FC236}">
                      <a16:creationId xmlns:a16="http://schemas.microsoft.com/office/drawing/2014/main" id="{4706E054-FA67-4CD6-807B-D4C0167CD5C0}"/>
                    </a:ext>
                  </a:extLst>
                </p:cNvPr>
                <p:cNvSpPr/>
                <p:nvPr/>
              </p:nvSpPr>
              <p:spPr>
                <a:xfrm rot="19023800">
                  <a:off x="2103367" y="1306551"/>
                  <a:ext cx="319873" cy="55580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이등변 삼각형 92">
                  <a:extLst>
                    <a:ext uri="{FF2B5EF4-FFF2-40B4-BE49-F238E27FC236}">
                      <a16:creationId xmlns:a16="http://schemas.microsoft.com/office/drawing/2014/main" id="{513D6162-EB10-4D6C-B6B2-99DEE9BA208E}"/>
                    </a:ext>
                  </a:extLst>
                </p:cNvPr>
                <p:cNvSpPr/>
                <p:nvPr/>
              </p:nvSpPr>
              <p:spPr>
                <a:xfrm rot="13373834">
                  <a:off x="2110485" y="1890504"/>
                  <a:ext cx="319873" cy="55580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이등변 삼각형 93">
                  <a:extLst>
                    <a:ext uri="{FF2B5EF4-FFF2-40B4-BE49-F238E27FC236}">
                      <a16:creationId xmlns:a16="http://schemas.microsoft.com/office/drawing/2014/main" id="{0666EAA1-2416-4DF8-9AC1-288A94ADAEA6}"/>
                    </a:ext>
                  </a:extLst>
                </p:cNvPr>
                <p:cNvSpPr/>
                <p:nvPr/>
              </p:nvSpPr>
              <p:spPr>
                <a:xfrm rot="8287937">
                  <a:off x="2673991" y="1879875"/>
                  <a:ext cx="319873" cy="55580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E1B829F-7F18-41C1-B32F-E0B27344EBBE}"/>
                  </a:ext>
                </a:extLst>
              </p:cNvPr>
              <p:cNvGrpSpPr/>
              <p:nvPr/>
            </p:nvGrpSpPr>
            <p:grpSpPr>
              <a:xfrm>
                <a:off x="4826996" y="2774862"/>
                <a:ext cx="658702" cy="660590"/>
                <a:chOff x="5344032" y="2677023"/>
                <a:chExt cx="851805" cy="854243"/>
              </a:xfrm>
              <a:effectLst>
                <a:glow rad="50800">
                  <a:srgbClr val="FF0000">
                    <a:alpha val="50000"/>
                  </a:srgbClr>
                </a:glow>
              </a:effectLst>
            </p:grpSpPr>
            <p:sp>
              <p:nvSpPr>
                <p:cNvPr id="5" name="이등변 삼각형 4">
                  <a:extLst>
                    <a:ext uri="{FF2B5EF4-FFF2-40B4-BE49-F238E27FC236}">
                      <a16:creationId xmlns:a16="http://schemas.microsoft.com/office/drawing/2014/main" id="{8323203E-1EE2-4947-9373-2FAFFEC127AF}"/>
                    </a:ext>
                  </a:extLst>
                </p:cNvPr>
                <p:cNvSpPr/>
                <p:nvPr/>
              </p:nvSpPr>
              <p:spPr>
                <a:xfrm>
                  <a:off x="5728483" y="2677023"/>
                  <a:ext cx="65836" cy="44866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>
                  <a:extLst>
                    <a:ext uri="{FF2B5EF4-FFF2-40B4-BE49-F238E27FC236}">
                      <a16:creationId xmlns:a16="http://schemas.microsoft.com/office/drawing/2014/main" id="{6F9D1428-B75A-40B7-B552-46A39B3FECA8}"/>
                    </a:ext>
                  </a:extLst>
                </p:cNvPr>
                <p:cNvSpPr/>
                <p:nvPr/>
              </p:nvSpPr>
              <p:spPr>
                <a:xfrm flipV="1">
                  <a:off x="5728483" y="3082606"/>
                  <a:ext cx="65836" cy="44866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이등변 삼각형 6">
                  <a:extLst>
                    <a:ext uri="{FF2B5EF4-FFF2-40B4-BE49-F238E27FC236}">
                      <a16:creationId xmlns:a16="http://schemas.microsoft.com/office/drawing/2014/main" id="{DF7AE328-1157-48EB-9FE0-0FB1C2329E4C}"/>
                    </a:ext>
                  </a:extLst>
                </p:cNvPr>
                <p:cNvSpPr/>
                <p:nvPr/>
              </p:nvSpPr>
              <p:spPr>
                <a:xfrm rot="5400000" flipV="1">
                  <a:off x="5535444" y="2879002"/>
                  <a:ext cx="65836" cy="44866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이등변 삼각형 7">
                  <a:extLst>
                    <a:ext uri="{FF2B5EF4-FFF2-40B4-BE49-F238E27FC236}">
                      <a16:creationId xmlns:a16="http://schemas.microsoft.com/office/drawing/2014/main" id="{E85426F9-BCE3-4BF4-B191-E6534E5E6914}"/>
                    </a:ext>
                  </a:extLst>
                </p:cNvPr>
                <p:cNvSpPr/>
                <p:nvPr/>
              </p:nvSpPr>
              <p:spPr>
                <a:xfrm rot="16200000" flipV="1">
                  <a:off x="5938589" y="2879001"/>
                  <a:ext cx="65836" cy="44866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이등변 삼각형 9">
                  <a:extLst>
                    <a:ext uri="{FF2B5EF4-FFF2-40B4-BE49-F238E27FC236}">
                      <a16:creationId xmlns:a16="http://schemas.microsoft.com/office/drawing/2014/main" id="{2F31D443-C7E8-42CD-A2BC-90E15848CF6A}"/>
                    </a:ext>
                  </a:extLst>
                </p:cNvPr>
                <p:cNvSpPr/>
                <p:nvPr/>
              </p:nvSpPr>
              <p:spPr>
                <a:xfrm rot="13933209" flipV="1">
                  <a:off x="5836827" y="2871164"/>
                  <a:ext cx="76309" cy="31156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3B946FF7-DAE5-4200-B5D6-8CCEB886E6D6}"/>
                    </a:ext>
                  </a:extLst>
                </p:cNvPr>
                <p:cNvSpPr/>
                <p:nvPr/>
              </p:nvSpPr>
              <p:spPr>
                <a:xfrm rot="8037401" flipV="1">
                  <a:off x="5626213" y="2871165"/>
                  <a:ext cx="76309" cy="31156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이등변 삼각형 11">
                  <a:extLst>
                    <a:ext uri="{FF2B5EF4-FFF2-40B4-BE49-F238E27FC236}">
                      <a16:creationId xmlns:a16="http://schemas.microsoft.com/office/drawing/2014/main" id="{86B3F2B4-F010-46C5-A7FC-EC8BFD580529}"/>
                    </a:ext>
                  </a:extLst>
                </p:cNvPr>
                <p:cNvSpPr/>
                <p:nvPr/>
              </p:nvSpPr>
              <p:spPr>
                <a:xfrm rot="2982075" flipV="1">
                  <a:off x="5629748" y="3039493"/>
                  <a:ext cx="76309" cy="31156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이등변 삼각형 12">
                  <a:extLst>
                    <a:ext uri="{FF2B5EF4-FFF2-40B4-BE49-F238E27FC236}">
                      <a16:creationId xmlns:a16="http://schemas.microsoft.com/office/drawing/2014/main" id="{7344A6CF-D93B-44D2-A46B-6A40B3BECB62}"/>
                    </a:ext>
                  </a:extLst>
                </p:cNvPr>
                <p:cNvSpPr/>
                <p:nvPr/>
              </p:nvSpPr>
              <p:spPr>
                <a:xfrm rot="19154203" flipV="1">
                  <a:off x="5815922" y="3064345"/>
                  <a:ext cx="76309" cy="31156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6" name="화살표: 오른쪽 115">
              <a:extLst>
                <a:ext uri="{FF2B5EF4-FFF2-40B4-BE49-F238E27FC236}">
                  <a16:creationId xmlns:a16="http://schemas.microsoft.com/office/drawing/2014/main" id="{9E44FD4F-B72A-4947-83AC-B62AF07D99FE}"/>
                </a:ext>
              </a:extLst>
            </p:cNvPr>
            <p:cNvSpPr/>
            <p:nvPr/>
          </p:nvSpPr>
          <p:spPr>
            <a:xfrm>
              <a:off x="5806197" y="3722877"/>
              <a:ext cx="337889" cy="73879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화살표: 오른쪽 116">
              <a:extLst>
                <a:ext uri="{FF2B5EF4-FFF2-40B4-BE49-F238E27FC236}">
                  <a16:creationId xmlns:a16="http://schemas.microsoft.com/office/drawing/2014/main" id="{7715F369-47E4-43DD-9159-95011ACDE53B}"/>
                </a:ext>
              </a:extLst>
            </p:cNvPr>
            <p:cNvSpPr/>
            <p:nvPr/>
          </p:nvSpPr>
          <p:spPr>
            <a:xfrm>
              <a:off x="8371609" y="3742014"/>
              <a:ext cx="337889" cy="73879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4728D4C0-A163-4A16-AE5D-04B678AE4E19}"/>
              </a:ext>
            </a:extLst>
          </p:cNvPr>
          <p:cNvSpPr txBox="1"/>
          <p:nvPr/>
        </p:nvSpPr>
        <p:spPr>
          <a:xfrm>
            <a:off x="187154" y="177106"/>
            <a:ext cx="9615486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/>
              <a:t>투사체와 몬스터 충돌한 직후</a:t>
            </a:r>
            <a:endParaRPr lang="en-US" altLang="ko-KR" sz="2400" b="1" i="1" dirty="0"/>
          </a:p>
          <a:p>
            <a:pPr>
              <a:lnSpc>
                <a:spcPct val="150000"/>
              </a:lnSpc>
            </a:pPr>
            <a:r>
              <a:rPr lang="ko-KR" altLang="en-US" sz="2400" b="1" i="1" dirty="0"/>
              <a:t>이펙트 처리</a:t>
            </a:r>
            <a:endParaRPr lang="en-US" altLang="ko-KR" sz="2400" b="1" i="1" dirty="0"/>
          </a:p>
          <a:p>
            <a:pPr>
              <a:lnSpc>
                <a:spcPct val="150000"/>
              </a:lnSpc>
            </a:pPr>
            <a:r>
              <a:rPr lang="en-US" altLang="ko-KR" sz="1400" i="1" dirty="0">
                <a:solidFill>
                  <a:srgbClr val="C00000"/>
                </a:solidFill>
              </a:rPr>
              <a:t>*</a:t>
            </a:r>
            <a:r>
              <a:rPr lang="ko-KR" altLang="en-US" sz="1400" i="1" dirty="0">
                <a:solidFill>
                  <a:srgbClr val="C00000"/>
                </a:solidFill>
              </a:rPr>
              <a:t>모든 마법 공격 같은 방식으로 처리 합니다</a:t>
            </a:r>
            <a:r>
              <a:rPr lang="en-US" altLang="ko-KR" sz="1400" i="1" dirty="0">
                <a:solidFill>
                  <a:srgbClr val="C00000"/>
                </a:solidFill>
              </a:rPr>
              <a:t>~</a:t>
            </a:r>
            <a:endParaRPr lang="ko-KR" altLang="en-US" sz="1400" i="1" dirty="0">
              <a:solidFill>
                <a:srgbClr val="C00000"/>
              </a:solidFill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E5DE116F-9A0A-4962-BB27-021C3B110F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924"/>
          <a:stretch/>
        </p:blipFill>
        <p:spPr>
          <a:xfrm>
            <a:off x="308818" y="3601181"/>
            <a:ext cx="3603846" cy="1002597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34BB9BA6-4DE2-4C7D-B7DF-F5D6586D0A3C}"/>
              </a:ext>
            </a:extLst>
          </p:cNvPr>
          <p:cNvSpPr txBox="1"/>
          <p:nvPr/>
        </p:nvSpPr>
        <p:spPr>
          <a:xfrm>
            <a:off x="1426347" y="5254633"/>
            <a:ext cx="2415647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마법 공격 투사체 충돌 후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바로 소멸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F4D2A54-CE4D-4412-AAF3-7E0AE127BBA5}"/>
              </a:ext>
            </a:extLst>
          </p:cNvPr>
          <p:cNvSpPr txBox="1"/>
          <p:nvPr/>
        </p:nvSpPr>
        <p:spPr>
          <a:xfrm>
            <a:off x="4204908" y="5254633"/>
            <a:ext cx="2063308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충돌 즉시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충돌 이펙트 출력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7F97D5F-5D1D-45AE-8EE9-0FF3D6039057}"/>
              </a:ext>
            </a:extLst>
          </p:cNvPr>
          <p:cNvSpPr/>
          <p:nvPr/>
        </p:nvSpPr>
        <p:spPr>
          <a:xfrm>
            <a:off x="3524232" y="3752382"/>
            <a:ext cx="328803" cy="6974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88A2DAA-8B90-4971-B6FF-0D2E43B70C4A}"/>
              </a:ext>
            </a:extLst>
          </p:cNvPr>
          <p:cNvSpPr/>
          <p:nvPr/>
        </p:nvSpPr>
        <p:spPr>
          <a:xfrm>
            <a:off x="4055153" y="3662592"/>
            <a:ext cx="1198346" cy="10971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18EEB06E-A33F-449B-A4B2-80739D89B176}"/>
              </a:ext>
            </a:extLst>
          </p:cNvPr>
          <p:cNvSpPr/>
          <p:nvPr/>
        </p:nvSpPr>
        <p:spPr>
          <a:xfrm>
            <a:off x="3852405" y="5505409"/>
            <a:ext cx="337889" cy="3211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047EF0D-4E60-434B-8370-A61E469FDE91}"/>
              </a:ext>
            </a:extLst>
          </p:cNvPr>
          <p:cNvGrpSpPr/>
          <p:nvPr/>
        </p:nvGrpSpPr>
        <p:grpSpPr>
          <a:xfrm>
            <a:off x="4085018" y="3752382"/>
            <a:ext cx="1048308" cy="867255"/>
            <a:chOff x="5452518" y="1020271"/>
            <a:chExt cx="1048308" cy="867255"/>
          </a:xfrm>
        </p:grpSpPr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A1EBEBE9-B4C8-43CB-8A99-79780CB956DF}"/>
                </a:ext>
              </a:extLst>
            </p:cNvPr>
            <p:cNvSpPr/>
            <p:nvPr/>
          </p:nvSpPr>
          <p:spPr>
            <a:xfrm rot="3017902">
              <a:off x="5747772" y="1048441"/>
              <a:ext cx="65116" cy="56135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8D6279C-C7CF-4360-9097-E983C3565030}"/>
                </a:ext>
              </a:extLst>
            </p:cNvPr>
            <p:cNvSpPr/>
            <p:nvPr/>
          </p:nvSpPr>
          <p:spPr>
            <a:xfrm rot="20272891">
              <a:off x="5452518" y="1170175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48">
              <a:extLst>
                <a:ext uri="{FF2B5EF4-FFF2-40B4-BE49-F238E27FC236}">
                  <a16:creationId xmlns:a16="http://schemas.microsoft.com/office/drawing/2014/main" id="{A95E79B1-CE25-4A44-B00B-650543977410}"/>
                </a:ext>
              </a:extLst>
            </p:cNvPr>
            <p:cNvSpPr/>
            <p:nvPr/>
          </p:nvSpPr>
          <p:spPr>
            <a:xfrm rot="16379971">
              <a:off x="5593221" y="1725124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5F7153FD-1A52-4C07-900F-28409CF37D7D}"/>
                </a:ext>
              </a:extLst>
            </p:cNvPr>
            <p:cNvSpPr/>
            <p:nvPr/>
          </p:nvSpPr>
          <p:spPr>
            <a:xfrm rot="16379971">
              <a:off x="6250724" y="1814983"/>
              <a:ext cx="77916" cy="67169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742183B-7A2F-4BA0-A05C-097365005F52}"/>
                </a:ext>
              </a:extLst>
            </p:cNvPr>
            <p:cNvSpPr/>
            <p:nvPr/>
          </p:nvSpPr>
          <p:spPr>
            <a:xfrm rot="17923390">
              <a:off x="6396109" y="1028028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A60DFDC0-8157-419D-8654-9CBB65B8B4F0}"/>
              </a:ext>
            </a:extLst>
          </p:cNvPr>
          <p:cNvGrpSpPr/>
          <p:nvPr/>
        </p:nvGrpSpPr>
        <p:grpSpPr>
          <a:xfrm>
            <a:off x="1278160" y="3765640"/>
            <a:ext cx="817097" cy="670051"/>
            <a:chOff x="5452518" y="1020271"/>
            <a:chExt cx="1048308" cy="867255"/>
          </a:xfrm>
        </p:grpSpPr>
        <p:sp>
          <p:nvSpPr>
            <p:cNvPr id="154" name="이등변 삼각형 153">
              <a:extLst>
                <a:ext uri="{FF2B5EF4-FFF2-40B4-BE49-F238E27FC236}">
                  <a16:creationId xmlns:a16="http://schemas.microsoft.com/office/drawing/2014/main" id="{2D6B4CAC-EDBD-4FFD-AA88-C3FD3505A6D8}"/>
                </a:ext>
              </a:extLst>
            </p:cNvPr>
            <p:cNvSpPr/>
            <p:nvPr/>
          </p:nvSpPr>
          <p:spPr>
            <a:xfrm rot="3017902">
              <a:off x="5747772" y="1048441"/>
              <a:ext cx="65116" cy="56135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이등변 삼각형 154">
              <a:extLst>
                <a:ext uri="{FF2B5EF4-FFF2-40B4-BE49-F238E27FC236}">
                  <a16:creationId xmlns:a16="http://schemas.microsoft.com/office/drawing/2014/main" id="{51E48F99-742D-4A28-B2BE-352BE1834930}"/>
                </a:ext>
              </a:extLst>
            </p:cNvPr>
            <p:cNvSpPr/>
            <p:nvPr/>
          </p:nvSpPr>
          <p:spPr>
            <a:xfrm rot="20272891">
              <a:off x="5452518" y="1170175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909A7C5-89A5-4996-A316-43FC805C3F20}"/>
                </a:ext>
              </a:extLst>
            </p:cNvPr>
            <p:cNvSpPr/>
            <p:nvPr/>
          </p:nvSpPr>
          <p:spPr>
            <a:xfrm rot="16379971">
              <a:off x="5593221" y="1725124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이등변 삼각형 156">
              <a:extLst>
                <a:ext uri="{FF2B5EF4-FFF2-40B4-BE49-F238E27FC236}">
                  <a16:creationId xmlns:a16="http://schemas.microsoft.com/office/drawing/2014/main" id="{525DC088-E9D1-4AE5-A33B-CFE35FB19BBE}"/>
                </a:ext>
              </a:extLst>
            </p:cNvPr>
            <p:cNvSpPr/>
            <p:nvPr/>
          </p:nvSpPr>
          <p:spPr>
            <a:xfrm rot="16379971">
              <a:off x="6250724" y="1814983"/>
              <a:ext cx="77916" cy="67169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704CF4A8-A699-41EE-A225-1410705C74AA}"/>
                </a:ext>
              </a:extLst>
            </p:cNvPr>
            <p:cNvSpPr/>
            <p:nvPr/>
          </p:nvSpPr>
          <p:spPr>
            <a:xfrm rot="17923390">
              <a:off x="6396109" y="1028028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32E74A1-0704-4507-B017-D8FE2AEFB892}"/>
              </a:ext>
            </a:extLst>
          </p:cNvPr>
          <p:cNvGrpSpPr/>
          <p:nvPr/>
        </p:nvGrpSpPr>
        <p:grpSpPr>
          <a:xfrm>
            <a:off x="2375094" y="3749274"/>
            <a:ext cx="817097" cy="670051"/>
            <a:chOff x="5452518" y="1020271"/>
            <a:chExt cx="1048308" cy="867255"/>
          </a:xfrm>
        </p:grpSpPr>
        <p:sp>
          <p:nvSpPr>
            <p:cNvPr id="160" name="이등변 삼각형 159">
              <a:extLst>
                <a:ext uri="{FF2B5EF4-FFF2-40B4-BE49-F238E27FC236}">
                  <a16:creationId xmlns:a16="http://schemas.microsoft.com/office/drawing/2014/main" id="{E7051DD7-1669-4D70-8C6A-48D01CCA1155}"/>
                </a:ext>
              </a:extLst>
            </p:cNvPr>
            <p:cNvSpPr/>
            <p:nvPr/>
          </p:nvSpPr>
          <p:spPr>
            <a:xfrm rot="3017902">
              <a:off x="5747772" y="1048441"/>
              <a:ext cx="65116" cy="56135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B3BD403F-D8E6-4478-B8E8-0E3D0EDEB2AE}"/>
                </a:ext>
              </a:extLst>
            </p:cNvPr>
            <p:cNvSpPr/>
            <p:nvPr/>
          </p:nvSpPr>
          <p:spPr>
            <a:xfrm rot="20272891">
              <a:off x="5452518" y="1170175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이등변 삼각형 161">
              <a:extLst>
                <a:ext uri="{FF2B5EF4-FFF2-40B4-BE49-F238E27FC236}">
                  <a16:creationId xmlns:a16="http://schemas.microsoft.com/office/drawing/2014/main" id="{B3900D7A-E3D0-4708-8E84-B5F46A49FBDB}"/>
                </a:ext>
              </a:extLst>
            </p:cNvPr>
            <p:cNvSpPr/>
            <p:nvPr/>
          </p:nvSpPr>
          <p:spPr>
            <a:xfrm rot="16379971">
              <a:off x="5593221" y="1725124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이등변 삼각형 162">
              <a:extLst>
                <a:ext uri="{FF2B5EF4-FFF2-40B4-BE49-F238E27FC236}">
                  <a16:creationId xmlns:a16="http://schemas.microsoft.com/office/drawing/2014/main" id="{AF0286D4-360E-4E2E-8F6B-EA92EA841F60}"/>
                </a:ext>
              </a:extLst>
            </p:cNvPr>
            <p:cNvSpPr/>
            <p:nvPr/>
          </p:nvSpPr>
          <p:spPr>
            <a:xfrm rot="16379971">
              <a:off x="6250724" y="1814983"/>
              <a:ext cx="77916" cy="67169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이등변 삼각형 163">
              <a:extLst>
                <a:ext uri="{FF2B5EF4-FFF2-40B4-BE49-F238E27FC236}">
                  <a16:creationId xmlns:a16="http://schemas.microsoft.com/office/drawing/2014/main" id="{A2FEBB74-2C42-4161-A4A2-2C451E45D022}"/>
                </a:ext>
              </a:extLst>
            </p:cNvPr>
            <p:cNvSpPr/>
            <p:nvPr/>
          </p:nvSpPr>
          <p:spPr>
            <a:xfrm rot="17923390">
              <a:off x="6396109" y="1028028"/>
              <a:ext cx="112473" cy="9696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화살표: 오른쪽 164">
            <a:extLst>
              <a:ext uri="{FF2B5EF4-FFF2-40B4-BE49-F238E27FC236}">
                <a16:creationId xmlns:a16="http://schemas.microsoft.com/office/drawing/2014/main" id="{C093F5CE-1C62-4FD9-BB26-BBC21B233C24}"/>
              </a:ext>
            </a:extLst>
          </p:cNvPr>
          <p:cNvSpPr/>
          <p:nvPr/>
        </p:nvSpPr>
        <p:spPr>
          <a:xfrm>
            <a:off x="6282830" y="5424244"/>
            <a:ext cx="337889" cy="3211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51BFA918-F6E6-4C67-8D32-F5F1134DCA83}"/>
              </a:ext>
            </a:extLst>
          </p:cNvPr>
          <p:cNvCxnSpPr>
            <a:stCxn id="132" idx="0"/>
          </p:cNvCxnSpPr>
          <p:nvPr/>
        </p:nvCxnSpPr>
        <p:spPr>
          <a:xfrm flipH="1" flipV="1">
            <a:off x="3688080" y="3261360"/>
            <a:ext cx="554" cy="4910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D8DD3573-EFE5-404A-9171-C0BF5B81D377}"/>
              </a:ext>
            </a:extLst>
          </p:cNvPr>
          <p:cNvSpPr txBox="1"/>
          <p:nvPr/>
        </p:nvSpPr>
        <p:spPr>
          <a:xfrm>
            <a:off x="3239656" y="2903778"/>
            <a:ext cx="104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투사체</a:t>
            </a:r>
          </a:p>
        </p:txBody>
      </p:sp>
      <p:graphicFrame>
        <p:nvGraphicFramePr>
          <p:cNvPr id="174" name="표 173">
            <a:extLst>
              <a:ext uri="{FF2B5EF4-FFF2-40B4-BE49-F238E27FC236}">
                <a16:creationId xmlns:a16="http://schemas.microsoft.com/office/drawing/2014/main" id="{005D91A2-F51A-46A6-A47C-E09172EA2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66631"/>
              </p:ext>
            </p:extLst>
          </p:nvPr>
        </p:nvGraphicFramePr>
        <p:xfrm>
          <a:off x="6631878" y="5222768"/>
          <a:ext cx="53597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95">
                  <a:extLst>
                    <a:ext uri="{9D8B030D-6E8A-4147-A177-3AD203B41FA5}">
                      <a16:colId xmlns:a16="http://schemas.microsoft.com/office/drawing/2014/main" val="117516463"/>
                    </a:ext>
                  </a:extLst>
                </a:gridCol>
                <a:gridCol w="4050177">
                  <a:extLst>
                    <a:ext uri="{9D8B030D-6E8A-4147-A177-3AD203B41FA5}">
                      <a16:colId xmlns:a16="http://schemas.microsoft.com/office/drawing/2014/main" val="2389935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몬스터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점점 투명해지면서 소멸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0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세모 </a:t>
                      </a:r>
                      <a:r>
                        <a:rPr lang="ko-KR" altLang="en-US" sz="1400" b="1" dirty="0" err="1"/>
                        <a:t>파티클</a:t>
                      </a:r>
                      <a:r>
                        <a:rPr lang="en-US" altLang="ko-KR" sz="1400" b="1" dirty="0"/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넓게 흩어지며 소멸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09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충돌 이펙트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몬스터 투명해짐과 동시에 작아지며 소멸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2390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파티클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과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충돌 이펙트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소멸 시점은 같습니다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49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47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KGIT56</dc:creator>
  <cp:lastModifiedBy>KGIT56</cp:lastModifiedBy>
  <cp:revision>1</cp:revision>
  <dcterms:created xsi:type="dcterms:W3CDTF">2020-11-20T05:32:35Z</dcterms:created>
  <dcterms:modified xsi:type="dcterms:W3CDTF">2020-11-20T05:33:05Z</dcterms:modified>
</cp:coreProperties>
</file>