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3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2E44-FA9A-484E-87B3-2E9FBD8D1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B5495-A761-4D1D-870D-626C7D85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C922D-2970-4EC5-9E37-05675D01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F382F-173D-43FA-B5CD-EA2FC43D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B1507-2894-4381-BF74-72A422B2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A66B8-086B-41C0-881C-9820FD3A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23DCE-3078-4E3B-8A69-7543878C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2DD9-C387-42F1-8DA8-7145CF7E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B675-70F6-4DEF-AC80-59CE7A0F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9B85E-BE11-4F99-8391-2EE245E9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5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A1731-44E2-474F-BF67-1309BC0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A271D-812F-493A-A3C5-FF6DB826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601D8-A115-4518-967A-45BB12C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4A90A-C984-4F70-9D14-5199AB15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B52AE-D82A-453C-8E5C-744CC85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544A-25F2-4274-A40A-444D8EE6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769B-CDBF-4E41-80CA-3C23290E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D2898-7A53-4A9B-97EF-2373754A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AC890-3052-4D21-BA7B-D398CF1A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6EB83-0D67-4F5E-ADD6-B2B540DD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0EA96-C4D8-4E01-A0BD-A989DCCE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EA46-67A0-4D45-AFF5-7CD43A9B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569E1-F5D1-4385-A655-80BBAC6C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B0B6E-27FD-4AF7-8A53-F992F4DD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35B6-5FCC-4BB2-8A6E-EDCD32BF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649DD-26AF-4AAF-8317-FF75154B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38096-F1BB-49ED-B649-5662A9D32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EF707-8D43-41F7-AC15-9815A806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07190-19C0-4138-ACDB-6F2DE48A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2E6A2-B2E5-4409-AD2C-3AFC08FB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CE14A-C2A1-4DDF-889C-B46DED21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1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955F1-90F9-4D34-97A7-00A0CFCD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41CDC-B5B8-47A6-B8BE-E7035BEB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3D8EC-8A25-4492-AC1A-5813505B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71004-8D55-4E3B-9D8D-62C1D677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F7CD6-6300-44E4-B639-E158CC067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01343-513F-4A0A-A03C-BB9924CC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D2BE7-703F-49EE-A72D-7ED0F9F5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CC830-DCE3-41FA-A0BB-EC8DAB9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E7A5A-714F-4C4D-BB75-81E63DC4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D262F-A144-457F-969F-7BDA702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AC09D-6CDB-4444-9397-5D93711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3A044-8BCA-4C69-A868-79DC0CE0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E1CED-2FE3-4A80-8178-05F16A74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C72A6B-9CFD-44C1-A51A-A3BA78C8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FE11C-278E-4D05-A4B5-B7BE29D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2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883E-2DA7-439E-B79A-D33BBC8D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91792-0247-43B8-A9DB-92821F6B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51735-735E-4FD4-8F72-105F65D5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AAE2F-9AEA-4840-9CAC-2C101F0A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7565D-C7EE-4EA3-B73D-70BC1B0D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33E27-DF5D-4D86-97F0-87639707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2545D-224B-46FB-8E62-2C8516E3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AA357-0B99-450D-AF6D-89BED1783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BC47C-3E84-42A0-A268-6B26E0E0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8D1E8-ADE6-44B8-8799-0D1F8ED2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F5B9-B73C-41A9-B7A1-6626368B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F548E-227B-483A-8794-1A1AEC2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3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4B13F-5BA1-4BE9-8829-BBC4C65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DC8BD-A183-4756-908C-D1DA7EE8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2F391-DD99-4319-8338-5EC87CA6C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1E4F-BE81-4744-AD71-B3917B95DB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4A3C-BC60-4733-9083-F58AEFBA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1DED6-2094-423E-924C-C36B97145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57BD-7F4D-4680-9B7D-16D7E87D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508A4-3CAE-4013-B4B8-8BC2BA9816F1}"/>
              </a:ext>
            </a:extLst>
          </p:cNvPr>
          <p:cNvSpPr txBox="1"/>
          <p:nvPr/>
        </p:nvSpPr>
        <p:spPr>
          <a:xfrm>
            <a:off x="192085" y="9156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A3883-75D6-4345-959D-3720DD991714}"/>
              </a:ext>
            </a:extLst>
          </p:cNvPr>
          <p:cNvSpPr txBox="1"/>
          <p:nvPr/>
        </p:nvSpPr>
        <p:spPr>
          <a:xfrm>
            <a:off x="49331" y="4339499"/>
            <a:ext cx="53822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Point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몬스터 몸체 전체적으로 </a:t>
            </a:r>
            <a:r>
              <a:rPr lang="ko-KR" altLang="en-US" b="1" u="sng" dirty="0"/>
              <a:t>검은색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어두운 계통</a:t>
            </a:r>
            <a:endParaRPr lang="en-US" altLang="ko-KR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/>
              <a:t>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마크만 흰색 </a:t>
            </a:r>
            <a:r>
              <a:rPr lang="ko-KR" altLang="en-US" b="1" u="sng" dirty="0" err="1"/>
              <a:t>글로우</a:t>
            </a:r>
            <a:r>
              <a:rPr lang="ko-KR" altLang="en-US" b="1" u="sng" dirty="0"/>
              <a:t> 띔</a:t>
            </a: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7BE14885-3923-42EB-BEB5-84999480B4E8}"/>
              </a:ext>
            </a:extLst>
          </p:cNvPr>
          <p:cNvSpPr/>
          <p:nvPr/>
        </p:nvSpPr>
        <p:spPr>
          <a:xfrm>
            <a:off x="5522631" y="2970604"/>
            <a:ext cx="729577" cy="729577"/>
          </a:xfrm>
          <a:prstGeom prst="plus">
            <a:avLst>
              <a:gd name="adj" fmla="val 388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33CA40-FA3A-48DF-8D11-6F4842B12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8" t="26011" r="3363"/>
          <a:stretch/>
        </p:blipFill>
        <p:spPr>
          <a:xfrm>
            <a:off x="6353770" y="2074688"/>
            <a:ext cx="3532849" cy="205261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7D866D-967F-4FE1-BE69-54DA44D09E89}"/>
              </a:ext>
            </a:extLst>
          </p:cNvPr>
          <p:cNvGrpSpPr/>
          <p:nvPr/>
        </p:nvGrpSpPr>
        <p:grpSpPr>
          <a:xfrm>
            <a:off x="49331" y="1955016"/>
            <a:ext cx="5382228" cy="2291962"/>
            <a:chOff x="49331" y="1955015"/>
            <a:chExt cx="6922734" cy="29479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10D570-4055-44C4-B857-229AB1AB4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1" y="1955015"/>
              <a:ext cx="5119322" cy="294796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DD02C0-18D0-4761-BF26-E44895566369}"/>
                </a:ext>
              </a:extLst>
            </p:cNvPr>
            <p:cNvSpPr/>
            <p:nvPr/>
          </p:nvSpPr>
          <p:spPr>
            <a:xfrm>
              <a:off x="480904" y="2074017"/>
              <a:ext cx="1516284" cy="787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4EAD77-D5FE-4EF4-8059-C1D4763E1863}"/>
                </a:ext>
              </a:extLst>
            </p:cNvPr>
            <p:cNvSpPr/>
            <p:nvPr/>
          </p:nvSpPr>
          <p:spPr>
            <a:xfrm>
              <a:off x="3038909" y="3194604"/>
              <a:ext cx="1516284" cy="398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29930F6-5A88-4CFE-9BD3-EEF8906DE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411" y="1955015"/>
              <a:ext cx="2091654" cy="2947969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B1EB67-DD50-461F-A4C8-35E6F7072337}"/>
              </a:ext>
            </a:extLst>
          </p:cNvPr>
          <p:cNvSpPr txBox="1"/>
          <p:nvPr/>
        </p:nvSpPr>
        <p:spPr>
          <a:xfrm>
            <a:off x="6353770" y="4166194"/>
            <a:ext cx="578889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Point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유령 형태의 몸체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/>
              <a:t>얼굴과 몸 </a:t>
            </a:r>
            <a:r>
              <a:rPr lang="en-US" altLang="ko-KR" b="1" u="sng" dirty="0"/>
              <a:t>2</a:t>
            </a:r>
            <a:r>
              <a:rPr lang="ko-KR" altLang="en-US" b="1" u="sng" dirty="0"/>
              <a:t>등신 </a:t>
            </a:r>
            <a:endParaRPr lang="en-US" altLang="ko-KR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/>
              <a:t>머리 꼬리에 도형 모양</a:t>
            </a:r>
            <a:endParaRPr lang="en-US" altLang="ko-KR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solidFill>
                  <a:srgbClr val="FF0000"/>
                </a:solidFill>
              </a:rPr>
              <a:t>삼각형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사각형 먼저 작업해주세요</a:t>
            </a:r>
            <a:r>
              <a:rPr lang="en-US" altLang="ko-KR" b="1" u="sng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A7383C83-C763-4A81-9B5C-A2D814194A50}"/>
              </a:ext>
            </a:extLst>
          </p:cNvPr>
          <p:cNvSpPr/>
          <p:nvPr/>
        </p:nvSpPr>
        <p:spPr>
          <a:xfrm>
            <a:off x="9988181" y="2830057"/>
            <a:ext cx="729577" cy="729577"/>
          </a:xfrm>
          <a:prstGeom prst="plus">
            <a:avLst>
              <a:gd name="adj" fmla="val 388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F0D056-BABB-4120-A96E-7F5DA6337428}"/>
              </a:ext>
            </a:extLst>
          </p:cNvPr>
          <p:cNvSpPr/>
          <p:nvPr/>
        </p:nvSpPr>
        <p:spPr>
          <a:xfrm>
            <a:off x="10976677" y="1225439"/>
            <a:ext cx="729577" cy="729577"/>
          </a:xfrm>
          <a:custGeom>
            <a:avLst/>
            <a:gdLst>
              <a:gd name="connsiteX0" fmla="*/ 0 w 729577"/>
              <a:gd name="connsiteY0" fmla="*/ 364789 h 729577"/>
              <a:gd name="connsiteX1" fmla="*/ 364789 w 729577"/>
              <a:gd name="connsiteY1" fmla="*/ 0 h 729577"/>
              <a:gd name="connsiteX2" fmla="*/ 729578 w 729577"/>
              <a:gd name="connsiteY2" fmla="*/ 364789 h 729577"/>
              <a:gd name="connsiteX3" fmla="*/ 364789 w 729577"/>
              <a:gd name="connsiteY3" fmla="*/ 729578 h 729577"/>
              <a:gd name="connsiteX4" fmla="*/ 0 w 729577"/>
              <a:gd name="connsiteY4" fmla="*/ 364789 h 72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577" h="729577" extrusionOk="0">
                <a:moveTo>
                  <a:pt x="0" y="364789"/>
                </a:moveTo>
                <a:cubicBezTo>
                  <a:pt x="-5161" y="191920"/>
                  <a:pt x="110310" y="7741"/>
                  <a:pt x="364789" y="0"/>
                </a:cubicBezTo>
                <a:cubicBezTo>
                  <a:pt x="584808" y="-20856"/>
                  <a:pt x="762451" y="154833"/>
                  <a:pt x="729578" y="364789"/>
                </a:cubicBezTo>
                <a:cubicBezTo>
                  <a:pt x="742428" y="515163"/>
                  <a:pt x="554508" y="702291"/>
                  <a:pt x="364789" y="729578"/>
                </a:cubicBezTo>
                <a:cubicBezTo>
                  <a:pt x="156760" y="696378"/>
                  <a:pt x="-25878" y="590074"/>
                  <a:pt x="0" y="36478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xmlns="" sd="178928492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3243E3-AAFB-42AE-A1F8-9D91A444F9D5}"/>
              </a:ext>
            </a:extLst>
          </p:cNvPr>
          <p:cNvSpPr/>
          <p:nvPr/>
        </p:nvSpPr>
        <p:spPr>
          <a:xfrm>
            <a:off x="11012525" y="2418686"/>
            <a:ext cx="729577" cy="729577"/>
          </a:xfrm>
          <a:custGeom>
            <a:avLst/>
            <a:gdLst>
              <a:gd name="connsiteX0" fmla="*/ 0 w 729577"/>
              <a:gd name="connsiteY0" fmla="*/ 121599 h 729577"/>
              <a:gd name="connsiteX1" fmla="*/ 121599 w 729577"/>
              <a:gd name="connsiteY1" fmla="*/ 0 h 729577"/>
              <a:gd name="connsiteX2" fmla="*/ 607978 w 729577"/>
              <a:gd name="connsiteY2" fmla="*/ 0 h 729577"/>
              <a:gd name="connsiteX3" fmla="*/ 729577 w 729577"/>
              <a:gd name="connsiteY3" fmla="*/ 121599 h 729577"/>
              <a:gd name="connsiteX4" fmla="*/ 729577 w 729577"/>
              <a:gd name="connsiteY4" fmla="*/ 607978 h 729577"/>
              <a:gd name="connsiteX5" fmla="*/ 607978 w 729577"/>
              <a:gd name="connsiteY5" fmla="*/ 729577 h 729577"/>
              <a:gd name="connsiteX6" fmla="*/ 121599 w 729577"/>
              <a:gd name="connsiteY6" fmla="*/ 729577 h 729577"/>
              <a:gd name="connsiteX7" fmla="*/ 0 w 729577"/>
              <a:gd name="connsiteY7" fmla="*/ 607978 h 729577"/>
              <a:gd name="connsiteX8" fmla="*/ 0 w 729577"/>
              <a:gd name="connsiteY8" fmla="*/ 121599 h 72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577" h="729577" extrusionOk="0">
                <a:moveTo>
                  <a:pt x="0" y="121599"/>
                </a:moveTo>
                <a:cubicBezTo>
                  <a:pt x="13838" y="50849"/>
                  <a:pt x="59541" y="-14358"/>
                  <a:pt x="121599" y="0"/>
                </a:cubicBezTo>
                <a:cubicBezTo>
                  <a:pt x="280115" y="-49369"/>
                  <a:pt x="503011" y="13564"/>
                  <a:pt x="607978" y="0"/>
                </a:cubicBezTo>
                <a:cubicBezTo>
                  <a:pt x="675034" y="-4477"/>
                  <a:pt x="727190" y="59367"/>
                  <a:pt x="729577" y="121599"/>
                </a:cubicBezTo>
                <a:cubicBezTo>
                  <a:pt x="784367" y="359334"/>
                  <a:pt x="697361" y="449209"/>
                  <a:pt x="729577" y="607978"/>
                </a:cubicBezTo>
                <a:cubicBezTo>
                  <a:pt x="731482" y="662035"/>
                  <a:pt x="676037" y="734213"/>
                  <a:pt x="607978" y="729577"/>
                </a:cubicBezTo>
                <a:cubicBezTo>
                  <a:pt x="405774" y="739745"/>
                  <a:pt x="280699" y="687240"/>
                  <a:pt x="121599" y="729577"/>
                </a:cubicBezTo>
                <a:cubicBezTo>
                  <a:pt x="42136" y="735089"/>
                  <a:pt x="-2385" y="674169"/>
                  <a:pt x="0" y="607978"/>
                </a:cubicBezTo>
                <a:cubicBezTo>
                  <a:pt x="-33283" y="423991"/>
                  <a:pt x="5424" y="310761"/>
                  <a:pt x="0" y="12159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xmlns="" sd="353188944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F7C32A2-841C-442D-A7DC-44DA8E0B4BA1}"/>
              </a:ext>
            </a:extLst>
          </p:cNvPr>
          <p:cNvSpPr/>
          <p:nvPr/>
        </p:nvSpPr>
        <p:spPr>
          <a:xfrm>
            <a:off x="10976677" y="3709738"/>
            <a:ext cx="801272" cy="690752"/>
          </a:xfrm>
          <a:custGeom>
            <a:avLst/>
            <a:gdLst>
              <a:gd name="connsiteX0" fmla="*/ 0 w 801272"/>
              <a:gd name="connsiteY0" fmla="*/ 690752 h 690752"/>
              <a:gd name="connsiteX1" fmla="*/ 192305 w 801272"/>
              <a:gd name="connsiteY1" fmla="*/ 359191 h 690752"/>
              <a:gd name="connsiteX2" fmla="*/ 400636 w 801272"/>
              <a:gd name="connsiteY2" fmla="*/ 0 h 690752"/>
              <a:gd name="connsiteX3" fmla="*/ 600954 w 801272"/>
              <a:gd name="connsiteY3" fmla="*/ 345376 h 690752"/>
              <a:gd name="connsiteX4" fmla="*/ 801272 w 801272"/>
              <a:gd name="connsiteY4" fmla="*/ 690752 h 690752"/>
              <a:gd name="connsiteX5" fmla="*/ 424674 w 801272"/>
              <a:gd name="connsiteY5" fmla="*/ 690752 h 690752"/>
              <a:gd name="connsiteX6" fmla="*/ 0 w 801272"/>
              <a:gd name="connsiteY6" fmla="*/ 690752 h 69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272" h="690752" extrusionOk="0">
                <a:moveTo>
                  <a:pt x="0" y="690752"/>
                </a:moveTo>
                <a:cubicBezTo>
                  <a:pt x="43875" y="555408"/>
                  <a:pt x="152424" y="506447"/>
                  <a:pt x="192305" y="359191"/>
                </a:cubicBezTo>
                <a:cubicBezTo>
                  <a:pt x="232186" y="211935"/>
                  <a:pt x="338974" y="116561"/>
                  <a:pt x="400636" y="0"/>
                </a:cubicBezTo>
                <a:cubicBezTo>
                  <a:pt x="518191" y="143002"/>
                  <a:pt x="468460" y="194914"/>
                  <a:pt x="600954" y="345376"/>
                </a:cubicBezTo>
                <a:cubicBezTo>
                  <a:pt x="733448" y="495838"/>
                  <a:pt x="712087" y="563813"/>
                  <a:pt x="801272" y="690752"/>
                </a:cubicBezTo>
                <a:cubicBezTo>
                  <a:pt x="718885" y="700100"/>
                  <a:pt x="538436" y="652850"/>
                  <a:pt x="424674" y="690752"/>
                </a:cubicBezTo>
                <a:cubicBezTo>
                  <a:pt x="310912" y="728654"/>
                  <a:pt x="105120" y="680736"/>
                  <a:pt x="0" y="69075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xmlns="" sd="205202789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FCB97-D4D4-49FF-A2DE-AF9473A492E2}"/>
              </a:ext>
            </a:extLst>
          </p:cNvPr>
          <p:cNvSpPr txBox="1"/>
          <p:nvPr/>
        </p:nvSpPr>
        <p:spPr>
          <a:xfrm>
            <a:off x="3149498" y="6458156"/>
            <a:ext cx="8993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**</a:t>
            </a:r>
            <a:r>
              <a:rPr lang="ko-KR" altLang="en-US" dirty="0">
                <a:solidFill>
                  <a:srgbClr val="FF0000"/>
                </a:solidFill>
              </a:rPr>
              <a:t>동그라미는 구현가능성에 따라 추가 혹은 다른 도형으로 변경 될 수 있습니다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27A52-7B07-4B44-986A-0129430D856D}"/>
              </a:ext>
            </a:extLst>
          </p:cNvPr>
          <p:cNvSpPr txBox="1"/>
          <p:nvPr/>
        </p:nvSpPr>
        <p:spPr>
          <a:xfrm>
            <a:off x="254160" y="276587"/>
            <a:ext cx="558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보스 몬스터 컨셉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피격 전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BB5439-D9EE-4D5D-9529-00EF7818905C}"/>
              </a:ext>
            </a:extLst>
          </p:cNvPr>
          <p:cNvGrpSpPr/>
          <p:nvPr/>
        </p:nvGrpSpPr>
        <p:grpSpPr>
          <a:xfrm>
            <a:off x="7465611" y="1603766"/>
            <a:ext cx="4608486" cy="4837018"/>
            <a:chOff x="8455818" y="1919843"/>
            <a:chExt cx="3286125" cy="34490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9D6ACC-E2B5-41FD-9CCA-9E88E204D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8" b="97205" l="8986" r="96232">
                          <a14:foregroundMark x1="11014" y1="63975" x2="9565" y2="59938"/>
                          <a14:foregroundMark x1="81739" y1="60248" x2="82899" y2="78571"/>
                          <a14:foregroundMark x1="82899" y1="78571" x2="87536" y2="61801"/>
                          <a14:foregroundMark x1="87536" y1="61801" x2="79130" y2="50000"/>
                          <a14:foregroundMark x1="81449" y1="78261" x2="96232" y2="80745"/>
                          <a14:foregroundMark x1="96232" y1="80745" x2="91014" y2="81366"/>
                          <a14:foregroundMark x1="46957" y1="89441" x2="37971" y2="97205"/>
                          <a14:foregroundMark x1="67536" y1="89441" x2="68116" y2="937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55818" y="2301875"/>
              <a:ext cx="3286125" cy="3067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D21FF-A158-48DB-952D-A98169C9E0DC}"/>
                </a:ext>
              </a:extLst>
            </p:cNvPr>
            <p:cNvSpPr txBox="1"/>
            <p:nvPr/>
          </p:nvSpPr>
          <p:spPr>
            <a:xfrm>
              <a:off x="8623300" y="1919843"/>
              <a:ext cx="295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보스몬스터</a:t>
              </a:r>
              <a:r>
                <a:rPr lang="ko-KR" altLang="en-US" b="1" dirty="0"/>
                <a:t> 서 있는 구도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DAC0682-F89A-4EC4-9979-7887CAD23D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9" t="4205" r="27884" b="12512"/>
          <a:stretch/>
        </p:blipFill>
        <p:spPr>
          <a:xfrm>
            <a:off x="318529" y="1901422"/>
            <a:ext cx="3116832" cy="4301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7B1CD-A73D-4B91-9C40-93CB98D07517}"/>
              </a:ext>
            </a:extLst>
          </p:cNvPr>
          <p:cNvSpPr txBox="1"/>
          <p:nvPr/>
        </p:nvSpPr>
        <p:spPr>
          <a:xfrm>
            <a:off x="3637064" y="1187964"/>
            <a:ext cx="3934688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눈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6</a:t>
            </a:r>
            <a:r>
              <a:rPr lang="ko-KR" altLang="en-US" sz="2000" b="1" dirty="0"/>
              <a:t>각형 꼭지점에 눈 위치할 것</a:t>
            </a:r>
            <a:r>
              <a:rPr lang="en-US" altLang="ko-KR" sz="2000" b="1" dirty="0"/>
              <a:t>~~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눈 크기 각각 다르게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혹은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무섭고 거대한 나무의 느낌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20B6ECBC-EFB1-46A7-BA1E-004404F2D51B}"/>
              </a:ext>
            </a:extLst>
          </p:cNvPr>
          <p:cNvSpPr/>
          <p:nvPr/>
        </p:nvSpPr>
        <p:spPr>
          <a:xfrm>
            <a:off x="1503946" y="1901422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264C2623-98AD-4F44-A18C-E7B46AB855AE}"/>
              </a:ext>
            </a:extLst>
          </p:cNvPr>
          <p:cNvSpPr/>
          <p:nvPr/>
        </p:nvSpPr>
        <p:spPr>
          <a:xfrm>
            <a:off x="2549124" y="2310279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5140E58D-AF46-45FB-AAAE-D0101DBFD8E5}"/>
              </a:ext>
            </a:extLst>
          </p:cNvPr>
          <p:cNvSpPr/>
          <p:nvPr/>
        </p:nvSpPr>
        <p:spPr>
          <a:xfrm>
            <a:off x="2241937" y="3259540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29093E3F-8F6C-4293-83C9-A9FF2BDA4219}"/>
              </a:ext>
            </a:extLst>
          </p:cNvPr>
          <p:cNvSpPr/>
          <p:nvPr/>
        </p:nvSpPr>
        <p:spPr>
          <a:xfrm>
            <a:off x="1377634" y="4368510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FF63F4A7-32A3-426D-B488-968F819D2E18}"/>
              </a:ext>
            </a:extLst>
          </p:cNvPr>
          <p:cNvSpPr/>
          <p:nvPr/>
        </p:nvSpPr>
        <p:spPr>
          <a:xfrm>
            <a:off x="384505" y="3281010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953CFEF6-FD21-48A1-B0F1-D7CFBA6C96AA}"/>
              </a:ext>
            </a:extLst>
          </p:cNvPr>
          <p:cNvSpPr/>
          <p:nvPr/>
        </p:nvSpPr>
        <p:spPr>
          <a:xfrm>
            <a:off x="392941" y="2324796"/>
            <a:ext cx="998621" cy="81771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E3C36FA-7DA3-47A7-B483-10B189170879}"/>
              </a:ext>
            </a:extLst>
          </p:cNvPr>
          <p:cNvSpPr/>
          <p:nvPr/>
        </p:nvSpPr>
        <p:spPr>
          <a:xfrm rot="16200000">
            <a:off x="934698" y="2639433"/>
            <a:ext cx="1755756" cy="1655638"/>
          </a:xfrm>
          <a:prstGeom prst="hex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697674-1962-43C1-A4E6-6F9968D7FA3A}"/>
              </a:ext>
            </a:extLst>
          </p:cNvPr>
          <p:cNvCxnSpPr>
            <a:cxnSpLocks/>
          </p:cNvCxnSpPr>
          <p:nvPr/>
        </p:nvCxnSpPr>
        <p:spPr>
          <a:xfrm>
            <a:off x="2662140" y="3433233"/>
            <a:ext cx="95318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10F4BB2-FA78-497C-8EB1-6221E70D29F1}"/>
              </a:ext>
            </a:extLst>
          </p:cNvPr>
          <p:cNvSpPr/>
          <p:nvPr/>
        </p:nvSpPr>
        <p:spPr>
          <a:xfrm>
            <a:off x="1383126" y="2979731"/>
            <a:ext cx="404924" cy="343866"/>
          </a:xfrm>
          <a:custGeom>
            <a:avLst/>
            <a:gdLst>
              <a:gd name="connsiteX0" fmla="*/ 12961 w 404924"/>
              <a:gd name="connsiteY0" fmla="*/ 6982 h 343866"/>
              <a:gd name="connsiteX1" fmla="*/ 12961 w 404924"/>
              <a:gd name="connsiteY1" fmla="*/ 6982 h 343866"/>
              <a:gd name="connsiteX2" fmla="*/ 79135 w 404924"/>
              <a:gd name="connsiteY2" fmla="*/ 55109 h 343866"/>
              <a:gd name="connsiteX3" fmla="*/ 97182 w 404924"/>
              <a:gd name="connsiteY3" fmla="*/ 61124 h 343866"/>
              <a:gd name="connsiteX4" fmla="*/ 157340 w 404924"/>
              <a:gd name="connsiteY4" fmla="*/ 97219 h 343866"/>
              <a:gd name="connsiteX5" fmla="*/ 289687 w 404924"/>
              <a:gd name="connsiteY5" fmla="*/ 175424 h 343866"/>
              <a:gd name="connsiteX6" fmla="*/ 355861 w 404924"/>
              <a:gd name="connsiteY6" fmla="*/ 223551 h 343866"/>
              <a:gd name="connsiteX7" fmla="*/ 373909 w 404924"/>
              <a:gd name="connsiteY7" fmla="*/ 235582 h 343866"/>
              <a:gd name="connsiteX8" fmla="*/ 385940 w 404924"/>
              <a:gd name="connsiteY8" fmla="*/ 253630 h 343866"/>
              <a:gd name="connsiteX9" fmla="*/ 403987 w 404924"/>
              <a:gd name="connsiteY9" fmla="*/ 265661 h 343866"/>
              <a:gd name="connsiteX10" fmla="*/ 379924 w 404924"/>
              <a:gd name="connsiteY10" fmla="*/ 295740 h 343866"/>
              <a:gd name="connsiteX11" fmla="*/ 361877 w 404924"/>
              <a:gd name="connsiteY11" fmla="*/ 301756 h 343866"/>
              <a:gd name="connsiteX12" fmla="*/ 325782 w 404924"/>
              <a:gd name="connsiteY12" fmla="*/ 325819 h 343866"/>
              <a:gd name="connsiteX13" fmla="*/ 283672 w 404924"/>
              <a:gd name="connsiteY13" fmla="*/ 343866 h 343866"/>
              <a:gd name="connsiteX14" fmla="*/ 175387 w 404924"/>
              <a:gd name="connsiteY14" fmla="*/ 337851 h 343866"/>
              <a:gd name="connsiteX15" fmla="*/ 157340 w 404924"/>
              <a:gd name="connsiteY15" fmla="*/ 331835 h 343866"/>
              <a:gd name="connsiteX16" fmla="*/ 127261 w 404924"/>
              <a:gd name="connsiteY16" fmla="*/ 307772 h 343866"/>
              <a:gd name="connsiteX17" fmla="*/ 109214 w 404924"/>
              <a:gd name="connsiteY17" fmla="*/ 289724 h 343866"/>
              <a:gd name="connsiteX18" fmla="*/ 91166 w 404924"/>
              <a:gd name="connsiteY18" fmla="*/ 277693 h 343866"/>
              <a:gd name="connsiteX19" fmla="*/ 61087 w 404924"/>
              <a:gd name="connsiteY19" fmla="*/ 247614 h 343866"/>
              <a:gd name="connsiteX20" fmla="*/ 24993 w 404924"/>
              <a:gd name="connsiteY20" fmla="*/ 193472 h 343866"/>
              <a:gd name="connsiteX21" fmla="*/ 12961 w 404924"/>
              <a:gd name="connsiteY21" fmla="*/ 175424 h 343866"/>
              <a:gd name="connsiteX22" fmla="*/ 6945 w 404924"/>
              <a:gd name="connsiteY22" fmla="*/ 157377 h 343866"/>
              <a:gd name="connsiteX23" fmla="*/ 6945 w 404924"/>
              <a:gd name="connsiteY23" fmla="*/ 37061 h 343866"/>
              <a:gd name="connsiteX24" fmla="*/ 12961 w 404924"/>
              <a:gd name="connsiteY24" fmla="*/ 6982 h 3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4924" h="343866">
                <a:moveTo>
                  <a:pt x="12961" y="6982"/>
                </a:moveTo>
                <a:lnTo>
                  <a:pt x="12961" y="6982"/>
                </a:lnTo>
                <a:cubicBezTo>
                  <a:pt x="35019" y="23024"/>
                  <a:pt x="56192" y="40360"/>
                  <a:pt x="79135" y="55109"/>
                </a:cubicBezTo>
                <a:cubicBezTo>
                  <a:pt x="84469" y="58538"/>
                  <a:pt x="91599" y="58118"/>
                  <a:pt x="97182" y="61124"/>
                </a:cubicBezTo>
                <a:cubicBezTo>
                  <a:pt x="117772" y="72211"/>
                  <a:pt x="137232" y="85280"/>
                  <a:pt x="157340" y="97219"/>
                </a:cubicBezTo>
                <a:cubicBezTo>
                  <a:pt x="201401" y="123380"/>
                  <a:pt x="247051" y="147000"/>
                  <a:pt x="289687" y="175424"/>
                </a:cubicBezTo>
                <a:cubicBezTo>
                  <a:pt x="331716" y="203443"/>
                  <a:pt x="281715" y="169627"/>
                  <a:pt x="355861" y="223551"/>
                </a:cubicBezTo>
                <a:cubicBezTo>
                  <a:pt x="361708" y="227804"/>
                  <a:pt x="367893" y="231572"/>
                  <a:pt x="373909" y="235582"/>
                </a:cubicBezTo>
                <a:cubicBezTo>
                  <a:pt x="377919" y="241598"/>
                  <a:pt x="380828" y="248517"/>
                  <a:pt x="385940" y="253630"/>
                </a:cubicBezTo>
                <a:cubicBezTo>
                  <a:pt x="391052" y="258742"/>
                  <a:pt x="401302" y="258948"/>
                  <a:pt x="403987" y="265661"/>
                </a:cubicBezTo>
                <a:cubicBezTo>
                  <a:pt x="409770" y="280118"/>
                  <a:pt x="387190" y="292107"/>
                  <a:pt x="379924" y="295740"/>
                </a:cubicBezTo>
                <a:cubicBezTo>
                  <a:pt x="374252" y="298576"/>
                  <a:pt x="367420" y="298676"/>
                  <a:pt x="361877" y="301756"/>
                </a:cubicBezTo>
                <a:cubicBezTo>
                  <a:pt x="349237" y="308779"/>
                  <a:pt x="338715" y="319352"/>
                  <a:pt x="325782" y="325819"/>
                </a:cubicBezTo>
                <a:cubicBezTo>
                  <a:pt x="296047" y="340687"/>
                  <a:pt x="310227" y="335015"/>
                  <a:pt x="283672" y="343866"/>
                </a:cubicBezTo>
                <a:cubicBezTo>
                  <a:pt x="247577" y="341861"/>
                  <a:pt x="211375" y="341278"/>
                  <a:pt x="175387" y="337851"/>
                </a:cubicBezTo>
                <a:cubicBezTo>
                  <a:pt x="169074" y="337250"/>
                  <a:pt x="162291" y="335796"/>
                  <a:pt x="157340" y="331835"/>
                </a:cubicBezTo>
                <a:cubicBezTo>
                  <a:pt x="118472" y="300739"/>
                  <a:pt x="172621" y="322889"/>
                  <a:pt x="127261" y="307772"/>
                </a:cubicBezTo>
                <a:cubicBezTo>
                  <a:pt x="121245" y="301756"/>
                  <a:pt x="115750" y="295170"/>
                  <a:pt x="109214" y="289724"/>
                </a:cubicBezTo>
                <a:cubicBezTo>
                  <a:pt x="103660" y="285095"/>
                  <a:pt x="96278" y="282805"/>
                  <a:pt x="91166" y="277693"/>
                </a:cubicBezTo>
                <a:cubicBezTo>
                  <a:pt x="51061" y="237588"/>
                  <a:pt x="109215" y="279697"/>
                  <a:pt x="61087" y="247614"/>
                </a:cubicBezTo>
                <a:lnTo>
                  <a:pt x="24993" y="193472"/>
                </a:lnTo>
                <a:cubicBezTo>
                  <a:pt x="20982" y="187456"/>
                  <a:pt x="15248" y="182283"/>
                  <a:pt x="12961" y="175424"/>
                </a:cubicBezTo>
                <a:lnTo>
                  <a:pt x="6945" y="157377"/>
                </a:lnTo>
                <a:cubicBezTo>
                  <a:pt x="-2950" y="97996"/>
                  <a:pt x="-1660" y="123119"/>
                  <a:pt x="6945" y="37061"/>
                </a:cubicBezTo>
                <a:cubicBezTo>
                  <a:pt x="13291" y="-26398"/>
                  <a:pt x="11958" y="11995"/>
                  <a:pt x="12961" y="6982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1849062-9F7E-4751-A6FD-0DF4651019F8}"/>
              </a:ext>
            </a:extLst>
          </p:cNvPr>
          <p:cNvSpPr/>
          <p:nvPr/>
        </p:nvSpPr>
        <p:spPr>
          <a:xfrm flipH="1">
            <a:off x="1967714" y="2937144"/>
            <a:ext cx="404924" cy="343866"/>
          </a:xfrm>
          <a:custGeom>
            <a:avLst/>
            <a:gdLst>
              <a:gd name="connsiteX0" fmla="*/ 12961 w 404924"/>
              <a:gd name="connsiteY0" fmla="*/ 6982 h 343866"/>
              <a:gd name="connsiteX1" fmla="*/ 12961 w 404924"/>
              <a:gd name="connsiteY1" fmla="*/ 6982 h 343866"/>
              <a:gd name="connsiteX2" fmla="*/ 79135 w 404924"/>
              <a:gd name="connsiteY2" fmla="*/ 55109 h 343866"/>
              <a:gd name="connsiteX3" fmla="*/ 97182 w 404924"/>
              <a:gd name="connsiteY3" fmla="*/ 61124 h 343866"/>
              <a:gd name="connsiteX4" fmla="*/ 157340 w 404924"/>
              <a:gd name="connsiteY4" fmla="*/ 97219 h 343866"/>
              <a:gd name="connsiteX5" fmla="*/ 289687 w 404924"/>
              <a:gd name="connsiteY5" fmla="*/ 175424 h 343866"/>
              <a:gd name="connsiteX6" fmla="*/ 355861 w 404924"/>
              <a:gd name="connsiteY6" fmla="*/ 223551 h 343866"/>
              <a:gd name="connsiteX7" fmla="*/ 373909 w 404924"/>
              <a:gd name="connsiteY7" fmla="*/ 235582 h 343866"/>
              <a:gd name="connsiteX8" fmla="*/ 385940 w 404924"/>
              <a:gd name="connsiteY8" fmla="*/ 253630 h 343866"/>
              <a:gd name="connsiteX9" fmla="*/ 403987 w 404924"/>
              <a:gd name="connsiteY9" fmla="*/ 265661 h 343866"/>
              <a:gd name="connsiteX10" fmla="*/ 379924 w 404924"/>
              <a:gd name="connsiteY10" fmla="*/ 295740 h 343866"/>
              <a:gd name="connsiteX11" fmla="*/ 361877 w 404924"/>
              <a:gd name="connsiteY11" fmla="*/ 301756 h 343866"/>
              <a:gd name="connsiteX12" fmla="*/ 325782 w 404924"/>
              <a:gd name="connsiteY12" fmla="*/ 325819 h 343866"/>
              <a:gd name="connsiteX13" fmla="*/ 283672 w 404924"/>
              <a:gd name="connsiteY13" fmla="*/ 343866 h 343866"/>
              <a:gd name="connsiteX14" fmla="*/ 175387 w 404924"/>
              <a:gd name="connsiteY14" fmla="*/ 337851 h 343866"/>
              <a:gd name="connsiteX15" fmla="*/ 157340 w 404924"/>
              <a:gd name="connsiteY15" fmla="*/ 331835 h 343866"/>
              <a:gd name="connsiteX16" fmla="*/ 127261 w 404924"/>
              <a:gd name="connsiteY16" fmla="*/ 307772 h 343866"/>
              <a:gd name="connsiteX17" fmla="*/ 109214 w 404924"/>
              <a:gd name="connsiteY17" fmla="*/ 289724 h 343866"/>
              <a:gd name="connsiteX18" fmla="*/ 91166 w 404924"/>
              <a:gd name="connsiteY18" fmla="*/ 277693 h 343866"/>
              <a:gd name="connsiteX19" fmla="*/ 61087 w 404924"/>
              <a:gd name="connsiteY19" fmla="*/ 247614 h 343866"/>
              <a:gd name="connsiteX20" fmla="*/ 24993 w 404924"/>
              <a:gd name="connsiteY20" fmla="*/ 193472 h 343866"/>
              <a:gd name="connsiteX21" fmla="*/ 12961 w 404924"/>
              <a:gd name="connsiteY21" fmla="*/ 175424 h 343866"/>
              <a:gd name="connsiteX22" fmla="*/ 6945 w 404924"/>
              <a:gd name="connsiteY22" fmla="*/ 157377 h 343866"/>
              <a:gd name="connsiteX23" fmla="*/ 6945 w 404924"/>
              <a:gd name="connsiteY23" fmla="*/ 37061 h 343866"/>
              <a:gd name="connsiteX24" fmla="*/ 12961 w 404924"/>
              <a:gd name="connsiteY24" fmla="*/ 6982 h 3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4924" h="343866">
                <a:moveTo>
                  <a:pt x="12961" y="6982"/>
                </a:moveTo>
                <a:lnTo>
                  <a:pt x="12961" y="6982"/>
                </a:lnTo>
                <a:cubicBezTo>
                  <a:pt x="35019" y="23024"/>
                  <a:pt x="56192" y="40360"/>
                  <a:pt x="79135" y="55109"/>
                </a:cubicBezTo>
                <a:cubicBezTo>
                  <a:pt x="84469" y="58538"/>
                  <a:pt x="91599" y="58118"/>
                  <a:pt x="97182" y="61124"/>
                </a:cubicBezTo>
                <a:cubicBezTo>
                  <a:pt x="117772" y="72211"/>
                  <a:pt x="137232" y="85280"/>
                  <a:pt x="157340" y="97219"/>
                </a:cubicBezTo>
                <a:cubicBezTo>
                  <a:pt x="201401" y="123380"/>
                  <a:pt x="247051" y="147000"/>
                  <a:pt x="289687" y="175424"/>
                </a:cubicBezTo>
                <a:cubicBezTo>
                  <a:pt x="331716" y="203443"/>
                  <a:pt x="281715" y="169627"/>
                  <a:pt x="355861" y="223551"/>
                </a:cubicBezTo>
                <a:cubicBezTo>
                  <a:pt x="361708" y="227804"/>
                  <a:pt x="367893" y="231572"/>
                  <a:pt x="373909" y="235582"/>
                </a:cubicBezTo>
                <a:cubicBezTo>
                  <a:pt x="377919" y="241598"/>
                  <a:pt x="380828" y="248517"/>
                  <a:pt x="385940" y="253630"/>
                </a:cubicBezTo>
                <a:cubicBezTo>
                  <a:pt x="391052" y="258742"/>
                  <a:pt x="401302" y="258948"/>
                  <a:pt x="403987" y="265661"/>
                </a:cubicBezTo>
                <a:cubicBezTo>
                  <a:pt x="409770" y="280118"/>
                  <a:pt x="387190" y="292107"/>
                  <a:pt x="379924" y="295740"/>
                </a:cubicBezTo>
                <a:cubicBezTo>
                  <a:pt x="374252" y="298576"/>
                  <a:pt x="367420" y="298676"/>
                  <a:pt x="361877" y="301756"/>
                </a:cubicBezTo>
                <a:cubicBezTo>
                  <a:pt x="349237" y="308779"/>
                  <a:pt x="338715" y="319352"/>
                  <a:pt x="325782" y="325819"/>
                </a:cubicBezTo>
                <a:cubicBezTo>
                  <a:pt x="296047" y="340687"/>
                  <a:pt x="310227" y="335015"/>
                  <a:pt x="283672" y="343866"/>
                </a:cubicBezTo>
                <a:cubicBezTo>
                  <a:pt x="247577" y="341861"/>
                  <a:pt x="211375" y="341278"/>
                  <a:pt x="175387" y="337851"/>
                </a:cubicBezTo>
                <a:cubicBezTo>
                  <a:pt x="169074" y="337250"/>
                  <a:pt x="162291" y="335796"/>
                  <a:pt x="157340" y="331835"/>
                </a:cubicBezTo>
                <a:cubicBezTo>
                  <a:pt x="118472" y="300739"/>
                  <a:pt x="172621" y="322889"/>
                  <a:pt x="127261" y="307772"/>
                </a:cubicBezTo>
                <a:cubicBezTo>
                  <a:pt x="121245" y="301756"/>
                  <a:pt x="115750" y="295170"/>
                  <a:pt x="109214" y="289724"/>
                </a:cubicBezTo>
                <a:cubicBezTo>
                  <a:pt x="103660" y="285095"/>
                  <a:pt x="96278" y="282805"/>
                  <a:pt x="91166" y="277693"/>
                </a:cubicBezTo>
                <a:cubicBezTo>
                  <a:pt x="51061" y="237588"/>
                  <a:pt x="109215" y="279697"/>
                  <a:pt x="61087" y="247614"/>
                </a:cubicBezTo>
                <a:lnTo>
                  <a:pt x="24993" y="193472"/>
                </a:lnTo>
                <a:cubicBezTo>
                  <a:pt x="20982" y="187456"/>
                  <a:pt x="15248" y="182283"/>
                  <a:pt x="12961" y="175424"/>
                </a:cubicBezTo>
                <a:lnTo>
                  <a:pt x="6945" y="157377"/>
                </a:lnTo>
                <a:cubicBezTo>
                  <a:pt x="-2950" y="97996"/>
                  <a:pt x="-1660" y="123119"/>
                  <a:pt x="6945" y="37061"/>
                </a:cubicBezTo>
                <a:cubicBezTo>
                  <a:pt x="13291" y="-26398"/>
                  <a:pt x="11958" y="11995"/>
                  <a:pt x="12961" y="6982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B29FFF-AAA4-4518-B368-DBC80562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085" y="614781"/>
            <a:ext cx="10416669" cy="4984830"/>
          </a:xfrm>
          <a:prstGeom prst="rect">
            <a:avLst/>
          </a:prstGeom>
        </p:spPr>
      </p:pic>
      <p:pic>
        <p:nvPicPr>
          <p:cNvPr id="9" name="그림 8" descr="다른, 사진, 작은, 묶음이(가) 표시된 사진&#10;&#10;자동 생성된 설명">
            <a:extLst>
              <a:ext uri="{FF2B5EF4-FFF2-40B4-BE49-F238E27FC236}">
                <a16:creationId xmlns:a16="http://schemas.microsoft.com/office/drawing/2014/main" id="{C7C19C5F-A47A-4879-B5E5-1A79E4F7F1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5" t="62091" r="30915"/>
          <a:stretch/>
        </p:blipFill>
        <p:spPr>
          <a:xfrm>
            <a:off x="9328432" y="3977172"/>
            <a:ext cx="2671483" cy="2599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7D73D-713E-460B-95D7-4FF6762F6872}"/>
              </a:ext>
            </a:extLst>
          </p:cNvPr>
          <p:cNvSpPr txBox="1"/>
          <p:nvPr/>
        </p:nvSpPr>
        <p:spPr>
          <a:xfrm>
            <a:off x="192085" y="9156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BD56C-A239-4FBD-AB7F-FC7D0A7FF5B7}"/>
              </a:ext>
            </a:extLst>
          </p:cNvPr>
          <p:cNvSpPr txBox="1"/>
          <p:nvPr/>
        </p:nvSpPr>
        <p:spPr>
          <a:xfrm>
            <a:off x="5217459" y="2810406"/>
            <a:ext cx="13267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피격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EA291-E155-43DE-9496-041978571A14}"/>
              </a:ext>
            </a:extLst>
          </p:cNvPr>
          <p:cNvSpPr txBox="1"/>
          <p:nvPr/>
        </p:nvSpPr>
        <p:spPr>
          <a:xfrm>
            <a:off x="9977557" y="3777117"/>
            <a:ext cx="13267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피격 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E4AC441-EDB2-436E-8F43-2C52D6A5C897}"/>
              </a:ext>
            </a:extLst>
          </p:cNvPr>
          <p:cNvCxnSpPr>
            <a:cxnSpLocks/>
          </p:cNvCxnSpPr>
          <p:nvPr/>
        </p:nvCxnSpPr>
        <p:spPr>
          <a:xfrm>
            <a:off x="5970494" y="5277054"/>
            <a:ext cx="3191435" cy="924545"/>
          </a:xfrm>
          <a:prstGeom prst="bentConnector3">
            <a:avLst>
              <a:gd name="adj1" fmla="val -28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7E29A0-1E0B-4E69-AA2E-454610C467C4}"/>
              </a:ext>
            </a:extLst>
          </p:cNvPr>
          <p:cNvSpPr txBox="1"/>
          <p:nvPr/>
        </p:nvSpPr>
        <p:spPr>
          <a:xfrm>
            <a:off x="2188645" y="5641470"/>
            <a:ext cx="369859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/>
              <a:t>몬스터 공격 당함</a:t>
            </a:r>
            <a:endParaRPr lang="en-US" altLang="ko-KR" sz="1600" b="1" dirty="0"/>
          </a:p>
          <a:p>
            <a:pPr algn="r">
              <a:lnSpc>
                <a:spcPct val="150000"/>
              </a:lnSpc>
            </a:pPr>
            <a:r>
              <a:rPr lang="ko-KR" altLang="en-US" sz="1600" b="1" dirty="0"/>
              <a:t>네온 사인 컬러</a:t>
            </a:r>
            <a:endParaRPr lang="en-US" altLang="ko-KR" sz="1600" b="1" dirty="0"/>
          </a:p>
          <a:p>
            <a:pPr algn="r">
              <a:lnSpc>
                <a:spcPct val="150000"/>
              </a:lnSpc>
            </a:pPr>
            <a:r>
              <a:rPr lang="ko-KR" altLang="en-US" sz="1600" b="1" dirty="0" err="1"/>
              <a:t>아웃글로우</a:t>
            </a:r>
            <a:r>
              <a:rPr lang="ko-KR" altLang="en-US" sz="1600" b="1" dirty="0"/>
              <a:t> 처리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122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3BEC0F-99FC-4F8C-B593-50C5B2253F0F}"/>
              </a:ext>
            </a:extLst>
          </p:cNvPr>
          <p:cNvSpPr/>
          <p:nvPr/>
        </p:nvSpPr>
        <p:spPr>
          <a:xfrm>
            <a:off x="5729468" y="0"/>
            <a:ext cx="5989492" cy="685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5547-0F36-4079-B29D-7D27BA4A1BF5}"/>
              </a:ext>
            </a:extLst>
          </p:cNvPr>
          <p:cNvSpPr txBox="1"/>
          <p:nvPr/>
        </p:nvSpPr>
        <p:spPr>
          <a:xfrm>
            <a:off x="254160" y="276587"/>
            <a:ext cx="558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일반 몬스터 컨셉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피격 전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A1D163-82EF-4F49-9D8F-138905AD4D1B}"/>
              </a:ext>
            </a:extLst>
          </p:cNvPr>
          <p:cNvGrpSpPr/>
          <p:nvPr/>
        </p:nvGrpSpPr>
        <p:grpSpPr>
          <a:xfrm>
            <a:off x="6126480" y="3095027"/>
            <a:ext cx="5103422" cy="2634004"/>
            <a:chOff x="5773838" y="2453833"/>
            <a:chExt cx="5875646" cy="303256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D26C56-1DDF-48A7-8297-F1A2F7746635}"/>
                </a:ext>
              </a:extLst>
            </p:cNvPr>
            <p:cNvSpPr/>
            <p:nvPr/>
          </p:nvSpPr>
          <p:spPr>
            <a:xfrm>
              <a:off x="5773838" y="2453833"/>
              <a:ext cx="5875646" cy="3032568"/>
            </a:xfrm>
            <a:prstGeom prst="rect">
              <a:avLst/>
            </a:prstGeom>
            <a:solidFill>
              <a:srgbClr val="2525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29C55D-7DFA-4287-B194-AAA81C21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38"/>
            <a:stretch/>
          </p:blipFill>
          <p:spPr>
            <a:xfrm>
              <a:off x="5773838" y="3011926"/>
              <a:ext cx="5852948" cy="2474474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D680E35-4A2C-4C05-A764-B7B899D70765}"/>
                </a:ext>
              </a:extLst>
            </p:cNvPr>
            <p:cNvGrpSpPr/>
            <p:nvPr/>
          </p:nvGrpSpPr>
          <p:grpSpPr>
            <a:xfrm>
              <a:off x="7864266" y="2649117"/>
              <a:ext cx="966543" cy="1264841"/>
              <a:chOff x="8458626" y="1262277"/>
              <a:chExt cx="966543" cy="126484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DD6E5E5-C06D-4147-BA63-93F25EBCA9D0}"/>
                  </a:ext>
                </a:extLst>
              </p:cNvPr>
              <p:cNvSpPr/>
              <p:nvPr/>
            </p:nvSpPr>
            <p:spPr>
              <a:xfrm rot="1475230">
                <a:off x="8458626" y="1912575"/>
                <a:ext cx="554490" cy="534286"/>
              </a:xfrm>
              <a:prstGeom prst="rect">
                <a:avLst/>
              </a:prstGeom>
              <a:solidFill>
                <a:srgbClr val="2525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70314301-995C-4CAC-AFC9-AFAC8AC62442}"/>
                  </a:ext>
                </a:extLst>
              </p:cNvPr>
              <p:cNvSpPr/>
              <p:nvPr/>
            </p:nvSpPr>
            <p:spPr>
              <a:xfrm rot="19973988">
                <a:off x="8838960" y="1262277"/>
                <a:ext cx="586209" cy="537141"/>
              </a:xfrm>
              <a:custGeom>
                <a:avLst/>
                <a:gdLst>
                  <a:gd name="connsiteX0" fmla="*/ 0 w 586209"/>
                  <a:gd name="connsiteY0" fmla="*/ 537141 h 537141"/>
                  <a:gd name="connsiteX1" fmla="*/ 152415 w 586209"/>
                  <a:gd name="connsiteY1" fmla="*/ 257828 h 537141"/>
                  <a:gd name="connsiteX2" fmla="*/ 293105 w 586209"/>
                  <a:gd name="connsiteY2" fmla="*/ 0 h 537141"/>
                  <a:gd name="connsiteX3" fmla="*/ 445519 w 586209"/>
                  <a:gd name="connsiteY3" fmla="*/ 279313 h 537141"/>
                  <a:gd name="connsiteX4" fmla="*/ 586209 w 586209"/>
                  <a:gd name="connsiteY4" fmla="*/ 537141 h 537141"/>
                  <a:gd name="connsiteX5" fmla="*/ 0 w 586209"/>
                  <a:gd name="connsiteY5" fmla="*/ 537141 h 53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6209" h="537141" extrusionOk="0">
                    <a:moveTo>
                      <a:pt x="0" y="537141"/>
                    </a:moveTo>
                    <a:cubicBezTo>
                      <a:pt x="31726" y="401875"/>
                      <a:pt x="89849" y="381664"/>
                      <a:pt x="152415" y="257828"/>
                    </a:cubicBezTo>
                    <a:cubicBezTo>
                      <a:pt x="214981" y="133992"/>
                      <a:pt x="265404" y="53131"/>
                      <a:pt x="293105" y="0"/>
                    </a:cubicBezTo>
                    <a:cubicBezTo>
                      <a:pt x="378302" y="106442"/>
                      <a:pt x="350097" y="171267"/>
                      <a:pt x="445519" y="279313"/>
                    </a:cubicBezTo>
                    <a:cubicBezTo>
                      <a:pt x="540941" y="387359"/>
                      <a:pt x="540580" y="490818"/>
                      <a:pt x="586209" y="537141"/>
                    </a:cubicBezTo>
                    <a:cubicBezTo>
                      <a:pt x="428437" y="579047"/>
                      <a:pt x="224269" y="518072"/>
                      <a:pt x="0" y="53714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xmlns="" sd="3348784449">
                      <a:prstGeom prst="triangl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glow rad="88900">
                  <a:schemeClr val="bg1"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A694F2A-094C-4701-B747-BF98501D76A0}"/>
                  </a:ext>
                </a:extLst>
              </p:cNvPr>
              <p:cNvSpPr/>
              <p:nvPr/>
            </p:nvSpPr>
            <p:spPr>
              <a:xfrm>
                <a:off x="8907482" y="1870319"/>
                <a:ext cx="286433" cy="656799"/>
              </a:xfrm>
              <a:custGeom>
                <a:avLst/>
                <a:gdLst>
                  <a:gd name="connsiteX0" fmla="*/ 66514 w 252071"/>
                  <a:gd name="connsiteY0" fmla="*/ 0 h 1041722"/>
                  <a:gd name="connsiteX1" fmla="*/ 43365 w 252071"/>
                  <a:gd name="connsiteY1" fmla="*/ 57874 h 1041722"/>
                  <a:gd name="connsiteX2" fmla="*/ 182261 w 252071"/>
                  <a:gd name="connsiteY2" fmla="*/ 844952 h 1041722"/>
                  <a:gd name="connsiteX3" fmla="*/ 193836 w 252071"/>
                  <a:gd name="connsiteY3" fmla="*/ 879676 h 1041722"/>
                  <a:gd name="connsiteX4" fmla="*/ 240135 w 252071"/>
                  <a:gd name="connsiteY4" fmla="*/ 925975 h 1041722"/>
                  <a:gd name="connsiteX5" fmla="*/ 251709 w 252071"/>
                  <a:gd name="connsiteY5" fmla="*/ 960699 h 1041722"/>
                  <a:gd name="connsiteX6" fmla="*/ 228560 w 252071"/>
                  <a:gd name="connsiteY6" fmla="*/ 983849 h 1041722"/>
                  <a:gd name="connsiteX7" fmla="*/ 205411 w 252071"/>
                  <a:gd name="connsiteY7" fmla="*/ 1018573 h 1041722"/>
                  <a:gd name="connsiteX8" fmla="*/ 182261 w 252071"/>
                  <a:gd name="connsiteY8" fmla="*/ 1041722 h 104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071" h="1041722">
                    <a:moveTo>
                      <a:pt x="66514" y="0"/>
                    </a:moveTo>
                    <a:cubicBezTo>
                      <a:pt x="58798" y="19291"/>
                      <a:pt x="49562" y="38042"/>
                      <a:pt x="43365" y="57874"/>
                    </a:cubicBezTo>
                    <a:cubicBezTo>
                      <a:pt x="-57285" y="379957"/>
                      <a:pt x="28936" y="269983"/>
                      <a:pt x="182261" y="844952"/>
                    </a:cubicBezTo>
                    <a:cubicBezTo>
                      <a:pt x="185405" y="856741"/>
                      <a:pt x="186744" y="869748"/>
                      <a:pt x="193836" y="879676"/>
                    </a:cubicBezTo>
                    <a:cubicBezTo>
                      <a:pt x="206522" y="897436"/>
                      <a:pt x="240135" y="925975"/>
                      <a:pt x="240135" y="925975"/>
                    </a:cubicBezTo>
                    <a:cubicBezTo>
                      <a:pt x="243993" y="937550"/>
                      <a:pt x="254102" y="948735"/>
                      <a:pt x="251709" y="960699"/>
                    </a:cubicBezTo>
                    <a:cubicBezTo>
                      <a:pt x="249569" y="971400"/>
                      <a:pt x="235377" y="975327"/>
                      <a:pt x="228560" y="983849"/>
                    </a:cubicBezTo>
                    <a:cubicBezTo>
                      <a:pt x="219870" y="994712"/>
                      <a:pt x="214101" y="1007710"/>
                      <a:pt x="205411" y="1018573"/>
                    </a:cubicBezTo>
                    <a:cubicBezTo>
                      <a:pt x="198594" y="1027094"/>
                      <a:pt x="182261" y="1041722"/>
                      <a:pt x="182261" y="1041722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  <a:effectLst>
                <a:glow rad="88900">
                  <a:schemeClr val="bg1"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60D5949A-ED32-4696-87F7-22B8F324F6A8}"/>
                  </a:ext>
                </a:extLst>
              </p:cNvPr>
              <p:cNvSpPr/>
              <p:nvPr/>
            </p:nvSpPr>
            <p:spPr>
              <a:xfrm>
                <a:off x="8982271" y="1890425"/>
                <a:ext cx="256418" cy="445008"/>
              </a:xfrm>
              <a:custGeom>
                <a:avLst/>
                <a:gdLst>
                  <a:gd name="connsiteX0" fmla="*/ 164592 w 164592"/>
                  <a:gd name="connsiteY0" fmla="*/ 347472 h 347472"/>
                  <a:gd name="connsiteX1" fmla="*/ 12192 w 164592"/>
                  <a:gd name="connsiteY1" fmla="*/ 164592 h 347472"/>
                  <a:gd name="connsiteX2" fmla="*/ 0 w 164592"/>
                  <a:gd name="connsiteY2" fmla="*/ 128016 h 347472"/>
                  <a:gd name="connsiteX3" fmla="*/ 12192 w 164592"/>
                  <a:gd name="connsiteY3" fmla="*/ 24384 h 347472"/>
                  <a:gd name="connsiteX4" fmla="*/ 30480 w 164592"/>
                  <a:gd name="connsiteY4" fmla="*/ 0 h 3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92" h="347472">
                    <a:moveTo>
                      <a:pt x="164592" y="347472"/>
                    </a:moveTo>
                    <a:cubicBezTo>
                      <a:pt x="113792" y="286512"/>
                      <a:pt x="59803" y="228074"/>
                      <a:pt x="12192" y="164592"/>
                    </a:cubicBezTo>
                    <a:cubicBezTo>
                      <a:pt x="4481" y="154311"/>
                      <a:pt x="0" y="128016"/>
                      <a:pt x="0" y="128016"/>
                    </a:cubicBezTo>
                    <a:cubicBezTo>
                      <a:pt x="963" y="114531"/>
                      <a:pt x="-1663" y="52095"/>
                      <a:pt x="12192" y="24384"/>
                    </a:cubicBezTo>
                    <a:cubicBezTo>
                      <a:pt x="19085" y="10598"/>
                      <a:pt x="21907" y="8573"/>
                      <a:pt x="3048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  <a:effectLst>
                <a:glow rad="88900">
                  <a:schemeClr val="bg1">
                    <a:lumMod val="95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334FC5B-E7BC-4489-B611-5AB75F91F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2" t="33164" r="18155" b="35395"/>
          <a:stretch/>
        </p:blipFill>
        <p:spPr>
          <a:xfrm>
            <a:off x="371364" y="2908666"/>
            <a:ext cx="5011838" cy="171305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2064B1-460D-4401-9841-B3284DBBA483}"/>
              </a:ext>
            </a:extLst>
          </p:cNvPr>
          <p:cNvCxnSpPr>
            <a:cxnSpLocks/>
          </p:cNvCxnSpPr>
          <p:nvPr/>
        </p:nvCxnSpPr>
        <p:spPr>
          <a:xfrm>
            <a:off x="2778686" y="2242364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F9481B-B625-4716-8161-47457122585A}"/>
              </a:ext>
            </a:extLst>
          </p:cNvPr>
          <p:cNvCxnSpPr>
            <a:cxnSpLocks/>
          </p:cNvCxnSpPr>
          <p:nvPr/>
        </p:nvCxnSpPr>
        <p:spPr>
          <a:xfrm>
            <a:off x="4439846" y="2225990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875B9F-41BB-4310-B799-4C16A637B85E}"/>
              </a:ext>
            </a:extLst>
          </p:cNvPr>
          <p:cNvCxnSpPr>
            <a:cxnSpLocks/>
          </p:cNvCxnSpPr>
          <p:nvPr/>
        </p:nvCxnSpPr>
        <p:spPr>
          <a:xfrm>
            <a:off x="1193726" y="2242364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7E57F-9E6B-43EE-B97F-434EEEAEAD58}"/>
              </a:ext>
            </a:extLst>
          </p:cNvPr>
          <p:cNvSpPr txBox="1"/>
          <p:nvPr/>
        </p:nvSpPr>
        <p:spPr>
          <a:xfrm>
            <a:off x="371364" y="4658199"/>
            <a:ext cx="501183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Level 1, </a:t>
            </a:r>
            <a:r>
              <a:rPr lang="ko-KR" altLang="en-US" b="1" dirty="0" err="1"/>
              <a:t>슬라임</a:t>
            </a:r>
            <a:r>
              <a:rPr lang="ko-KR" altLang="en-US" b="1" dirty="0"/>
              <a:t> 형태의 몬스터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생명력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몸 형체 원</a:t>
            </a:r>
            <a:r>
              <a:rPr lang="en-US" altLang="ko-KR" b="1" dirty="0"/>
              <a:t>, </a:t>
            </a:r>
            <a:r>
              <a:rPr lang="ko-KR" altLang="en-US" b="1" dirty="0"/>
              <a:t>삼각형</a:t>
            </a:r>
            <a:r>
              <a:rPr lang="en-US" altLang="ko-KR" b="1" dirty="0"/>
              <a:t>, </a:t>
            </a:r>
            <a:r>
              <a:rPr lang="ko-KR" altLang="en-US" b="1" dirty="0"/>
              <a:t>사각형 모양으로 구분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215FB-7A3D-4AF3-BEB5-6CCBD1E31746}"/>
              </a:ext>
            </a:extLst>
          </p:cNvPr>
          <p:cNvSpPr txBox="1"/>
          <p:nvPr/>
        </p:nvSpPr>
        <p:spPr>
          <a:xfrm>
            <a:off x="6126480" y="5771484"/>
            <a:ext cx="510341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Level 2, </a:t>
            </a:r>
            <a:r>
              <a:rPr lang="ko-KR" altLang="en-US" b="1" dirty="0">
                <a:solidFill>
                  <a:srgbClr val="FF0000"/>
                </a:solidFill>
              </a:rPr>
              <a:t>유령 형태의 몬스터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생명력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머리의 꼬리 원</a:t>
            </a:r>
            <a:r>
              <a:rPr lang="en-US" altLang="ko-KR" b="1" dirty="0"/>
              <a:t>, </a:t>
            </a:r>
            <a:r>
              <a:rPr lang="ko-KR" altLang="en-US" b="1" dirty="0"/>
              <a:t>삼각형</a:t>
            </a:r>
            <a:r>
              <a:rPr lang="en-US" altLang="ko-KR" b="1" dirty="0"/>
              <a:t>, </a:t>
            </a:r>
            <a:r>
              <a:rPr lang="ko-KR" altLang="en-US" b="1" dirty="0"/>
              <a:t>사각형 모양으로 구분</a:t>
            </a:r>
          </a:p>
        </p:txBody>
      </p:sp>
      <p:pic>
        <p:nvPicPr>
          <p:cNvPr id="19" name="그림 18" descr="음식이(가) 표시된 사진&#10;&#10;자동 생성된 설명">
            <a:extLst>
              <a:ext uri="{FF2B5EF4-FFF2-40B4-BE49-F238E27FC236}">
                <a16:creationId xmlns:a16="http://schemas.microsoft.com/office/drawing/2014/main" id="{23ABBF79-6FBC-4194-9D46-335227FF10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26340" r="1518" b="3589"/>
          <a:stretch/>
        </p:blipFill>
        <p:spPr>
          <a:xfrm>
            <a:off x="6126480" y="276587"/>
            <a:ext cx="5103419" cy="2764655"/>
          </a:xfrm>
          <a:prstGeom prst="rect">
            <a:avLst/>
          </a:prstGeom>
          <a:ln>
            <a:noFill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82BDB58-6E5E-4200-B1BA-B0CD1EE267A1}"/>
              </a:ext>
            </a:extLst>
          </p:cNvPr>
          <p:cNvSpPr/>
          <p:nvPr/>
        </p:nvSpPr>
        <p:spPr>
          <a:xfrm>
            <a:off x="665309" y="1150364"/>
            <a:ext cx="1051560" cy="105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264D7FC-9EA0-4F55-977A-C30FAC3F9652}"/>
              </a:ext>
            </a:extLst>
          </p:cNvPr>
          <p:cNvSpPr/>
          <p:nvPr/>
        </p:nvSpPr>
        <p:spPr>
          <a:xfrm>
            <a:off x="2213134" y="1137949"/>
            <a:ext cx="1219811" cy="1051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8C7310-1DF7-4ACD-ADEF-FCDDCDEE1159}"/>
              </a:ext>
            </a:extLst>
          </p:cNvPr>
          <p:cNvSpPr/>
          <p:nvPr/>
        </p:nvSpPr>
        <p:spPr>
          <a:xfrm>
            <a:off x="3956087" y="1137950"/>
            <a:ext cx="1051560" cy="1051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5D332-EC46-4819-B63F-4325F06F8877}"/>
              </a:ext>
            </a:extLst>
          </p:cNvPr>
          <p:cNvSpPr txBox="1"/>
          <p:nvPr/>
        </p:nvSpPr>
        <p:spPr>
          <a:xfrm>
            <a:off x="-463963" y="6109602"/>
            <a:ext cx="610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*** </a:t>
            </a:r>
            <a:r>
              <a:rPr lang="ko-KR" altLang="en-US" b="1" dirty="0">
                <a:solidFill>
                  <a:srgbClr val="FF0000"/>
                </a:solidFill>
              </a:rPr>
              <a:t>유령 형태 몬스터를 기본 몬스터로 작업</a:t>
            </a:r>
            <a:r>
              <a:rPr lang="ko-KR" altLang="en-US" dirty="0"/>
              <a:t>하고</a:t>
            </a:r>
            <a:endParaRPr lang="en-US" altLang="ko-KR" dirty="0"/>
          </a:p>
          <a:p>
            <a:pPr algn="r"/>
            <a:r>
              <a:rPr lang="ko-KR" altLang="en-US" dirty="0"/>
              <a:t>프로젝트 일정에 따라 </a:t>
            </a:r>
            <a:r>
              <a:rPr lang="ko-KR" altLang="en-US" dirty="0" err="1"/>
              <a:t>슬라임</a:t>
            </a:r>
            <a:r>
              <a:rPr lang="ko-KR" altLang="en-US" dirty="0"/>
              <a:t> 몬스터 추가 고려할 것</a:t>
            </a:r>
          </a:p>
        </p:txBody>
      </p:sp>
    </p:spTree>
    <p:extLst>
      <p:ext uri="{BB962C8B-B14F-4D97-AF65-F5344CB8AC3E}">
        <p14:creationId xmlns:p14="http://schemas.microsoft.com/office/powerpoint/2010/main" val="26769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70FBC-30DA-439F-B839-AE88FC9C5C69}"/>
              </a:ext>
            </a:extLst>
          </p:cNvPr>
          <p:cNvSpPr/>
          <p:nvPr/>
        </p:nvSpPr>
        <p:spPr>
          <a:xfrm>
            <a:off x="6126480" y="3095027"/>
            <a:ext cx="5103422" cy="2634004"/>
          </a:xfrm>
          <a:prstGeom prst="rect">
            <a:avLst/>
          </a:prstGeom>
          <a:solidFill>
            <a:srgbClr val="25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641C3B0-ADF8-42CC-BB9E-3E347E49A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38"/>
          <a:stretch/>
        </p:blipFill>
        <p:spPr>
          <a:xfrm>
            <a:off x="6126480" y="3579771"/>
            <a:ext cx="5083707" cy="21492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5A2B3E9-3292-40D2-979B-26491FF33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2" t="33164" r="18155" b="35395"/>
          <a:stretch/>
        </p:blipFill>
        <p:spPr>
          <a:xfrm>
            <a:off x="497381" y="3003141"/>
            <a:ext cx="5011838" cy="1713053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ADC1E50-55E0-40FD-8A18-F86487113DC2}"/>
              </a:ext>
            </a:extLst>
          </p:cNvPr>
          <p:cNvSpPr/>
          <p:nvPr/>
        </p:nvSpPr>
        <p:spPr>
          <a:xfrm>
            <a:off x="791326" y="1244839"/>
            <a:ext cx="1051560" cy="105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A7ACF943-E435-457F-8F99-489E213FFF8A}"/>
              </a:ext>
            </a:extLst>
          </p:cNvPr>
          <p:cNvSpPr/>
          <p:nvPr/>
        </p:nvSpPr>
        <p:spPr>
          <a:xfrm>
            <a:off x="2339151" y="1232424"/>
            <a:ext cx="1219811" cy="105156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E040E-CE3F-4F3F-A76A-9E987DF4C5E8}"/>
              </a:ext>
            </a:extLst>
          </p:cNvPr>
          <p:cNvSpPr/>
          <p:nvPr/>
        </p:nvSpPr>
        <p:spPr>
          <a:xfrm>
            <a:off x="4082104" y="1232425"/>
            <a:ext cx="1051560" cy="1051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273D55-5A0E-471C-A9FD-153DB19FF869}"/>
              </a:ext>
            </a:extLst>
          </p:cNvPr>
          <p:cNvCxnSpPr>
            <a:cxnSpLocks/>
          </p:cNvCxnSpPr>
          <p:nvPr/>
        </p:nvCxnSpPr>
        <p:spPr>
          <a:xfrm>
            <a:off x="2904703" y="2336839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9A122E-B76C-452B-860C-D047EE4EFB65}"/>
              </a:ext>
            </a:extLst>
          </p:cNvPr>
          <p:cNvCxnSpPr>
            <a:cxnSpLocks/>
          </p:cNvCxnSpPr>
          <p:nvPr/>
        </p:nvCxnSpPr>
        <p:spPr>
          <a:xfrm>
            <a:off x="4565863" y="2320465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C85EB4-0680-4D5F-B06D-193DC01E1367}"/>
              </a:ext>
            </a:extLst>
          </p:cNvPr>
          <p:cNvCxnSpPr>
            <a:cxnSpLocks/>
          </p:cNvCxnSpPr>
          <p:nvPr/>
        </p:nvCxnSpPr>
        <p:spPr>
          <a:xfrm>
            <a:off x="1319743" y="2336839"/>
            <a:ext cx="0" cy="6461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348481-E0CB-4D57-8540-517A7F401170}"/>
              </a:ext>
            </a:extLst>
          </p:cNvPr>
          <p:cNvSpPr txBox="1"/>
          <p:nvPr/>
        </p:nvSpPr>
        <p:spPr>
          <a:xfrm>
            <a:off x="427833" y="5626563"/>
            <a:ext cx="685928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공격 당한 모든 몬스터는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검은 색에서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네온 컬러로 변하고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아웃글로우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처리됨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9" name="그림 38" descr="음식이(가) 표시된 사진&#10;&#10;자동 생성된 설명">
            <a:extLst>
              <a:ext uri="{FF2B5EF4-FFF2-40B4-BE49-F238E27FC236}">
                <a16:creationId xmlns:a16="http://schemas.microsoft.com/office/drawing/2014/main" id="{BC02D393-E4A2-4336-92C6-3659BE16FA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26340" r="1518" b="3589"/>
          <a:stretch/>
        </p:blipFill>
        <p:spPr>
          <a:xfrm>
            <a:off x="6126480" y="249353"/>
            <a:ext cx="5103419" cy="2764655"/>
          </a:xfrm>
          <a:prstGeom prst="rect">
            <a:avLst/>
          </a:prstGeom>
          <a:ln>
            <a:noFill/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82EED23-3BB8-45B9-B17F-8E5958EC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4609" t="18011" r="6754" b="7938"/>
          <a:stretch/>
        </p:blipFill>
        <p:spPr>
          <a:xfrm>
            <a:off x="9486724" y="4000259"/>
            <a:ext cx="1455824" cy="17287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D72D738-8B03-4F8D-9703-726AB28C5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7754" t="20635" r="34730" b="7938"/>
          <a:stretch/>
        </p:blipFill>
        <p:spPr>
          <a:xfrm>
            <a:off x="7554761" y="4014234"/>
            <a:ext cx="1907173" cy="166752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0DEE267-87E0-4531-9DDE-1AC79F18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68380" b="7938"/>
          <a:stretch/>
        </p:blipFill>
        <p:spPr>
          <a:xfrm>
            <a:off x="6165694" y="3553428"/>
            <a:ext cx="1627184" cy="217560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F36737-3C48-4303-9E41-374D380C9853}"/>
              </a:ext>
            </a:extLst>
          </p:cNvPr>
          <p:cNvSpPr/>
          <p:nvPr/>
        </p:nvSpPr>
        <p:spPr>
          <a:xfrm rot="1475230">
            <a:off x="7942167" y="3829476"/>
            <a:ext cx="481614" cy="464066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211B2F95-BC51-4ABE-BE9C-93F1F76CA12F}"/>
              </a:ext>
            </a:extLst>
          </p:cNvPr>
          <p:cNvSpPr/>
          <p:nvPr/>
        </p:nvSpPr>
        <p:spPr>
          <a:xfrm rot="19973988">
            <a:off x="8272514" y="3264645"/>
            <a:ext cx="509165" cy="466546"/>
          </a:xfrm>
          <a:custGeom>
            <a:avLst/>
            <a:gdLst>
              <a:gd name="connsiteX0" fmla="*/ 0 w 509165"/>
              <a:gd name="connsiteY0" fmla="*/ 466546 h 466546"/>
              <a:gd name="connsiteX1" fmla="*/ 254583 w 509165"/>
              <a:gd name="connsiteY1" fmla="*/ 0 h 466546"/>
              <a:gd name="connsiteX2" fmla="*/ 509165 w 509165"/>
              <a:gd name="connsiteY2" fmla="*/ 466546 h 466546"/>
              <a:gd name="connsiteX3" fmla="*/ 0 w 509165"/>
              <a:gd name="connsiteY3" fmla="*/ 466546 h 46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165" h="466546" extrusionOk="0">
                <a:moveTo>
                  <a:pt x="0" y="466546"/>
                </a:moveTo>
                <a:cubicBezTo>
                  <a:pt x="75779" y="217655"/>
                  <a:pt x="183198" y="209743"/>
                  <a:pt x="254583" y="0"/>
                </a:cubicBezTo>
                <a:cubicBezTo>
                  <a:pt x="345667" y="76738"/>
                  <a:pt x="347714" y="271748"/>
                  <a:pt x="509165" y="466546"/>
                </a:cubicBezTo>
                <a:cubicBezTo>
                  <a:pt x="327623" y="506506"/>
                  <a:pt x="170715" y="432206"/>
                  <a:pt x="0" y="466546"/>
                </a:cubicBezTo>
                <a:close/>
              </a:path>
            </a:pathLst>
          </a:custGeom>
          <a:noFill/>
          <a:ln w="38100">
            <a:solidFill>
              <a:schemeClr val="bg1">
                <a:alpha val="98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348784449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37B049C4-8EF0-450E-B3F5-E2973E650BEC}"/>
              </a:ext>
            </a:extLst>
          </p:cNvPr>
          <p:cNvSpPr/>
          <p:nvPr/>
        </p:nvSpPr>
        <p:spPr>
          <a:xfrm>
            <a:off x="8332031" y="3792774"/>
            <a:ext cx="248788" cy="570477"/>
          </a:xfrm>
          <a:custGeom>
            <a:avLst/>
            <a:gdLst>
              <a:gd name="connsiteX0" fmla="*/ 66514 w 252071"/>
              <a:gd name="connsiteY0" fmla="*/ 0 h 1041722"/>
              <a:gd name="connsiteX1" fmla="*/ 43365 w 252071"/>
              <a:gd name="connsiteY1" fmla="*/ 57874 h 1041722"/>
              <a:gd name="connsiteX2" fmla="*/ 182261 w 252071"/>
              <a:gd name="connsiteY2" fmla="*/ 844952 h 1041722"/>
              <a:gd name="connsiteX3" fmla="*/ 193836 w 252071"/>
              <a:gd name="connsiteY3" fmla="*/ 879676 h 1041722"/>
              <a:gd name="connsiteX4" fmla="*/ 240135 w 252071"/>
              <a:gd name="connsiteY4" fmla="*/ 925975 h 1041722"/>
              <a:gd name="connsiteX5" fmla="*/ 251709 w 252071"/>
              <a:gd name="connsiteY5" fmla="*/ 960699 h 1041722"/>
              <a:gd name="connsiteX6" fmla="*/ 228560 w 252071"/>
              <a:gd name="connsiteY6" fmla="*/ 983849 h 1041722"/>
              <a:gd name="connsiteX7" fmla="*/ 205411 w 252071"/>
              <a:gd name="connsiteY7" fmla="*/ 1018573 h 1041722"/>
              <a:gd name="connsiteX8" fmla="*/ 182261 w 252071"/>
              <a:gd name="connsiteY8" fmla="*/ 1041722 h 104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71" h="1041722">
                <a:moveTo>
                  <a:pt x="66514" y="0"/>
                </a:moveTo>
                <a:cubicBezTo>
                  <a:pt x="58798" y="19291"/>
                  <a:pt x="49562" y="38042"/>
                  <a:pt x="43365" y="57874"/>
                </a:cubicBezTo>
                <a:cubicBezTo>
                  <a:pt x="-57285" y="379957"/>
                  <a:pt x="28936" y="269983"/>
                  <a:pt x="182261" y="844952"/>
                </a:cubicBezTo>
                <a:cubicBezTo>
                  <a:pt x="185405" y="856741"/>
                  <a:pt x="186744" y="869748"/>
                  <a:pt x="193836" y="879676"/>
                </a:cubicBezTo>
                <a:cubicBezTo>
                  <a:pt x="206522" y="897436"/>
                  <a:pt x="240135" y="925975"/>
                  <a:pt x="240135" y="925975"/>
                </a:cubicBezTo>
                <a:cubicBezTo>
                  <a:pt x="243993" y="937550"/>
                  <a:pt x="254102" y="948735"/>
                  <a:pt x="251709" y="960699"/>
                </a:cubicBezTo>
                <a:cubicBezTo>
                  <a:pt x="249569" y="971400"/>
                  <a:pt x="235377" y="975327"/>
                  <a:pt x="228560" y="983849"/>
                </a:cubicBezTo>
                <a:cubicBezTo>
                  <a:pt x="219870" y="994712"/>
                  <a:pt x="214101" y="1007710"/>
                  <a:pt x="205411" y="1018573"/>
                </a:cubicBezTo>
                <a:cubicBezTo>
                  <a:pt x="198594" y="1027094"/>
                  <a:pt x="182261" y="1041722"/>
                  <a:pt x="182261" y="1041722"/>
                </a:cubicBezTo>
              </a:path>
            </a:pathLst>
          </a:custGeom>
          <a:noFill/>
          <a:ln w="38100">
            <a:solidFill>
              <a:schemeClr val="bg1">
                <a:alpha val="98000"/>
              </a:schemeClr>
            </a:solidFill>
          </a:ln>
          <a:effectLst>
            <a:glow rad="228600">
              <a:schemeClr val="accent5">
                <a:satMod val="175000"/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CD0371-0B98-4CAF-B3D8-466861FEC2F4}"/>
              </a:ext>
            </a:extLst>
          </p:cNvPr>
          <p:cNvSpPr/>
          <p:nvPr/>
        </p:nvSpPr>
        <p:spPr>
          <a:xfrm>
            <a:off x="8396990" y="3810237"/>
            <a:ext cx="222717" cy="386522"/>
          </a:xfrm>
          <a:custGeom>
            <a:avLst/>
            <a:gdLst>
              <a:gd name="connsiteX0" fmla="*/ 164592 w 164592"/>
              <a:gd name="connsiteY0" fmla="*/ 347472 h 347472"/>
              <a:gd name="connsiteX1" fmla="*/ 12192 w 164592"/>
              <a:gd name="connsiteY1" fmla="*/ 164592 h 347472"/>
              <a:gd name="connsiteX2" fmla="*/ 0 w 164592"/>
              <a:gd name="connsiteY2" fmla="*/ 128016 h 347472"/>
              <a:gd name="connsiteX3" fmla="*/ 12192 w 164592"/>
              <a:gd name="connsiteY3" fmla="*/ 24384 h 347472"/>
              <a:gd name="connsiteX4" fmla="*/ 30480 w 164592"/>
              <a:gd name="connsiteY4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" h="347472">
                <a:moveTo>
                  <a:pt x="164592" y="347472"/>
                </a:moveTo>
                <a:cubicBezTo>
                  <a:pt x="113792" y="286512"/>
                  <a:pt x="59803" y="228074"/>
                  <a:pt x="12192" y="164592"/>
                </a:cubicBezTo>
                <a:cubicBezTo>
                  <a:pt x="4481" y="154311"/>
                  <a:pt x="0" y="128016"/>
                  <a:pt x="0" y="128016"/>
                </a:cubicBezTo>
                <a:cubicBezTo>
                  <a:pt x="963" y="114531"/>
                  <a:pt x="-1663" y="52095"/>
                  <a:pt x="12192" y="24384"/>
                </a:cubicBezTo>
                <a:cubicBezTo>
                  <a:pt x="19085" y="10598"/>
                  <a:pt x="21907" y="8573"/>
                  <a:pt x="30480" y="0"/>
                </a:cubicBezTo>
              </a:path>
            </a:pathLst>
          </a:custGeom>
          <a:noFill/>
          <a:ln w="38100">
            <a:solidFill>
              <a:schemeClr val="bg1">
                <a:alpha val="98000"/>
              </a:schemeClr>
            </a:solidFill>
          </a:ln>
          <a:effectLst>
            <a:glow rad="228600">
              <a:schemeClr val="accent5">
                <a:satMod val="175000"/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6EBF8FC-2318-49C9-9876-A3FF90494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046" t="33164" r="42729" b="35395"/>
          <a:stretch/>
        </p:blipFill>
        <p:spPr>
          <a:xfrm>
            <a:off x="2141159" y="3003140"/>
            <a:ext cx="1608881" cy="171305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EBFCB22-6E18-4C0B-9363-7BDA2BA3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2612" t="33164" r="64205" b="35395"/>
          <a:stretch/>
        </p:blipFill>
        <p:spPr>
          <a:xfrm>
            <a:off x="538127" y="3003140"/>
            <a:ext cx="1678253" cy="171305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D30A8CD-5439-4589-BCDF-272FC5719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57202" t="33164" r="18155" b="35395"/>
          <a:stretch/>
        </p:blipFill>
        <p:spPr>
          <a:xfrm>
            <a:off x="3750040" y="3014008"/>
            <a:ext cx="1783969" cy="17130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BC0BF8C-89DA-4020-AF88-F4CBD824BE07}"/>
              </a:ext>
            </a:extLst>
          </p:cNvPr>
          <p:cNvSpPr txBox="1"/>
          <p:nvPr/>
        </p:nvSpPr>
        <p:spPr>
          <a:xfrm>
            <a:off x="254160" y="276587"/>
            <a:ext cx="558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일반 몬스터 컨셉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피격 후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55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9581517-EAF0-48C1-B8D5-4FA07C512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0"/>
          <a:stretch/>
        </p:blipFill>
        <p:spPr>
          <a:xfrm>
            <a:off x="330360" y="3429000"/>
            <a:ext cx="2308735" cy="19797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BD31EF1-0BCC-48E5-A61A-62CD0F90A465}"/>
              </a:ext>
            </a:extLst>
          </p:cNvPr>
          <p:cNvSpPr/>
          <p:nvPr/>
        </p:nvSpPr>
        <p:spPr>
          <a:xfrm>
            <a:off x="1091650" y="3358021"/>
            <a:ext cx="1028700" cy="10705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D2ACD1-9FC6-4B9F-8144-4FDC901FC93A}"/>
              </a:ext>
            </a:extLst>
          </p:cNvPr>
          <p:cNvCxnSpPr>
            <a:cxnSpLocks/>
          </p:cNvCxnSpPr>
          <p:nvPr/>
        </p:nvCxnSpPr>
        <p:spPr>
          <a:xfrm flipH="1">
            <a:off x="2143796" y="3858422"/>
            <a:ext cx="1256589" cy="2842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B31DA5-C5C1-4910-8923-B74DC9C6FB7B}"/>
              </a:ext>
            </a:extLst>
          </p:cNvPr>
          <p:cNvSpPr txBox="1"/>
          <p:nvPr/>
        </p:nvSpPr>
        <p:spPr>
          <a:xfrm>
            <a:off x="3578895" y="3291618"/>
            <a:ext cx="221230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공격당함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눈물 찔끔</a:t>
            </a:r>
            <a:r>
              <a:rPr lang="en-US" altLang="ko-KR" sz="2000" b="1" dirty="0"/>
              <a:t>! </a:t>
            </a:r>
            <a:r>
              <a:rPr lang="ko-KR" altLang="en-US" sz="2000" b="1" dirty="0"/>
              <a:t>표정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B7AA7-FD8D-4D5E-9563-15CDD83F51AE}"/>
              </a:ext>
            </a:extLst>
          </p:cNvPr>
          <p:cNvSpPr txBox="1"/>
          <p:nvPr/>
        </p:nvSpPr>
        <p:spPr>
          <a:xfrm>
            <a:off x="192084" y="91561"/>
            <a:ext cx="599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 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사각 모양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CABEF-5AB6-4D5A-9716-ECA27FB42856}"/>
              </a:ext>
            </a:extLst>
          </p:cNvPr>
          <p:cNvSpPr txBox="1"/>
          <p:nvPr/>
        </p:nvSpPr>
        <p:spPr>
          <a:xfrm>
            <a:off x="3517900" y="1233931"/>
            <a:ext cx="58674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나무 토막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돌 형태 이지만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사각형의 느낌이 직관적으로 </a:t>
            </a:r>
            <a:r>
              <a:rPr lang="ko-KR" altLang="en-US" sz="2000" b="1" dirty="0" err="1"/>
              <a:t>보이도록해주세요</a:t>
            </a:r>
            <a:r>
              <a:rPr lang="en-US" altLang="ko-KR" sz="2000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43706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043BFE-BCE9-4E12-9E1A-71617CF9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6" y="2181225"/>
            <a:ext cx="2343150" cy="196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33684-F34C-4A6C-9E48-F579373C01B6}"/>
              </a:ext>
            </a:extLst>
          </p:cNvPr>
          <p:cNvSpPr txBox="1"/>
          <p:nvPr/>
        </p:nvSpPr>
        <p:spPr>
          <a:xfrm>
            <a:off x="192084" y="91561"/>
            <a:ext cx="599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 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삼각 모양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1773A-D911-463F-847F-CE17009C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026555"/>
            <a:ext cx="3675254" cy="247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57D6B-58C1-407C-ADF2-D2A108C07DE8}"/>
              </a:ext>
            </a:extLst>
          </p:cNvPr>
          <p:cNvSpPr txBox="1"/>
          <p:nvPr/>
        </p:nvSpPr>
        <p:spPr>
          <a:xfrm>
            <a:off x="6477000" y="1780344"/>
            <a:ext cx="5105400" cy="2110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바위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돌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먼지 구덩이 둥글둥글한 몬스터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의 느낌으로 접근 하면 좋을 것 같아요</a:t>
            </a:r>
            <a:r>
              <a:rPr lang="en-US" altLang="ko-KR" sz="2000" b="1" dirty="0"/>
              <a:t>~</a:t>
            </a:r>
          </a:p>
          <a:p>
            <a:pPr>
              <a:lnSpc>
                <a:spcPct val="250000"/>
              </a:lnSpc>
            </a:pPr>
            <a:r>
              <a:rPr lang="ko-KR" altLang="en-US" sz="2000" b="1" dirty="0"/>
              <a:t>숲 속에 사는 몬스터의 느낌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27EE2-A1E0-4CF2-9618-E4F2C5FF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87" y="1178601"/>
            <a:ext cx="1662113" cy="3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54B997-DFEB-4FA1-B7DB-3512095B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4" y="976313"/>
            <a:ext cx="5992815" cy="3324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432C9-5BF5-4CAB-922F-B8E77F9898C7}"/>
              </a:ext>
            </a:extLst>
          </p:cNvPr>
          <p:cNvSpPr txBox="1"/>
          <p:nvPr/>
        </p:nvSpPr>
        <p:spPr>
          <a:xfrm>
            <a:off x="192084" y="91561"/>
            <a:ext cx="878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 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원 모양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구현 가능 시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CA3F-7D95-43B7-B85A-722DC1E2BAA2}"/>
              </a:ext>
            </a:extLst>
          </p:cNvPr>
          <p:cNvSpPr txBox="1"/>
          <p:nvPr/>
        </p:nvSpPr>
        <p:spPr>
          <a:xfrm>
            <a:off x="6299200" y="857014"/>
            <a:ext cx="5105400" cy="25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바위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돌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먼지 구덩이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넝쿨 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둥글둥글한 몬스터의 느낌으로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접근 하면 좋을 것 같아요</a:t>
            </a:r>
            <a:r>
              <a:rPr lang="en-US" altLang="ko-KR" sz="2000" b="1" dirty="0"/>
              <a:t>~</a:t>
            </a:r>
          </a:p>
          <a:p>
            <a:pPr>
              <a:lnSpc>
                <a:spcPct val="250000"/>
              </a:lnSpc>
            </a:pPr>
            <a:r>
              <a:rPr lang="ko-KR" altLang="en-US" sz="2000" b="1" dirty="0"/>
              <a:t>숲 속에 사는 몬스터의 느낌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F9DE7C-7E29-4AEC-83C7-F58B2A81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1024"/>
            <a:ext cx="2946779" cy="2430463"/>
          </a:xfrm>
          <a:prstGeom prst="rect">
            <a:avLst/>
          </a:prstGeom>
        </p:spPr>
      </p:pic>
      <p:pic>
        <p:nvPicPr>
          <p:cNvPr id="1026" name="Picture 2" descr="도트 1청 114.png">
            <a:extLst>
              <a:ext uri="{FF2B5EF4-FFF2-40B4-BE49-F238E27FC236}">
                <a16:creationId xmlns:a16="http://schemas.microsoft.com/office/drawing/2014/main" id="{9F65CE62-C87D-46D4-B6FF-2708B98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9" y="4353832"/>
            <a:ext cx="2303641" cy="23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14 셔플.png">
            <a:extLst>
              <a:ext uri="{FF2B5EF4-FFF2-40B4-BE49-F238E27FC236}">
                <a16:creationId xmlns:a16="http://schemas.microsoft.com/office/drawing/2014/main" id="{4698E938-F94F-44F4-94C8-AE216991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20" y="4400727"/>
            <a:ext cx="2420760" cy="242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7F5E56-1755-4C0B-B1D6-6DA396F053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67" t="16809" r="30168" b="18991"/>
          <a:stretch/>
        </p:blipFill>
        <p:spPr>
          <a:xfrm>
            <a:off x="7630195" y="4650181"/>
            <a:ext cx="2034505" cy="2007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7CF8C0-0DC4-462C-9854-361BAB175428}"/>
              </a:ext>
            </a:extLst>
          </p:cNvPr>
          <p:cNvSpPr txBox="1"/>
          <p:nvPr/>
        </p:nvSpPr>
        <p:spPr>
          <a:xfrm>
            <a:off x="9787611" y="3941269"/>
            <a:ext cx="221230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공격 당함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&gt;_&lt; </a:t>
            </a:r>
            <a:r>
              <a:rPr lang="ko-KR" altLang="en-US" sz="2000" b="1" dirty="0"/>
              <a:t>표정 보다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더 아픈 표정</a:t>
            </a:r>
          </a:p>
        </p:txBody>
      </p:sp>
    </p:spTree>
    <p:extLst>
      <p:ext uri="{BB962C8B-B14F-4D97-AF65-F5344CB8AC3E}">
        <p14:creationId xmlns:p14="http://schemas.microsoft.com/office/powerpoint/2010/main" val="390044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33684-F34C-4A6C-9E48-F579373C01B6}"/>
              </a:ext>
            </a:extLst>
          </p:cNvPr>
          <p:cNvSpPr txBox="1"/>
          <p:nvPr/>
        </p:nvSpPr>
        <p:spPr>
          <a:xfrm>
            <a:off x="192084" y="91561"/>
            <a:ext cx="599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 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브이 모양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57D6B-58C1-407C-ADF2-D2A108C07DE8}"/>
              </a:ext>
            </a:extLst>
          </p:cNvPr>
          <p:cNvSpPr txBox="1"/>
          <p:nvPr/>
        </p:nvSpPr>
        <p:spPr>
          <a:xfrm>
            <a:off x="1328081" y="1203568"/>
            <a:ext cx="833642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나무통 모양 몬스터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나뭇가지가 두 갈래로 뻗어져 </a:t>
            </a:r>
            <a:r>
              <a:rPr lang="en-US" altLang="ko-KR" sz="2000" b="1" dirty="0"/>
              <a:t>V</a:t>
            </a:r>
            <a:r>
              <a:rPr lang="ko-KR" altLang="en-US" sz="2000" b="1" dirty="0"/>
              <a:t>자 형태로 보이도록  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2F4241-EF35-454F-BB0B-A5C5B3A6A149}"/>
              </a:ext>
            </a:extLst>
          </p:cNvPr>
          <p:cNvSpPr/>
          <p:nvPr/>
        </p:nvSpPr>
        <p:spPr>
          <a:xfrm>
            <a:off x="1468758" y="4236609"/>
            <a:ext cx="1485457" cy="21101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36B390-4E97-48C3-AD8A-0BB90E9DE95B}"/>
              </a:ext>
            </a:extLst>
          </p:cNvPr>
          <p:cNvSpPr/>
          <p:nvPr/>
        </p:nvSpPr>
        <p:spPr>
          <a:xfrm rot="20589477">
            <a:off x="1451850" y="3198048"/>
            <a:ext cx="703804" cy="21101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3E81FB-3B4D-4BA2-91F4-898D858A3FFC}"/>
              </a:ext>
            </a:extLst>
          </p:cNvPr>
          <p:cNvSpPr/>
          <p:nvPr/>
        </p:nvSpPr>
        <p:spPr>
          <a:xfrm rot="802352">
            <a:off x="2311691" y="2853153"/>
            <a:ext cx="715713" cy="21101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678A2262-F0EF-4024-A0CD-AF0AEB81B546}"/>
              </a:ext>
            </a:extLst>
          </p:cNvPr>
          <p:cNvSpPr/>
          <p:nvPr/>
        </p:nvSpPr>
        <p:spPr>
          <a:xfrm rot="17266937">
            <a:off x="1045324" y="5678926"/>
            <a:ext cx="1800664" cy="407963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0E0A1AC9-B8DD-4A40-B0A4-4ED8E38954AD}"/>
              </a:ext>
            </a:extLst>
          </p:cNvPr>
          <p:cNvSpPr/>
          <p:nvPr/>
        </p:nvSpPr>
        <p:spPr>
          <a:xfrm rot="15258705">
            <a:off x="1698589" y="5681261"/>
            <a:ext cx="1800664" cy="407963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AACC4B14-B8D2-4C2E-AA44-862C14B56352}"/>
              </a:ext>
            </a:extLst>
          </p:cNvPr>
          <p:cNvSpPr/>
          <p:nvPr/>
        </p:nvSpPr>
        <p:spPr>
          <a:xfrm rot="10800000">
            <a:off x="1198946" y="6567695"/>
            <a:ext cx="648904" cy="198744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9F6E0676-138F-4118-BE3A-81CAF2F62F3F}"/>
              </a:ext>
            </a:extLst>
          </p:cNvPr>
          <p:cNvSpPr/>
          <p:nvPr/>
        </p:nvSpPr>
        <p:spPr>
          <a:xfrm rot="10800000">
            <a:off x="2629763" y="6567695"/>
            <a:ext cx="648904" cy="198744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EBC778-540A-4621-A0D4-DC6A761384C2}"/>
              </a:ext>
            </a:extLst>
          </p:cNvPr>
          <p:cNvSpPr/>
          <p:nvPr/>
        </p:nvSpPr>
        <p:spPr>
          <a:xfrm rot="956600">
            <a:off x="1523398" y="4502864"/>
            <a:ext cx="624775" cy="239497"/>
          </a:xfrm>
          <a:custGeom>
            <a:avLst/>
            <a:gdLst>
              <a:gd name="connsiteX0" fmla="*/ 0 w 762000"/>
              <a:gd name="connsiteY0" fmla="*/ 0 h 292100"/>
              <a:gd name="connsiteX1" fmla="*/ 215900 w 762000"/>
              <a:gd name="connsiteY1" fmla="*/ 12700 h 292100"/>
              <a:gd name="connsiteX2" fmla="*/ 266700 w 762000"/>
              <a:gd name="connsiteY2" fmla="*/ 25400 h 292100"/>
              <a:gd name="connsiteX3" fmla="*/ 330200 w 762000"/>
              <a:gd name="connsiteY3" fmla="*/ 38100 h 292100"/>
              <a:gd name="connsiteX4" fmla="*/ 368300 w 762000"/>
              <a:gd name="connsiteY4" fmla="*/ 50800 h 292100"/>
              <a:gd name="connsiteX5" fmla="*/ 431800 w 762000"/>
              <a:gd name="connsiteY5" fmla="*/ 63500 h 292100"/>
              <a:gd name="connsiteX6" fmla="*/ 508000 w 762000"/>
              <a:gd name="connsiteY6" fmla="*/ 88900 h 292100"/>
              <a:gd name="connsiteX7" fmla="*/ 546100 w 762000"/>
              <a:gd name="connsiteY7" fmla="*/ 101600 h 292100"/>
              <a:gd name="connsiteX8" fmla="*/ 584200 w 762000"/>
              <a:gd name="connsiteY8" fmla="*/ 114300 h 292100"/>
              <a:gd name="connsiteX9" fmla="*/ 622300 w 762000"/>
              <a:gd name="connsiteY9" fmla="*/ 139700 h 292100"/>
              <a:gd name="connsiteX10" fmla="*/ 762000 w 762000"/>
              <a:gd name="connsiteY10" fmla="*/ 177800 h 292100"/>
              <a:gd name="connsiteX11" fmla="*/ 723900 w 762000"/>
              <a:gd name="connsiteY11" fmla="*/ 203200 h 292100"/>
              <a:gd name="connsiteX12" fmla="*/ 685800 w 762000"/>
              <a:gd name="connsiteY12" fmla="*/ 241300 h 292100"/>
              <a:gd name="connsiteX13" fmla="*/ 482600 w 762000"/>
              <a:gd name="connsiteY13" fmla="*/ 254000 h 292100"/>
              <a:gd name="connsiteX14" fmla="*/ 419100 w 762000"/>
              <a:gd name="connsiteY14" fmla="*/ 266700 h 292100"/>
              <a:gd name="connsiteX15" fmla="*/ 190500 w 762000"/>
              <a:gd name="connsiteY15" fmla="*/ 292100 h 292100"/>
              <a:gd name="connsiteX16" fmla="*/ 127000 w 762000"/>
              <a:gd name="connsiteY16" fmla="*/ 279400 h 292100"/>
              <a:gd name="connsiteX17" fmla="*/ 50800 w 762000"/>
              <a:gd name="connsiteY17" fmla="*/ 127000 h 292100"/>
              <a:gd name="connsiteX18" fmla="*/ 25400 w 762000"/>
              <a:gd name="connsiteY18" fmla="*/ 50800 h 292100"/>
              <a:gd name="connsiteX19" fmla="*/ 12700 w 762000"/>
              <a:gd name="connsiteY19" fmla="*/ 12700 h 292100"/>
              <a:gd name="connsiteX20" fmla="*/ 0 w 762000"/>
              <a:gd name="connsiteY20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2000" h="292100">
                <a:moveTo>
                  <a:pt x="0" y="0"/>
                </a:moveTo>
                <a:cubicBezTo>
                  <a:pt x="71967" y="4233"/>
                  <a:pt x="144134" y="5865"/>
                  <a:pt x="215900" y="12700"/>
                </a:cubicBezTo>
                <a:cubicBezTo>
                  <a:pt x="233276" y="14355"/>
                  <a:pt x="249661" y="21614"/>
                  <a:pt x="266700" y="25400"/>
                </a:cubicBezTo>
                <a:cubicBezTo>
                  <a:pt x="287772" y="30083"/>
                  <a:pt x="309259" y="32865"/>
                  <a:pt x="330200" y="38100"/>
                </a:cubicBezTo>
                <a:cubicBezTo>
                  <a:pt x="343187" y="41347"/>
                  <a:pt x="355313" y="47553"/>
                  <a:pt x="368300" y="50800"/>
                </a:cubicBezTo>
                <a:cubicBezTo>
                  <a:pt x="389241" y="56035"/>
                  <a:pt x="410975" y="57820"/>
                  <a:pt x="431800" y="63500"/>
                </a:cubicBezTo>
                <a:cubicBezTo>
                  <a:pt x="457631" y="70545"/>
                  <a:pt x="482600" y="80433"/>
                  <a:pt x="508000" y="88900"/>
                </a:cubicBezTo>
                <a:lnTo>
                  <a:pt x="546100" y="101600"/>
                </a:lnTo>
                <a:cubicBezTo>
                  <a:pt x="558800" y="105833"/>
                  <a:pt x="573061" y="106874"/>
                  <a:pt x="584200" y="114300"/>
                </a:cubicBezTo>
                <a:cubicBezTo>
                  <a:pt x="596900" y="122767"/>
                  <a:pt x="608352" y="133501"/>
                  <a:pt x="622300" y="139700"/>
                </a:cubicBezTo>
                <a:cubicBezTo>
                  <a:pt x="675034" y="163137"/>
                  <a:pt x="707675" y="166935"/>
                  <a:pt x="762000" y="177800"/>
                </a:cubicBezTo>
                <a:cubicBezTo>
                  <a:pt x="749300" y="186267"/>
                  <a:pt x="735626" y="193429"/>
                  <a:pt x="723900" y="203200"/>
                </a:cubicBezTo>
                <a:cubicBezTo>
                  <a:pt x="710102" y="214698"/>
                  <a:pt x="703375" y="237600"/>
                  <a:pt x="685800" y="241300"/>
                </a:cubicBezTo>
                <a:cubicBezTo>
                  <a:pt x="619390" y="255281"/>
                  <a:pt x="550333" y="249767"/>
                  <a:pt x="482600" y="254000"/>
                </a:cubicBezTo>
                <a:cubicBezTo>
                  <a:pt x="461433" y="258233"/>
                  <a:pt x="440579" y="264552"/>
                  <a:pt x="419100" y="266700"/>
                </a:cubicBezTo>
                <a:cubicBezTo>
                  <a:pt x="186120" y="289998"/>
                  <a:pt x="295101" y="257233"/>
                  <a:pt x="190500" y="292100"/>
                </a:cubicBezTo>
                <a:cubicBezTo>
                  <a:pt x="169333" y="287867"/>
                  <a:pt x="144039" y="292652"/>
                  <a:pt x="127000" y="279400"/>
                </a:cubicBezTo>
                <a:cubicBezTo>
                  <a:pt x="82685" y="244933"/>
                  <a:pt x="67140" y="176020"/>
                  <a:pt x="50800" y="127000"/>
                </a:cubicBezTo>
                <a:lnTo>
                  <a:pt x="25400" y="50800"/>
                </a:lnTo>
                <a:cubicBezTo>
                  <a:pt x="21167" y="38100"/>
                  <a:pt x="12700" y="26087"/>
                  <a:pt x="12700" y="127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46BA65D-9763-4755-9CAB-E21BCAAAD310}"/>
              </a:ext>
            </a:extLst>
          </p:cNvPr>
          <p:cNvSpPr/>
          <p:nvPr/>
        </p:nvSpPr>
        <p:spPr>
          <a:xfrm rot="20643400" flipH="1">
            <a:off x="2232363" y="4495654"/>
            <a:ext cx="624775" cy="239497"/>
          </a:xfrm>
          <a:custGeom>
            <a:avLst/>
            <a:gdLst>
              <a:gd name="connsiteX0" fmla="*/ 0 w 762000"/>
              <a:gd name="connsiteY0" fmla="*/ 0 h 292100"/>
              <a:gd name="connsiteX1" fmla="*/ 215900 w 762000"/>
              <a:gd name="connsiteY1" fmla="*/ 12700 h 292100"/>
              <a:gd name="connsiteX2" fmla="*/ 266700 w 762000"/>
              <a:gd name="connsiteY2" fmla="*/ 25400 h 292100"/>
              <a:gd name="connsiteX3" fmla="*/ 330200 w 762000"/>
              <a:gd name="connsiteY3" fmla="*/ 38100 h 292100"/>
              <a:gd name="connsiteX4" fmla="*/ 368300 w 762000"/>
              <a:gd name="connsiteY4" fmla="*/ 50800 h 292100"/>
              <a:gd name="connsiteX5" fmla="*/ 431800 w 762000"/>
              <a:gd name="connsiteY5" fmla="*/ 63500 h 292100"/>
              <a:gd name="connsiteX6" fmla="*/ 508000 w 762000"/>
              <a:gd name="connsiteY6" fmla="*/ 88900 h 292100"/>
              <a:gd name="connsiteX7" fmla="*/ 546100 w 762000"/>
              <a:gd name="connsiteY7" fmla="*/ 101600 h 292100"/>
              <a:gd name="connsiteX8" fmla="*/ 584200 w 762000"/>
              <a:gd name="connsiteY8" fmla="*/ 114300 h 292100"/>
              <a:gd name="connsiteX9" fmla="*/ 622300 w 762000"/>
              <a:gd name="connsiteY9" fmla="*/ 139700 h 292100"/>
              <a:gd name="connsiteX10" fmla="*/ 762000 w 762000"/>
              <a:gd name="connsiteY10" fmla="*/ 177800 h 292100"/>
              <a:gd name="connsiteX11" fmla="*/ 723900 w 762000"/>
              <a:gd name="connsiteY11" fmla="*/ 203200 h 292100"/>
              <a:gd name="connsiteX12" fmla="*/ 685800 w 762000"/>
              <a:gd name="connsiteY12" fmla="*/ 241300 h 292100"/>
              <a:gd name="connsiteX13" fmla="*/ 482600 w 762000"/>
              <a:gd name="connsiteY13" fmla="*/ 254000 h 292100"/>
              <a:gd name="connsiteX14" fmla="*/ 419100 w 762000"/>
              <a:gd name="connsiteY14" fmla="*/ 266700 h 292100"/>
              <a:gd name="connsiteX15" fmla="*/ 190500 w 762000"/>
              <a:gd name="connsiteY15" fmla="*/ 292100 h 292100"/>
              <a:gd name="connsiteX16" fmla="*/ 127000 w 762000"/>
              <a:gd name="connsiteY16" fmla="*/ 279400 h 292100"/>
              <a:gd name="connsiteX17" fmla="*/ 50800 w 762000"/>
              <a:gd name="connsiteY17" fmla="*/ 127000 h 292100"/>
              <a:gd name="connsiteX18" fmla="*/ 25400 w 762000"/>
              <a:gd name="connsiteY18" fmla="*/ 50800 h 292100"/>
              <a:gd name="connsiteX19" fmla="*/ 12700 w 762000"/>
              <a:gd name="connsiteY19" fmla="*/ 12700 h 292100"/>
              <a:gd name="connsiteX20" fmla="*/ 0 w 762000"/>
              <a:gd name="connsiteY20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2000" h="292100">
                <a:moveTo>
                  <a:pt x="0" y="0"/>
                </a:moveTo>
                <a:cubicBezTo>
                  <a:pt x="71967" y="4233"/>
                  <a:pt x="144134" y="5865"/>
                  <a:pt x="215900" y="12700"/>
                </a:cubicBezTo>
                <a:cubicBezTo>
                  <a:pt x="233276" y="14355"/>
                  <a:pt x="249661" y="21614"/>
                  <a:pt x="266700" y="25400"/>
                </a:cubicBezTo>
                <a:cubicBezTo>
                  <a:pt x="287772" y="30083"/>
                  <a:pt x="309259" y="32865"/>
                  <a:pt x="330200" y="38100"/>
                </a:cubicBezTo>
                <a:cubicBezTo>
                  <a:pt x="343187" y="41347"/>
                  <a:pt x="355313" y="47553"/>
                  <a:pt x="368300" y="50800"/>
                </a:cubicBezTo>
                <a:cubicBezTo>
                  <a:pt x="389241" y="56035"/>
                  <a:pt x="410975" y="57820"/>
                  <a:pt x="431800" y="63500"/>
                </a:cubicBezTo>
                <a:cubicBezTo>
                  <a:pt x="457631" y="70545"/>
                  <a:pt x="482600" y="80433"/>
                  <a:pt x="508000" y="88900"/>
                </a:cubicBezTo>
                <a:lnTo>
                  <a:pt x="546100" y="101600"/>
                </a:lnTo>
                <a:cubicBezTo>
                  <a:pt x="558800" y="105833"/>
                  <a:pt x="573061" y="106874"/>
                  <a:pt x="584200" y="114300"/>
                </a:cubicBezTo>
                <a:cubicBezTo>
                  <a:pt x="596900" y="122767"/>
                  <a:pt x="608352" y="133501"/>
                  <a:pt x="622300" y="139700"/>
                </a:cubicBezTo>
                <a:cubicBezTo>
                  <a:pt x="675034" y="163137"/>
                  <a:pt x="707675" y="166935"/>
                  <a:pt x="762000" y="177800"/>
                </a:cubicBezTo>
                <a:cubicBezTo>
                  <a:pt x="749300" y="186267"/>
                  <a:pt x="735626" y="193429"/>
                  <a:pt x="723900" y="203200"/>
                </a:cubicBezTo>
                <a:cubicBezTo>
                  <a:pt x="710102" y="214698"/>
                  <a:pt x="703375" y="237600"/>
                  <a:pt x="685800" y="241300"/>
                </a:cubicBezTo>
                <a:cubicBezTo>
                  <a:pt x="619390" y="255281"/>
                  <a:pt x="550333" y="249767"/>
                  <a:pt x="482600" y="254000"/>
                </a:cubicBezTo>
                <a:cubicBezTo>
                  <a:pt x="461433" y="258233"/>
                  <a:pt x="440579" y="264552"/>
                  <a:pt x="419100" y="266700"/>
                </a:cubicBezTo>
                <a:cubicBezTo>
                  <a:pt x="186120" y="289998"/>
                  <a:pt x="295101" y="257233"/>
                  <a:pt x="190500" y="292100"/>
                </a:cubicBezTo>
                <a:cubicBezTo>
                  <a:pt x="169333" y="287867"/>
                  <a:pt x="144039" y="292652"/>
                  <a:pt x="127000" y="279400"/>
                </a:cubicBezTo>
                <a:cubicBezTo>
                  <a:pt x="82685" y="244933"/>
                  <a:pt x="67140" y="176020"/>
                  <a:pt x="50800" y="127000"/>
                </a:cubicBezTo>
                <a:lnTo>
                  <a:pt x="25400" y="50800"/>
                </a:lnTo>
                <a:cubicBezTo>
                  <a:pt x="21167" y="38100"/>
                  <a:pt x="12700" y="26087"/>
                  <a:pt x="12700" y="127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2BB5F05-264D-4793-A1A1-95FE82CAAA89}"/>
              </a:ext>
            </a:extLst>
          </p:cNvPr>
          <p:cNvSpPr/>
          <p:nvPr/>
        </p:nvSpPr>
        <p:spPr>
          <a:xfrm>
            <a:off x="1722481" y="4539897"/>
            <a:ext cx="201139" cy="2011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F4009D3-9A25-42BB-B281-268A5B329CC6}"/>
              </a:ext>
            </a:extLst>
          </p:cNvPr>
          <p:cNvSpPr/>
          <p:nvPr/>
        </p:nvSpPr>
        <p:spPr>
          <a:xfrm>
            <a:off x="2431665" y="4539897"/>
            <a:ext cx="201139" cy="2011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971467-15D2-423D-B27E-47F0B72010ED}"/>
              </a:ext>
            </a:extLst>
          </p:cNvPr>
          <p:cNvSpPr/>
          <p:nvPr/>
        </p:nvSpPr>
        <p:spPr>
          <a:xfrm rot="3809343" flipH="1">
            <a:off x="2163082" y="4930209"/>
            <a:ext cx="284723" cy="7754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83AB1-3D4A-481E-9F23-15F6911D304E}"/>
              </a:ext>
            </a:extLst>
          </p:cNvPr>
          <p:cNvSpPr txBox="1"/>
          <p:nvPr/>
        </p:nvSpPr>
        <p:spPr>
          <a:xfrm>
            <a:off x="192084" y="91561"/>
            <a:ext cx="599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일반 몬스터 컨셉 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일자 모양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65777-F15D-497F-8894-0B20B22EBBA6}"/>
              </a:ext>
            </a:extLst>
          </p:cNvPr>
          <p:cNvSpPr txBox="1"/>
          <p:nvPr/>
        </p:nvSpPr>
        <p:spPr>
          <a:xfrm>
            <a:off x="1328081" y="1203568"/>
            <a:ext cx="833642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일자 모양 숲에서 나올 법한 무언가 물체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형체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8691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313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myHome</dc:creator>
  <cp:lastModifiedBy>KGIT56</cp:lastModifiedBy>
  <cp:revision>15</cp:revision>
  <dcterms:created xsi:type="dcterms:W3CDTF">2020-11-13T23:29:17Z</dcterms:created>
  <dcterms:modified xsi:type="dcterms:W3CDTF">2020-11-20T01:34:09Z</dcterms:modified>
</cp:coreProperties>
</file>