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4" r:id="rId4"/>
    <p:sldId id="257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  <a:srgbClr val="00B0F0"/>
    <a:srgbClr val="595959"/>
    <a:srgbClr val="252525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5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189F0-C386-435B-94C5-840CE31BF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D2CF2A-9B0C-439B-8135-F3A80F76C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4EA42-6524-4B53-B055-5E079F45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67EB-CFE5-4CBA-982D-C96C686381E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08C81-5956-47F3-87FC-F2DACC1A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15D7DE-46E6-465C-948C-7340F027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EAA5-662E-4EC8-A0D5-F10E6EB09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42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E8482-AA6A-4C28-A8C1-509E0575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4B1917-7D2E-46BA-B5E4-6D5772160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C1AFB-CFF3-4E61-B1C9-62CB3B5B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67EB-CFE5-4CBA-982D-C96C686381E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7E740-5D75-453F-852C-E25548AB7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0A696-84C1-4C4C-A2CB-34944BE1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EAA5-662E-4EC8-A0D5-F10E6EB09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2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33033F-57B4-4AEF-A6DF-B67B1AB4E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D53881-B314-4AA2-9F10-34063CDAC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7ADF13-7EA8-4E60-BD97-0A5CF32B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67EB-CFE5-4CBA-982D-C96C686381E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9A983-CC26-4B06-A2A7-16CE6D5A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DB7FB-E915-4A63-B978-DDD80ED6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EAA5-662E-4EC8-A0D5-F10E6EB09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1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C5D3A-1F15-4B0C-9E6D-CB03BA67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AF15E-2EBC-4C17-B320-ADF032CE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74236-1D2F-4E1B-9B35-01D6B35E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67EB-CFE5-4CBA-982D-C96C686381E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67B8D-F6FE-458C-B57B-80016DC33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86365B-CB8C-45CB-BF99-CA185C43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EAA5-662E-4EC8-A0D5-F10E6EB09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52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64509-CBC2-41B7-B76F-1D26CEEB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D4F2F-09E6-4AB1-A091-DDA375C6E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66EF0-522E-4F4D-8366-9639C1C4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67EB-CFE5-4CBA-982D-C96C686381E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9F36AF-3104-4465-92F3-0CF1B31F5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5636E2-D398-4A06-9EA3-83D97BAF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EAA5-662E-4EC8-A0D5-F10E6EB09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17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3B647-E7FB-471C-A317-8B858E74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7FD76-2EA1-493C-9136-7B5D189AB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8ADC29-1B49-4E07-872E-2EA8C9B0D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27274F-EFA8-49A7-8D01-DFFEEF05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67EB-CFE5-4CBA-982D-C96C686381E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A643D4-EACA-46BF-881E-32BF859E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283825-C137-4C7D-843D-FEFF92A9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EAA5-662E-4EC8-A0D5-F10E6EB09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8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FAC43-2354-455F-B099-49546F910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2F23DC-244B-4470-8E50-A4C944089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9D515F-7FC9-48CD-B3CA-58FE79905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070B91-47DE-409D-AEB3-3C98CA183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650D22-BF02-4765-B18C-A5B06FCBE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B4B017-C0D1-4462-A4EB-242280E86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67EB-CFE5-4CBA-982D-C96C686381E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982C1E-8E03-4BE3-88D2-89186709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DAEA9C-A0C5-457A-A33B-EA878D5D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EAA5-662E-4EC8-A0D5-F10E6EB09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3016F-5B4A-4E28-9368-380F25B2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CB020D-2BA8-4C38-B18A-2ED5DF9A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67EB-CFE5-4CBA-982D-C96C686381E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D53B40-A500-4EF2-8A86-DAE1497C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5529C-1F45-49A3-BBCA-D4AD62166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EAA5-662E-4EC8-A0D5-F10E6EB09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7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C3DE76-3F53-485E-B250-88DE9123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67EB-CFE5-4CBA-982D-C96C686381E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A42A77-C353-4EC0-8298-805C7B52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4E5B1A-76E5-4FBC-923A-74C94993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EAA5-662E-4EC8-A0D5-F10E6EB09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09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3EB8-455B-4F92-9AAC-21C94BDD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22E22-CBA3-4E73-9B96-B21C965F5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DFEC3A-F08A-472C-B14E-74CC5074B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83E81-B94B-4A7B-9D39-4D55BB70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67EB-CFE5-4CBA-982D-C96C686381E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22DBFD-7A9B-443D-A24B-ECF83FF6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8B0A95-3538-4A20-9DF4-1B5BB3B2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EAA5-662E-4EC8-A0D5-F10E6EB09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8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672EA-721F-4091-825B-AFFEA610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D5FC53-6CBA-4824-8E7F-CA9975B66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4B0CD3-6225-4FAD-B410-109F43818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924251-C654-4C33-8FAD-3A506D0A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67EB-CFE5-4CBA-982D-C96C686381E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07EDF7-D367-4500-B666-1D38AC18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B62EAC-5F5F-4E84-8323-EADEA908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EAA5-662E-4EC8-A0D5-F10E6EB09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7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5E0797-C8F9-4EC0-BAF1-241593F1B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A85F-88B3-4B45-8448-2493C8D6D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58996E-0EB5-4099-91C7-9B8A0F520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567EB-CFE5-4CBA-982D-C96C686381E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ED71FF-BB1C-4E45-BAEE-482F6772C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EBF0B-1AF1-41CA-B68A-70B7A2DFF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2EAA5-662E-4EC8-A0D5-F10E6EB09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7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그림 81">
            <a:extLst>
              <a:ext uri="{FF2B5EF4-FFF2-40B4-BE49-F238E27FC236}">
                <a16:creationId xmlns:a16="http://schemas.microsoft.com/office/drawing/2014/main" id="{C162A046-DE1B-4886-9076-9E88464B5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234" y="2024195"/>
            <a:ext cx="2540579" cy="2540579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736E270F-BE66-40AF-BBB4-1666E234657B}"/>
              </a:ext>
            </a:extLst>
          </p:cNvPr>
          <p:cNvSpPr/>
          <p:nvPr/>
        </p:nvSpPr>
        <p:spPr>
          <a:xfrm>
            <a:off x="6323205" y="2433585"/>
            <a:ext cx="1984672" cy="20060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986845C3-FC57-4D5E-B08C-B39D504F9057}"/>
              </a:ext>
            </a:extLst>
          </p:cNvPr>
          <p:cNvGrpSpPr/>
          <p:nvPr/>
        </p:nvGrpSpPr>
        <p:grpSpPr>
          <a:xfrm>
            <a:off x="6702896" y="3092627"/>
            <a:ext cx="1077872" cy="1081637"/>
            <a:chOff x="4459743" y="2380361"/>
            <a:chExt cx="1367727" cy="1372505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04BF315E-23E6-4591-B8CC-14ACFE450032}"/>
                </a:ext>
              </a:extLst>
            </p:cNvPr>
            <p:cNvGrpSpPr/>
            <p:nvPr/>
          </p:nvGrpSpPr>
          <p:grpSpPr>
            <a:xfrm>
              <a:off x="4459743" y="2380361"/>
              <a:ext cx="1367727" cy="1372505"/>
              <a:chOff x="1715004" y="952500"/>
              <a:chExt cx="1699040" cy="1704976"/>
            </a:xfrm>
            <a:effectLst>
              <a:glow rad="127000">
                <a:srgbClr val="FF0000">
                  <a:alpha val="50000"/>
                </a:srgbClr>
              </a:glow>
            </a:effectLst>
          </p:grpSpPr>
          <p:sp>
            <p:nvSpPr>
              <p:cNvPr id="108" name="이등변 삼각형 107">
                <a:extLst>
                  <a:ext uri="{FF2B5EF4-FFF2-40B4-BE49-F238E27FC236}">
                    <a16:creationId xmlns:a16="http://schemas.microsoft.com/office/drawing/2014/main" id="{14DF0350-FBB9-4DE7-808D-0D32A0F126F8}"/>
                  </a:ext>
                </a:extLst>
              </p:cNvPr>
              <p:cNvSpPr/>
              <p:nvPr/>
            </p:nvSpPr>
            <p:spPr>
              <a:xfrm>
                <a:off x="2228850" y="952500"/>
                <a:ext cx="676275" cy="85248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이등변 삼각형 108">
                <a:extLst>
                  <a:ext uri="{FF2B5EF4-FFF2-40B4-BE49-F238E27FC236}">
                    <a16:creationId xmlns:a16="http://schemas.microsoft.com/office/drawing/2014/main" id="{6D0FDCCE-3D9D-48C1-AD6D-CFC728F2906E}"/>
                  </a:ext>
                </a:extLst>
              </p:cNvPr>
              <p:cNvSpPr/>
              <p:nvPr/>
            </p:nvSpPr>
            <p:spPr>
              <a:xfrm flipV="1">
                <a:off x="2223419" y="1804988"/>
                <a:ext cx="676275" cy="85248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이등변 삼각형 109">
                <a:extLst>
                  <a:ext uri="{FF2B5EF4-FFF2-40B4-BE49-F238E27FC236}">
                    <a16:creationId xmlns:a16="http://schemas.microsoft.com/office/drawing/2014/main" id="{88DB49E9-D86F-45E7-A22E-5CBD796B384B}"/>
                  </a:ext>
                </a:extLst>
              </p:cNvPr>
              <p:cNvSpPr/>
              <p:nvPr/>
            </p:nvSpPr>
            <p:spPr>
              <a:xfrm rot="16200000" flipV="1">
                <a:off x="2649662" y="1417840"/>
                <a:ext cx="676275" cy="85248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이등변 삼각형 110">
                <a:extLst>
                  <a:ext uri="{FF2B5EF4-FFF2-40B4-BE49-F238E27FC236}">
                    <a16:creationId xmlns:a16="http://schemas.microsoft.com/office/drawing/2014/main" id="{93BE3024-072B-4B77-AEF0-ED57BA6FE5F0}"/>
                  </a:ext>
                </a:extLst>
              </p:cNvPr>
              <p:cNvSpPr/>
              <p:nvPr/>
            </p:nvSpPr>
            <p:spPr>
              <a:xfrm rot="5400000" flipH="1" flipV="1">
                <a:off x="1803110" y="1417840"/>
                <a:ext cx="676275" cy="85248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이등변 삼각형 111">
                <a:extLst>
                  <a:ext uri="{FF2B5EF4-FFF2-40B4-BE49-F238E27FC236}">
                    <a16:creationId xmlns:a16="http://schemas.microsoft.com/office/drawing/2014/main" id="{7C535180-DDE3-4B41-B3C7-6D2DC3646430}"/>
                  </a:ext>
                </a:extLst>
              </p:cNvPr>
              <p:cNvSpPr/>
              <p:nvPr/>
            </p:nvSpPr>
            <p:spPr>
              <a:xfrm rot="2538098">
                <a:off x="2690754" y="1266674"/>
                <a:ext cx="319873" cy="55580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이등변 삼각형 112">
                <a:extLst>
                  <a:ext uri="{FF2B5EF4-FFF2-40B4-BE49-F238E27FC236}">
                    <a16:creationId xmlns:a16="http://schemas.microsoft.com/office/drawing/2014/main" id="{7A433474-4C6C-4006-906B-E8D0BD342F8A}"/>
                  </a:ext>
                </a:extLst>
              </p:cNvPr>
              <p:cNvSpPr/>
              <p:nvPr/>
            </p:nvSpPr>
            <p:spPr>
              <a:xfrm rot="19023800">
                <a:off x="2103367" y="1306551"/>
                <a:ext cx="319873" cy="55580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이등변 삼각형 113">
                <a:extLst>
                  <a:ext uri="{FF2B5EF4-FFF2-40B4-BE49-F238E27FC236}">
                    <a16:creationId xmlns:a16="http://schemas.microsoft.com/office/drawing/2014/main" id="{2A7E5F10-72B0-4055-A430-40660FE40541}"/>
                  </a:ext>
                </a:extLst>
              </p:cNvPr>
              <p:cNvSpPr/>
              <p:nvPr/>
            </p:nvSpPr>
            <p:spPr>
              <a:xfrm rot="13373834">
                <a:off x="2110485" y="1890504"/>
                <a:ext cx="319873" cy="55580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이등변 삼각형 114">
                <a:extLst>
                  <a:ext uri="{FF2B5EF4-FFF2-40B4-BE49-F238E27FC236}">
                    <a16:creationId xmlns:a16="http://schemas.microsoft.com/office/drawing/2014/main" id="{5A98D188-EFBD-4CF3-99D8-638DC2179BC1}"/>
                  </a:ext>
                </a:extLst>
              </p:cNvPr>
              <p:cNvSpPr/>
              <p:nvPr/>
            </p:nvSpPr>
            <p:spPr>
              <a:xfrm rot="8287937">
                <a:off x="2673991" y="1879875"/>
                <a:ext cx="319873" cy="55580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DB973E09-D6B8-42E4-A453-A67578587125}"/>
                </a:ext>
              </a:extLst>
            </p:cNvPr>
            <p:cNvGrpSpPr/>
            <p:nvPr/>
          </p:nvGrpSpPr>
          <p:grpSpPr>
            <a:xfrm>
              <a:off x="4826996" y="2774862"/>
              <a:ext cx="658702" cy="660590"/>
              <a:chOff x="5344032" y="2677023"/>
              <a:chExt cx="851805" cy="854243"/>
            </a:xfrm>
            <a:effectLst>
              <a:glow rad="50800">
                <a:srgbClr val="FF0000">
                  <a:alpha val="50000"/>
                </a:srgbClr>
              </a:glow>
            </a:effectLst>
          </p:grpSpPr>
          <p:sp>
            <p:nvSpPr>
              <p:cNvPr id="100" name="이등변 삼각형 99">
                <a:extLst>
                  <a:ext uri="{FF2B5EF4-FFF2-40B4-BE49-F238E27FC236}">
                    <a16:creationId xmlns:a16="http://schemas.microsoft.com/office/drawing/2014/main" id="{88DD1DA3-06B3-461D-B8A0-57593E3C30BA}"/>
                  </a:ext>
                </a:extLst>
              </p:cNvPr>
              <p:cNvSpPr/>
              <p:nvPr/>
            </p:nvSpPr>
            <p:spPr>
              <a:xfrm>
                <a:off x="5728483" y="2677023"/>
                <a:ext cx="65836" cy="44866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이등변 삼각형 100">
                <a:extLst>
                  <a:ext uri="{FF2B5EF4-FFF2-40B4-BE49-F238E27FC236}">
                    <a16:creationId xmlns:a16="http://schemas.microsoft.com/office/drawing/2014/main" id="{5B43FC92-8554-4772-9641-DF6D7D339E82}"/>
                  </a:ext>
                </a:extLst>
              </p:cNvPr>
              <p:cNvSpPr/>
              <p:nvPr/>
            </p:nvSpPr>
            <p:spPr>
              <a:xfrm flipV="1">
                <a:off x="5728483" y="3082606"/>
                <a:ext cx="65836" cy="44866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이등변 삼각형 101">
                <a:extLst>
                  <a:ext uri="{FF2B5EF4-FFF2-40B4-BE49-F238E27FC236}">
                    <a16:creationId xmlns:a16="http://schemas.microsoft.com/office/drawing/2014/main" id="{4FF3D5B9-6263-4F42-B23F-58E4B7CF538A}"/>
                  </a:ext>
                </a:extLst>
              </p:cNvPr>
              <p:cNvSpPr/>
              <p:nvPr/>
            </p:nvSpPr>
            <p:spPr>
              <a:xfrm rot="5400000" flipV="1">
                <a:off x="5535444" y="2879002"/>
                <a:ext cx="65836" cy="44866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이등변 삼각형 102">
                <a:extLst>
                  <a:ext uri="{FF2B5EF4-FFF2-40B4-BE49-F238E27FC236}">
                    <a16:creationId xmlns:a16="http://schemas.microsoft.com/office/drawing/2014/main" id="{221EA52B-134B-410B-A8FE-58E3BE411A1B}"/>
                  </a:ext>
                </a:extLst>
              </p:cNvPr>
              <p:cNvSpPr/>
              <p:nvPr/>
            </p:nvSpPr>
            <p:spPr>
              <a:xfrm rot="16200000" flipV="1">
                <a:off x="5938589" y="2879001"/>
                <a:ext cx="65836" cy="44866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이등변 삼각형 103">
                <a:extLst>
                  <a:ext uri="{FF2B5EF4-FFF2-40B4-BE49-F238E27FC236}">
                    <a16:creationId xmlns:a16="http://schemas.microsoft.com/office/drawing/2014/main" id="{0A891EF3-8813-4319-BC99-6A5504C899C6}"/>
                  </a:ext>
                </a:extLst>
              </p:cNvPr>
              <p:cNvSpPr/>
              <p:nvPr/>
            </p:nvSpPr>
            <p:spPr>
              <a:xfrm rot="13933209" flipV="1">
                <a:off x="5836827" y="2871164"/>
                <a:ext cx="76309" cy="31156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이등변 삼각형 104">
                <a:extLst>
                  <a:ext uri="{FF2B5EF4-FFF2-40B4-BE49-F238E27FC236}">
                    <a16:creationId xmlns:a16="http://schemas.microsoft.com/office/drawing/2014/main" id="{653E60B6-4DF8-4FF6-806B-909CD93EC8B3}"/>
                  </a:ext>
                </a:extLst>
              </p:cNvPr>
              <p:cNvSpPr/>
              <p:nvPr/>
            </p:nvSpPr>
            <p:spPr>
              <a:xfrm rot="8037401" flipV="1">
                <a:off x="5626213" y="2871165"/>
                <a:ext cx="76309" cy="31156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이등변 삼각형 105">
                <a:extLst>
                  <a:ext uri="{FF2B5EF4-FFF2-40B4-BE49-F238E27FC236}">
                    <a16:creationId xmlns:a16="http://schemas.microsoft.com/office/drawing/2014/main" id="{BCFCA7D2-31D0-41EE-AF85-49040CB1FA8A}"/>
                  </a:ext>
                </a:extLst>
              </p:cNvPr>
              <p:cNvSpPr/>
              <p:nvPr/>
            </p:nvSpPr>
            <p:spPr>
              <a:xfrm rot="2982075" flipV="1">
                <a:off x="5629748" y="3039493"/>
                <a:ext cx="76309" cy="31156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이등변 삼각형 106">
                <a:extLst>
                  <a:ext uri="{FF2B5EF4-FFF2-40B4-BE49-F238E27FC236}">
                    <a16:creationId xmlns:a16="http://schemas.microsoft.com/office/drawing/2014/main" id="{45731514-47ED-4815-89D0-6940B826CE69}"/>
                  </a:ext>
                </a:extLst>
              </p:cNvPr>
              <p:cNvSpPr/>
              <p:nvPr/>
            </p:nvSpPr>
            <p:spPr>
              <a:xfrm rot="19154203" flipV="1">
                <a:off x="5815922" y="3064345"/>
                <a:ext cx="76309" cy="31156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83" name="그림 82">
            <a:extLst>
              <a:ext uri="{FF2B5EF4-FFF2-40B4-BE49-F238E27FC236}">
                <a16:creationId xmlns:a16="http://schemas.microsoft.com/office/drawing/2014/main" id="{E0F31A13-24A4-41D8-A348-242524073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215" y="2018865"/>
            <a:ext cx="2540579" cy="254057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09BD02A7-EACA-4F9B-A244-E8E1324396FC}"/>
              </a:ext>
            </a:extLst>
          </p:cNvPr>
          <p:cNvSpPr/>
          <p:nvPr/>
        </p:nvSpPr>
        <p:spPr>
          <a:xfrm>
            <a:off x="8855489" y="2364054"/>
            <a:ext cx="1984672" cy="2006093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BE0779D7-D2FD-46B1-9DBC-3933521AB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422" y="2024195"/>
            <a:ext cx="2540579" cy="2540579"/>
          </a:xfrm>
          <a:prstGeom prst="rect">
            <a:avLst/>
          </a:prstGeom>
        </p:spPr>
      </p:pic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BB28D3BE-3C08-4939-A48B-A77567AE958E}"/>
              </a:ext>
            </a:extLst>
          </p:cNvPr>
          <p:cNvSpPr/>
          <p:nvPr/>
        </p:nvSpPr>
        <p:spPr>
          <a:xfrm rot="3017902">
            <a:off x="6958454" y="3266418"/>
            <a:ext cx="65116" cy="56135"/>
          </a:xfrm>
          <a:prstGeom prst="triangle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77929592-3366-4ABC-8C76-0B62EE9ACB6E}"/>
              </a:ext>
            </a:extLst>
          </p:cNvPr>
          <p:cNvSpPr/>
          <p:nvPr/>
        </p:nvSpPr>
        <p:spPr>
          <a:xfrm rot="20272891">
            <a:off x="6663200" y="3388152"/>
            <a:ext cx="112473" cy="96960"/>
          </a:xfrm>
          <a:prstGeom prst="triangle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7550159D-694B-4AF3-932A-6C4F78E0F861}"/>
              </a:ext>
            </a:extLst>
          </p:cNvPr>
          <p:cNvSpPr/>
          <p:nvPr/>
        </p:nvSpPr>
        <p:spPr>
          <a:xfrm rot="16379971">
            <a:off x="6803903" y="3943101"/>
            <a:ext cx="112473" cy="96960"/>
          </a:xfrm>
          <a:prstGeom prst="triangle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45BDE495-82AD-4A18-A30D-0D7D9E795BBA}"/>
              </a:ext>
            </a:extLst>
          </p:cNvPr>
          <p:cNvSpPr/>
          <p:nvPr/>
        </p:nvSpPr>
        <p:spPr>
          <a:xfrm rot="16379971">
            <a:off x="7461406" y="4032960"/>
            <a:ext cx="77916" cy="67169"/>
          </a:xfrm>
          <a:prstGeom prst="triangle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3749852A-7C5C-4756-ABFE-D5423D18E9CE}"/>
              </a:ext>
            </a:extLst>
          </p:cNvPr>
          <p:cNvSpPr/>
          <p:nvPr/>
        </p:nvSpPr>
        <p:spPr>
          <a:xfrm rot="17923390">
            <a:off x="7606791" y="3246005"/>
            <a:ext cx="112473" cy="96960"/>
          </a:xfrm>
          <a:prstGeom prst="triangle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93A9D2F-794B-49ED-B3DE-4592DAC7ACCC}"/>
              </a:ext>
            </a:extLst>
          </p:cNvPr>
          <p:cNvGrpSpPr/>
          <p:nvPr/>
        </p:nvGrpSpPr>
        <p:grpSpPr>
          <a:xfrm>
            <a:off x="9743472" y="3367101"/>
            <a:ext cx="256076" cy="256810"/>
            <a:chOff x="5344027" y="2677026"/>
            <a:chExt cx="851803" cy="854243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FD953515-0C9C-48C3-A5DE-7559B076BE1D}"/>
                </a:ext>
              </a:extLst>
            </p:cNvPr>
            <p:cNvGrpSpPr/>
            <p:nvPr/>
          </p:nvGrpSpPr>
          <p:grpSpPr>
            <a:xfrm>
              <a:off x="5344027" y="2677026"/>
              <a:ext cx="851803" cy="854243"/>
              <a:chOff x="5344027" y="2677026"/>
              <a:chExt cx="851803" cy="854243"/>
            </a:xfrm>
            <a:effectLst>
              <a:glow rad="50800">
                <a:srgbClr val="FF0000">
                  <a:alpha val="50000"/>
                </a:srgbClr>
              </a:glow>
            </a:effectLst>
          </p:grpSpPr>
          <p:sp>
            <p:nvSpPr>
              <p:cNvPr id="67" name="이등변 삼각형 66">
                <a:extLst>
                  <a:ext uri="{FF2B5EF4-FFF2-40B4-BE49-F238E27FC236}">
                    <a16:creationId xmlns:a16="http://schemas.microsoft.com/office/drawing/2014/main" id="{65734E01-8B78-4B91-A7DB-4D74F7901287}"/>
                  </a:ext>
                </a:extLst>
              </p:cNvPr>
              <p:cNvSpPr/>
              <p:nvPr/>
            </p:nvSpPr>
            <p:spPr>
              <a:xfrm>
                <a:off x="5728476" y="2677026"/>
                <a:ext cx="65836" cy="44866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이등변 삼각형 67">
                <a:extLst>
                  <a:ext uri="{FF2B5EF4-FFF2-40B4-BE49-F238E27FC236}">
                    <a16:creationId xmlns:a16="http://schemas.microsoft.com/office/drawing/2014/main" id="{879AA8C9-D488-4A47-93E9-D8638A285C63}"/>
                  </a:ext>
                </a:extLst>
              </p:cNvPr>
              <p:cNvSpPr/>
              <p:nvPr/>
            </p:nvSpPr>
            <p:spPr>
              <a:xfrm flipV="1">
                <a:off x="5728476" y="3082609"/>
                <a:ext cx="65836" cy="44866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이등변 삼각형 68">
                <a:extLst>
                  <a:ext uri="{FF2B5EF4-FFF2-40B4-BE49-F238E27FC236}">
                    <a16:creationId xmlns:a16="http://schemas.microsoft.com/office/drawing/2014/main" id="{AFC66812-35CF-4B25-BC6F-2FFFCF455C13}"/>
                  </a:ext>
                </a:extLst>
              </p:cNvPr>
              <p:cNvSpPr/>
              <p:nvPr/>
            </p:nvSpPr>
            <p:spPr>
              <a:xfrm rot="5400000" flipV="1">
                <a:off x="5535439" y="2879005"/>
                <a:ext cx="65836" cy="44866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이등변 삼각형 69">
                <a:extLst>
                  <a:ext uri="{FF2B5EF4-FFF2-40B4-BE49-F238E27FC236}">
                    <a16:creationId xmlns:a16="http://schemas.microsoft.com/office/drawing/2014/main" id="{085D68F1-9E88-4BAC-8494-1D5EBCA139EE}"/>
                  </a:ext>
                </a:extLst>
              </p:cNvPr>
              <p:cNvSpPr/>
              <p:nvPr/>
            </p:nvSpPr>
            <p:spPr>
              <a:xfrm rot="16200000" flipV="1">
                <a:off x="5938582" y="2879004"/>
                <a:ext cx="65836" cy="44866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이등변 삼각형 70">
                <a:extLst>
                  <a:ext uri="{FF2B5EF4-FFF2-40B4-BE49-F238E27FC236}">
                    <a16:creationId xmlns:a16="http://schemas.microsoft.com/office/drawing/2014/main" id="{17877D07-89C3-4984-AA54-78D52AD2A530}"/>
                  </a:ext>
                </a:extLst>
              </p:cNvPr>
              <p:cNvSpPr/>
              <p:nvPr/>
            </p:nvSpPr>
            <p:spPr>
              <a:xfrm rot="13933209" flipV="1">
                <a:off x="5836822" y="2871167"/>
                <a:ext cx="76309" cy="31156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이등변 삼각형 71">
                <a:extLst>
                  <a:ext uri="{FF2B5EF4-FFF2-40B4-BE49-F238E27FC236}">
                    <a16:creationId xmlns:a16="http://schemas.microsoft.com/office/drawing/2014/main" id="{97A38803-E43C-41FE-881D-7A89FB37794E}"/>
                  </a:ext>
                </a:extLst>
              </p:cNvPr>
              <p:cNvSpPr/>
              <p:nvPr/>
            </p:nvSpPr>
            <p:spPr>
              <a:xfrm rot="8037401" flipV="1">
                <a:off x="5626205" y="2871167"/>
                <a:ext cx="76309" cy="31156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이등변 삼각형 72">
                <a:extLst>
                  <a:ext uri="{FF2B5EF4-FFF2-40B4-BE49-F238E27FC236}">
                    <a16:creationId xmlns:a16="http://schemas.microsoft.com/office/drawing/2014/main" id="{ADED35B9-936A-4554-A150-1F2209E22470}"/>
                  </a:ext>
                </a:extLst>
              </p:cNvPr>
              <p:cNvSpPr/>
              <p:nvPr/>
            </p:nvSpPr>
            <p:spPr>
              <a:xfrm rot="2982075" flipV="1">
                <a:off x="5629736" y="3039495"/>
                <a:ext cx="76309" cy="31156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이등변 삼각형 73">
                <a:extLst>
                  <a:ext uri="{FF2B5EF4-FFF2-40B4-BE49-F238E27FC236}">
                    <a16:creationId xmlns:a16="http://schemas.microsoft.com/office/drawing/2014/main" id="{E16380CF-D0F9-449C-9CF5-B96518B1E266}"/>
                  </a:ext>
                </a:extLst>
              </p:cNvPr>
              <p:cNvSpPr/>
              <p:nvPr/>
            </p:nvSpPr>
            <p:spPr>
              <a:xfrm rot="19154203" flipV="1">
                <a:off x="5815922" y="3064345"/>
                <a:ext cx="76309" cy="31156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2F2A95D-C4C0-4308-89D0-CD310256AF47}"/>
                </a:ext>
              </a:extLst>
            </p:cNvPr>
            <p:cNvGrpSpPr/>
            <p:nvPr/>
          </p:nvGrpSpPr>
          <p:grpSpPr>
            <a:xfrm>
              <a:off x="5575597" y="2915163"/>
              <a:ext cx="373518" cy="374588"/>
              <a:chOff x="5344027" y="2677026"/>
              <a:chExt cx="851803" cy="854243"/>
            </a:xfrm>
            <a:effectLst>
              <a:glow rad="50800">
                <a:srgbClr val="FF0000">
                  <a:alpha val="50000"/>
                </a:srgbClr>
              </a:glow>
            </a:effectLst>
          </p:grpSpPr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A864B234-BE54-48FC-B4F4-8A105D902F36}"/>
                  </a:ext>
                </a:extLst>
              </p:cNvPr>
              <p:cNvSpPr/>
              <p:nvPr/>
            </p:nvSpPr>
            <p:spPr>
              <a:xfrm>
                <a:off x="5728476" y="2677026"/>
                <a:ext cx="65836" cy="44866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B83F7719-C8C7-4FA4-882B-939DAE75BF3E}"/>
                  </a:ext>
                </a:extLst>
              </p:cNvPr>
              <p:cNvSpPr/>
              <p:nvPr/>
            </p:nvSpPr>
            <p:spPr>
              <a:xfrm flipV="1">
                <a:off x="5728476" y="3082609"/>
                <a:ext cx="65836" cy="44866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이등변 삼각형 60">
                <a:extLst>
                  <a:ext uri="{FF2B5EF4-FFF2-40B4-BE49-F238E27FC236}">
                    <a16:creationId xmlns:a16="http://schemas.microsoft.com/office/drawing/2014/main" id="{7D0299AC-CA72-41FC-B7D3-452061E84981}"/>
                  </a:ext>
                </a:extLst>
              </p:cNvPr>
              <p:cNvSpPr/>
              <p:nvPr/>
            </p:nvSpPr>
            <p:spPr>
              <a:xfrm rot="5400000" flipV="1">
                <a:off x="5535439" y="2879005"/>
                <a:ext cx="65836" cy="44866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이등변 삼각형 61">
                <a:extLst>
                  <a:ext uri="{FF2B5EF4-FFF2-40B4-BE49-F238E27FC236}">
                    <a16:creationId xmlns:a16="http://schemas.microsoft.com/office/drawing/2014/main" id="{26A64FDD-609C-4B3D-AC56-65ACF4A0FDCB}"/>
                  </a:ext>
                </a:extLst>
              </p:cNvPr>
              <p:cNvSpPr/>
              <p:nvPr/>
            </p:nvSpPr>
            <p:spPr>
              <a:xfrm rot="16200000" flipV="1">
                <a:off x="5938582" y="2879004"/>
                <a:ext cx="65836" cy="44866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이등변 삼각형 62">
                <a:extLst>
                  <a:ext uri="{FF2B5EF4-FFF2-40B4-BE49-F238E27FC236}">
                    <a16:creationId xmlns:a16="http://schemas.microsoft.com/office/drawing/2014/main" id="{6A896275-BA3B-48AB-91B1-703DA6E38456}"/>
                  </a:ext>
                </a:extLst>
              </p:cNvPr>
              <p:cNvSpPr/>
              <p:nvPr/>
            </p:nvSpPr>
            <p:spPr>
              <a:xfrm rot="13933209" flipV="1">
                <a:off x="5836822" y="2871167"/>
                <a:ext cx="76309" cy="31156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이등변 삼각형 63">
                <a:extLst>
                  <a:ext uri="{FF2B5EF4-FFF2-40B4-BE49-F238E27FC236}">
                    <a16:creationId xmlns:a16="http://schemas.microsoft.com/office/drawing/2014/main" id="{4D023E55-1A55-4D00-BC9F-427304BB4C0C}"/>
                  </a:ext>
                </a:extLst>
              </p:cNvPr>
              <p:cNvSpPr/>
              <p:nvPr/>
            </p:nvSpPr>
            <p:spPr>
              <a:xfrm rot="8037401" flipV="1">
                <a:off x="5626205" y="2871167"/>
                <a:ext cx="76309" cy="31156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이등변 삼각형 64">
                <a:extLst>
                  <a:ext uri="{FF2B5EF4-FFF2-40B4-BE49-F238E27FC236}">
                    <a16:creationId xmlns:a16="http://schemas.microsoft.com/office/drawing/2014/main" id="{3CC23E57-5039-4274-89ED-EDBDF6847E0B}"/>
                  </a:ext>
                </a:extLst>
              </p:cNvPr>
              <p:cNvSpPr/>
              <p:nvPr/>
            </p:nvSpPr>
            <p:spPr>
              <a:xfrm rot="2982075" flipV="1">
                <a:off x="5629736" y="3039495"/>
                <a:ext cx="76309" cy="31156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이등변 삼각형 65">
                <a:extLst>
                  <a:ext uri="{FF2B5EF4-FFF2-40B4-BE49-F238E27FC236}">
                    <a16:creationId xmlns:a16="http://schemas.microsoft.com/office/drawing/2014/main" id="{D36FC901-5125-4DB9-A7FE-A65C22272CE4}"/>
                  </a:ext>
                </a:extLst>
              </p:cNvPr>
              <p:cNvSpPr/>
              <p:nvPr/>
            </p:nvSpPr>
            <p:spPr>
              <a:xfrm rot="19154203" flipV="1">
                <a:off x="5815922" y="3064345"/>
                <a:ext cx="76309" cy="31156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BDCA4D65-9DED-4738-9634-33EC8FDB9D4C}"/>
              </a:ext>
            </a:extLst>
          </p:cNvPr>
          <p:cNvSpPr/>
          <p:nvPr/>
        </p:nvSpPr>
        <p:spPr>
          <a:xfrm rot="3017902">
            <a:off x="9668522" y="2891997"/>
            <a:ext cx="65116" cy="56135"/>
          </a:xfrm>
          <a:prstGeom prst="triangle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DD78D05D-6B98-4BAB-BFE5-877E97B6D7A1}"/>
              </a:ext>
            </a:extLst>
          </p:cNvPr>
          <p:cNvSpPr/>
          <p:nvPr/>
        </p:nvSpPr>
        <p:spPr>
          <a:xfrm rot="20272891">
            <a:off x="9017764" y="3306762"/>
            <a:ext cx="112473" cy="96960"/>
          </a:xfrm>
          <a:prstGeom prst="triangle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A18EEE8A-DC1C-4DF5-A83F-33A793C1B831}"/>
              </a:ext>
            </a:extLst>
          </p:cNvPr>
          <p:cNvSpPr/>
          <p:nvPr/>
        </p:nvSpPr>
        <p:spPr>
          <a:xfrm rot="16379971">
            <a:off x="9383084" y="4115665"/>
            <a:ext cx="112473" cy="96960"/>
          </a:xfrm>
          <a:prstGeom prst="triangle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F6FF09E2-8DF8-4467-BD57-32C42F68351C}"/>
              </a:ext>
            </a:extLst>
          </p:cNvPr>
          <p:cNvSpPr/>
          <p:nvPr/>
        </p:nvSpPr>
        <p:spPr>
          <a:xfrm rot="16379971">
            <a:off x="10154887" y="4229920"/>
            <a:ext cx="77916" cy="67169"/>
          </a:xfrm>
          <a:prstGeom prst="triangle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이등변 삼각형 78">
            <a:extLst>
              <a:ext uri="{FF2B5EF4-FFF2-40B4-BE49-F238E27FC236}">
                <a16:creationId xmlns:a16="http://schemas.microsoft.com/office/drawing/2014/main" id="{5BC364F4-CAC4-4BC8-85A7-FCFFB2FA42C5}"/>
              </a:ext>
            </a:extLst>
          </p:cNvPr>
          <p:cNvSpPr/>
          <p:nvPr/>
        </p:nvSpPr>
        <p:spPr>
          <a:xfrm rot="17923390">
            <a:off x="10422191" y="2944201"/>
            <a:ext cx="112473" cy="96960"/>
          </a:xfrm>
          <a:prstGeom prst="triangle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43C67C88-C03B-47A0-A429-FDB9E103D0CD}"/>
              </a:ext>
            </a:extLst>
          </p:cNvPr>
          <p:cNvGrpSpPr/>
          <p:nvPr/>
        </p:nvGrpSpPr>
        <p:grpSpPr>
          <a:xfrm>
            <a:off x="4041205" y="2858288"/>
            <a:ext cx="1367727" cy="1372505"/>
            <a:chOff x="4459743" y="2380361"/>
            <a:chExt cx="1367727" cy="1372505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C6D69028-5AB4-4049-A990-81281B9C9682}"/>
                </a:ext>
              </a:extLst>
            </p:cNvPr>
            <p:cNvGrpSpPr/>
            <p:nvPr/>
          </p:nvGrpSpPr>
          <p:grpSpPr>
            <a:xfrm>
              <a:off x="4459743" y="2380361"/>
              <a:ext cx="1367727" cy="1372505"/>
              <a:chOff x="1715004" y="952500"/>
              <a:chExt cx="1699040" cy="1704976"/>
            </a:xfrm>
            <a:effectLst>
              <a:glow rad="127000">
                <a:srgbClr val="FF0000">
                  <a:alpha val="50000"/>
                </a:srgbClr>
              </a:glow>
            </a:effectLst>
          </p:grpSpPr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3601643F-D866-41AD-822C-707B65C03DD4}"/>
                  </a:ext>
                </a:extLst>
              </p:cNvPr>
              <p:cNvSpPr/>
              <p:nvPr/>
            </p:nvSpPr>
            <p:spPr>
              <a:xfrm>
                <a:off x="2228850" y="952500"/>
                <a:ext cx="676275" cy="85248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B73CE097-B6E3-450B-B319-E2DCC9F1E0F7}"/>
                  </a:ext>
                </a:extLst>
              </p:cNvPr>
              <p:cNvSpPr/>
              <p:nvPr/>
            </p:nvSpPr>
            <p:spPr>
              <a:xfrm flipV="1">
                <a:off x="2223419" y="1804988"/>
                <a:ext cx="676275" cy="85248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이등변 삼각형 88">
                <a:extLst>
                  <a:ext uri="{FF2B5EF4-FFF2-40B4-BE49-F238E27FC236}">
                    <a16:creationId xmlns:a16="http://schemas.microsoft.com/office/drawing/2014/main" id="{811485CF-4CEB-4479-A1A9-1F6B62158EAB}"/>
                  </a:ext>
                </a:extLst>
              </p:cNvPr>
              <p:cNvSpPr/>
              <p:nvPr/>
            </p:nvSpPr>
            <p:spPr>
              <a:xfrm rot="16200000" flipV="1">
                <a:off x="2649662" y="1417840"/>
                <a:ext cx="676275" cy="85248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이등변 삼각형 89">
                <a:extLst>
                  <a:ext uri="{FF2B5EF4-FFF2-40B4-BE49-F238E27FC236}">
                    <a16:creationId xmlns:a16="http://schemas.microsoft.com/office/drawing/2014/main" id="{B421C344-A7AA-49FD-8735-AAF397A3AEBC}"/>
                  </a:ext>
                </a:extLst>
              </p:cNvPr>
              <p:cNvSpPr/>
              <p:nvPr/>
            </p:nvSpPr>
            <p:spPr>
              <a:xfrm rot="5400000" flipH="1" flipV="1">
                <a:off x="1803110" y="1417840"/>
                <a:ext cx="676275" cy="85248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이등변 삼각형 90">
                <a:extLst>
                  <a:ext uri="{FF2B5EF4-FFF2-40B4-BE49-F238E27FC236}">
                    <a16:creationId xmlns:a16="http://schemas.microsoft.com/office/drawing/2014/main" id="{15EBA4EA-B341-4053-B105-B7FD56907F38}"/>
                  </a:ext>
                </a:extLst>
              </p:cNvPr>
              <p:cNvSpPr/>
              <p:nvPr/>
            </p:nvSpPr>
            <p:spPr>
              <a:xfrm rot="2538098">
                <a:off x="2690754" y="1266674"/>
                <a:ext cx="319873" cy="55580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이등변 삼각형 91">
                <a:extLst>
                  <a:ext uri="{FF2B5EF4-FFF2-40B4-BE49-F238E27FC236}">
                    <a16:creationId xmlns:a16="http://schemas.microsoft.com/office/drawing/2014/main" id="{4706E054-FA67-4CD6-807B-D4C0167CD5C0}"/>
                  </a:ext>
                </a:extLst>
              </p:cNvPr>
              <p:cNvSpPr/>
              <p:nvPr/>
            </p:nvSpPr>
            <p:spPr>
              <a:xfrm rot="19023800">
                <a:off x="2103367" y="1306551"/>
                <a:ext cx="319873" cy="55580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이등변 삼각형 92">
                <a:extLst>
                  <a:ext uri="{FF2B5EF4-FFF2-40B4-BE49-F238E27FC236}">
                    <a16:creationId xmlns:a16="http://schemas.microsoft.com/office/drawing/2014/main" id="{513D6162-EB10-4D6C-B6B2-99DEE9BA208E}"/>
                  </a:ext>
                </a:extLst>
              </p:cNvPr>
              <p:cNvSpPr/>
              <p:nvPr/>
            </p:nvSpPr>
            <p:spPr>
              <a:xfrm rot="13373834">
                <a:off x="2110485" y="1890504"/>
                <a:ext cx="319873" cy="55580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이등변 삼각형 93">
                <a:extLst>
                  <a:ext uri="{FF2B5EF4-FFF2-40B4-BE49-F238E27FC236}">
                    <a16:creationId xmlns:a16="http://schemas.microsoft.com/office/drawing/2014/main" id="{0666EAA1-2416-4DF8-9AC1-288A94ADAEA6}"/>
                  </a:ext>
                </a:extLst>
              </p:cNvPr>
              <p:cNvSpPr/>
              <p:nvPr/>
            </p:nvSpPr>
            <p:spPr>
              <a:xfrm rot="8287937">
                <a:off x="2673991" y="1879875"/>
                <a:ext cx="319873" cy="55580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E1B829F-7F18-41C1-B32F-E0B27344EBBE}"/>
                </a:ext>
              </a:extLst>
            </p:cNvPr>
            <p:cNvGrpSpPr/>
            <p:nvPr/>
          </p:nvGrpSpPr>
          <p:grpSpPr>
            <a:xfrm>
              <a:off x="4826996" y="2774862"/>
              <a:ext cx="658702" cy="660590"/>
              <a:chOff x="5344032" y="2677023"/>
              <a:chExt cx="851805" cy="854243"/>
            </a:xfrm>
            <a:effectLst>
              <a:glow rad="50800">
                <a:srgbClr val="FF0000">
                  <a:alpha val="50000"/>
                </a:srgbClr>
              </a:glow>
            </a:effectLst>
          </p:grpSpPr>
          <p:sp>
            <p:nvSpPr>
              <p:cNvPr id="5" name="이등변 삼각형 4">
                <a:extLst>
                  <a:ext uri="{FF2B5EF4-FFF2-40B4-BE49-F238E27FC236}">
                    <a16:creationId xmlns:a16="http://schemas.microsoft.com/office/drawing/2014/main" id="{8323203E-1EE2-4947-9373-2FAFFEC127AF}"/>
                  </a:ext>
                </a:extLst>
              </p:cNvPr>
              <p:cNvSpPr/>
              <p:nvPr/>
            </p:nvSpPr>
            <p:spPr>
              <a:xfrm>
                <a:off x="5728483" y="2677023"/>
                <a:ext cx="65836" cy="44866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이등변 삼각형 5">
                <a:extLst>
                  <a:ext uri="{FF2B5EF4-FFF2-40B4-BE49-F238E27FC236}">
                    <a16:creationId xmlns:a16="http://schemas.microsoft.com/office/drawing/2014/main" id="{6F9D1428-B75A-40B7-B552-46A39B3FECA8}"/>
                  </a:ext>
                </a:extLst>
              </p:cNvPr>
              <p:cNvSpPr/>
              <p:nvPr/>
            </p:nvSpPr>
            <p:spPr>
              <a:xfrm flipV="1">
                <a:off x="5728483" y="3082606"/>
                <a:ext cx="65836" cy="44866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이등변 삼각형 6">
                <a:extLst>
                  <a:ext uri="{FF2B5EF4-FFF2-40B4-BE49-F238E27FC236}">
                    <a16:creationId xmlns:a16="http://schemas.microsoft.com/office/drawing/2014/main" id="{DF7AE328-1157-48EB-9FE0-0FB1C2329E4C}"/>
                  </a:ext>
                </a:extLst>
              </p:cNvPr>
              <p:cNvSpPr/>
              <p:nvPr/>
            </p:nvSpPr>
            <p:spPr>
              <a:xfrm rot="5400000" flipV="1">
                <a:off x="5535444" y="2879002"/>
                <a:ext cx="65836" cy="44866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이등변 삼각형 7">
                <a:extLst>
                  <a:ext uri="{FF2B5EF4-FFF2-40B4-BE49-F238E27FC236}">
                    <a16:creationId xmlns:a16="http://schemas.microsoft.com/office/drawing/2014/main" id="{E85426F9-BCE3-4BF4-B191-E6534E5E6914}"/>
                  </a:ext>
                </a:extLst>
              </p:cNvPr>
              <p:cNvSpPr/>
              <p:nvPr/>
            </p:nvSpPr>
            <p:spPr>
              <a:xfrm rot="16200000" flipV="1">
                <a:off x="5938589" y="2879001"/>
                <a:ext cx="65836" cy="44866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이등변 삼각형 9">
                <a:extLst>
                  <a:ext uri="{FF2B5EF4-FFF2-40B4-BE49-F238E27FC236}">
                    <a16:creationId xmlns:a16="http://schemas.microsoft.com/office/drawing/2014/main" id="{2F31D443-C7E8-42CD-A2BC-90E15848CF6A}"/>
                  </a:ext>
                </a:extLst>
              </p:cNvPr>
              <p:cNvSpPr/>
              <p:nvPr/>
            </p:nvSpPr>
            <p:spPr>
              <a:xfrm rot="13933209" flipV="1">
                <a:off x="5836827" y="2871164"/>
                <a:ext cx="76309" cy="31156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3B946FF7-DAE5-4200-B5D6-8CCEB886E6D6}"/>
                  </a:ext>
                </a:extLst>
              </p:cNvPr>
              <p:cNvSpPr/>
              <p:nvPr/>
            </p:nvSpPr>
            <p:spPr>
              <a:xfrm rot="8037401" flipV="1">
                <a:off x="5626213" y="2871165"/>
                <a:ext cx="76309" cy="31156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이등변 삼각형 11">
                <a:extLst>
                  <a:ext uri="{FF2B5EF4-FFF2-40B4-BE49-F238E27FC236}">
                    <a16:creationId xmlns:a16="http://schemas.microsoft.com/office/drawing/2014/main" id="{86B3F2B4-F010-46C5-A7FC-EC8BFD580529}"/>
                  </a:ext>
                </a:extLst>
              </p:cNvPr>
              <p:cNvSpPr/>
              <p:nvPr/>
            </p:nvSpPr>
            <p:spPr>
              <a:xfrm rot="2982075" flipV="1">
                <a:off x="5629748" y="3039493"/>
                <a:ext cx="76309" cy="31156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7344A6CF-D93B-44D2-A46B-6A40B3BECB62}"/>
                  </a:ext>
                </a:extLst>
              </p:cNvPr>
              <p:cNvSpPr/>
              <p:nvPr/>
            </p:nvSpPr>
            <p:spPr>
              <a:xfrm rot="19154203" flipV="1">
                <a:off x="5815922" y="3064345"/>
                <a:ext cx="76309" cy="31156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6" name="화살표: 오른쪽 115">
            <a:extLst>
              <a:ext uri="{FF2B5EF4-FFF2-40B4-BE49-F238E27FC236}">
                <a16:creationId xmlns:a16="http://schemas.microsoft.com/office/drawing/2014/main" id="{9E44FD4F-B72A-4947-83AC-B62AF07D99FE}"/>
              </a:ext>
            </a:extLst>
          </p:cNvPr>
          <p:cNvSpPr/>
          <p:nvPr/>
        </p:nvSpPr>
        <p:spPr>
          <a:xfrm>
            <a:off x="5813817" y="3082797"/>
            <a:ext cx="337889" cy="7387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화살표: 오른쪽 116">
            <a:extLst>
              <a:ext uri="{FF2B5EF4-FFF2-40B4-BE49-F238E27FC236}">
                <a16:creationId xmlns:a16="http://schemas.microsoft.com/office/drawing/2014/main" id="{7715F369-47E4-43DD-9159-95011ACDE53B}"/>
              </a:ext>
            </a:extLst>
          </p:cNvPr>
          <p:cNvSpPr/>
          <p:nvPr/>
        </p:nvSpPr>
        <p:spPr>
          <a:xfrm>
            <a:off x="8379229" y="3101934"/>
            <a:ext cx="337889" cy="7387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728D4C0-A163-4A16-AE5D-04B678AE4E19}"/>
              </a:ext>
            </a:extLst>
          </p:cNvPr>
          <p:cNvSpPr txBox="1"/>
          <p:nvPr/>
        </p:nvSpPr>
        <p:spPr>
          <a:xfrm>
            <a:off x="255734" y="199966"/>
            <a:ext cx="9615486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/>
              <a:t>투사체와 몬스터 충돌한 직후</a:t>
            </a:r>
            <a:endParaRPr lang="en-US" altLang="ko-KR" sz="2400" b="1" i="1" dirty="0"/>
          </a:p>
          <a:p>
            <a:pPr>
              <a:lnSpc>
                <a:spcPct val="150000"/>
              </a:lnSpc>
            </a:pPr>
            <a:r>
              <a:rPr lang="ko-KR" altLang="en-US" sz="2400" b="1" i="1" dirty="0"/>
              <a:t>이펙트 처리</a:t>
            </a:r>
            <a:endParaRPr lang="en-US" altLang="ko-KR" sz="2400" b="1" i="1" dirty="0"/>
          </a:p>
          <a:p>
            <a:pPr>
              <a:lnSpc>
                <a:spcPct val="150000"/>
              </a:lnSpc>
            </a:pPr>
            <a:r>
              <a:rPr lang="en-US" altLang="ko-KR" sz="1400" i="1" dirty="0">
                <a:solidFill>
                  <a:srgbClr val="C00000"/>
                </a:solidFill>
              </a:rPr>
              <a:t>*</a:t>
            </a:r>
            <a:r>
              <a:rPr lang="ko-KR" altLang="en-US" sz="1400" i="1" dirty="0">
                <a:solidFill>
                  <a:srgbClr val="C00000"/>
                </a:solidFill>
              </a:rPr>
              <a:t>모든 마법 공격 같은 방식으로 처리 합니다</a:t>
            </a:r>
            <a:r>
              <a:rPr lang="en-US" altLang="ko-KR" sz="1400" i="1" dirty="0">
                <a:solidFill>
                  <a:srgbClr val="C00000"/>
                </a:solidFill>
              </a:rPr>
              <a:t>~</a:t>
            </a:r>
            <a:endParaRPr lang="ko-KR" altLang="en-US" sz="1400" i="1" dirty="0">
              <a:solidFill>
                <a:srgbClr val="C00000"/>
              </a:solidFill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E5DE116F-9A0A-4962-BB27-021C3B110F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924"/>
          <a:stretch/>
        </p:blipFill>
        <p:spPr>
          <a:xfrm>
            <a:off x="385018" y="2983961"/>
            <a:ext cx="3603846" cy="1002597"/>
          </a:xfrm>
          <a:prstGeom prst="rect">
            <a:avLst/>
          </a:prstGeom>
        </p:spPr>
      </p:pic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7F97D5F-5D1D-45AE-8EE9-0FF3D6039057}"/>
              </a:ext>
            </a:extLst>
          </p:cNvPr>
          <p:cNvSpPr/>
          <p:nvPr/>
        </p:nvSpPr>
        <p:spPr>
          <a:xfrm>
            <a:off x="3600432" y="3135162"/>
            <a:ext cx="328803" cy="6974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88A2DAA-8B90-4971-B6FF-0D2E43B70C4A}"/>
              </a:ext>
            </a:extLst>
          </p:cNvPr>
          <p:cNvSpPr/>
          <p:nvPr/>
        </p:nvSpPr>
        <p:spPr>
          <a:xfrm>
            <a:off x="4131353" y="3045372"/>
            <a:ext cx="1198346" cy="10971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1047EF0D-4E60-434B-8370-A61E469FDE91}"/>
              </a:ext>
            </a:extLst>
          </p:cNvPr>
          <p:cNvGrpSpPr/>
          <p:nvPr/>
        </p:nvGrpSpPr>
        <p:grpSpPr>
          <a:xfrm>
            <a:off x="4161218" y="3135162"/>
            <a:ext cx="1048308" cy="867255"/>
            <a:chOff x="5452518" y="1020271"/>
            <a:chExt cx="1048308" cy="867255"/>
          </a:xfrm>
        </p:grpSpPr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id="{A1EBEBE9-B4C8-43CB-8A99-79780CB956DF}"/>
                </a:ext>
              </a:extLst>
            </p:cNvPr>
            <p:cNvSpPr/>
            <p:nvPr/>
          </p:nvSpPr>
          <p:spPr>
            <a:xfrm rot="3017902">
              <a:off x="5747772" y="1048441"/>
              <a:ext cx="65116" cy="56135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8D6279C-C7CF-4360-9097-E983C3565030}"/>
                </a:ext>
              </a:extLst>
            </p:cNvPr>
            <p:cNvSpPr/>
            <p:nvPr/>
          </p:nvSpPr>
          <p:spPr>
            <a:xfrm rot="20272891">
              <a:off x="5452518" y="1170175"/>
              <a:ext cx="112473" cy="9696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이등변 삼각형 148">
              <a:extLst>
                <a:ext uri="{FF2B5EF4-FFF2-40B4-BE49-F238E27FC236}">
                  <a16:creationId xmlns:a16="http://schemas.microsoft.com/office/drawing/2014/main" id="{A95E79B1-CE25-4A44-B00B-650543977410}"/>
                </a:ext>
              </a:extLst>
            </p:cNvPr>
            <p:cNvSpPr/>
            <p:nvPr/>
          </p:nvSpPr>
          <p:spPr>
            <a:xfrm rot="16379971">
              <a:off x="5593221" y="1725124"/>
              <a:ext cx="112473" cy="9696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49">
              <a:extLst>
                <a:ext uri="{FF2B5EF4-FFF2-40B4-BE49-F238E27FC236}">
                  <a16:creationId xmlns:a16="http://schemas.microsoft.com/office/drawing/2014/main" id="{5F7153FD-1A52-4C07-900F-28409CF37D7D}"/>
                </a:ext>
              </a:extLst>
            </p:cNvPr>
            <p:cNvSpPr/>
            <p:nvPr/>
          </p:nvSpPr>
          <p:spPr>
            <a:xfrm rot="16379971">
              <a:off x="6250724" y="1814983"/>
              <a:ext cx="77916" cy="67169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6742183B-7A2F-4BA0-A05C-097365005F52}"/>
                </a:ext>
              </a:extLst>
            </p:cNvPr>
            <p:cNvSpPr/>
            <p:nvPr/>
          </p:nvSpPr>
          <p:spPr>
            <a:xfrm rot="17923390">
              <a:off x="6396109" y="1028028"/>
              <a:ext cx="112473" cy="9696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A60DFDC0-8157-419D-8654-9CBB65B8B4F0}"/>
              </a:ext>
            </a:extLst>
          </p:cNvPr>
          <p:cNvGrpSpPr/>
          <p:nvPr/>
        </p:nvGrpSpPr>
        <p:grpSpPr>
          <a:xfrm>
            <a:off x="1354360" y="3148420"/>
            <a:ext cx="817097" cy="670051"/>
            <a:chOff x="5452518" y="1020271"/>
            <a:chExt cx="1048308" cy="867255"/>
          </a:xfrm>
        </p:grpSpPr>
        <p:sp>
          <p:nvSpPr>
            <p:cNvPr id="154" name="이등변 삼각형 153">
              <a:extLst>
                <a:ext uri="{FF2B5EF4-FFF2-40B4-BE49-F238E27FC236}">
                  <a16:creationId xmlns:a16="http://schemas.microsoft.com/office/drawing/2014/main" id="{2D6B4CAC-EDBD-4FFD-AA88-C3FD3505A6D8}"/>
                </a:ext>
              </a:extLst>
            </p:cNvPr>
            <p:cNvSpPr/>
            <p:nvPr/>
          </p:nvSpPr>
          <p:spPr>
            <a:xfrm rot="3017902">
              <a:off x="5747772" y="1048441"/>
              <a:ext cx="65116" cy="56135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이등변 삼각형 154">
              <a:extLst>
                <a:ext uri="{FF2B5EF4-FFF2-40B4-BE49-F238E27FC236}">
                  <a16:creationId xmlns:a16="http://schemas.microsoft.com/office/drawing/2014/main" id="{51E48F99-742D-4A28-B2BE-352BE1834930}"/>
                </a:ext>
              </a:extLst>
            </p:cNvPr>
            <p:cNvSpPr/>
            <p:nvPr/>
          </p:nvSpPr>
          <p:spPr>
            <a:xfrm rot="20272891">
              <a:off x="5452518" y="1170175"/>
              <a:ext cx="112473" cy="9696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0909A7C5-89A5-4996-A316-43FC805C3F20}"/>
                </a:ext>
              </a:extLst>
            </p:cNvPr>
            <p:cNvSpPr/>
            <p:nvPr/>
          </p:nvSpPr>
          <p:spPr>
            <a:xfrm rot="16379971">
              <a:off x="5593221" y="1725124"/>
              <a:ext cx="112473" cy="9696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이등변 삼각형 156">
              <a:extLst>
                <a:ext uri="{FF2B5EF4-FFF2-40B4-BE49-F238E27FC236}">
                  <a16:creationId xmlns:a16="http://schemas.microsoft.com/office/drawing/2014/main" id="{525DC088-E9D1-4AE5-A33B-CFE35FB19BBE}"/>
                </a:ext>
              </a:extLst>
            </p:cNvPr>
            <p:cNvSpPr/>
            <p:nvPr/>
          </p:nvSpPr>
          <p:spPr>
            <a:xfrm rot="16379971">
              <a:off x="6250724" y="1814983"/>
              <a:ext cx="77916" cy="67169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이등변 삼각형 157">
              <a:extLst>
                <a:ext uri="{FF2B5EF4-FFF2-40B4-BE49-F238E27FC236}">
                  <a16:creationId xmlns:a16="http://schemas.microsoft.com/office/drawing/2014/main" id="{704CF4A8-A699-41EE-A225-1410705C74AA}"/>
                </a:ext>
              </a:extLst>
            </p:cNvPr>
            <p:cNvSpPr/>
            <p:nvPr/>
          </p:nvSpPr>
          <p:spPr>
            <a:xfrm rot="17923390">
              <a:off x="6396109" y="1028028"/>
              <a:ext cx="112473" cy="9696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232E74A1-0704-4507-B017-D8FE2AEFB892}"/>
              </a:ext>
            </a:extLst>
          </p:cNvPr>
          <p:cNvGrpSpPr/>
          <p:nvPr/>
        </p:nvGrpSpPr>
        <p:grpSpPr>
          <a:xfrm>
            <a:off x="2451294" y="3132054"/>
            <a:ext cx="817097" cy="670051"/>
            <a:chOff x="5452518" y="1020271"/>
            <a:chExt cx="1048308" cy="867255"/>
          </a:xfrm>
        </p:grpSpPr>
        <p:sp>
          <p:nvSpPr>
            <p:cNvPr id="160" name="이등변 삼각형 159">
              <a:extLst>
                <a:ext uri="{FF2B5EF4-FFF2-40B4-BE49-F238E27FC236}">
                  <a16:creationId xmlns:a16="http://schemas.microsoft.com/office/drawing/2014/main" id="{E7051DD7-1669-4D70-8C6A-48D01CCA1155}"/>
                </a:ext>
              </a:extLst>
            </p:cNvPr>
            <p:cNvSpPr/>
            <p:nvPr/>
          </p:nvSpPr>
          <p:spPr>
            <a:xfrm rot="3017902">
              <a:off x="5747772" y="1048441"/>
              <a:ext cx="65116" cy="56135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이등변 삼각형 160">
              <a:extLst>
                <a:ext uri="{FF2B5EF4-FFF2-40B4-BE49-F238E27FC236}">
                  <a16:creationId xmlns:a16="http://schemas.microsoft.com/office/drawing/2014/main" id="{B3BD403F-D8E6-4478-B8E8-0E3D0EDEB2AE}"/>
                </a:ext>
              </a:extLst>
            </p:cNvPr>
            <p:cNvSpPr/>
            <p:nvPr/>
          </p:nvSpPr>
          <p:spPr>
            <a:xfrm rot="20272891">
              <a:off x="5452518" y="1170175"/>
              <a:ext cx="112473" cy="9696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이등변 삼각형 161">
              <a:extLst>
                <a:ext uri="{FF2B5EF4-FFF2-40B4-BE49-F238E27FC236}">
                  <a16:creationId xmlns:a16="http://schemas.microsoft.com/office/drawing/2014/main" id="{B3900D7A-E3D0-4708-8E84-B5F46A49FBDB}"/>
                </a:ext>
              </a:extLst>
            </p:cNvPr>
            <p:cNvSpPr/>
            <p:nvPr/>
          </p:nvSpPr>
          <p:spPr>
            <a:xfrm rot="16379971">
              <a:off x="5593221" y="1725124"/>
              <a:ext cx="112473" cy="9696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이등변 삼각형 162">
              <a:extLst>
                <a:ext uri="{FF2B5EF4-FFF2-40B4-BE49-F238E27FC236}">
                  <a16:creationId xmlns:a16="http://schemas.microsoft.com/office/drawing/2014/main" id="{AF0286D4-360E-4E2E-8F6B-EA92EA841F60}"/>
                </a:ext>
              </a:extLst>
            </p:cNvPr>
            <p:cNvSpPr/>
            <p:nvPr/>
          </p:nvSpPr>
          <p:spPr>
            <a:xfrm rot="16379971">
              <a:off x="6250724" y="1814983"/>
              <a:ext cx="77916" cy="67169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이등변 삼각형 163">
              <a:extLst>
                <a:ext uri="{FF2B5EF4-FFF2-40B4-BE49-F238E27FC236}">
                  <a16:creationId xmlns:a16="http://schemas.microsoft.com/office/drawing/2014/main" id="{A2FEBB74-2C42-4161-A4A2-2C451E45D022}"/>
                </a:ext>
              </a:extLst>
            </p:cNvPr>
            <p:cNvSpPr/>
            <p:nvPr/>
          </p:nvSpPr>
          <p:spPr>
            <a:xfrm rot="17923390">
              <a:off x="6396109" y="1028028"/>
              <a:ext cx="112473" cy="9696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51BFA918-F6E6-4C67-8D32-F5F1134DCA83}"/>
              </a:ext>
            </a:extLst>
          </p:cNvPr>
          <p:cNvCxnSpPr>
            <a:stCxn id="132" idx="0"/>
          </p:cNvCxnSpPr>
          <p:nvPr/>
        </p:nvCxnSpPr>
        <p:spPr>
          <a:xfrm flipH="1" flipV="1">
            <a:off x="3764280" y="2644140"/>
            <a:ext cx="554" cy="4910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D8DD3573-EFE5-404A-9171-C0BF5B81D377}"/>
              </a:ext>
            </a:extLst>
          </p:cNvPr>
          <p:cNvSpPr txBox="1"/>
          <p:nvPr/>
        </p:nvSpPr>
        <p:spPr>
          <a:xfrm>
            <a:off x="2943796" y="1943896"/>
            <a:ext cx="1604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투사체</a:t>
            </a:r>
            <a:endParaRPr lang="en-US" altLang="ko-KR" b="1" dirty="0"/>
          </a:p>
          <a:p>
            <a:pPr algn="ctr"/>
            <a:r>
              <a:rPr lang="en-US" altLang="ko-KR" b="1" dirty="0"/>
              <a:t>(</a:t>
            </a:r>
            <a:r>
              <a:rPr lang="ko-KR" altLang="en-US" b="1" dirty="0"/>
              <a:t>도형 모양</a:t>
            </a:r>
            <a:r>
              <a:rPr lang="en-US" altLang="ko-KR" b="1" dirty="0"/>
              <a:t>)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58455B6F-C411-4CB6-86BF-E5EA87DF900C}"/>
              </a:ext>
            </a:extLst>
          </p:cNvPr>
          <p:cNvSpPr/>
          <p:nvPr/>
        </p:nvSpPr>
        <p:spPr>
          <a:xfrm>
            <a:off x="1196340" y="3043878"/>
            <a:ext cx="2218203" cy="8789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D0E0347D-A83E-41C8-80B4-64ABA940D12A}"/>
              </a:ext>
            </a:extLst>
          </p:cNvPr>
          <p:cNvCxnSpPr>
            <a:cxnSpLocks/>
          </p:cNvCxnSpPr>
          <p:nvPr/>
        </p:nvCxnSpPr>
        <p:spPr>
          <a:xfrm flipH="1">
            <a:off x="2305441" y="3910662"/>
            <a:ext cx="554" cy="4910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07BC4D56-AEDF-455C-8000-483140BB867B}"/>
              </a:ext>
            </a:extLst>
          </p:cNvPr>
          <p:cNvSpPr txBox="1"/>
          <p:nvPr/>
        </p:nvSpPr>
        <p:spPr>
          <a:xfrm>
            <a:off x="1499667" y="4429373"/>
            <a:ext cx="1604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파티클</a:t>
            </a:r>
            <a:endParaRPr lang="en-US" altLang="ko-KR" b="1" dirty="0"/>
          </a:p>
          <a:p>
            <a:pPr algn="ctr"/>
            <a:r>
              <a:rPr lang="en-US" altLang="ko-KR" b="1" dirty="0"/>
              <a:t>(</a:t>
            </a:r>
            <a:r>
              <a:rPr lang="ko-KR" altLang="en-US" b="1" dirty="0"/>
              <a:t>도형 모양</a:t>
            </a:r>
            <a:r>
              <a:rPr lang="en-US" altLang="ko-KR" b="1" dirty="0"/>
              <a:t>)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AACC820-E501-4B65-B5F0-636E81E178B3}"/>
              </a:ext>
            </a:extLst>
          </p:cNvPr>
          <p:cNvSpPr txBox="1"/>
          <p:nvPr/>
        </p:nvSpPr>
        <p:spPr>
          <a:xfrm>
            <a:off x="3932837" y="4580528"/>
            <a:ext cx="160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충돌 이펙트</a:t>
            </a:r>
            <a:endParaRPr lang="en-US" altLang="ko-KR" b="1" dirty="0"/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0660E608-51F9-41C7-9260-C6EA469581BC}"/>
              </a:ext>
            </a:extLst>
          </p:cNvPr>
          <p:cNvGrpSpPr/>
          <p:nvPr/>
        </p:nvGrpSpPr>
        <p:grpSpPr>
          <a:xfrm>
            <a:off x="4263940" y="5460790"/>
            <a:ext cx="1077872" cy="1081637"/>
            <a:chOff x="4459743" y="2380361"/>
            <a:chExt cx="1367727" cy="1372505"/>
          </a:xfrm>
        </p:grpSpPr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91FDBDA5-78E2-4E16-A9D2-4854FC56025A}"/>
                </a:ext>
              </a:extLst>
            </p:cNvPr>
            <p:cNvGrpSpPr/>
            <p:nvPr/>
          </p:nvGrpSpPr>
          <p:grpSpPr>
            <a:xfrm>
              <a:off x="4459743" y="2380361"/>
              <a:ext cx="1367727" cy="1372505"/>
              <a:chOff x="1715004" y="952500"/>
              <a:chExt cx="1699040" cy="1704976"/>
            </a:xfrm>
            <a:effectLst>
              <a:glow rad="127000">
                <a:srgbClr val="FF0000">
                  <a:alpha val="50000"/>
                </a:srgbClr>
              </a:glow>
            </a:effectLst>
          </p:grpSpPr>
          <p:sp>
            <p:nvSpPr>
              <p:cNvPr id="195" name="이등변 삼각형 194">
                <a:extLst>
                  <a:ext uri="{FF2B5EF4-FFF2-40B4-BE49-F238E27FC236}">
                    <a16:creationId xmlns:a16="http://schemas.microsoft.com/office/drawing/2014/main" id="{8B96342C-CE12-4C63-9A37-74660D51FC8A}"/>
                  </a:ext>
                </a:extLst>
              </p:cNvPr>
              <p:cNvSpPr/>
              <p:nvPr/>
            </p:nvSpPr>
            <p:spPr>
              <a:xfrm>
                <a:off x="2228850" y="952500"/>
                <a:ext cx="676275" cy="85248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이등변 삼각형 195">
                <a:extLst>
                  <a:ext uri="{FF2B5EF4-FFF2-40B4-BE49-F238E27FC236}">
                    <a16:creationId xmlns:a16="http://schemas.microsoft.com/office/drawing/2014/main" id="{271BDE72-762F-4B1A-B5E2-001A3C0123D7}"/>
                  </a:ext>
                </a:extLst>
              </p:cNvPr>
              <p:cNvSpPr/>
              <p:nvPr/>
            </p:nvSpPr>
            <p:spPr>
              <a:xfrm flipV="1">
                <a:off x="2223419" y="1804988"/>
                <a:ext cx="676275" cy="85248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이등변 삼각형 196">
                <a:extLst>
                  <a:ext uri="{FF2B5EF4-FFF2-40B4-BE49-F238E27FC236}">
                    <a16:creationId xmlns:a16="http://schemas.microsoft.com/office/drawing/2014/main" id="{E9613757-F7FA-433D-B6A8-F41518ED1868}"/>
                  </a:ext>
                </a:extLst>
              </p:cNvPr>
              <p:cNvSpPr/>
              <p:nvPr/>
            </p:nvSpPr>
            <p:spPr>
              <a:xfrm rot="16200000" flipV="1">
                <a:off x="2649662" y="1417840"/>
                <a:ext cx="676275" cy="85248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이등변 삼각형 197">
                <a:extLst>
                  <a:ext uri="{FF2B5EF4-FFF2-40B4-BE49-F238E27FC236}">
                    <a16:creationId xmlns:a16="http://schemas.microsoft.com/office/drawing/2014/main" id="{030A9E71-2426-434E-9E36-7D63C1E5103B}"/>
                  </a:ext>
                </a:extLst>
              </p:cNvPr>
              <p:cNvSpPr/>
              <p:nvPr/>
            </p:nvSpPr>
            <p:spPr>
              <a:xfrm rot="5400000" flipH="1" flipV="1">
                <a:off x="1803110" y="1417840"/>
                <a:ext cx="676275" cy="85248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이등변 삼각형 198">
                <a:extLst>
                  <a:ext uri="{FF2B5EF4-FFF2-40B4-BE49-F238E27FC236}">
                    <a16:creationId xmlns:a16="http://schemas.microsoft.com/office/drawing/2014/main" id="{A7C555C1-D4B3-4137-8AD3-C2A8C6DC1EBA}"/>
                  </a:ext>
                </a:extLst>
              </p:cNvPr>
              <p:cNvSpPr/>
              <p:nvPr/>
            </p:nvSpPr>
            <p:spPr>
              <a:xfrm rot="2538098">
                <a:off x="2690754" y="1266674"/>
                <a:ext cx="319873" cy="55580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이등변 삼각형 199">
                <a:extLst>
                  <a:ext uri="{FF2B5EF4-FFF2-40B4-BE49-F238E27FC236}">
                    <a16:creationId xmlns:a16="http://schemas.microsoft.com/office/drawing/2014/main" id="{2DB71FDC-C8A2-49B0-BC28-9C5A6241CA64}"/>
                  </a:ext>
                </a:extLst>
              </p:cNvPr>
              <p:cNvSpPr/>
              <p:nvPr/>
            </p:nvSpPr>
            <p:spPr>
              <a:xfrm rot="19023800">
                <a:off x="2103367" y="1306551"/>
                <a:ext cx="319873" cy="55580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이등변 삼각형 200">
                <a:extLst>
                  <a:ext uri="{FF2B5EF4-FFF2-40B4-BE49-F238E27FC236}">
                    <a16:creationId xmlns:a16="http://schemas.microsoft.com/office/drawing/2014/main" id="{7EB729FA-A651-4BF7-9DA2-078770A13ABF}"/>
                  </a:ext>
                </a:extLst>
              </p:cNvPr>
              <p:cNvSpPr/>
              <p:nvPr/>
            </p:nvSpPr>
            <p:spPr>
              <a:xfrm rot="13373834">
                <a:off x="2110485" y="1890504"/>
                <a:ext cx="319873" cy="55580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이등변 삼각형 201">
                <a:extLst>
                  <a:ext uri="{FF2B5EF4-FFF2-40B4-BE49-F238E27FC236}">
                    <a16:creationId xmlns:a16="http://schemas.microsoft.com/office/drawing/2014/main" id="{8D8A650B-E2AA-4058-B7B2-469B3FEF5A78}"/>
                  </a:ext>
                </a:extLst>
              </p:cNvPr>
              <p:cNvSpPr/>
              <p:nvPr/>
            </p:nvSpPr>
            <p:spPr>
              <a:xfrm rot="8287937">
                <a:off x="2673991" y="1879875"/>
                <a:ext cx="319873" cy="55580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61F6470E-88B5-48D5-A2AD-7E5351F03E46}"/>
                </a:ext>
              </a:extLst>
            </p:cNvPr>
            <p:cNvGrpSpPr/>
            <p:nvPr/>
          </p:nvGrpSpPr>
          <p:grpSpPr>
            <a:xfrm>
              <a:off x="4826996" y="2774862"/>
              <a:ext cx="658702" cy="660590"/>
              <a:chOff x="5344032" y="2677023"/>
              <a:chExt cx="851805" cy="854243"/>
            </a:xfrm>
            <a:effectLst>
              <a:glow rad="50800">
                <a:srgbClr val="FF0000">
                  <a:alpha val="50000"/>
                </a:srgbClr>
              </a:glow>
            </a:effectLst>
          </p:grpSpPr>
          <p:sp>
            <p:nvSpPr>
              <p:cNvPr id="187" name="이등변 삼각형 186">
                <a:extLst>
                  <a:ext uri="{FF2B5EF4-FFF2-40B4-BE49-F238E27FC236}">
                    <a16:creationId xmlns:a16="http://schemas.microsoft.com/office/drawing/2014/main" id="{965E0793-4FD6-4D40-9B24-19D80EF91CA5}"/>
                  </a:ext>
                </a:extLst>
              </p:cNvPr>
              <p:cNvSpPr/>
              <p:nvPr/>
            </p:nvSpPr>
            <p:spPr>
              <a:xfrm>
                <a:off x="5728483" y="2677023"/>
                <a:ext cx="65836" cy="44866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이등변 삼각형 187">
                <a:extLst>
                  <a:ext uri="{FF2B5EF4-FFF2-40B4-BE49-F238E27FC236}">
                    <a16:creationId xmlns:a16="http://schemas.microsoft.com/office/drawing/2014/main" id="{A1DF875A-C540-4D65-9A0C-2F99E5BA9FCC}"/>
                  </a:ext>
                </a:extLst>
              </p:cNvPr>
              <p:cNvSpPr/>
              <p:nvPr/>
            </p:nvSpPr>
            <p:spPr>
              <a:xfrm flipV="1">
                <a:off x="5728483" y="3082606"/>
                <a:ext cx="65836" cy="44866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이등변 삼각형 188">
                <a:extLst>
                  <a:ext uri="{FF2B5EF4-FFF2-40B4-BE49-F238E27FC236}">
                    <a16:creationId xmlns:a16="http://schemas.microsoft.com/office/drawing/2014/main" id="{FD7E2B46-C10A-47E8-B109-D2C251C20D50}"/>
                  </a:ext>
                </a:extLst>
              </p:cNvPr>
              <p:cNvSpPr/>
              <p:nvPr/>
            </p:nvSpPr>
            <p:spPr>
              <a:xfrm rot="5400000" flipV="1">
                <a:off x="5535444" y="2879002"/>
                <a:ext cx="65836" cy="44866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이등변 삼각형 189">
                <a:extLst>
                  <a:ext uri="{FF2B5EF4-FFF2-40B4-BE49-F238E27FC236}">
                    <a16:creationId xmlns:a16="http://schemas.microsoft.com/office/drawing/2014/main" id="{7083FAE8-22FE-46BF-84EE-8C1617C83F54}"/>
                  </a:ext>
                </a:extLst>
              </p:cNvPr>
              <p:cNvSpPr/>
              <p:nvPr/>
            </p:nvSpPr>
            <p:spPr>
              <a:xfrm rot="16200000" flipV="1">
                <a:off x="5938589" y="2879001"/>
                <a:ext cx="65836" cy="44866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이등변 삼각형 190">
                <a:extLst>
                  <a:ext uri="{FF2B5EF4-FFF2-40B4-BE49-F238E27FC236}">
                    <a16:creationId xmlns:a16="http://schemas.microsoft.com/office/drawing/2014/main" id="{A3BB0D97-7A3C-4470-8CFE-C0FD64AB6C83}"/>
                  </a:ext>
                </a:extLst>
              </p:cNvPr>
              <p:cNvSpPr/>
              <p:nvPr/>
            </p:nvSpPr>
            <p:spPr>
              <a:xfrm rot="13933209" flipV="1">
                <a:off x="5836827" y="2871164"/>
                <a:ext cx="76309" cy="31156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이등변 삼각형 191">
                <a:extLst>
                  <a:ext uri="{FF2B5EF4-FFF2-40B4-BE49-F238E27FC236}">
                    <a16:creationId xmlns:a16="http://schemas.microsoft.com/office/drawing/2014/main" id="{CF00C07C-4B8A-4BC0-A760-6AB4637EAC1D}"/>
                  </a:ext>
                </a:extLst>
              </p:cNvPr>
              <p:cNvSpPr/>
              <p:nvPr/>
            </p:nvSpPr>
            <p:spPr>
              <a:xfrm rot="8037401" flipV="1">
                <a:off x="5626213" y="2871165"/>
                <a:ext cx="76309" cy="31156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C8F9F299-2F7C-4E1A-8A9D-812F90504236}"/>
                  </a:ext>
                </a:extLst>
              </p:cNvPr>
              <p:cNvSpPr/>
              <p:nvPr/>
            </p:nvSpPr>
            <p:spPr>
              <a:xfrm rot="2982075" flipV="1">
                <a:off x="5629748" y="3039493"/>
                <a:ext cx="76309" cy="31156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이등변 삼각형 193">
                <a:extLst>
                  <a:ext uri="{FF2B5EF4-FFF2-40B4-BE49-F238E27FC236}">
                    <a16:creationId xmlns:a16="http://schemas.microsoft.com/office/drawing/2014/main" id="{F9438B7C-95E4-40D5-94FB-B19C278B1BCC}"/>
                  </a:ext>
                </a:extLst>
              </p:cNvPr>
              <p:cNvSpPr/>
              <p:nvPr/>
            </p:nvSpPr>
            <p:spPr>
              <a:xfrm rot="19154203" flipV="1">
                <a:off x="5815922" y="3064345"/>
                <a:ext cx="76309" cy="31156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004AE1-B5CC-448E-BB67-CA3A4862F051}"/>
              </a:ext>
            </a:extLst>
          </p:cNvPr>
          <p:cNvCxnSpPr/>
          <p:nvPr/>
        </p:nvCxnSpPr>
        <p:spPr>
          <a:xfrm>
            <a:off x="4216471" y="5075704"/>
            <a:ext cx="6521379" cy="0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BBFCB5-EFAB-4257-B0BE-3A3662BAE7A9}"/>
              </a:ext>
            </a:extLst>
          </p:cNvPr>
          <p:cNvSpPr txBox="1"/>
          <p:nvPr/>
        </p:nvSpPr>
        <p:spPr>
          <a:xfrm>
            <a:off x="7732569" y="5384800"/>
            <a:ext cx="210429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충돌 이펙트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en-US" altLang="ko-KR" b="1" dirty="0"/>
              <a:t>5 </a:t>
            </a:r>
            <a:r>
              <a:rPr lang="ko-KR" altLang="en-US" b="1" dirty="0"/>
              <a:t>프레임 </a:t>
            </a:r>
          </a:p>
        </p:txBody>
      </p:sp>
    </p:spTree>
    <p:extLst>
      <p:ext uri="{BB962C8B-B14F-4D97-AF65-F5344CB8AC3E}">
        <p14:creationId xmlns:p14="http://schemas.microsoft.com/office/powerpoint/2010/main" val="326147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F3A8308-1B08-4A88-B269-8EE36B5780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6" t="21333" r="22500" b="9867"/>
          <a:stretch/>
        </p:blipFill>
        <p:spPr>
          <a:xfrm>
            <a:off x="731520" y="441960"/>
            <a:ext cx="10135604" cy="600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2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88E2189-34D9-4DF0-80A5-69D8FA6B96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04"/>
          <a:stretch/>
        </p:blipFill>
        <p:spPr>
          <a:xfrm>
            <a:off x="6626100" y="2552700"/>
            <a:ext cx="4848350" cy="28638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C84FF8-98C0-431C-9033-49F1228374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6" t="21333" r="22500" b="9867"/>
          <a:stretch/>
        </p:blipFill>
        <p:spPr>
          <a:xfrm>
            <a:off x="375919" y="2211043"/>
            <a:ext cx="4975575" cy="29476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28671A-4FEB-4475-9788-F3206782F563}"/>
              </a:ext>
            </a:extLst>
          </p:cNvPr>
          <p:cNvSpPr txBox="1"/>
          <p:nvPr/>
        </p:nvSpPr>
        <p:spPr>
          <a:xfrm>
            <a:off x="984250" y="914400"/>
            <a:ext cx="25400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마법 날아가는 이펙트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en-US" altLang="ko-KR" b="1" dirty="0"/>
              <a:t>5</a:t>
            </a:r>
            <a:r>
              <a:rPr lang="ko-KR" altLang="en-US" b="1" dirty="0"/>
              <a:t>프레임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FC4CFD0-0F65-45B2-ABF5-3BB498E4BD7F}"/>
              </a:ext>
            </a:extLst>
          </p:cNvPr>
          <p:cNvCxnSpPr/>
          <p:nvPr/>
        </p:nvCxnSpPr>
        <p:spPr>
          <a:xfrm>
            <a:off x="5740400" y="812800"/>
            <a:ext cx="0" cy="49339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FB1D074-8087-497A-B797-4C8791CB866A}"/>
              </a:ext>
            </a:extLst>
          </p:cNvPr>
          <p:cNvSpPr txBox="1"/>
          <p:nvPr/>
        </p:nvSpPr>
        <p:spPr>
          <a:xfrm>
            <a:off x="6394450" y="1137859"/>
            <a:ext cx="3924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폭발한 이펙트는 모양은 같고</a:t>
            </a:r>
            <a:endParaRPr lang="en-US" altLang="ko-KR" b="1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일자</a:t>
            </a:r>
            <a:r>
              <a:rPr lang="en-US" altLang="ko-KR" b="1" dirty="0">
                <a:solidFill>
                  <a:srgbClr val="FF0000"/>
                </a:solidFill>
              </a:rPr>
              <a:t>/</a:t>
            </a:r>
            <a:r>
              <a:rPr lang="ko-KR" altLang="en-US" b="1" dirty="0">
                <a:solidFill>
                  <a:srgbClr val="FF0000"/>
                </a:solidFill>
              </a:rPr>
              <a:t>브이</a:t>
            </a:r>
            <a:r>
              <a:rPr lang="en-US" altLang="ko-KR" b="1" dirty="0">
                <a:solidFill>
                  <a:srgbClr val="FF0000"/>
                </a:solidFill>
              </a:rPr>
              <a:t>/</a:t>
            </a:r>
            <a:r>
              <a:rPr lang="ko-KR" altLang="en-US" b="1" dirty="0">
                <a:solidFill>
                  <a:srgbClr val="FF0000"/>
                </a:solidFill>
              </a:rPr>
              <a:t>삼각</a:t>
            </a:r>
            <a:r>
              <a:rPr lang="en-US" altLang="ko-KR" b="1" dirty="0">
                <a:solidFill>
                  <a:srgbClr val="FF0000"/>
                </a:solidFill>
              </a:rPr>
              <a:t>/</a:t>
            </a:r>
            <a:r>
              <a:rPr lang="ko-KR" altLang="en-US" b="1" dirty="0">
                <a:solidFill>
                  <a:srgbClr val="FF0000"/>
                </a:solidFill>
              </a:rPr>
              <a:t>사각 </a:t>
            </a:r>
            <a:r>
              <a:rPr lang="ko-KR" altLang="en-US" b="1" dirty="0" err="1">
                <a:solidFill>
                  <a:srgbClr val="FF0000"/>
                </a:solidFill>
              </a:rPr>
              <a:t>파티클만</a:t>
            </a:r>
            <a:r>
              <a:rPr lang="ko-KR" altLang="en-US" b="1" dirty="0">
                <a:solidFill>
                  <a:srgbClr val="FF0000"/>
                </a:solidFill>
              </a:rPr>
              <a:t> 수정</a:t>
            </a:r>
          </a:p>
        </p:txBody>
      </p:sp>
    </p:spTree>
    <p:extLst>
      <p:ext uri="{BB962C8B-B14F-4D97-AF65-F5344CB8AC3E}">
        <p14:creationId xmlns:p14="http://schemas.microsoft.com/office/powerpoint/2010/main" val="374532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945E8C-EE1C-4465-B300-EB5F3D9402A5}"/>
              </a:ext>
            </a:extLst>
          </p:cNvPr>
          <p:cNvGrpSpPr/>
          <p:nvPr/>
        </p:nvGrpSpPr>
        <p:grpSpPr>
          <a:xfrm>
            <a:off x="191072" y="1065596"/>
            <a:ext cx="11809857" cy="5658936"/>
            <a:chOff x="193092" y="1065596"/>
            <a:chExt cx="11809857" cy="565893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EEF94A6-D358-49D2-B313-32116C12D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092" y="2989407"/>
              <a:ext cx="5756295" cy="171256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75DF6F9-1D87-48CB-8C19-EFECB3D6C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3093" y="1065596"/>
              <a:ext cx="5756295" cy="171256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91C4703-88EE-495E-8CAB-65F3E5A80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3092" y="4906256"/>
              <a:ext cx="5756294" cy="171952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476C727-624F-4DEA-B3BE-B0AFDE756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6654" y="1065596"/>
              <a:ext cx="5756294" cy="183442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78BF397-2A82-46FB-821C-4B1A0DFF8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46655" y="3050174"/>
              <a:ext cx="5756294" cy="1756650"/>
            </a:xfrm>
            <a:prstGeom prst="rect">
              <a:avLst/>
            </a:prstGeom>
          </p:spPr>
        </p:pic>
        <p:pic>
          <p:nvPicPr>
            <p:cNvPr id="10" name="화면 녹화 9">
              <a:hlinkClick r:id="" action="ppaction://media"/>
              <a:extLst>
                <a:ext uri="{FF2B5EF4-FFF2-40B4-BE49-F238E27FC236}">
                  <a16:creationId xmlns:a16="http://schemas.microsoft.com/office/drawing/2014/main" id="{B1D96487-2A57-4A68-A440-17A48391DFCB}"/>
                </a:ext>
              </a:extLst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9"/>
            <a:stretch>
              <a:fillRect/>
            </a:stretch>
          </p:blipFill>
          <p:spPr>
            <a:xfrm>
              <a:off x="6246654" y="5038475"/>
              <a:ext cx="5756294" cy="168605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C765822-E444-439A-B12E-79773554001B}"/>
              </a:ext>
            </a:extLst>
          </p:cNvPr>
          <p:cNvSpPr txBox="1"/>
          <p:nvPr/>
        </p:nvSpPr>
        <p:spPr>
          <a:xfrm>
            <a:off x="251457" y="207555"/>
            <a:ext cx="8789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마법 공격 이펙트 </a:t>
            </a:r>
            <a:r>
              <a:rPr lang="en-US" altLang="ko-KR" sz="4000" b="1" dirty="0"/>
              <a:t>(</a:t>
            </a:r>
            <a:r>
              <a:rPr lang="ko-KR" altLang="en-US" sz="4000" b="1" dirty="0"/>
              <a:t>애니메이션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C74514-6E11-4100-9DD4-27A04DA6DC11}"/>
              </a:ext>
            </a:extLst>
          </p:cNvPr>
          <p:cNvSpPr txBox="1"/>
          <p:nvPr/>
        </p:nvSpPr>
        <p:spPr>
          <a:xfrm>
            <a:off x="5487840" y="2254939"/>
            <a:ext cx="405441" cy="52322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8D26DB-8862-4E21-9806-F0332525190E}"/>
              </a:ext>
            </a:extLst>
          </p:cNvPr>
          <p:cNvSpPr txBox="1"/>
          <p:nvPr/>
        </p:nvSpPr>
        <p:spPr>
          <a:xfrm>
            <a:off x="5480653" y="4178290"/>
            <a:ext cx="405441" cy="52322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6D3C6C-53C3-4A65-A9A1-D756D5148B51}"/>
              </a:ext>
            </a:extLst>
          </p:cNvPr>
          <p:cNvSpPr txBox="1"/>
          <p:nvPr/>
        </p:nvSpPr>
        <p:spPr>
          <a:xfrm>
            <a:off x="5480652" y="6102560"/>
            <a:ext cx="405441" cy="52322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9D7F45-456A-4F49-8183-DC0ACD91B069}"/>
              </a:ext>
            </a:extLst>
          </p:cNvPr>
          <p:cNvSpPr txBox="1"/>
          <p:nvPr/>
        </p:nvSpPr>
        <p:spPr>
          <a:xfrm>
            <a:off x="11507640" y="2376799"/>
            <a:ext cx="405441" cy="52322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3DE705-5593-4EC5-BA0B-2E86061FA436}"/>
              </a:ext>
            </a:extLst>
          </p:cNvPr>
          <p:cNvSpPr txBox="1"/>
          <p:nvPr/>
        </p:nvSpPr>
        <p:spPr>
          <a:xfrm>
            <a:off x="11507639" y="4271401"/>
            <a:ext cx="405441" cy="52322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CD2C8F-1550-4C4E-A9D0-DE6AA3D65AD4}"/>
              </a:ext>
            </a:extLst>
          </p:cNvPr>
          <p:cNvSpPr txBox="1"/>
          <p:nvPr/>
        </p:nvSpPr>
        <p:spPr>
          <a:xfrm>
            <a:off x="11507638" y="6198102"/>
            <a:ext cx="405441" cy="52322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345054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화면 녹화 9">
            <a:hlinkClick r:id="" action="ppaction://media"/>
            <a:extLst>
              <a:ext uri="{FF2B5EF4-FFF2-40B4-BE49-F238E27FC236}">
                <a16:creationId xmlns:a16="http://schemas.microsoft.com/office/drawing/2014/main" id="{038A928F-EB73-47EC-B24C-3F724B7727E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2285" y="1746627"/>
            <a:ext cx="11487430" cy="3364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FA7DBB-F450-4D11-A75B-654EB7AF1E5A}"/>
              </a:ext>
            </a:extLst>
          </p:cNvPr>
          <p:cNvSpPr txBox="1"/>
          <p:nvPr/>
        </p:nvSpPr>
        <p:spPr>
          <a:xfrm>
            <a:off x="260083" y="431842"/>
            <a:ext cx="8789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* </a:t>
            </a:r>
            <a:r>
              <a:rPr lang="ko-KR" altLang="en-US" sz="4000" b="1" dirty="0"/>
              <a:t>마법 공격 예시 영상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365619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3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4F5DC8D-9BAA-47E1-A6A8-35A383BF3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94" y="0"/>
            <a:ext cx="11653212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EB8EB01-CE90-4D50-BFD5-C20B5C0C2378}"/>
              </a:ext>
            </a:extLst>
          </p:cNvPr>
          <p:cNvSpPr/>
          <p:nvPr/>
        </p:nvSpPr>
        <p:spPr>
          <a:xfrm>
            <a:off x="8216900" y="5473700"/>
            <a:ext cx="3543300" cy="1295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E2CCC5-0CDF-426C-8701-0A51F08D1E72}"/>
              </a:ext>
            </a:extLst>
          </p:cNvPr>
          <p:cNvSpPr/>
          <p:nvPr/>
        </p:nvSpPr>
        <p:spPr>
          <a:xfrm>
            <a:off x="444501" y="4267200"/>
            <a:ext cx="3543300" cy="1295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2B2731-D4D5-4B5C-A0E9-1A5731A98B53}"/>
              </a:ext>
            </a:extLst>
          </p:cNvPr>
          <p:cNvSpPr/>
          <p:nvPr/>
        </p:nvSpPr>
        <p:spPr>
          <a:xfrm>
            <a:off x="444501" y="1485900"/>
            <a:ext cx="3543300" cy="1295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C421E9-ED52-41B1-8951-78E629F15324}"/>
              </a:ext>
            </a:extLst>
          </p:cNvPr>
          <p:cNvSpPr/>
          <p:nvPr/>
        </p:nvSpPr>
        <p:spPr>
          <a:xfrm>
            <a:off x="4411903" y="1485900"/>
            <a:ext cx="3543300" cy="1295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45FFDC-8B16-4587-B3F2-976EDE07521F}"/>
              </a:ext>
            </a:extLst>
          </p:cNvPr>
          <p:cNvSpPr txBox="1"/>
          <p:nvPr/>
        </p:nvSpPr>
        <p:spPr>
          <a:xfrm>
            <a:off x="7956550" y="2324099"/>
            <a:ext cx="201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삼각형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0A978E-DBF7-4B0C-AF7F-44EF217B1968}"/>
              </a:ext>
            </a:extLst>
          </p:cNvPr>
          <p:cNvSpPr txBox="1"/>
          <p:nvPr/>
        </p:nvSpPr>
        <p:spPr>
          <a:xfrm>
            <a:off x="8041794" y="4888925"/>
            <a:ext cx="201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삼각형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C3504F-B0F1-4A51-85AF-54E86C13C030}"/>
              </a:ext>
            </a:extLst>
          </p:cNvPr>
          <p:cNvSpPr txBox="1"/>
          <p:nvPr/>
        </p:nvSpPr>
        <p:spPr>
          <a:xfrm>
            <a:off x="3153258" y="901125"/>
            <a:ext cx="201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원형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F4BBEE-C095-4F98-B79F-05F1376CBDF4}"/>
              </a:ext>
            </a:extLst>
          </p:cNvPr>
          <p:cNvSpPr txBox="1"/>
          <p:nvPr/>
        </p:nvSpPr>
        <p:spPr>
          <a:xfrm>
            <a:off x="251457" y="207555"/>
            <a:ext cx="8789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마법 공격 이펙트 </a:t>
            </a:r>
            <a:r>
              <a:rPr lang="en-US" altLang="ko-KR" sz="4000" b="1" dirty="0">
                <a:solidFill>
                  <a:schemeClr val="bg1"/>
                </a:solidFill>
              </a:rPr>
              <a:t>(</a:t>
            </a:r>
            <a:r>
              <a:rPr lang="ko-KR" altLang="en-US" sz="4000" b="1" dirty="0">
                <a:solidFill>
                  <a:schemeClr val="bg1"/>
                </a:solidFill>
              </a:rPr>
              <a:t>애니메이션</a:t>
            </a:r>
            <a:r>
              <a:rPr lang="en-US" altLang="ko-KR" sz="4000" b="1" dirty="0">
                <a:solidFill>
                  <a:schemeClr val="bg1"/>
                </a:solidFill>
              </a:rPr>
              <a:t>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8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32A4FA2-66AE-4325-B4BB-7C83CE91B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97151" y="3441340"/>
            <a:ext cx="2985135" cy="9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7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330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75</Words>
  <Application>Microsoft Office PowerPoint</Application>
  <PresentationFormat>와이드스크린</PresentationFormat>
  <Paragraphs>26</Paragraphs>
  <Slides>8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myHome</dc:creator>
  <cp:lastModifiedBy>KGIT56</cp:lastModifiedBy>
  <cp:revision>27</cp:revision>
  <dcterms:created xsi:type="dcterms:W3CDTF">2020-11-13T15:20:25Z</dcterms:created>
  <dcterms:modified xsi:type="dcterms:W3CDTF">2020-11-23T02:58:17Z</dcterms:modified>
</cp:coreProperties>
</file>