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0FE6C-A7A7-4E8E-AFFB-377DB1A90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6DD2FC-93B5-41A7-8F75-CD2EB62E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17896-B2B0-49A5-B87A-5E88C85A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0705-1496-41AD-9272-BAEE80A5F37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8CA56-1ED8-4F97-A747-DFF5B74C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FCD99-02B1-4B5C-BCB5-C23C20EB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41A0-F370-442A-AB40-341934A21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9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7E1B-A0E1-474C-9BF7-FB35E2B2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6EFE3E-0A73-4F29-B2E8-47DDD79DD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4D3CC-8154-457F-BF3D-3F91FC33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0705-1496-41AD-9272-BAEE80A5F37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B14BA-5EB8-4142-8FD0-BDAFEF0C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AEB4C-B0C9-44B3-A4CF-D5309CFC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41A0-F370-442A-AB40-341934A21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7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D096BF-330A-48AE-8BA4-538417B5F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D3545-F25F-49EE-9F16-663199D6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613DA-73B9-44C3-8CFD-EC62D78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0705-1496-41AD-9272-BAEE80A5F37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51382-4844-4D2D-83B2-8D52D3EF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84911-547D-4DDF-8CD6-6E5B888D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41A0-F370-442A-AB40-341934A21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57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80325-3380-4FE3-A56E-DEA4DB0E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50BEC-0F05-4CBC-AECB-C7034060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4C6A1-5CEF-4FE7-8B84-B9E43FD7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0705-1496-41AD-9272-BAEE80A5F37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48CAC-2F61-49E0-94F7-CC20926F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26E3C-6232-4C3D-AE98-A0E78568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41A0-F370-442A-AB40-341934A21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7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EDA3B-0041-492E-B10D-F9ADA043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E5FA7-36BE-42AE-8127-311215A3E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4E4EB-8F48-4947-B5D4-56FE456E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0705-1496-41AD-9272-BAEE80A5F37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B6040-9296-4975-B3E8-D64B1C86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30BC3-5BD0-44CE-837D-5C1F5BB3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41A0-F370-442A-AB40-341934A21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9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1B807-5F59-4064-877E-AFCB607A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086CA-55E5-409A-B5B6-8C790CA11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52AD2-C201-4A99-8347-6563E8436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4A48C5-6CA0-4336-89C6-83B77469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0705-1496-41AD-9272-BAEE80A5F37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C9A23C-9C05-41FE-99F4-6F3F43D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E0CCB-A887-432A-947D-A7192BE8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41A0-F370-442A-AB40-341934A21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3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E7541-AF2E-4ACC-99AB-C4B5D8F2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E6CF8-94B1-4881-9FF9-CAD0719D9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EDB5E-792A-4C93-8522-44233366B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6761B2-E48D-46E9-ADAA-35180E61D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3407F9-9D45-44E5-93D3-04EF12573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5948ED-6F66-4A3D-AABA-4695B029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0705-1496-41AD-9272-BAEE80A5F37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741A04-C6F5-48C5-BC1B-6AB8C8A2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BF5ECE-E1C9-47F7-8A09-8586AEEA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41A0-F370-442A-AB40-341934A21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3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BC9EA-8A0C-445F-819A-E3417BFE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97C97F-A4A5-4163-91CD-C8D6CD1E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0705-1496-41AD-9272-BAEE80A5F37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88DF1-46F5-4A64-9F1C-D69C0541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B52DA-3DE4-4842-9916-E4EAA53E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41A0-F370-442A-AB40-341934A21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ECC4D8-B6E3-4C28-9FCD-D510564C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0705-1496-41AD-9272-BAEE80A5F37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3072A0-F530-4D33-B680-6D735F9A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7E63F-B095-47B5-8E98-02C19FB6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41A0-F370-442A-AB40-341934A21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3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6703-9635-4804-835F-B3005F05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CD284-7A71-4112-9AC6-3C1BCE76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1E8C3C-411F-4C9B-AFE7-FA4F1F4B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00758D-E0F5-4F60-9E77-1694E3D3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0705-1496-41AD-9272-BAEE80A5F37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17B6F-9476-478F-BC86-F0F359FA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6330CE-3906-4537-88A7-7E25815E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41A0-F370-442A-AB40-341934A21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8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77300-8F6F-4455-86B8-30BA3DD8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4C30-83D3-48C3-8EF3-EC4EA0B7D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6C70E-2B2B-41C2-AE43-86A6AA4D8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3878C-0710-4184-AD2D-32E97F47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0705-1496-41AD-9272-BAEE80A5F37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4CCAB-FF66-4FF1-B5EE-2A6396B7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8FC2C-3C7E-45BE-87D8-49A2CE88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41A0-F370-442A-AB40-341934A21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2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0F5872-EDC6-4E47-B133-353F1E64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39BE9-F7F6-4376-84C7-04417E33C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3769F-9EA5-4397-9D92-433C567F5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0705-1496-41AD-9272-BAEE80A5F37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90CEF-6A0D-4221-B2DD-209738470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BF5C0-51A0-48D5-B41C-8C64C894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241A0-F370-442A-AB40-341934A21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6BF618E-C4AD-43CC-95B8-14AE0B65D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321" y="1021769"/>
            <a:ext cx="3774100" cy="46104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D532D8-143E-4E7D-8298-D1B69E293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918536" y="1021769"/>
            <a:ext cx="4047143" cy="46104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F3FBBA-FE2B-4F00-9555-1302A9311CBD}"/>
              </a:ext>
            </a:extLst>
          </p:cNvPr>
          <p:cNvSpPr txBox="1"/>
          <p:nvPr/>
        </p:nvSpPr>
        <p:spPr>
          <a:xfrm>
            <a:off x="0" y="0"/>
            <a:ext cx="10049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캐릭터 공격 모션</a:t>
            </a:r>
            <a:r>
              <a:rPr lang="en-US" altLang="ko-KR" sz="4000" b="1" dirty="0"/>
              <a:t> (</a:t>
            </a:r>
            <a:r>
              <a:rPr lang="ko-KR" altLang="en-US" sz="4000" b="1" dirty="0"/>
              <a:t>애니메이션</a:t>
            </a:r>
            <a:r>
              <a:rPr lang="en-US" altLang="ko-KR" sz="4000" b="1" dirty="0"/>
              <a:t>)</a:t>
            </a:r>
            <a:endParaRPr lang="en-US" altLang="ko-KR" sz="2400" b="1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319488B-A925-4EFE-9260-63FB802C91DD}"/>
              </a:ext>
            </a:extLst>
          </p:cNvPr>
          <p:cNvSpPr/>
          <p:nvPr/>
        </p:nvSpPr>
        <p:spPr>
          <a:xfrm>
            <a:off x="5605669" y="1021769"/>
            <a:ext cx="980661" cy="9375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ABC538-C6EB-4C26-93B4-7856997813F1}"/>
              </a:ext>
            </a:extLst>
          </p:cNvPr>
          <p:cNvSpPr/>
          <p:nvPr/>
        </p:nvSpPr>
        <p:spPr>
          <a:xfrm>
            <a:off x="8954820" y="3757931"/>
            <a:ext cx="1196345" cy="123576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4A9BDEB-F755-4187-A79B-D9140EC453EA}"/>
              </a:ext>
            </a:extLst>
          </p:cNvPr>
          <p:cNvSpPr/>
          <p:nvPr/>
        </p:nvSpPr>
        <p:spPr>
          <a:xfrm>
            <a:off x="1178577" y="3539007"/>
            <a:ext cx="2083904" cy="1125758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5E384-030A-4370-A9EF-F17968BBBC17}"/>
              </a:ext>
            </a:extLst>
          </p:cNvPr>
          <p:cNvSpPr txBox="1"/>
          <p:nvPr/>
        </p:nvSpPr>
        <p:spPr>
          <a:xfrm>
            <a:off x="3937645" y="3975311"/>
            <a:ext cx="4047143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Point. 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마법 봉 든 팔</a:t>
            </a:r>
            <a:r>
              <a:rPr lang="en-US" altLang="ko-KR" b="1" dirty="0"/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머리 뒤에서 앞으로 쫙</a:t>
            </a:r>
            <a:r>
              <a:rPr lang="en-US" altLang="ko-KR" b="1" dirty="0"/>
              <a:t>! </a:t>
            </a:r>
            <a:r>
              <a:rPr lang="ko-KR" altLang="en-US" b="1" dirty="0"/>
              <a:t>뻗는 느낌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몸체 뒤에서 앞으로 쏠림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앞쪽으로 굽어지는 다리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CB85EB6-B863-43AF-AA05-49B3BD1909F1}"/>
              </a:ext>
            </a:extLst>
          </p:cNvPr>
          <p:cNvSpPr/>
          <p:nvPr/>
        </p:nvSpPr>
        <p:spPr>
          <a:xfrm>
            <a:off x="780661" y="2303242"/>
            <a:ext cx="1332710" cy="1125758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D99C8B1-2BF6-4CCE-89D6-673D26C48D58}"/>
              </a:ext>
            </a:extLst>
          </p:cNvPr>
          <p:cNvSpPr/>
          <p:nvPr/>
        </p:nvSpPr>
        <p:spPr>
          <a:xfrm>
            <a:off x="10443410" y="3975311"/>
            <a:ext cx="839418" cy="867077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C3BD2AD-B454-4AA9-8EC2-F9891D088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8117" y="2303242"/>
            <a:ext cx="2022721" cy="159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27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KGIT56</dc:creator>
  <cp:lastModifiedBy>KGIT56</cp:lastModifiedBy>
  <cp:revision>6</cp:revision>
  <dcterms:created xsi:type="dcterms:W3CDTF">2020-11-16T07:34:56Z</dcterms:created>
  <dcterms:modified xsi:type="dcterms:W3CDTF">2020-11-16T10:56:18Z</dcterms:modified>
</cp:coreProperties>
</file>