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5" d="100"/>
          <a:sy n="75" d="100"/>
        </p:scale>
        <p:origin x="1085" y="53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958975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스마트  관광지 추천 시스템</a:t>
            </a:r>
          </a:p>
        </p:txBody>
      </p:sp>
      <p:sp>
        <p:nvSpPr>
          <p:cNvPr id="5" name="직사각형 10"/>
          <p:cNvSpPr/>
          <p:nvPr/>
        </p:nvSpPr>
        <p:spPr>
          <a:xfrm flipH="1">
            <a:off x="1828799" y="3330402"/>
            <a:ext cx="8534399" cy="98598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10"/>
          <p:cNvSpPr/>
          <p:nvPr/>
        </p:nvSpPr>
        <p:spPr>
          <a:xfrm flipH="1">
            <a:off x="1828800" y="2130425"/>
            <a:ext cx="8534399" cy="98598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6871028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ko-KR" altLang="en-US"/>
              <a:t>Implementation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테이블</a:t>
            </a:r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09599" y="2420874"/>
            <a:ext cx="5836920" cy="242316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960108" y="2394204"/>
            <a:ext cx="4122420" cy="2449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599" y="1922145"/>
            <a:ext cx="2016252" cy="36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관광객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960108" y="1919478"/>
            <a:ext cx="3456434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관광지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414051"/>
            <a:ext cx="6582992" cy="8641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Implementation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/>
              <a:t>DB </a:t>
            </a:r>
            <a:r>
              <a:rPr lang="ko-KR" altLang="en-US"/>
              <a:t>테이블</a:t>
            </a:r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1922145"/>
            <a:ext cx="2016252" cy="36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가격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4727828" y="1919478"/>
            <a:ext cx="1728217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관광지</a:t>
            </a: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439793" y="2314194"/>
            <a:ext cx="2016252" cy="258318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09599" y="2420874"/>
            <a:ext cx="3070860" cy="236982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608189" y="2314194"/>
            <a:ext cx="2651760" cy="2651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08189" y="1919477"/>
            <a:ext cx="1728217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리뷰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16090" y="2348865"/>
            <a:ext cx="4591690" cy="2456960"/>
          </a:xfrm>
          <a:prstGeom prst="rect">
            <a:avLst/>
          </a:prstGeom>
        </p:spPr>
      </p:pic>
      <p:sp>
        <p:nvSpPr>
          <p:cNvPr id="9" name="화살표: 오른쪽 8"/>
          <p:cNvSpPr/>
          <p:nvPr/>
        </p:nvSpPr>
        <p:spPr>
          <a:xfrm>
            <a:off x="4830886" y="2857255"/>
            <a:ext cx="1625159" cy="14401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56607"/>
            <a:ext cx="3934374" cy="4048690"/>
          </a:xfrm>
          <a:prstGeom prst="rect">
            <a:avLst/>
          </a:prstGeom>
        </p:spPr>
      </p:pic>
      <p:sp>
        <p:nvSpPr>
          <p:cNvPr id="11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809170" y="414389"/>
            <a:ext cx="8599244" cy="8634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4400"/>
              <a:t>Implementation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웹페이지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809170" y="414389"/>
            <a:ext cx="9319334" cy="8634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4400"/>
              <a:t>Implementation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웹페이지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-DB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" y="2852928"/>
            <a:ext cx="4064908" cy="1690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0018" y="1531118"/>
            <a:ext cx="5688712" cy="4418197"/>
          </a:xfrm>
          <a:prstGeom prst="rect">
            <a:avLst/>
          </a:prstGeom>
        </p:spPr>
      </p:pic>
      <p:sp>
        <p:nvSpPr>
          <p:cNvPr id="9" name="화살표: 오른쪽 8"/>
          <p:cNvSpPr/>
          <p:nvPr/>
        </p:nvSpPr>
        <p:spPr>
          <a:xfrm>
            <a:off x="4617283" y="3068955"/>
            <a:ext cx="1625159" cy="14401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/>
          <p:cNvSpPr/>
          <p:nvPr/>
        </p:nvSpPr>
        <p:spPr>
          <a:xfrm>
            <a:off x="4617283" y="3068955"/>
            <a:ext cx="1625159" cy="14401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09170" y="414389"/>
            <a:ext cx="9535361" cy="863498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/>
              <a:t>Implementation</a:t>
            </a:r>
            <a:r>
              <a:rPr lang="en-US" altLang="ko-KR"/>
              <a:t>:</a:t>
            </a:r>
            <a:r>
              <a:rPr lang="ko-KR" altLang="en-US"/>
              <a:t> 웹페이지</a:t>
            </a:r>
            <a:r>
              <a:rPr lang="en-US" altLang="ko-KR"/>
              <a:t>-DB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801656"/>
            <a:ext cx="4426022" cy="19747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0063" y="1135698"/>
            <a:ext cx="5310929" cy="596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414389"/>
            <a:ext cx="8743262" cy="86349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Implementation</a:t>
            </a:r>
            <a:r>
              <a:rPr lang="en-US" altLang="ko-KR"/>
              <a:t>:</a:t>
            </a:r>
            <a:r>
              <a:rPr lang="ko-KR" altLang="en-US"/>
              <a:t> 웹페이지</a:t>
            </a:r>
            <a:r>
              <a:rPr lang="en-US" altLang="ko-KR"/>
              <a:t>-DB</a:t>
            </a:r>
          </a:p>
        </p:txBody>
      </p:sp>
      <p:sp>
        <p:nvSpPr>
          <p:cNvPr id="4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화살표: 아래쪽 5"/>
          <p:cNvSpPr/>
          <p:nvPr/>
        </p:nvSpPr>
        <p:spPr>
          <a:xfrm>
            <a:off x="4727829" y="3080523"/>
            <a:ext cx="2736342" cy="696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178" y="1613468"/>
            <a:ext cx="8373643" cy="1467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27" y="3905261"/>
            <a:ext cx="12072746" cy="2952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149090"/>
            <a:ext cx="12192000" cy="2032557"/>
          </a:xfrm>
          <a:prstGeom prst="rect">
            <a:avLst/>
          </a:prstGeom>
        </p:spPr>
      </p:pic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>
            <a:spLocks noGrp="1"/>
          </p:cNvSpPr>
          <p:nvPr/>
        </p:nvSpPr>
        <p:spPr>
          <a:xfrm>
            <a:off x="809170" y="414389"/>
            <a:ext cx="8239199" cy="8634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lang="ko-KR" altLang="en-US" sz="4400"/>
              <a:t>Implementation</a:t>
            </a:r>
            <a:r>
              <a:rPr lang="en-US" altLang="ko-KR" sz="4400"/>
              <a:t>:</a:t>
            </a:r>
            <a:r>
              <a:rPr lang="ko-KR" altLang="en-US" sz="4400"/>
              <a:t> 웹페이지</a:t>
            </a:r>
            <a:r>
              <a:rPr lang="en-US" altLang="ko-KR" sz="4400"/>
              <a:t>-DB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1469" y="1277887"/>
            <a:ext cx="5449060" cy="2007095"/>
          </a:xfrm>
          <a:prstGeom prst="rect">
            <a:avLst/>
          </a:prstGeom>
        </p:spPr>
      </p:pic>
      <p:sp>
        <p:nvSpPr>
          <p:cNvPr id="8" name="화살표: 아래쪽 7"/>
          <p:cNvSpPr/>
          <p:nvPr/>
        </p:nvSpPr>
        <p:spPr>
          <a:xfrm>
            <a:off x="4727829" y="3284982"/>
            <a:ext cx="2736342" cy="696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414389"/>
            <a:ext cx="8859203" cy="86349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Implementation</a:t>
            </a:r>
            <a:r>
              <a:rPr lang="en-US" altLang="ko-KR"/>
              <a:t>:</a:t>
            </a:r>
            <a:r>
              <a:rPr lang="ko-KR" altLang="en-US"/>
              <a:t> 웹페이지</a:t>
            </a:r>
            <a:r>
              <a:rPr lang="en-US" altLang="ko-KR"/>
              <a:t>-DB</a:t>
            </a:r>
          </a:p>
        </p:txBody>
      </p:sp>
      <p:sp>
        <p:nvSpPr>
          <p:cNvPr id="4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화살표: 아래쪽 7"/>
          <p:cNvSpPr/>
          <p:nvPr/>
        </p:nvSpPr>
        <p:spPr>
          <a:xfrm>
            <a:off x="4727829" y="3212973"/>
            <a:ext cx="2736342" cy="696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077081"/>
            <a:ext cx="12192000" cy="22259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3626" y="1412748"/>
            <a:ext cx="7144747" cy="1656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414389"/>
            <a:ext cx="8311208" cy="86349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Implementation</a:t>
            </a:r>
            <a:r>
              <a:rPr lang="en-US" altLang="ko-KR"/>
              <a:t>:</a:t>
            </a:r>
            <a:r>
              <a:rPr lang="ko-KR" altLang="en-US"/>
              <a:t> 웹페이지</a:t>
            </a:r>
            <a:r>
              <a:rPr lang="en-US" altLang="ko-KR"/>
              <a:t>-DB</a:t>
            </a:r>
          </a:p>
        </p:txBody>
      </p:sp>
      <p:sp>
        <p:nvSpPr>
          <p:cNvPr id="4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5784" y="1657103"/>
            <a:ext cx="8840433" cy="1771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077081"/>
            <a:ext cx="12192000" cy="1473967"/>
          </a:xfrm>
          <a:prstGeom prst="rect">
            <a:avLst/>
          </a:prstGeom>
        </p:spPr>
      </p:pic>
      <p:sp>
        <p:nvSpPr>
          <p:cNvPr id="7" name="화살표: 아래쪽 6"/>
          <p:cNvSpPr/>
          <p:nvPr/>
        </p:nvSpPr>
        <p:spPr>
          <a:xfrm>
            <a:off x="4727829" y="3284982"/>
            <a:ext cx="2736342" cy="696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EB6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2550488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/>
              <a:t>결론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2000" indent="-592000">
              <a:buAutoNum type="arabicPeriod"/>
              <a:defRPr/>
            </a:pPr>
            <a:r>
              <a:rPr lang="ko-KR" altLang="en-US"/>
              <a:t>이 시스템으로 여행지를 선택함에 있어서 부담을           줄일 수 있다</a:t>
            </a:r>
            <a:r>
              <a:rPr lang="en-US" altLang="ko-KR"/>
              <a:t>.</a:t>
            </a:r>
          </a:p>
          <a:p>
            <a:pPr marL="592000" indent="-592000">
              <a:buAutoNum type="arabicPeriod"/>
              <a:defRPr/>
            </a:pPr>
            <a:endParaRPr lang="en-US" altLang="ko-KR" sz="1900"/>
          </a:p>
          <a:p>
            <a:pPr marL="592000" indent="-592000">
              <a:buAutoNum type="arabicPeriod"/>
              <a:defRPr/>
            </a:pPr>
            <a:r>
              <a:rPr lang="ko-KR" altLang="en-US"/>
              <a:t>현재는 데이터부족하여 정확한 추천이 어렵지만</a:t>
            </a:r>
            <a:r>
              <a:rPr lang="en-US" altLang="ko-KR"/>
              <a:t> </a:t>
            </a:r>
            <a:r>
              <a:rPr lang="ko-KR" altLang="en-US"/>
              <a:t>차후에 데이터가 많아지면 정확한 추천을 할 수 있을것으로 예측 된다</a:t>
            </a:r>
            <a:r>
              <a:rPr lang="en-US" altLang="ko-KR"/>
              <a:t>.</a:t>
            </a:r>
          </a:p>
          <a:p>
            <a:pPr marL="592000" indent="-592000">
              <a:buAutoNum type="arabicPeriod"/>
              <a:defRPr/>
            </a:pPr>
            <a:endParaRPr lang="en-US" altLang="ko-KR" sz="1900"/>
          </a:p>
          <a:p>
            <a:pPr marL="592000" indent="-592000">
              <a:buAutoNum type="arabicPeriod"/>
              <a:defRPr/>
            </a:pPr>
            <a:r>
              <a:rPr lang="ko-KR" altLang="en-US"/>
              <a:t>안드로이드를 개발중이며 완료가 되면 좀더 실용성이 상승할 것이다</a:t>
            </a:r>
            <a:r>
              <a:rPr lang="en-US" altLang="ko-KR"/>
              <a:t>.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3414596" cy="1143000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Sequence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/>
              <a:t>Team</a:t>
            </a:r>
          </a:p>
          <a:p>
            <a:pPr>
              <a:defRPr/>
            </a:pPr>
            <a:r>
              <a:rPr lang="ko-KR" altLang="en-US"/>
              <a:t>Selected Motives</a:t>
            </a:r>
          </a:p>
          <a:p>
            <a:pPr>
              <a:defRPr/>
            </a:pPr>
            <a:r>
              <a:rPr lang="ko-KR" altLang="en-US"/>
              <a:t>Function</a:t>
            </a:r>
          </a:p>
          <a:p>
            <a:pPr>
              <a:defRPr/>
            </a:pPr>
            <a:r>
              <a:rPr lang="en-US" altLang="ko-KR"/>
              <a:t>ER diagram</a:t>
            </a:r>
          </a:p>
          <a:p>
            <a:pPr>
              <a:defRPr/>
            </a:pPr>
            <a:r>
              <a:rPr lang="ko-KR" altLang="en-US"/>
              <a:t>Implementation</a:t>
            </a:r>
          </a:p>
          <a:p>
            <a:pPr>
              <a:defRPr/>
            </a:pPr>
            <a:r>
              <a:rPr lang="ko-KR" altLang="en-US"/>
              <a:t>conclusion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2550488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lang="ko-KR" altLang="en-US"/>
              <a:t>결론</a:t>
            </a:r>
            <a:endParaRPr lang="en-US" altLang="ko-KR"/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375" y="1600200"/>
            <a:ext cx="3857625" cy="4525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4627" y="1600200"/>
            <a:ext cx="3857625" cy="4625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2122" y="1600200"/>
            <a:ext cx="3857625" cy="4625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2245996" cy="114300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Team</a:t>
            </a:r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8" y="1916809"/>
            <a:ext cx="419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dirty="0">
                <a:latin typeface="+mn-lt"/>
                <a:ea typeface="+mn-ea"/>
                <a:cs typeface="+mn-cs"/>
              </a:rPr>
              <a:t>B689037</a:t>
            </a:r>
            <a:r>
              <a:rPr lang="ko-KR" altLang="en-US" sz="35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3500" dirty="0" err="1">
                <a:latin typeface="+mn-lt"/>
                <a:ea typeface="+mn-ea"/>
                <a:cs typeface="+mn-cs"/>
              </a:rPr>
              <a:t>신정한</a:t>
            </a:r>
            <a:endParaRPr lang="ko-KR" altLang="en-US" sz="3500" dirty="0">
              <a:latin typeface="+mn-lt"/>
              <a:ea typeface="+mn-ea"/>
              <a:cs typeface="+mn-cs"/>
            </a:endParaRPr>
          </a:p>
          <a:p>
            <a:pPr algn="ctr">
              <a:defRPr/>
            </a:pPr>
            <a:endParaRPr lang="ko-KR" altLang="en-US" sz="900" dirty="0">
              <a:latin typeface="+mn-lt"/>
              <a:ea typeface="+mn-ea"/>
              <a:cs typeface="+mn-cs"/>
            </a:endParaRPr>
          </a:p>
          <a:p>
            <a:pPr marL="0" indent="0" algn="ctr">
              <a:spcAft>
                <a:spcPts val="0"/>
              </a:spcAft>
              <a:defRPr/>
            </a:pPr>
            <a:r>
              <a:rPr lang="en-US" altLang="ko-KR" sz="2000" dirty="0">
                <a:latin typeface="Tahoma"/>
                <a:ea typeface="Tahoma"/>
                <a:cs typeface="Tahoma"/>
              </a:rPr>
              <a:t>Developed the Web page </a:t>
            </a:r>
          </a:p>
          <a:p>
            <a:pPr marL="0" indent="0" algn="ctr">
              <a:spcAft>
                <a:spcPts val="0"/>
              </a:spcAft>
              <a:defRPr/>
            </a:pPr>
            <a:r>
              <a:rPr lang="en-US" altLang="ko-KR" sz="2000" dirty="0">
                <a:latin typeface="Tahoma"/>
                <a:ea typeface="Tahoma"/>
                <a:cs typeface="Tahoma"/>
              </a:rPr>
              <a:t>using HTML and 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4081" y="4077081"/>
            <a:ext cx="4320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3500" dirty="0">
                <a:latin typeface="+mn-lt"/>
                <a:ea typeface="+mn-ea"/>
                <a:cs typeface="+mn-cs"/>
              </a:rPr>
              <a:t>B884047</a:t>
            </a:r>
            <a:r>
              <a:rPr lang="ko-KR" altLang="en-US" sz="3500" dirty="0">
                <a:latin typeface="+mn-lt"/>
                <a:ea typeface="+mn-ea"/>
                <a:cs typeface="+mn-cs"/>
              </a:rPr>
              <a:t> 정유진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900" dirty="0">
              <a:latin typeface="+mn-lt"/>
              <a:ea typeface="+mn-ea"/>
              <a:cs typeface="+mn-cs"/>
            </a:endParaRPr>
          </a:p>
          <a:p>
            <a:pPr marL="0" indent="0" algn="ctr">
              <a:spcAft>
                <a:spcPts val="0"/>
              </a:spcAft>
              <a:defRPr/>
            </a:pPr>
            <a:r>
              <a:rPr lang="en-US" altLang="ko-KR" sz="2000" dirty="0">
                <a:latin typeface="Tahoma"/>
                <a:ea typeface="Tahoma"/>
                <a:cs typeface="Tahoma"/>
              </a:rPr>
              <a:t>Collecting preliminary </a:t>
            </a:r>
            <a:r>
              <a:rPr lang="en-US" altLang="ko-KR" sz="2000" dirty="0" err="1">
                <a:latin typeface="Tahoma"/>
                <a:ea typeface="Tahoma"/>
                <a:cs typeface="Tahoma"/>
              </a:rPr>
              <a:t>informatio</a:t>
            </a:r>
            <a:r>
              <a:rPr lang="en-US" altLang="ko-KR" sz="2000" dirty="0">
                <a:latin typeface="Tahoma"/>
                <a:ea typeface="Tahoma"/>
                <a:cs typeface="Tahoma"/>
              </a:rPr>
              <a:t>,  creating table</a:t>
            </a:r>
            <a:r>
              <a:rPr lang="ko-KR" alt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altLang="ko-KR" sz="2000" dirty="0">
                <a:latin typeface="Tahoma"/>
                <a:ea typeface="Tahoma"/>
                <a:cs typeface="Tahoma"/>
              </a:rPr>
              <a:t> and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98" y="4075709"/>
            <a:ext cx="4320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3500" dirty="0">
                <a:latin typeface="+mn-lt"/>
                <a:ea typeface="+mn-ea"/>
                <a:cs typeface="+mn-cs"/>
              </a:rPr>
              <a:t>B793005</a:t>
            </a:r>
            <a:r>
              <a:rPr lang="ko-KR" altLang="en-US" sz="3500" dirty="0">
                <a:latin typeface="+mn-lt"/>
                <a:ea typeface="+mn-ea"/>
                <a:cs typeface="+mn-cs"/>
              </a:rPr>
              <a:t> 강혜령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900" dirty="0">
              <a:latin typeface="+mn-lt"/>
              <a:ea typeface="+mn-ea"/>
              <a:cs typeface="+mn-cs"/>
            </a:endParaRPr>
          </a:p>
          <a:p>
            <a:pPr marL="0" indent="0" algn="ctr">
              <a:spcAft>
                <a:spcPts val="0"/>
              </a:spcAft>
              <a:defRPr/>
            </a:pPr>
            <a:r>
              <a:rPr lang="en-US" altLang="ko-KR" sz="2000" dirty="0">
                <a:latin typeface="Tahoma"/>
                <a:ea typeface="Tahoma"/>
                <a:cs typeface="Tahoma"/>
              </a:rPr>
              <a:t>Developed the Web page</a:t>
            </a:r>
          </a:p>
          <a:p>
            <a:pPr marL="0" indent="0" algn="ctr">
              <a:spcAft>
                <a:spcPts val="0"/>
              </a:spcAft>
              <a:defRPr/>
            </a:pPr>
            <a:r>
              <a:rPr lang="en-US" altLang="ko-KR" sz="2000" dirty="0">
                <a:latin typeface="Tahoma"/>
                <a:ea typeface="Tahoma"/>
                <a:cs typeface="Tahoma"/>
              </a:rPr>
              <a:t>using HTML and 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4081" y="1915439"/>
            <a:ext cx="41909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3500" dirty="0">
                <a:latin typeface="+mn-lt"/>
                <a:ea typeface="+mn-ea"/>
                <a:cs typeface="+mn-cs"/>
              </a:rPr>
              <a:t>B689041</a:t>
            </a:r>
            <a:r>
              <a:rPr lang="ko-KR" altLang="en-US" sz="35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3500" dirty="0" err="1">
                <a:latin typeface="+mn-lt"/>
                <a:ea typeface="+mn-ea"/>
                <a:cs typeface="+mn-cs"/>
              </a:rPr>
              <a:t>양승재</a:t>
            </a:r>
            <a:endParaRPr lang="ko-KR" altLang="en-US" sz="3500" dirty="0">
              <a:latin typeface="+mn-lt"/>
              <a:ea typeface="+mn-ea"/>
              <a:cs typeface="+mn-cs"/>
            </a:endParaRPr>
          </a:p>
          <a:p>
            <a:pPr algn="ctr">
              <a:defRPr/>
            </a:pPr>
            <a:endParaRPr lang="ko-KR" altLang="en-US" sz="900" dirty="0">
              <a:latin typeface="+mn-lt"/>
              <a:ea typeface="+mn-ea"/>
              <a:cs typeface="+mn-cs"/>
            </a:endParaRPr>
          </a:p>
          <a:p>
            <a:pPr marL="0" indent="0" algn="ctr">
              <a:spcAft>
                <a:spcPts val="0"/>
              </a:spcAft>
              <a:defRPr/>
            </a:pPr>
            <a:r>
              <a:rPr lang="en-US" altLang="ko-KR" sz="2000" dirty="0">
                <a:latin typeface="Tahoma"/>
                <a:ea typeface="Tahoma"/>
                <a:cs typeface="Tahoma"/>
              </a:rPr>
              <a:t>Collecting preliminary </a:t>
            </a:r>
            <a:r>
              <a:rPr lang="en-US" altLang="ko-KR" sz="2000" dirty="0" err="1">
                <a:latin typeface="Tahoma"/>
                <a:ea typeface="Tahoma"/>
                <a:cs typeface="Tahoma"/>
              </a:rPr>
              <a:t>informatio</a:t>
            </a:r>
            <a:r>
              <a:rPr lang="en-US" altLang="ko-KR" sz="2000" dirty="0">
                <a:latin typeface="Tahoma"/>
                <a:ea typeface="Tahoma"/>
                <a:cs typeface="Tahoma"/>
              </a:rPr>
              <a:t>,  creating table</a:t>
            </a:r>
            <a:r>
              <a:rPr lang="ko-KR" alt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altLang="ko-KR" sz="2000" dirty="0">
                <a:latin typeface="Tahoma"/>
                <a:ea typeface="Tahoma"/>
                <a:cs typeface="Tahoma"/>
              </a:rPr>
              <a:t> and reports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4782767" cy="1143000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Selected Motives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169" y="1600200"/>
            <a:ext cx="10773227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sz="1200"/>
          </a:p>
          <a:p>
            <a:pPr marL="0" indent="0">
              <a:buNone/>
              <a:defRPr/>
            </a:pPr>
            <a:r>
              <a:rPr lang="ko-KR" altLang="en-US"/>
              <a:t>When people go on a trip, they have a hard time deciding where to go.</a:t>
            </a:r>
          </a:p>
          <a:p>
            <a:pPr marL="0" indent="0">
              <a:buNone/>
              <a:defRPr/>
            </a:pPr>
            <a:r>
              <a:rPr lang="ko-KR" altLang="en-US"/>
              <a:t>I often can't make travel plans.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The system is designed to solve problems that make it difficult to choose a destination.</a:t>
            </a:r>
          </a:p>
          <a:p>
            <a:pPr marL="0" indent="0">
              <a:buNone/>
              <a:defRPr/>
            </a:pPr>
            <a:r>
              <a:rPr lang="en-US" altLang="ko-KR"/>
              <a:t>I made it to solve the problem.</a:t>
            </a:r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3846650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ko-KR" altLang="en-US"/>
              <a:t>Directionality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170" y="1600200"/>
            <a:ext cx="10773226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200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취향에 맞는 여행지 추천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여행지 정보 조회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달 및 계절에 적합한 여행지 추천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711388"/>
            <a:ext cx="10671048" cy="45259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8"/>
            <a:ext cx="4134686" cy="114300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ER diagram</a:t>
            </a:r>
          </a:p>
        </p:txBody>
      </p:sp>
      <p:sp>
        <p:nvSpPr>
          <p:cNvPr id="4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11513">
            <a:off x="3792324" y="3070343"/>
            <a:ext cx="829818" cy="33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 :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5955" y="4359720"/>
            <a:ext cx="720090" cy="33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: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4261" y="4005072"/>
            <a:ext cx="720090" cy="33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: 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4261" y="4581144"/>
            <a:ext cx="720090" cy="33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: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4261" y="3717036"/>
            <a:ext cx="720090" cy="33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: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23" y="4363212"/>
            <a:ext cx="1303021" cy="330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 : 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4261" y="4293108"/>
            <a:ext cx="720090" cy="33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: 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9645" y="4987194"/>
            <a:ext cx="6191250" cy="1447800"/>
          </a:xfrm>
          <a:prstGeom prst="rect">
            <a:avLst/>
          </a:prstGeom>
        </p:spPr>
      </p:pic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70" y="1479360"/>
            <a:ext cx="3600450" cy="36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+mn-lt"/>
                <a:ea typeface="+mn-ea"/>
                <a:cs typeface="+mn-cs"/>
              </a:rPr>
              <a:t>관광지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70" y="3919791"/>
            <a:ext cx="1656207" cy="36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+mn-lt"/>
                <a:ea typeface="+mn-ea"/>
                <a:cs typeface="+mn-cs"/>
              </a:rPr>
              <a:t>입장료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809170" y="1845945"/>
            <a:ext cx="6181725" cy="1438275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799645" y="3584416"/>
            <a:ext cx="6191250" cy="10361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9170" y="3245707"/>
            <a:ext cx="3600450" cy="36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+mn-lt"/>
                <a:ea typeface="+mn-ea"/>
                <a:cs typeface="+mn-cs"/>
              </a:rPr>
              <a:t>계절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170" y="4620609"/>
            <a:ext cx="3600450" cy="36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+mn-lt"/>
                <a:ea typeface="+mn-ea"/>
                <a:cs typeface="+mn-cs"/>
              </a:rPr>
              <a:t>계절</a:t>
            </a:r>
            <a:r>
              <a:rPr lang="en-US" altLang="ko-KR">
                <a:latin typeface="+mn-lt"/>
                <a:ea typeface="+mn-ea"/>
                <a:cs typeface="+mn-cs"/>
              </a:rPr>
              <a:t>-</a:t>
            </a:r>
            <a:r>
              <a:rPr lang="ko-KR" altLang="en-US">
                <a:latin typeface="+mn-lt"/>
                <a:ea typeface="+mn-ea"/>
                <a:cs typeface="+mn-cs"/>
              </a:rPr>
              <a:t>관광지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24214" y="1845945"/>
            <a:ext cx="3528442" cy="104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관광지(FD)</a:t>
            </a:r>
          </a:p>
          <a:p>
            <a:pPr algn="ctr">
              <a:defRPr/>
            </a:pPr>
            <a:endParaRPr lang="en-US" altLang="ko-KR" sz="900"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{관광지 번호-&gt;관광지명, 시군구, 카테고리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03124" y="3725322"/>
            <a:ext cx="1299116" cy="79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계절(FD)</a:t>
            </a:r>
          </a:p>
          <a:p>
            <a:pPr>
              <a:defRPr/>
            </a:pPr>
            <a:endParaRPr lang="en-US" altLang="ko-KR" sz="900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{월-&gt;계절</a:t>
            </a:r>
            <a:r>
              <a:rPr lang="en-US" altLang="ko-KR">
                <a:latin typeface="굴림"/>
                <a:ea typeface="굴림"/>
              </a:rPr>
              <a:t>}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7824214" y="5229225"/>
            <a:ext cx="3528442" cy="107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계절_관광지(FD)</a:t>
            </a:r>
          </a:p>
          <a:p>
            <a:pPr algn="ctr">
              <a:defRPr/>
            </a:pPr>
            <a:endParaRPr lang="en-US" altLang="ko-KR" sz="900"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{(관광지 번호, 달)-&gt; 평균기온, 조언, 추천}</a:t>
            </a:r>
            <a:endParaRPr lang="en-US" altLang="ko-KR"/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809170" y="274637"/>
            <a:ext cx="8779265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lang="en-US" altLang="ko-KR"/>
              <a:t>ER diagram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/>
              <a:t>관계형 시그마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0" y="274637"/>
            <a:ext cx="7519109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/>
              <a:t>ER diagram: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/>
              <a:t>관계형 시그마</a:t>
            </a:r>
          </a:p>
        </p:txBody>
      </p:sp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9170" y="1844802"/>
            <a:ext cx="6120130" cy="1801241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809170" y="4011486"/>
            <a:ext cx="6120130" cy="16640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170" y="1479360"/>
            <a:ext cx="3600450" cy="36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+mn-lt"/>
                <a:ea typeface="+mn-ea"/>
                <a:cs typeface="+mn-cs"/>
              </a:rPr>
              <a:t>관광객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70" y="3646043"/>
            <a:ext cx="1656207" cy="36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+mn-lt"/>
                <a:ea typeface="+mn-ea"/>
                <a:cs typeface="+mn-cs"/>
              </a:rPr>
              <a:t>리뷰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2160" y="1949196"/>
            <a:ext cx="4104514" cy="104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관광객(FD)</a:t>
            </a:r>
          </a:p>
          <a:p>
            <a:pPr algn="ctr">
              <a:defRPr/>
            </a:pPr>
            <a:endParaRPr lang="en-US" altLang="ko-KR" sz="900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{ID-&gt;비밀번호, 휴대전화, 생년월일, 희망지, 희망테마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2160" y="4112832"/>
            <a:ext cx="4104514" cy="104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후기(FD)</a:t>
            </a:r>
          </a:p>
          <a:p>
            <a:pPr algn="ctr">
              <a:defRPr/>
            </a:pPr>
            <a:endParaRPr lang="en-US" altLang="ko-KR" sz="900"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{(관광지 번호, ID)-&gt; 후기, 별점, 작성 완료 시간}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9170" y="1845945"/>
            <a:ext cx="6276974" cy="1647825"/>
          </a:xfrm>
          <a:prstGeom prst="rect">
            <a:avLst/>
          </a:prstGeom>
        </p:spPr>
      </p:pic>
      <p:sp>
        <p:nvSpPr>
          <p:cNvPr id="5" name="직사각형 30"/>
          <p:cNvSpPr/>
          <p:nvPr/>
        </p:nvSpPr>
        <p:spPr>
          <a:xfrm>
            <a:off x="609599" y="556578"/>
            <a:ext cx="199571" cy="579120"/>
          </a:xfrm>
          <a:prstGeom prst="rect">
            <a:avLst/>
          </a:prstGeom>
          <a:solidFill>
            <a:srgbClr val="22B3A6"/>
          </a:solidFill>
          <a:ln>
            <a:solidFill>
              <a:srgbClr val="22B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70" y="1479360"/>
            <a:ext cx="3600450" cy="36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+mn-lt"/>
                <a:ea typeface="+mn-ea"/>
                <a:cs typeface="+mn-cs"/>
              </a:rPr>
              <a:t>상세정보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70" y="3493770"/>
            <a:ext cx="1656207" cy="36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+mn-lt"/>
                <a:ea typeface="+mn-ea"/>
                <a:cs typeface="+mn-cs"/>
              </a:rPr>
              <a:t>입장료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809170" y="3817747"/>
            <a:ext cx="6276974" cy="1267460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/>
        </p:nvSpPr>
        <p:spPr>
          <a:xfrm>
            <a:off x="809170" y="274637"/>
            <a:ext cx="7951163" cy="11430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4400"/>
              <a:t>ER diagram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관계형 시그마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4217" y="1972437"/>
            <a:ext cx="3600450" cy="104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상세정보(FD)</a:t>
            </a:r>
          </a:p>
          <a:p>
            <a:pPr algn="ctr">
              <a:defRPr/>
            </a:pPr>
            <a:endParaRPr lang="en-US" altLang="ko-KR" sz="900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{관광지 주소|관광지 번호-&gt;사진, 안내 문구, 전화번호, 관광지 번호}</a:t>
            </a: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8364283" y="3933063"/>
            <a:ext cx="2520316" cy="77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cs typeface="함초롬돋움"/>
              </a:rPr>
              <a:t>입장료(FD)</a:t>
            </a:r>
          </a:p>
          <a:p>
            <a:pPr algn="ctr">
              <a:defRPr/>
            </a:pPr>
            <a:endParaRPr lang="en-US" altLang="ko-KR" sz="900">
              <a:cs typeface="함초롬돋움"/>
            </a:endParaRPr>
          </a:p>
          <a:p>
            <a:pPr algn="ctr">
              <a:defRPr/>
            </a:pPr>
            <a:r>
              <a:rPr lang="en-US" altLang="ko-KR">
                <a:cs typeface="함초롬돋움"/>
              </a:rPr>
              <a:t>{나이-&gt;가격, 주소}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366</Words>
  <Application>Microsoft Office PowerPoint</Application>
  <PresentationFormat>와이드스크린</PresentationFormat>
  <Paragraphs>102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함초롬돋움</vt:lpstr>
      <vt:lpstr>Arial</vt:lpstr>
      <vt:lpstr>Tahoma</vt:lpstr>
      <vt:lpstr>한컴오피스</vt:lpstr>
      <vt:lpstr>스마트  관광지 추천 시스템</vt:lpstr>
      <vt:lpstr>Sequence</vt:lpstr>
      <vt:lpstr>Team</vt:lpstr>
      <vt:lpstr>Selected Motives</vt:lpstr>
      <vt:lpstr>Directionality</vt:lpstr>
      <vt:lpstr>ER diagram</vt:lpstr>
      <vt:lpstr>ER diagram: 관계형 시그마</vt:lpstr>
      <vt:lpstr>ER diagram: 관계형 시그마</vt:lpstr>
      <vt:lpstr>PowerPoint 프레젠테이션</vt:lpstr>
      <vt:lpstr>Implementation: DB 테이블</vt:lpstr>
      <vt:lpstr>Implementation: DB 테이블</vt:lpstr>
      <vt:lpstr>PowerPoint 프레젠테이션</vt:lpstr>
      <vt:lpstr>PowerPoint 프레젠테이션</vt:lpstr>
      <vt:lpstr>Implementation: 웹페이지-DB</vt:lpstr>
      <vt:lpstr>Implementation: 웹페이지-DB</vt:lpstr>
      <vt:lpstr>PowerPoint 프레젠테이션</vt:lpstr>
      <vt:lpstr>Implementation: 웹페이지-DB</vt:lpstr>
      <vt:lpstr>Implementation: 웹페이지-DB</vt:lpstr>
      <vt:lpstr>결론</vt:lpstr>
      <vt:lpstr>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여행지 추천 리뷰 프로그램</dc:title>
  <dc:creator>ysjj6105</dc:creator>
  <cp:lastModifiedBy>강혜령</cp:lastModifiedBy>
  <cp:revision>90</cp:revision>
  <dcterms:created xsi:type="dcterms:W3CDTF">2020-12-16T11:35:25Z</dcterms:created>
  <dcterms:modified xsi:type="dcterms:W3CDTF">2021-12-20T02:29:29Z</dcterms:modified>
  <cp:version>1000.0000.01</cp:version>
</cp:coreProperties>
</file>